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heme/themeOverride1.xml" ContentType="application/vnd.openxmlformats-officedocument.themeOverride+xml"/>
  <Override PartName="/ppt/tags/tag8.xml" ContentType="application/vnd.openxmlformats-officedocument.presentationml.tags+xml"/>
  <Override PartName="/ppt/theme/themeOverride2.xml" ContentType="application/vnd.openxmlformats-officedocument.themeOverride+xml"/>
  <Override PartName="/ppt/tags/tag9.xml" ContentType="application/vnd.openxmlformats-officedocument.presentationml.tags+xml"/>
  <Override PartName="/ppt/theme/themeOverride3.xml" ContentType="application/vnd.openxmlformats-officedocument.themeOverride+xml"/>
  <Override PartName="/ppt/tags/tag10.xml" ContentType="application/vnd.openxmlformats-officedocument.presentationml.tags+xml"/>
  <Override PartName="/ppt/theme/themeOverride4.xml" ContentType="application/vnd.openxmlformats-officedocument.themeOverride+xml"/>
  <Override PartName="/ppt/tags/tag11.xml" ContentType="application/vnd.openxmlformats-officedocument.presentationml.tags+xml"/>
  <Override PartName="/ppt/theme/themeOverride5.xml" ContentType="application/vnd.openxmlformats-officedocument.themeOverride+xml"/>
  <Override PartName="/ppt/tags/tag12.xml" ContentType="application/vnd.openxmlformats-officedocument.presentationml.tags+xml"/>
  <Override PartName="/ppt/theme/themeOverride6.xml" ContentType="application/vnd.openxmlformats-officedocument.themeOverride+xml"/>
  <Override PartName="/ppt/tags/tag13.xml" ContentType="application/vnd.openxmlformats-officedocument.presentationml.tags+xml"/>
  <Override PartName="/ppt/theme/themeOverride7.xml" ContentType="application/vnd.openxmlformats-officedocument.themeOverride+xml"/>
  <Override PartName="/ppt/tags/tag14.xml" ContentType="application/vnd.openxmlformats-officedocument.presentationml.tags+xml"/>
  <Override PartName="/ppt/tags/tag15.xml" ContentType="application/vnd.openxmlformats-officedocument.presentationml.tags+xml"/>
  <Override PartName="/ppt/theme/themeOverride8.xml" ContentType="application/vnd.openxmlformats-officedocument.themeOverride+xml"/>
  <Override PartName="/ppt/tags/tag16.xml" ContentType="application/vnd.openxmlformats-officedocument.presentationml.tags+xml"/>
  <Override PartName="/ppt/tags/tag17.xml" ContentType="application/vnd.openxmlformats-officedocument.presentationml.tags+xml"/>
  <Override PartName="/ppt/theme/themeOverride9.xml" ContentType="application/vnd.openxmlformats-officedocument.themeOverride+xml"/>
  <Override PartName="/ppt/tags/tag18.xml" ContentType="application/vnd.openxmlformats-officedocument.presentationml.tags+xml"/>
  <Override PartName="/ppt/tags/tag19.xml" ContentType="application/vnd.openxmlformats-officedocument.presentationml.tags+xml"/>
  <Override PartName="/ppt/theme/themeOverride10.xml" ContentType="application/vnd.openxmlformats-officedocument.themeOverride+xml"/>
  <Override PartName="/ppt/tags/tag20.xml" ContentType="application/vnd.openxmlformats-officedocument.presentationml.tags+xml"/>
  <Override PartName="/ppt/tags/tag21.xml" ContentType="application/vnd.openxmlformats-officedocument.presentationml.tags+xml"/>
  <Override PartName="/ppt/theme/themeOverride11.xml" ContentType="application/vnd.openxmlformats-officedocument.themeOverr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heme/themeOverride12.xml" ContentType="application/vnd.openxmlformats-officedocument.themeOverride+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heme/themeOverride13.xml" ContentType="application/vnd.openxmlformats-officedocument.themeOverride+xml"/>
  <Override PartName="/ppt/tags/tag38.xml" ContentType="application/vnd.openxmlformats-officedocument.presentationml.tags+xml"/>
  <Override PartName="/ppt/theme/themeOverride14.xml" ContentType="application/vnd.openxmlformats-officedocument.themeOverride+xml"/>
  <Override PartName="/ppt/tags/tag39.xml" ContentType="application/vnd.openxmlformats-officedocument.presentationml.tags+xml"/>
  <Override PartName="/ppt/theme/themeOverride15.xml" ContentType="application/vnd.openxmlformats-officedocument.themeOverride+xml"/>
  <Override PartName="/ppt/tags/tag40.xml" ContentType="application/vnd.openxmlformats-officedocument.presentationml.tags+xml"/>
  <Override PartName="/ppt/theme/themeOverride16.xml" ContentType="application/vnd.openxmlformats-officedocument.themeOverride+xml"/>
  <Override PartName="/ppt/tags/tag41.xml" ContentType="application/vnd.openxmlformats-officedocument.presentationml.tags+xml"/>
  <Override PartName="/ppt/theme/themeOverride17.xml" ContentType="application/vnd.openxmlformats-officedocument.themeOverride+xml"/>
  <Override PartName="/ppt/tags/tag42.xml" ContentType="application/vnd.openxmlformats-officedocument.presentationml.tags+xml"/>
  <Override PartName="/ppt/theme/themeOverride18.xml" ContentType="application/vnd.openxmlformats-officedocument.themeOverride+xml"/>
  <Override PartName="/ppt/tags/tag43.xml" ContentType="application/vnd.openxmlformats-officedocument.presentationml.tags+xml"/>
  <Override PartName="/ppt/theme/themeOverride19.xml" ContentType="application/vnd.openxmlformats-officedocument.themeOverride+xml"/>
  <Override PartName="/ppt/tags/tag44.xml" ContentType="application/vnd.openxmlformats-officedocument.presentationml.tags+xml"/>
  <Override PartName="/ppt/tags/tag45.xml" ContentType="application/vnd.openxmlformats-officedocument.presentationml.tags+xml"/>
  <Override PartName="/ppt/theme/themeOverride20.xml" ContentType="application/vnd.openxmlformats-officedocument.themeOverride+xml"/>
  <Override PartName="/ppt/tags/tag46.xml" ContentType="application/vnd.openxmlformats-officedocument.presentationml.tags+xml"/>
  <Override PartName="/ppt/tags/tag47.xml" ContentType="application/vnd.openxmlformats-officedocument.presentationml.tags+xml"/>
  <Override PartName="/ppt/theme/themeOverride21.xml" ContentType="application/vnd.openxmlformats-officedocument.themeOverride+xml"/>
  <Override PartName="/ppt/tags/tag48.xml" ContentType="application/vnd.openxmlformats-officedocument.presentationml.tags+xml"/>
  <Override PartName="/ppt/tags/tag49.xml" ContentType="application/vnd.openxmlformats-officedocument.presentationml.tags+xml"/>
  <Override PartName="/ppt/theme/themeOverride22.xml" ContentType="application/vnd.openxmlformats-officedocument.themeOverride+xml"/>
  <Override PartName="/ppt/tags/tag50.xml" ContentType="application/vnd.openxmlformats-officedocument.presentationml.tags+xml"/>
  <Override PartName="/ppt/tags/tag51.xml" ContentType="application/vnd.openxmlformats-officedocument.presentationml.tags+xml"/>
  <Override PartName="/ppt/theme/themeOverride23.xml" ContentType="application/vnd.openxmlformats-officedocument.themeOverride+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heme/themeOverride24.xml" ContentType="application/vnd.openxmlformats-officedocument.themeOverride+xml"/>
  <Override PartName="/ppt/tags/tag56.xml" ContentType="application/vnd.openxmlformats-officedocument.presentationml.tags+xml"/>
  <Override PartName="/ppt/theme/themeOverride25.xml" ContentType="application/vnd.openxmlformats-officedocument.themeOverride+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heme/themeOverride26.xml" ContentType="application/vnd.openxmlformats-officedocument.themeOverride+xml"/>
  <Override PartName="/ppt/tags/tag62.xml" ContentType="application/vnd.openxmlformats-officedocument.presentationml.tags+xml"/>
  <Override PartName="/ppt/tags/tag63.xml" ContentType="application/vnd.openxmlformats-officedocument.presentationml.tags+xml"/>
  <Override PartName="/ppt/theme/themeOverride27.xml" ContentType="application/vnd.openxmlformats-officedocument.themeOverride+xml"/>
  <Override PartName="/ppt/tags/tag64.xml" ContentType="application/vnd.openxmlformats-officedocument.presentationml.tags+xml"/>
  <Override PartName="/ppt/theme/themeOverride28.xml" ContentType="application/vnd.openxmlformats-officedocument.themeOverride+xml"/>
  <Override PartName="/ppt/tags/tag65.xml" ContentType="application/vnd.openxmlformats-officedocument.presentationml.tags+xml"/>
  <Override PartName="/ppt/theme/themeOverride29.xml" ContentType="application/vnd.openxmlformats-officedocument.themeOverride+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heme/themeOverride30.xml" ContentType="application/vnd.openxmlformats-officedocument.themeOverride+xml"/>
  <Override PartName="/ppt/tags/tag71.xml" ContentType="application/vnd.openxmlformats-officedocument.presentationml.tags+xml"/>
  <Override PartName="/ppt/theme/themeOverride31.xml" ContentType="application/vnd.openxmlformats-officedocument.themeOverride+xml"/>
  <Override PartName="/ppt/tags/tag72.xml" ContentType="application/vnd.openxmlformats-officedocument.presentationml.tags+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2.xml" ContentType="application/vnd.openxmlformats-officedocument.theme+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theme/theme3.xml" ContentType="application/vnd.openxmlformats-officedocument.theme+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theme/theme4.xml" ContentType="application/vnd.openxmlformats-officedocument.theme+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heme/themeOverride32.xml" ContentType="application/vnd.openxmlformats-officedocument.themeOverride+xml"/>
  <Override PartName="/ppt/tags/tag84.xml" ContentType="application/vnd.openxmlformats-officedocument.presentationml.tags+xml"/>
  <Override PartName="/ppt/theme/themeOverride33.xml" ContentType="application/vnd.openxmlformats-officedocument.themeOverride+xml"/>
  <Override PartName="/ppt/tags/tag85.xml" ContentType="application/vnd.openxmlformats-officedocument.presentationml.tags+xml"/>
  <Override PartName="/ppt/theme/themeOverride34.xml" ContentType="application/vnd.openxmlformats-officedocument.themeOverride+xml"/>
  <Override PartName="/ppt/tags/tag86.xml" ContentType="application/vnd.openxmlformats-officedocument.presentationml.tags+xml"/>
  <Override PartName="/ppt/theme/themeOverride35.xml" ContentType="application/vnd.openxmlformats-officedocument.themeOverride+xml"/>
  <Override PartName="/ppt/tags/tag87.xml" ContentType="application/vnd.openxmlformats-officedocument.presentationml.tags+xml"/>
  <Override PartName="/ppt/theme/themeOverride36.xml" ContentType="application/vnd.openxmlformats-officedocument.themeOverride+xml"/>
  <Override PartName="/ppt/tags/tag88.xml" ContentType="application/vnd.openxmlformats-officedocument.presentationml.tags+xml"/>
  <Override PartName="/ppt/theme/themeOverride37.xml" ContentType="application/vnd.openxmlformats-officedocument.themeOverride+xml"/>
  <Override PartName="/ppt/tags/tag89.xml" ContentType="application/vnd.openxmlformats-officedocument.presentationml.tags+xml"/>
  <Override PartName="/ppt/theme/themeOverride38.xml" ContentType="application/vnd.openxmlformats-officedocument.themeOverride+xml"/>
  <Override PartName="/ppt/tags/tag90.xml" ContentType="application/vnd.openxmlformats-officedocument.presentationml.tags+xml"/>
  <Override PartName="/ppt/tags/tag91.xml" ContentType="application/vnd.openxmlformats-officedocument.presentationml.tags+xml"/>
  <Override PartName="/ppt/theme/themeOverride39.xml" ContentType="application/vnd.openxmlformats-officedocument.themeOverride+xml"/>
  <Override PartName="/ppt/tags/tag92.xml" ContentType="application/vnd.openxmlformats-officedocument.presentationml.tags+xml"/>
  <Override PartName="/ppt/tags/tag93.xml" ContentType="application/vnd.openxmlformats-officedocument.presentationml.tags+xml"/>
  <Override PartName="/ppt/theme/themeOverride40.xml" ContentType="application/vnd.openxmlformats-officedocument.themeOverride+xml"/>
  <Override PartName="/ppt/tags/tag94.xml" ContentType="application/vnd.openxmlformats-officedocument.presentationml.tags+xml"/>
  <Override PartName="/ppt/tags/tag95.xml" ContentType="application/vnd.openxmlformats-officedocument.presentationml.tags+xml"/>
  <Override PartName="/ppt/theme/themeOverride41.xml" ContentType="application/vnd.openxmlformats-officedocument.themeOverride+xml"/>
  <Override PartName="/ppt/tags/tag96.xml" ContentType="application/vnd.openxmlformats-officedocument.presentationml.tags+xml"/>
  <Override PartName="/ppt/tags/tag97.xml" ContentType="application/vnd.openxmlformats-officedocument.presentationml.tags+xml"/>
  <Override PartName="/ppt/theme/themeOverride42.xml" ContentType="application/vnd.openxmlformats-officedocument.themeOverride+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heme/themeOverride43.xml" ContentType="application/vnd.openxmlformats-officedocument.themeOverride+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heme/themeOverride44.xml" ContentType="application/vnd.openxmlformats-officedocument.themeOverride+xml"/>
  <Override PartName="/ppt/tags/tag114.xml" ContentType="application/vnd.openxmlformats-officedocument.presentationml.tags+xml"/>
  <Override PartName="/ppt/theme/themeOverride45.xml" ContentType="application/vnd.openxmlformats-officedocument.themeOverride+xml"/>
  <Override PartName="/ppt/tags/tag115.xml" ContentType="application/vnd.openxmlformats-officedocument.presentationml.tags+xml"/>
  <Override PartName="/ppt/theme/themeOverride46.xml" ContentType="application/vnd.openxmlformats-officedocument.themeOverride+xml"/>
  <Override PartName="/ppt/tags/tag116.xml" ContentType="application/vnd.openxmlformats-officedocument.presentationml.tags+xml"/>
  <Override PartName="/ppt/theme/themeOverride47.xml" ContentType="application/vnd.openxmlformats-officedocument.themeOverride+xml"/>
  <Override PartName="/ppt/tags/tag117.xml" ContentType="application/vnd.openxmlformats-officedocument.presentationml.tags+xml"/>
  <Override PartName="/ppt/theme/themeOverride48.xml" ContentType="application/vnd.openxmlformats-officedocument.themeOverride+xml"/>
  <Override PartName="/ppt/tags/tag118.xml" ContentType="application/vnd.openxmlformats-officedocument.presentationml.tags+xml"/>
  <Override PartName="/ppt/theme/themeOverride49.xml" ContentType="application/vnd.openxmlformats-officedocument.themeOverride+xml"/>
  <Override PartName="/ppt/tags/tag119.xml" ContentType="application/vnd.openxmlformats-officedocument.presentationml.tags+xml"/>
  <Override PartName="/ppt/theme/themeOverride50.xml" ContentType="application/vnd.openxmlformats-officedocument.themeOverride+xml"/>
  <Override PartName="/ppt/tags/tag120.xml" ContentType="application/vnd.openxmlformats-officedocument.presentationml.tags+xml"/>
  <Override PartName="/ppt/tags/tag121.xml" ContentType="application/vnd.openxmlformats-officedocument.presentationml.tags+xml"/>
  <Override PartName="/ppt/theme/themeOverride51.xml" ContentType="application/vnd.openxmlformats-officedocument.themeOverride+xml"/>
  <Override PartName="/ppt/tags/tag122.xml" ContentType="application/vnd.openxmlformats-officedocument.presentationml.tags+xml"/>
  <Override PartName="/ppt/tags/tag123.xml" ContentType="application/vnd.openxmlformats-officedocument.presentationml.tags+xml"/>
  <Override PartName="/ppt/theme/themeOverride52.xml" ContentType="application/vnd.openxmlformats-officedocument.themeOverride+xml"/>
  <Override PartName="/ppt/tags/tag124.xml" ContentType="application/vnd.openxmlformats-officedocument.presentationml.tags+xml"/>
  <Override PartName="/ppt/tags/tag125.xml" ContentType="application/vnd.openxmlformats-officedocument.presentationml.tags+xml"/>
  <Override PartName="/ppt/theme/themeOverride53.xml" ContentType="application/vnd.openxmlformats-officedocument.themeOverride+xml"/>
  <Override PartName="/ppt/tags/tag126.xml" ContentType="application/vnd.openxmlformats-officedocument.presentationml.tags+xml"/>
  <Override PartName="/ppt/tags/tag127.xml" ContentType="application/vnd.openxmlformats-officedocument.presentationml.tags+xml"/>
  <Override PartName="/ppt/theme/themeOverride54.xml" ContentType="application/vnd.openxmlformats-officedocument.themeOverride+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heme/themeOverride55.xml" ContentType="application/vnd.openxmlformats-officedocument.themeOverride+xml"/>
  <Override PartName="/ppt/tags/tag132.xml" ContentType="application/vnd.openxmlformats-officedocument.presentationml.tags+xml"/>
  <Override PartName="/ppt/theme/themeOverride56.xml" ContentType="application/vnd.openxmlformats-officedocument.themeOverride+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heme/themeOverride57.xml" ContentType="application/vnd.openxmlformats-officedocument.themeOverride+xml"/>
  <Override PartName="/ppt/tags/tag138.xml" ContentType="application/vnd.openxmlformats-officedocument.presentationml.tags+xml"/>
  <Override PartName="/ppt/tags/tag139.xml" ContentType="application/vnd.openxmlformats-officedocument.presentationml.tags+xml"/>
  <Override PartName="/ppt/theme/themeOverride58.xml" ContentType="application/vnd.openxmlformats-officedocument.themeOverride+xml"/>
  <Override PartName="/ppt/tags/tag140.xml" ContentType="application/vnd.openxmlformats-officedocument.presentationml.tags+xml"/>
  <Override PartName="/ppt/theme/themeOverride59.xml" ContentType="application/vnd.openxmlformats-officedocument.themeOverride+xml"/>
  <Override PartName="/ppt/tags/tag141.xml" ContentType="application/vnd.openxmlformats-officedocument.presentationml.tags+xml"/>
  <Override PartName="/ppt/theme/themeOverride60.xml" ContentType="application/vnd.openxmlformats-officedocument.themeOverride+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heme/themeOverride61.xml" ContentType="application/vnd.openxmlformats-officedocument.themeOverride+xml"/>
  <Override PartName="/ppt/tags/tag147.xml" ContentType="application/vnd.openxmlformats-officedocument.presentationml.tags+xml"/>
  <Override PartName="/ppt/theme/themeOverride62.xml" ContentType="application/vnd.openxmlformats-officedocument.themeOverride+xml"/>
  <Override PartName="/ppt/tags/tag148.xml" ContentType="application/vnd.openxmlformats-officedocument.presentationml.tags+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theme/theme5.xml" ContentType="application/vnd.openxmlformats-officedocument.theme+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theme/theme6.xml" ContentType="application/vnd.openxmlformats-officedocument.theme+xml"/>
  <Override PartName="/ppt/tags/tag149.xml" ContentType="application/vnd.openxmlformats-officedocument.presentationml.tags+xml"/>
  <Override PartName="/ppt/tags/tag150.xml" ContentType="application/vnd.openxmlformats-officedocument.presentationml.tags+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theme/theme7.xml" ContentType="application/vnd.openxmlformats-officedocument.theme+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theme/theme8.xml" ContentType="application/vnd.openxmlformats-officedocument.theme+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4" r:id="rId4"/>
    <p:sldMasterId id="2147483912" r:id="rId5"/>
    <p:sldMasterId id="2147483927" r:id="rId6"/>
    <p:sldMasterId id="2147483942" r:id="rId7"/>
    <p:sldMasterId id="2147484011" r:id="rId8"/>
    <p:sldMasterId id="2147484025" r:id="rId9"/>
    <p:sldMasterId id="2147484039" r:id="rId10"/>
    <p:sldMasterId id="2147484043" r:id="rId11"/>
    <p:sldMasterId id="2147484046" r:id="rId12"/>
  </p:sldMasterIdLst>
  <p:notesMasterIdLst>
    <p:notesMasterId r:id="rId32"/>
  </p:notesMasterIdLst>
  <p:sldIdLst>
    <p:sldId id="2145707690" r:id="rId13"/>
    <p:sldId id="2145705390" r:id="rId14"/>
    <p:sldId id="2145707738" r:id="rId15"/>
    <p:sldId id="2145707739" r:id="rId16"/>
    <p:sldId id="2145707696" r:id="rId17"/>
    <p:sldId id="2145707711" r:id="rId18"/>
    <p:sldId id="2145707726" r:id="rId19"/>
    <p:sldId id="2145707727" r:id="rId20"/>
    <p:sldId id="2145707733" r:id="rId21"/>
    <p:sldId id="2145707731" r:id="rId22"/>
    <p:sldId id="2145707741" r:id="rId23"/>
    <p:sldId id="2145707740" r:id="rId24"/>
    <p:sldId id="2145707736" r:id="rId25"/>
    <p:sldId id="392" r:id="rId26"/>
    <p:sldId id="2145707708" r:id="rId27"/>
    <p:sldId id="2145707737" r:id="rId28"/>
    <p:sldId id="2145707735" r:id="rId29"/>
    <p:sldId id="2145707732" r:id="rId30"/>
    <p:sldId id="2145707704"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EC65442-37E5-E6CF-E304-4F499491C87E}" name="Mughal, Sarah (DMH)" initials="MS" userId="S::sarah.mughal@mass.gov::cb916a98-0a91-45fc-850d-67eae8a388c2" providerId="AD"/>
  <p188:author id="{53F2E2AE-9532-959D-0715-5435CE014B71}" name="Aguocha, Funmi" initials="AF" userId="S::oluwafunmilayo.aguocha2@mass.gov::3fe5e006-64a4-4d32-a18a-c37ae06d944a" providerId="AD"/>
  <p188:author id="{4A703EFD-4FCD-73EB-7EF0-ED7B0DC204AF}" name="Gene, Cherline (DMH)" initials="GC" userId="S::cherline.gene2@mass.gov::4fdb5886-d0a7-4d0f-aeb4-1cac21c6186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F2F6"/>
    <a:srgbClr val="C3CDDB"/>
    <a:srgbClr val="2DD6B2"/>
    <a:srgbClr val="DBE1E9"/>
    <a:srgbClr val="5D779A"/>
    <a:srgbClr val="374967"/>
    <a:srgbClr val="00A4DE"/>
    <a:srgbClr val="0DC0FF"/>
    <a:srgbClr val="B3BFD1"/>
    <a:srgbClr val="5F5F5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2A67658-30D1-B17E-2D58-5162DB1E3588}" v="4" dt="2025-12-11T20:18:36.381"/>
    <p1510:client id="{386C0041-F41F-AA22-74E5-BD6088FC27E0}" v="1209" dt="2025-12-11T19:26:52.515"/>
    <p1510:client id="{38E30F77-BFDA-6E02-9FA4-1DEF5E40BCF0}" v="7" dt="2025-12-11T19:12:35.839"/>
    <p1510:client id="{5BD79CD4-5FEE-423E-8E3B-C8C0AA79C72F}" v="51" dt="2025-12-11T02:40:00.110"/>
    <p1510:client id="{96CEBA68-A17D-253B-5707-B827559E6808}" v="1774" dt="2025-12-11T03:08:37.720"/>
    <p1510:client id="{B6328C8C-C91C-AFF1-0DA3-7804DBC2CB5D}" v="317" dt="2025-12-11T14:54:34.25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xml"/><Relationship Id="rId18" Type="http://schemas.openxmlformats.org/officeDocument/2006/relationships/slide" Target="slides/slide6.xml"/><Relationship Id="rId26" Type="http://schemas.openxmlformats.org/officeDocument/2006/relationships/slide" Target="slides/slide14.xml"/><Relationship Id="rId21" Type="http://schemas.openxmlformats.org/officeDocument/2006/relationships/slide" Target="slides/slide9.xml"/><Relationship Id="rId34" Type="http://schemas.openxmlformats.org/officeDocument/2006/relationships/viewProps" Target="viewProps.xml"/><Relationship Id="rId7" Type="http://schemas.openxmlformats.org/officeDocument/2006/relationships/slideMaster" Target="slideMasters/slideMaster4.xml"/><Relationship Id="rId12" Type="http://schemas.openxmlformats.org/officeDocument/2006/relationships/slideMaster" Target="slideMasters/slideMaster9.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presProps" Target="presProps.xml"/><Relationship Id="rId38"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4.xml"/><Relationship Id="rId20" Type="http://schemas.openxmlformats.org/officeDocument/2006/relationships/slide" Target="slides/slide8.xml"/><Relationship Id="rId29" Type="http://schemas.openxmlformats.org/officeDocument/2006/relationships/slide" Target="slides/slide17.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12.xml"/><Relationship Id="rId32" Type="http://schemas.openxmlformats.org/officeDocument/2006/relationships/notesMaster" Target="notesMasters/notesMaster1.xml"/><Relationship Id="rId37"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tableStyles" Target="tableStyles.xml"/><Relationship Id="rId10" Type="http://schemas.openxmlformats.org/officeDocument/2006/relationships/slideMaster" Target="slideMasters/slideMaster7.xml"/><Relationship Id="rId19" Type="http://schemas.openxmlformats.org/officeDocument/2006/relationships/slide" Target="slides/slide7.xml"/><Relationship Id="rId31" Type="http://schemas.openxmlformats.org/officeDocument/2006/relationships/slide" Target="slides/slide19.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slide" Target="slides/slide18.xml"/><Relationship Id="rId35" Type="http://schemas.openxmlformats.org/officeDocument/2006/relationships/theme" Target="theme/theme1.xml"/><Relationship Id="rId8" Type="http://schemas.openxmlformats.org/officeDocument/2006/relationships/slideMaster" Target="slideMasters/slideMaster5.xml"/><Relationship Id="rId3" Type="http://schemas.openxmlformats.org/officeDocument/2006/relationships/customXml" Target="../customXml/item3.xml"/></Relationships>
</file>

<file path=ppt/diagrams/colors1.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BBCA4F9-F05F-469F-BA3A-9CC5C303EF65}" type="doc">
      <dgm:prSet loTypeId="urn:microsoft.com/office/officeart/2008/layout/LinedList" loCatId="list" qsTypeId="urn:microsoft.com/office/officeart/2005/8/quickstyle/simple1" qsCatId="simple" csTypeId="urn:microsoft.com/office/officeart/2005/8/colors/accent3_1" csCatId="accent3" phldr="1"/>
      <dgm:spPr/>
      <dgm:t>
        <a:bodyPr/>
        <a:lstStyle/>
        <a:p>
          <a:endParaRPr lang="en-US"/>
        </a:p>
      </dgm:t>
    </dgm:pt>
    <dgm:pt modelId="{3510CDA2-F5EA-42C0-BD98-9270FD0562CE}">
      <dgm:prSet custT="1"/>
      <dgm:spPr/>
      <dgm:t>
        <a:bodyPr/>
        <a:lstStyle/>
        <a:p>
          <a:pPr rtl="0"/>
          <a:r>
            <a:rPr lang="en-US" sz="2400" b="1">
              <a:solidFill>
                <a:srgbClr val="374967"/>
              </a:solidFill>
              <a:latin typeface="+mn-lt"/>
            </a:rPr>
            <a:t>OBHPP Launch Event</a:t>
          </a:r>
        </a:p>
      </dgm:t>
    </dgm:pt>
    <dgm:pt modelId="{F6391A5B-759F-41EE-92F2-A88C7CC96011}" type="parTrans" cxnId="{BB326AD2-749F-4DB7-A906-D39FC19E76AD}">
      <dgm:prSet/>
      <dgm:spPr/>
      <dgm:t>
        <a:bodyPr/>
        <a:lstStyle/>
        <a:p>
          <a:endParaRPr lang="en-US"/>
        </a:p>
      </dgm:t>
    </dgm:pt>
    <dgm:pt modelId="{A7E25778-9D9B-4A74-BADA-0D0C81A6625E}" type="sibTrans" cxnId="{BB326AD2-749F-4DB7-A906-D39FC19E76AD}">
      <dgm:prSet/>
      <dgm:spPr/>
      <dgm:t>
        <a:bodyPr/>
        <a:lstStyle/>
        <a:p>
          <a:endParaRPr lang="en-US"/>
        </a:p>
      </dgm:t>
    </dgm:pt>
    <dgm:pt modelId="{AAEEC6A8-C099-4D81-920B-78556E8D74AE}">
      <dgm:prSet phldr="0" custT="1"/>
      <dgm:spPr/>
      <dgm:t>
        <a:bodyPr/>
        <a:lstStyle/>
        <a:p>
          <a:pPr rtl="0"/>
          <a:r>
            <a:rPr lang="en-US" sz="2400" b="1">
              <a:solidFill>
                <a:srgbClr val="374967"/>
              </a:solidFill>
              <a:latin typeface="+mn-lt"/>
            </a:rPr>
            <a:t>RFA Update (246 Applications!)</a:t>
          </a:r>
        </a:p>
      </dgm:t>
    </dgm:pt>
    <dgm:pt modelId="{CBB495D7-48A8-4569-9F01-CE8B5D261F68}" type="parTrans" cxnId="{6638370F-D107-404E-9C23-FDB09CEAE2DC}">
      <dgm:prSet/>
      <dgm:spPr/>
      <dgm:t>
        <a:bodyPr/>
        <a:lstStyle/>
        <a:p>
          <a:endParaRPr lang="en-US"/>
        </a:p>
      </dgm:t>
    </dgm:pt>
    <dgm:pt modelId="{DF395082-40F1-4C42-8F78-4A591598D5AD}" type="sibTrans" cxnId="{6638370F-D107-404E-9C23-FDB09CEAE2DC}">
      <dgm:prSet/>
      <dgm:spPr/>
      <dgm:t>
        <a:bodyPr/>
        <a:lstStyle/>
        <a:p>
          <a:endParaRPr lang="en-US"/>
        </a:p>
      </dgm:t>
    </dgm:pt>
    <dgm:pt modelId="{9BAB704F-B00B-41C0-B731-F7E1771F0A08}">
      <dgm:prSet custT="1"/>
      <dgm:spPr/>
      <dgm:t>
        <a:bodyPr/>
        <a:lstStyle/>
        <a:p>
          <a:pPr rtl="0"/>
          <a:r>
            <a:rPr lang="en-US" sz="2400" b="1">
              <a:solidFill>
                <a:srgbClr val="374967"/>
              </a:solidFill>
              <a:latin typeface="+mn-lt"/>
            </a:rPr>
            <a:t>Campaign Updates</a:t>
          </a:r>
        </a:p>
      </dgm:t>
    </dgm:pt>
    <dgm:pt modelId="{D6376377-E8EC-4E0D-9DCA-9DB9CF90E156}" type="parTrans" cxnId="{C2BB4B4C-4FB5-41DC-9112-7C7DD9456E3E}">
      <dgm:prSet/>
      <dgm:spPr/>
      <dgm:t>
        <a:bodyPr/>
        <a:lstStyle/>
        <a:p>
          <a:endParaRPr lang="en-US"/>
        </a:p>
      </dgm:t>
    </dgm:pt>
    <dgm:pt modelId="{CECC11F4-6A85-4C73-924E-ADA67354A2A2}" type="sibTrans" cxnId="{C2BB4B4C-4FB5-41DC-9112-7C7DD9456E3E}">
      <dgm:prSet/>
      <dgm:spPr/>
      <dgm:t>
        <a:bodyPr/>
        <a:lstStyle/>
        <a:p>
          <a:endParaRPr lang="en-US"/>
        </a:p>
      </dgm:t>
    </dgm:pt>
    <dgm:pt modelId="{D1E9BD9B-1037-4A3D-AA24-A109E45BD355}" type="pres">
      <dgm:prSet presAssocID="{4BBCA4F9-F05F-469F-BA3A-9CC5C303EF65}" presName="vert0" presStyleCnt="0">
        <dgm:presLayoutVars>
          <dgm:dir/>
          <dgm:animOne val="branch"/>
          <dgm:animLvl val="lvl"/>
        </dgm:presLayoutVars>
      </dgm:prSet>
      <dgm:spPr/>
    </dgm:pt>
    <dgm:pt modelId="{F3E05A99-7915-4EDF-8897-EE6BE20D684E}" type="pres">
      <dgm:prSet presAssocID="{3510CDA2-F5EA-42C0-BD98-9270FD0562CE}" presName="thickLine" presStyleLbl="alignNode1" presStyleIdx="0" presStyleCnt="3"/>
      <dgm:spPr/>
    </dgm:pt>
    <dgm:pt modelId="{0E43DFD5-58BD-4A2E-8412-90643E481FF7}" type="pres">
      <dgm:prSet presAssocID="{3510CDA2-F5EA-42C0-BD98-9270FD0562CE}" presName="horz1" presStyleCnt="0"/>
      <dgm:spPr/>
    </dgm:pt>
    <dgm:pt modelId="{E92FCA0F-C35C-4156-988E-FAF0FAC74A94}" type="pres">
      <dgm:prSet presAssocID="{3510CDA2-F5EA-42C0-BD98-9270FD0562CE}" presName="tx1" presStyleLbl="revTx" presStyleIdx="0" presStyleCnt="3"/>
      <dgm:spPr/>
    </dgm:pt>
    <dgm:pt modelId="{1E06320F-5C16-4F35-A737-F3561ED885E9}" type="pres">
      <dgm:prSet presAssocID="{3510CDA2-F5EA-42C0-BD98-9270FD0562CE}" presName="vert1" presStyleCnt="0"/>
      <dgm:spPr/>
    </dgm:pt>
    <dgm:pt modelId="{C8E8A457-60B0-4EF6-8C76-F8C7AAD08400}" type="pres">
      <dgm:prSet presAssocID="{9BAB704F-B00B-41C0-B731-F7E1771F0A08}" presName="thickLine" presStyleLbl="alignNode1" presStyleIdx="1" presStyleCnt="3"/>
      <dgm:spPr/>
    </dgm:pt>
    <dgm:pt modelId="{2E2DCF28-204B-49B1-9986-6936A7A087AE}" type="pres">
      <dgm:prSet presAssocID="{9BAB704F-B00B-41C0-B731-F7E1771F0A08}" presName="horz1" presStyleCnt="0"/>
      <dgm:spPr/>
    </dgm:pt>
    <dgm:pt modelId="{9896A138-8824-4A06-A745-0921202E5B08}" type="pres">
      <dgm:prSet presAssocID="{9BAB704F-B00B-41C0-B731-F7E1771F0A08}" presName="tx1" presStyleLbl="revTx" presStyleIdx="1" presStyleCnt="3"/>
      <dgm:spPr/>
    </dgm:pt>
    <dgm:pt modelId="{AB88B7B8-1E35-4F71-992F-DA2947D07768}" type="pres">
      <dgm:prSet presAssocID="{9BAB704F-B00B-41C0-B731-F7E1771F0A08}" presName="vert1" presStyleCnt="0"/>
      <dgm:spPr/>
    </dgm:pt>
    <dgm:pt modelId="{440BD27B-ED78-4E45-BA5E-BFEDA321C1B6}" type="pres">
      <dgm:prSet presAssocID="{AAEEC6A8-C099-4D81-920B-78556E8D74AE}" presName="thickLine" presStyleLbl="alignNode1" presStyleIdx="2" presStyleCnt="3"/>
      <dgm:spPr/>
    </dgm:pt>
    <dgm:pt modelId="{DEBBFF67-3AD0-4D8C-8302-558648957239}" type="pres">
      <dgm:prSet presAssocID="{AAEEC6A8-C099-4D81-920B-78556E8D74AE}" presName="horz1" presStyleCnt="0"/>
      <dgm:spPr/>
    </dgm:pt>
    <dgm:pt modelId="{A5D0E550-C428-4EEC-839B-189FAF29EB01}" type="pres">
      <dgm:prSet presAssocID="{AAEEC6A8-C099-4D81-920B-78556E8D74AE}" presName="tx1" presStyleLbl="revTx" presStyleIdx="2" presStyleCnt="3"/>
      <dgm:spPr/>
    </dgm:pt>
    <dgm:pt modelId="{1B8C8EEF-0AE3-4317-9130-487FCB469CC5}" type="pres">
      <dgm:prSet presAssocID="{AAEEC6A8-C099-4D81-920B-78556E8D74AE}" presName="vert1" presStyleCnt="0"/>
      <dgm:spPr/>
    </dgm:pt>
  </dgm:ptLst>
  <dgm:cxnLst>
    <dgm:cxn modelId="{73E16D03-C3C6-4B5A-B137-0A2C6E457A2E}" type="presOf" srcId="{3510CDA2-F5EA-42C0-BD98-9270FD0562CE}" destId="{E92FCA0F-C35C-4156-988E-FAF0FAC74A94}" srcOrd="0" destOrd="0" presId="urn:microsoft.com/office/officeart/2008/layout/LinedList"/>
    <dgm:cxn modelId="{6638370F-D107-404E-9C23-FDB09CEAE2DC}" srcId="{4BBCA4F9-F05F-469F-BA3A-9CC5C303EF65}" destId="{AAEEC6A8-C099-4D81-920B-78556E8D74AE}" srcOrd="2" destOrd="0" parTransId="{CBB495D7-48A8-4569-9F01-CE8B5D261F68}" sibTransId="{DF395082-40F1-4C42-8F78-4A591598D5AD}"/>
    <dgm:cxn modelId="{6B28DB16-D234-4833-BDEF-6137D48B5AF2}" type="presOf" srcId="{9BAB704F-B00B-41C0-B731-F7E1771F0A08}" destId="{9896A138-8824-4A06-A745-0921202E5B08}" srcOrd="0" destOrd="0" presId="urn:microsoft.com/office/officeart/2008/layout/LinedList"/>
    <dgm:cxn modelId="{8D399620-7BD0-4A43-A527-0785ECD69E17}" type="presOf" srcId="{4BBCA4F9-F05F-469F-BA3A-9CC5C303EF65}" destId="{D1E9BD9B-1037-4A3D-AA24-A109E45BD355}" srcOrd="0" destOrd="0" presId="urn:microsoft.com/office/officeart/2008/layout/LinedList"/>
    <dgm:cxn modelId="{C2BB4B4C-4FB5-41DC-9112-7C7DD9456E3E}" srcId="{4BBCA4F9-F05F-469F-BA3A-9CC5C303EF65}" destId="{9BAB704F-B00B-41C0-B731-F7E1771F0A08}" srcOrd="1" destOrd="0" parTransId="{D6376377-E8EC-4E0D-9DCA-9DB9CF90E156}" sibTransId="{CECC11F4-6A85-4C73-924E-ADA67354A2A2}"/>
    <dgm:cxn modelId="{C124DC84-C573-4358-9327-DE2C22FB897D}" type="presOf" srcId="{AAEEC6A8-C099-4D81-920B-78556E8D74AE}" destId="{A5D0E550-C428-4EEC-839B-189FAF29EB01}" srcOrd="0" destOrd="0" presId="urn:microsoft.com/office/officeart/2008/layout/LinedList"/>
    <dgm:cxn modelId="{BB326AD2-749F-4DB7-A906-D39FC19E76AD}" srcId="{4BBCA4F9-F05F-469F-BA3A-9CC5C303EF65}" destId="{3510CDA2-F5EA-42C0-BD98-9270FD0562CE}" srcOrd="0" destOrd="0" parTransId="{F6391A5B-759F-41EE-92F2-A88C7CC96011}" sibTransId="{A7E25778-9D9B-4A74-BADA-0D0C81A6625E}"/>
    <dgm:cxn modelId="{1CCC257F-27C3-49C2-87C5-A973A7746B2C}" type="presParOf" srcId="{D1E9BD9B-1037-4A3D-AA24-A109E45BD355}" destId="{F3E05A99-7915-4EDF-8897-EE6BE20D684E}" srcOrd="0" destOrd="0" presId="urn:microsoft.com/office/officeart/2008/layout/LinedList"/>
    <dgm:cxn modelId="{0BD70A8F-294A-41CE-954B-D7F64597AD8C}" type="presParOf" srcId="{D1E9BD9B-1037-4A3D-AA24-A109E45BD355}" destId="{0E43DFD5-58BD-4A2E-8412-90643E481FF7}" srcOrd="1" destOrd="0" presId="urn:microsoft.com/office/officeart/2008/layout/LinedList"/>
    <dgm:cxn modelId="{9544024E-E183-40F2-A100-850009B5A2DE}" type="presParOf" srcId="{0E43DFD5-58BD-4A2E-8412-90643E481FF7}" destId="{E92FCA0F-C35C-4156-988E-FAF0FAC74A94}" srcOrd="0" destOrd="0" presId="urn:microsoft.com/office/officeart/2008/layout/LinedList"/>
    <dgm:cxn modelId="{C7AD35A0-8320-4CC4-B4B6-6F538AF9C04D}" type="presParOf" srcId="{0E43DFD5-58BD-4A2E-8412-90643E481FF7}" destId="{1E06320F-5C16-4F35-A737-F3561ED885E9}" srcOrd="1" destOrd="0" presId="urn:microsoft.com/office/officeart/2008/layout/LinedList"/>
    <dgm:cxn modelId="{BC8DCBFE-6458-4CC0-B58B-0760A7CE2EDA}" type="presParOf" srcId="{D1E9BD9B-1037-4A3D-AA24-A109E45BD355}" destId="{C8E8A457-60B0-4EF6-8C76-F8C7AAD08400}" srcOrd="2" destOrd="0" presId="urn:microsoft.com/office/officeart/2008/layout/LinedList"/>
    <dgm:cxn modelId="{53138205-8201-4158-B436-A5CC77858A6E}" type="presParOf" srcId="{D1E9BD9B-1037-4A3D-AA24-A109E45BD355}" destId="{2E2DCF28-204B-49B1-9986-6936A7A087AE}" srcOrd="3" destOrd="0" presId="urn:microsoft.com/office/officeart/2008/layout/LinedList"/>
    <dgm:cxn modelId="{C5183FAC-7618-4B13-AF10-1682CBEE9669}" type="presParOf" srcId="{2E2DCF28-204B-49B1-9986-6936A7A087AE}" destId="{9896A138-8824-4A06-A745-0921202E5B08}" srcOrd="0" destOrd="0" presId="urn:microsoft.com/office/officeart/2008/layout/LinedList"/>
    <dgm:cxn modelId="{2F8D0A0E-6B95-4B8A-8D4F-6EA0278B24A3}" type="presParOf" srcId="{2E2DCF28-204B-49B1-9986-6936A7A087AE}" destId="{AB88B7B8-1E35-4F71-992F-DA2947D07768}" srcOrd="1" destOrd="0" presId="urn:microsoft.com/office/officeart/2008/layout/LinedList"/>
    <dgm:cxn modelId="{6D213994-DBB8-4E5C-9882-71CE1C108999}" type="presParOf" srcId="{D1E9BD9B-1037-4A3D-AA24-A109E45BD355}" destId="{440BD27B-ED78-4E45-BA5E-BFEDA321C1B6}" srcOrd="4" destOrd="0" presId="urn:microsoft.com/office/officeart/2008/layout/LinedList"/>
    <dgm:cxn modelId="{2DE8B409-AC7D-4FB0-AF29-07BBAE6755C8}" type="presParOf" srcId="{D1E9BD9B-1037-4A3D-AA24-A109E45BD355}" destId="{DEBBFF67-3AD0-4D8C-8302-558648957239}" srcOrd="5" destOrd="0" presId="urn:microsoft.com/office/officeart/2008/layout/LinedList"/>
    <dgm:cxn modelId="{E7E361B9-0C34-4BA7-9F6C-481411F6A7E1}" type="presParOf" srcId="{DEBBFF67-3AD0-4D8C-8302-558648957239}" destId="{A5D0E550-C428-4EEC-839B-189FAF29EB01}" srcOrd="0" destOrd="0" presId="urn:microsoft.com/office/officeart/2008/layout/LinedList"/>
    <dgm:cxn modelId="{248D7A1D-0609-4D46-8DDC-1B7F2C618C2A}" type="presParOf" srcId="{DEBBFF67-3AD0-4D8C-8302-558648957239}" destId="{1B8C8EEF-0AE3-4317-9130-487FCB469CC5}"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E05A99-7915-4EDF-8897-EE6BE20D684E}">
      <dsp:nvSpPr>
        <dsp:cNvPr id="0" name=""/>
        <dsp:cNvSpPr/>
      </dsp:nvSpPr>
      <dsp:spPr>
        <a:xfrm>
          <a:off x="0" y="2351"/>
          <a:ext cx="10319658" cy="0"/>
        </a:xfrm>
        <a:prstGeom prst="line">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92FCA0F-C35C-4156-988E-FAF0FAC74A94}">
      <dsp:nvSpPr>
        <dsp:cNvPr id="0" name=""/>
        <dsp:cNvSpPr/>
      </dsp:nvSpPr>
      <dsp:spPr>
        <a:xfrm>
          <a:off x="0" y="2351"/>
          <a:ext cx="10319658" cy="16036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rtl="0">
            <a:lnSpc>
              <a:spcPct val="90000"/>
            </a:lnSpc>
            <a:spcBef>
              <a:spcPct val="0"/>
            </a:spcBef>
            <a:spcAft>
              <a:spcPct val="35000"/>
            </a:spcAft>
            <a:buNone/>
          </a:pPr>
          <a:r>
            <a:rPr lang="en-US" sz="2400" b="1" kern="1200">
              <a:solidFill>
                <a:srgbClr val="374967"/>
              </a:solidFill>
              <a:latin typeface="+mn-lt"/>
            </a:rPr>
            <a:t>OBHPP Launch Event</a:t>
          </a:r>
        </a:p>
      </dsp:txBody>
      <dsp:txXfrm>
        <a:off x="0" y="2351"/>
        <a:ext cx="10319658" cy="1603611"/>
      </dsp:txXfrm>
    </dsp:sp>
    <dsp:sp modelId="{C8E8A457-60B0-4EF6-8C76-F8C7AAD08400}">
      <dsp:nvSpPr>
        <dsp:cNvPr id="0" name=""/>
        <dsp:cNvSpPr/>
      </dsp:nvSpPr>
      <dsp:spPr>
        <a:xfrm>
          <a:off x="0" y="1605962"/>
          <a:ext cx="10319658" cy="0"/>
        </a:xfrm>
        <a:prstGeom prst="line">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896A138-8824-4A06-A745-0921202E5B08}">
      <dsp:nvSpPr>
        <dsp:cNvPr id="0" name=""/>
        <dsp:cNvSpPr/>
      </dsp:nvSpPr>
      <dsp:spPr>
        <a:xfrm>
          <a:off x="0" y="1605962"/>
          <a:ext cx="10319658" cy="16036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rtl="0">
            <a:lnSpc>
              <a:spcPct val="90000"/>
            </a:lnSpc>
            <a:spcBef>
              <a:spcPct val="0"/>
            </a:spcBef>
            <a:spcAft>
              <a:spcPct val="35000"/>
            </a:spcAft>
            <a:buNone/>
          </a:pPr>
          <a:r>
            <a:rPr lang="en-US" sz="2400" b="1" kern="1200">
              <a:solidFill>
                <a:srgbClr val="374967"/>
              </a:solidFill>
              <a:latin typeface="+mn-lt"/>
            </a:rPr>
            <a:t>Campaign Updates</a:t>
          </a:r>
        </a:p>
      </dsp:txBody>
      <dsp:txXfrm>
        <a:off x="0" y="1605962"/>
        <a:ext cx="10319658" cy="1603611"/>
      </dsp:txXfrm>
    </dsp:sp>
    <dsp:sp modelId="{440BD27B-ED78-4E45-BA5E-BFEDA321C1B6}">
      <dsp:nvSpPr>
        <dsp:cNvPr id="0" name=""/>
        <dsp:cNvSpPr/>
      </dsp:nvSpPr>
      <dsp:spPr>
        <a:xfrm>
          <a:off x="0" y="3209574"/>
          <a:ext cx="10319658" cy="0"/>
        </a:xfrm>
        <a:prstGeom prst="line">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5D0E550-C428-4EEC-839B-189FAF29EB01}">
      <dsp:nvSpPr>
        <dsp:cNvPr id="0" name=""/>
        <dsp:cNvSpPr/>
      </dsp:nvSpPr>
      <dsp:spPr>
        <a:xfrm>
          <a:off x="0" y="3209574"/>
          <a:ext cx="10319658" cy="16036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rtl="0">
            <a:lnSpc>
              <a:spcPct val="90000"/>
            </a:lnSpc>
            <a:spcBef>
              <a:spcPct val="0"/>
            </a:spcBef>
            <a:spcAft>
              <a:spcPct val="35000"/>
            </a:spcAft>
            <a:buNone/>
          </a:pPr>
          <a:r>
            <a:rPr lang="en-US" sz="2400" b="1" kern="1200">
              <a:solidFill>
                <a:srgbClr val="374967"/>
              </a:solidFill>
              <a:latin typeface="+mn-lt"/>
            </a:rPr>
            <a:t>RFA Update (246 Applications!)</a:t>
          </a:r>
        </a:p>
      </dsp:txBody>
      <dsp:txXfrm>
        <a:off x="0" y="3209574"/>
        <a:ext cx="10319658" cy="1603611"/>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0007B35-39AC-43E8-B38A-1906A23D8B9D}" type="datetimeFigureOut">
              <a:rPr lang="en-US" smtClean="0"/>
              <a:t>12/12/2025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C8C52A5-C410-4194-9AC7-F014BDD1FA75}" type="slidenum">
              <a:rPr lang="en-US" smtClean="0"/>
              <a:t>‹#›</a:t>
            </a:fld>
            <a:endParaRPr lang="en-US"/>
          </a:p>
        </p:txBody>
      </p:sp>
    </p:spTree>
    <p:extLst>
      <p:ext uri="{BB962C8B-B14F-4D97-AF65-F5344CB8AC3E}">
        <p14:creationId xmlns:p14="http://schemas.microsoft.com/office/powerpoint/2010/main" val="16220632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C8C52A5-C410-4194-9AC7-F014BDD1FA75}" type="slidenum">
              <a:rPr lang="en-US" smtClean="0"/>
              <a:t>1</a:t>
            </a:fld>
            <a:endParaRPr lang="en-US"/>
          </a:p>
        </p:txBody>
      </p:sp>
    </p:spTree>
    <p:extLst>
      <p:ext uri="{BB962C8B-B14F-4D97-AF65-F5344CB8AC3E}">
        <p14:creationId xmlns:p14="http://schemas.microsoft.com/office/powerpoint/2010/main" val="40552884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28DA5B-31B3-E993-E09B-86096DEC14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D45713-2793-AA66-E339-23554EAE0F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446487-3A3D-C4DA-D4B6-5DF94EEAA190}"/>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4200157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3C0936-214B-1E65-7195-65B618B363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F0C4B1-CF70-64FC-2E52-AC40727689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FBC18F-6362-16FD-22B7-8A64D1D19A7C}"/>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6407094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825C9C-9DC3-FEC9-6968-6946293CEE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564EEA-0031-9735-082D-738174428F0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283428-F8CE-B080-C856-8619CBD54599}"/>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1732274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985C83-1037-AD38-C226-9992F9493A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463176-6BA3-1046-2275-FC02E4D3830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A42F62-C6C5-43AB-D1C7-AD1DFEEC467B}"/>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749865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C8C52A5-C410-4194-9AC7-F014BDD1FA75}" type="slidenum">
              <a:rPr lang="en-US" smtClean="0"/>
              <a:t>19</a:t>
            </a:fld>
            <a:endParaRPr lang="en-US"/>
          </a:p>
        </p:txBody>
      </p:sp>
    </p:spTree>
    <p:extLst>
      <p:ext uri="{BB962C8B-B14F-4D97-AF65-F5344CB8AC3E}">
        <p14:creationId xmlns:p14="http://schemas.microsoft.com/office/powerpoint/2010/main" val="27891650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C8C52A5-C410-4194-9AC7-F014BDD1FA75}" type="slidenum">
              <a:rPr lang="en-US" smtClean="0"/>
              <a:t>2</a:t>
            </a:fld>
            <a:endParaRPr lang="en-US"/>
          </a:p>
        </p:txBody>
      </p:sp>
    </p:spTree>
    <p:extLst>
      <p:ext uri="{BB962C8B-B14F-4D97-AF65-F5344CB8AC3E}">
        <p14:creationId xmlns:p14="http://schemas.microsoft.com/office/powerpoint/2010/main" val="40924114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FAF0D0-97BE-1457-CDBE-DF432126A5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BADD79-8E3A-1818-ADEE-3220E5BA2B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350318-66BE-F2AE-4399-5A95EDB612D5}"/>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0441807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DD5501-5906-8D6D-4850-76876EA75A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FD560C-3D5C-1866-7844-8123B610B52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56CD968-6AD1-F477-6B2A-05254C23D247}"/>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9695916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A0E897-BDB8-EC23-0E8B-D51133EEAD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ED9B3F-5C90-188B-95E3-4A40F00998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57E5C5-B351-C16F-5FC7-C8F9314FFA9B}"/>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6530613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4527F5-5F1A-E8B6-5B07-3F7EDD4555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11A502-E85D-2149-DDCC-8E52357016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F78E3D-5C03-FBD1-D4EA-33549437B966}"/>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4137788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C827FF-CACC-3271-DC17-865516B70E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209A0A-5D8A-5BF3-828D-E5F290B815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2D919C2-C0B8-766E-686B-B64B482297A6}"/>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2944856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273ADE-F0CA-0FD8-CA8A-DFDA7934FF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AFC2C5-2EB5-C595-B841-EC5D1777CB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A2DB3C6-023F-C773-4F7B-79CF862AE2F0}"/>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450337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A88FD0-244C-1CD4-086E-DEAB1B150D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00AF64-015F-8364-98BB-2A3B84AA1A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F76C35-3D4D-6C69-8ACA-1FF2D661F938}"/>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46766366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2.emf"/><Relationship Id="rId4" Type="http://schemas.openxmlformats.org/officeDocument/2006/relationships/oleObject" Target="../embeddings/oleObject2.bin"/></Relationships>
</file>

<file path=ppt/slideLayouts/_rels/slideLayout10.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2.xml"/><Relationship Id="rId1" Type="http://schemas.openxmlformats.org/officeDocument/2006/relationships/themeOverride" Target="../theme/themeOverride5.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100.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4.xml"/><Relationship Id="rId1" Type="http://schemas.openxmlformats.org/officeDocument/2006/relationships/tags" Target="../tags/tag81.xml"/><Relationship Id="rId4" Type="http://schemas.openxmlformats.org/officeDocument/2006/relationships/image" Target="../media/image4.emf"/></Relationships>
</file>

<file path=ppt/slideLayouts/_rels/slideLayout10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4.xml"/><Relationship Id="rId1" Type="http://schemas.openxmlformats.org/officeDocument/2006/relationships/tags" Target="../tags/tag82.xml"/><Relationship Id="rId4" Type="http://schemas.openxmlformats.org/officeDocument/2006/relationships/image" Target="../media/image4.emf"/></Relationships>
</file>

<file path=ppt/slideLayouts/_rels/slideLayout10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4.xml"/><Relationship Id="rId1" Type="http://schemas.openxmlformats.org/officeDocument/2006/relationships/tags" Target="../tags/tag83.xml"/><Relationship Id="rId4" Type="http://schemas.openxmlformats.org/officeDocument/2006/relationships/image" Target="../media/image4.emf"/></Relationships>
</file>

<file path=ppt/slideLayouts/_rels/slideLayout103.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84.xml"/><Relationship Id="rId1" Type="http://schemas.openxmlformats.org/officeDocument/2006/relationships/themeOverride" Target="../theme/themeOverride32.xml"/><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104.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85.xml"/><Relationship Id="rId1" Type="http://schemas.openxmlformats.org/officeDocument/2006/relationships/themeOverride" Target="../theme/themeOverride33.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105.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86.xml"/><Relationship Id="rId1" Type="http://schemas.openxmlformats.org/officeDocument/2006/relationships/themeOverride" Target="../theme/themeOverride34.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106.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87.xml"/><Relationship Id="rId1" Type="http://schemas.openxmlformats.org/officeDocument/2006/relationships/themeOverride" Target="../theme/themeOverride35.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107.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88.xml"/><Relationship Id="rId1" Type="http://schemas.openxmlformats.org/officeDocument/2006/relationships/themeOverride" Target="../theme/themeOverride36.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108.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89.xml"/><Relationship Id="rId1" Type="http://schemas.openxmlformats.org/officeDocument/2006/relationships/themeOverride" Target="../theme/themeOverride37.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109.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90.xml"/><Relationship Id="rId1" Type="http://schemas.openxmlformats.org/officeDocument/2006/relationships/themeOverride" Target="../theme/themeOverride38.xml"/><Relationship Id="rId6" Type="http://schemas.openxmlformats.org/officeDocument/2006/relationships/image" Target="../media/image6.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1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3.xml"/><Relationship Id="rId1" Type="http://schemas.openxmlformats.org/officeDocument/2006/relationships/themeOverride" Target="../theme/themeOverride6.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110.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4.xml"/><Relationship Id="rId1" Type="http://schemas.openxmlformats.org/officeDocument/2006/relationships/tags" Target="../tags/tag91.xml"/><Relationship Id="rId5" Type="http://schemas.openxmlformats.org/officeDocument/2006/relationships/image" Target="../media/image7.png"/><Relationship Id="rId4" Type="http://schemas.openxmlformats.org/officeDocument/2006/relationships/image" Target="../media/image4.emf"/></Relationships>
</file>

<file path=ppt/slideLayouts/_rels/slideLayout111.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92.xml"/><Relationship Id="rId1" Type="http://schemas.openxmlformats.org/officeDocument/2006/relationships/themeOverride" Target="../theme/themeOverride39.xml"/><Relationship Id="rId6" Type="http://schemas.openxmlformats.org/officeDocument/2006/relationships/image" Target="../media/image9.png"/><Relationship Id="rId5" Type="http://schemas.openxmlformats.org/officeDocument/2006/relationships/image" Target="../media/image8.emf"/><Relationship Id="rId4" Type="http://schemas.openxmlformats.org/officeDocument/2006/relationships/oleObject" Target="../embeddings/oleObject3.bin"/></Relationships>
</file>

<file path=ppt/slideLayouts/_rels/slideLayout11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4.xml"/><Relationship Id="rId1" Type="http://schemas.openxmlformats.org/officeDocument/2006/relationships/tags" Target="../tags/tag93.xml"/><Relationship Id="rId5" Type="http://schemas.openxmlformats.org/officeDocument/2006/relationships/image" Target="../media/image7.png"/><Relationship Id="rId4" Type="http://schemas.openxmlformats.org/officeDocument/2006/relationships/image" Target="../media/image4.emf"/></Relationships>
</file>

<file path=ppt/slideLayouts/_rels/slideLayout113.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94.xml"/><Relationship Id="rId1" Type="http://schemas.openxmlformats.org/officeDocument/2006/relationships/themeOverride" Target="../theme/themeOverride40.xml"/><Relationship Id="rId6" Type="http://schemas.openxmlformats.org/officeDocument/2006/relationships/image" Target="../media/image6.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11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4.xml"/><Relationship Id="rId1" Type="http://schemas.openxmlformats.org/officeDocument/2006/relationships/tags" Target="../tags/tag95.xml"/><Relationship Id="rId5" Type="http://schemas.openxmlformats.org/officeDocument/2006/relationships/image" Target="../media/image7.png"/><Relationship Id="rId4" Type="http://schemas.openxmlformats.org/officeDocument/2006/relationships/image" Target="../media/image4.emf"/></Relationships>
</file>

<file path=ppt/slideLayouts/_rels/slideLayout115.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96.xml"/><Relationship Id="rId1" Type="http://schemas.openxmlformats.org/officeDocument/2006/relationships/themeOverride" Target="../theme/themeOverride41.xml"/><Relationship Id="rId6" Type="http://schemas.openxmlformats.org/officeDocument/2006/relationships/image" Target="../media/image6.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116.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4.xml"/><Relationship Id="rId1" Type="http://schemas.openxmlformats.org/officeDocument/2006/relationships/tags" Target="../tags/tag97.xml"/><Relationship Id="rId5" Type="http://schemas.openxmlformats.org/officeDocument/2006/relationships/image" Target="../media/image7.png"/><Relationship Id="rId4" Type="http://schemas.openxmlformats.org/officeDocument/2006/relationships/image" Target="../media/image4.emf"/></Relationships>
</file>

<file path=ppt/slideLayouts/_rels/slideLayout117.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98.xml"/><Relationship Id="rId1" Type="http://schemas.openxmlformats.org/officeDocument/2006/relationships/themeOverride" Target="../theme/themeOverride42.xml"/><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118.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4.xml"/><Relationship Id="rId1" Type="http://schemas.openxmlformats.org/officeDocument/2006/relationships/tags" Target="../tags/tag99.xml"/><Relationship Id="rId4" Type="http://schemas.openxmlformats.org/officeDocument/2006/relationships/image" Target="../media/image4.emf"/></Relationships>
</file>

<file path=ppt/slideLayouts/_rels/slideLayout119.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4.xml"/><Relationship Id="rId1" Type="http://schemas.openxmlformats.org/officeDocument/2006/relationships/tags" Target="../tags/tag100.xml"/><Relationship Id="rId5" Type="http://schemas.openxmlformats.org/officeDocument/2006/relationships/image" Target="../media/image10.png"/><Relationship Id="rId4" Type="http://schemas.openxmlformats.org/officeDocument/2006/relationships/image" Target="../media/image8.emf"/></Relationships>
</file>

<file path=ppt/slideLayouts/_rels/slideLayout1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4.xml"/><Relationship Id="rId1" Type="http://schemas.openxmlformats.org/officeDocument/2006/relationships/themeOverride" Target="../theme/themeOverride7.xml"/><Relationship Id="rId6" Type="http://schemas.openxmlformats.org/officeDocument/2006/relationships/image" Target="../media/image6.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120.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4.xml"/><Relationship Id="rId1" Type="http://schemas.openxmlformats.org/officeDocument/2006/relationships/tags" Target="../tags/tag101.xml"/><Relationship Id="rId4" Type="http://schemas.openxmlformats.org/officeDocument/2006/relationships/image" Target="../media/image4.emf"/></Relationships>
</file>

<file path=ppt/slideLayouts/_rels/slideLayout12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4.xml"/><Relationship Id="rId1" Type="http://schemas.openxmlformats.org/officeDocument/2006/relationships/tags" Target="../tags/tag102.xml"/><Relationship Id="rId4" Type="http://schemas.openxmlformats.org/officeDocument/2006/relationships/image" Target="../media/image4.emf"/></Relationships>
</file>

<file path=ppt/slideLayouts/_rels/slideLayout122.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03.xml"/><Relationship Id="rId1" Type="http://schemas.openxmlformats.org/officeDocument/2006/relationships/themeOverride" Target="../theme/themeOverride43.xml"/><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123.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4.xml"/><Relationship Id="rId1" Type="http://schemas.openxmlformats.org/officeDocument/2006/relationships/tags" Target="../tags/tag104.xml"/><Relationship Id="rId4" Type="http://schemas.openxmlformats.org/officeDocument/2006/relationships/image" Target="../media/image4.emf"/></Relationships>
</file>

<file path=ppt/slideLayouts/_rels/slideLayout12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4.xml"/><Relationship Id="rId1" Type="http://schemas.openxmlformats.org/officeDocument/2006/relationships/tags" Target="../tags/tag105.xml"/><Relationship Id="rId5" Type="http://schemas.openxmlformats.org/officeDocument/2006/relationships/image" Target="../media/image3.png"/><Relationship Id="rId4" Type="http://schemas.openxmlformats.org/officeDocument/2006/relationships/image" Target="../media/image2.emf"/></Relationships>
</file>

<file path=ppt/slideLayouts/_rels/slideLayout125.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4.xml"/><Relationship Id="rId1" Type="http://schemas.openxmlformats.org/officeDocument/2006/relationships/tags" Target="../tags/tag106.xml"/><Relationship Id="rId4" Type="http://schemas.openxmlformats.org/officeDocument/2006/relationships/image" Target="../media/image4.emf"/></Relationships>
</file>

<file path=ppt/slideLayouts/_rels/slideLayout126.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08.xml"/><Relationship Id="rId1" Type="http://schemas.openxmlformats.org/officeDocument/2006/relationships/tags" Target="../tags/tag107.xml"/><Relationship Id="rId6" Type="http://schemas.openxmlformats.org/officeDocument/2006/relationships/image" Target="../media/image3.png"/><Relationship Id="rId5" Type="http://schemas.openxmlformats.org/officeDocument/2006/relationships/image" Target="../media/image2.emf"/><Relationship Id="rId4" Type="http://schemas.openxmlformats.org/officeDocument/2006/relationships/oleObject" Target="../embeddings/oleObject2.bin"/></Relationships>
</file>

<file path=ppt/slideLayouts/_rels/slideLayout127.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4.xml"/><Relationship Id="rId1" Type="http://schemas.openxmlformats.org/officeDocument/2006/relationships/tags" Target="../tags/tag109.xml"/><Relationship Id="rId4" Type="http://schemas.openxmlformats.org/officeDocument/2006/relationships/image" Target="../media/image4.emf"/></Relationships>
</file>

<file path=ppt/slideLayouts/_rels/slideLayout128.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4.xml"/><Relationship Id="rId1" Type="http://schemas.openxmlformats.org/officeDocument/2006/relationships/tags" Target="../tags/tag110.xml"/><Relationship Id="rId4" Type="http://schemas.openxmlformats.org/officeDocument/2006/relationships/image" Target="../media/image4.emf"/></Relationships>
</file>

<file path=ppt/slideLayouts/_rels/slideLayout129.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4.xml"/><Relationship Id="rId1" Type="http://schemas.openxmlformats.org/officeDocument/2006/relationships/tags" Target="../tags/tag111.xml"/><Relationship Id="rId4" Type="http://schemas.openxmlformats.org/officeDocument/2006/relationships/image" Target="../media/image4.emf"/></Relationships>
</file>

<file path=ppt/slideLayouts/_rels/slideLayout13.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15.xml"/><Relationship Id="rId5" Type="http://schemas.openxmlformats.org/officeDocument/2006/relationships/image" Target="../media/image7.png"/><Relationship Id="rId4" Type="http://schemas.openxmlformats.org/officeDocument/2006/relationships/image" Target="../media/image4.emf"/></Relationships>
</file>

<file path=ppt/slideLayouts/_rels/slideLayout130.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4.xml"/><Relationship Id="rId1" Type="http://schemas.openxmlformats.org/officeDocument/2006/relationships/tags" Target="../tags/tag112.xml"/><Relationship Id="rId4" Type="http://schemas.openxmlformats.org/officeDocument/2006/relationships/image" Target="../media/image4.emf"/></Relationships>
</file>

<file path=ppt/slideLayouts/_rels/slideLayout13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4.xml"/><Relationship Id="rId1" Type="http://schemas.openxmlformats.org/officeDocument/2006/relationships/tags" Target="../tags/tag113.xml"/><Relationship Id="rId4" Type="http://schemas.openxmlformats.org/officeDocument/2006/relationships/image" Target="../media/image4.emf"/></Relationships>
</file>

<file path=ppt/slideLayouts/_rels/slideLayout132.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14.xml"/><Relationship Id="rId1" Type="http://schemas.openxmlformats.org/officeDocument/2006/relationships/themeOverride" Target="../theme/themeOverride44.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133.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15.xml"/><Relationship Id="rId1" Type="http://schemas.openxmlformats.org/officeDocument/2006/relationships/themeOverride" Target="../theme/themeOverride45.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134.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16.xml"/><Relationship Id="rId1" Type="http://schemas.openxmlformats.org/officeDocument/2006/relationships/themeOverride" Target="../theme/themeOverride46.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135.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17.xml"/><Relationship Id="rId1" Type="http://schemas.openxmlformats.org/officeDocument/2006/relationships/themeOverride" Target="../theme/themeOverride47.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136.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18.xml"/><Relationship Id="rId1" Type="http://schemas.openxmlformats.org/officeDocument/2006/relationships/themeOverride" Target="../theme/themeOverride48.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137.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19.xml"/><Relationship Id="rId1" Type="http://schemas.openxmlformats.org/officeDocument/2006/relationships/themeOverride" Target="../theme/themeOverride49.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138.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20.xml"/><Relationship Id="rId1" Type="http://schemas.openxmlformats.org/officeDocument/2006/relationships/themeOverride" Target="../theme/themeOverride50.xml"/><Relationship Id="rId6" Type="http://schemas.openxmlformats.org/officeDocument/2006/relationships/image" Target="../media/image6.png"/><Relationship Id="rId5" Type="http://schemas.openxmlformats.org/officeDocument/2006/relationships/image" Target="../media/image8.emf"/><Relationship Id="rId4" Type="http://schemas.openxmlformats.org/officeDocument/2006/relationships/oleObject" Target="../embeddings/oleObject3.bin"/></Relationships>
</file>

<file path=ppt/slideLayouts/_rels/slideLayout139.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4.xml"/><Relationship Id="rId1" Type="http://schemas.openxmlformats.org/officeDocument/2006/relationships/tags" Target="../tags/tag121.xml"/><Relationship Id="rId5" Type="http://schemas.openxmlformats.org/officeDocument/2006/relationships/image" Target="../media/image7.png"/><Relationship Id="rId4" Type="http://schemas.openxmlformats.org/officeDocument/2006/relationships/image" Target="../media/image4.emf"/></Relationships>
</file>

<file path=ppt/slideLayouts/_rels/slideLayout1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6.xml"/><Relationship Id="rId1" Type="http://schemas.openxmlformats.org/officeDocument/2006/relationships/themeOverride" Target="../theme/themeOverride8.xml"/><Relationship Id="rId6" Type="http://schemas.openxmlformats.org/officeDocument/2006/relationships/image" Target="../media/image9.png"/><Relationship Id="rId5" Type="http://schemas.openxmlformats.org/officeDocument/2006/relationships/image" Target="../media/image8.emf"/><Relationship Id="rId4" Type="http://schemas.openxmlformats.org/officeDocument/2006/relationships/oleObject" Target="../embeddings/oleObject3.bin"/></Relationships>
</file>

<file path=ppt/slideLayouts/_rels/slideLayout140.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22.xml"/><Relationship Id="rId1" Type="http://schemas.openxmlformats.org/officeDocument/2006/relationships/themeOverride" Target="../theme/themeOverride51.xml"/><Relationship Id="rId6" Type="http://schemas.openxmlformats.org/officeDocument/2006/relationships/image" Target="../media/image9.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14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4.xml"/><Relationship Id="rId1" Type="http://schemas.openxmlformats.org/officeDocument/2006/relationships/tags" Target="../tags/tag123.xml"/><Relationship Id="rId5" Type="http://schemas.openxmlformats.org/officeDocument/2006/relationships/image" Target="../media/image7.png"/><Relationship Id="rId4" Type="http://schemas.openxmlformats.org/officeDocument/2006/relationships/image" Target="../media/image4.emf"/></Relationships>
</file>

<file path=ppt/slideLayouts/_rels/slideLayout142.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24.xml"/><Relationship Id="rId1" Type="http://schemas.openxmlformats.org/officeDocument/2006/relationships/themeOverride" Target="../theme/themeOverride52.xml"/><Relationship Id="rId6" Type="http://schemas.openxmlformats.org/officeDocument/2006/relationships/image" Target="../media/image6.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143.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4.xml"/><Relationship Id="rId1" Type="http://schemas.openxmlformats.org/officeDocument/2006/relationships/tags" Target="../tags/tag125.xml"/><Relationship Id="rId5" Type="http://schemas.openxmlformats.org/officeDocument/2006/relationships/image" Target="../media/image7.png"/><Relationship Id="rId4" Type="http://schemas.openxmlformats.org/officeDocument/2006/relationships/image" Target="../media/image4.emf"/></Relationships>
</file>

<file path=ppt/slideLayouts/_rels/slideLayout144.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26.xml"/><Relationship Id="rId1" Type="http://schemas.openxmlformats.org/officeDocument/2006/relationships/themeOverride" Target="../theme/themeOverride53.xml"/><Relationship Id="rId6" Type="http://schemas.openxmlformats.org/officeDocument/2006/relationships/image" Target="../media/image6.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145.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4.xml"/><Relationship Id="rId1" Type="http://schemas.openxmlformats.org/officeDocument/2006/relationships/tags" Target="../tags/tag127.xml"/><Relationship Id="rId5" Type="http://schemas.openxmlformats.org/officeDocument/2006/relationships/image" Target="../media/image7.png"/><Relationship Id="rId4" Type="http://schemas.openxmlformats.org/officeDocument/2006/relationships/image" Target="../media/image4.emf"/></Relationships>
</file>

<file path=ppt/slideLayouts/_rels/slideLayout146.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28.xml"/><Relationship Id="rId1" Type="http://schemas.openxmlformats.org/officeDocument/2006/relationships/themeOverride" Target="../theme/themeOverride54.xml"/><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147.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4.xml"/><Relationship Id="rId1" Type="http://schemas.openxmlformats.org/officeDocument/2006/relationships/tags" Target="../tags/tag129.xml"/><Relationship Id="rId4" Type="http://schemas.openxmlformats.org/officeDocument/2006/relationships/image" Target="../media/image4.emf"/></Relationships>
</file>

<file path=ppt/slideLayouts/_rels/slideLayout148.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4.xml"/><Relationship Id="rId1" Type="http://schemas.openxmlformats.org/officeDocument/2006/relationships/tags" Target="../tags/tag130.xml"/><Relationship Id="rId5" Type="http://schemas.openxmlformats.org/officeDocument/2006/relationships/image" Target="../media/image10.png"/><Relationship Id="rId4" Type="http://schemas.openxmlformats.org/officeDocument/2006/relationships/image" Target="../media/image2.emf"/></Relationships>
</file>

<file path=ppt/slideLayouts/_rels/slideLayout149.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4.xml"/><Relationship Id="rId1" Type="http://schemas.openxmlformats.org/officeDocument/2006/relationships/tags" Target="../tags/tag131.xml"/><Relationship Id="rId4" Type="http://schemas.openxmlformats.org/officeDocument/2006/relationships/image" Target="../media/image4.emf"/></Relationships>
</file>

<file path=ppt/slideLayouts/_rels/slideLayout15.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17.xml"/><Relationship Id="rId5" Type="http://schemas.openxmlformats.org/officeDocument/2006/relationships/image" Target="../media/image7.png"/><Relationship Id="rId4" Type="http://schemas.openxmlformats.org/officeDocument/2006/relationships/image" Target="../media/image4.emf"/></Relationships>
</file>

<file path=ppt/slideLayouts/_rels/slideLayout150.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32.xml"/><Relationship Id="rId1" Type="http://schemas.openxmlformats.org/officeDocument/2006/relationships/themeOverride" Target="../theme/themeOverride55.xml"/><Relationship Id="rId6" Type="http://schemas.openxmlformats.org/officeDocument/2006/relationships/image" Target="../media/image6.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151.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33.xml"/><Relationship Id="rId1" Type="http://schemas.openxmlformats.org/officeDocument/2006/relationships/themeOverride" Target="../theme/themeOverride56.xml"/><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15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4.xml"/><Relationship Id="rId1" Type="http://schemas.openxmlformats.org/officeDocument/2006/relationships/tags" Target="../tags/tag134.xml"/><Relationship Id="rId4" Type="http://schemas.openxmlformats.org/officeDocument/2006/relationships/image" Target="../media/image4.emf"/></Relationships>
</file>

<file path=ppt/slideLayouts/_rels/slideLayout153.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4.xml"/><Relationship Id="rId1" Type="http://schemas.openxmlformats.org/officeDocument/2006/relationships/tags" Target="../tags/tag135.xml"/><Relationship Id="rId4" Type="http://schemas.openxmlformats.org/officeDocument/2006/relationships/image" Target="../media/image4.emf"/></Relationships>
</file>

<file path=ppt/slideLayouts/_rels/slideLayout15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4.xml"/><Relationship Id="rId1" Type="http://schemas.openxmlformats.org/officeDocument/2006/relationships/tags" Target="../tags/tag136.xml"/><Relationship Id="rId5" Type="http://schemas.openxmlformats.org/officeDocument/2006/relationships/image" Target="../media/image3.png"/><Relationship Id="rId4" Type="http://schemas.openxmlformats.org/officeDocument/2006/relationships/image" Target="../media/image2.emf"/></Relationships>
</file>

<file path=ppt/slideLayouts/_rels/slideLayout155.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4.xml"/><Relationship Id="rId1" Type="http://schemas.openxmlformats.org/officeDocument/2006/relationships/tags" Target="../tags/tag137.xml"/><Relationship Id="rId4" Type="http://schemas.openxmlformats.org/officeDocument/2006/relationships/image" Target="../media/image4.emf"/></Relationships>
</file>

<file path=ppt/slideLayouts/_rels/slideLayout156.xml.rels><?xml version="1.0" encoding="UTF-8" standalone="yes"?>
<Relationships xmlns="http://schemas.openxmlformats.org/package/2006/relationships"><Relationship Id="rId3" Type="http://schemas.openxmlformats.org/officeDocument/2006/relationships/tags" Target="../tags/tag139.xml"/><Relationship Id="rId2" Type="http://schemas.openxmlformats.org/officeDocument/2006/relationships/tags" Target="../tags/tag138.xml"/><Relationship Id="rId1" Type="http://schemas.openxmlformats.org/officeDocument/2006/relationships/themeOverride" Target="../theme/themeOverride57.xml"/><Relationship Id="rId6" Type="http://schemas.openxmlformats.org/officeDocument/2006/relationships/image" Target="../media/image1.emf"/><Relationship Id="rId5" Type="http://schemas.openxmlformats.org/officeDocument/2006/relationships/oleObject" Target="../embeddings/oleObject4.bin"/><Relationship Id="rId4" Type="http://schemas.openxmlformats.org/officeDocument/2006/relationships/slideMaster" Target="../slideMasters/slideMaster4.xml"/></Relationships>
</file>

<file path=ppt/slideLayouts/_rels/slideLayout157.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40.xml"/><Relationship Id="rId1" Type="http://schemas.openxmlformats.org/officeDocument/2006/relationships/themeOverride" Target="../theme/themeOverride58.xml"/><Relationship Id="rId5" Type="http://schemas.openxmlformats.org/officeDocument/2006/relationships/image" Target="../media/image1.emf"/><Relationship Id="rId4" Type="http://schemas.openxmlformats.org/officeDocument/2006/relationships/oleObject" Target="../embeddings/oleObject5.bin"/></Relationships>
</file>

<file path=ppt/slideLayouts/_rels/slideLayout158.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41.xml"/><Relationship Id="rId1" Type="http://schemas.openxmlformats.org/officeDocument/2006/relationships/themeOverride" Target="../theme/themeOverride59.xml"/><Relationship Id="rId5" Type="http://schemas.openxmlformats.org/officeDocument/2006/relationships/image" Target="../media/image1.emf"/><Relationship Id="rId4" Type="http://schemas.openxmlformats.org/officeDocument/2006/relationships/oleObject" Target="../embeddings/oleObject6.bin"/></Relationships>
</file>

<file path=ppt/slideLayouts/_rels/slideLayout159.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42.xml"/><Relationship Id="rId1" Type="http://schemas.openxmlformats.org/officeDocument/2006/relationships/themeOverride" Target="../theme/themeOverride60.xml"/><Relationship Id="rId6" Type="http://schemas.openxmlformats.org/officeDocument/2006/relationships/image" Target="../media/image5.png"/><Relationship Id="rId5" Type="http://schemas.openxmlformats.org/officeDocument/2006/relationships/image" Target="../media/image1.emf"/><Relationship Id="rId4" Type="http://schemas.openxmlformats.org/officeDocument/2006/relationships/oleObject" Target="../embeddings/oleObject7.bin"/></Relationships>
</file>

<file path=ppt/slideLayouts/_rels/slideLayout1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8.xml"/><Relationship Id="rId1" Type="http://schemas.openxmlformats.org/officeDocument/2006/relationships/themeOverride" Target="../theme/themeOverride9.xml"/><Relationship Id="rId6" Type="http://schemas.openxmlformats.org/officeDocument/2006/relationships/image" Target="../media/image6.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160.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44.xml"/><Relationship Id="rId1" Type="http://schemas.openxmlformats.org/officeDocument/2006/relationships/tags" Target="../tags/tag143.xml"/><Relationship Id="rId5" Type="http://schemas.openxmlformats.org/officeDocument/2006/relationships/image" Target="../media/image1.emf"/><Relationship Id="rId4" Type="http://schemas.openxmlformats.org/officeDocument/2006/relationships/oleObject" Target="../embeddings/oleObject8.bin"/></Relationships>
</file>

<file path=ppt/slideLayouts/_rels/slideLayout161.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Master" Target="../slideMasters/slideMaster4.xml"/><Relationship Id="rId1" Type="http://schemas.openxmlformats.org/officeDocument/2006/relationships/tags" Target="../tags/tag145.xml"/><Relationship Id="rId4" Type="http://schemas.openxmlformats.org/officeDocument/2006/relationships/image" Target="../media/image1.emf"/></Relationships>
</file>

<file path=ppt/slideLayouts/_rels/slideLayout162.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Master" Target="../slideMasters/slideMaster4.xml"/><Relationship Id="rId1" Type="http://schemas.openxmlformats.org/officeDocument/2006/relationships/tags" Target="../tags/tag146.xml"/><Relationship Id="rId4" Type="http://schemas.openxmlformats.org/officeDocument/2006/relationships/image" Target="../media/image1.emf"/></Relationships>
</file>

<file path=ppt/slideLayouts/_rels/slideLayout163.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47.xml"/><Relationship Id="rId1" Type="http://schemas.openxmlformats.org/officeDocument/2006/relationships/themeOverride" Target="../theme/themeOverride61.xml"/><Relationship Id="rId6" Type="http://schemas.openxmlformats.org/officeDocument/2006/relationships/image" Target="../media/image5.png"/><Relationship Id="rId5" Type="http://schemas.openxmlformats.org/officeDocument/2006/relationships/image" Target="../media/image1.emf"/><Relationship Id="rId4" Type="http://schemas.openxmlformats.org/officeDocument/2006/relationships/oleObject" Target="../embeddings/oleObject11.bin"/></Relationships>
</file>

<file path=ppt/slideLayouts/_rels/slideLayout164.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48.xml"/><Relationship Id="rId1" Type="http://schemas.openxmlformats.org/officeDocument/2006/relationships/themeOverride" Target="../theme/themeOverride62.xml"/><Relationship Id="rId6" Type="http://schemas.openxmlformats.org/officeDocument/2006/relationships/image" Target="../media/image6.png"/><Relationship Id="rId5" Type="http://schemas.openxmlformats.org/officeDocument/2006/relationships/image" Target="../media/image1.emf"/><Relationship Id="rId4" Type="http://schemas.openxmlformats.org/officeDocument/2006/relationships/oleObject" Target="../embeddings/oleObject12.bin"/></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19.xml"/><Relationship Id="rId5" Type="http://schemas.openxmlformats.org/officeDocument/2006/relationships/image" Target="../media/image7.png"/><Relationship Id="rId4" Type="http://schemas.openxmlformats.org/officeDocument/2006/relationships/image" Target="../media/image4.emf"/></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Master" Target="../slideMasters/slideMaster5.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0.xml"/><Relationship Id="rId1" Type="http://schemas.openxmlformats.org/officeDocument/2006/relationships/themeOverride" Target="../theme/themeOverride10.xml"/><Relationship Id="rId6" Type="http://schemas.openxmlformats.org/officeDocument/2006/relationships/image" Target="../media/image6.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5.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Master" Target="../slideMasters/slideMaster6.xml"/></Relationships>
</file>

<file path=ppt/slideLayouts/_rels/slideLayout186.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150.xml"/><Relationship Id="rId1" Type="http://schemas.openxmlformats.org/officeDocument/2006/relationships/tags" Target="../tags/tag149.xml"/><Relationship Id="rId4" Type="http://schemas.openxmlformats.org/officeDocument/2006/relationships/image" Target="../media/image11.emf"/></Relationships>
</file>

<file path=ppt/slideLayouts/_rels/slideLayout18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7.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svg"/></Relationships>
</file>

<file path=ppt/slideLayouts/_rels/slideLayout188.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Master" Target="../slideMasters/slideMaster7.xml"/></Relationships>
</file>

<file path=ppt/slideLayouts/_rels/slideLayout18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emf"/><Relationship Id="rId1" Type="http://schemas.openxmlformats.org/officeDocument/2006/relationships/slideMaster" Target="../slideMasters/slideMaster7.xml"/><Relationship Id="rId4" Type="http://schemas.openxmlformats.org/officeDocument/2006/relationships/image" Target="../media/image22.svg"/></Relationships>
</file>

<file path=ppt/slideLayouts/_rels/slideLayout19.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21.xml"/><Relationship Id="rId5" Type="http://schemas.openxmlformats.org/officeDocument/2006/relationships/image" Target="../media/image7.png"/><Relationship Id="rId4" Type="http://schemas.openxmlformats.org/officeDocument/2006/relationships/image" Target="../media/image4.emf"/></Relationships>
</file>

<file path=ppt/slideLayouts/_rels/slideLayout19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Master" Target="../slideMasters/slideMaster8.xml"/></Relationships>
</file>

<file path=ppt/slideLayouts/_rels/slideLayout19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5.png"/><Relationship Id="rId1" Type="http://schemas.openxmlformats.org/officeDocument/2006/relationships/slideMaster" Target="../slideMasters/slideMaster8.xml"/></Relationships>
</file>

<file path=ppt/slideLayouts/_rels/slideLayout192.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Master" Target="../slideMasters/slideMaster9.xml"/><Relationship Id="rId4" Type="http://schemas.openxmlformats.org/officeDocument/2006/relationships/image" Target="../media/image26.png"/></Relationships>
</file>

<file path=ppt/slideLayouts/_rels/slideLayout193.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Master" Target="../slideMasters/slideMaster9.xml"/><Relationship Id="rId4" Type="http://schemas.openxmlformats.org/officeDocument/2006/relationships/image" Target="../media/image26.png"/></Relationships>
</file>

<file path=ppt/slideLayouts/_rels/slideLayout194.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Master" Target="../slideMasters/slideMaster9.xml"/></Relationships>
</file>

<file path=ppt/slideLayouts/_rels/slideLayout195.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Master" Target="../slideMasters/slideMaster9.xml"/></Relationships>
</file>

<file path=ppt/slideLayouts/_rels/slideLayout196.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Master" Target="../slideMasters/slideMaster9.xml"/></Relationships>
</file>

<file path=ppt/slideLayouts/_rels/slideLayout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4.xml"/><Relationship Id="rId4" Type="http://schemas.openxmlformats.org/officeDocument/2006/relationships/image" Target="../media/image4.emf"/></Relationships>
</file>

<file path=ppt/slideLayouts/_rels/slideLayout20.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2.xml"/><Relationship Id="rId1" Type="http://schemas.openxmlformats.org/officeDocument/2006/relationships/themeOverride" Target="../theme/themeOverride11.xml"/><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2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23.xml"/><Relationship Id="rId4" Type="http://schemas.openxmlformats.org/officeDocument/2006/relationships/image" Target="../media/image4.emf"/></Relationships>
</file>

<file path=ppt/slideLayouts/_rels/slideLayout2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24.xml"/><Relationship Id="rId5" Type="http://schemas.openxmlformats.org/officeDocument/2006/relationships/image" Target="../media/image10.png"/><Relationship Id="rId4" Type="http://schemas.openxmlformats.org/officeDocument/2006/relationships/image" Target="../media/image8.emf"/></Relationships>
</file>

<file path=ppt/slideLayouts/_rels/slideLayout23.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25.xml"/><Relationship Id="rId4" Type="http://schemas.openxmlformats.org/officeDocument/2006/relationships/image" Target="../media/image4.emf"/></Relationships>
</file>

<file path=ppt/slideLayouts/_rels/slideLayout2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26.xml"/><Relationship Id="rId4" Type="http://schemas.openxmlformats.org/officeDocument/2006/relationships/image" Target="../media/image4.emf"/></Relationships>
</file>

<file path=ppt/slideLayouts/_rels/slideLayout25.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7.xml"/><Relationship Id="rId1" Type="http://schemas.openxmlformats.org/officeDocument/2006/relationships/themeOverride" Target="../theme/themeOverride12.xml"/><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26.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28.xml"/><Relationship Id="rId4" Type="http://schemas.openxmlformats.org/officeDocument/2006/relationships/image" Target="../media/image4.emf"/></Relationships>
</file>

<file path=ppt/slideLayouts/_rels/slideLayout27.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29.xml"/><Relationship Id="rId5" Type="http://schemas.openxmlformats.org/officeDocument/2006/relationships/image" Target="../media/image3.png"/><Relationship Id="rId4" Type="http://schemas.openxmlformats.org/officeDocument/2006/relationships/image" Target="../media/image2.emf"/></Relationships>
</file>

<file path=ppt/slideLayouts/_rels/slideLayout28.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30.xml"/><Relationship Id="rId4" Type="http://schemas.openxmlformats.org/officeDocument/2006/relationships/image" Target="../media/image4.emf"/></Relationships>
</file>

<file path=ppt/slideLayouts/_rels/slideLayout29.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2.xml"/><Relationship Id="rId1" Type="http://schemas.openxmlformats.org/officeDocument/2006/relationships/tags" Target="../tags/tag31.xml"/><Relationship Id="rId6" Type="http://schemas.openxmlformats.org/officeDocument/2006/relationships/image" Target="../media/image3.png"/><Relationship Id="rId5" Type="http://schemas.openxmlformats.org/officeDocument/2006/relationships/image" Target="../media/image2.emf"/><Relationship Id="rId4" Type="http://schemas.openxmlformats.org/officeDocument/2006/relationships/oleObject" Target="../embeddings/oleObject2.bin"/></Relationships>
</file>

<file path=ppt/slideLayouts/_rels/slideLayout3.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5.xml"/><Relationship Id="rId4" Type="http://schemas.openxmlformats.org/officeDocument/2006/relationships/image" Target="../media/image4.emf"/></Relationships>
</file>

<file path=ppt/slideLayouts/_rels/slideLayout30.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33.xml"/><Relationship Id="rId4" Type="http://schemas.openxmlformats.org/officeDocument/2006/relationships/image" Target="../media/image4.emf"/></Relationships>
</file>

<file path=ppt/slideLayouts/_rels/slideLayout3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34.xml"/><Relationship Id="rId4" Type="http://schemas.openxmlformats.org/officeDocument/2006/relationships/image" Target="../media/image4.emf"/></Relationships>
</file>

<file path=ppt/slideLayouts/_rels/slideLayout3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35.xml"/><Relationship Id="rId4" Type="http://schemas.openxmlformats.org/officeDocument/2006/relationships/image" Target="../media/image4.emf"/></Relationships>
</file>

<file path=ppt/slideLayouts/_rels/slideLayout33.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36.xml"/><Relationship Id="rId4" Type="http://schemas.openxmlformats.org/officeDocument/2006/relationships/image" Target="../media/image4.emf"/></Relationships>
</file>

<file path=ppt/slideLayouts/_rels/slideLayout3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37.xml"/><Relationship Id="rId4" Type="http://schemas.openxmlformats.org/officeDocument/2006/relationships/image" Target="../media/image4.emf"/></Relationships>
</file>

<file path=ppt/slideLayouts/_rels/slideLayout35.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8.xml"/><Relationship Id="rId1" Type="http://schemas.openxmlformats.org/officeDocument/2006/relationships/themeOverride" Target="../theme/themeOverride13.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3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9.xml"/><Relationship Id="rId1" Type="http://schemas.openxmlformats.org/officeDocument/2006/relationships/themeOverride" Target="../theme/themeOverride14.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3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0.xml"/><Relationship Id="rId1" Type="http://schemas.openxmlformats.org/officeDocument/2006/relationships/themeOverride" Target="../theme/themeOverride15.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38.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1.xml"/><Relationship Id="rId1" Type="http://schemas.openxmlformats.org/officeDocument/2006/relationships/themeOverride" Target="../theme/themeOverride16.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39.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2.xml"/><Relationship Id="rId1" Type="http://schemas.openxmlformats.org/officeDocument/2006/relationships/themeOverride" Target="../theme/themeOverride17.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6.xml"/><Relationship Id="rId4" Type="http://schemas.openxmlformats.org/officeDocument/2006/relationships/image" Target="../media/image4.emf"/></Relationships>
</file>

<file path=ppt/slideLayouts/_rels/slideLayout40.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3.xml"/><Relationship Id="rId1" Type="http://schemas.openxmlformats.org/officeDocument/2006/relationships/themeOverride" Target="../theme/themeOverride18.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4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4.xml"/><Relationship Id="rId1" Type="http://schemas.openxmlformats.org/officeDocument/2006/relationships/themeOverride" Target="../theme/themeOverride19.xml"/><Relationship Id="rId6" Type="http://schemas.openxmlformats.org/officeDocument/2006/relationships/image" Target="../media/image6.png"/><Relationship Id="rId5" Type="http://schemas.openxmlformats.org/officeDocument/2006/relationships/image" Target="../media/image8.emf"/><Relationship Id="rId4" Type="http://schemas.openxmlformats.org/officeDocument/2006/relationships/oleObject" Target="../embeddings/oleObject3.bin"/></Relationships>
</file>

<file path=ppt/slideLayouts/_rels/slideLayout4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45.xml"/><Relationship Id="rId5" Type="http://schemas.openxmlformats.org/officeDocument/2006/relationships/image" Target="../media/image7.png"/><Relationship Id="rId4" Type="http://schemas.openxmlformats.org/officeDocument/2006/relationships/image" Target="../media/image4.emf"/></Relationships>
</file>

<file path=ppt/slideLayouts/_rels/slideLayout4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6.xml"/><Relationship Id="rId1" Type="http://schemas.openxmlformats.org/officeDocument/2006/relationships/themeOverride" Target="../theme/themeOverride20.xml"/><Relationship Id="rId6" Type="http://schemas.openxmlformats.org/officeDocument/2006/relationships/image" Target="../media/image9.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4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47.xml"/><Relationship Id="rId5" Type="http://schemas.openxmlformats.org/officeDocument/2006/relationships/image" Target="../media/image7.png"/><Relationship Id="rId4" Type="http://schemas.openxmlformats.org/officeDocument/2006/relationships/image" Target="../media/image4.emf"/></Relationships>
</file>

<file path=ppt/slideLayouts/_rels/slideLayout45.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8.xml"/><Relationship Id="rId1" Type="http://schemas.openxmlformats.org/officeDocument/2006/relationships/themeOverride" Target="../theme/themeOverride21.xml"/><Relationship Id="rId6" Type="http://schemas.openxmlformats.org/officeDocument/2006/relationships/image" Target="../media/image6.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46.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49.xml"/><Relationship Id="rId5" Type="http://schemas.openxmlformats.org/officeDocument/2006/relationships/image" Target="../media/image7.png"/><Relationship Id="rId4" Type="http://schemas.openxmlformats.org/officeDocument/2006/relationships/image" Target="../media/image4.emf"/></Relationships>
</file>

<file path=ppt/slideLayouts/_rels/slideLayout4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50.xml"/><Relationship Id="rId1" Type="http://schemas.openxmlformats.org/officeDocument/2006/relationships/themeOverride" Target="../theme/themeOverride22.xml"/><Relationship Id="rId6" Type="http://schemas.openxmlformats.org/officeDocument/2006/relationships/image" Target="../media/image6.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48.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51.xml"/><Relationship Id="rId5" Type="http://schemas.openxmlformats.org/officeDocument/2006/relationships/image" Target="../media/image7.png"/><Relationship Id="rId4" Type="http://schemas.openxmlformats.org/officeDocument/2006/relationships/image" Target="../media/image4.emf"/></Relationships>
</file>

<file path=ppt/slideLayouts/_rels/slideLayout49.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52.xml"/><Relationship Id="rId1" Type="http://schemas.openxmlformats.org/officeDocument/2006/relationships/themeOverride" Target="../theme/themeOverride23.xml"/><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5.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7.xml"/><Relationship Id="rId4" Type="http://schemas.openxmlformats.org/officeDocument/2006/relationships/image" Target="../media/image4.emf"/></Relationships>
</file>

<file path=ppt/slideLayouts/_rels/slideLayout50.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53.xml"/><Relationship Id="rId4" Type="http://schemas.openxmlformats.org/officeDocument/2006/relationships/image" Target="../media/image4.emf"/></Relationships>
</file>

<file path=ppt/slideLayouts/_rels/slideLayout5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54.xml"/><Relationship Id="rId5" Type="http://schemas.openxmlformats.org/officeDocument/2006/relationships/image" Target="../media/image10.png"/><Relationship Id="rId4" Type="http://schemas.openxmlformats.org/officeDocument/2006/relationships/image" Target="../media/image2.emf"/></Relationships>
</file>

<file path=ppt/slideLayouts/_rels/slideLayout5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55.xml"/><Relationship Id="rId4" Type="http://schemas.openxmlformats.org/officeDocument/2006/relationships/image" Target="../media/image4.emf"/></Relationships>
</file>

<file path=ppt/slideLayouts/_rels/slideLayout5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56.xml"/><Relationship Id="rId1" Type="http://schemas.openxmlformats.org/officeDocument/2006/relationships/themeOverride" Target="../theme/themeOverride24.xml"/><Relationship Id="rId6" Type="http://schemas.openxmlformats.org/officeDocument/2006/relationships/image" Target="../media/image6.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5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57.xml"/><Relationship Id="rId1" Type="http://schemas.openxmlformats.org/officeDocument/2006/relationships/themeOverride" Target="../theme/themeOverride25.xml"/><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55.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58.xml"/><Relationship Id="rId4" Type="http://schemas.openxmlformats.org/officeDocument/2006/relationships/image" Target="../media/image4.emf"/></Relationships>
</file>

<file path=ppt/slideLayouts/_rels/slideLayout56.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59.xml"/><Relationship Id="rId4" Type="http://schemas.openxmlformats.org/officeDocument/2006/relationships/image" Target="../media/image4.emf"/></Relationships>
</file>

<file path=ppt/slideLayouts/_rels/slideLayout57.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60.xml"/><Relationship Id="rId5" Type="http://schemas.openxmlformats.org/officeDocument/2006/relationships/image" Target="../media/image3.png"/><Relationship Id="rId4" Type="http://schemas.openxmlformats.org/officeDocument/2006/relationships/image" Target="../media/image2.emf"/></Relationships>
</file>

<file path=ppt/slideLayouts/_rels/slideLayout58.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61.xml"/><Relationship Id="rId4" Type="http://schemas.openxmlformats.org/officeDocument/2006/relationships/image" Target="../media/image4.emf"/></Relationships>
</file>

<file path=ppt/slideLayouts/_rels/slideLayout59.xml.rels><?xml version="1.0" encoding="UTF-8" standalone="yes"?>
<Relationships xmlns="http://schemas.openxmlformats.org/package/2006/relationships"><Relationship Id="rId3" Type="http://schemas.openxmlformats.org/officeDocument/2006/relationships/tags" Target="../tags/tag63.xml"/><Relationship Id="rId2" Type="http://schemas.openxmlformats.org/officeDocument/2006/relationships/tags" Target="../tags/tag62.xml"/><Relationship Id="rId1" Type="http://schemas.openxmlformats.org/officeDocument/2006/relationships/themeOverride" Target="../theme/themeOverride26.xml"/><Relationship Id="rId6" Type="http://schemas.openxmlformats.org/officeDocument/2006/relationships/image" Target="../media/image1.emf"/><Relationship Id="rId5" Type="http://schemas.openxmlformats.org/officeDocument/2006/relationships/oleObject" Target="../embeddings/oleObject4.bin"/><Relationship Id="rId4"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8.xml"/><Relationship Id="rId1" Type="http://schemas.openxmlformats.org/officeDocument/2006/relationships/themeOverride" Target="../theme/themeOverride1.xml"/><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60.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64.xml"/><Relationship Id="rId1" Type="http://schemas.openxmlformats.org/officeDocument/2006/relationships/themeOverride" Target="../theme/themeOverride27.xml"/><Relationship Id="rId5" Type="http://schemas.openxmlformats.org/officeDocument/2006/relationships/image" Target="../media/image1.emf"/><Relationship Id="rId4" Type="http://schemas.openxmlformats.org/officeDocument/2006/relationships/oleObject" Target="../embeddings/oleObject5.bin"/></Relationships>
</file>

<file path=ppt/slideLayouts/_rels/slideLayout6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65.xml"/><Relationship Id="rId1" Type="http://schemas.openxmlformats.org/officeDocument/2006/relationships/themeOverride" Target="../theme/themeOverride28.xml"/><Relationship Id="rId5" Type="http://schemas.openxmlformats.org/officeDocument/2006/relationships/image" Target="../media/image1.emf"/><Relationship Id="rId4" Type="http://schemas.openxmlformats.org/officeDocument/2006/relationships/oleObject" Target="../embeddings/oleObject6.bin"/></Relationships>
</file>

<file path=ppt/slideLayouts/_rels/slideLayout6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66.xml"/><Relationship Id="rId1" Type="http://schemas.openxmlformats.org/officeDocument/2006/relationships/themeOverride" Target="../theme/themeOverride29.xml"/><Relationship Id="rId6" Type="http://schemas.openxmlformats.org/officeDocument/2006/relationships/image" Target="../media/image5.png"/><Relationship Id="rId5" Type="http://schemas.openxmlformats.org/officeDocument/2006/relationships/image" Target="../media/image1.emf"/><Relationship Id="rId4" Type="http://schemas.openxmlformats.org/officeDocument/2006/relationships/oleObject" Target="../embeddings/oleObject7.bin"/></Relationships>
</file>

<file path=ppt/slideLayouts/_rels/slideLayout6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68.xml"/><Relationship Id="rId1" Type="http://schemas.openxmlformats.org/officeDocument/2006/relationships/tags" Target="../tags/tag67.xml"/><Relationship Id="rId5" Type="http://schemas.openxmlformats.org/officeDocument/2006/relationships/image" Target="../media/image1.emf"/><Relationship Id="rId4" Type="http://schemas.openxmlformats.org/officeDocument/2006/relationships/oleObject" Target="../embeddings/oleObject8.bin"/></Relationships>
</file>

<file path=ppt/slideLayouts/_rels/slideLayout64.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Master" Target="../slideMasters/slideMaster1.xml"/><Relationship Id="rId1" Type="http://schemas.openxmlformats.org/officeDocument/2006/relationships/tags" Target="../tags/tag69.xml"/><Relationship Id="rId4" Type="http://schemas.openxmlformats.org/officeDocument/2006/relationships/image" Target="../media/image1.emf"/></Relationships>
</file>

<file path=ppt/slideLayouts/_rels/slideLayout65.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Master" Target="../slideMasters/slideMaster1.xml"/><Relationship Id="rId1" Type="http://schemas.openxmlformats.org/officeDocument/2006/relationships/tags" Target="../tags/tag70.xml"/><Relationship Id="rId4" Type="http://schemas.openxmlformats.org/officeDocument/2006/relationships/image" Target="../media/image1.emf"/></Relationships>
</file>

<file path=ppt/slideLayouts/_rels/slideLayout6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71.xml"/><Relationship Id="rId1" Type="http://schemas.openxmlformats.org/officeDocument/2006/relationships/themeOverride" Target="../theme/themeOverride30.xml"/><Relationship Id="rId6" Type="http://schemas.openxmlformats.org/officeDocument/2006/relationships/image" Target="../media/image5.png"/><Relationship Id="rId5" Type="http://schemas.openxmlformats.org/officeDocument/2006/relationships/image" Target="../media/image1.emf"/><Relationship Id="rId4" Type="http://schemas.openxmlformats.org/officeDocument/2006/relationships/oleObject" Target="../embeddings/oleObject11.bin"/></Relationships>
</file>

<file path=ppt/slideLayouts/_rels/slideLayout6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72.xml"/><Relationship Id="rId1" Type="http://schemas.openxmlformats.org/officeDocument/2006/relationships/themeOverride" Target="../theme/themeOverride31.xml"/><Relationship Id="rId6" Type="http://schemas.openxmlformats.org/officeDocument/2006/relationships/image" Target="../media/image6.png"/><Relationship Id="rId5" Type="http://schemas.openxmlformats.org/officeDocument/2006/relationships/image" Target="../media/image1.emf"/><Relationship Id="rId4" Type="http://schemas.openxmlformats.org/officeDocument/2006/relationships/oleObject" Target="../embeddings/oleObject12.bin"/></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9.xml"/><Relationship Id="rId1" Type="http://schemas.openxmlformats.org/officeDocument/2006/relationships/themeOverride" Target="../theme/themeOverride2.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74.xml"/><Relationship Id="rId1" Type="http://schemas.openxmlformats.org/officeDocument/2006/relationships/tags" Target="../tags/tag73.xml"/><Relationship Id="rId4" Type="http://schemas.openxmlformats.org/officeDocument/2006/relationships/image" Target="../media/image11.emf"/></Relationships>
</file>

<file path=ppt/slideLayouts/_rels/slideLayout8.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0.xml"/><Relationship Id="rId1" Type="http://schemas.openxmlformats.org/officeDocument/2006/relationships/themeOverride" Target="../theme/themeOverride3.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76.xml"/><Relationship Id="rId1" Type="http://schemas.openxmlformats.org/officeDocument/2006/relationships/tags" Target="../tags/tag75.xml"/><Relationship Id="rId4" Type="http://schemas.openxmlformats.org/officeDocument/2006/relationships/image" Target="../media/image11.emf"/></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1.xml"/><Relationship Id="rId1" Type="http://schemas.openxmlformats.org/officeDocument/2006/relationships/themeOverride" Target="../theme/themeOverride4.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79.xml"/><Relationship Id="rId1" Type="http://schemas.openxmlformats.org/officeDocument/2006/relationships/tags" Target="../tags/tag78.xml"/><Relationship Id="rId6" Type="http://schemas.openxmlformats.org/officeDocument/2006/relationships/image" Target="../media/image3.png"/><Relationship Id="rId5" Type="http://schemas.openxmlformats.org/officeDocument/2006/relationships/image" Target="../media/image2.emf"/><Relationship Id="rId4" Type="http://schemas.openxmlformats.org/officeDocument/2006/relationships/oleObject" Target="../embeddings/oleObject2.bin"/></Relationships>
</file>

<file path=ppt/slideLayouts/_rels/slideLayout99.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4.xml"/><Relationship Id="rId1" Type="http://schemas.openxmlformats.org/officeDocument/2006/relationships/tags" Target="../tags/tag80.xml"/><Relationship Id="rId4" Type="http://schemas.openxmlformats.org/officeDocument/2006/relationships/image" Target="../media/image4.emf"/></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84" imgH="384" progId="TCLayout.ActiveDocument.1">
                  <p:embed/>
                </p:oleObj>
              </mc:Choice>
              <mc:Fallback>
                <p:oleObj name="think-cell Slide" r:id="rId4" imgW="384" imgH="384" progId="TCLayout.ActiveDocument.1">
                  <p:embed/>
                  <p:pic>
                    <p:nvPicPr>
                      <p:cNvPr id="4" name="Object 3"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tangle 2" hidden="1"/>
          <p:cNvSpPr/>
          <p:nvPr userDrawn="1">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93000"/>
              </a:lnSpc>
              <a:spcBef>
                <a:spcPct val="0"/>
              </a:spcBef>
              <a:spcAft>
                <a:spcPct val="0"/>
              </a:spcAft>
            </a:pPr>
            <a:endParaRPr lang="en-US" sz="5400" b="0" i="0" baseline="0">
              <a:solidFill>
                <a:srgbClr val="FFFFFF"/>
              </a:solidFill>
              <a:latin typeface="+mn-lt"/>
              <a:ea typeface="+mn-ea"/>
              <a:cs typeface="+mn-cs"/>
              <a:sym typeface="Arial" panose="020B0604020202020204" pitchFamily="34" charset="0"/>
            </a:endParaRPr>
          </a:p>
        </p:txBody>
      </p:sp>
      <p:sp>
        <p:nvSpPr>
          <p:cNvPr id="17" name="TitleTopPlaceholder">
            <a:extLst>
              <a:ext uri="{FF2B5EF4-FFF2-40B4-BE49-F238E27FC236}">
                <a16:creationId xmlns:a16="http://schemas.microsoft.com/office/drawing/2014/main" id="{6BD90570-202B-4711-BE29-8640BC445C45}"/>
              </a:ext>
            </a:extLst>
          </p:cNvPr>
          <p:cNvSpPr>
            <a:spLocks noChangeArrowheads="1"/>
          </p:cNvSpPr>
          <p:nvPr userDrawn="1"/>
        </p:nvSpPr>
        <p:spPr bwMode="ltGray">
          <a:xfrm>
            <a:off x="2834206" y="3245970"/>
            <a:ext cx="2834204" cy="436455"/>
          </a:xfrm>
          <a:prstGeom prst="rect">
            <a:avLst/>
          </a:prstGeom>
          <a:solidFill>
            <a:srgbClr val="5E8BFF">
              <a:alpha val="76863"/>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19" name="TitleTopPlaceholder">
            <a:extLst>
              <a:ext uri="{FF2B5EF4-FFF2-40B4-BE49-F238E27FC236}">
                <a16:creationId xmlns:a16="http://schemas.microsoft.com/office/drawing/2014/main" id="{E2F863BB-54EB-41B2-9B4A-319BF9E83DE3}"/>
              </a:ext>
            </a:extLst>
          </p:cNvPr>
          <p:cNvSpPr>
            <a:spLocks noChangeArrowheads="1"/>
          </p:cNvSpPr>
          <p:nvPr userDrawn="1"/>
        </p:nvSpPr>
        <p:spPr bwMode="ltGray">
          <a:xfrm>
            <a:off x="2" y="3245969"/>
            <a:ext cx="2834204" cy="436455"/>
          </a:xfrm>
          <a:prstGeom prst="rect">
            <a:avLst/>
          </a:prstGeom>
          <a:solidFill>
            <a:srgbClr val="FFC000">
              <a:alpha val="80000"/>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23" name="TitleTopPlaceholder">
            <a:extLst>
              <a:ext uri="{FF2B5EF4-FFF2-40B4-BE49-F238E27FC236}">
                <a16:creationId xmlns:a16="http://schemas.microsoft.com/office/drawing/2014/main" id="{51411CAD-BDC5-434A-B5CF-24B712841092}"/>
              </a:ext>
            </a:extLst>
          </p:cNvPr>
          <p:cNvSpPr>
            <a:spLocks noChangeArrowheads="1"/>
          </p:cNvSpPr>
          <p:nvPr userDrawn="1"/>
        </p:nvSpPr>
        <p:spPr bwMode="ltGray">
          <a:xfrm>
            <a:off x="5181341" y="3246845"/>
            <a:ext cx="7010659" cy="436455"/>
          </a:xfrm>
          <a:prstGeom prst="rect">
            <a:avLst/>
          </a:prstGeom>
          <a:solidFill>
            <a:srgbClr val="009900">
              <a:alpha val="68627"/>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25" name="Content Placeholder 3">
            <a:extLst>
              <a:ext uri="{FF2B5EF4-FFF2-40B4-BE49-F238E27FC236}">
                <a16:creationId xmlns:a16="http://schemas.microsoft.com/office/drawing/2014/main" id="{011FA285-AC46-40D2-A0BA-48002174BA9C}"/>
              </a:ext>
            </a:extLst>
          </p:cNvPr>
          <p:cNvSpPr>
            <a:spLocks noGrp="1"/>
          </p:cNvSpPr>
          <p:nvPr>
            <p:ph sz="quarter" idx="10" hasCustomPrompt="1"/>
          </p:nvPr>
        </p:nvSpPr>
        <p:spPr>
          <a:xfrm>
            <a:off x="3586136" y="4940989"/>
            <a:ext cx="4459805" cy="307777"/>
          </a:xfrm>
          <a:prstGeom prst="rect">
            <a:avLst/>
          </a:prstGeom>
        </p:spPr>
        <p:txBody>
          <a:bodyPr lIns="91440" tIns="45720" rIns="91440" bIns="45720">
            <a:noAutofit/>
          </a:bodyPr>
          <a:lstStyle>
            <a:lvl1pPr>
              <a:lnSpc>
                <a:spcPct val="100000"/>
              </a:lnSpc>
              <a:defRPr sz="1400" b="1" baseline="0">
                <a:solidFill>
                  <a:srgbClr val="002960"/>
                </a:solidFill>
                <a:latin typeface="Arial" panose="020B0604020202020204" pitchFamily="34" charset="0"/>
                <a:cs typeface="Arial" panose="020B0604020202020204" pitchFamily="34" charset="0"/>
                <a:sym typeface="Arial" panose="020B0604020202020204" pitchFamily="34" charset="0"/>
              </a:defRPr>
            </a:lvl1pPr>
            <a:lvl3pPr>
              <a:defRPr/>
            </a:lvl3pPr>
          </a:lstStyle>
          <a:p>
            <a:pPr lvl="0"/>
            <a:r>
              <a:rPr lang="en-US"/>
              <a:t>Click to edit Master subtitle style</a:t>
            </a:r>
          </a:p>
        </p:txBody>
      </p:sp>
      <p:pic>
        <p:nvPicPr>
          <p:cNvPr id="29" name="Picture 4" descr="http://upload.wikimedia.org/wikipedia/commons/thumb/8/82/Seal_of_Massachusetts.svg/2000px-Seal_of_Massachusetts.svg.png">
            <a:extLst>
              <a:ext uri="{FF2B5EF4-FFF2-40B4-BE49-F238E27FC236}">
                <a16:creationId xmlns:a16="http://schemas.microsoft.com/office/drawing/2014/main" id="{6D5ECBAE-CEDA-4283-9056-8D1C8E38E409}"/>
              </a:ext>
            </a:extLst>
          </p:cNvPr>
          <p:cNvPicPr>
            <a:picLocks noChangeAspect="1" noChangeArrowheads="1"/>
          </p:cNvPicPr>
          <p:nvPr userDrawn="1"/>
        </p:nvPicPr>
        <p:blipFill>
          <a:blip r:embed="rId6"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09650" y="1595665"/>
            <a:ext cx="2747899" cy="2747736"/>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31" name="McK Disclaimer">
            <a:extLst>
              <a:ext uri="{FF2B5EF4-FFF2-40B4-BE49-F238E27FC236}">
                <a16:creationId xmlns:a16="http://schemas.microsoft.com/office/drawing/2014/main" id="{B723322E-469F-4A2A-8C92-2CD42EA3A401}"/>
              </a:ext>
            </a:extLst>
          </p:cNvPr>
          <p:cNvSpPr>
            <a:spLocks noChangeArrowheads="1"/>
          </p:cNvSpPr>
          <p:nvPr userDrawn="1"/>
        </p:nvSpPr>
        <p:spPr bwMode="auto">
          <a:xfrm>
            <a:off x="3586136" y="4343401"/>
            <a:ext cx="7488264"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p>
            <a:pPr defTabSz="803755" eaLnBrk="0" hangingPunct="0"/>
            <a:r>
              <a:rPr lang="en-US" sz="2000">
                <a:solidFill>
                  <a:srgbClr val="002960"/>
                </a:solidFill>
                <a:ea typeface="ＭＳ Ｐゴシック"/>
                <a:cs typeface="Arial" panose="020B0604020202020204" pitchFamily="34" charset="0"/>
                <a:sym typeface="Arial" panose="020B0604020202020204" pitchFamily="34" charset="0"/>
              </a:rPr>
              <a:t>Executive Office of Health and Human Services</a:t>
            </a:r>
          </a:p>
        </p:txBody>
      </p:sp>
      <p:sp>
        <p:nvSpPr>
          <p:cNvPr id="16" name="Rectangle 1026">
            <a:extLst>
              <a:ext uri="{FF2B5EF4-FFF2-40B4-BE49-F238E27FC236}">
                <a16:creationId xmlns:a16="http://schemas.microsoft.com/office/drawing/2014/main" id="{FDEC69E0-912B-4962-B0B9-315A5C995F15}"/>
              </a:ext>
            </a:extLst>
          </p:cNvPr>
          <p:cNvSpPr>
            <a:spLocks noGrp="1" noChangeArrowheads="1"/>
          </p:cNvSpPr>
          <p:nvPr>
            <p:ph type="ctrTitle"/>
          </p:nvPr>
        </p:nvSpPr>
        <p:spPr bwMode="auto">
          <a:xfrm>
            <a:off x="3586137" y="2171189"/>
            <a:ext cx="7385660" cy="984885"/>
          </a:xfrm>
          <a:prstGeom prst="rect">
            <a:avLst/>
          </a:prstGeom>
        </p:spPr>
        <p:txBody>
          <a:bodyPr vert="horz" anchor="ctr">
            <a:noAutofit/>
          </a:bodyPr>
          <a:lstStyle>
            <a:lvl1pPr>
              <a:defRPr sz="3200" b="1" baseline="0">
                <a:solidFill>
                  <a:srgbClr val="002960"/>
                </a:solidFill>
                <a:latin typeface="Arial" panose="020B0604020202020204" pitchFamily="34" charset="0"/>
                <a:ea typeface="+mj-ea"/>
                <a:cs typeface="Arial" panose="020B0604020202020204" pitchFamily="34" charset="0"/>
                <a:sym typeface="Arial" panose="020B0604020202020204" pitchFamily="34" charset="0"/>
              </a:defRPr>
            </a:lvl1pPr>
          </a:lstStyle>
          <a:p>
            <a:pPr lvl="0"/>
            <a:r>
              <a:rPr lang="en-US" noProof="0"/>
              <a:t>Click to edit Master title style</a:t>
            </a:r>
          </a:p>
        </p:txBody>
      </p:sp>
      <p:sp>
        <p:nvSpPr>
          <p:cNvPr id="45" name="McK Disclaimer">
            <a:extLst>
              <a:ext uri="{FF2B5EF4-FFF2-40B4-BE49-F238E27FC236}">
                <a16:creationId xmlns:a16="http://schemas.microsoft.com/office/drawing/2014/main" id="{C1D9BC75-E5FF-B990-3541-6BE240A27C26}"/>
              </a:ext>
            </a:extLst>
          </p:cNvPr>
          <p:cNvSpPr>
            <a:spLocks noChangeArrowheads="1"/>
          </p:cNvSpPr>
          <p:nvPr userDrawn="1"/>
        </p:nvSpPr>
        <p:spPr bwMode="auto">
          <a:xfrm>
            <a:off x="3586137" y="5983586"/>
            <a:ext cx="6828367"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p>
            <a:pPr defTabSz="803755" eaLnBrk="0" hangingPunct="0"/>
            <a:r>
              <a:rPr lang="en-US" sz="1000">
                <a:solidFill>
                  <a:srgbClr val="002960"/>
                </a:solidFill>
                <a:ea typeface="ＭＳ Ｐゴシック"/>
                <a:cs typeface="Arial" panose="020B0604020202020204" pitchFamily="34" charset="0"/>
                <a:sym typeface="Arial" panose="020B0604020202020204" pitchFamily="34" charset="0"/>
              </a:rPr>
              <a:t>DRAFT &amp; CONFIDENTIAL; FOR POLICY DEVELOPMENT PURPOSES ONLY</a:t>
            </a:r>
          </a:p>
        </p:txBody>
      </p:sp>
    </p:spTree>
    <p:extLst>
      <p:ext uri="{BB962C8B-B14F-4D97-AF65-F5344CB8AC3E}">
        <p14:creationId xmlns:p14="http://schemas.microsoft.com/office/powerpoint/2010/main" val="384722125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Green half">
    <p:bg bwMode="grayWhite">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8D7BB2A6-3846-4F02-8FB6-C6B1D07D1AD7}"/>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8D7BB2A6-3846-4F02-8FB6-C6B1D07D1AD7}"/>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1" name="Picture 10"/>
          <p:cNvPicPr>
            <a:picLocks noChangeAspect="1"/>
          </p:cNvPicPr>
          <p:nvPr userDrawn="1"/>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5689582" y="0"/>
            <a:ext cx="416951" cy="6858000"/>
          </a:xfrm>
          <a:prstGeom prst="rect">
            <a:avLst/>
          </a:prstGeom>
        </p:spPr>
      </p:pic>
      <p:sp>
        <p:nvSpPr>
          <p:cNvPr id="12" name="Rectangle 11"/>
          <p:cNvSpPr/>
          <p:nvPr userDrawn="1"/>
        </p:nvSpPr>
        <p:spPr>
          <a:xfrm>
            <a:off x="6096000" y="0"/>
            <a:ext cx="6096000" cy="6858000"/>
          </a:xfrm>
          <a:prstGeom prst="rect">
            <a:avLst/>
          </a:prstGeom>
          <a:solidFill>
            <a:srgbClr val="F2F2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ea typeface="+mn-ea"/>
              <a:cs typeface="+mn-cs"/>
              <a:sym typeface="Arial" panose="020B0604020202020204" pitchFamily="34" charset="0"/>
            </a:endParaRPr>
          </a:p>
        </p:txBody>
      </p:sp>
      <p:sp>
        <p:nvSpPr>
          <p:cNvPr id="13" name="Picture Placeholder 18"/>
          <p:cNvSpPr>
            <a:spLocks noGrp="1"/>
          </p:cNvSpPr>
          <p:nvPr>
            <p:ph type="pic" sz="quarter" idx="14" hasCustomPrompt="1"/>
          </p:nvPr>
        </p:nvSpPr>
        <p:spPr>
          <a:xfrm>
            <a:off x="6092021" y="0"/>
            <a:ext cx="6099977" cy="6858000"/>
          </a:xfrm>
          <a:prstGeom prst="rect">
            <a:avLst/>
          </a:prstGeom>
          <a:noFill/>
        </p:spPr>
        <p:txBody>
          <a:bodyPr lIns="914400" tIns="914400" rIns="914400" bIns="914400"/>
          <a:lstStyle>
            <a:lvl1pPr algn="ctr">
              <a:defRPr sz="1800" baseline="0">
                <a:latin typeface="+mn-lt"/>
                <a:ea typeface="+mn-ea"/>
                <a:cs typeface="+mn-cs"/>
                <a:sym typeface="Arial" panose="020B0604020202020204" pitchFamily="34" charset="0"/>
              </a:defRPr>
            </a:lvl1pPr>
          </a:lstStyle>
          <a:p>
            <a:r>
              <a:rPr lang="en-US"/>
              <a:t>Click icon below to insert an image or remove this placeholder to use the whitespace in another way</a:t>
            </a:r>
          </a:p>
        </p:txBody>
      </p:sp>
      <p:sp>
        <p:nvSpPr>
          <p:cNvPr id="14" name="Title 1"/>
          <p:cNvSpPr>
            <a:spLocks noGrp="1"/>
          </p:cNvSpPr>
          <p:nvPr>
            <p:ph type="title" hasCustomPrompt="1"/>
          </p:nvPr>
        </p:nvSpPr>
        <p:spPr bwMode="black">
          <a:xfrm>
            <a:off x="630000" y="1785600"/>
            <a:ext cx="4388400" cy="3286800"/>
          </a:xfrm>
          <a:prstGeom prst="rect">
            <a:avLst/>
          </a:prstGeom>
          <a:noFill/>
        </p:spPr>
        <p:txBody>
          <a:bodyPr vert="horz" wrap="square" lIns="0" tIns="0" rIns="320040" bIns="0" anchor="ctr">
            <a:noAutofit/>
          </a:bodyPr>
          <a:lstStyle>
            <a:lvl1pPr>
              <a:defRPr sz="4400">
                <a:solidFill>
                  <a:srgbClr val="002960"/>
                </a:solidFill>
                <a:latin typeface="+mj-lt"/>
                <a:ea typeface="+mj-ea"/>
                <a:cs typeface="+mj-cs"/>
                <a:sym typeface="Arial" panose="020B0604020202020204" pitchFamily="34" charset="0"/>
              </a:defRPr>
            </a:lvl1pPr>
          </a:lstStyle>
          <a:p>
            <a:r>
              <a:rPr lang="en-US"/>
              <a:t>Click to add title</a:t>
            </a:r>
          </a:p>
        </p:txBody>
      </p:sp>
      <p:sp>
        <p:nvSpPr>
          <p:cNvPr id="16" name="Date Placeholder 2"/>
          <p:cNvSpPr>
            <a:spLocks noGrp="1"/>
          </p:cNvSpPr>
          <p:nvPr>
            <p:ph type="dt" sz="half" idx="15"/>
          </p:nvPr>
        </p:nvSpPr>
        <p:spPr>
          <a:xfrm>
            <a:off x="9677400" y="6405036"/>
            <a:ext cx="1482051" cy="153888"/>
          </a:xfrm>
          <a:prstGeom prst="rect">
            <a:avLst/>
          </a:prstGeom>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21"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18" name="Slide Number">
            <a:extLst>
              <a:ext uri="{FF2B5EF4-FFF2-40B4-BE49-F238E27FC236}">
                <a16:creationId xmlns:a16="http://schemas.microsoft.com/office/drawing/2014/main" id="{A113EEDC-746F-456F-80B6-A81FFD164C05}"/>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02787274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p:cSld name="Title and Text">
    <p:bg>
      <p:bgPr>
        <a:solidFill>
          <a:srgbClr val="F2F2F2"/>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C4D8866B-31A2-4618-8A6D-77A4E95FF41B}"/>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4" name="think-cell data - do not delete" hidden="1">
                        <a:extLst>
                          <a:ext uri="{FF2B5EF4-FFF2-40B4-BE49-F238E27FC236}">
                            <a16:creationId xmlns:a16="http://schemas.microsoft.com/office/drawing/2014/main" id="{C4D8866B-31A2-4618-8A6D-77A4E95FF41B}"/>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8" name="Text Placeholder 7">
            <a:extLst>
              <a:ext uri="{FF2B5EF4-FFF2-40B4-BE49-F238E27FC236}">
                <a16:creationId xmlns:a16="http://schemas.microsoft.com/office/drawing/2014/main" id="{1F54B2F8-C51F-4566-BAC0-8A0C8E575488}"/>
              </a:ext>
            </a:extLst>
          </p:cNvPr>
          <p:cNvSpPr>
            <a:spLocks noGrp="1"/>
          </p:cNvSpPr>
          <p:nvPr>
            <p:ph type="body" sz="quarter" idx="10"/>
          </p:nvPr>
        </p:nvSpPr>
        <p:spPr>
          <a:xfrm>
            <a:off x="628650" y="1950267"/>
            <a:ext cx="10934700" cy="4079875"/>
          </a:xfrm>
        </p:spPr>
        <p:txBody>
          <a:bodyPr/>
          <a:lstStyle>
            <a:lvl1pPr>
              <a:lnSpc>
                <a:spcPct val="100000"/>
              </a:lnSpc>
              <a:spcBef>
                <a:spcPts val="0"/>
              </a:spcBef>
              <a:spcAft>
                <a:spcPts val="0"/>
              </a:spcAft>
              <a:defRPr sz="2000">
                <a:latin typeface="+mn-lt"/>
                <a:ea typeface="+mn-ea"/>
                <a:cs typeface="+mn-cs"/>
                <a:sym typeface="Arial" panose="020B0604020202020204" pitchFamily="34" charset="0"/>
              </a:defRPr>
            </a:lvl1pPr>
            <a:lvl2pPr>
              <a:lnSpc>
                <a:spcPct val="100000"/>
              </a:lnSpc>
              <a:spcBef>
                <a:spcPts val="0"/>
              </a:spcBef>
              <a:spcAft>
                <a:spcPts val="0"/>
              </a:spcAft>
              <a:defRPr sz="2000">
                <a:latin typeface="+mn-lt"/>
                <a:ea typeface="+mn-ea"/>
                <a:cs typeface="+mn-cs"/>
                <a:sym typeface="Arial" panose="020B0604020202020204" pitchFamily="34" charset="0"/>
              </a:defRPr>
            </a:lvl2pPr>
            <a:lvl3pPr>
              <a:lnSpc>
                <a:spcPct val="100000"/>
              </a:lnSpc>
              <a:spcBef>
                <a:spcPts val="0"/>
              </a:spcBef>
              <a:spcAft>
                <a:spcPts val="0"/>
              </a:spcAft>
              <a:defRPr sz="2000">
                <a:latin typeface="+mn-lt"/>
                <a:ea typeface="+mn-ea"/>
                <a:cs typeface="+mn-cs"/>
                <a:sym typeface="Arial" panose="020B0604020202020204" pitchFamily="34" charset="0"/>
              </a:defRPr>
            </a:lvl3pPr>
            <a:lvl4pPr>
              <a:lnSpc>
                <a:spcPct val="100000"/>
              </a:lnSpc>
              <a:spcBef>
                <a:spcPts val="0"/>
              </a:spcBef>
              <a:spcAft>
                <a:spcPts val="0"/>
              </a:spcAft>
              <a:defRPr sz="2800">
                <a:latin typeface="+mn-lt"/>
                <a:ea typeface="+mn-ea"/>
                <a:cs typeface="+mn-cs"/>
                <a:sym typeface="Arial" panose="020B0604020202020204" pitchFamily="34" charset="0"/>
              </a:defRPr>
            </a:lvl4pPr>
            <a:lvl5pPr>
              <a:lnSpc>
                <a:spcPct val="100000"/>
              </a:lnSpc>
              <a:spcBef>
                <a:spcPts val="0"/>
              </a:spcBef>
              <a:spcAft>
                <a:spcPts val="0"/>
              </a:spcAft>
              <a:defRPr sz="2800">
                <a:latin typeface="+mn-lt"/>
                <a:ea typeface="+mn-ea"/>
                <a:cs typeface="+mn-cs"/>
                <a:sym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9" name="Title 4">
            <a:extLst>
              <a:ext uri="{FF2B5EF4-FFF2-40B4-BE49-F238E27FC236}">
                <a16:creationId xmlns:a16="http://schemas.microsoft.com/office/drawing/2014/main" id="{D23D9478-0E46-415A-B497-67E07ED2325D}"/>
              </a:ext>
            </a:extLst>
          </p:cNvPr>
          <p:cNvSpPr>
            <a:spLocks noGrp="1"/>
          </p:cNvSpPr>
          <p:nvPr>
            <p:ph type="title" hasCustomPrompt="1"/>
          </p:nvPr>
        </p:nvSpPr>
        <p:spPr>
          <a:xfrm>
            <a:off x="630000" y="622800"/>
            <a:ext cx="10933200" cy="523220"/>
          </a:xfrm>
          <a:prstGeom prst="rect">
            <a:avLst/>
          </a:prstGeom>
        </p:spPr>
        <p:txBody>
          <a:bodyPr vert="horz" wrap="square" lIns="0" tIns="0" rIns="0" bIns="0" anchor="t" anchorCtr="0">
            <a:noAutofit/>
          </a:bodyPr>
          <a:lstStyle>
            <a:lvl1pPr marL="0" indent="0" algn="l">
              <a:lnSpc>
                <a:spcPct val="100000"/>
              </a:lnSpc>
              <a:spcBef>
                <a:spcPct val="0"/>
              </a:spcBef>
              <a:spcAft>
                <a:spcPts val="0"/>
              </a:spcAft>
              <a:defRPr sz="3400" b="1" i="0" u="none" kern="1200" spc="0">
                <a:solidFill>
                  <a:srgbClr val="002960"/>
                </a:solidFill>
                <a:latin typeface="+mj-lt"/>
                <a:ea typeface="+mj-ea"/>
                <a:cs typeface="+mj-cs"/>
                <a:sym typeface="Arial" panose="020B0604020202020204" pitchFamily="34" charset="0"/>
              </a:defRPr>
            </a:lvl1pPr>
          </a:lstStyle>
          <a:p>
            <a:pPr lvl="0"/>
            <a:r>
              <a:rPr lang="en-US"/>
              <a:t>Click to add title</a:t>
            </a:r>
          </a:p>
        </p:txBody>
      </p:sp>
      <p:sp>
        <p:nvSpPr>
          <p:cNvPr id="12" name="TextBox 11">
            <a:extLst>
              <a:ext uri="{FF2B5EF4-FFF2-40B4-BE49-F238E27FC236}">
                <a16:creationId xmlns:a16="http://schemas.microsoft.com/office/drawing/2014/main" id="{F6C7CF76-6CAE-4162-9857-F796E9E0067D}"/>
              </a:ext>
            </a:extLst>
          </p:cNvPr>
          <p:cNvSpPr txBox="1"/>
          <p:nvPr/>
        </p:nvSpPr>
        <p:spPr>
          <a:xfrm>
            <a:off x="8077199" y="6611832"/>
            <a:ext cx="3745747" cy="15388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Autofit/>
          </a:bodyPr>
          <a:lstStyle>
            <a:lvl1pPr marL="0" lvl="0" indent="0" defTabSz="895255" eaLnBrk="1" hangingPunct="1">
              <a:buClr>
                <a:schemeClr val="tx2"/>
              </a:buClr>
              <a:defRPr baseline="0">
                <a:latin typeface="+mn-lt"/>
              </a:defRPr>
            </a:lvl1pPr>
            <a:lvl2pPr marL="193655" lvl="1" indent="-192067" defTabSz="895255" eaLnBrk="1" hangingPunct="1">
              <a:buClr>
                <a:schemeClr val="tx2"/>
              </a:buClr>
              <a:buSzPct val="125000"/>
              <a:buFont typeface="Arial" charset="0"/>
              <a:buChar char="▪"/>
              <a:defRPr baseline="0">
                <a:latin typeface="+mn-lt"/>
              </a:defRPr>
            </a:lvl2pPr>
            <a:lvl3pPr marL="457151" lvl="2" indent="-261910" defTabSz="895255" eaLnBrk="1" hangingPunct="1">
              <a:buClr>
                <a:schemeClr val="tx2"/>
              </a:buClr>
              <a:buSzPct val="120000"/>
              <a:buFont typeface="Arial" charset="0"/>
              <a:buChar char="–"/>
              <a:defRPr baseline="0">
                <a:latin typeface="+mn-lt"/>
              </a:defRPr>
            </a:lvl3pPr>
            <a:lvl4pPr marL="614298" lvl="3" indent="-155558" defTabSz="895255" eaLnBrk="1" hangingPunct="1">
              <a:buClr>
                <a:schemeClr val="tx2"/>
              </a:buClr>
              <a:buSzPct val="120000"/>
              <a:buFont typeface="Arial" charset="0"/>
              <a:buChar char="▫"/>
              <a:defRPr baseline="0">
                <a:latin typeface="+mn-lt"/>
              </a:defRPr>
            </a:lvl4pPr>
            <a:lvl5pPr marL="749728" lvl="4" indent="-130162" defTabSz="895255" eaLnBrk="1" hangingPunct="1">
              <a:buClr>
                <a:schemeClr val="tx2"/>
              </a:buClr>
              <a:buSzPct val="89000"/>
              <a:buFont typeface="Arial" charset="0"/>
              <a:buChar char="-"/>
              <a:defRPr baseline="0">
                <a:latin typeface="+mn-lt"/>
              </a:defRPr>
            </a:lvl5pPr>
            <a:lvl6pPr marL="749728" indent="-130162" defTabSz="895255" fontAlgn="base">
              <a:spcBef>
                <a:spcPct val="0"/>
              </a:spcBef>
              <a:spcAft>
                <a:spcPct val="0"/>
              </a:spcAft>
              <a:buClr>
                <a:schemeClr val="tx2"/>
              </a:buClr>
              <a:buSzPct val="89000"/>
              <a:buFont typeface="Arial" charset="0"/>
              <a:buChar char="-"/>
              <a:defRPr baseline="0">
                <a:latin typeface="+mn-lt"/>
              </a:defRPr>
            </a:lvl6pPr>
            <a:lvl7pPr marL="749728" indent="-130162" defTabSz="895255" fontAlgn="base">
              <a:spcBef>
                <a:spcPct val="0"/>
              </a:spcBef>
              <a:spcAft>
                <a:spcPct val="0"/>
              </a:spcAft>
              <a:buClr>
                <a:schemeClr val="tx2"/>
              </a:buClr>
              <a:buSzPct val="89000"/>
              <a:buFont typeface="Arial" charset="0"/>
              <a:buChar char="-"/>
              <a:defRPr baseline="0">
                <a:latin typeface="+mn-lt"/>
              </a:defRPr>
            </a:lvl7pPr>
            <a:lvl8pPr marL="749728" indent="-130162" defTabSz="895255" fontAlgn="base">
              <a:spcBef>
                <a:spcPct val="0"/>
              </a:spcBef>
              <a:spcAft>
                <a:spcPct val="0"/>
              </a:spcAft>
              <a:buClr>
                <a:schemeClr val="tx2"/>
              </a:buClr>
              <a:buSzPct val="89000"/>
              <a:buFont typeface="Arial" charset="0"/>
              <a:buChar char="-"/>
              <a:defRPr baseline="0">
                <a:latin typeface="+mn-lt"/>
              </a:defRPr>
            </a:lvl8pPr>
            <a:lvl9pPr marL="749728" indent="-130162" defTabSz="895255" fontAlgn="base">
              <a:spcBef>
                <a:spcPct val="0"/>
              </a:spcBef>
              <a:spcAft>
                <a:spcPct val="0"/>
              </a:spcAft>
              <a:buClr>
                <a:schemeClr val="tx2"/>
              </a:buClr>
              <a:buSzPct val="89000"/>
              <a:buFont typeface="Arial" charset="0"/>
              <a:buChar char="-"/>
              <a:defRPr baseline="0">
                <a:latin typeface="+mn-lt"/>
              </a:defRPr>
            </a:lvl9pPr>
          </a:lstStyle>
          <a:p>
            <a:pPr>
              <a:buClr>
                <a:srgbClr val="000000"/>
              </a:buClr>
            </a:pPr>
            <a:r>
              <a:rPr lang="en-US" sz="1000">
                <a:solidFill>
                  <a:srgbClr val="000000"/>
                </a:solidFill>
                <a:cs typeface="Arial" panose="020B0604020202020204" pitchFamily="34" charset="0"/>
                <a:sym typeface="Arial" panose="020B0604020202020204" pitchFamily="34" charset="0"/>
              </a:rPr>
              <a:t>DRAFT &amp; Confidential – for policy development purposes only   |</a:t>
            </a:r>
          </a:p>
        </p:txBody>
      </p:sp>
    </p:spTree>
    <p:extLst>
      <p:ext uri="{BB962C8B-B14F-4D97-AF65-F5344CB8AC3E}">
        <p14:creationId xmlns:p14="http://schemas.microsoft.com/office/powerpoint/2010/main" val="395240019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p:cSld name="Gray slice heading">
    <p:bg>
      <p:bgPr>
        <a:solidFill>
          <a:srgbClr val="FFFFFF"/>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A2D0C0D3-0DE8-4BCE-825E-8E980727F1C9}"/>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4" name="think-cell data - do not delete" hidden="1">
                        <a:extLst>
                          <a:ext uri="{FF2B5EF4-FFF2-40B4-BE49-F238E27FC236}">
                            <a16:creationId xmlns:a16="http://schemas.microsoft.com/office/drawing/2014/main" id="{A2D0C0D3-0DE8-4BCE-825E-8E980727F1C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8" name="Rectangle 7"/>
          <p:cNvSpPr/>
          <p:nvPr/>
        </p:nvSpPr>
        <p:spPr bwMode="ltGray">
          <a:xfrm>
            <a:off x="1" y="-1309"/>
            <a:ext cx="4694400" cy="6859309"/>
          </a:xfrm>
          <a:prstGeom prst="rect">
            <a:avLst/>
          </a:prstGeom>
          <a:solidFill>
            <a:srgbClr val="F2F2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90000"/>
              </a:lnSpc>
              <a:spcAft>
                <a:spcPts val="1000"/>
              </a:spcAft>
            </a:pPr>
            <a:endParaRPr lang="en-US" sz="1200">
              <a:solidFill>
                <a:schemeClr val="bg1"/>
              </a:solidFill>
              <a:latin typeface="+mn-lt"/>
              <a:ea typeface="+mn-ea"/>
              <a:cs typeface="+mn-cs"/>
              <a:sym typeface="Arial" panose="020B0604020202020204" pitchFamily="34" charset="0"/>
            </a:endParaRPr>
          </a:p>
        </p:txBody>
      </p:sp>
      <p:sp>
        <p:nvSpPr>
          <p:cNvPr id="3" name="Date Placeholder 2"/>
          <p:cNvSpPr>
            <a:spLocks noGrp="1"/>
          </p:cNvSpPr>
          <p:nvPr>
            <p:ph type="dt" sz="half" idx="10"/>
          </p:nvPr>
        </p:nvSpPr>
        <p:spPr>
          <a:xfrm>
            <a:off x="9677400" y="6405036"/>
            <a:ext cx="1482051" cy="153888"/>
          </a:xfrm>
          <a:prstGeom prst="rect">
            <a:avLst/>
          </a:prstGeom>
        </p:spPr>
        <p:txBody>
          <a:bodyPr/>
          <a:lstStyle>
            <a:lvl1pPr>
              <a:defRPr>
                <a:latin typeface="+mn-lt"/>
                <a:ea typeface="+mn-ea"/>
                <a:cs typeface="+mn-cs"/>
                <a:sym typeface="Arial" panose="020B0604020202020204" pitchFamily="34" charset="0"/>
              </a:defRPr>
            </a:lvl1pPr>
          </a:lstStyle>
          <a:p>
            <a:endParaRPr lang="en-US"/>
          </a:p>
        </p:txBody>
      </p:sp>
      <p:sp>
        <p:nvSpPr>
          <p:cNvPr id="9" name="Title 1"/>
          <p:cNvSpPr>
            <a:spLocks noGrp="1"/>
          </p:cNvSpPr>
          <p:nvPr>
            <p:ph type="title" hasCustomPrompt="1"/>
          </p:nvPr>
        </p:nvSpPr>
        <p:spPr bwMode="ltGray">
          <a:xfrm>
            <a:off x="630000" y="1544274"/>
            <a:ext cx="3452400" cy="1495794"/>
          </a:xfrm>
          <a:noFill/>
        </p:spPr>
        <p:txBody>
          <a:bodyPr vert="horz" wrap="square" lIns="0" tIns="0" rIns="320040" bIns="0" anchor="b">
            <a:noAutofit/>
          </a:bodyPr>
          <a:lstStyle>
            <a:lvl1pPr>
              <a:defRPr sz="3400">
                <a:solidFill>
                  <a:srgbClr val="002960"/>
                </a:solidFill>
                <a:latin typeface="+mj-lt"/>
                <a:ea typeface="+mj-ea"/>
                <a:cs typeface="+mj-cs"/>
                <a:sym typeface="Arial" panose="020B0604020202020204" pitchFamily="34" charset="0"/>
              </a:defRPr>
            </a:lvl1pPr>
          </a:lstStyle>
          <a:p>
            <a:r>
              <a:rPr lang="en-US"/>
              <a:t>Click to add title</a:t>
            </a:r>
          </a:p>
        </p:txBody>
      </p:sp>
      <p:sp>
        <p:nvSpPr>
          <p:cNvPr id="11"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Tree>
    <p:extLst>
      <p:ext uri="{BB962C8B-B14F-4D97-AF65-F5344CB8AC3E}">
        <p14:creationId xmlns:p14="http://schemas.microsoft.com/office/powerpoint/2010/main" val="69776065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p:cSld name="Section header box">
    <p:bg bwMode="grayWhite">
      <p:bgPr>
        <a:solidFill>
          <a:srgbClr val="D6E7FF"/>
        </a:solidFill>
        <a:effectLst/>
      </p:bgPr>
    </p:bg>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C51A2CD4-799F-4128-950F-F7AC0C170BC4}"/>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6" name="think-cell data - do not delete" hidden="1">
                        <a:extLst>
                          <a:ext uri="{FF2B5EF4-FFF2-40B4-BE49-F238E27FC236}">
                            <a16:creationId xmlns:a16="http://schemas.microsoft.com/office/drawing/2014/main" id="{C51A2CD4-799F-4128-950F-F7AC0C170BC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p:cNvSpPr>
            <a:spLocks noGrp="1"/>
          </p:cNvSpPr>
          <p:nvPr>
            <p:ph type="title" hasCustomPrompt="1"/>
          </p:nvPr>
        </p:nvSpPr>
        <p:spPr bwMode="blackWhite">
          <a:xfrm>
            <a:off x="1284742" y="2668041"/>
            <a:ext cx="9620491" cy="3201026"/>
          </a:xfrm>
          <a:prstGeom prst="rect">
            <a:avLst/>
          </a:prstGeom>
          <a:ln w="9525">
            <a:solidFill>
              <a:srgbClr val="002960"/>
            </a:solidFill>
          </a:ln>
        </p:spPr>
        <p:txBody>
          <a:bodyPr vert="horz" lIns="274320" tIns="274320" rIns="274320" bIns="137160" anchor="b">
            <a:noAutofit/>
          </a:bodyPr>
          <a:lstStyle>
            <a:lvl1pPr marL="0" algn="l" defTabSz="914400" rtl="0" eaLnBrk="1" fontAlgn="auto" latinLnBrk="0" hangingPunct="1">
              <a:lnSpc>
                <a:spcPts val="6000"/>
              </a:lnSpc>
              <a:spcBef>
                <a:spcPts val="0"/>
              </a:spcBef>
              <a:spcAft>
                <a:spcPts val="0"/>
              </a:spcAft>
              <a:defRPr lang="en-US" sz="5400" kern="1200" baseline="0" dirty="0">
                <a:solidFill>
                  <a:srgbClr val="002960"/>
                </a:solidFill>
                <a:latin typeface="+mj-lt"/>
                <a:ea typeface="+mj-ea"/>
                <a:cs typeface="+mj-cs"/>
                <a:sym typeface="Arial" panose="020B0604020202020204" pitchFamily="34" charset="0"/>
              </a:defRPr>
            </a:lvl1pPr>
          </a:lstStyle>
          <a:p>
            <a:r>
              <a:rPr lang="en-US"/>
              <a:t>Click to add big statement text</a:t>
            </a:r>
          </a:p>
        </p:txBody>
      </p:sp>
      <p:sp>
        <p:nvSpPr>
          <p:cNvPr id="3" name="Date Placeholder 2"/>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12"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59" name="Rectangle 58"/>
          <p:cNvSpPr/>
          <p:nvPr/>
        </p:nvSpPr>
        <p:spPr bwMode="white">
          <a:xfrm>
            <a:off x="1284743" y="1428131"/>
            <a:ext cx="947672" cy="947672"/>
          </a:xfrm>
          <a:prstGeom prst="rect">
            <a:avLst/>
          </a:prstGeom>
          <a:noFill/>
          <a:ln>
            <a:solidFill>
              <a:srgbClr val="002960"/>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ea typeface="+mn-ea"/>
              <a:cs typeface="+mn-cs"/>
              <a:sym typeface="Arial" panose="020B0604020202020204" pitchFamily="34" charset="0"/>
            </a:endParaRPr>
          </a:p>
        </p:txBody>
      </p:sp>
      <p:sp>
        <p:nvSpPr>
          <p:cNvPr id="10" name="Slide Number">
            <a:extLst>
              <a:ext uri="{FF2B5EF4-FFF2-40B4-BE49-F238E27FC236}">
                <a16:creationId xmlns:a16="http://schemas.microsoft.com/office/drawing/2014/main" id="{0AD63ABA-7B58-4D2C-955C-CBEC81529DE3}"/>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8022115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p:cSld name="Section header line">
    <p:bg bwMode="blackWhite">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BE4739EA-7652-4829-AB50-92C2BCF513CC}"/>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BE4739EA-7652-4829-AB50-92C2BCF513C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Date Placeholder 3"/>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147" name="Title 1"/>
          <p:cNvSpPr>
            <a:spLocks noGrp="1"/>
          </p:cNvSpPr>
          <p:nvPr>
            <p:ph type="title" hasCustomPrompt="1"/>
          </p:nvPr>
        </p:nvSpPr>
        <p:spPr bwMode="blackWhite">
          <a:xfrm>
            <a:off x="630000" y="3826800"/>
            <a:ext cx="10936800" cy="2041200"/>
          </a:xfrm>
        </p:spPr>
        <p:txBody>
          <a:bodyPr vert="horz" anchor="t">
            <a:noAutofit/>
          </a:bodyPr>
          <a:lstStyle>
            <a:lvl1pPr>
              <a:defRPr sz="5400">
                <a:solidFill>
                  <a:srgbClr val="002960"/>
                </a:solidFill>
                <a:latin typeface="+mj-lt"/>
                <a:ea typeface="+mj-ea"/>
                <a:cs typeface="+mj-cs"/>
                <a:sym typeface="Arial" panose="020B0604020202020204" pitchFamily="34" charset="0"/>
              </a:defRPr>
            </a:lvl1pPr>
          </a:lstStyle>
          <a:p>
            <a:r>
              <a:rPr lang="en-US"/>
              <a:t>Click to add big statement text</a:t>
            </a:r>
          </a:p>
        </p:txBody>
      </p:sp>
      <p:cxnSp>
        <p:nvCxnSpPr>
          <p:cNvPr id="148" name="Straight Connector 147"/>
          <p:cNvCxnSpPr/>
          <p:nvPr/>
        </p:nvCxnSpPr>
        <p:spPr bwMode="white">
          <a:xfrm>
            <a:off x="618898" y="3680016"/>
            <a:ext cx="11576304" cy="0"/>
          </a:xfrm>
          <a:prstGeom prst="line">
            <a:avLst/>
          </a:prstGeom>
          <a:ln w="19050" cmpd="sng">
            <a:solidFill>
              <a:srgbClr val="002960"/>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8" name="Slide Number">
            <a:extLst>
              <a:ext uri="{FF2B5EF4-FFF2-40B4-BE49-F238E27FC236}">
                <a16:creationId xmlns:a16="http://schemas.microsoft.com/office/drawing/2014/main" id="{5E6DA9AA-CBA5-45FF-8005-939FB654DD0B}"/>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49423597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p:cSld name="White one third">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87E2523B-E1FD-4539-9CE9-B79699365223}"/>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87E2523B-E1FD-4539-9CE9-B7969936522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6" name="Picture 15"/>
          <p:cNvPicPr>
            <a:picLocks noChangeAspect="1"/>
          </p:cNvPicPr>
          <p:nvPr/>
        </p:nvPicPr>
        <p:blipFill rotWithShape="1">
          <a:blip r:embed="rId6">
            <a:extLst>
              <a:ext uri="{28A0092B-C50C-407E-A947-70E740481C1C}">
                <a14:useLocalDpi xmlns:a14="http://schemas.microsoft.com/office/drawing/2010/main" val="0"/>
              </a:ext>
            </a:extLst>
          </a:blip>
          <a:srcRect l="29398" t="8741" r="101" b="27"/>
          <a:stretch/>
        </p:blipFill>
        <p:spPr bwMode="ltGray">
          <a:xfrm flipV="1">
            <a:off x="4064994" y="0"/>
            <a:ext cx="416951" cy="6858000"/>
          </a:xfrm>
          <a:prstGeom prst="rect">
            <a:avLst/>
          </a:prstGeom>
        </p:spPr>
      </p:pic>
      <p:sp>
        <p:nvSpPr>
          <p:cNvPr id="17" name="Date Placeholder 1"/>
          <p:cNvSpPr>
            <a:spLocks noGrp="1"/>
          </p:cNvSpPr>
          <p:nvPr>
            <p:ph type="dt" sz="half" idx="31"/>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25"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26" name="Rectangle 25"/>
          <p:cNvSpPr/>
          <p:nvPr/>
        </p:nvSpPr>
        <p:spPr bwMode="white">
          <a:xfrm>
            <a:off x="0" y="0"/>
            <a:ext cx="4079508" cy="6858000"/>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Arial" panose="020B0604020202020204" pitchFamily="34" charset="0"/>
            </a:endParaRPr>
          </a:p>
        </p:txBody>
      </p:sp>
      <p:sp>
        <p:nvSpPr>
          <p:cNvPr id="27" name="Title 4"/>
          <p:cNvSpPr>
            <a:spLocks noGrp="1"/>
          </p:cNvSpPr>
          <p:nvPr>
            <p:ph type="title" hasCustomPrompt="1"/>
          </p:nvPr>
        </p:nvSpPr>
        <p:spPr>
          <a:xfrm>
            <a:off x="630000" y="2681103"/>
            <a:ext cx="3127881" cy="1495794"/>
          </a:xfrm>
          <a:prstGeom prst="rect">
            <a:avLst/>
          </a:prstGeom>
        </p:spPr>
        <p:txBody>
          <a:bodyPr vert="horz" anchor="ctr">
            <a:noAutofit/>
          </a:bodyPr>
          <a:lstStyle>
            <a:lvl1pPr>
              <a:defRPr sz="3400">
                <a:solidFill>
                  <a:srgbClr val="002960"/>
                </a:solidFill>
                <a:latin typeface="+mj-lt"/>
                <a:ea typeface="+mj-ea"/>
                <a:cs typeface="+mj-cs"/>
                <a:sym typeface="Arial" panose="020B0604020202020204" pitchFamily="34" charset="0"/>
              </a:defRPr>
            </a:lvl1pPr>
          </a:lstStyle>
          <a:p>
            <a:r>
              <a:rPr lang="en-US"/>
              <a:t>Click to add title</a:t>
            </a:r>
          </a:p>
        </p:txBody>
      </p:sp>
      <p:sp>
        <p:nvSpPr>
          <p:cNvPr id="14" name="Slide Number">
            <a:extLst>
              <a:ext uri="{FF2B5EF4-FFF2-40B4-BE49-F238E27FC236}">
                <a16:creationId xmlns:a16="http://schemas.microsoft.com/office/drawing/2014/main" id="{663200D7-E0C8-46F3-8B19-E6B44776E397}"/>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00800071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p:cSld name="Green highlight">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48690A1E-9929-47F2-9A5C-AA7338B0CA97}"/>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48690A1E-9929-47F2-9A5C-AA7338B0CA97}"/>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l="29398" t="8741" r="101" b="27"/>
          <a:stretch/>
        </p:blipFill>
        <p:spPr bwMode="ltGray">
          <a:xfrm flipV="1">
            <a:off x="7165606" y="0"/>
            <a:ext cx="416951" cy="6858000"/>
          </a:xfrm>
          <a:prstGeom prst="rect">
            <a:avLst/>
          </a:prstGeom>
        </p:spPr>
      </p:pic>
      <p:sp>
        <p:nvSpPr>
          <p:cNvPr id="13" name="Rectangle 12"/>
          <p:cNvSpPr/>
          <p:nvPr/>
        </p:nvSpPr>
        <p:spPr bwMode="white">
          <a:xfrm>
            <a:off x="0" y="0"/>
            <a:ext cx="7171956" cy="6858000"/>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Arial" panose="020B0604020202020204" pitchFamily="34" charset="0"/>
            </a:endParaRPr>
          </a:p>
        </p:txBody>
      </p:sp>
      <p:sp>
        <p:nvSpPr>
          <p:cNvPr id="16" name="Date Placeholder 2"/>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20"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23" name="Title 3"/>
          <p:cNvSpPr>
            <a:spLocks noGrp="1"/>
          </p:cNvSpPr>
          <p:nvPr>
            <p:ph type="title" hasCustomPrompt="1"/>
          </p:nvPr>
        </p:nvSpPr>
        <p:spPr>
          <a:xfrm>
            <a:off x="630000" y="622800"/>
            <a:ext cx="6256800" cy="523220"/>
          </a:xfrm>
          <a:prstGeom prst="rect">
            <a:avLst/>
          </a:prstGeom>
        </p:spPr>
        <p:txBody>
          <a:bodyPr vert="horz" wrap="square" lIns="0" tIns="0" rIns="0" bIns="0" anchor="t" anchorCtr="0">
            <a:spAutoFit/>
          </a:bodyPr>
          <a:lstStyle>
            <a:lvl1pPr marL="0" indent="0" algn="l">
              <a:lnSpc>
                <a:spcPct val="100000"/>
              </a:lnSpc>
              <a:spcBef>
                <a:spcPct val="0"/>
              </a:spcBef>
              <a:spcAft>
                <a:spcPts val="0"/>
              </a:spcAft>
              <a:defRPr sz="3400" b="1" i="0" u="none" kern="1200" spc="0">
                <a:solidFill>
                  <a:srgbClr val="002960"/>
                </a:solidFill>
                <a:latin typeface="+mj-lt"/>
                <a:ea typeface="+mj-ea"/>
                <a:cs typeface="+mj-cs"/>
                <a:sym typeface="Arial" panose="020B0604020202020204" pitchFamily="34" charset="0"/>
              </a:defRPr>
            </a:lvl1pPr>
          </a:lstStyle>
          <a:p>
            <a:pPr lvl="0"/>
            <a:r>
              <a:rPr lang="en-US"/>
              <a:t>Click to add title</a:t>
            </a:r>
          </a:p>
        </p:txBody>
      </p:sp>
      <p:sp>
        <p:nvSpPr>
          <p:cNvPr id="21" name="Slide Number">
            <a:extLst>
              <a:ext uri="{FF2B5EF4-FFF2-40B4-BE49-F238E27FC236}">
                <a16:creationId xmlns:a16="http://schemas.microsoft.com/office/drawing/2014/main" id="{ED6A6005-F92C-42F8-988C-75A3A1443D97}"/>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26130839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p:cSld name="Green one third">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6145CDBA-9669-4EA0-AEC2-500E1C6BC0AE}"/>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6145CDBA-9669-4EA0-AEC2-500E1C6BC0A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3671068" y="0"/>
            <a:ext cx="416951" cy="6858000"/>
          </a:xfrm>
          <a:prstGeom prst="rect">
            <a:avLst/>
          </a:prstGeom>
        </p:spPr>
      </p:pic>
      <p:sp>
        <p:nvSpPr>
          <p:cNvPr id="11" name="Title 4"/>
          <p:cNvSpPr>
            <a:spLocks noGrp="1"/>
          </p:cNvSpPr>
          <p:nvPr>
            <p:ph type="title" hasCustomPrompt="1"/>
          </p:nvPr>
        </p:nvSpPr>
        <p:spPr>
          <a:xfrm>
            <a:off x="630000" y="2681103"/>
            <a:ext cx="3127881" cy="1495794"/>
          </a:xfrm>
          <a:prstGeom prst="rect">
            <a:avLst/>
          </a:prstGeom>
        </p:spPr>
        <p:txBody>
          <a:bodyPr vert="horz" anchor="ctr">
            <a:noAutofit/>
          </a:bodyPr>
          <a:lstStyle>
            <a:lvl1pPr>
              <a:defRPr sz="3400">
                <a:solidFill>
                  <a:srgbClr val="002960"/>
                </a:solidFill>
                <a:latin typeface="+mj-lt"/>
                <a:ea typeface="+mj-ea"/>
                <a:cs typeface="+mj-cs"/>
                <a:sym typeface="Arial" panose="020B0604020202020204" pitchFamily="34" charset="0"/>
              </a:defRPr>
            </a:lvl1pPr>
          </a:lstStyle>
          <a:p>
            <a:r>
              <a:rPr lang="en-US"/>
              <a:t>Click to add title</a:t>
            </a:r>
          </a:p>
        </p:txBody>
      </p:sp>
      <p:sp>
        <p:nvSpPr>
          <p:cNvPr id="13" name="Rectangle 12"/>
          <p:cNvSpPr/>
          <p:nvPr/>
        </p:nvSpPr>
        <p:spPr bwMode="white">
          <a:xfrm>
            <a:off x="4080763" y="-1309"/>
            <a:ext cx="8111237" cy="6859309"/>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Arial" panose="020B0604020202020204" pitchFamily="34" charset="0"/>
            </a:endParaRPr>
          </a:p>
        </p:txBody>
      </p:sp>
      <p:sp>
        <p:nvSpPr>
          <p:cNvPr id="16"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12" name="Date Placeholder 1"/>
          <p:cNvSpPr>
            <a:spLocks noGrp="1"/>
          </p:cNvSpPr>
          <p:nvPr>
            <p:ph type="dt" sz="half" idx="29"/>
          </p:nvPr>
        </p:nvSpPr>
        <p:spPr>
          <a:xfrm>
            <a:off x="9677400" y="6405036"/>
            <a:ext cx="1482051" cy="153888"/>
          </a:xfrm>
          <a:prstGeom prst="rect">
            <a:avLst/>
          </a:prstGeom>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7" name="Slide Number">
            <a:extLst>
              <a:ext uri="{FF2B5EF4-FFF2-40B4-BE49-F238E27FC236}">
                <a16:creationId xmlns:a16="http://schemas.microsoft.com/office/drawing/2014/main" id="{A5401B66-D7F0-4534-800B-D35AF8F0A280}"/>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11407639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preserve="1">
  <p:cSld name="Green half">
    <p:bg bwMode="grayWhite">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8D7BB2A6-3846-4F02-8FB6-C6B1D07D1AD7}"/>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8D7BB2A6-3846-4F02-8FB6-C6B1D07D1AD7}"/>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1" name="Picture 10"/>
          <p:cNvPicPr>
            <a:picLocks noChangeAspect="1"/>
          </p:cNvPicPr>
          <p:nvPr/>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5689582" y="0"/>
            <a:ext cx="416951" cy="6858000"/>
          </a:xfrm>
          <a:prstGeom prst="rect">
            <a:avLst/>
          </a:prstGeom>
        </p:spPr>
      </p:pic>
      <p:sp>
        <p:nvSpPr>
          <p:cNvPr id="12" name="Rectangle 11"/>
          <p:cNvSpPr/>
          <p:nvPr/>
        </p:nvSpPr>
        <p:spPr>
          <a:xfrm>
            <a:off x="6096000" y="0"/>
            <a:ext cx="6096000" cy="6858000"/>
          </a:xfrm>
          <a:prstGeom prst="rect">
            <a:avLst/>
          </a:prstGeom>
          <a:solidFill>
            <a:srgbClr val="F2F2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ea typeface="+mn-ea"/>
              <a:cs typeface="+mn-cs"/>
              <a:sym typeface="Arial" panose="020B0604020202020204" pitchFamily="34" charset="0"/>
            </a:endParaRPr>
          </a:p>
        </p:txBody>
      </p:sp>
      <p:sp>
        <p:nvSpPr>
          <p:cNvPr id="13" name="Picture Placeholder 18"/>
          <p:cNvSpPr>
            <a:spLocks noGrp="1"/>
          </p:cNvSpPr>
          <p:nvPr>
            <p:ph type="pic" sz="quarter" idx="14" hasCustomPrompt="1"/>
          </p:nvPr>
        </p:nvSpPr>
        <p:spPr>
          <a:xfrm>
            <a:off x="6092021" y="0"/>
            <a:ext cx="6099977" cy="6858000"/>
          </a:xfrm>
          <a:prstGeom prst="rect">
            <a:avLst/>
          </a:prstGeom>
          <a:noFill/>
        </p:spPr>
        <p:txBody>
          <a:bodyPr lIns="914400" tIns="914400" rIns="914400" bIns="914400"/>
          <a:lstStyle>
            <a:lvl1pPr algn="ctr">
              <a:defRPr sz="1800" baseline="0">
                <a:latin typeface="+mn-lt"/>
                <a:ea typeface="+mn-ea"/>
                <a:cs typeface="+mn-cs"/>
                <a:sym typeface="Arial" panose="020B0604020202020204" pitchFamily="34" charset="0"/>
              </a:defRPr>
            </a:lvl1pPr>
          </a:lstStyle>
          <a:p>
            <a:r>
              <a:rPr lang="en-US"/>
              <a:t>Click icon below to insert an image or remove this placeholder to use the whitespace in another way</a:t>
            </a:r>
          </a:p>
        </p:txBody>
      </p:sp>
      <p:sp>
        <p:nvSpPr>
          <p:cNvPr id="14" name="Title 1"/>
          <p:cNvSpPr>
            <a:spLocks noGrp="1"/>
          </p:cNvSpPr>
          <p:nvPr>
            <p:ph type="title" hasCustomPrompt="1"/>
          </p:nvPr>
        </p:nvSpPr>
        <p:spPr bwMode="black">
          <a:xfrm>
            <a:off x="630000" y="1785600"/>
            <a:ext cx="4388400" cy="3286800"/>
          </a:xfrm>
          <a:prstGeom prst="rect">
            <a:avLst/>
          </a:prstGeom>
          <a:noFill/>
        </p:spPr>
        <p:txBody>
          <a:bodyPr vert="horz" wrap="square" lIns="0" tIns="0" rIns="320040" bIns="0" anchor="ctr">
            <a:noAutofit/>
          </a:bodyPr>
          <a:lstStyle>
            <a:lvl1pPr>
              <a:defRPr sz="4400">
                <a:solidFill>
                  <a:srgbClr val="002960"/>
                </a:solidFill>
                <a:latin typeface="+mj-lt"/>
                <a:ea typeface="+mj-ea"/>
                <a:cs typeface="+mj-cs"/>
                <a:sym typeface="Arial" panose="020B0604020202020204" pitchFamily="34" charset="0"/>
              </a:defRPr>
            </a:lvl1pPr>
          </a:lstStyle>
          <a:p>
            <a:r>
              <a:rPr lang="en-US"/>
              <a:t>Click to add title</a:t>
            </a:r>
          </a:p>
        </p:txBody>
      </p:sp>
      <p:sp>
        <p:nvSpPr>
          <p:cNvPr id="16" name="Date Placeholder 2"/>
          <p:cNvSpPr>
            <a:spLocks noGrp="1"/>
          </p:cNvSpPr>
          <p:nvPr>
            <p:ph type="dt" sz="half" idx="15"/>
          </p:nvPr>
        </p:nvSpPr>
        <p:spPr>
          <a:xfrm>
            <a:off x="9677400" y="6405036"/>
            <a:ext cx="1482051" cy="153888"/>
          </a:xfrm>
          <a:prstGeom prst="rect">
            <a:avLst/>
          </a:prstGeom>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21"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18" name="Slide Number">
            <a:extLst>
              <a:ext uri="{FF2B5EF4-FFF2-40B4-BE49-F238E27FC236}">
                <a16:creationId xmlns:a16="http://schemas.microsoft.com/office/drawing/2014/main" id="{A113EEDC-746F-456F-80B6-A81FFD164C05}"/>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90450234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p:cSld name="Green two third">
    <p:bg bwMode="grayWhite">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CAAD7330-6448-4A20-B18E-F61702DE152E}"/>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CAAD7330-6448-4A20-B18E-F61702DE152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9" name="Picture 8"/>
          <p:cNvPicPr>
            <a:picLocks noChangeAspect="1"/>
          </p:cNvPicPr>
          <p:nvPr/>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7409849" y="0"/>
            <a:ext cx="416951" cy="6858000"/>
          </a:xfrm>
          <a:prstGeom prst="rect">
            <a:avLst/>
          </a:prstGeom>
        </p:spPr>
      </p:pic>
      <p:sp>
        <p:nvSpPr>
          <p:cNvPr id="10" name="Rectangle 9"/>
          <p:cNvSpPr/>
          <p:nvPr/>
        </p:nvSpPr>
        <p:spPr bwMode="gray">
          <a:xfrm>
            <a:off x="7819543" y="0"/>
            <a:ext cx="4372457" cy="6858000"/>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Arial" panose="020B0604020202020204" pitchFamily="34" charset="0"/>
            </a:endParaRPr>
          </a:p>
        </p:txBody>
      </p:sp>
      <p:sp>
        <p:nvSpPr>
          <p:cNvPr id="11" name="Picture Placeholder 5"/>
          <p:cNvSpPr>
            <a:spLocks noGrp="1"/>
          </p:cNvSpPr>
          <p:nvPr>
            <p:ph type="pic" sz="quarter" idx="11" hasCustomPrompt="1"/>
          </p:nvPr>
        </p:nvSpPr>
        <p:spPr>
          <a:xfrm>
            <a:off x="7820025" y="0"/>
            <a:ext cx="4371975" cy="6858000"/>
          </a:xfrm>
          <a:prstGeom prst="rect">
            <a:avLst/>
          </a:prstGeom>
          <a:noFill/>
        </p:spPr>
        <p:txBody>
          <a:bodyPr lIns="182880" tIns="914400" rIns="182880" bIns="914400"/>
          <a:lstStyle>
            <a:lvl1pPr algn="ctr">
              <a:defRPr sz="1600">
                <a:solidFill>
                  <a:schemeClr val="tx1"/>
                </a:solidFill>
                <a:latin typeface="+mn-lt"/>
                <a:ea typeface="+mn-ea"/>
                <a:cs typeface="+mn-cs"/>
                <a:sym typeface="Arial" panose="020B0604020202020204" pitchFamily="34" charset="0"/>
              </a:defRPr>
            </a:lvl1pPr>
          </a:lstStyle>
          <a:p>
            <a:r>
              <a:rPr lang="en-US"/>
              <a:t>Click icon below to insert an image or remove this placeholder to use the whitespace in another way</a:t>
            </a:r>
          </a:p>
        </p:txBody>
      </p:sp>
      <p:sp>
        <p:nvSpPr>
          <p:cNvPr id="12" name="Date Placeholder 2"/>
          <p:cNvSpPr>
            <a:spLocks noGrp="1"/>
          </p:cNvSpPr>
          <p:nvPr>
            <p:ph type="dt" sz="half" idx="12"/>
          </p:nvPr>
        </p:nvSpPr>
        <p:spPr>
          <a:xfrm>
            <a:off x="9677400" y="6405036"/>
            <a:ext cx="1482051" cy="153888"/>
          </a:xfrm>
          <a:prstGeom prst="rect">
            <a:avLst/>
          </a:prstGeom>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5" name="Copyright" hidden="1"/>
          <p:cNvSpPr txBox="1"/>
          <p:nvPr/>
        </p:nvSpPr>
        <p:spPr>
          <a:xfrm rot="16200000">
            <a:off x="9486900" y="3916394"/>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14" name="Title 1"/>
          <p:cNvSpPr>
            <a:spLocks noGrp="1"/>
          </p:cNvSpPr>
          <p:nvPr>
            <p:ph type="title" hasCustomPrompt="1"/>
          </p:nvPr>
        </p:nvSpPr>
        <p:spPr bwMode="blackWhite">
          <a:xfrm>
            <a:off x="630000" y="1804650"/>
            <a:ext cx="6247552" cy="3286800"/>
          </a:xfrm>
          <a:prstGeom prst="rect">
            <a:avLst/>
          </a:prstGeom>
        </p:spPr>
        <p:txBody>
          <a:bodyPr vert="horz" anchor="ctr">
            <a:noAutofit/>
          </a:bodyPr>
          <a:lstStyle>
            <a:lvl1pPr>
              <a:defRPr sz="4400">
                <a:solidFill>
                  <a:srgbClr val="002960"/>
                </a:solidFill>
                <a:latin typeface="+mj-lt"/>
                <a:ea typeface="+mj-ea"/>
                <a:cs typeface="+mj-cs"/>
                <a:sym typeface="Arial" panose="020B0604020202020204" pitchFamily="34" charset="0"/>
              </a:defRPr>
            </a:lvl1pPr>
          </a:lstStyle>
          <a:p>
            <a:r>
              <a:rPr lang="en-US"/>
              <a:t>Click to edit title</a:t>
            </a:r>
          </a:p>
        </p:txBody>
      </p:sp>
      <p:sp>
        <p:nvSpPr>
          <p:cNvPr id="17" name="Slide Number">
            <a:extLst>
              <a:ext uri="{FF2B5EF4-FFF2-40B4-BE49-F238E27FC236}">
                <a16:creationId xmlns:a16="http://schemas.microsoft.com/office/drawing/2014/main" id="{4F4D8CA0-7A9F-4DCB-A29B-0EED77F7D315}"/>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96358955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preserve="1">
  <p:cSld name="Left arrow">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2F2B3D23-9948-4D8A-ABD1-E16E37D486C7}"/>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2F2B3D23-9948-4D8A-ABD1-E16E37D486C7}"/>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6" name="Freeform 14"/>
          <p:cNvSpPr/>
          <p:nvPr/>
        </p:nvSpPr>
        <p:spPr bwMode="ltGray">
          <a:xfrm>
            <a:off x="1524" y="131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2F2F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Arial" panose="020B0604020202020204" pitchFamily="34" charset="0"/>
            </a:endParaRPr>
          </a:p>
        </p:txBody>
      </p:sp>
      <p:sp>
        <p:nvSpPr>
          <p:cNvPr id="5" name="Date Placeholder 4"/>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1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pic>
        <p:nvPicPr>
          <p:cNvPr id="9"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32442" y="3590399"/>
            <a:ext cx="1365250" cy="3382962"/>
          </a:xfrm>
          <a:custGeom>
            <a:avLst/>
            <a:gdLst>
              <a:gd name="connsiteX0" fmla="*/ 919541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264716 h 3382962"/>
              <a:gd name="connsiteX5" fmla="*/ 129871 w 1365250"/>
              <a:gd name="connsiteY5" fmla="*/ 3267601 h 3382962"/>
              <a:gd name="connsiteX6" fmla="*/ 0 w 1365250"/>
              <a:gd name="connsiteY6" fmla="*/ 0 h 3382962"/>
              <a:gd name="connsiteX7" fmla="*/ 909386 w 1365250"/>
              <a:gd name="connsiteY7" fmla="*/ 0 h 3382962"/>
              <a:gd name="connsiteX8" fmla="*/ 0 w 1365250"/>
              <a:gd name="connsiteY8" fmla="*/ 298560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19541" y="0"/>
                </a:moveTo>
                <a:lnTo>
                  <a:pt x="1365250" y="0"/>
                </a:lnTo>
                <a:lnTo>
                  <a:pt x="1365250" y="3382962"/>
                </a:lnTo>
                <a:lnTo>
                  <a:pt x="0" y="3382962"/>
                </a:lnTo>
                <a:lnTo>
                  <a:pt x="0" y="3264716"/>
                </a:lnTo>
                <a:lnTo>
                  <a:pt x="129871" y="3267601"/>
                </a:lnTo>
                <a:close/>
                <a:moveTo>
                  <a:pt x="0" y="0"/>
                </a:moveTo>
                <a:lnTo>
                  <a:pt x="909386" y="0"/>
                </a:lnTo>
                <a:lnTo>
                  <a:pt x="0" y="2985607"/>
                </a:lnTo>
                <a:close/>
              </a:path>
            </a:pathLst>
          </a:custGeom>
          <a:noFill/>
          <a:extLst>
            <a:ext uri="{909E8E84-426E-40DD-AFC4-6F175D3DCCD1}">
              <a14:hiddenFill xmlns:a14="http://schemas.microsoft.com/office/drawing/2010/main">
                <a:solidFill>
                  <a:srgbClr val="FFFFFF"/>
                </a:solidFill>
              </a14:hiddenFill>
            </a:ext>
          </a:extLst>
        </p:spPr>
      </p:pic>
      <p:sp>
        <p:nvSpPr>
          <p:cNvPr id="13" name="Title 2">
            <a:extLst>
              <a:ext uri="{FF2B5EF4-FFF2-40B4-BE49-F238E27FC236}">
                <a16:creationId xmlns:a16="http://schemas.microsoft.com/office/drawing/2014/main" id="{BF333DD6-7058-4725-97AE-A81A11C38421}"/>
              </a:ext>
            </a:extLst>
          </p:cNvPr>
          <p:cNvSpPr>
            <a:spLocks noGrp="1"/>
          </p:cNvSpPr>
          <p:nvPr>
            <p:ph type="title" hasCustomPrompt="1"/>
          </p:nvPr>
        </p:nvSpPr>
        <p:spPr>
          <a:xfrm>
            <a:off x="630000" y="2764203"/>
            <a:ext cx="2478638" cy="1314311"/>
          </a:xfrm>
        </p:spPr>
        <p:txBody>
          <a:bodyPr vert="horz" anchor="ctr" anchorCtr="0">
            <a:noAutofit/>
          </a:bodyPr>
          <a:lstStyle>
            <a:lvl1pPr>
              <a:defRPr sz="3400" baseline="0">
                <a:solidFill>
                  <a:srgbClr val="002960"/>
                </a:solidFill>
                <a:latin typeface="+mj-lt"/>
                <a:ea typeface="+mj-ea"/>
                <a:cs typeface="+mj-cs"/>
                <a:sym typeface="Arial" panose="020B0604020202020204" pitchFamily="34" charset="0"/>
              </a:defRPr>
            </a:lvl1pPr>
          </a:lstStyle>
          <a:p>
            <a:r>
              <a:rPr lang="en-US"/>
              <a:t>Click to add title</a:t>
            </a:r>
          </a:p>
        </p:txBody>
      </p:sp>
      <p:sp>
        <p:nvSpPr>
          <p:cNvPr id="15" name="Slide Number">
            <a:extLst>
              <a:ext uri="{FF2B5EF4-FFF2-40B4-BE49-F238E27FC236}">
                <a16:creationId xmlns:a16="http://schemas.microsoft.com/office/drawing/2014/main" id="{8F94A1AC-48CE-480F-8E5F-CA8D93A30802}"/>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31313320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Green two third">
    <p:bg bwMode="grayWhite">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CAAD7330-6448-4A20-B18E-F61702DE152E}"/>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CAAD7330-6448-4A20-B18E-F61702DE152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9" name="Picture 8"/>
          <p:cNvPicPr>
            <a:picLocks noChangeAspect="1"/>
          </p:cNvPicPr>
          <p:nvPr userDrawn="1"/>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7409849" y="0"/>
            <a:ext cx="416951" cy="6858000"/>
          </a:xfrm>
          <a:prstGeom prst="rect">
            <a:avLst/>
          </a:prstGeom>
        </p:spPr>
      </p:pic>
      <p:sp>
        <p:nvSpPr>
          <p:cNvPr id="10" name="Rectangle 9"/>
          <p:cNvSpPr/>
          <p:nvPr userDrawn="1"/>
        </p:nvSpPr>
        <p:spPr bwMode="gray">
          <a:xfrm>
            <a:off x="7819543" y="0"/>
            <a:ext cx="4372457" cy="6858000"/>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Arial" panose="020B0604020202020204" pitchFamily="34" charset="0"/>
            </a:endParaRPr>
          </a:p>
        </p:txBody>
      </p:sp>
      <p:sp>
        <p:nvSpPr>
          <p:cNvPr id="11" name="Picture Placeholder 5"/>
          <p:cNvSpPr>
            <a:spLocks noGrp="1"/>
          </p:cNvSpPr>
          <p:nvPr>
            <p:ph type="pic" sz="quarter" idx="11" hasCustomPrompt="1"/>
          </p:nvPr>
        </p:nvSpPr>
        <p:spPr>
          <a:xfrm>
            <a:off x="7820025" y="0"/>
            <a:ext cx="4371975" cy="6858000"/>
          </a:xfrm>
          <a:prstGeom prst="rect">
            <a:avLst/>
          </a:prstGeom>
          <a:noFill/>
        </p:spPr>
        <p:txBody>
          <a:bodyPr lIns="182880" tIns="914400" rIns="182880" bIns="914400"/>
          <a:lstStyle>
            <a:lvl1pPr algn="ctr">
              <a:defRPr sz="1600">
                <a:solidFill>
                  <a:schemeClr val="tx1"/>
                </a:solidFill>
                <a:latin typeface="+mn-lt"/>
                <a:ea typeface="+mn-ea"/>
                <a:cs typeface="+mn-cs"/>
                <a:sym typeface="Arial" panose="020B0604020202020204" pitchFamily="34" charset="0"/>
              </a:defRPr>
            </a:lvl1pPr>
          </a:lstStyle>
          <a:p>
            <a:r>
              <a:rPr lang="en-US"/>
              <a:t>Click icon below to insert an image or remove this placeholder to use the whitespace in another way</a:t>
            </a:r>
          </a:p>
        </p:txBody>
      </p:sp>
      <p:sp>
        <p:nvSpPr>
          <p:cNvPr id="12" name="Date Placeholder 2"/>
          <p:cNvSpPr>
            <a:spLocks noGrp="1"/>
          </p:cNvSpPr>
          <p:nvPr>
            <p:ph type="dt" sz="half" idx="12"/>
          </p:nvPr>
        </p:nvSpPr>
        <p:spPr>
          <a:xfrm>
            <a:off x="9677400" y="6405036"/>
            <a:ext cx="1482051" cy="153888"/>
          </a:xfrm>
          <a:prstGeom prst="rect">
            <a:avLst/>
          </a:prstGeom>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5" name="Copyright" hidden="1"/>
          <p:cNvSpPr txBox="1"/>
          <p:nvPr userDrawn="1"/>
        </p:nvSpPr>
        <p:spPr>
          <a:xfrm rot="16200000">
            <a:off x="9486900" y="3916394"/>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14" name="Title 1"/>
          <p:cNvSpPr>
            <a:spLocks noGrp="1"/>
          </p:cNvSpPr>
          <p:nvPr>
            <p:ph type="title" hasCustomPrompt="1"/>
          </p:nvPr>
        </p:nvSpPr>
        <p:spPr bwMode="blackWhite">
          <a:xfrm>
            <a:off x="630000" y="1804650"/>
            <a:ext cx="6247552" cy="3286800"/>
          </a:xfrm>
          <a:prstGeom prst="rect">
            <a:avLst/>
          </a:prstGeom>
        </p:spPr>
        <p:txBody>
          <a:bodyPr vert="horz" anchor="ctr">
            <a:noAutofit/>
          </a:bodyPr>
          <a:lstStyle>
            <a:lvl1pPr>
              <a:defRPr sz="4400">
                <a:solidFill>
                  <a:srgbClr val="002960"/>
                </a:solidFill>
                <a:latin typeface="+mj-lt"/>
                <a:ea typeface="+mj-ea"/>
                <a:cs typeface="+mj-cs"/>
                <a:sym typeface="Arial" panose="020B0604020202020204" pitchFamily="34" charset="0"/>
              </a:defRPr>
            </a:lvl1pPr>
          </a:lstStyle>
          <a:p>
            <a:r>
              <a:rPr lang="en-US"/>
              <a:t>Click to edit title</a:t>
            </a:r>
          </a:p>
        </p:txBody>
      </p:sp>
      <p:sp>
        <p:nvSpPr>
          <p:cNvPr id="17" name="Slide Number">
            <a:extLst>
              <a:ext uri="{FF2B5EF4-FFF2-40B4-BE49-F238E27FC236}">
                <a16:creationId xmlns:a16="http://schemas.microsoft.com/office/drawing/2014/main" id="{4F4D8CA0-7A9F-4DCB-A29B-0EED77F7D315}"/>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23241826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reserve="1">
  <p:cSld name="Green left arrow">
    <p:bg>
      <p:bgPr>
        <a:solidFill>
          <a:srgbClr val="F2F2F2"/>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DAF8A827-5340-47B1-ADDE-65AB02B82CE9}"/>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4" name="think-cell data - do not delete" hidden="1">
                        <a:extLst>
                          <a:ext uri="{FF2B5EF4-FFF2-40B4-BE49-F238E27FC236}">
                            <a16:creationId xmlns:a16="http://schemas.microsoft.com/office/drawing/2014/main" id="{DAF8A827-5340-47B1-ADDE-65AB02B82CE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6" name="Freeform 14"/>
          <p:cNvSpPr/>
          <p:nvPr/>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D6E7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nSpc>
                <a:spcPct val="90000"/>
              </a:lnSpc>
              <a:spcAft>
                <a:spcPts val="1000"/>
              </a:spcAft>
            </a:pPr>
            <a:endParaRPr lang="en-US" sz="1200">
              <a:solidFill>
                <a:schemeClr val="bg1"/>
              </a:solidFill>
              <a:sym typeface="Arial" panose="020B0604020202020204" pitchFamily="34" charset="0"/>
            </a:endParaRPr>
          </a:p>
        </p:txBody>
      </p:sp>
      <p:sp>
        <p:nvSpPr>
          <p:cNvPr id="3" name="Title 2"/>
          <p:cNvSpPr>
            <a:spLocks noGrp="1"/>
          </p:cNvSpPr>
          <p:nvPr>
            <p:ph type="title" hasCustomPrompt="1"/>
          </p:nvPr>
        </p:nvSpPr>
        <p:spPr>
          <a:xfrm>
            <a:off x="630000" y="2764203"/>
            <a:ext cx="2478638" cy="1314311"/>
          </a:xfrm>
        </p:spPr>
        <p:txBody>
          <a:bodyPr vert="horz" anchor="ctr" anchorCtr="0">
            <a:noAutofit/>
          </a:bodyPr>
          <a:lstStyle>
            <a:lvl1pPr>
              <a:defRPr sz="3400" baseline="0">
                <a:solidFill>
                  <a:srgbClr val="002960"/>
                </a:solidFill>
                <a:latin typeface="+mj-lt"/>
                <a:ea typeface="+mj-ea"/>
                <a:cs typeface="+mj-cs"/>
                <a:sym typeface="Arial" panose="020B0604020202020204" pitchFamily="34" charset="0"/>
              </a:defRPr>
            </a:lvl1pPr>
          </a:lstStyle>
          <a:p>
            <a:r>
              <a:rPr lang="en-US"/>
              <a:t>Click to add title</a:t>
            </a:r>
          </a:p>
        </p:txBody>
      </p:sp>
      <p:sp>
        <p:nvSpPr>
          <p:cNvPr id="13"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5"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t="6216" b="7716"/>
          <a:stretch/>
        </p:blipFill>
        <p:spPr>
          <a:xfrm rot="120000">
            <a:off x="2174642" y="3402828"/>
            <a:ext cx="2694666" cy="3461745"/>
          </a:xfrm>
          <a:custGeom>
            <a:avLst/>
            <a:gdLst>
              <a:gd name="connsiteX0" fmla="*/ 0 w 2694666"/>
              <a:gd name="connsiteY0" fmla="*/ 0 h 3461745"/>
              <a:gd name="connsiteX1" fmla="*/ 2694666 w 2694666"/>
              <a:gd name="connsiteY1" fmla="*/ 0 h 3461745"/>
              <a:gd name="connsiteX2" fmla="*/ 2694666 w 2694666"/>
              <a:gd name="connsiteY2" fmla="*/ 3461745 h 3461745"/>
              <a:gd name="connsiteX3" fmla="*/ 1325678 w 2694666"/>
              <a:gd name="connsiteY3" fmla="*/ 3461745 h 3461745"/>
              <a:gd name="connsiteX4" fmla="*/ 1671729 w 2694666"/>
              <a:gd name="connsiteY4" fmla="*/ 3449661 h 3461745"/>
              <a:gd name="connsiteX5" fmla="*/ 1894583 w 2694666"/>
              <a:gd name="connsiteY5" fmla="*/ 6023 h 3461745"/>
              <a:gd name="connsiteX6" fmla="*/ 1847153 w 2694666"/>
              <a:gd name="connsiteY6" fmla="*/ 12445 h 3461745"/>
              <a:gd name="connsiteX7" fmla="*/ 1149427 w 2694666"/>
              <a:gd name="connsiteY7" fmla="*/ 3461745 h 3461745"/>
              <a:gd name="connsiteX8" fmla="*/ 0 w 2694666"/>
              <a:gd name="connsiteY8" fmla="*/ 3461745 h 3461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4666" h="3461745">
                <a:moveTo>
                  <a:pt x="0" y="0"/>
                </a:moveTo>
                <a:lnTo>
                  <a:pt x="2694666" y="0"/>
                </a:lnTo>
                <a:lnTo>
                  <a:pt x="2694666" y="3461745"/>
                </a:lnTo>
                <a:lnTo>
                  <a:pt x="1325678" y="3461745"/>
                </a:lnTo>
                <a:lnTo>
                  <a:pt x="1671729" y="3449661"/>
                </a:lnTo>
                <a:lnTo>
                  <a:pt x="1894583" y="6023"/>
                </a:lnTo>
                <a:lnTo>
                  <a:pt x="1847153" y="12445"/>
                </a:lnTo>
                <a:lnTo>
                  <a:pt x="1149427" y="3461745"/>
                </a:lnTo>
                <a:lnTo>
                  <a:pt x="0" y="3461745"/>
                </a:lnTo>
                <a:close/>
              </a:path>
            </a:pathLst>
          </a:custGeom>
        </p:spPr>
      </p:pic>
      <p:sp>
        <p:nvSpPr>
          <p:cNvPr id="18" name="Slide Number">
            <a:extLst>
              <a:ext uri="{FF2B5EF4-FFF2-40B4-BE49-F238E27FC236}">
                <a16:creationId xmlns:a16="http://schemas.microsoft.com/office/drawing/2014/main" id="{371F321E-FD76-4301-A3CE-5526C98D9B54}"/>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79386131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preserve="1">
  <p:cSld name="Arrow one third">
    <p:bg>
      <p:bgPr>
        <a:solidFill>
          <a:srgbClr val="D6E7FF"/>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324" imgH="324" progId="TCLayout.ActiveDocument.1">
                  <p:embed/>
                </p:oleObj>
              </mc:Choice>
              <mc:Fallback>
                <p:oleObj name="think-cell Slide" r:id="rId4" imgW="324" imgH="324" progId="TCLayout.ActiveDocument.1">
                  <p:embed/>
                  <p:pic>
                    <p:nvPicPr>
                      <p:cNvPr id="3" name="Object 2"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8" name="Date Placeholder 7"/>
          <p:cNvSpPr>
            <a:spLocks noGrp="1"/>
          </p:cNvSpPr>
          <p:nvPr>
            <p:ph type="dt" sz="half" idx="11"/>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12"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13" name="Pentagon 3"/>
          <p:cNvSpPr/>
          <p:nvPr/>
        </p:nvSpPr>
        <p:spPr bwMode="white">
          <a:xfrm>
            <a:off x="1" y="0"/>
            <a:ext cx="5426920" cy="6858000"/>
          </a:xfrm>
          <a:prstGeom prst="homePlate">
            <a:avLst>
              <a:gd name="adj" fmla="val 12939"/>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ea typeface="+mn-ea"/>
              <a:cs typeface="+mn-cs"/>
              <a:sym typeface="Arial" panose="020B0604020202020204" pitchFamily="34" charset="0"/>
            </a:endParaRPr>
          </a:p>
        </p:txBody>
      </p:sp>
      <p:sp>
        <p:nvSpPr>
          <p:cNvPr id="14" name="Title 1"/>
          <p:cNvSpPr>
            <a:spLocks noGrp="1"/>
          </p:cNvSpPr>
          <p:nvPr>
            <p:ph type="title" hasCustomPrompt="1"/>
          </p:nvPr>
        </p:nvSpPr>
        <p:spPr>
          <a:xfrm>
            <a:off x="630000" y="1785600"/>
            <a:ext cx="4062235" cy="3286800"/>
          </a:xfrm>
          <a:prstGeom prst="rect">
            <a:avLst/>
          </a:prstGeom>
        </p:spPr>
        <p:txBody>
          <a:bodyPr vert="horz" anchor="ctr">
            <a:noAutofit/>
          </a:bodyPr>
          <a:lstStyle>
            <a:lvl1pPr>
              <a:defRPr sz="4400" b="1">
                <a:solidFill>
                  <a:srgbClr val="002960"/>
                </a:solidFill>
                <a:latin typeface="+mj-lt"/>
                <a:ea typeface="+mj-ea"/>
                <a:cs typeface="+mj-cs"/>
                <a:sym typeface="Arial" panose="020B0604020202020204" pitchFamily="34" charset="0"/>
              </a:defRPr>
            </a:lvl1pPr>
          </a:lstStyle>
          <a:p>
            <a:r>
              <a:rPr lang="en-US"/>
              <a:t>Click to add title</a:t>
            </a:r>
          </a:p>
        </p:txBody>
      </p:sp>
      <p:pic>
        <p:nvPicPr>
          <p:cNvPr id="15" name="Picture 1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81525" y="3394392"/>
            <a:ext cx="1298575" cy="3571875"/>
          </a:xfrm>
          <a:custGeom>
            <a:avLst/>
            <a:gdLst>
              <a:gd name="connsiteX0" fmla="*/ 0 w 1298575"/>
              <a:gd name="connsiteY0" fmla="*/ 0 h 3571875"/>
              <a:gd name="connsiteX1" fmla="*/ 1298575 w 1298575"/>
              <a:gd name="connsiteY1" fmla="*/ 0 h 3571875"/>
              <a:gd name="connsiteX2" fmla="*/ 1298575 w 1298575"/>
              <a:gd name="connsiteY2" fmla="*/ 3571875 h 3571875"/>
              <a:gd name="connsiteX3" fmla="*/ 0 w 1298575"/>
              <a:gd name="connsiteY3" fmla="*/ 3571875 h 3571875"/>
              <a:gd name="connsiteX4" fmla="*/ 0 w 1298575"/>
              <a:gd name="connsiteY4" fmla="*/ 3465683 h 3571875"/>
              <a:gd name="connsiteX5" fmla="*/ 139700 w 1298575"/>
              <a:gd name="connsiteY5" fmla="*/ 3466783 h 3571875"/>
              <a:gd name="connsiteX6" fmla="*/ 841375 w 1298575"/>
              <a:gd name="connsiteY6" fmla="*/ 21908 h 3571875"/>
              <a:gd name="connsiteX7" fmla="*/ 0 w 1298575"/>
              <a:gd name="connsiteY7" fmla="*/ 2642743 h 3571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8575" h="3571875">
                <a:moveTo>
                  <a:pt x="0" y="0"/>
                </a:moveTo>
                <a:lnTo>
                  <a:pt x="1298575" y="0"/>
                </a:lnTo>
                <a:lnTo>
                  <a:pt x="1298575" y="3571875"/>
                </a:lnTo>
                <a:lnTo>
                  <a:pt x="0" y="3571875"/>
                </a:lnTo>
                <a:lnTo>
                  <a:pt x="0" y="3465683"/>
                </a:lnTo>
                <a:lnTo>
                  <a:pt x="139700" y="3466783"/>
                </a:lnTo>
                <a:lnTo>
                  <a:pt x="841375" y="21908"/>
                </a:lnTo>
                <a:lnTo>
                  <a:pt x="0" y="2642743"/>
                </a:lnTo>
                <a:close/>
              </a:path>
            </a:pathLst>
          </a:custGeom>
          <a:noFill/>
          <a:extLst>
            <a:ext uri="{909E8E84-426E-40DD-AFC4-6F175D3DCCD1}">
              <a14:hiddenFill xmlns:a14="http://schemas.microsoft.com/office/drawing/2010/main">
                <a:solidFill>
                  <a:srgbClr val="FFFFFF"/>
                </a:solidFill>
              </a14:hiddenFill>
            </a:ext>
          </a:extLst>
        </p:spPr>
      </p:pic>
      <p:sp>
        <p:nvSpPr>
          <p:cNvPr id="16" name="Slide Number">
            <a:extLst>
              <a:ext uri="{FF2B5EF4-FFF2-40B4-BE49-F238E27FC236}">
                <a16:creationId xmlns:a16="http://schemas.microsoft.com/office/drawing/2014/main" id="{E8F07C94-FBDB-4CF2-AA85-CA4655F7DAFB}"/>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416228646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preserve="1">
  <p:cSld name="Green arrow one third">
    <p:bg>
      <p:bgPr>
        <a:solidFill>
          <a:srgbClr val="F2F2F2"/>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2CDCDA37-E5C6-4F89-AD1A-E8C2F2C472C2}"/>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2CDCDA37-E5C6-4F89-AD1A-E8C2F2C472C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Pentagon 3"/>
          <p:cNvSpPr/>
          <p:nvPr/>
        </p:nvSpPr>
        <p:spPr bwMode="white">
          <a:xfrm>
            <a:off x="1" y="0"/>
            <a:ext cx="5426920" cy="6858000"/>
          </a:xfrm>
          <a:prstGeom prst="homePlate">
            <a:avLst>
              <a:gd name="adj" fmla="val 12939"/>
            </a:avLst>
          </a:prstGeom>
          <a:solidFill>
            <a:srgbClr val="D6E7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nSpc>
                <a:spcPct val="90000"/>
              </a:lnSpc>
              <a:spcAft>
                <a:spcPts val="1000"/>
              </a:spcAft>
            </a:pPr>
            <a:endParaRPr lang="en-US" sz="1200">
              <a:solidFill>
                <a:schemeClr val="bg1"/>
              </a:solidFill>
              <a:sym typeface="Arial" panose="020B0604020202020204" pitchFamily="34" charset="0"/>
            </a:endParaRPr>
          </a:p>
        </p:txBody>
      </p:sp>
      <p:sp>
        <p:nvSpPr>
          <p:cNvPr id="14" name="Title 1"/>
          <p:cNvSpPr>
            <a:spLocks noGrp="1"/>
          </p:cNvSpPr>
          <p:nvPr>
            <p:ph type="title" hasCustomPrompt="1"/>
          </p:nvPr>
        </p:nvSpPr>
        <p:spPr>
          <a:xfrm>
            <a:off x="630000" y="1785600"/>
            <a:ext cx="4062235" cy="3286800"/>
          </a:xfrm>
          <a:prstGeom prst="rect">
            <a:avLst/>
          </a:prstGeom>
        </p:spPr>
        <p:txBody>
          <a:bodyPr vert="horz" anchor="ctr">
            <a:noAutofit/>
          </a:bodyPr>
          <a:lstStyle>
            <a:lvl1pPr>
              <a:defRPr sz="4400" b="1">
                <a:solidFill>
                  <a:srgbClr val="002960"/>
                </a:solidFill>
                <a:latin typeface="+mj-lt"/>
                <a:ea typeface="+mj-ea"/>
                <a:cs typeface="+mj-cs"/>
                <a:sym typeface="Arial" panose="020B0604020202020204" pitchFamily="34" charset="0"/>
              </a:defRPr>
            </a:lvl1pPr>
          </a:lstStyle>
          <a:p>
            <a:r>
              <a:rPr lang="en-US"/>
              <a:t>Click to add title</a:t>
            </a:r>
          </a:p>
        </p:txBody>
      </p:sp>
      <p:sp>
        <p:nvSpPr>
          <p:cNvPr id="11"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7"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t="7562" b="6867"/>
          <a:stretch/>
        </p:blipFill>
        <p:spPr>
          <a:xfrm>
            <a:off x="3578059" y="3416300"/>
            <a:ext cx="2694666" cy="3441700"/>
          </a:xfrm>
          <a:custGeom>
            <a:avLst/>
            <a:gdLst>
              <a:gd name="connsiteX0" fmla="*/ 2040063 w 2694666"/>
              <a:gd name="connsiteY0" fmla="*/ 0 h 3441700"/>
              <a:gd name="connsiteX1" fmla="*/ 2694666 w 2694666"/>
              <a:gd name="connsiteY1" fmla="*/ 0 h 3441700"/>
              <a:gd name="connsiteX2" fmla="*/ 2694666 w 2694666"/>
              <a:gd name="connsiteY2" fmla="*/ 3441700 h 3441700"/>
              <a:gd name="connsiteX3" fmla="*/ 1510783 w 2694666"/>
              <a:gd name="connsiteY3" fmla="*/ 3441700 h 3441700"/>
              <a:gd name="connsiteX4" fmla="*/ 1816742 w 2694666"/>
              <a:gd name="connsiteY4" fmla="*/ 365420 h 3441700"/>
              <a:gd name="connsiteX5" fmla="*/ 2022641 w 2694666"/>
              <a:gd name="connsiteY5" fmla="*/ 379413 h 3441700"/>
              <a:gd name="connsiteX6" fmla="*/ 0 w 2694666"/>
              <a:gd name="connsiteY6" fmla="*/ 0 h 3441700"/>
              <a:gd name="connsiteX7" fmla="*/ 1846270 w 2694666"/>
              <a:gd name="connsiteY7" fmla="*/ 0 h 3441700"/>
              <a:gd name="connsiteX8" fmla="*/ 1848810 w 2694666"/>
              <a:gd name="connsiteY8" fmla="*/ 12700 h 3441700"/>
              <a:gd name="connsiteX9" fmla="*/ 1777372 w 2694666"/>
              <a:gd name="connsiteY9" fmla="*/ 362744 h 3441700"/>
              <a:gd name="connsiteX10" fmla="*/ 1780172 w 2694666"/>
              <a:gd name="connsiteY10" fmla="*/ 362934 h 3441700"/>
              <a:gd name="connsiteX11" fmla="*/ 1144340 w 2694666"/>
              <a:gd name="connsiteY11" fmla="*/ 3441700 h 3441700"/>
              <a:gd name="connsiteX12" fmla="*/ 0 w 2694666"/>
              <a:gd name="connsiteY12" fmla="*/ 3441700 h 344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4666" h="3441700">
                <a:moveTo>
                  <a:pt x="2040063" y="0"/>
                </a:moveTo>
                <a:lnTo>
                  <a:pt x="2694666" y="0"/>
                </a:lnTo>
                <a:lnTo>
                  <a:pt x="2694666" y="3441700"/>
                </a:lnTo>
                <a:lnTo>
                  <a:pt x="1510783" y="3441700"/>
                </a:lnTo>
                <a:lnTo>
                  <a:pt x="1816742" y="365420"/>
                </a:lnTo>
                <a:lnTo>
                  <a:pt x="2022641" y="379413"/>
                </a:lnTo>
                <a:close/>
                <a:moveTo>
                  <a:pt x="0" y="0"/>
                </a:moveTo>
                <a:lnTo>
                  <a:pt x="1846270" y="0"/>
                </a:lnTo>
                <a:lnTo>
                  <a:pt x="1848810" y="12700"/>
                </a:lnTo>
                <a:lnTo>
                  <a:pt x="1777372" y="362744"/>
                </a:lnTo>
                <a:lnTo>
                  <a:pt x="1780172" y="362934"/>
                </a:lnTo>
                <a:lnTo>
                  <a:pt x="1144340" y="3441700"/>
                </a:lnTo>
                <a:lnTo>
                  <a:pt x="0" y="3441700"/>
                </a:lnTo>
                <a:close/>
              </a:path>
            </a:pathLst>
          </a:custGeom>
        </p:spPr>
      </p:pic>
      <p:sp>
        <p:nvSpPr>
          <p:cNvPr id="12" name="Slide Number">
            <a:extLst>
              <a:ext uri="{FF2B5EF4-FFF2-40B4-BE49-F238E27FC236}">
                <a16:creationId xmlns:a16="http://schemas.microsoft.com/office/drawing/2014/main" id="{08FB4CC7-FA46-4AF2-8C94-3DB6E92F03C5}"/>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22326442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preserve="1">
  <p:cSld name="Arrow half">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E6E824C8-4CC3-4923-8337-4D2F6D3CA453}"/>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E6E824C8-4CC3-4923-8337-4D2F6D3CA45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8" name="Date Placeholder 7"/>
          <p:cNvSpPr>
            <a:spLocks noGrp="1"/>
          </p:cNvSpPr>
          <p:nvPr>
            <p:ph type="dt" sz="half" idx="16"/>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18"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14" name="Pentagon 8"/>
          <p:cNvSpPr/>
          <p:nvPr/>
        </p:nvSpPr>
        <p:spPr bwMode="white">
          <a:xfrm>
            <a:off x="0" y="0"/>
            <a:ext cx="6363546" cy="6858000"/>
          </a:xfrm>
          <a:prstGeom prst="homePlate">
            <a:avLst>
              <a:gd name="adj" fmla="val 12939"/>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ea typeface="+mn-ea"/>
              <a:cs typeface="+mn-cs"/>
              <a:sym typeface="Arial" panose="020B0604020202020204" pitchFamily="34" charset="0"/>
            </a:endParaRPr>
          </a:p>
        </p:txBody>
      </p:sp>
      <p:sp>
        <p:nvSpPr>
          <p:cNvPr id="16" name="Title 2"/>
          <p:cNvSpPr>
            <a:spLocks noGrp="1"/>
          </p:cNvSpPr>
          <p:nvPr>
            <p:ph type="title" hasCustomPrompt="1"/>
          </p:nvPr>
        </p:nvSpPr>
        <p:spPr>
          <a:xfrm>
            <a:off x="630000" y="622800"/>
            <a:ext cx="4673646" cy="523220"/>
          </a:xfrm>
          <a:prstGeom prst="rect">
            <a:avLst/>
          </a:prstGeom>
        </p:spPr>
        <p:txBody>
          <a:bodyPr vert="horz" wrap="square" lIns="0" tIns="0" rIns="0" bIns="0" anchor="t" anchorCtr="0">
            <a:spAutoFit/>
          </a:bodyPr>
          <a:lstStyle>
            <a:lvl1pPr marL="0" indent="0" algn="l">
              <a:lnSpc>
                <a:spcPct val="100000"/>
              </a:lnSpc>
              <a:spcBef>
                <a:spcPct val="0"/>
              </a:spcBef>
              <a:spcAft>
                <a:spcPts val="0"/>
              </a:spcAft>
              <a:defRPr sz="3400" b="1" i="0" u="none" kern="1200" spc="0">
                <a:solidFill>
                  <a:srgbClr val="002960"/>
                </a:solidFill>
                <a:latin typeface="+mj-lt"/>
                <a:ea typeface="+mj-ea"/>
                <a:cs typeface="+mj-cs"/>
                <a:sym typeface="Arial" panose="020B0604020202020204" pitchFamily="34" charset="0"/>
              </a:defRPr>
            </a:lvl1pPr>
          </a:lstStyle>
          <a:p>
            <a:pPr lvl="0"/>
            <a:r>
              <a:rPr lang="en-US"/>
              <a:t>Click to add title</a:t>
            </a:r>
          </a:p>
        </p:txBody>
      </p:sp>
      <p:pic>
        <p:nvPicPr>
          <p:cNvPr id="9"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97806" y="3589606"/>
            <a:ext cx="1365250" cy="3382962"/>
          </a:xfrm>
          <a:custGeom>
            <a:avLst/>
            <a:gdLst>
              <a:gd name="connsiteX0" fmla="*/ 920598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320782 h 3382962"/>
              <a:gd name="connsiteX5" fmla="*/ 126694 w 1365250"/>
              <a:gd name="connsiteY5" fmla="*/ 3320782 h 3382962"/>
              <a:gd name="connsiteX6" fmla="*/ 0 w 1365250"/>
              <a:gd name="connsiteY6" fmla="*/ 0 h 3382962"/>
              <a:gd name="connsiteX7" fmla="*/ 908172 w 1365250"/>
              <a:gd name="connsiteY7" fmla="*/ 0 h 3382962"/>
              <a:gd name="connsiteX8" fmla="*/ 0 w 1365250"/>
              <a:gd name="connsiteY8" fmla="*/ 289035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20598" y="0"/>
                </a:moveTo>
                <a:lnTo>
                  <a:pt x="1365250" y="0"/>
                </a:lnTo>
                <a:lnTo>
                  <a:pt x="1365250" y="3382962"/>
                </a:lnTo>
                <a:lnTo>
                  <a:pt x="0" y="3382962"/>
                </a:lnTo>
                <a:lnTo>
                  <a:pt x="0" y="3320782"/>
                </a:lnTo>
                <a:lnTo>
                  <a:pt x="126694" y="3320782"/>
                </a:lnTo>
                <a:close/>
                <a:moveTo>
                  <a:pt x="0" y="0"/>
                </a:moveTo>
                <a:lnTo>
                  <a:pt x="908172" y="0"/>
                </a:lnTo>
                <a:lnTo>
                  <a:pt x="0" y="2890357"/>
                </a:lnTo>
                <a:close/>
              </a:path>
            </a:pathLst>
          </a:custGeom>
          <a:noFill/>
          <a:extLst>
            <a:ext uri="{909E8E84-426E-40DD-AFC4-6F175D3DCCD1}">
              <a14:hiddenFill xmlns:a14="http://schemas.microsoft.com/office/drawing/2010/main">
                <a:solidFill>
                  <a:srgbClr val="FFFFFF"/>
                </a:solidFill>
              </a14:hiddenFill>
            </a:ext>
          </a:extLst>
        </p:spPr>
      </p:pic>
      <p:sp>
        <p:nvSpPr>
          <p:cNvPr id="21" name="Slide Number">
            <a:extLst>
              <a:ext uri="{FF2B5EF4-FFF2-40B4-BE49-F238E27FC236}">
                <a16:creationId xmlns:a16="http://schemas.microsoft.com/office/drawing/2014/main" id="{D247E8CC-C500-449F-9DA4-32C0E975AC07}"/>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428162784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reserve="1">
  <p:cSld name="Green arrow half">
    <p:bg>
      <p:bgPr>
        <a:solidFill>
          <a:srgbClr val="F2F2F2"/>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6528496A-D655-4BB1-8E84-4FB45BA31E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6528496A-D655-4BB1-8E84-4FB45BA31E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4" name="Pentagon 8"/>
          <p:cNvSpPr/>
          <p:nvPr/>
        </p:nvSpPr>
        <p:spPr bwMode="white">
          <a:xfrm>
            <a:off x="0" y="0"/>
            <a:ext cx="6363546" cy="6858000"/>
          </a:xfrm>
          <a:prstGeom prst="homePlate">
            <a:avLst>
              <a:gd name="adj" fmla="val 12939"/>
            </a:avLst>
          </a:prstGeom>
          <a:solidFill>
            <a:srgbClr val="D6E7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nSpc>
                <a:spcPct val="90000"/>
              </a:lnSpc>
              <a:spcAft>
                <a:spcPts val="1000"/>
              </a:spcAft>
            </a:pPr>
            <a:endParaRPr lang="en-US" sz="1200">
              <a:solidFill>
                <a:schemeClr val="bg1"/>
              </a:solidFill>
              <a:sym typeface="Arial" panose="020B0604020202020204" pitchFamily="34" charset="0"/>
            </a:endParaRPr>
          </a:p>
        </p:txBody>
      </p:sp>
      <p:sp>
        <p:nvSpPr>
          <p:cNvPr id="16" name="Title 2"/>
          <p:cNvSpPr>
            <a:spLocks noGrp="1"/>
          </p:cNvSpPr>
          <p:nvPr>
            <p:ph type="title" hasCustomPrompt="1"/>
          </p:nvPr>
        </p:nvSpPr>
        <p:spPr>
          <a:xfrm>
            <a:off x="630000" y="622800"/>
            <a:ext cx="4673646" cy="523220"/>
          </a:xfrm>
          <a:prstGeom prst="rect">
            <a:avLst/>
          </a:prstGeom>
        </p:spPr>
        <p:txBody>
          <a:bodyPr vert="horz" wrap="square" lIns="0" tIns="0" rIns="0" bIns="0" anchor="t" anchorCtr="0">
            <a:spAutoFit/>
          </a:bodyPr>
          <a:lstStyle>
            <a:lvl1pPr marL="0" indent="0" algn="l">
              <a:lnSpc>
                <a:spcPct val="100000"/>
              </a:lnSpc>
              <a:spcBef>
                <a:spcPct val="0"/>
              </a:spcBef>
              <a:spcAft>
                <a:spcPts val="0"/>
              </a:spcAft>
              <a:defRPr sz="3400" b="1" i="0" u="none" kern="1200" spc="0">
                <a:solidFill>
                  <a:srgbClr val="002960"/>
                </a:solidFill>
                <a:latin typeface="+mj-lt"/>
                <a:ea typeface="+mj-ea"/>
                <a:cs typeface="+mj-cs"/>
                <a:sym typeface="Arial" panose="020B0604020202020204" pitchFamily="34" charset="0"/>
              </a:defRPr>
            </a:lvl1pPr>
          </a:lstStyle>
          <a:p>
            <a:pPr lvl="0"/>
            <a:r>
              <a:rPr lang="en-US"/>
              <a:t>Click to add title</a:t>
            </a:r>
          </a:p>
        </p:txBody>
      </p:sp>
      <p:sp>
        <p:nvSpPr>
          <p:cNvPr id="12"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t="9052" b="6867"/>
          <a:stretch/>
        </p:blipFill>
        <p:spPr>
          <a:xfrm rot="120000">
            <a:off x="4460172" y="3407803"/>
            <a:ext cx="2694666" cy="3456551"/>
          </a:xfrm>
          <a:custGeom>
            <a:avLst/>
            <a:gdLst>
              <a:gd name="connsiteX0" fmla="*/ 2136534 w 2694666"/>
              <a:gd name="connsiteY0" fmla="*/ 0 h 3456551"/>
              <a:gd name="connsiteX1" fmla="*/ 2694666 w 2694666"/>
              <a:gd name="connsiteY1" fmla="*/ 0 h 3456551"/>
              <a:gd name="connsiteX2" fmla="*/ 2694666 w 2694666"/>
              <a:gd name="connsiteY2" fmla="*/ 3456551 h 3456551"/>
              <a:gd name="connsiteX3" fmla="*/ 1957033 w 2694666"/>
              <a:gd name="connsiteY3" fmla="*/ 3456551 h 3456551"/>
              <a:gd name="connsiteX4" fmla="*/ 1856842 w 2694666"/>
              <a:gd name="connsiteY4" fmla="*/ 432620 h 3456551"/>
              <a:gd name="connsiteX5" fmla="*/ 1914577 w 2694666"/>
              <a:gd name="connsiteY5" fmla="*/ 426057 h 3456551"/>
              <a:gd name="connsiteX6" fmla="*/ 0 w 2694666"/>
              <a:gd name="connsiteY6" fmla="*/ 0 h 3456551"/>
              <a:gd name="connsiteX7" fmla="*/ 1841687 w 2694666"/>
              <a:gd name="connsiteY7" fmla="*/ 0 h 3456551"/>
              <a:gd name="connsiteX8" fmla="*/ 1142595 w 2694666"/>
              <a:gd name="connsiteY8" fmla="*/ 3456551 h 3456551"/>
              <a:gd name="connsiteX9" fmla="*/ 0 w 2694666"/>
              <a:gd name="connsiteY9"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94666" h="3456551">
                <a:moveTo>
                  <a:pt x="2136534" y="0"/>
                </a:moveTo>
                <a:lnTo>
                  <a:pt x="2694666" y="0"/>
                </a:lnTo>
                <a:lnTo>
                  <a:pt x="2694666" y="3456551"/>
                </a:lnTo>
                <a:lnTo>
                  <a:pt x="1957033" y="3456551"/>
                </a:lnTo>
                <a:lnTo>
                  <a:pt x="1856842" y="432620"/>
                </a:lnTo>
                <a:lnTo>
                  <a:pt x="1914577" y="426057"/>
                </a:lnTo>
                <a:close/>
                <a:moveTo>
                  <a:pt x="0" y="0"/>
                </a:moveTo>
                <a:lnTo>
                  <a:pt x="1841687" y="0"/>
                </a:lnTo>
                <a:lnTo>
                  <a:pt x="1142595" y="3456551"/>
                </a:lnTo>
                <a:lnTo>
                  <a:pt x="0" y="3456551"/>
                </a:lnTo>
                <a:close/>
              </a:path>
            </a:pathLst>
          </a:custGeom>
        </p:spPr>
      </p:pic>
      <p:sp>
        <p:nvSpPr>
          <p:cNvPr id="18" name="Slide Number">
            <a:extLst>
              <a:ext uri="{FF2B5EF4-FFF2-40B4-BE49-F238E27FC236}">
                <a16:creationId xmlns:a16="http://schemas.microsoft.com/office/drawing/2014/main" id="{E451C5D0-56F9-4E41-B322-36226C71F97D}"/>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59908588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preserve="1">
  <p:cSld name="Arrow two third">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B8396D8D-B77E-4484-8AB7-1244CA65822A}"/>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B8396D8D-B77E-4484-8AB7-1244CA65822A}"/>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2" name="Freeform 18"/>
          <p:cNvSpPr/>
          <p:nvPr/>
        </p:nvSpPr>
        <p:spPr bwMode="white">
          <a:xfrm>
            <a:off x="0" y="0"/>
            <a:ext cx="8446239"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solidFill>
            <a:srgbClr val="F2F2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ea typeface="+mn-ea"/>
              <a:cs typeface="+mn-cs"/>
              <a:sym typeface="Arial" panose="020B0604020202020204" pitchFamily="34" charset="0"/>
            </a:endParaRPr>
          </a:p>
        </p:txBody>
      </p:sp>
      <p:sp>
        <p:nvSpPr>
          <p:cNvPr id="13" name="Date Placeholder 4"/>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11" name="Title 3"/>
          <p:cNvSpPr>
            <a:spLocks noGrp="1"/>
          </p:cNvSpPr>
          <p:nvPr>
            <p:ph type="title" hasCustomPrompt="1"/>
          </p:nvPr>
        </p:nvSpPr>
        <p:spPr>
          <a:xfrm>
            <a:off x="630000" y="622800"/>
            <a:ext cx="6256800" cy="523220"/>
          </a:xfrm>
          <a:prstGeom prst="rect">
            <a:avLst/>
          </a:prstGeom>
        </p:spPr>
        <p:txBody>
          <a:bodyPr vert="horz" wrap="square" lIns="0" tIns="0" rIns="0" bIns="0" anchor="t" anchorCtr="0">
            <a:spAutoFit/>
          </a:bodyPr>
          <a:lstStyle>
            <a:lvl1pPr marL="0" indent="0" algn="l">
              <a:lnSpc>
                <a:spcPct val="100000"/>
              </a:lnSpc>
              <a:spcBef>
                <a:spcPct val="0"/>
              </a:spcBef>
              <a:spcAft>
                <a:spcPts val="0"/>
              </a:spcAft>
              <a:defRPr sz="3400" b="1" i="0" u="none" kern="1200" spc="0">
                <a:solidFill>
                  <a:srgbClr val="002960"/>
                </a:solidFill>
                <a:latin typeface="+mj-lt"/>
                <a:ea typeface="+mj-ea"/>
                <a:cs typeface="+mj-cs"/>
                <a:sym typeface="Arial" panose="020B0604020202020204" pitchFamily="34" charset="0"/>
              </a:defRPr>
            </a:lvl1pPr>
          </a:lstStyle>
          <a:p>
            <a:pPr lvl="0"/>
            <a:r>
              <a:rPr lang="en-US"/>
              <a:t>Click to add title</a:t>
            </a:r>
          </a:p>
        </p:txBody>
      </p:sp>
      <p:pic>
        <p:nvPicPr>
          <p:cNvPr id="16" name="Picture 1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90339" y="3589606"/>
            <a:ext cx="1365250" cy="3382962"/>
          </a:xfrm>
          <a:custGeom>
            <a:avLst/>
            <a:gdLst>
              <a:gd name="connsiteX0" fmla="*/ 911531 w 1365250"/>
              <a:gd name="connsiteY0" fmla="*/ 0 h 3382962"/>
              <a:gd name="connsiteX1" fmla="*/ 1365250 w 1365250"/>
              <a:gd name="connsiteY1" fmla="*/ 0 h 3382962"/>
              <a:gd name="connsiteX2" fmla="*/ 1365250 w 1365250"/>
              <a:gd name="connsiteY2" fmla="*/ 3382962 h 3382962"/>
              <a:gd name="connsiteX3" fmla="*/ 107988 w 1365250"/>
              <a:gd name="connsiteY3" fmla="*/ 3382962 h 3382962"/>
              <a:gd name="connsiteX4" fmla="*/ 111422 w 1365250"/>
              <a:gd name="connsiteY4" fmla="*/ 3368118 h 3382962"/>
              <a:gd name="connsiteX5" fmla="*/ 129661 w 1365250"/>
              <a:gd name="connsiteY5" fmla="*/ 3368407 h 3382962"/>
              <a:gd name="connsiteX6" fmla="*/ 890411 w 1365250"/>
              <a:gd name="connsiteY6" fmla="*/ 0 h 3382962"/>
              <a:gd name="connsiteX7" fmla="*/ 897808 w 1365250"/>
              <a:gd name="connsiteY7" fmla="*/ 0 h 3382962"/>
              <a:gd name="connsiteX8" fmla="*/ 870584 w 1365250"/>
              <a:gd name="connsiteY8" fmla="*/ 85726 h 3382962"/>
              <a:gd name="connsiteX9" fmla="*/ 0 w 1365250"/>
              <a:gd name="connsiteY9" fmla="*/ 0 h 3382962"/>
              <a:gd name="connsiteX10" fmla="*/ 852736 w 1365250"/>
              <a:gd name="connsiteY10" fmla="*/ 0 h 3382962"/>
              <a:gd name="connsiteX11" fmla="*/ 0 w 1365250"/>
              <a:gd name="connsiteY11" fmla="*/ 1883543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65250" h="3382962">
                <a:moveTo>
                  <a:pt x="911531" y="0"/>
                </a:moveTo>
                <a:lnTo>
                  <a:pt x="1365250" y="0"/>
                </a:lnTo>
                <a:lnTo>
                  <a:pt x="1365250" y="3382962"/>
                </a:lnTo>
                <a:lnTo>
                  <a:pt x="107988" y="3382962"/>
                </a:lnTo>
                <a:lnTo>
                  <a:pt x="111422" y="3368118"/>
                </a:lnTo>
                <a:lnTo>
                  <a:pt x="129661" y="3368407"/>
                </a:lnTo>
                <a:close/>
                <a:moveTo>
                  <a:pt x="890411" y="0"/>
                </a:moveTo>
                <a:lnTo>
                  <a:pt x="897808" y="0"/>
                </a:lnTo>
                <a:lnTo>
                  <a:pt x="870584" y="85726"/>
                </a:lnTo>
                <a:close/>
                <a:moveTo>
                  <a:pt x="0" y="0"/>
                </a:moveTo>
                <a:lnTo>
                  <a:pt x="852736" y="0"/>
                </a:lnTo>
                <a:lnTo>
                  <a:pt x="0" y="1883543"/>
                </a:lnTo>
                <a:close/>
              </a:path>
            </a:pathLst>
          </a:custGeom>
          <a:noFill/>
          <a:extLst>
            <a:ext uri="{909E8E84-426E-40DD-AFC4-6F175D3DCCD1}">
              <a14:hiddenFill xmlns:a14="http://schemas.microsoft.com/office/drawing/2010/main">
                <a:solidFill>
                  <a:srgbClr val="FFFFFF"/>
                </a:solidFill>
              </a14:hiddenFill>
            </a:ext>
          </a:extLst>
        </p:spPr>
      </p:pic>
      <p:sp>
        <p:nvSpPr>
          <p:cNvPr id="20" name="Slide Number">
            <a:extLst>
              <a:ext uri="{FF2B5EF4-FFF2-40B4-BE49-F238E27FC236}">
                <a16:creationId xmlns:a16="http://schemas.microsoft.com/office/drawing/2014/main" id="{5CD9F57D-406A-4FF4-AEF0-819A39B66572}"/>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86450971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preserve="1">
  <p:cSld name="Green arrow two third">
    <p:bg>
      <p:bgPr>
        <a:solidFill>
          <a:srgbClr val="F2F2F2"/>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7D674136-C432-4D85-86B4-D10551CB7813}"/>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7D674136-C432-4D85-86B4-D10551CB781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2" name="Freeform 18"/>
          <p:cNvSpPr/>
          <p:nvPr/>
        </p:nvSpPr>
        <p:spPr bwMode="white">
          <a:xfrm>
            <a:off x="0" y="0"/>
            <a:ext cx="8446239"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solidFill>
            <a:srgbClr val="D6E7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nSpc>
                <a:spcPct val="90000"/>
              </a:lnSpc>
              <a:spcAft>
                <a:spcPts val="1000"/>
              </a:spcAft>
            </a:pPr>
            <a:endParaRPr lang="en-US" sz="1200">
              <a:solidFill>
                <a:schemeClr val="bg1"/>
              </a:solidFill>
              <a:sym typeface="Arial" panose="020B0604020202020204" pitchFamily="34" charset="0"/>
            </a:endParaRPr>
          </a:p>
        </p:txBody>
      </p:sp>
      <p:sp>
        <p:nvSpPr>
          <p:cNvPr id="11" name="Title 3"/>
          <p:cNvSpPr>
            <a:spLocks noGrp="1"/>
          </p:cNvSpPr>
          <p:nvPr>
            <p:ph type="title" hasCustomPrompt="1"/>
          </p:nvPr>
        </p:nvSpPr>
        <p:spPr>
          <a:xfrm>
            <a:off x="630000" y="622800"/>
            <a:ext cx="6256800" cy="523220"/>
          </a:xfrm>
          <a:prstGeom prst="rect">
            <a:avLst/>
          </a:prstGeom>
        </p:spPr>
        <p:txBody>
          <a:bodyPr vert="horz" wrap="square" lIns="0" tIns="0" rIns="0" bIns="0" anchor="t" anchorCtr="0">
            <a:spAutoFit/>
          </a:bodyPr>
          <a:lstStyle>
            <a:lvl1pPr marL="0" indent="0" algn="l">
              <a:lnSpc>
                <a:spcPct val="100000"/>
              </a:lnSpc>
              <a:spcBef>
                <a:spcPct val="0"/>
              </a:spcBef>
              <a:spcAft>
                <a:spcPts val="0"/>
              </a:spcAft>
              <a:defRPr sz="3400" b="1" i="0" u="none" kern="1200" spc="0">
                <a:solidFill>
                  <a:srgbClr val="002960"/>
                </a:solidFill>
                <a:latin typeface="+mj-lt"/>
                <a:ea typeface="+mj-ea"/>
                <a:cs typeface="+mj-cs"/>
                <a:sym typeface="Arial" panose="020B0604020202020204" pitchFamily="34" charset="0"/>
              </a:defRPr>
            </a:lvl1pPr>
          </a:lstStyle>
          <a:p>
            <a:pPr lvl="0"/>
            <a:r>
              <a:rPr lang="en-US"/>
              <a:t>Click to add title</a:t>
            </a:r>
          </a:p>
        </p:txBody>
      </p:sp>
      <p:sp>
        <p:nvSpPr>
          <p:cNvPr id="17"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t="9052" b="6867"/>
          <a:stretch/>
        </p:blipFill>
        <p:spPr>
          <a:xfrm rot="120000">
            <a:off x="6567628" y="3407803"/>
            <a:ext cx="2694666" cy="3456551"/>
          </a:xfrm>
          <a:custGeom>
            <a:avLst/>
            <a:gdLst>
              <a:gd name="connsiteX0" fmla="*/ 2068299 w 2694666"/>
              <a:gd name="connsiteY0" fmla="*/ 0 h 3456551"/>
              <a:gd name="connsiteX1" fmla="*/ 2694666 w 2694666"/>
              <a:gd name="connsiteY1" fmla="*/ 0 h 3456551"/>
              <a:gd name="connsiteX2" fmla="*/ 2694666 w 2694666"/>
              <a:gd name="connsiteY2" fmla="*/ 3456551 h 3456551"/>
              <a:gd name="connsiteX3" fmla="*/ 1434992 w 2694666"/>
              <a:gd name="connsiteY3" fmla="*/ 3456551 h 3456551"/>
              <a:gd name="connsiteX4" fmla="*/ 0 w 2694666"/>
              <a:gd name="connsiteY4" fmla="*/ 0 h 3456551"/>
              <a:gd name="connsiteX5" fmla="*/ 1825478 w 2694666"/>
              <a:gd name="connsiteY5" fmla="*/ 0 h 3456551"/>
              <a:gd name="connsiteX6" fmla="*/ 1138791 w 2694666"/>
              <a:gd name="connsiteY6" fmla="*/ 3456551 h 3456551"/>
              <a:gd name="connsiteX7" fmla="*/ 0 w 2694666"/>
              <a:gd name="connsiteY7"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94666" h="3456551">
                <a:moveTo>
                  <a:pt x="2068299" y="0"/>
                </a:moveTo>
                <a:lnTo>
                  <a:pt x="2694666" y="0"/>
                </a:lnTo>
                <a:lnTo>
                  <a:pt x="2694666" y="3456551"/>
                </a:lnTo>
                <a:lnTo>
                  <a:pt x="1434992" y="3456551"/>
                </a:lnTo>
                <a:close/>
                <a:moveTo>
                  <a:pt x="0" y="0"/>
                </a:moveTo>
                <a:lnTo>
                  <a:pt x="1825478" y="0"/>
                </a:lnTo>
                <a:lnTo>
                  <a:pt x="1138791" y="3456551"/>
                </a:lnTo>
                <a:lnTo>
                  <a:pt x="0" y="3456551"/>
                </a:lnTo>
                <a:close/>
              </a:path>
            </a:pathLst>
          </a:custGeom>
        </p:spPr>
      </p:pic>
      <p:sp>
        <p:nvSpPr>
          <p:cNvPr id="16" name="Slide Number">
            <a:extLst>
              <a:ext uri="{FF2B5EF4-FFF2-40B4-BE49-F238E27FC236}">
                <a16:creationId xmlns:a16="http://schemas.microsoft.com/office/drawing/2014/main" id="{823FB682-A5C5-4F70-952D-7F3618642648}"/>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17066405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preserve="1">
  <p:cSld name="Big statement green">
    <p:bg>
      <p:bgPr>
        <a:solidFill>
          <a:srgbClr val="D6E7FF"/>
        </a:solidFill>
        <a:effectLst/>
      </p:bgPr>
    </p:bg>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BF58534E-8974-44DD-8DDC-E62D08118CAD}"/>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5" name="think-cell data - do not delete" hidden="1">
                        <a:extLst>
                          <a:ext uri="{FF2B5EF4-FFF2-40B4-BE49-F238E27FC236}">
                            <a16:creationId xmlns:a16="http://schemas.microsoft.com/office/drawing/2014/main" id="{BF58534E-8974-44DD-8DDC-E62D08118CA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Date Placeholder 3"/>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8" name="Title 1"/>
          <p:cNvSpPr>
            <a:spLocks noGrp="1"/>
          </p:cNvSpPr>
          <p:nvPr>
            <p:ph type="title" hasCustomPrompt="1"/>
          </p:nvPr>
        </p:nvSpPr>
        <p:spPr>
          <a:xfrm>
            <a:off x="630000" y="3826333"/>
            <a:ext cx="10933200" cy="1606550"/>
          </a:xfrm>
        </p:spPr>
        <p:txBody>
          <a:bodyPr vert="horz" anchor="b">
            <a:noAutofit/>
          </a:bodyPr>
          <a:lstStyle>
            <a:lvl1pPr marL="0" algn="l" defTabSz="914400" rtl="0" eaLnBrk="1" fontAlgn="auto" latinLnBrk="0" hangingPunct="1">
              <a:lnSpc>
                <a:spcPts val="6000"/>
              </a:lnSpc>
              <a:spcBef>
                <a:spcPts val="0"/>
              </a:spcBef>
              <a:spcAft>
                <a:spcPts val="0"/>
              </a:spcAft>
              <a:defRPr lang="en-US" sz="5400" kern="1200" baseline="0" dirty="0">
                <a:solidFill>
                  <a:srgbClr val="002960"/>
                </a:solidFill>
                <a:latin typeface="+mj-lt"/>
                <a:ea typeface="+mj-ea"/>
                <a:cs typeface="+mj-cs"/>
                <a:sym typeface="Arial" panose="020B0604020202020204" pitchFamily="34" charset="0"/>
              </a:defRPr>
            </a:lvl1pPr>
          </a:lstStyle>
          <a:p>
            <a:r>
              <a:rPr lang="en-US"/>
              <a:t>Click to add big statement text</a:t>
            </a:r>
          </a:p>
        </p:txBody>
      </p:sp>
      <p:sp>
        <p:nvSpPr>
          <p:cNvPr id="11" name="Slide Number">
            <a:extLst>
              <a:ext uri="{FF2B5EF4-FFF2-40B4-BE49-F238E27FC236}">
                <a16:creationId xmlns:a16="http://schemas.microsoft.com/office/drawing/2014/main" id="{0A8D6154-CC7F-49A3-AA8F-026C1621728B}"/>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4715386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p:cSld name="Big statement icon">
    <p:bg>
      <p:bgPr>
        <a:solidFill>
          <a:srgbClr val="F2F2F2"/>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8BD1CCFA-8CD3-4E4D-BBB2-D84922816A55}"/>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4" name="think-cell data - do not delete" hidden="1">
                        <a:extLst>
                          <a:ext uri="{FF2B5EF4-FFF2-40B4-BE49-F238E27FC236}">
                            <a16:creationId xmlns:a16="http://schemas.microsoft.com/office/drawing/2014/main" id="{8BD1CCFA-8CD3-4E4D-BBB2-D84922816A5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Date Placeholder 2"/>
          <p:cNvSpPr>
            <a:spLocks noGrp="1"/>
          </p:cNvSpPr>
          <p:nvPr>
            <p:ph type="dt" sz="half" idx="10"/>
          </p:nvPr>
        </p:nvSpPr>
        <p:spPr>
          <a:xfrm>
            <a:off x="9677400" y="6405036"/>
            <a:ext cx="1482051" cy="153888"/>
          </a:xfrm>
          <a:prstGeom prst="rect">
            <a:avLst/>
          </a:prstGeom>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6" name="Rectangle 5"/>
          <p:cNvSpPr/>
          <p:nvPr/>
        </p:nvSpPr>
        <p:spPr bwMode="white">
          <a:xfrm>
            <a:off x="630000" y="625475"/>
            <a:ext cx="932688" cy="932688"/>
          </a:xfrm>
          <a:prstGeom prst="rect">
            <a:avLst/>
          </a:prstGeom>
          <a:noFill/>
          <a:ln>
            <a:solidFill>
              <a:srgbClr val="00296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ea typeface="+mn-ea"/>
              <a:cs typeface="+mn-cs"/>
              <a:sym typeface="Arial" panose="020B0604020202020204" pitchFamily="34" charset="0"/>
            </a:endParaRPr>
          </a:p>
        </p:txBody>
      </p:sp>
      <p:sp>
        <p:nvSpPr>
          <p:cNvPr id="7" name="Title 1"/>
          <p:cNvSpPr>
            <a:spLocks noGrp="1"/>
          </p:cNvSpPr>
          <p:nvPr>
            <p:ph type="title" hasCustomPrompt="1"/>
          </p:nvPr>
        </p:nvSpPr>
        <p:spPr>
          <a:xfrm>
            <a:off x="630000" y="3826333"/>
            <a:ext cx="10933200" cy="1606550"/>
          </a:xfrm>
          <a:prstGeom prst="rect">
            <a:avLst/>
          </a:prstGeom>
        </p:spPr>
        <p:txBody>
          <a:bodyPr vert="horz" anchor="b">
            <a:noAutofit/>
          </a:bodyPr>
          <a:lstStyle>
            <a:lvl1pPr marL="0" algn="l" defTabSz="914400" rtl="0" eaLnBrk="1" fontAlgn="auto" latinLnBrk="0" hangingPunct="1">
              <a:lnSpc>
                <a:spcPts val="6000"/>
              </a:lnSpc>
              <a:spcBef>
                <a:spcPts val="0"/>
              </a:spcBef>
              <a:spcAft>
                <a:spcPts val="0"/>
              </a:spcAft>
              <a:defRPr lang="en-US" sz="5400" kern="1200" baseline="0" dirty="0">
                <a:solidFill>
                  <a:srgbClr val="002960"/>
                </a:solidFill>
                <a:latin typeface="+mj-lt"/>
                <a:ea typeface="+mj-ea"/>
                <a:cs typeface="+mj-cs"/>
                <a:sym typeface="Arial" panose="020B0604020202020204" pitchFamily="34" charset="0"/>
              </a:defRPr>
            </a:lvl1pPr>
          </a:lstStyle>
          <a:p>
            <a:r>
              <a:rPr lang="en-US"/>
              <a:t>Click to add big statement text</a:t>
            </a:r>
          </a:p>
        </p:txBody>
      </p:sp>
    </p:spTree>
    <p:extLst>
      <p:ext uri="{BB962C8B-B14F-4D97-AF65-F5344CB8AC3E}">
        <p14:creationId xmlns:p14="http://schemas.microsoft.com/office/powerpoint/2010/main" val="156182272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preserve="1">
  <p:cSld name="Quote">
    <p:bg>
      <p:bgPr>
        <a:solidFill>
          <a:srgbClr val="002960"/>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24" imgH="324" progId="TCLayout.ActiveDocument.1">
                  <p:embed/>
                </p:oleObj>
              </mc:Choice>
              <mc:Fallback>
                <p:oleObj name="think-cell Slide" r:id="rId3" imgW="324" imgH="324"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pic>
        <p:nvPicPr>
          <p:cNvPr id="7" name="Picture 6"/>
          <p:cNvPicPr>
            <a:picLocks noChangeAspect="1"/>
          </p:cNvPicPr>
          <p:nvPr/>
        </p:nvPicPr>
        <p:blipFill rotWithShape="1">
          <a:blip r:embed="rId5">
            <a:extLst>
              <a:ext uri="{28A0092B-C50C-407E-A947-70E740481C1C}">
                <a14:useLocalDpi xmlns:a14="http://schemas.microsoft.com/office/drawing/2010/main" val="0"/>
              </a:ext>
            </a:extLst>
          </a:blip>
          <a:srcRect r="3634" b="1258"/>
          <a:stretch/>
        </p:blipFill>
        <p:spPr>
          <a:xfrm rot="16200000" flipH="1">
            <a:off x="6797461" y="101443"/>
            <a:ext cx="769257" cy="10019821"/>
          </a:xfrm>
          <a:custGeom>
            <a:avLst/>
            <a:gdLst>
              <a:gd name="connsiteX0" fmla="*/ 0 w 769257"/>
              <a:gd name="connsiteY0" fmla="*/ 0 h 10019821"/>
              <a:gd name="connsiteX1" fmla="*/ 0 w 769257"/>
              <a:gd name="connsiteY1" fmla="*/ 4631160 h 10019821"/>
              <a:gd name="connsiteX2" fmla="*/ 216750 w 769257"/>
              <a:gd name="connsiteY2" fmla="*/ 999646 h 10019821"/>
              <a:gd name="connsiteX3" fmla="*/ 197800 w 769257"/>
              <a:gd name="connsiteY3" fmla="*/ 10019821 h 10019821"/>
              <a:gd name="connsiteX4" fmla="*/ 769257 w 769257"/>
              <a:gd name="connsiteY4" fmla="*/ 10019821 h 10019821"/>
              <a:gd name="connsiteX5" fmla="*/ 769257 w 769257"/>
              <a:gd name="connsiteY5" fmla="*/ 0 h 10019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9257" h="10019821">
                <a:moveTo>
                  <a:pt x="0" y="0"/>
                </a:moveTo>
                <a:lnTo>
                  <a:pt x="0" y="4631160"/>
                </a:lnTo>
                <a:lnTo>
                  <a:pt x="216750" y="999646"/>
                </a:lnTo>
                <a:lnTo>
                  <a:pt x="197800" y="10019821"/>
                </a:lnTo>
                <a:lnTo>
                  <a:pt x="769257" y="10019821"/>
                </a:lnTo>
                <a:lnTo>
                  <a:pt x="769257" y="0"/>
                </a:lnTo>
                <a:close/>
              </a:path>
            </a:pathLst>
          </a:custGeom>
        </p:spPr>
      </p:pic>
      <p:sp>
        <p:nvSpPr>
          <p:cNvPr id="59" name="Freeform 58"/>
          <p:cNvSpPr>
            <a:spLocks/>
          </p:cNvSpPr>
          <p:nvPr/>
        </p:nvSpPr>
        <p:spPr bwMode="white">
          <a:xfrm flipH="1">
            <a:off x="0" y="0"/>
            <a:ext cx="12192000" cy="5867335"/>
          </a:xfrm>
          <a:custGeom>
            <a:avLst/>
            <a:gdLst>
              <a:gd name="connsiteX0" fmla="*/ 12192000 w 12192000"/>
              <a:gd name="connsiteY0" fmla="*/ 0 h 5867335"/>
              <a:gd name="connsiteX1" fmla="*/ 0 w 12192000"/>
              <a:gd name="connsiteY1" fmla="*/ 0 h 5867335"/>
              <a:gd name="connsiteX2" fmla="*/ 0 w 12192000"/>
              <a:gd name="connsiteY2" fmla="*/ 4945992 h 5867335"/>
              <a:gd name="connsiteX3" fmla="*/ 9041587 w 12192000"/>
              <a:gd name="connsiteY3" fmla="*/ 4945992 h 5867335"/>
              <a:gd name="connsiteX4" fmla="*/ 9974275 w 12192000"/>
              <a:gd name="connsiteY4" fmla="*/ 5867335 h 5867335"/>
              <a:gd name="connsiteX5" fmla="*/ 9974275 w 12192000"/>
              <a:gd name="connsiteY5" fmla="*/ 4945992 h 5867335"/>
              <a:gd name="connsiteX6" fmla="*/ 12192000 w 12192000"/>
              <a:gd name="connsiteY6" fmla="*/ 4945992 h 586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867335">
                <a:moveTo>
                  <a:pt x="12192000" y="0"/>
                </a:moveTo>
                <a:lnTo>
                  <a:pt x="0" y="0"/>
                </a:lnTo>
                <a:lnTo>
                  <a:pt x="0" y="4945992"/>
                </a:lnTo>
                <a:lnTo>
                  <a:pt x="9041587" y="4945992"/>
                </a:lnTo>
                <a:lnTo>
                  <a:pt x="9974275" y="5867335"/>
                </a:lnTo>
                <a:lnTo>
                  <a:pt x="9974275" y="4945992"/>
                </a:lnTo>
                <a:lnTo>
                  <a:pt x="12192000" y="4945992"/>
                </a:lnTo>
                <a:close/>
              </a:path>
            </a:pathLst>
          </a:custGeom>
          <a:solidFill>
            <a:srgbClr val="D6E7FF"/>
          </a:solidFill>
          <a:ln>
            <a:noFill/>
          </a:ln>
          <a:effectLst/>
        </p:spPr>
        <p:txBody>
          <a:bodyPr vert="horz" wrap="square" lIns="91440" tIns="45720" rIns="91440" bIns="45720" numCol="1" anchor="t" anchorCtr="0" compatLnSpc="1">
            <a:prstTxWarp prst="textNoShape">
              <a:avLst/>
            </a:prstTxWarp>
            <a:noAutofit/>
          </a:bodyPr>
          <a:lstStyle/>
          <a:p>
            <a:endParaRPr lang="en-US">
              <a:latin typeface="+mn-lt"/>
              <a:ea typeface="+mn-ea"/>
              <a:cs typeface="+mn-cs"/>
              <a:sym typeface="Arial" panose="020B0604020202020204" pitchFamily="34" charset="0"/>
            </a:endParaRPr>
          </a:p>
        </p:txBody>
      </p:sp>
      <p:sp>
        <p:nvSpPr>
          <p:cNvPr id="8" name="Slide Number">
            <a:extLst>
              <a:ext uri="{FF2B5EF4-FFF2-40B4-BE49-F238E27FC236}">
                <a16:creationId xmlns:a16="http://schemas.microsoft.com/office/drawing/2014/main" id="{F7EE70F8-A786-4DFC-946C-4C35C079F41C}"/>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chemeClr val="bg1"/>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chemeClr val="bg1"/>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46174222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Left arrow">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2F2B3D23-9948-4D8A-ABD1-E16E37D486C7}"/>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2F2B3D23-9948-4D8A-ABD1-E16E37D486C7}"/>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6" name="Freeform 14"/>
          <p:cNvSpPr/>
          <p:nvPr userDrawn="1"/>
        </p:nvSpPr>
        <p:spPr bwMode="ltGray">
          <a:xfrm>
            <a:off x="1524" y="131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2F2F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Arial" panose="020B0604020202020204" pitchFamily="34" charset="0"/>
            </a:endParaRPr>
          </a:p>
        </p:txBody>
      </p:sp>
      <p:sp>
        <p:nvSpPr>
          <p:cNvPr id="5" name="Date Placeholder 4"/>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1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pic>
        <p:nvPicPr>
          <p:cNvPr id="9" name="Picture 8"/>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3132442" y="3590399"/>
            <a:ext cx="1365250" cy="3382962"/>
          </a:xfrm>
          <a:custGeom>
            <a:avLst/>
            <a:gdLst>
              <a:gd name="connsiteX0" fmla="*/ 919541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264716 h 3382962"/>
              <a:gd name="connsiteX5" fmla="*/ 129871 w 1365250"/>
              <a:gd name="connsiteY5" fmla="*/ 3267601 h 3382962"/>
              <a:gd name="connsiteX6" fmla="*/ 0 w 1365250"/>
              <a:gd name="connsiteY6" fmla="*/ 0 h 3382962"/>
              <a:gd name="connsiteX7" fmla="*/ 909386 w 1365250"/>
              <a:gd name="connsiteY7" fmla="*/ 0 h 3382962"/>
              <a:gd name="connsiteX8" fmla="*/ 0 w 1365250"/>
              <a:gd name="connsiteY8" fmla="*/ 298560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19541" y="0"/>
                </a:moveTo>
                <a:lnTo>
                  <a:pt x="1365250" y="0"/>
                </a:lnTo>
                <a:lnTo>
                  <a:pt x="1365250" y="3382962"/>
                </a:lnTo>
                <a:lnTo>
                  <a:pt x="0" y="3382962"/>
                </a:lnTo>
                <a:lnTo>
                  <a:pt x="0" y="3264716"/>
                </a:lnTo>
                <a:lnTo>
                  <a:pt x="129871" y="3267601"/>
                </a:lnTo>
                <a:close/>
                <a:moveTo>
                  <a:pt x="0" y="0"/>
                </a:moveTo>
                <a:lnTo>
                  <a:pt x="909386" y="0"/>
                </a:lnTo>
                <a:lnTo>
                  <a:pt x="0" y="2985607"/>
                </a:lnTo>
                <a:close/>
              </a:path>
            </a:pathLst>
          </a:custGeom>
          <a:noFill/>
          <a:extLst>
            <a:ext uri="{909E8E84-426E-40DD-AFC4-6F175D3DCCD1}">
              <a14:hiddenFill xmlns:a14="http://schemas.microsoft.com/office/drawing/2010/main">
                <a:solidFill>
                  <a:srgbClr val="FFFFFF"/>
                </a:solidFill>
              </a14:hiddenFill>
            </a:ext>
          </a:extLst>
        </p:spPr>
      </p:pic>
      <p:sp>
        <p:nvSpPr>
          <p:cNvPr id="13" name="Title 2">
            <a:extLst>
              <a:ext uri="{FF2B5EF4-FFF2-40B4-BE49-F238E27FC236}">
                <a16:creationId xmlns:a16="http://schemas.microsoft.com/office/drawing/2014/main" id="{BF333DD6-7058-4725-97AE-A81A11C38421}"/>
              </a:ext>
            </a:extLst>
          </p:cNvPr>
          <p:cNvSpPr>
            <a:spLocks noGrp="1"/>
          </p:cNvSpPr>
          <p:nvPr>
            <p:ph type="title" hasCustomPrompt="1"/>
          </p:nvPr>
        </p:nvSpPr>
        <p:spPr>
          <a:xfrm>
            <a:off x="630000" y="2764203"/>
            <a:ext cx="2478638" cy="1314311"/>
          </a:xfrm>
        </p:spPr>
        <p:txBody>
          <a:bodyPr vert="horz" anchor="ctr" anchorCtr="0">
            <a:noAutofit/>
          </a:bodyPr>
          <a:lstStyle>
            <a:lvl1pPr>
              <a:defRPr sz="3400" baseline="0">
                <a:solidFill>
                  <a:srgbClr val="002960"/>
                </a:solidFill>
                <a:latin typeface="+mj-lt"/>
                <a:ea typeface="+mj-ea"/>
                <a:cs typeface="+mj-cs"/>
                <a:sym typeface="Arial" panose="020B0604020202020204" pitchFamily="34" charset="0"/>
              </a:defRPr>
            </a:lvl1pPr>
          </a:lstStyle>
          <a:p>
            <a:r>
              <a:rPr lang="en-US"/>
              <a:t>Click to add title</a:t>
            </a:r>
          </a:p>
        </p:txBody>
      </p:sp>
      <p:sp>
        <p:nvSpPr>
          <p:cNvPr id="15" name="Slide Number">
            <a:extLst>
              <a:ext uri="{FF2B5EF4-FFF2-40B4-BE49-F238E27FC236}">
                <a16:creationId xmlns:a16="http://schemas.microsoft.com/office/drawing/2014/main" id="{8F94A1AC-48CE-480F-8E5F-CA8D93A30802}"/>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10992592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preserve="1">
  <p:cSld name="Special gray">
    <p:bg>
      <p:bgPr>
        <a:solidFill>
          <a:schemeClr val="accent5">
            <a:lumMod val="50000"/>
          </a:schemeClr>
        </a:solidFill>
        <a:effectLst/>
      </p:bgPr>
    </p:bg>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54FDB4C5-BE40-440B-A870-3313D9450B24}"/>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6" name="think-cell data - do not delete" hidden="1">
                        <a:extLst>
                          <a:ext uri="{FF2B5EF4-FFF2-40B4-BE49-F238E27FC236}">
                            <a16:creationId xmlns:a16="http://schemas.microsoft.com/office/drawing/2014/main" id="{54FDB4C5-BE40-440B-A870-3313D9450B2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Date Placeholder 1"/>
          <p:cNvSpPr>
            <a:spLocks noGrp="1"/>
          </p:cNvSpPr>
          <p:nvPr>
            <p:ph type="dt" sz="half" idx="14"/>
          </p:nvPr>
        </p:nvSpPr>
        <p:spPr bwMode="white">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11"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4" name="Title 3"/>
          <p:cNvSpPr>
            <a:spLocks noGrp="1"/>
          </p:cNvSpPr>
          <p:nvPr>
            <p:ph type="title" hasCustomPrompt="1"/>
          </p:nvPr>
        </p:nvSpPr>
        <p:spPr>
          <a:xfrm>
            <a:off x="630000" y="622800"/>
            <a:ext cx="10933350" cy="523220"/>
          </a:xfrm>
        </p:spPr>
        <p:txBody>
          <a:bodyPr vert="horz"/>
          <a:lstStyle>
            <a:lvl1pPr>
              <a:defRPr sz="3400">
                <a:solidFill>
                  <a:schemeClr val="bg1"/>
                </a:solidFill>
                <a:latin typeface="+mj-lt"/>
                <a:ea typeface="+mj-ea"/>
                <a:cs typeface="+mj-cs"/>
                <a:sym typeface="Arial" panose="020B0604020202020204" pitchFamily="34" charset="0"/>
              </a:defRPr>
            </a:lvl1pPr>
          </a:lstStyle>
          <a:p>
            <a:r>
              <a:rPr lang="en-US"/>
              <a:t>Click to add title</a:t>
            </a:r>
          </a:p>
        </p:txBody>
      </p:sp>
      <p:sp>
        <p:nvSpPr>
          <p:cNvPr id="14" name="Slide Number">
            <a:extLst>
              <a:ext uri="{FF2B5EF4-FFF2-40B4-BE49-F238E27FC236}">
                <a16:creationId xmlns:a16="http://schemas.microsoft.com/office/drawing/2014/main" id="{689366EE-C8FC-4172-BB20-951A204B4823}"/>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chemeClr val="bg1"/>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chemeClr val="bg1"/>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62687208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1.xml><?xml version="1.0" encoding="utf-8"?>
<p:sldLayout xmlns:a="http://schemas.openxmlformats.org/drawingml/2006/main" xmlns:r="http://schemas.openxmlformats.org/officeDocument/2006/relationships" xmlns:p="http://schemas.openxmlformats.org/presentationml/2006/main" type="blank" preserve="1">
  <p:cSld name="Blank">
    <p:bg>
      <p:bgPr>
        <a:solidFill>
          <a:srgbClr val="F2F2F2"/>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78060A51-D0D4-4813-BE91-B6325A351EA9}"/>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2" name="think-cell data - do not delete" hidden="1">
                        <a:extLst>
                          <a:ext uri="{FF2B5EF4-FFF2-40B4-BE49-F238E27FC236}">
                            <a16:creationId xmlns:a16="http://schemas.microsoft.com/office/drawing/2014/main" id="{78060A51-D0D4-4813-BE91-B6325A351EA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Date Placeholder 4"/>
          <p:cNvSpPr>
            <a:spLocks noGrp="1"/>
          </p:cNvSpPr>
          <p:nvPr>
            <p:ph type="dt" sz="half" idx="12"/>
          </p:nvPr>
        </p:nvSpPr>
        <p:spPr>
          <a:xfrm>
            <a:off x="9677400" y="6405036"/>
            <a:ext cx="1482051" cy="153888"/>
          </a:xfrm>
          <a:prstGeom prst="rect">
            <a:avLst/>
          </a:prstGeom>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7"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Tree>
    <p:extLst>
      <p:ext uri="{BB962C8B-B14F-4D97-AF65-F5344CB8AC3E}">
        <p14:creationId xmlns:p14="http://schemas.microsoft.com/office/powerpoint/2010/main" val="318728834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preserve="1">
  <p:cSld name="Blank green">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7BEE9BE2-A3A9-4392-A790-93901825F7E0}"/>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7BEE9BE2-A3A9-4392-A790-93901825F7E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Date Placeholder 1"/>
          <p:cNvSpPr>
            <a:spLocks noGrp="1"/>
          </p:cNvSpPr>
          <p:nvPr>
            <p:ph type="dt" sz="half" idx="12"/>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10" name="Slide Number">
            <a:extLst>
              <a:ext uri="{FF2B5EF4-FFF2-40B4-BE49-F238E27FC236}">
                <a16:creationId xmlns:a16="http://schemas.microsoft.com/office/drawing/2014/main" id="{23EA5A42-3821-468B-9749-6BBC544BF7A5}"/>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14650881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p:cSld name="Disclaimer">
    <p:bg>
      <p:bgPr>
        <a:solidFill>
          <a:srgbClr val="F2F2F2"/>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9A51FBD6-5146-401E-BFA9-F321E8AC79AC}"/>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9A51FBD6-5146-401E-BFA9-F321E8AC79A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Text Placeholder 4">
            <a:extLst>
              <a:ext uri="{FF2B5EF4-FFF2-40B4-BE49-F238E27FC236}">
                <a16:creationId xmlns:a16="http://schemas.microsoft.com/office/drawing/2014/main" id="{84AEC3A3-CCD7-4A4C-8E44-C641D587FBD9}"/>
              </a:ext>
            </a:extLst>
          </p:cNvPr>
          <p:cNvSpPr>
            <a:spLocks noGrp="1"/>
          </p:cNvSpPr>
          <p:nvPr>
            <p:ph type="body" sz="quarter" idx="11" hasCustomPrompt="1"/>
          </p:nvPr>
        </p:nvSpPr>
        <p:spPr>
          <a:xfrm>
            <a:off x="5021826" y="1664256"/>
            <a:ext cx="6209072" cy="3323987"/>
          </a:xfrm>
        </p:spPr>
        <p:txBody>
          <a:bodyPr/>
          <a:lstStyle>
            <a:lvl1pPr>
              <a:defRPr sz="900"/>
            </a:lvl1pPr>
          </a:lstStyle>
          <a:p>
            <a:pPr lvl="0"/>
            <a:r>
              <a:rPr lang="en-US"/>
              <a:t>Text</a:t>
            </a:r>
          </a:p>
        </p:txBody>
      </p:sp>
      <p:sp>
        <p:nvSpPr>
          <p:cNvPr id="7" name="Title 6"/>
          <p:cNvSpPr txBox="1">
            <a:spLocks/>
          </p:cNvSpPr>
          <p:nvPr/>
        </p:nvSpPr>
        <p:spPr>
          <a:xfrm>
            <a:off x="639043" y="2619903"/>
            <a:ext cx="3291840" cy="1412694"/>
          </a:xfrm>
          <a:prstGeom prst="rect">
            <a:avLst/>
          </a:prstGeom>
        </p:spPr>
        <p:txBody>
          <a:bodyPr vert="horz" wrap="square" lIns="0" tIns="0" rIns="0" bIns="0" rtlCol="0" anchor="ctr">
            <a:spAutoFit/>
          </a:bodyPr>
          <a:lstStyle>
            <a:lvl1pPr algn="l" defTabSz="914400" rtl="0" eaLnBrk="1" latinLnBrk="0" hangingPunct="1">
              <a:lnSpc>
                <a:spcPct val="90000"/>
              </a:lnSpc>
              <a:spcBef>
                <a:spcPct val="0"/>
              </a:spcBef>
              <a:buNone/>
              <a:defRPr sz="2400" kern="1200">
                <a:solidFill>
                  <a:schemeClr val="tx2"/>
                </a:solidFill>
                <a:latin typeface="+mj-lt"/>
                <a:ea typeface="+mj-ea"/>
                <a:cs typeface="+mj-cs"/>
              </a:defRPr>
            </a:lvl1pPr>
          </a:lstStyle>
          <a:p>
            <a:r>
              <a:rPr lang="en-US" sz="5100" b="1">
                <a:solidFill>
                  <a:srgbClr val="002960"/>
                </a:solidFill>
                <a:latin typeface="+mn-lt"/>
                <a:ea typeface="+mn-ea"/>
                <a:cs typeface="+mn-cs"/>
                <a:sym typeface="Arial" panose="020B0604020202020204" pitchFamily="34" charset="0"/>
              </a:rPr>
              <a:t>Disclaimer</a:t>
            </a:r>
          </a:p>
        </p:txBody>
      </p:sp>
      <p:cxnSp>
        <p:nvCxnSpPr>
          <p:cNvPr id="9" name="Straight Connector 8"/>
          <p:cNvCxnSpPr/>
          <p:nvPr/>
        </p:nvCxnSpPr>
        <p:spPr>
          <a:xfrm>
            <a:off x="4367898" y="1630185"/>
            <a:ext cx="0" cy="3392129"/>
          </a:xfrm>
          <a:prstGeom prst="line">
            <a:avLst/>
          </a:prstGeom>
          <a:ln w="9525">
            <a:solidFill>
              <a:srgbClr val="002960"/>
            </a:solidFill>
            <a:miter lim="800000"/>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2" name="Date Placeholder 1"/>
          <p:cNvSpPr>
            <a:spLocks noGrp="1"/>
          </p:cNvSpPr>
          <p:nvPr>
            <p:ph type="dt" sz="half" idx="10"/>
          </p:nvPr>
        </p:nvSpPr>
        <p:spPr>
          <a:xfrm>
            <a:off x="9677400" y="6405036"/>
            <a:ext cx="1482051" cy="153888"/>
          </a:xfrm>
          <a:prstGeom prst="rect">
            <a:avLst/>
          </a:prstGeom>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0"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Tree>
    <p:extLst>
      <p:ext uri="{BB962C8B-B14F-4D97-AF65-F5344CB8AC3E}">
        <p14:creationId xmlns:p14="http://schemas.microsoft.com/office/powerpoint/2010/main" val="156927446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preserve="1">
  <p:cSld name="En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84" imgH="384" progId="TCLayout.ActiveDocument.1">
                  <p:embed/>
                </p:oleObj>
              </mc:Choice>
              <mc:Fallback>
                <p:oleObj name="think-cell Slide" r:id="rId3" imgW="384" imgH="384"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9" name="Rectangle 1026">
            <a:extLst>
              <a:ext uri="{FF2B5EF4-FFF2-40B4-BE49-F238E27FC236}">
                <a16:creationId xmlns:a16="http://schemas.microsoft.com/office/drawing/2014/main" id="{B6EF9AB2-ECF0-4A43-84B1-1F4E904C07BC}"/>
              </a:ext>
            </a:extLst>
          </p:cNvPr>
          <p:cNvSpPr txBox="1">
            <a:spLocks noChangeArrowheads="1"/>
          </p:cNvSpPr>
          <p:nvPr/>
        </p:nvSpPr>
        <p:spPr bwMode="auto">
          <a:xfrm>
            <a:off x="3586137" y="2663630"/>
            <a:ext cx="7385660" cy="492443"/>
          </a:xfrm>
          <a:prstGeom prst="rect">
            <a:avLst/>
          </a:prstGeom>
        </p:spPr>
        <p:txBody>
          <a:bodyPr vert="horz" wrap="square" lIns="0" tIns="0" rIns="0" bIns="0" rtlCol="0" anchor="b">
            <a:spAutoFit/>
          </a:bodyPr>
          <a:lstStyle>
            <a:lvl1pPr algn="l" defTabSz="914400" rtl="0" eaLnBrk="1" latinLnBrk="0" hangingPunct="1">
              <a:lnSpc>
                <a:spcPct val="100000"/>
              </a:lnSpc>
              <a:spcBef>
                <a:spcPct val="0"/>
              </a:spcBef>
              <a:buNone/>
              <a:defRPr sz="3200" b="1" kern="1200" baseline="0">
                <a:solidFill>
                  <a:srgbClr val="002960"/>
                </a:solidFill>
                <a:latin typeface="Arial" panose="020B0604020202020204" pitchFamily="34" charset="0"/>
                <a:ea typeface="+mj-ea"/>
                <a:cs typeface="Arial" panose="020B0604020202020204" pitchFamily="34" charset="0"/>
                <a:sym typeface="Arial" panose="020B0604020202020204" pitchFamily="34" charset="0"/>
              </a:defRPr>
            </a:lvl1pPr>
          </a:lstStyle>
          <a:p>
            <a:r>
              <a:rPr lang="en-US"/>
              <a:t>Thank you</a:t>
            </a:r>
          </a:p>
        </p:txBody>
      </p:sp>
      <p:sp>
        <p:nvSpPr>
          <p:cNvPr id="11" name="TitleTopPlaceholder">
            <a:extLst>
              <a:ext uri="{FF2B5EF4-FFF2-40B4-BE49-F238E27FC236}">
                <a16:creationId xmlns:a16="http://schemas.microsoft.com/office/drawing/2014/main" id="{B981A466-5269-4177-A5E5-30BCB5BC2AEC}"/>
              </a:ext>
            </a:extLst>
          </p:cNvPr>
          <p:cNvSpPr>
            <a:spLocks noChangeArrowheads="1"/>
          </p:cNvSpPr>
          <p:nvPr/>
        </p:nvSpPr>
        <p:spPr bwMode="ltGray">
          <a:xfrm>
            <a:off x="2834206" y="3245970"/>
            <a:ext cx="2834204" cy="436455"/>
          </a:xfrm>
          <a:prstGeom prst="rect">
            <a:avLst/>
          </a:prstGeom>
          <a:solidFill>
            <a:srgbClr val="5E8BFF">
              <a:alpha val="76863"/>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12" name="TitleTopPlaceholder">
            <a:extLst>
              <a:ext uri="{FF2B5EF4-FFF2-40B4-BE49-F238E27FC236}">
                <a16:creationId xmlns:a16="http://schemas.microsoft.com/office/drawing/2014/main" id="{367838D1-6ECD-4C94-B6CD-8DD54B85C57E}"/>
              </a:ext>
            </a:extLst>
          </p:cNvPr>
          <p:cNvSpPr>
            <a:spLocks noChangeArrowheads="1"/>
          </p:cNvSpPr>
          <p:nvPr/>
        </p:nvSpPr>
        <p:spPr bwMode="ltGray">
          <a:xfrm>
            <a:off x="2" y="3245969"/>
            <a:ext cx="2834204" cy="436455"/>
          </a:xfrm>
          <a:prstGeom prst="rect">
            <a:avLst/>
          </a:prstGeom>
          <a:solidFill>
            <a:srgbClr val="FFC000">
              <a:alpha val="80000"/>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13" name="TitleTopPlaceholder">
            <a:extLst>
              <a:ext uri="{FF2B5EF4-FFF2-40B4-BE49-F238E27FC236}">
                <a16:creationId xmlns:a16="http://schemas.microsoft.com/office/drawing/2014/main" id="{F1E50EB1-A679-45CD-BF1B-6991AEB0F490}"/>
              </a:ext>
            </a:extLst>
          </p:cNvPr>
          <p:cNvSpPr>
            <a:spLocks noChangeArrowheads="1"/>
          </p:cNvSpPr>
          <p:nvPr/>
        </p:nvSpPr>
        <p:spPr bwMode="ltGray">
          <a:xfrm>
            <a:off x="5181341" y="3246845"/>
            <a:ext cx="7010659" cy="436455"/>
          </a:xfrm>
          <a:prstGeom prst="rect">
            <a:avLst/>
          </a:prstGeom>
          <a:solidFill>
            <a:srgbClr val="009900">
              <a:alpha val="68627"/>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pic>
        <p:nvPicPr>
          <p:cNvPr id="3" name="Picture 4" descr="http://upload.wikimedia.org/wikipedia/commons/thumb/8/82/Seal_of_Massachusetts.svg/2000px-Seal_of_Massachusetts.svg.png">
            <a:extLst>
              <a:ext uri="{FF2B5EF4-FFF2-40B4-BE49-F238E27FC236}">
                <a16:creationId xmlns:a16="http://schemas.microsoft.com/office/drawing/2014/main" id="{400F5AB4-3BD4-8EF9-3617-7C38313CAFAF}"/>
              </a:ext>
            </a:extLst>
          </p:cNvPr>
          <p:cNvPicPr>
            <a:picLocks noChangeAspect="1" noChangeArrowheads="1"/>
          </p:cNvPicPr>
          <p:nvPr/>
        </p:nvPicPr>
        <p:blipFill>
          <a:blip r:embed="rId5"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09650" y="1595665"/>
            <a:ext cx="2747899" cy="2747736"/>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7" name="McK Disclaimer">
            <a:extLst>
              <a:ext uri="{FF2B5EF4-FFF2-40B4-BE49-F238E27FC236}">
                <a16:creationId xmlns:a16="http://schemas.microsoft.com/office/drawing/2014/main" id="{B40AD724-1E00-4710-A3CE-858E6CF477CA}"/>
              </a:ext>
            </a:extLst>
          </p:cNvPr>
          <p:cNvSpPr>
            <a:spLocks noChangeArrowheads="1"/>
          </p:cNvSpPr>
          <p:nvPr/>
        </p:nvSpPr>
        <p:spPr bwMode="auto">
          <a:xfrm>
            <a:off x="3586137" y="5983586"/>
            <a:ext cx="6828367"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p>
            <a:pPr defTabSz="803755" eaLnBrk="0" hangingPunct="0"/>
            <a:r>
              <a:rPr lang="en-US" sz="1000">
                <a:solidFill>
                  <a:srgbClr val="002960"/>
                </a:solidFill>
                <a:ea typeface="ＭＳ Ｐゴシック"/>
                <a:cs typeface="Arial" panose="020B0604020202020204" pitchFamily="34" charset="0"/>
                <a:sym typeface="Arial" panose="020B0604020202020204" pitchFamily="34" charset="0"/>
              </a:rPr>
              <a:t>DRAFT &amp; CONFIDENTIAL; FOR POLICY DEVELOPMENT PURPOSES ONLY</a:t>
            </a:r>
          </a:p>
        </p:txBody>
      </p:sp>
      <p:sp>
        <p:nvSpPr>
          <p:cNvPr id="18" name="McK Disclaimer">
            <a:extLst>
              <a:ext uri="{FF2B5EF4-FFF2-40B4-BE49-F238E27FC236}">
                <a16:creationId xmlns:a16="http://schemas.microsoft.com/office/drawing/2014/main" id="{F34E01FF-2D86-45BE-BEE3-BF3A65F4F6DA}"/>
              </a:ext>
            </a:extLst>
          </p:cNvPr>
          <p:cNvSpPr>
            <a:spLocks noChangeArrowheads="1"/>
          </p:cNvSpPr>
          <p:nvPr/>
        </p:nvSpPr>
        <p:spPr bwMode="auto">
          <a:xfrm>
            <a:off x="3586136" y="4343401"/>
            <a:ext cx="7488264"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p>
            <a:pPr defTabSz="803755" eaLnBrk="0" hangingPunct="0"/>
            <a:r>
              <a:rPr lang="en-US" sz="2000">
                <a:solidFill>
                  <a:srgbClr val="002960"/>
                </a:solidFill>
                <a:ea typeface="ＭＳ Ｐゴシック"/>
                <a:cs typeface="Arial" panose="020B0604020202020204" pitchFamily="34" charset="0"/>
                <a:sym typeface="Arial" panose="020B0604020202020204" pitchFamily="34" charset="0"/>
              </a:rPr>
              <a:t>Executive Office of Health and Human Services</a:t>
            </a:r>
          </a:p>
        </p:txBody>
      </p:sp>
    </p:spTree>
    <p:extLst>
      <p:ext uri="{BB962C8B-B14F-4D97-AF65-F5344CB8AC3E}">
        <p14:creationId xmlns:p14="http://schemas.microsoft.com/office/powerpoint/2010/main" val="357771868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p:cSld name="Layout guide">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0DC35BFF-DA8C-4FB1-8E73-FC11B8023C88}"/>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0DC35BFF-DA8C-4FB1-8E73-FC11B8023C8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Date Placeholder 1"/>
          <p:cNvSpPr>
            <a:spLocks noGrp="1"/>
          </p:cNvSpPr>
          <p:nvPr>
            <p:ph type="dt" sz="half" idx="10"/>
          </p:nvPr>
        </p:nvSpPr>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56"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grpSp>
        <p:nvGrpSpPr>
          <p:cNvPr id="55" name="Group 54">
            <a:extLst>
              <a:ext uri="{FF2B5EF4-FFF2-40B4-BE49-F238E27FC236}">
                <a16:creationId xmlns:a16="http://schemas.microsoft.com/office/drawing/2014/main" id="{2E205CAA-13CE-49C7-815C-9E0C026FFCB1}"/>
              </a:ext>
            </a:extLst>
          </p:cNvPr>
          <p:cNvGrpSpPr/>
          <p:nvPr/>
        </p:nvGrpSpPr>
        <p:grpSpPr>
          <a:xfrm>
            <a:off x="-600" y="-1"/>
            <a:ext cx="12193800" cy="6858001"/>
            <a:chOff x="-600" y="-1"/>
            <a:chExt cx="12193800" cy="6858001"/>
          </a:xfrm>
        </p:grpSpPr>
        <p:sp>
          <p:nvSpPr>
            <p:cNvPr id="93" name="Freeform: Shape 92">
              <a:extLst>
                <a:ext uri="{FF2B5EF4-FFF2-40B4-BE49-F238E27FC236}">
                  <a16:creationId xmlns:a16="http://schemas.microsoft.com/office/drawing/2014/main" id="{F5FA6BB2-CBBF-46C1-9252-4C2B0AEA25A4}"/>
                </a:ext>
              </a:extLst>
            </p:cNvPr>
            <p:cNvSpPr/>
            <p:nvPr/>
          </p:nvSpPr>
          <p:spPr>
            <a:xfrm>
              <a:off x="0" y="-1"/>
              <a:ext cx="12193200" cy="6858000"/>
            </a:xfrm>
            <a:custGeom>
              <a:avLst/>
              <a:gdLst>
                <a:gd name="connsiteX0" fmla="*/ 628650 w 12193200"/>
                <a:gd name="connsiteY0" fmla="*/ 622800 h 6858000"/>
                <a:gd name="connsiteX1" fmla="*/ 628650 w 12193200"/>
                <a:gd name="connsiteY1" fmla="*/ 6445640 h 6858000"/>
                <a:gd name="connsiteX2" fmla="*/ 11563350 w 12193200"/>
                <a:gd name="connsiteY2" fmla="*/ 6445640 h 6858000"/>
                <a:gd name="connsiteX3" fmla="*/ 11563350 w 12193200"/>
                <a:gd name="connsiteY3" fmla="*/ 622800 h 6858000"/>
                <a:gd name="connsiteX4" fmla="*/ 11562000 w 12193200"/>
                <a:gd name="connsiteY4" fmla="*/ 622800 h 6858000"/>
                <a:gd name="connsiteX5" fmla="*/ 630001 w 12193200"/>
                <a:gd name="connsiteY5" fmla="*/ 622800 h 6858000"/>
                <a:gd name="connsiteX6" fmla="*/ 0 w 12193200"/>
                <a:gd name="connsiteY6" fmla="*/ 0 h 6858000"/>
                <a:gd name="connsiteX7" fmla="*/ 12193200 w 12193200"/>
                <a:gd name="connsiteY7" fmla="*/ 0 h 6858000"/>
                <a:gd name="connsiteX8" fmla="*/ 12193200 w 12193200"/>
                <a:gd name="connsiteY8" fmla="*/ 622800 h 6858000"/>
                <a:gd name="connsiteX9" fmla="*/ 12192000 w 12193200"/>
                <a:gd name="connsiteY9" fmla="*/ 622800 h 6858000"/>
                <a:gd name="connsiteX10" fmla="*/ 12192000 w 12193200"/>
                <a:gd name="connsiteY10" fmla="*/ 6160597 h 6858000"/>
                <a:gd name="connsiteX11" fmla="*/ 12193200 w 12193200"/>
                <a:gd name="connsiteY11" fmla="*/ 6160597 h 6858000"/>
                <a:gd name="connsiteX12" fmla="*/ 12193200 w 12193200"/>
                <a:gd name="connsiteY12" fmla="*/ 6858000 h 6858000"/>
                <a:gd name="connsiteX13" fmla="*/ 12192000 w 12193200"/>
                <a:gd name="connsiteY13" fmla="*/ 6858000 h 6858000"/>
                <a:gd name="connsiteX14" fmla="*/ 11562000 w 12193200"/>
                <a:gd name="connsiteY14" fmla="*/ 6858000 h 6858000"/>
                <a:gd name="connsiteX15" fmla="*/ 630001 w 12193200"/>
                <a:gd name="connsiteY15" fmla="*/ 6858000 h 6858000"/>
                <a:gd name="connsiteX16" fmla="*/ 1 w 12193200"/>
                <a:gd name="connsiteY16" fmla="*/ 6858000 h 6858000"/>
                <a:gd name="connsiteX17" fmla="*/ 1 w 12193200"/>
                <a:gd name="connsiteY17" fmla="*/ 6160597 h 6858000"/>
                <a:gd name="connsiteX18" fmla="*/ 1 w 12193200"/>
                <a:gd name="connsiteY18" fmla="*/ 622800 h 6858000"/>
                <a:gd name="connsiteX19" fmla="*/ 0 w 12193200"/>
                <a:gd name="connsiteY19" fmla="*/ 6228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193200" h="6858000">
                  <a:moveTo>
                    <a:pt x="628650" y="622800"/>
                  </a:moveTo>
                  <a:lnTo>
                    <a:pt x="628650" y="6445640"/>
                  </a:lnTo>
                  <a:lnTo>
                    <a:pt x="11563350" y="6445640"/>
                  </a:lnTo>
                  <a:lnTo>
                    <a:pt x="11563350" y="622800"/>
                  </a:lnTo>
                  <a:lnTo>
                    <a:pt x="11562000" y="622800"/>
                  </a:lnTo>
                  <a:lnTo>
                    <a:pt x="630001" y="622800"/>
                  </a:lnTo>
                  <a:close/>
                  <a:moveTo>
                    <a:pt x="0" y="0"/>
                  </a:moveTo>
                  <a:lnTo>
                    <a:pt x="12193200" y="0"/>
                  </a:lnTo>
                  <a:lnTo>
                    <a:pt x="12193200" y="622800"/>
                  </a:lnTo>
                  <a:lnTo>
                    <a:pt x="12192000" y="622800"/>
                  </a:lnTo>
                  <a:lnTo>
                    <a:pt x="12192000" y="6160597"/>
                  </a:lnTo>
                  <a:lnTo>
                    <a:pt x="12193200" y="6160597"/>
                  </a:lnTo>
                  <a:lnTo>
                    <a:pt x="12193200" y="6858000"/>
                  </a:lnTo>
                  <a:lnTo>
                    <a:pt x="12192000" y="6858000"/>
                  </a:lnTo>
                  <a:lnTo>
                    <a:pt x="11562000" y="6858000"/>
                  </a:lnTo>
                  <a:lnTo>
                    <a:pt x="630001" y="6858000"/>
                  </a:lnTo>
                  <a:lnTo>
                    <a:pt x="1" y="6858000"/>
                  </a:lnTo>
                  <a:lnTo>
                    <a:pt x="1" y="6160597"/>
                  </a:lnTo>
                  <a:lnTo>
                    <a:pt x="1" y="622800"/>
                  </a:lnTo>
                  <a:lnTo>
                    <a:pt x="0" y="622800"/>
                  </a:lnTo>
                  <a:close/>
                </a:path>
              </a:pathLst>
            </a:custGeom>
            <a:solidFill>
              <a:srgbClr val="F04C3E">
                <a:alpha val="5000"/>
              </a:srgbClr>
            </a:solidFill>
            <a:ln>
              <a:noFill/>
            </a:ln>
          </p:spPr>
          <p:txBody>
            <a:bodyPr vert="horz" wrap="square" lIns="91440" tIns="45720" rIns="91440" bIns="45720" numCol="1" anchor="t" anchorCtr="0" compatLnSpc="1">
              <a:prstTxWarp prst="textNoShape">
                <a:avLst/>
              </a:prstTxWarp>
              <a:noAutofit/>
            </a:bodyPr>
            <a:lstStyle/>
            <a:p>
              <a:endParaRPr lang="en-US">
                <a:solidFill>
                  <a:schemeClr val="tx1"/>
                </a:solidFill>
              </a:endParaRPr>
            </a:p>
          </p:txBody>
        </p:sp>
        <p:cxnSp>
          <p:nvCxnSpPr>
            <p:cNvPr id="94" name="Straight Connector 93">
              <a:extLst>
                <a:ext uri="{FF2B5EF4-FFF2-40B4-BE49-F238E27FC236}">
                  <a16:creationId xmlns:a16="http://schemas.microsoft.com/office/drawing/2014/main" id="{B6ABB549-57FF-443E-B2C2-869B1BE22D78}"/>
                </a:ext>
              </a:extLst>
            </p:cNvPr>
            <p:cNvCxnSpPr/>
            <p:nvPr/>
          </p:nvCxnSpPr>
          <p:spPr>
            <a:xfrm>
              <a:off x="-600" y="622800"/>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E8C957B9-04AC-44BC-A61A-7179B755DB23}"/>
                </a:ext>
              </a:extLst>
            </p:cNvPr>
            <p:cNvCxnSpPr/>
            <p:nvPr/>
          </p:nvCxnSpPr>
          <p:spPr>
            <a:xfrm>
              <a:off x="-600" y="888293"/>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9ED10B04-D336-4F5E-90DB-920E0E49189A}"/>
                </a:ext>
              </a:extLst>
            </p:cNvPr>
            <p:cNvCxnSpPr/>
            <p:nvPr/>
          </p:nvCxnSpPr>
          <p:spPr>
            <a:xfrm>
              <a:off x="-600" y="1153786"/>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F7F75BA2-C74A-4EEB-9D7E-225BB6D5C8BF}"/>
                </a:ext>
              </a:extLst>
            </p:cNvPr>
            <p:cNvCxnSpPr/>
            <p:nvPr/>
          </p:nvCxnSpPr>
          <p:spPr>
            <a:xfrm>
              <a:off x="-600" y="1419279"/>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4F7FAD59-5E82-46F6-BE95-31A800A332D9}"/>
                </a:ext>
              </a:extLst>
            </p:cNvPr>
            <p:cNvCxnSpPr/>
            <p:nvPr/>
          </p:nvCxnSpPr>
          <p:spPr>
            <a:xfrm>
              <a:off x="-600" y="1684772"/>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53F84FED-DA1A-4299-B63F-EBFC9C76832D}"/>
                </a:ext>
              </a:extLst>
            </p:cNvPr>
            <p:cNvCxnSpPr/>
            <p:nvPr/>
          </p:nvCxnSpPr>
          <p:spPr>
            <a:xfrm>
              <a:off x="-600" y="195026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0724DFE7-CA66-416F-A50D-7CB00EB387BA}"/>
                </a:ext>
              </a:extLst>
            </p:cNvPr>
            <p:cNvCxnSpPr/>
            <p:nvPr/>
          </p:nvCxnSpPr>
          <p:spPr>
            <a:xfrm>
              <a:off x="-600" y="224168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BE1522E4-ACC1-4390-B98C-80F8BE816149}"/>
                </a:ext>
              </a:extLst>
            </p:cNvPr>
            <p:cNvCxnSpPr/>
            <p:nvPr/>
          </p:nvCxnSpPr>
          <p:spPr>
            <a:xfrm>
              <a:off x="-600" y="253310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14F29267-5B98-4D10-B92F-0614C8361A7A}"/>
                </a:ext>
              </a:extLst>
            </p:cNvPr>
            <p:cNvCxnSpPr/>
            <p:nvPr/>
          </p:nvCxnSpPr>
          <p:spPr>
            <a:xfrm>
              <a:off x="-600" y="282452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9C2CF37A-D53E-4841-A62A-D09E7138B015}"/>
                </a:ext>
              </a:extLst>
            </p:cNvPr>
            <p:cNvCxnSpPr/>
            <p:nvPr/>
          </p:nvCxnSpPr>
          <p:spPr>
            <a:xfrm>
              <a:off x="-600" y="311594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15836D3E-9D1C-412F-9005-16EC3F0C88D6}"/>
                </a:ext>
              </a:extLst>
            </p:cNvPr>
            <p:cNvCxnSpPr/>
            <p:nvPr/>
          </p:nvCxnSpPr>
          <p:spPr>
            <a:xfrm>
              <a:off x="-600" y="340736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153F1F25-5D83-49B0-8283-3887ABBA1E33}"/>
                </a:ext>
              </a:extLst>
            </p:cNvPr>
            <p:cNvCxnSpPr/>
            <p:nvPr/>
          </p:nvCxnSpPr>
          <p:spPr>
            <a:xfrm>
              <a:off x="-600" y="369878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4F540573-1410-44EA-AD28-D493F74DB5E6}"/>
                </a:ext>
              </a:extLst>
            </p:cNvPr>
            <p:cNvCxnSpPr/>
            <p:nvPr/>
          </p:nvCxnSpPr>
          <p:spPr>
            <a:xfrm>
              <a:off x="-600" y="399020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26A7FC97-3901-4FFF-9332-60B01C045C2C}"/>
                </a:ext>
              </a:extLst>
            </p:cNvPr>
            <p:cNvCxnSpPr/>
            <p:nvPr/>
          </p:nvCxnSpPr>
          <p:spPr>
            <a:xfrm>
              <a:off x="-600" y="428162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4525C382-48E9-40C4-A9A3-49120E5B1E71}"/>
                </a:ext>
              </a:extLst>
            </p:cNvPr>
            <p:cNvCxnSpPr/>
            <p:nvPr/>
          </p:nvCxnSpPr>
          <p:spPr>
            <a:xfrm>
              <a:off x="-600" y="457304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B4D431FB-FB6C-42CA-A42A-B5F0FBD2292A}"/>
                </a:ext>
              </a:extLst>
            </p:cNvPr>
            <p:cNvCxnSpPr/>
            <p:nvPr/>
          </p:nvCxnSpPr>
          <p:spPr>
            <a:xfrm>
              <a:off x="-600" y="486446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3A3A91DD-FFE2-4049-8815-7C203B497382}"/>
                </a:ext>
              </a:extLst>
            </p:cNvPr>
            <p:cNvCxnSpPr/>
            <p:nvPr/>
          </p:nvCxnSpPr>
          <p:spPr>
            <a:xfrm>
              <a:off x="-600" y="515588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DA4C607B-623C-4DCD-BBE7-F8373140C6BF}"/>
                </a:ext>
              </a:extLst>
            </p:cNvPr>
            <p:cNvCxnSpPr/>
            <p:nvPr/>
          </p:nvCxnSpPr>
          <p:spPr>
            <a:xfrm>
              <a:off x="-600" y="544730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5F8A9E91-53D6-48A3-9D9F-5B8FCC3E0742}"/>
                </a:ext>
              </a:extLst>
            </p:cNvPr>
            <p:cNvCxnSpPr/>
            <p:nvPr/>
          </p:nvCxnSpPr>
          <p:spPr>
            <a:xfrm>
              <a:off x="-600" y="573872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6CE25DC1-0865-4EC4-AEEC-1CE270630F7A}"/>
                </a:ext>
              </a:extLst>
            </p:cNvPr>
            <p:cNvCxnSpPr/>
            <p:nvPr/>
          </p:nvCxnSpPr>
          <p:spPr>
            <a:xfrm>
              <a:off x="-600" y="6030142"/>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grpSp>
          <p:nvGrpSpPr>
            <p:cNvPr id="114" name="Gutter space">
              <a:extLst>
                <a:ext uri="{FF2B5EF4-FFF2-40B4-BE49-F238E27FC236}">
                  <a16:creationId xmlns:a16="http://schemas.microsoft.com/office/drawing/2014/main" id="{661ACA77-D14B-4E9F-A63A-A2B63A915771}"/>
                </a:ext>
              </a:extLst>
            </p:cNvPr>
            <p:cNvGrpSpPr/>
            <p:nvPr/>
          </p:nvGrpSpPr>
          <p:grpSpPr>
            <a:xfrm>
              <a:off x="1277000" y="622800"/>
              <a:ext cx="9638000" cy="5407342"/>
              <a:chOff x="1277000" y="623550"/>
              <a:chExt cx="9638000" cy="5537047"/>
            </a:xfrm>
          </p:grpSpPr>
          <p:sp>
            <p:nvSpPr>
              <p:cNvPr id="126" name="Rectangle 34">
                <a:extLst>
                  <a:ext uri="{FF2B5EF4-FFF2-40B4-BE49-F238E27FC236}">
                    <a16:creationId xmlns:a16="http://schemas.microsoft.com/office/drawing/2014/main" id="{319F0EF1-D77E-47CE-8DA8-76A43CFCE5C3}"/>
                  </a:ext>
                </a:extLst>
              </p:cNvPr>
              <p:cNvSpPr>
                <a:spLocks noChangeArrowheads="1"/>
              </p:cNvSpPr>
              <p:nvPr/>
            </p:nvSpPr>
            <p:spPr bwMode="auto">
              <a:xfrm>
                <a:off x="6887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 name="Rectangle 35">
                <a:extLst>
                  <a:ext uri="{FF2B5EF4-FFF2-40B4-BE49-F238E27FC236}">
                    <a16:creationId xmlns:a16="http://schemas.microsoft.com/office/drawing/2014/main" id="{AE0D9080-776B-4F31-A8E3-D83A109479E1}"/>
                  </a:ext>
                </a:extLst>
              </p:cNvPr>
              <p:cNvSpPr>
                <a:spLocks noChangeArrowheads="1"/>
              </p:cNvSpPr>
              <p:nvPr/>
            </p:nvSpPr>
            <p:spPr bwMode="auto">
              <a:xfrm>
                <a:off x="8757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 name="Rectangle 36">
                <a:extLst>
                  <a:ext uri="{FF2B5EF4-FFF2-40B4-BE49-F238E27FC236}">
                    <a16:creationId xmlns:a16="http://schemas.microsoft.com/office/drawing/2014/main" id="{DA6D010A-9867-44BB-BB12-A9DDDE44FD8F}"/>
                  </a:ext>
                </a:extLst>
              </p:cNvPr>
              <p:cNvSpPr>
                <a:spLocks noChangeArrowheads="1"/>
              </p:cNvSpPr>
              <p:nvPr/>
            </p:nvSpPr>
            <p:spPr bwMode="auto">
              <a:xfrm>
                <a:off x="7822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 name="Rectangle 37">
                <a:extLst>
                  <a:ext uri="{FF2B5EF4-FFF2-40B4-BE49-F238E27FC236}">
                    <a16:creationId xmlns:a16="http://schemas.microsoft.com/office/drawing/2014/main" id="{48004BFA-0150-4018-8003-C2B072800A9D}"/>
                  </a:ext>
                </a:extLst>
              </p:cNvPr>
              <p:cNvSpPr>
                <a:spLocks noChangeArrowheads="1"/>
              </p:cNvSpPr>
              <p:nvPr/>
            </p:nvSpPr>
            <p:spPr bwMode="auto">
              <a:xfrm>
                <a:off x="9692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0" name="Rectangle 38">
                <a:extLst>
                  <a:ext uri="{FF2B5EF4-FFF2-40B4-BE49-F238E27FC236}">
                    <a16:creationId xmlns:a16="http://schemas.microsoft.com/office/drawing/2014/main" id="{B01AE01F-B846-4375-9B2D-1E40ED433D34}"/>
                  </a:ext>
                </a:extLst>
              </p:cNvPr>
              <p:cNvSpPr>
                <a:spLocks noChangeArrowheads="1"/>
              </p:cNvSpPr>
              <p:nvPr/>
            </p:nvSpPr>
            <p:spPr bwMode="auto">
              <a:xfrm>
                <a:off x="10627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 name="Rectangle 39">
                <a:extLst>
                  <a:ext uri="{FF2B5EF4-FFF2-40B4-BE49-F238E27FC236}">
                    <a16:creationId xmlns:a16="http://schemas.microsoft.com/office/drawing/2014/main" id="{357B6979-5407-4736-9F47-54BA472DB554}"/>
                  </a:ext>
                </a:extLst>
              </p:cNvPr>
              <p:cNvSpPr>
                <a:spLocks noChangeArrowheads="1"/>
              </p:cNvSpPr>
              <p:nvPr/>
            </p:nvSpPr>
            <p:spPr bwMode="auto">
              <a:xfrm>
                <a:off x="5952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2" name="Rectangle 40">
                <a:extLst>
                  <a:ext uri="{FF2B5EF4-FFF2-40B4-BE49-F238E27FC236}">
                    <a16:creationId xmlns:a16="http://schemas.microsoft.com/office/drawing/2014/main" id="{136AB539-3DE5-47F2-A9D4-50BA96D44E0D}"/>
                  </a:ext>
                </a:extLst>
              </p:cNvPr>
              <p:cNvSpPr>
                <a:spLocks noChangeArrowheads="1"/>
              </p:cNvSpPr>
              <p:nvPr/>
            </p:nvSpPr>
            <p:spPr bwMode="auto">
              <a:xfrm>
                <a:off x="1277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3" name="Rectangle 41">
                <a:extLst>
                  <a:ext uri="{FF2B5EF4-FFF2-40B4-BE49-F238E27FC236}">
                    <a16:creationId xmlns:a16="http://schemas.microsoft.com/office/drawing/2014/main" id="{A5C55FAD-754B-471F-BC43-1F6B282F30C9}"/>
                  </a:ext>
                </a:extLst>
              </p:cNvPr>
              <p:cNvSpPr>
                <a:spLocks noChangeArrowheads="1"/>
              </p:cNvSpPr>
              <p:nvPr/>
            </p:nvSpPr>
            <p:spPr bwMode="auto">
              <a:xfrm>
                <a:off x="2212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8" name="Rectangle 42">
                <a:extLst>
                  <a:ext uri="{FF2B5EF4-FFF2-40B4-BE49-F238E27FC236}">
                    <a16:creationId xmlns:a16="http://schemas.microsoft.com/office/drawing/2014/main" id="{6F933609-921F-4CFC-B764-20D776016BA1}"/>
                  </a:ext>
                </a:extLst>
              </p:cNvPr>
              <p:cNvSpPr>
                <a:spLocks noChangeArrowheads="1"/>
              </p:cNvSpPr>
              <p:nvPr/>
            </p:nvSpPr>
            <p:spPr bwMode="auto">
              <a:xfrm>
                <a:off x="3147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9" name="Rectangle 43">
                <a:extLst>
                  <a:ext uri="{FF2B5EF4-FFF2-40B4-BE49-F238E27FC236}">
                    <a16:creationId xmlns:a16="http://schemas.microsoft.com/office/drawing/2014/main" id="{BF28693F-C0FD-4C0A-90A6-0584421F9071}"/>
                  </a:ext>
                </a:extLst>
              </p:cNvPr>
              <p:cNvSpPr>
                <a:spLocks noChangeArrowheads="1"/>
              </p:cNvSpPr>
              <p:nvPr/>
            </p:nvSpPr>
            <p:spPr bwMode="auto">
              <a:xfrm>
                <a:off x="4082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0" name="Rectangle 44">
                <a:extLst>
                  <a:ext uri="{FF2B5EF4-FFF2-40B4-BE49-F238E27FC236}">
                    <a16:creationId xmlns:a16="http://schemas.microsoft.com/office/drawing/2014/main" id="{371BD375-0C6C-47E6-83EA-A6D3D26BC33D}"/>
                  </a:ext>
                </a:extLst>
              </p:cNvPr>
              <p:cNvSpPr>
                <a:spLocks noChangeArrowheads="1"/>
              </p:cNvSpPr>
              <p:nvPr/>
            </p:nvSpPr>
            <p:spPr bwMode="auto">
              <a:xfrm>
                <a:off x="5017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15" name="Slide edges">
              <a:extLst>
                <a:ext uri="{FF2B5EF4-FFF2-40B4-BE49-F238E27FC236}">
                  <a16:creationId xmlns:a16="http://schemas.microsoft.com/office/drawing/2014/main" id="{17045D97-382B-4DB9-8481-D40DA762931D}"/>
                </a:ext>
              </a:extLst>
            </p:cNvPr>
            <p:cNvSpPr>
              <a:spLocks/>
            </p:cNvSpPr>
            <p:nvPr/>
          </p:nvSpPr>
          <p:spPr bwMode="auto">
            <a:xfrm>
              <a:off x="-600" y="0"/>
              <a:ext cx="12193200" cy="6858000"/>
            </a:xfrm>
            <a:custGeom>
              <a:avLst/>
              <a:gdLst>
                <a:gd name="T0" fmla="*/ 6024 w 6026"/>
                <a:gd name="T1" fmla="*/ 3394 h 3396"/>
                <a:gd name="T2" fmla="*/ 6024 w 6026"/>
                <a:gd name="T3" fmla="*/ 3391 h 3396"/>
                <a:gd name="T4" fmla="*/ 5 w 6026"/>
                <a:gd name="T5" fmla="*/ 3391 h 3396"/>
                <a:gd name="T6" fmla="*/ 5 w 6026"/>
                <a:gd name="T7" fmla="*/ 5 h 3396"/>
                <a:gd name="T8" fmla="*/ 6021 w 6026"/>
                <a:gd name="T9" fmla="*/ 5 h 3396"/>
                <a:gd name="T10" fmla="*/ 6021 w 6026"/>
                <a:gd name="T11" fmla="*/ 3394 h 3396"/>
                <a:gd name="T12" fmla="*/ 6024 w 6026"/>
                <a:gd name="T13" fmla="*/ 3394 h 3396"/>
                <a:gd name="T14" fmla="*/ 6024 w 6026"/>
                <a:gd name="T15" fmla="*/ 3391 h 3396"/>
                <a:gd name="T16" fmla="*/ 6024 w 6026"/>
                <a:gd name="T17" fmla="*/ 3394 h 3396"/>
                <a:gd name="T18" fmla="*/ 6026 w 6026"/>
                <a:gd name="T19" fmla="*/ 3394 h 3396"/>
                <a:gd name="T20" fmla="*/ 6026 w 6026"/>
                <a:gd name="T21" fmla="*/ 0 h 3396"/>
                <a:gd name="T22" fmla="*/ 0 w 6026"/>
                <a:gd name="T23" fmla="*/ 0 h 3396"/>
                <a:gd name="T24" fmla="*/ 0 w 6026"/>
                <a:gd name="T25" fmla="*/ 3396 h 3396"/>
                <a:gd name="T26" fmla="*/ 6026 w 6026"/>
                <a:gd name="T27" fmla="*/ 3396 h 3396"/>
                <a:gd name="T28" fmla="*/ 6026 w 6026"/>
                <a:gd name="T29" fmla="*/ 3394 h 3396"/>
                <a:gd name="T30" fmla="*/ 6024 w 6026"/>
                <a:gd name="T31" fmla="*/ 3394 h 3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26" h="3396">
                  <a:moveTo>
                    <a:pt x="6024" y="3394"/>
                  </a:moveTo>
                  <a:lnTo>
                    <a:pt x="6024" y="3391"/>
                  </a:lnTo>
                  <a:lnTo>
                    <a:pt x="5" y="3391"/>
                  </a:lnTo>
                  <a:lnTo>
                    <a:pt x="5" y="5"/>
                  </a:lnTo>
                  <a:lnTo>
                    <a:pt x="6021" y="5"/>
                  </a:lnTo>
                  <a:lnTo>
                    <a:pt x="6021" y="3394"/>
                  </a:lnTo>
                  <a:lnTo>
                    <a:pt x="6024" y="3394"/>
                  </a:lnTo>
                  <a:lnTo>
                    <a:pt x="6024" y="3391"/>
                  </a:lnTo>
                  <a:lnTo>
                    <a:pt x="6024" y="3394"/>
                  </a:lnTo>
                  <a:lnTo>
                    <a:pt x="6026" y="3394"/>
                  </a:lnTo>
                  <a:lnTo>
                    <a:pt x="6026" y="0"/>
                  </a:lnTo>
                  <a:lnTo>
                    <a:pt x="0" y="0"/>
                  </a:lnTo>
                  <a:lnTo>
                    <a:pt x="0" y="3396"/>
                  </a:lnTo>
                  <a:lnTo>
                    <a:pt x="6026" y="3396"/>
                  </a:lnTo>
                  <a:lnTo>
                    <a:pt x="6026" y="3394"/>
                  </a:lnTo>
                  <a:lnTo>
                    <a:pt x="6024" y="3394"/>
                  </a:lnTo>
                  <a:close/>
                </a:path>
              </a:pathLst>
            </a:custGeom>
            <a:solidFill>
              <a:srgbClr val="80808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75757"/>
                </a:solidFill>
                <a:effectLst/>
                <a:uLnTx/>
                <a:uFillTx/>
                <a:ea typeface="+mn-ea"/>
                <a:cs typeface="+mn-cs"/>
              </a:endParaRPr>
            </a:p>
          </p:txBody>
        </p:sp>
        <p:sp>
          <p:nvSpPr>
            <p:cNvPr id="116" name="Footnote measure">
              <a:extLst>
                <a:ext uri="{FF2B5EF4-FFF2-40B4-BE49-F238E27FC236}">
                  <a16:creationId xmlns:a16="http://schemas.microsoft.com/office/drawing/2014/main" id="{CD377B0A-08B9-443C-BBEB-27555A6DF031}"/>
                </a:ext>
              </a:extLst>
            </p:cNvPr>
            <p:cNvSpPr>
              <a:spLocks noChangeArrowheads="1"/>
            </p:cNvSpPr>
            <p:nvPr/>
          </p:nvSpPr>
          <p:spPr bwMode="auto">
            <a:xfrm>
              <a:off x="628650" y="6030142"/>
              <a:ext cx="10934700" cy="415498"/>
            </a:xfrm>
            <a:prstGeom prst="rect">
              <a:avLst/>
            </a:prstGeom>
            <a:solidFill>
              <a:srgbClr val="FF660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 name="Whitespace measure">
              <a:extLst>
                <a:ext uri="{FF2B5EF4-FFF2-40B4-BE49-F238E27FC236}">
                  <a16:creationId xmlns:a16="http://schemas.microsoft.com/office/drawing/2014/main" id="{5E3B1C1D-508E-45C7-B712-DE870CCF76F4}"/>
                </a:ext>
              </a:extLst>
            </p:cNvPr>
            <p:cNvSpPr>
              <a:spLocks noChangeArrowheads="1"/>
            </p:cNvSpPr>
            <p:nvPr/>
          </p:nvSpPr>
          <p:spPr bwMode="auto">
            <a:xfrm>
              <a:off x="628650" y="1497601"/>
              <a:ext cx="10934700" cy="452667"/>
            </a:xfrm>
            <a:prstGeom prst="rect">
              <a:avLst/>
            </a:prstGeom>
            <a:solidFill>
              <a:srgbClr val="FF660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118" name="Five column measure">
              <a:extLst>
                <a:ext uri="{FF2B5EF4-FFF2-40B4-BE49-F238E27FC236}">
                  <a16:creationId xmlns:a16="http://schemas.microsoft.com/office/drawing/2014/main" id="{E4090B37-247A-431C-B200-45FED9E34DAE}"/>
                </a:ext>
              </a:extLst>
            </p:cNvPr>
            <p:cNvGrpSpPr/>
            <p:nvPr/>
          </p:nvGrpSpPr>
          <p:grpSpPr>
            <a:xfrm>
              <a:off x="629400" y="5844667"/>
              <a:ext cx="10933200" cy="79536"/>
              <a:chOff x="629400" y="5975122"/>
              <a:chExt cx="10933200" cy="79536"/>
            </a:xfrm>
          </p:grpSpPr>
          <p:sp>
            <p:nvSpPr>
              <p:cNvPr id="121" name="Rectangle 5">
                <a:extLst>
                  <a:ext uri="{FF2B5EF4-FFF2-40B4-BE49-F238E27FC236}">
                    <a16:creationId xmlns:a16="http://schemas.microsoft.com/office/drawing/2014/main" id="{8F4C774E-9240-4BAF-8050-95EF9EE0F0BD}"/>
                  </a:ext>
                </a:extLst>
              </p:cNvPr>
              <p:cNvSpPr>
                <a:spLocks noChangeArrowheads="1"/>
              </p:cNvSpPr>
              <p:nvPr/>
            </p:nvSpPr>
            <p:spPr bwMode="auto">
              <a:xfrm>
                <a:off x="2880128" y="5975122"/>
                <a:ext cx="1930288" cy="79536"/>
              </a:xfrm>
              <a:prstGeom prst="rect">
                <a:avLst/>
              </a:prstGeom>
              <a:solidFill>
                <a:srgbClr val="808080">
                  <a:alpha val="1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 name="Rectangle 7">
                <a:extLst>
                  <a:ext uri="{FF2B5EF4-FFF2-40B4-BE49-F238E27FC236}">
                    <a16:creationId xmlns:a16="http://schemas.microsoft.com/office/drawing/2014/main" id="{1E77D533-C9AE-4FE4-BE11-446D73B096E7}"/>
                  </a:ext>
                </a:extLst>
              </p:cNvPr>
              <p:cNvSpPr>
                <a:spLocks noChangeArrowheads="1"/>
              </p:cNvSpPr>
              <p:nvPr/>
            </p:nvSpPr>
            <p:spPr bwMode="auto">
              <a:xfrm>
                <a:off x="9626194" y="5975122"/>
                <a:ext cx="1936406" cy="79536"/>
              </a:xfrm>
              <a:prstGeom prst="rect">
                <a:avLst/>
              </a:prstGeom>
              <a:solidFill>
                <a:srgbClr val="808080">
                  <a:alpha val="1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 name="Rectangle 9">
                <a:extLst>
                  <a:ext uri="{FF2B5EF4-FFF2-40B4-BE49-F238E27FC236}">
                    <a16:creationId xmlns:a16="http://schemas.microsoft.com/office/drawing/2014/main" id="{AF359B51-C711-4C0D-AD37-A158FFB25377}"/>
                  </a:ext>
                </a:extLst>
              </p:cNvPr>
              <p:cNvSpPr>
                <a:spLocks noChangeArrowheads="1"/>
              </p:cNvSpPr>
              <p:nvPr/>
            </p:nvSpPr>
            <p:spPr bwMode="auto">
              <a:xfrm>
                <a:off x="7372407" y="5975122"/>
                <a:ext cx="1936406" cy="79536"/>
              </a:xfrm>
              <a:prstGeom prst="rect">
                <a:avLst/>
              </a:prstGeom>
              <a:solidFill>
                <a:srgbClr val="808080">
                  <a:alpha val="1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 name="Rectangle 11">
                <a:extLst>
                  <a:ext uri="{FF2B5EF4-FFF2-40B4-BE49-F238E27FC236}">
                    <a16:creationId xmlns:a16="http://schemas.microsoft.com/office/drawing/2014/main" id="{CCD5B928-661D-4334-8120-D63DF99F9DDD}"/>
                  </a:ext>
                </a:extLst>
              </p:cNvPr>
              <p:cNvSpPr>
                <a:spLocks noChangeArrowheads="1"/>
              </p:cNvSpPr>
              <p:nvPr/>
            </p:nvSpPr>
            <p:spPr bwMode="auto">
              <a:xfrm>
                <a:off x="5127797" y="5975122"/>
                <a:ext cx="1927229" cy="79536"/>
              </a:xfrm>
              <a:prstGeom prst="rect">
                <a:avLst/>
              </a:prstGeom>
              <a:solidFill>
                <a:srgbClr val="808080">
                  <a:alpha val="1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 name="Rectangle 13">
                <a:extLst>
                  <a:ext uri="{FF2B5EF4-FFF2-40B4-BE49-F238E27FC236}">
                    <a16:creationId xmlns:a16="http://schemas.microsoft.com/office/drawing/2014/main" id="{6C7E4223-C1EF-4B2F-B519-7E38AA26A728}"/>
                  </a:ext>
                </a:extLst>
              </p:cNvPr>
              <p:cNvSpPr>
                <a:spLocks noChangeArrowheads="1"/>
              </p:cNvSpPr>
              <p:nvPr/>
            </p:nvSpPr>
            <p:spPr bwMode="auto">
              <a:xfrm>
                <a:off x="629400" y="5975122"/>
                <a:ext cx="1933347" cy="79536"/>
              </a:xfrm>
              <a:prstGeom prst="rect">
                <a:avLst/>
              </a:prstGeom>
              <a:solidFill>
                <a:srgbClr val="808080">
                  <a:alpha val="1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19" name="Live area">
              <a:extLst>
                <a:ext uri="{FF2B5EF4-FFF2-40B4-BE49-F238E27FC236}">
                  <a16:creationId xmlns:a16="http://schemas.microsoft.com/office/drawing/2014/main" id="{CBBB070F-856B-432B-880E-8FAB10EFDB3F}"/>
                </a:ext>
              </a:extLst>
            </p:cNvPr>
            <p:cNvSpPr/>
            <p:nvPr/>
          </p:nvSpPr>
          <p:spPr>
            <a:xfrm>
              <a:off x="628650" y="1950267"/>
              <a:ext cx="10934700" cy="4079875"/>
            </a:xfrm>
            <a:custGeom>
              <a:avLst/>
              <a:gdLst>
                <a:gd name="connsiteX0" fmla="*/ 0 w 10931999"/>
                <a:gd name="connsiteY0" fmla="*/ 0 h 5537797"/>
                <a:gd name="connsiteX1" fmla="*/ 10931999 w 10931999"/>
                <a:gd name="connsiteY1" fmla="*/ 0 h 5537797"/>
                <a:gd name="connsiteX2" fmla="*/ 10931999 w 10931999"/>
                <a:gd name="connsiteY2" fmla="*/ 5537797 h 5537797"/>
                <a:gd name="connsiteX3" fmla="*/ 0 w 10931999"/>
                <a:gd name="connsiteY3" fmla="*/ 5537797 h 5537797"/>
              </a:gdLst>
              <a:ahLst/>
              <a:cxnLst>
                <a:cxn ang="0">
                  <a:pos x="connsiteX0" y="connsiteY0"/>
                </a:cxn>
                <a:cxn ang="0">
                  <a:pos x="connsiteX1" y="connsiteY1"/>
                </a:cxn>
                <a:cxn ang="0">
                  <a:pos x="connsiteX2" y="connsiteY2"/>
                </a:cxn>
                <a:cxn ang="0">
                  <a:pos x="connsiteX3" y="connsiteY3"/>
                </a:cxn>
              </a:cxnLst>
              <a:rect l="l" t="t" r="r" b="b"/>
              <a:pathLst>
                <a:path w="10931999" h="5537797">
                  <a:moveTo>
                    <a:pt x="0" y="0"/>
                  </a:moveTo>
                  <a:lnTo>
                    <a:pt x="10931999" y="0"/>
                  </a:lnTo>
                  <a:lnTo>
                    <a:pt x="10931999" y="5537797"/>
                  </a:lnTo>
                  <a:lnTo>
                    <a:pt x="0" y="5537797"/>
                  </a:lnTo>
                  <a:close/>
                </a:path>
              </a:pathLst>
            </a:custGeom>
            <a:noFill/>
            <a:ln w="9525">
              <a:solidFill>
                <a:srgbClr val="F04C3E">
                  <a:alpha val="35000"/>
                </a:srgb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schemeClr val="bg1"/>
                </a:solidFill>
              </a:endParaRPr>
            </a:p>
          </p:txBody>
        </p:sp>
        <p:sp>
          <p:nvSpPr>
            <p:cNvPr id="120" name="Footnote example">
              <a:extLst>
                <a:ext uri="{FF2B5EF4-FFF2-40B4-BE49-F238E27FC236}">
                  <a16:creationId xmlns:a16="http://schemas.microsoft.com/office/drawing/2014/main" id="{F94D2ACE-A1A7-4283-9707-07D631C9B5AA}"/>
                </a:ext>
              </a:extLst>
            </p:cNvPr>
            <p:cNvSpPr txBox="1"/>
            <p:nvPr/>
          </p:nvSpPr>
          <p:spPr>
            <a:xfrm>
              <a:off x="630000" y="6030142"/>
              <a:ext cx="9030914" cy="415498"/>
            </a:xfrm>
            <a:prstGeom prst="rect">
              <a:avLst/>
            </a:prstGeom>
            <a:noFill/>
          </p:spPr>
          <p:txBody>
            <a:bodyPr wrap="square" lIns="0" tIns="0" rIns="0" bIns="0" rtlCol="0" anchor="b">
              <a:spAutoFit/>
            </a:bodyPr>
            <a:lstStyle/>
            <a:p>
              <a:pPr lvl="0">
                <a:lnSpc>
                  <a:spcPct val="90000"/>
                </a:lnSpc>
                <a:defRPr/>
              </a:pPr>
              <a:r>
                <a:rPr lang="en-US" sz="1000">
                  <a:solidFill>
                    <a:prstClr val="white">
                      <a:lumMod val="65000"/>
                    </a:prstClr>
                  </a:solidFill>
                  <a:sym typeface="Trebuchet MS" panose="020B0603020202020204" pitchFamily="34" charset="0"/>
                </a:rPr>
                <a:t>1. xxxx  2. xxxx  3. xxxx</a:t>
              </a:r>
            </a:p>
            <a:p>
              <a:pPr lvl="0">
                <a:lnSpc>
                  <a:spcPct val="90000"/>
                </a:lnSpc>
                <a:defRPr/>
              </a:pPr>
              <a:r>
                <a:rPr lang="en-US" sz="1000">
                  <a:solidFill>
                    <a:prstClr val="white">
                      <a:lumMod val="65000"/>
                    </a:prstClr>
                  </a:solidFill>
                  <a:sym typeface="Trebuchet MS" panose="020B0603020202020204" pitchFamily="34" charset="0"/>
                </a:rPr>
                <a:t>Note: List footnotes in numerical order. Footnote numbers are not bracketed. Use 10pt font. Do not put a period at the end of the note or the source</a:t>
              </a:r>
            </a:p>
            <a:p>
              <a:pPr lvl="0">
                <a:lnSpc>
                  <a:spcPct val="90000"/>
                </a:lnSpc>
                <a:defRPr/>
              </a:pPr>
              <a:r>
                <a:rPr lang="en-US" sz="1000">
                  <a:solidFill>
                    <a:prstClr val="white">
                      <a:lumMod val="65000"/>
                    </a:prstClr>
                  </a:solidFill>
                  <a:sym typeface="Trebuchet MS" panose="020B0603020202020204" pitchFamily="34" charset="0"/>
                </a:rPr>
                <a:t>Source: Include a source for every chart that you use. Separate sources with a semicolon; BCG-related sources go at the end</a:t>
              </a:r>
            </a:p>
          </p:txBody>
        </p:sp>
      </p:grpSp>
    </p:spTree>
    <p:extLst>
      <p:ext uri="{BB962C8B-B14F-4D97-AF65-F5344CB8AC3E}">
        <p14:creationId xmlns:p14="http://schemas.microsoft.com/office/powerpoint/2010/main" val="148091627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reserve="1">
  <p:cSld name="D. Title Slid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84" imgH="384" progId="TCLayout.ActiveDocument.1">
                  <p:embed/>
                </p:oleObj>
              </mc:Choice>
              <mc:Fallback>
                <p:oleObj name="think-cell Slide" r:id="rId4" imgW="384" imgH="384"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93000"/>
              </a:lnSpc>
              <a:spcBef>
                <a:spcPct val="0"/>
              </a:spcBef>
              <a:spcAft>
                <a:spcPct val="0"/>
              </a:spcAft>
            </a:pPr>
            <a:endParaRPr lang="en-US" sz="5400" b="0" i="0" baseline="0">
              <a:solidFill>
                <a:srgbClr val="FFFFFF"/>
              </a:solidFill>
              <a:latin typeface="+mn-lt"/>
              <a:ea typeface="+mn-ea"/>
              <a:cs typeface="+mn-cs"/>
              <a:sym typeface="Arial" panose="020B0604020202020204" pitchFamily="34" charset="0"/>
            </a:endParaRPr>
          </a:p>
        </p:txBody>
      </p:sp>
      <p:sp>
        <p:nvSpPr>
          <p:cNvPr id="5" name="TitleTopPlaceholder">
            <a:extLst>
              <a:ext uri="{FF2B5EF4-FFF2-40B4-BE49-F238E27FC236}">
                <a16:creationId xmlns:a16="http://schemas.microsoft.com/office/drawing/2014/main" id="{1BF17556-80E3-5786-DA4F-1FD6A7ACEB31}"/>
              </a:ext>
            </a:extLst>
          </p:cNvPr>
          <p:cNvSpPr>
            <a:spLocks noChangeArrowheads="1"/>
          </p:cNvSpPr>
          <p:nvPr/>
        </p:nvSpPr>
        <p:spPr bwMode="ltGray">
          <a:xfrm>
            <a:off x="2834206" y="3245970"/>
            <a:ext cx="2834204" cy="436455"/>
          </a:xfrm>
          <a:prstGeom prst="rect">
            <a:avLst/>
          </a:prstGeom>
          <a:solidFill>
            <a:srgbClr val="5E8BFF">
              <a:alpha val="76863"/>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6" name="TitleTopPlaceholder">
            <a:extLst>
              <a:ext uri="{FF2B5EF4-FFF2-40B4-BE49-F238E27FC236}">
                <a16:creationId xmlns:a16="http://schemas.microsoft.com/office/drawing/2014/main" id="{E85F80DE-95DF-C53E-ACB4-64F139108A34}"/>
              </a:ext>
            </a:extLst>
          </p:cNvPr>
          <p:cNvSpPr>
            <a:spLocks noChangeArrowheads="1"/>
          </p:cNvSpPr>
          <p:nvPr/>
        </p:nvSpPr>
        <p:spPr bwMode="ltGray">
          <a:xfrm>
            <a:off x="2" y="3245969"/>
            <a:ext cx="2834204" cy="436455"/>
          </a:xfrm>
          <a:prstGeom prst="rect">
            <a:avLst/>
          </a:prstGeom>
          <a:solidFill>
            <a:srgbClr val="FFC000">
              <a:alpha val="80000"/>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7" name="TitleTopPlaceholder">
            <a:extLst>
              <a:ext uri="{FF2B5EF4-FFF2-40B4-BE49-F238E27FC236}">
                <a16:creationId xmlns:a16="http://schemas.microsoft.com/office/drawing/2014/main" id="{A4EF63A6-6D26-A9D6-3E7B-51279A6BD955}"/>
              </a:ext>
            </a:extLst>
          </p:cNvPr>
          <p:cNvSpPr>
            <a:spLocks noChangeArrowheads="1"/>
          </p:cNvSpPr>
          <p:nvPr/>
        </p:nvSpPr>
        <p:spPr bwMode="ltGray">
          <a:xfrm>
            <a:off x="5181341" y="3246845"/>
            <a:ext cx="7010659" cy="436455"/>
          </a:xfrm>
          <a:prstGeom prst="rect">
            <a:avLst/>
          </a:prstGeom>
          <a:solidFill>
            <a:srgbClr val="009900">
              <a:alpha val="68627"/>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8" name="Content Placeholder 3">
            <a:extLst>
              <a:ext uri="{FF2B5EF4-FFF2-40B4-BE49-F238E27FC236}">
                <a16:creationId xmlns:a16="http://schemas.microsoft.com/office/drawing/2014/main" id="{187FD933-4633-25B3-D0CD-C3D2DF762036}"/>
              </a:ext>
            </a:extLst>
          </p:cNvPr>
          <p:cNvSpPr>
            <a:spLocks noGrp="1"/>
          </p:cNvSpPr>
          <p:nvPr>
            <p:ph sz="quarter" idx="10" hasCustomPrompt="1"/>
          </p:nvPr>
        </p:nvSpPr>
        <p:spPr>
          <a:xfrm>
            <a:off x="3586136" y="4940989"/>
            <a:ext cx="4459805" cy="307777"/>
          </a:xfrm>
          <a:prstGeom prst="rect">
            <a:avLst/>
          </a:prstGeom>
        </p:spPr>
        <p:txBody>
          <a:bodyPr lIns="91440" tIns="45720" rIns="91440" bIns="45720">
            <a:noAutofit/>
          </a:bodyPr>
          <a:lstStyle>
            <a:lvl1pPr>
              <a:lnSpc>
                <a:spcPct val="100000"/>
              </a:lnSpc>
              <a:defRPr sz="1400" b="1" baseline="0">
                <a:solidFill>
                  <a:srgbClr val="002960"/>
                </a:solidFill>
                <a:latin typeface="Arial" panose="020B0604020202020204" pitchFamily="34" charset="0"/>
                <a:cs typeface="Arial" panose="020B0604020202020204" pitchFamily="34" charset="0"/>
                <a:sym typeface="Arial" panose="020B0604020202020204" pitchFamily="34" charset="0"/>
              </a:defRPr>
            </a:lvl1pPr>
            <a:lvl3pPr>
              <a:defRPr/>
            </a:lvl3pPr>
          </a:lstStyle>
          <a:p>
            <a:pPr lvl="0"/>
            <a:r>
              <a:rPr lang="en-US"/>
              <a:t>Click to edit Master subtitle style</a:t>
            </a:r>
          </a:p>
        </p:txBody>
      </p:sp>
      <p:pic>
        <p:nvPicPr>
          <p:cNvPr id="9" name="Picture 4" descr="http://upload.wikimedia.org/wikipedia/commons/thumb/8/82/Seal_of_Massachusetts.svg/2000px-Seal_of_Massachusetts.svg.png">
            <a:extLst>
              <a:ext uri="{FF2B5EF4-FFF2-40B4-BE49-F238E27FC236}">
                <a16:creationId xmlns:a16="http://schemas.microsoft.com/office/drawing/2014/main" id="{9B3DEB20-A0CE-FB0F-2315-C2C8E8B1A1D7}"/>
              </a:ext>
            </a:extLst>
          </p:cNvPr>
          <p:cNvPicPr>
            <a:picLocks noChangeAspect="1" noChangeArrowheads="1"/>
          </p:cNvPicPr>
          <p:nvPr/>
        </p:nvPicPr>
        <p:blipFill>
          <a:blip r:embed="rId6"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09650" y="1595665"/>
            <a:ext cx="2747899" cy="2747736"/>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0" name="McK Disclaimer">
            <a:extLst>
              <a:ext uri="{FF2B5EF4-FFF2-40B4-BE49-F238E27FC236}">
                <a16:creationId xmlns:a16="http://schemas.microsoft.com/office/drawing/2014/main" id="{931A5202-F66D-4DBD-27E9-AC4B1A7B30EB}"/>
              </a:ext>
            </a:extLst>
          </p:cNvPr>
          <p:cNvSpPr>
            <a:spLocks noChangeArrowheads="1"/>
          </p:cNvSpPr>
          <p:nvPr/>
        </p:nvSpPr>
        <p:spPr bwMode="auto">
          <a:xfrm>
            <a:off x="3586136" y="4343401"/>
            <a:ext cx="7488264"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p>
            <a:pPr defTabSz="803755" eaLnBrk="0" hangingPunct="0"/>
            <a:r>
              <a:rPr lang="en-US" sz="2000">
                <a:solidFill>
                  <a:srgbClr val="002960"/>
                </a:solidFill>
                <a:ea typeface="ＭＳ Ｐゴシック"/>
                <a:cs typeface="Arial" panose="020B0604020202020204" pitchFamily="34" charset="0"/>
                <a:sym typeface="Arial" panose="020B0604020202020204" pitchFamily="34" charset="0"/>
              </a:rPr>
              <a:t>Executive Office of Health and Human Services</a:t>
            </a:r>
          </a:p>
        </p:txBody>
      </p:sp>
      <p:sp>
        <p:nvSpPr>
          <p:cNvPr id="12" name="Rectangle 1026">
            <a:extLst>
              <a:ext uri="{FF2B5EF4-FFF2-40B4-BE49-F238E27FC236}">
                <a16:creationId xmlns:a16="http://schemas.microsoft.com/office/drawing/2014/main" id="{3ABBC97F-7F02-6FD5-AFB4-0DA200C09156}"/>
              </a:ext>
            </a:extLst>
          </p:cNvPr>
          <p:cNvSpPr>
            <a:spLocks noGrp="1" noChangeArrowheads="1"/>
          </p:cNvSpPr>
          <p:nvPr>
            <p:ph type="ctrTitle"/>
          </p:nvPr>
        </p:nvSpPr>
        <p:spPr bwMode="auto">
          <a:xfrm>
            <a:off x="3586137" y="2171189"/>
            <a:ext cx="7385660" cy="984885"/>
          </a:xfrm>
          <a:prstGeom prst="rect">
            <a:avLst/>
          </a:prstGeom>
        </p:spPr>
        <p:txBody>
          <a:bodyPr vert="horz" anchor="ctr">
            <a:noAutofit/>
          </a:bodyPr>
          <a:lstStyle>
            <a:lvl1pPr>
              <a:defRPr sz="3200" b="1" baseline="0">
                <a:solidFill>
                  <a:srgbClr val="002960"/>
                </a:solidFill>
                <a:latin typeface="Arial" panose="020B0604020202020204" pitchFamily="34" charset="0"/>
                <a:ea typeface="+mj-ea"/>
                <a:cs typeface="Arial" panose="020B0604020202020204" pitchFamily="34" charset="0"/>
                <a:sym typeface="Arial" panose="020B0604020202020204" pitchFamily="34" charset="0"/>
              </a:defRPr>
            </a:lvl1pPr>
          </a:lstStyle>
          <a:p>
            <a:pPr lvl="0"/>
            <a:r>
              <a:rPr lang="en-US" noProof="0"/>
              <a:t>Click to edit Master title style</a:t>
            </a:r>
          </a:p>
        </p:txBody>
      </p:sp>
      <p:sp>
        <p:nvSpPr>
          <p:cNvPr id="13" name="McK Disclaimer">
            <a:extLst>
              <a:ext uri="{FF2B5EF4-FFF2-40B4-BE49-F238E27FC236}">
                <a16:creationId xmlns:a16="http://schemas.microsoft.com/office/drawing/2014/main" id="{C64F50EC-4DAD-6AA5-7C80-DC0D3D320EF0}"/>
              </a:ext>
            </a:extLst>
          </p:cNvPr>
          <p:cNvSpPr>
            <a:spLocks noChangeArrowheads="1"/>
          </p:cNvSpPr>
          <p:nvPr/>
        </p:nvSpPr>
        <p:spPr bwMode="auto">
          <a:xfrm>
            <a:off x="3586137" y="5983586"/>
            <a:ext cx="6828367"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p>
            <a:pPr defTabSz="803755" eaLnBrk="0" hangingPunct="0"/>
            <a:r>
              <a:rPr lang="en-US" sz="1000">
                <a:solidFill>
                  <a:srgbClr val="002960"/>
                </a:solidFill>
                <a:ea typeface="ＭＳ Ｐゴシック"/>
                <a:cs typeface="Arial" panose="020B0604020202020204" pitchFamily="34" charset="0"/>
                <a:sym typeface="Arial" panose="020B0604020202020204" pitchFamily="34" charset="0"/>
              </a:rPr>
              <a:t>DRAFT &amp; CONFIDENTIAL; FOR POLICY DEVELOPMENT PURPOSES ONLY</a:t>
            </a:r>
          </a:p>
        </p:txBody>
      </p:sp>
    </p:spTree>
    <p:extLst>
      <p:ext uri="{BB962C8B-B14F-4D97-AF65-F5344CB8AC3E}">
        <p14:creationId xmlns:p14="http://schemas.microsoft.com/office/powerpoint/2010/main" val="105272736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p:cSld name="D. Title Only">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7E939350-B9CD-4CFF-BA12-901AFF1E751B}"/>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7E939350-B9CD-4CFF-BA12-901AFF1E751B}"/>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7" name="Date Placeholder 56"/>
          <p:cNvSpPr>
            <a:spLocks noGrp="1"/>
          </p:cNvSpPr>
          <p:nvPr>
            <p:ph type="dt" sz="half" idx="14"/>
          </p:nvPr>
        </p:nvSpPr>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7"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8" name="Title 7"/>
          <p:cNvSpPr>
            <a:spLocks noGrp="1"/>
          </p:cNvSpPr>
          <p:nvPr>
            <p:ph type="title" hasCustomPrompt="1"/>
          </p:nvPr>
        </p:nvSpPr>
        <p:spPr>
          <a:xfrm>
            <a:off x="630000" y="622800"/>
            <a:ext cx="10933350" cy="369332"/>
          </a:xfrm>
        </p:spPr>
        <p:txBody>
          <a:bodyPr vert="horz"/>
          <a:lstStyle>
            <a:lvl1pPr>
              <a:defRPr>
                <a:solidFill>
                  <a:srgbClr val="002960"/>
                </a:solidFill>
                <a:latin typeface="+mj-lt"/>
                <a:ea typeface="+mj-ea"/>
                <a:cs typeface="+mj-cs"/>
                <a:sym typeface="Arial" panose="020B0604020202020204" pitchFamily="34" charset="0"/>
              </a:defRPr>
            </a:lvl1pPr>
          </a:lstStyle>
          <a:p>
            <a:r>
              <a:rPr lang="en-US"/>
              <a:t>Click to add title</a:t>
            </a:r>
          </a:p>
        </p:txBody>
      </p:sp>
      <p:sp>
        <p:nvSpPr>
          <p:cNvPr id="15" name="TextBox 14">
            <a:extLst>
              <a:ext uri="{FF2B5EF4-FFF2-40B4-BE49-F238E27FC236}">
                <a16:creationId xmlns:a16="http://schemas.microsoft.com/office/drawing/2014/main" id="{43357170-3BA7-429B-9FD2-34D04E5CBF0A}"/>
              </a:ext>
            </a:extLst>
          </p:cNvPr>
          <p:cNvSpPr txBox="1"/>
          <p:nvPr/>
        </p:nvSpPr>
        <p:spPr>
          <a:xfrm>
            <a:off x="8077199" y="6611832"/>
            <a:ext cx="3745747" cy="15388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Autofit/>
          </a:bodyPr>
          <a:lstStyle>
            <a:lvl1pPr marL="0" lvl="0" indent="0" defTabSz="895255" eaLnBrk="1" hangingPunct="1">
              <a:buClr>
                <a:schemeClr val="tx2"/>
              </a:buClr>
              <a:defRPr baseline="0">
                <a:latin typeface="+mn-lt"/>
              </a:defRPr>
            </a:lvl1pPr>
            <a:lvl2pPr marL="193655" lvl="1" indent="-192067" defTabSz="895255" eaLnBrk="1" hangingPunct="1">
              <a:buClr>
                <a:schemeClr val="tx2"/>
              </a:buClr>
              <a:buSzPct val="125000"/>
              <a:buFont typeface="Arial" charset="0"/>
              <a:buChar char="▪"/>
              <a:defRPr baseline="0">
                <a:latin typeface="+mn-lt"/>
              </a:defRPr>
            </a:lvl2pPr>
            <a:lvl3pPr marL="457151" lvl="2" indent="-261910" defTabSz="895255" eaLnBrk="1" hangingPunct="1">
              <a:buClr>
                <a:schemeClr val="tx2"/>
              </a:buClr>
              <a:buSzPct val="120000"/>
              <a:buFont typeface="Arial" charset="0"/>
              <a:buChar char="–"/>
              <a:defRPr baseline="0">
                <a:latin typeface="+mn-lt"/>
              </a:defRPr>
            </a:lvl3pPr>
            <a:lvl4pPr marL="614298" lvl="3" indent="-155558" defTabSz="895255" eaLnBrk="1" hangingPunct="1">
              <a:buClr>
                <a:schemeClr val="tx2"/>
              </a:buClr>
              <a:buSzPct val="120000"/>
              <a:buFont typeface="Arial" charset="0"/>
              <a:buChar char="▫"/>
              <a:defRPr baseline="0">
                <a:latin typeface="+mn-lt"/>
              </a:defRPr>
            </a:lvl4pPr>
            <a:lvl5pPr marL="749728" lvl="4" indent="-130162" defTabSz="895255" eaLnBrk="1" hangingPunct="1">
              <a:buClr>
                <a:schemeClr val="tx2"/>
              </a:buClr>
              <a:buSzPct val="89000"/>
              <a:buFont typeface="Arial" charset="0"/>
              <a:buChar char="-"/>
              <a:defRPr baseline="0">
                <a:latin typeface="+mn-lt"/>
              </a:defRPr>
            </a:lvl5pPr>
            <a:lvl6pPr marL="749728" indent="-130162" defTabSz="895255" fontAlgn="base">
              <a:spcBef>
                <a:spcPct val="0"/>
              </a:spcBef>
              <a:spcAft>
                <a:spcPct val="0"/>
              </a:spcAft>
              <a:buClr>
                <a:schemeClr val="tx2"/>
              </a:buClr>
              <a:buSzPct val="89000"/>
              <a:buFont typeface="Arial" charset="0"/>
              <a:buChar char="-"/>
              <a:defRPr baseline="0">
                <a:latin typeface="+mn-lt"/>
              </a:defRPr>
            </a:lvl6pPr>
            <a:lvl7pPr marL="749728" indent="-130162" defTabSz="895255" fontAlgn="base">
              <a:spcBef>
                <a:spcPct val="0"/>
              </a:spcBef>
              <a:spcAft>
                <a:spcPct val="0"/>
              </a:spcAft>
              <a:buClr>
                <a:schemeClr val="tx2"/>
              </a:buClr>
              <a:buSzPct val="89000"/>
              <a:buFont typeface="Arial" charset="0"/>
              <a:buChar char="-"/>
              <a:defRPr baseline="0">
                <a:latin typeface="+mn-lt"/>
              </a:defRPr>
            </a:lvl7pPr>
            <a:lvl8pPr marL="749728" indent="-130162" defTabSz="895255" fontAlgn="base">
              <a:spcBef>
                <a:spcPct val="0"/>
              </a:spcBef>
              <a:spcAft>
                <a:spcPct val="0"/>
              </a:spcAft>
              <a:buClr>
                <a:schemeClr val="tx2"/>
              </a:buClr>
              <a:buSzPct val="89000"/>
              <a:buFont typeface="Arial" charset="0"/>
              <a:buChar char="-"/>
              <a:defRPr baseline="0">
                <a:latin typeface="+mn-lt"/>
              </a:defRPr>
            </a:lvl8pPr>
            <a:lvl9pPr marL="749728" indent="-130162" defTabSz="895255" fontAlgn="base">
              <a:spcBef>
                <a:spcPct val="0"/>
              </a:spcBef>
              <a:spcAft>
                <a:spcPct val="0"/>
              </a:spcAft>
              <a:buClr>
                <a:schemeClr val="tx2"/>
              </a:buClr>
              <a:buSzPct val="89000"/>
              <a:buFont typeface="Arial" charset="0"/>
              <a:buChar char="-"/>
              <a:defRPr baseline="0">
                <a:latin typeface="+mn-lt"/>
              </a:defRPr>
            </a:lvl9pPr>
          </a:lstStyle>
          <a:p>
            <a:pPr>
              <a:buClr>
                <a:srgbClr val="000000"/>
              </a:buClr>
            </a:pPr>
            <a:r>
              <a:rPr lang="en-US" sz="1000">
                <a:solidFill>
                  <a:srgbClr val="000000"/>
                </a:solidFill>
                <a:cs typeface="Arial" panose="020B0604020202020204" pitchFamily="34" charset="0"/>
                <a:sym typeface="Arial" panose="020B0604020202020204" pitchFamily="34" charset="0"/>
              </a:rPr>
              <a:t>DRAFT &amp; Confidential – for policy development purposes only   |</a:t>
            </a:r>
          </a:p>
        </p:txBody>
      </p:sp>
    </p:spTree>
    <p:extLst>
      <p:ext uri="{BB962C8B-B14F-4D97-AF65-F5344CB8AC3E}">
        <p14:creationId xmlns:p14="http://schemas.microsoft.com/office/powerpoint/2010/main" val="260992517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4320">
          <p15:clr>
            <a:srgbClr val="FBAE40"/>
          </p15:clr>
        </p15:guide>
      </p15:sldGuideLst>
    </p:ext>
  </p:extLst>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p:cSld name="D. Title and Text">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F727E6D8-1B42-4239-A6A3-2E8AE3CC8F48}"/>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5" name="think-cell data - do not delete" hidden="1">
                        <a:extLst>
                          <a:ext uri="{FF2B5EF4-FFF2-40B4-BE49-F238E27FC236}">
                            <a16:creationId xmlns:a16="http://schemas.microsoft.com/office/drawing/2014/main" id="{F727E6D8-1B42-4239-A6A3-2E8AE3CC8F4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B083126-25E7-42D8-B799-608CFD4DF6C3}"/>
              </a:ext>
            </a:extLst>
          </p:cNvPr>
          <p:cNvSpPr>
            <a:spLocks noGrp="1"/>
          </p:cNvSpPr>
          <p:nvPr>
            <p:ph type="title" hasCustomPrompt="1"/>
          </p:nvPr>
        </p:nvSpPr>
        <p:spPr/>
        <p:txBody>
          <a:bodyPr vert="horz"/>
          <a:lstStyle>
            <a:lvl1pPr>
              <a:defRPr>
                <a:solidFill>
                  <a:srgbClr val="002960"/>
                </a:solidFill>
                <a:latin typeface="+mj-lt"/>
                <a:ea typeface="+mj-ea"/>
                <a:cs typeface="+mj-cs"/>
                <a:sym typeface="Arial" panose="020B0604020202020204" pitchFamily="34" charset="0"/>
              </a:defRPr>
            </a:lvl1pPr>
          </a:lstStyle>
          <a:p>
            <a:r>
              <a:rPr lang="en-US"/>
              <a:t>Click to add title</a:t>
            </a:r>
          </a:p>
        </p:txBody>
      </p:sp>
      <p:sp>
        <p:nvSpPr>
          <p:cNvPr id="6" name="Text Placeholder 5">
            <a:extLst>
              <a:ext uri="{FF2B5EF4-FFF2-40B4-BE49-F238E27FC236}">
                <a16:creationId xmlns:a16="http://schemas.microsoft.com/office/drawing/2014/main" id="{FAD1DA01-0E73-44DE-A132-B4FF1E70A315}"/>
              </a:ext>
            </a:extLst>
          </p:cNvPr>
          <p:cNvSpPr>
            <a:spLocks noGrp="1"/>
          </p:cNvSpPr>
          <p:nvPr>
            <p:ph type="body" sz="quarter" idx="10"/>
          </p:nvPr>
        </p:nvSpPr>
        <p:spPr>
          <a:xfrm>
            <a:off x="628650" y="1950267"/>
            <a:ext cx="10934700" cy="4079875"/>
          </a:xfrm>
        </p:spPr>
        <p:txBody>
          <a:bodyPr/>
          <a:lstStyle>
            <a:lvl1pPr>
              <a:lnSpc>
                <a:spcPct val="100000"/>
              </a:lnSpc>
              <a:spcBef>
                <a:spcPts val="0"/>
              </a:spcBef>
              <a:spcAft>
                <a:spcPts val="0"/>
              </a:spcAft>
              <a:defRPr>
                <a:latin typeface="+mn-lt"/>
                <a:ea typeface="+mn-ea"/>
                <a:cs typeface="+mn-cs"/>
                <a:sym typeface="Arial" panose="020B0604020202020204" pitchFamily="34" charset="0"/>
              </a:defRPr>
            </a:lvl1pPr>
            <a:lvl2pPr>
              <a:lnSpc>
                <a:spcPct val="100000"/>
              </a:lnSpc>
              <a:spcBef>
                <a:spcPts val="0"/>
              </a:spcBef>
              <a:spcAft>
                <a:spcPts val="0"/>
              </a:spcAft>
              <a:defRPr>
                <a:latin typeface="+mn-lt"/>
                <a:ea typeface="+mn-ea"/>
                <a:cs typeface="+mn-cs"/>
                <a:sym typeface="Arial" panose="020B0604020202020204" pitchFamily="34" charset="0"/>
              </a:defRPr>
            </a:lvl2pPr>
            <a:lvl3pPr>
              <a:lnSpc>
                <a:spcPct val="100000"/>
              </a:lnSpc>
              <a:spcBef>
                <a:spcPts val="0"/>
              </a:spcBef>
              <a:spcAft>
                <a:spcPts val="0"/>
              </a:spcAft>
              <a:defRPr>
                <a:latin typeface="+mn-lt"/>
                <a:ea typeface="+mn-ea"/>
                <a:cs typeface="+mn-cs"/>
                <a:sym typeface="Arial" panose="020B0604020202020204" pitchFamily="34" charset="0"/>
              </a:defRPr>
            </a:lvl3pPr>
            <a:lvl4pPr>
              <a:lnSpc>
                <a:spcPct val="100000"/>
              </a:lnSpc>
              <a:spcBef>
                <a:spcPts val="0"/>
              </a:spcBef>
              <a:spcAft>
                <a:spcPts val="0"/>
              </a:spcAft>
              <a:defRPr>
                <a:latin typeface="+mn-lt"/>
                <a:ea typeface="+mn-ea"/>
                <a:cs typeface="+mn-cs"/>
                <a:sym typeface="Arial" panose="020B0604020202020204" pitchFamily="34" charset="0"/>
              </a:defRPr>
            </a:lvl4pPr>
            <a:lvl5pPr>
              <a:lnSpc>
                <a:spcPct val="100000"/>
              </a:lnSpc>
              <a:spcBef>
                <a:spcPts val="0"/>
              </a:spcBef>
              <a:spcAft>
                <a:spcPts val="0"/>
              </a:spcAft>
              <a:defRPr>
                <a:latin typeface="+mn-lt"/>
                <a:ea typeface="+mn-ea"/>
                <a:cs typeface="+mn-cs"/>
                <a:sym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13" name="TextBox 12">
            <a:extLst>
              <a:ext uri="{FF2B5EF4-FFF2-40B4-BE49-F238E27FC236}">
                <a16:creationId xmlns:a16="http://schemas.microsoft.com/office/drawing/2014/main" id="{C35B1997-6892-4854-B871-6D52AD79521F}"/>
              </a:ext>
            </a:extLst>
          </p:cNvPr>
          <p:cNvSpPr txBox="1"/>
          <p:nvPr/>
        </p:nvSpPr>
        <p:spPr>
          <a:xfrm>
            <a:off x="8077199" y="6611832"/>
            <a:ext cx="3745747" cy="15388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Autofit/>
          </a:bodyPr>
          <a:lstStyle>
            <a:lvl1pPr marL="0" lvl="0" indent="0" defTabSz="895255" eaLnBrk="1" hangingPunct="1">
              <a:buClr>
                <a:schemeClr val="tx2"/>
              </a:buClr>
              <a:defRPr baseline="0">
                <a:latin typeface="+mn-lt"/>
              </a:defRPr>
            </a:lvl1pPr>
            <a:lvl2pPr marL="193655" lvl="1" indent="-192067" defTabSz="895255" eaLnBrk="1" hangingPunct="1">
              <a:buClr>
                <a:schemeClr val="tx2"/>
              </a:buClr>
              <a:buSzPct val="125000"/>
              <a:buFont typeface="Arial" charset="0"/>
              <a:buChar char="▪"/>
              <a:defRPr baseline="0">
                <a:latin typeface="+mn-lt"/>
              </a:defRPr>
            </a:lvl2pPr>
            <a:lvl3pPr marL="457151" lvl="2" indent="-261910" defTabSz="895255" eaLnBrk="1" hangingPunct="1">
              <a:buClr>
                <a:schemeClr val="tx2"/>
              </a:buClr>
              <a:buSzPct val="120000"/>
              <a:buFont typeface="Arial" charset="0"/>
              <a:buChar char="–"/>
              <a:defRPr baseline="0">
                <a:latin typeface="+mn-lt"/>
              </a:defRPr>
            </a:lvl3pPr>
            <a:lvl4pPr marL="614298" lvl="3" indent="-155558" defTabSz="895255" eaLnBrk="1" hangingPunct="1">
              <a:buClr>
                <a:schemeClr val="tx2"/>
              </a:buClr>
              <a:buSzPct val="120000"/>
              <a:buFont typeface="Arial" charset="0"/>
              <a:buChar char="▫"/>
              <a:defRPr baseline="0">
                <a:latin typeface="+mn-lt"/>
              </a:defRPr>
            </a:lvl4pPr>
            <a:lvl5pPr marL="749728" lvl="4" indent="-130162" defTabSz="895255" eaLnBrk="1" hangingPunct="1">
              <a:buClr>
                <a:schemeClr val="tx2"/>
              </a:buClr>
              <a:buSzPct val="89000"/>
              <a:buFont typeface="Arial" charset="0"/>
              <a:buChar char="-"/>
              <a:defRPr baseline="0">
                <a:latin typeface="+mn-lt"/>
              </a:defRPr>
            </a:lvl5pPr>
            <a:lvl6pPr marL="749728" indent="-130162" defTabSz="895255" fontAlgn="base">
              <a:spcBef>
                <a:spcPct val="0"/>
              </a:spcBef>
              <a:spcAft>
                <a:spcPct val="0"/>
              </a:spcAft>
              <a:buClr>
                <a:schemeClr val="tx2"/>
              </a:buClr>
              <a:buSzPct val="89000"/>
              <a:buFont typeface="Arial" charset="0"/>
              <a:buChar char="-"/>
              <a:defRPr baseline="0">
                <a:latin typeface="+mn-lt"/>
              </a:defRPr>
            </a:lvl6pPr>
            <a:lvl7pPr marL="749728" indent="-130162" defTabSz="895255" fontAlgn="base">
              <a:spcBef>
                <a:spcPct val="0"/>
              </a:spcBef>
              <a:spcAft>
                <a:spcPct val="0"/>
              </a:spcAft>
              <a:buClr>
                <a:schemeClr val="tx2"/>
              </a:buClr>
              <a:buSzPct val="89000"/>
              <a:buFont typeface="Arial" charset="0"/>
              <a:buChar char="-"/>
              <a:defRPr baseline="0">
                <a:latin typeface="+mn-lt"/>
              </a:defRPr>
            </a:lvl7pPr>
            <a:lvl8pPr marL="749728" indent="-130162" defTabSz="895255" fontAlgn="base">
              <a:spcBef>
                <a:spcPct val="0"/>
              </a:spcBef>
              <a:spcAft>
                <a:spcPct val="0"/>
              </a:spcAft>
              <a:buClr>
                <a:schemeClr val="tx2"/>
              </a:buClr>
              <a:buSzPct val="89000"/>
              <a:buFont typeface="Arial" charset="0"/>
              <a:buChar char="-"/>
              <a:defRPr baseline="0">
                <a:latin typeface="+mn-lt"/>
              </a:defRPr>
            </a:lvl8pPr>
            <a:lvl9pPr marL="749728" indent="-130162" defTabSz="895255" fontAlgn="base">
              <a:spcBef>
                <a:spcPct val="0"/>
              </a:spcBef>
              <a:spcAft>
                <a:spcPct val="0"/>
              </a:spcAft>
              <a:buClr>
                <a:schemeClr val="tx2"/>
              </a:buClr>
              <a:buSzPct val="89000"/>
              <a:buFont typeface="Arial" charset="0"/>
              <a:buChar char="-"/>
              <a:defRPr baseline="0">
                <a:latin typeface="+mn-lt"/>
              </a:defRPr>
            </a:lvl9pPr>
          </a:lstStyle>
          <a:p>
            <a:pPr>
              <a:buClr>
                <a:srgbClr val="000000"/>
              </a:buClr>
            </a:pPr>
            <a:r>
              <a:rPr lang="en-US" sz="1000">
                <a:solidFill>
                  <a:srgbClr val="000000"/>
                </a:solidFill>
                <a:cs typeface="Arial" panose="020B0604020202020204" pitchFamily="34" charset="0"/>
                <a:sym typeface="Arial" panose="020B0604020202020204" pitchFamily="34" charset="0"/>
              </a:rPr>
              <a:t>DRAFT &amp; Confidential – for policy development purposes only   |</a:t>
            </a:r>
          </a:p>
        </p:txBody>
      </p:sp>
    </p:spTree>
    <p:extLst>
      <p:ext uri="{BB962C8B-B14F-4D97-AF65-F5344CB8AC3E}">
        <p14:creationId xmlns:p14="http://schemas.microsoft.com/office/powerpoint/2010/main" val="159823506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p:cSld name="D. Gray slice heading">
    <p:bg>
      <p:bgPr>
        <a:solidFill>
          <a:srgbClr val="FFFF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C61A0CBC-D676-4AA0-B394-214F9567FB7C}"/>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C61A0CBC-D676-4AA0-B394-214F9567FB7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Date Placeholder 3"/>
          <p:cNvSpPr>
            <a:spLocks noGrp="1"/>
          </p:cNvSpPr>
          <p:nvPr>
            <p:ph type="dt" sz="half" idx="14"/>
          </p:nvPr>
        </p:nvSpPr>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1"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7" name="Rectangle 6"/>
          <p:cNvSpPr/>
          <p:nvPr/>
        </p:nvSpPr>
        <p:spPr bwMode="white">
          <a:xfrm>
            <a:off x="1" y="-1309"/>
            <a:ext cx="4694400" cy="6859309"/>
          </a:xfrm>
          <a:prstGeom prst="rect">
            <a:avLst/>
          </a:prstGeom>
          <a:solidFill>
            <a:srgbClr val="F2F2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90000"/>
              </a:lnSpc>
              <a:spcAft>
                <a:spcPts val="1000"/>
              </a:spcAft>
            </a:pPr>
            <a:endParaRPr lang="en-US" sz="1200">
              <a:solidFill>
                <a:schemeClr val="bg1"/>
              </a:solidFill>
              <a:latin typeface="+mn-lt"/>
              <a:ea typeface="+mn-ea"/>
              <a:cs typeface="+mn-cs"/>
              <a:sym typeface="Arial" panose="020B0604020202020204" pitchFamily="34" charset="0"/>
            </a:endParaRPr>
          </a:p>
        </p:txBody>
      </p:sp>
      <p:sp>
        <p:nvSpPr>
          <p:cNvPr id="8" name="Subtitle 2"/>
          <p:cNvSpPr>
            <a:spLocks noGrp="1"/>
          </p:cNvSpPr>
          <p:nvPr>
            <p:ph type="subTitle" idx="13" hasCustomPrompt="1"/>
          </p:nvPr>
        </p:nvSpPr>
        <p:spPr>
          <a:xfrm>
            <a:off x="630000" y="2158987"/>
            <a:ext cx="3744000" cy="541687"/>
          </a:xfrm>
          <a:prstGeom prst="rect">
            <a:avLst/>
          </a:prstGeom>
        </p:spPr>
        <p:txBody>
          <a:bodyPr>
            <a:noAutofit/>
          </a:bodyPr>
          <a:lstStyle>
            <a:lvl1pPr marL="0" indent="0" algn="l">
              <a:buNone/>
              <a:defRPr sz="1600" b="1">
                <a:solidFill>
                  <a:srgbClr val="000000"/>
                </a:solidFill>
                <a:latin typeface="+mn-lt"/>
                <a:ea typeface="+mn-ea"/>
                <a:cs typeface="+mn-cs"/>
                <a:sym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subtitle</a:t>
            </a:r>
          </a:p>
        </p:txBody>
      </p:sp>
      <p:sp>
        <p:nvSpPr>
          <p:cNvPr id="9" name="Title 4"/>
          <p:cNvSpPr>
            <a:spLocks noGrp="1"/>
          </p:cNvSpPr>
          <p:nvPr>
            <p:ph type="title" hasCustomPrompt="1"/>
          </p:nvPr>
        </p:nvSpPr>
        <p:spPr>
          <a:xfrm>
            <a:off x="630000" y="1227048"/>
            <a:ext cx="3744000" cy="664797"/>
          </a:xfrm>
        </p:spPr>
        <p:txBody>
          <a:bodyPr vert="horz" anchor="t">
            <a:noAutofit/>
          </a:bodyPr>
          <a:lstStyle>
            <a:lvl1pPr>
              <a:defRPr sz="2400">
                <a:solidFill>
                  <a:srgbClr val="002960"/>
                </a:solidFill>
                <a:latin typeface="+mj-lt"/>
                <a:ea typeface="+mj-ea"/>
                <a:cs typeface="+mj-cs"/>
                <a:sym typeface="Arial" panose="020B0604020202020204" pitchFamily="34" charset="0"/>
              </a:defRPr>
            </a:lvl1pPr>
          </a:lstStyle>
          <a:p>
            <a:r>
              <a:rPr lang="en-US"/>
              <a:t>Click to add title</a:t>
            </a:r>
          </a:p>
        </p:txBody>
      </p:sp>
    </p:spTree>
    <p:extLst>
      <p:ext uri="{BB962C8B-B14F-4D97-AF65-F5344CB8AC3E}">
        <p14:creationId xmlns:p14="http://schemas.microsoft.com/office/powerpoint/2010/main" val="186711135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Green left arrow">
    <p:bg>
      <p:bgPr>
        <a:solidFill>
          <a:srgbClr val="F2F2F2"/>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DAF8A827-5340-47B1-ADDE-65AB02B82CE9}"/>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4" name="think-cell data - do not delete" hidden="1">
                        <a:extLst>
                          <a:ext uri="{FF2B5EF4-FFF2-40B4-BE49-F238E27FC236}">
                            <a16:creationId xmlns:a16="http://schemas.microsoft.com/office/drawing/2014/main" id="{DAF8A827-5340-47B1-ADDE-65AB02B82CE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6" name="Freeform 14"/>
          <p:cNvSpPr/>
          <p:nvPr userDrawn="1"/>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D6E7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nSpc>
                <a:spcPct val="90000"/>
              </a:lnSpc>
              <a:spcAft>
                <a:spcPts val="1000"/>
              </a:spcAft>
            </a:pPr>
            <a:endParaRPr lang="en-US" sz="1200">
              <a:solidFill>
                <a:schemeClr val="bg1"/>
              </a:solidFill>
              <a:sym typeface="Arial" panose="020B0604020202020204" pitchFamily="34" charset="0"/>
            </a:endParaRPr>
          </a:p>
        </p:txBody>
      </p:sp>
      <p:sp>
        <p:nvSpPr>
          <p:cNvPr id="3" name="Title 2"/>
          <p:cNvSpPr>
            <a:spLocks noGrp="1"/>
          </p:cNvSpPr>
          <p:nvPr>
            <p:ph type="title" hasCustomPrompt="1"/>
          </p:nvPr>
        </p:nvSpPr>
        <p:spPr>
          <a:xfrm>
            <a:off x="630000" y="2764203"/>
            <a:ext cx="2478638" cy="1314311"/>
          </a:xfrm>
        </p:spPr>
        <p:txBody>
          <a:bodyPr vert="horz" anchor="ctr" anchorCtr="0">
            <a:noAutofit/>
          </a:bodyPr>
          <a:lstStyle>
            <a:lvl1pPr>
              <a:defRPr sz="3400" baseline="0">
                <a:solidFill>
                  <a:srgbClr val="002960"/>
                </a:solidFill>
                <a:latin typeface="+mj-lt"/>
                <a:ea typeface="+mj-ea"/>
                <a:cs typeface="+mj-cs"/>
                <a:sym typeface="Arial" panose="020B0604020202020204" pitchFamily="34" charset="0"/>
              </a:defRPr>
            </a:lvl1pPr>
          </a:lstStyle>
          <a:p>
            <a:r>
              <a:rPr lang="en-US"/>
              <a:t>Click to add title</a:t>
            </a:r>
          </a:p>
        </p:txBody>
      </p:sp>
      <p:sp>
        <p:nvSpPr>
          <p:cNvPr id="13"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5"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pic>
        <p:nvPicPr>
          <p:cNvPr id="9" name="Picture 8"/>
          <p:cNvPicPr>
            <a:picLocks noChangeAspect="1"/>
          </p:cNvPicPr>
          <p:nvPr userDrawn="1"/>
        </p:nvPicPr>
        <p:blipFill rotWithShape="1">
          <a:blip r:embed="rId5">
            <a:extLst>
              <a:ext uri="{28A0092B-C50C-407E-A947-70E740481C1C}">
                <a14:useLocalDpi xmlns:a14="http://schemas.microsoft.com/office/drawing/2010/main" val="0"/>
              </a:ext>
            </a:extLst>
          </a:blip>
          <a:srcRect t="6216" b="7716"/>
          <a:stretch/>
        </p:blipFill>
        <p:spPr>
          <a:xfrm rot="120000">
            <a:off x="2174642" y="3402828"/>
            <a:ext cx="2694666" cy="3461745"/>
          </a:xfrm>
          <a:custGeom>
            <a:avLst/>
            <a:gdLst>
              <a:gd name="connsiteX0" fmla="*/ 0 w 2694666"/>
              <a:gd name="connsiteY0" fmla="*/ 0 h 3461745"/>
              <a:gd name="connsiteX1" fmla="*/ 2694666 w 2694666"/>
              <a:gd name="connsiteY1" fmla="*/ 0 h 3461745"/>
              <a:gd name="connsiteX2" fmla="*/ 2694666 w 2694666"/>
              <a:gd name="connsiteY2" fmla="*/ 3461745 h 3461745"/>
              <a:gd name="connsiteX3" fmla="*/ 1325678 w 2694666"/>
              <a:gd name="connsiteY3" fmla="*/ 3461745 h 3461745"/>
              <a:gd name="connsiteX4" fmla="*/ 1671729 w 2694666"/>
              <a:gd name="connsiteY4" fmla="*/ 3449661 h 3461745"/>
              <a:gd name="connsiteX5" fmla="*/ 1894583 w 2694666"/>
              <a:gd name="connsiteY5" fmla="*/ 6023 h 3461745"/>
              <a:gd name="connsiteX6" fmla="*/ 1847153 w 2694666"/>
              <a:gd name="connsiteY6" fmla="*/ 12445 h 3461745"/>
              <a:gd name="connsiteX7" fmla="*/ 1149427 w 2694666"/>
              <a:gd name="connsiteY7" fmla="*/ 3461745 h 3461745"/>
              <a:gd name="connsiteX8" fmla="*/ 0 w 2694666"/>
              <a:gd name="connsiteY8" fmla="*/ 3461745 h 3461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4666" h="3461745">
                <a:moveTo>
                  <a:pt x="0" y="0"/>
                </a:moveTo>
                <a:lnTo>
                  <a:pt x="2694666" y="0"/>
                </a:lnTo>
                <a:lnTo>
                  <a:pt x="2694666" y="3461745"/>
                </a:lnTo>
                <a:lnTo>
                  <a:pt x="1325678" y="3461745"/>
                </a:lnTo>
                <a:lnTo>
                  <a:pt x="1671729" y="3449661"/>
                </a:lnTo>
                <a:lnTo>
                  <a:pt x="1894583" y="6023"/>
                </a:lnTo>
                <a:lnTo>
                  <a:pt x="1847153" y="12445"/>
                </a:lnTo>
                <a:lnTo>
                  <a:pt x="1149427" y="3461745"/>
                </a:lnTo>
                <a:lnTo>
                  <a:pt x="0" y="3461745"/>
                </a:lnTo>
                <a:close/>
              </a:path>
            </a:pathLst>
          </a:custGeom>
        </p:spPr>
      </p:pic>
      <p:sp>
        <p:nvSpPr>
          <p:cNvPr id="18" name="Slide Number">
            <a:extLst>
              <a:ext uri="{FF2B5EF4-FFF2-40B4-BE49-F238E27FC236}">
                <a16:creationId xmlns:a16="http://schemas.microsoft.com/office/drawing/2014/main" id="{371F321E-FD76-4301-A3CE-5526C98D9B54}"/>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0877431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p:cSld name="D. Section header box">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57F72672-1065-45EB-A877-87D70B1FDDFA}"/>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57F72672-1065-45EB-A877-87D70B1FDDF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Date Placeholder 8"/>
          <p:cNvSpPr>
            <a:spLocks noGrp="1"/>
          </p:cNvSpPr>
          <p:nvPr>
            <p:ph type="dt" sz="half" idx="10"/>
          </p:nvPr>
        </p:nvSpPr>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2"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8" name="Title 1"/>
          <p:cNvSpPr>
            <a:spLocks noGrp="1"/>
          </p:cNvSpPr>
          <p:nvPr>
            <p:ph type="title" hasCustomPrompt="1"/>
          </p:nvPr>
        </p:nvSpPr>
        <p:spPr bwMode="blackWhite">
          <a:xfrm>
            <a:off x="1284742" y="2668041"/>
            <a:ext cx="9620491" cy="3201026"/>
          </a:xfrm>
          <a:prstGeom prst="rect">
            <a:avLst/>
          </a:prstGeom>
          <a:ln w="9525">
            <a:noFill/>
          </a:ln>
          <a:extLst>
            <a:ext uri="{91240B29-F687-4F45-9708-019B960494DF}">
              <a14:hiddenLine xmlns:a14="http://schemas.microsoft.com/office/drawing/2010/main" w="9525">
                <a:solidFill>
                  <a:schemeClr val="bg1"/>
                </a:solidFill>
              </a14:hiddenLine>
            </a:ext>
          </a:extLst>
        </p:spPr>
        <p:txBody>
          <a:bodyPr vert="horz" lIns="274320" tIns="274320" rIns="274320" bIns="137160" anchor="b">
            <a:noAutofit/>
          </a:bodyPr>
          <a:lstStyle>
            <a:lvl1pPr marL="0" algn="l" defTabSz="914400" rtl="0" eaLnBrk="1" fontAlgn="auto" latinLnBrk="0" hangingPunct="1">
              <a:lnSpc>
                <a:spcPts val="6000"/>
              </a:lnSpc>
              <a:spcBef>
                <a:spcPts val="0"/>
              </a:spcBef>
              <a:spcAft>
                <a:spcPts val="0"/>
              </a:spcAft>
              <a:defRPr lang="en-US" sz="5400" kern="1200" baseline="0" dirty="0">
                <a:solidFill>
                  <a:srgbClr val="002960"/>
                </a:solidFill>
                <a:latin typeface="+mj-lt"/>
                <a:ea typeface="+mj-ea"/>
                <a:cs typeface="+mj-cs"/>
                <a:sym typeface="Arial" panose="020B0604020202020204" pitchFamily="34" charset="0"/>
              </a:defRPr>
            </a:lvl1pPr>
          </a:lstStyle>
          <a:p>
            <a:r>
              <a:rPr lang="en-US"/>
              <a:t>Click to add section title</a:t>
            </a:r>
          </a:p>
        </p:txBody>
      </p:sp>
      <p:sp>
        <p:nvSpPr>
          <p:cNvPr id="11" name="Rectangle 10"/>
          <p:cNvSpPr/>
          <p:nvPr/>
        </p:nvSpPr>
        <p:spPr bwMode="white">
          <a:xfrm>
            <a:off x="1280693" y="1424081"/>
            <a:ext cx="951721" cy="951721"/>
          </a:xfrm>
          <a:prstGeom prst="rect">
            <a:avLst/>
          </a:prstGeom>
          <a:noFill/>
          <a:ln>
            <a:solidFill>
              <a:srgbClr val="002960"/>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ea typeface="+mn-ea"/>
              <a:cs typeface="+mn-cs"/>
              <a:sym typeface="Arial" panose="020B0604020202020204" pitchFamily="34" charset="0"/>
            </a:endParaRPr>
          </a:p>
        </p:txBody>
      </p:sp>
    </p:spTree>
    <p:extLst>
      <p:ext uri="{BB962C8B-B14F-4D97-AF65-F5344CB8AC3E}">
        <p14:creationId xmlns:p14="http://schemas.microsoft.com/office/powerpoint/2010/main" val="362003550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p:cSld name="D. Section header line">
    <p:bg bwMode="blackWhite">
      <p:bgPr>
        <a:solidFill>
          <a:srgbClr val="FFFF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083E8BCB-DBF0-4700-959C-0EEDFC65FCC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083E8BCB-DBF0-4700-959C-0EEDFC65FCC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Date Placeholder 8"/>
          <p:cNvSpPr>
            <a:spLocks noGrp="1"/>
          </p:cNvSpPr>
          <p:nvPr>
            <p:ph type="dt" sz="half" idx="10"/>
          </p:nvPr>
        </p:nvSpPr>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7" name="Title 1"/>
          <p:cNvSpPr>
            <a:spLocks noGrp="1"/>
          </p:cNvSpPr>
          <p:nvPr>
            <p:ph type="title" hasCustomPrompt="1"/>
          </p:nvPr>
        </p:nvSpPr>
        <p:spPr bwMode="blackWhite">
          <a:xfrm>
            <a:off x="630000" y="3826800"/>
            <a:ext cx="10936800" cy="2041200"/>
          </a:xfrm>
        </p:spPr>
        <p:txBody>
          <a:bodyPr vert="horz" anchor="t">
            <a:noAutofit/>
          </a:bodyPr>
          <a:lstStyle>
            <a:lvl1pPr>
              <a:defRPr sz="5400">
                <a:solidFill>
                  <a:srgbClr val="002960"/>
                </a:solidFill>
                <a:latin typeface="+mj-lt"/>
                <a:ea typeface="+mj-ea"/>
                <a:cs typeface="+mj-cs"/>
                <a:sym typeface="Arial" panose="020B0604020202020204" pitchFamily="34" charset="0"/>
              </a:defRPr>
            </a:lvl1pPr>
          </a:lstStyle>
          <a:p>
            <a:r>
              <a:rPr lang="en-US"/>
              <a:t>Click to add section title</a:t>
            </a:r>
          </a:p>
        </p:txBody>
      </p:sp>
      <p:cxnSp>
        <p:nvCxnSpPr>
          <p:cNvPr id="10" name="Straight Connector 9"/>
          <p:cNvCxnSpPr/>
          <p:nvPr/>
        </p:nvCxnSpPr>
        <p:spPr bwMode="white">
          <a:xfrm>
            <a:off x="630000" y="3680016"/>
            <a:ext cx="11558587" cy="0"/>
          </a:xfrm>
          <a:prstGeom prst="line">
            <a:avLst/>
          </a:prstGeom>
          <a:ln w="19050" cmpd="sng">
            <a:solidFill>
              <a:srgbClr val="002960"/>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8663280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preserve="1">
  <p:cSld name="D. White one third">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6D2D7D06-A0F0-4527-86BF-27F2BCEF2D0D}"/>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6D2D7D06-A0F0-4527-86BF-27F2BCEF2D0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l="29398" t="8741" r="101" b="27"/>
          <a:stretch/>
        </p:blipFill>
        <p:spPr bwMode="ltGray">
          <a:xfrm flipV="1">
            <a:off x="4064994" y="0"/>
            <a:ext cx="416951" cy="6858000"/>
          </a:xfrm>
          <a:prstGeom prst="rect">
            <a:avLst/>
          </a:prstGeom>
        </p:spPr>
      </p:pic>
      <p:sp>
        <p:nvSpPr>
          <p:cNvPr id="18" name="Date Placeholder 1"/>
          <p:cNvSpPr>
            <a:spLocks noGrp="1"/>
          </p:cNvSpPr>
          <p:nvPr>
            <p:ph type="dt" sz="half" idx="31"/>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22"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24" name="Rectangle 23"/>
          <p:cNvSpPr/>
          <p:nvPr/>
        </p:nvSpPr>
        <p:spPr bwMode="white">
          <a:xfrm>
            <a:off x="0" y="0"/>
            <a:ext cx="4079508"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Arial" panose="020B0604020202020204" pitchFamily="34" charset="0"/>
            </a:endParaRPr>
          </a:p>
        </p:txBody>
      </p:sp>
      <p:sp>
        <p:nvSpPr>
          <p:cNvPr id="25" name="Title 4"/>
          <p:cNvSpPr>
            <a:spLocks noGrp="1"/>
          </p:cNvSpPr>
          <p:nvPr>
            <p:ph type="title" hasCustomPrompt="1"/>
          </p:nvPr>
        </p:nvSpPr>
        <p:spPr>
          <a:xfrm>
            <a:off x="630000" y="2681103"/>
            <a:ext cx="3127881" cy="1495794"/>
          </a:xfrm>
          <a:prstGeom prst="rect">
            <a:avLst/>
          </a:prstGeom>
        </p:spPr>
        <p:txBody>
          <a:bodyPr vert="horz" anchor="ctr">
            <a:noAutofit/>
          </a:bodyPr>
          <a:lstStyle>
            <a:lvl1pPr>
              <a:defRPr sz="2400">
                <a:solidFill>
                  <a:srgbClr val="002960"/>
                </a:solidFill>
                <a:latin typeface="+mj-lt"/>
                <a:ea typeface="+mj-ea"/>
                <a:cs typeface="+mj-cs"/>
                <a:sym typeface="Arial" panose="020B0604020202020204" pitchFamily="34" charset="0"/>
              </a:defRPr>
            </a:lvl1pPr>
          </a:lstStyle>
          <a:p>
            <a:r>
              <a:rPr lang="en-US"/>
              <a:t>Click to add title</a:t>
            </a:r>
          </a:p>
        </p:txBody>
      </p:sp>
      <p:sp>
        <p:nvSpPr>
          <p:cNvPr id="13" name="Slide Number">
            <a:extLst>
              <a:ext uri="{FF2B5EF4-FFF2-40B4-BE49-F238E27FC236}">
                <a16:creationId xmlns:a16="http://schemas.microsoft.com/office/drawing/2014/main" id="{99BA7807-1035-4153-ADCA-820D72D631B3}"/>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82215403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preserve="1">
  <p:cSld name="D. Green highlight">
    <p:bg>
      <p:bgPr>
        <a:solidFill>
          <a:srgbClr val="D6E7FF"/>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D2209398-4B1D-4FD9-950E-F266C6721272}"/>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think-cell data - do not delete" hidden="1">
                        <a:extLst>
                          <a:ext uri="{FF2B5EF4-FFF2-40B4-BE49-F238E27FC236}">
                            <a16:creationId xmlns:a16="http://schemas.microsoft.com/office/drawing/2014/main" id="{D2209398-4B1D-4FD9-950E-F266C6721272}"/>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l="29398" t="8741" r="101" b="27"/>
          <a:stretch/>
        </p:blipFill>
        <p:spPr bwMode="ltGray">
          <a:xfrm flipV="1">
            <a:off x="7165606" y="0"/>
            <a:ext cx="416951" cy="6858000"/>
          </a:xfrm>
          <a:prstGeom prst="rect">
            <a:avLst/>
          </a:prstGeom>
        </p:spPr>
      </p:pic>
      <p:sp>
        <p:nvSpPr>
          <p:cNvPr id="14" name="Rectangle 13"/>
          <p:cNvSpPr/>
          <p:nvPr/>
        </p:nvSpPr>
        <p:spPr bwMode="white">
          <a:xfrm>
            <a:off x="0" y="0"/>
            <a:ext cx="717195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Arial" panose="020B0604020202020204" pitchFamily="34" charset="0"/>
            </a:endParaRPr>
          </a:p>
        </p:txBody>
      </p:sp>
      <p:sp>
        <p:nvSpPr>
          <p:cNvPr id="18" name="Date Placeholder 2"/>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21"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2" name="Title 1"/>
          <p:cNvSpPr>
            <a:spLocks noGrp="1"/>
          </p:cNvSpPr>
          <p:nvPr>
            <p:ph type="title" hasCustomPrompt="1"/>
          </p:nvPr>
        </p:nvSpPr>
        <p:spPr>
          <a:xfrm>
            <a:off x="630000" y="622800"/>
            <a:ext cx="6276529" cy="369332"/>
          </a:xfrm>
          <a:prstGeom prst="rect">
            <a:avLst/>
          </a:prstGeom>
        </p:spPr>
        <p:txBody>
          <a:bodyPr vert="horz"/>
          <a:lstStyle>
            <a:lvl1pPr>
              <a:defRPr>
                <a:solidFill>
                  <a:srgbClr val="002960"/>
                </a:solidFill>
                <a:latin typeface="+mj-lt"/>
                <a:ea typeface="+mj-ea"/>
                <a:cs typeface="+mj-cs"/>
                <a:sym typeface="Arial" panose="020B0604020202020204" pitchFamily="34" charset="0"/>
              </a:defRPr>
            </a:lvl1pPr>
          </a:lstStyle>
          <a:p>
            <a:r>
              <a:rPr lang="en-US"/>
              <a:t>Click to add title</a:t>
            </a:r>
          </a:p>
        </p:txBody>
      </p:sp>
      <p:sp>
        <p:nvSpPr>
          <p:cNvPr id="16" name="Slide Number">
            <a:extLst>
              <a:ext uri="{FF2B5EF4-FFF2-40B4-BE49-F238E27FC236}">
                <a16:creationId xmlns:a16="http://schemas.microsoft.com/office/drawing/2014/main" id="{075DFC96-00FB-42DC-B37F-A74B117205CE}"/>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86739822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preserve="1">
  <p:cSld name="D. Four column green">
    <p:bg>
      <p:bgPr>
        <a:solidFill>
          <a:srgbClr val="D6E7FF"/>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F323C8FD-06B3-4EBA-BCE0-40A6B7258B1E}"/>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think-cell data - do not delete" hidden="1">
                        <a:extLst>
                          <a:ext uri="{FF2B5EF4-FFF2-40B4-BE49-F238E27FC236}">
                            <a16:creationId xmlns:a16="http://schemas.microsoft.com/office/drawing/2014/main" id="{F323C8FD-06B3-4EBA-BCE0-40A6B7258B1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6" name="Picture 15"/>
          <p:cNvPicPr>
            <a:picLocks noChangeAspect="1"/>
          </p:cNvPicPr>
          <p:nvPr/>
        </p:nvPicPr>
        <p:blipFill rotWithShape="1">
          <a:blip r:embed="rId6">
            <a:extLst>
              <a:ext uri="{28A0092B-C50C-407E-A947-70E740481C1C}">
                <a14:useLocalDpi xmlns:a14="http://schemas.microsoft.com/office/drawing/2010/main" val="0"/>
              </a:ext>
            </a:extLst>
          </a:blip>
          <a:srcRect l="29398" t="8741" r="101" b="27"/>
          <a:stretch/>
        </p:blipFill>
        <p:spPr bwMode="ltGray">
          <a:xfrm flipV="1">
            <a:off x="9029246" y="0"/>
            <a:ext cx="416951" cy="6858000"/>
          </a:xfrm>
          <a:prstGeom prst="rect">
            <a:avLst/>
          </a:prstGeom>
        </p:spPr>
      </p:pic>
      <p:sp>
        <p:nvSpPr>
          <p:cNvPr id="10" name="Rectangle 9"/>
          <p:cNvSpPr/>
          <p:nvPr/>
        </p:nvSpPr>
        <p:spPr bwMode="white">
          <a:xfrm>
            <a:off x="0" y="0"/>
            <a:ext cx="9034272"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Arial" panose="020B0604020202020204" pitchFamily="34" charset="0"/>
            </a:endParaRPr>
          </a:p>
        </p:txBody>
      </p:sp>
      <p:sp>
        <p:nvSpPr>
          <p:cNvPr id="13" name="Date Placeholder 4"/>
          <p:cNvSpPr>
            <a:spLocks noGrp="1"/>
          </p:cNvSpPr>
          <p:nvPr>
            <p:ph type="dt" sz="half" idx="10"/>
          </p:nvPr>
        </p:nvSpPr>
        <p:spPr>
          <a:xfrm>
            <a:off x="9677400" y="6405036"/>
            <a:ext cx="1482051" cy="153888"/>
          </a:xfr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22"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2" name="Title 1"/>
          <p:cNvSpPr>
            <a:spLocks noGrp="1"/>
          </p:cNvSpPr>
          <p:nvPr>
            <p:ph type="title" hasCustomPrompt="1"/>
          </p:nvPr>
        </p:nvSpPr>
        <p:spPr>
          <a:xfrm>
            <a:off x="630000" y="622800"/>
            <a:ext cx="8101584" cy="369332"/>
          </a:xfrm>
          <a:prstGeom prst="rect">
            <a:avLst/>
          </a:prstGeom>
        </p:spPr>
        <p:txBody>
          <a:bodyPr vert="horz"/>
          <a:lstStyle>
            <a:lvl1pPr>
              <a:defRPr>
                <a:solidFill>
                  <a:srgbClr val="002960"/>
                </a:solidFill>
                <a:latin typeface="+mj-lt"/>
                <a:ea typeface="+mj-ea"/>
                <a:cs typeface="+mj-cs"/>
                <a:sym typeface="Arial" panose="020B0604020202020204" pitchFamily="34" charset="0"/>
              </a:defRPr>
            </a:lvl1pPr>
          </a:lstStyle>
          <a:p>
            <a:r>
              <a:rPr lang="en-US"/>
              <a:t>Click to add title</a:t>
            </a:r>
          </a:p>
        </p:txBody>
      </p:sp>
      <p:sp>
        <p:nvSpPr>
          <p:cNvPr id="18" name="Slide Number">
            <a:extLst>
              <a:ext uri="{FF2B5EF4-FFF2-40B4-BE49-F238E27FC236}">
                <a16:creationId xmlns:a16="http://schemas.microsoft.com/office/drawing/2014/main" id="{5293EA3A-61EB-423C-BDCB-BD2AEE3614E1}"/>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58057789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preserve="1">
  <p:cSld name="D. Green one third">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3DC7AC0F-AEE0-4A31-82B8-D110238BC1C1}"/>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3DC7AC0F-AEE0-4A31-82B8-D110238BC1C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23" name="Picture 22"/>
          <p:cNvPicPr>
            <a:picLocks noChangeAspect="1"/>
          </p:cNvPicPr>
          <p:nvPr/>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3671068" y="0"/>
            <a:ext cx="416951" cy="6858000"/>
          </a:xfrm>
          <a:prstGeom prst="rect">
            <a:avLst/>
          </a:prstGeom>
        </p:spPr>
      </p:pic>
      <p:sp>
        <p:nvSpPr>
          <p:cNvPr id="24" name="Title 4"/>
          <p:cNvSpPr>
            <a:spLocks noGrp="1"/>
          </p:cNvSpPr>
          <p:nvPr>
            <p:ph type="title" hasCustomPrompt="1"/>
          </p:nvPr>
        </p:nvSpPr>
        <p:spPr>
          <a:xfrm>
            <a:off x="630000" y="2681103"/>
            <a:ext cx="3127881" cy="1495794"/>
          </a:xfrm>
          <a:prstGeom prst="rect">
            <a:avLst/>
          </a:prstGeom>
        </p:spPr>
        <p:txBody>
          <a:bodyPr vert="horz" anchor="ctr">
            <a:noAutofit/>
          </a:bodyPr>
          <a:lstStyle>
            <a:lvl1pPr>
              <a:defRPr sz="2400">
                <a:solidFill>
                  <a:srgbClr val="002960"/>
                </a:solidFill>
                <a:latin typeface="+mj-lt"/>
                <a:ea typeface="+mj-ea"/>
                <a:cs typeface="+mj-cs"/>
                <a:sym typeface="Arial" panose="020B0604020202020204" pitchFamily="34" charset="0"/>
              </a:defRPr>
            </a:lvl1pPr>
          </a:lstStyle>
          <a:p>
            <a:r>
              <a:rPr lang="en-US"/>
              <a:t>Click to add title</a:t>
            </a:r>
          </a:p>
        </p:txBody>
      </p:sp>
      <p:sp>
        <p:nvSpPr>
          <p:cNvPr id="26" name="Rectangle 25"/>
          <p:cNvSpPr/>
          <p:nvPr/>
        </p:nvSpPr>
        <p:spPr bwMode="ltGray">
          <a:xfrm>
            <a:off x="4080763" y="-1309"/>
            <a:ext cx="8111237" cy="685930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Arial" panose="020B0604020202020204" pitchFamily="34" charset="0"/>
            </a:endParaRPr>
          </a:p>
        </p:txBody>
      </p:sp>
      <p:sp>
        <p:nvSpPr>
          <p:cNvPr id="25" name="Date Placeholder 1"/>
          <p:cNvSpPr>
            <a:spLocks noGrp="1"/>
          </p:cNvSpPr>
          <p:nvPr>
            <p:ph type="dt" sz="half" idx="29"/>
          </p:nvPr>
        </p:nvSpPr>
        <p:spPr>
          <a:xfrm>
            <a:off x="9677400" y="6405036"/>
            <a:ext cx="1482051" cy="153888"/>
          </a:xfrm>
          <a:prstGeom prst="rect">
            <a:avLst/>
          </a:prstGeom>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2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12" name="Slide Number">
            <a:extLst>
              <a:ext uri="{FF2B5EF4-FFF2-40B4-BE49-F238E27FC236}">
                <a16:creationId xmlns:a16="http://schemas.microsoft.com/office/drawing/2014/main" id="{B13F76A1-F3FE-403A-8403-BE770160AB52}"/>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36229643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preserve="1">
  <p:cSld name="D. Green half">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AA077EDE-32AD-48AF-9487-02BBE9B56BC5}"/>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AA077EDE-32AD-48AF-9487-02BBE9B56BC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5689582" y="0"/>
            <a:ext cx="416951" cy="6858000"/>
          </a:xfrm>
          <a:prstGeom prst="rect">
            <a:avLst/>
          </a:prstGeom>
        </p:spPr>
      </p:pic>
      <p:sp>
        <p:nvSpPr>
          <p:cNvPr id="11" name="Rectangle 10"/>
          <p:cNvSpPr/>
          <p:nvPr/>
        </p:nvSpPr>
        <p:spPr>
          <a:xfrm>
            <a:off x="6096000" y="0"/>
            <a:ext cx="6096000" cy="6858000"/>
          </a:xfrm>
          <a:prstGeom prst="rect">
            <a:avLst/>
          </a:prstGeom>
          <a:solidFill>
            <a:srgbClr val="FFFF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ea typeface="+mn-ea"/>
              <a:cs typeface="+mn-cs"/>
              <a:sym typeface="Arial" panose="020B0604020202020204" pitchFamily="34" charset="0"/>
            </a:endParaRPr>
          </a:p>
        </p:txBody>
      </p:sp>
      <p:sp>
        <p:nvSpPr>
          <p:cNvPr id="12" name="Picture Placeholder 18"/>
          <p:cNvSpPr>
            <a:spLocks noGrp="1"/>
          </p:cNvSpPr>
          <p:nvPr>
            <p:ph type="pic" sz="quarter" idx="14" hasCustomPrompt="1"/>
          </p:nvPr>
        </p:nvSpPr>
        <p:spPr>
          <a:xfrm>
            <a:off x="6092021" y="0"/>
            <a:ext cx="6099977" cy="6858000"/>
          </a:xfrm>
          <a:prstGeom prst="rect">
            <a:avLst/>
          </a:prstGeom>
          <a:noFill/>
        </p:spPr>
        <p:txBody>
          <a:bodyPr lIns="914400" tIns="914400" rIns="914400" bIns="914400"/>
          <a:lstStyle>
            <a:lvl1pPr algn="ctr">
              <a:defRPr sz="1800" baseline="0">
                <a:latin typeface="+mn-lt"/>
                <a:ea typeface="+mn-ea"/>
                <a:cs typeface="+mn-cs"/>
                <a:sym typeface="Arial" panose="020B0604020202020204" pitchFamily="34" charset="0"/>
              </a:defRPr>
            </a:lvl1pPr>
          </a:lstStyle>
          <a:p>
            <a:r>
              <a:rPr lang="en-US"/>
              <a:t>Click icon below to insert an image or remove this placeholder to use the whitespace in another way</a:t>
            </a:r>
          </a:p>
        </p:txBody>
      </p:sp>
      <p:sp>
        <p:nvSpPr>
          <p:cNvPr id="13" name="Title 1"/>
          <p:cNvSpPr>
            <a:spLocks noGrp="1"/>
          </p:cNvSpPr>
          <p:nvPr>
            <p:ph type="title" hasCustomPrompt="1"/>
          </p:nvPr>
        </p:nvSpPr>
        <p:spPr bwMode="blackWhite">
          <a:xfrm>
            <a:off x="630000" y="1785600"/>
            <a:ext cx="4388400" cy="3286800"/>
          </a:xfrm>
          <a:prstGeom prst="rect">
            <a:avLst/>
          </a:prstGeom>
          <a:noFill/>
        </p:spPr>
        <p:txBody>
          <a:bodyPr vert="horz" wrap="square" lIns="0" tIns="0" rIns="320040" bIns="0" anchor="ctr">
            <a:noAutofit/>
          </a:bodyPr>
          <a:lstStyle>
            <a:lvl1pPr>
              <a:defRPr sz="4400">
                <a:solidFill>
                  <a:srgbClr val="002960"/>
                </a:solidFill>
                <a:latin typeface="+mj-lt"/>
                <a:ea typeface="+mj-ea"/>
                <a:cs typeface="+mj-cs"/>
                <a:sym typeface="Arial" panose="020B0604020202020204" pitchFamily="34" charset="0"/>
              </a:defRPr>
            </a:lvl1pPr>
          </a:lstStyle>
          <a:p>
            <a:r>
              <a:rPr lang="en-US"/>
              <a:t>Click to add title</a:t>
            </a:r>
          </a:p>
        </p:txBody>
      </p:sp>
      <p:sp>
        <p:nvSpPr>
          <p:cNvPr id="15" name="Date Placeholder 2"/>
          <p:cNvSpPr>
            <a:spLocks noGrp="1"/>
          </p:cNvSpPr>
          <p:nvPr>
            <p:ph type="dt" sz="half" idx="15"/>
          </p:nvPr>
        </p:nvSpPr>
        <p:spPr>
          <a:xfrm>
            <a:off x="9677400" y="6405036"/>
            <a:ext cx="1482051" cy="153888"/>
          </a:xfrm>
          <a:prstGeom prst="rect">
            <a:avLst/>
          </a:prstGeom>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7"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16" name="Slide Number">
            <a:extLst>
              <a:ext uri="{FF2B5EF4-FFF2-40B4-BE49-F238E27FC236}">
                <a16:creationId xmlns:a16="http://schemas.microsoft.com/office/drawing/2014/main" id="{7B077D4C-551E-44E1-9B3A-486410F3D2EF}"/>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420136728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preserve="1">
  <p:cSld name="D. Green two third">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79EFC5C9-7A4F-4D2C-8B01-35EFA25747DE}"/>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79EFC5C9-7A4F-4D2C-8B01-35EFA25747D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7409849" y="0"/>
            <a:ext cx="416951" cy="6858000"/>
          </a:xfrm>
          <a:prstGeom prst="rect">
            <a:avLst/>
          </a:prstGeom>
        </p:spPr>
      </p:pic>
      <p:sp>
        <p:nvSpPr>
          <p:cNvPr id="11" name="Rectangle 10"/>
          <p:cNvSpPr/>
          <p:nvPr/>
        </p:nvSpPr>
        <p:spPr bwMode="gray">
          <a:xfrm>
            <a:off x="7819543" y="0"/>
            <a:ext cx="4372457"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Arial" panose="020B0604020202020204" pitchFamily="34" charset="0"/>
            </a:endParaRPr>
          </a:p>
        </p:txBody>
      </p:sp>
      <p:sp>
        <p:nvSpPr>
          <p:cNvPr id="12" name="Picture Placeholder 5"/>
          <p:cNvSpPr>
            <a:spLocks noGrp="1"/>
          </p:cNvSpPr>
          <p:nvPr>
            <p:ph type="pic" sz="quarter" idx="11" hasCustomPrompt="1"/>
          </p:nvPr>
        </p:nvSpPr>
        <p:spPr>
          <a:xfrm>
            <a:off x="7820025" y="0"/>
            <a:ext cx="4371975" cy="6858000"/>
          </a:xfrm>
          <a:prstGeom prst="rect">
            <a:avLst/>
          </a:prstGeom>
          <a:noFill/>
        </p:spPr>
        <p:txBody>
          <a:bodyPr lIns="182880" tIns="914400" rIns="182880" bIns="914400"/>
          <a:lstStyle>
            <a:lvl1pPr algn="ctr">
              <a:defRPr sz="1600">
                <a:solidFill>
                  <a:schemeClr val="tx1"/>
                </a:solidFill>
                <a:latin typeface="+mn-lt"/>
                <a:ea typeface="+mn-ea"/>
                <a:cs typeface="+mn-cs"/>
                <a:sym typeface="Arial" panose="020B0604020202020204" pitchFamily="34" charset="0"/>
              </a:defRPr>
            </a:lvl1pPr>
          </a:lstStyle>
          <a:p>
            <a:r>
              <a:rPr lang="en-US"/>
              <a:t>Click icon below to insert an image or remove this placeholder to use the whitespace in another way</a:t>
            </a:r>
          </a:p>
        </p:txBody>
      </p:sp>
      <p:sp>
        <p:nvSpPr>
          <p:cNvPr id="13" name="Date Placeholder 2"/>
          <p:cNvSpPr>
            <a:spLocks noGrp="1"/>
          </p:cNvSpPr>
          <p:nvPr>
            <p:ph type="dt" sz="half" idx="12"/>
          </p:nvPr>
        </p:nvSpPr>
        <p:spPr>
          <a:xfrm>
            <a:off x="9677400" y="6405036"/>
            <a:ext cx="1482051" cy="153888"/>
          </a:xfrm>
          <a:prstGeom prst="rect">
            <a:avLst/>
          </a:prstGeom>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15" name="Title 1"/>
          <p:cNvSpPr>
            <a:spLocks noGrp="1"/>
          </p:cNvSpPr>
          <p:nvPr>
            <p:ph type="title" hasCustomPrompt="1"/>
          </p:nvPr>
        </p:nvSpPr>
        <p:spPr bwMode="black">
          <a:xfrm>
            <a:off x="630936" y="1785600"/>
            <a:ext cx="6247552" cy="3286800"/>
          </a:xfrm>
          <a:prstGeom prst="rect">
            <a:avLst/>
          </a:prstGeom>
        </p:spPr>
        <p:txBody>
          <a:bodyPr vert="horz" anchor="ctr">
            <a:noAutofit/>
          </a:bodyPr>
          <a:lstStyle>
            <a:lvl1pPr>
              <a:defRPr sz="4400">
                <a:solidFill>
                  <a:srgbClr val="002960"/>
                </a:solidFill>
                <a:latin typeface="+mj-lt"/>
                <a:ea typeface="+mj-ea"/>
                <a:cs typeface="+mj-cs"/>
                <a:sym typeface="Arial" panose="020B0604020202020204" pitchFamily="34" charset="0"/>
              </a:defRPr>
            </a:lvl1pPr>
          </a:lstStyle>
          <a:p>
            <a:r>
              <a:rPr lang="en-US"/>
              <a:t>Click to add title</a:t>
            </a:r>
          </a:p>
        </p:txBody>
      </p:sp>
      <p:sp>
        <p:nvSpPr>
          <p:cNvPr id="17" name="Slide Number">
            <a:extLst>
              <a:ext uri="{FF2B5EF4-FFF2-40B4-BE49-F238E27FC236}">
                <a16:creationId xmlns:a16="http://schemas.microsoft.com/office/drawing/2014/main" id="{318E8879-2244-49D2-A352-AF9FF828F3F3}"/>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73693970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preserve="1">
  <p:cSld name="D. Left arrow">
    <p:bg>
      <p:bgPr>
        <a:solidFill>
          <a:srgbClr val="D6E7FF"/>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324" imgH="324" progId="TCLayout.ActiveDocument.1">
                  <p:embed/>
                </p:oleObj>
              </mc:Choice>
              <mc:Fallback>
                <p:oleObj name="think-cell Slide" r:id="rId4" imgW="324" imgH="324" progId="TCLayout.ActiveDocument.1">
                  <p:embed/>
                  <p:pic>
                    <p:nvPicPr>
                      <p:cNvPr id="3" name="Object 2"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10" name="Freeform 14"/>
          <p:cNvSpPr/>
          <p:nvPr/>
        </p:nvSpPr>
        <p:spPr bwMode="ltGray">
          <a:xfrm>
            <a:off x="1524" y="131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Arial" panose="020B0604020202020204" pitchFamily="34" charset="0"/>
            </a:endParaRPr>
          </a:p>
        </p:txBody>
      </p:sp>
      <p:sp>
        <p:nvSpPr>
          <p:cNvPr id="13" name="Date Placeholder 4"/>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11"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pic>
        <p:nvPicPr>
          <p:cNvPr id="12" name="Picture 1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32442" y="3590399"/>
            <a:ext cx="1365250" cy="3382962"/>
          </a:xfrm>
          <a:custGeom>
            <a:avLst/>
            <a:gdLst>
              <a:gd name="connsiteX0" fmla="*/ 919541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264716 h 3382962"/>
              <a:gd name="connsiteX5" fmla="*/ 129871 w 1365250"/>
              <a:gd name="connsiteY5" fmla="*/ 3267601 h 3382962"/>
              <a:gd name="connsiteX6" fmla="*/ 0 w 1365250"/>
              <a:gd name="connsiteY6" fmla="*/ 0 h 3382962"/>
              <a:gd name="connsiteX7" fmla="*/ 909386 w 1365250"/>
              <a:gd name="connsiteY7" fmla="*/ 0 h 3382962"/>
              <a:gd name="connsiteX8" fmla="*/ 0 w 1365250"/>
              <a:gd name="connsiteY8" fmla="*/ 298560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19541" y="0"/>
                </a:moveTo>
                <a:lnTo>
                  <a:pt x="1365250" y="0"/>
                </a:lnTo>
                <a:lnTo>
                  <a:pt x="1365250" y="3382962"/>
                </a:lnTo>
                <a:lnTo>
                  <a:pt x="0" y="3382962"/>
                </a:lnTo>
                <a:lnTo>
                  <a:pt x="0" y="3264716"/>
                </a:lnTo>
                <a:lnTo>
                  <a:pt x="129871" y="3267601"/>
                </a:lnTo>
                <a:close/>
                <a:moveTo>
                  <a:pt x="0" y="0"/>
                </a:moveTo>
                <a:lnTo>
                  <a:pt x="909386" y="0"/>
                </a:lnTo>
                <a:lnTo>
                  <a:pt x="0" y="2985607"/>
                </a:lnTo>
                <a:close/>
              </a:path>
            </a:pathLst>
          </a:custGeom>
          <a:noFill/>
          <a:extLst>
            <a:ext uri="{909E8E84-426E-40DD-AFC4-6F175D3DCCD1}">
              <a14:hiddenFill xmlns:a14="http://schemas.microsoft.com/office/drawing/2010/main">
                <a:solidFill>
                  <a:srgbClr val="FFFFFF"/>
                </a:solidFill>
              </a14:hiddenFill>
            </a:ext>
          </a:extLst>
        </p:spPr>
      </p:pic>
      <p:sp>
        <p:nvSpPr>
          <p:cNvPr id="15" name="Title 4">
            <a:extLst>
              <a:ext uri="{FF2B5EF4-FFF2-40B4-BE49-F238E27FC236}">
                <a16:creationId xmlns:a16="http://schemas.microsoft.com/office/drawing/2014/main" id="{E87193CA-8C3D-48CB-B6F4-F9A6E0F8E1C2}"/>
              </a:ext>
            </a:extLst>
          </p:cNvPr>
          <p:cNvSpPr>
            <a:spLocks noGrp="1"/>
          </p:cNvSpPr>
          <p:nvPr>
            <p:ph type="title" hasCustomPrompt="1"/>
          </p:nvPr>
        </p:nvSpPr>
        <p:spPr>
          <a:xfrm>
            <a:off x="630000" y="2764203"/>
            <a:ext cx="2478638" cy="1314311"/>
          </a:xfrm>
        </p:spPr>
        <p:txBody>
          <a:bodyPr vert="horz" anchor="ctr" anchorCtr="0">
            <a:noAutofit/>
          </a:bodyPr>
          <a:lstStyle>
            <a:lvl1pPr>
              <a:defRPr>
                <a:solidFill>
                  <a:srgbClr val="002960"/>
                </a:solidFill>
                <a:latin typeface="+mj-lt"/>
                <a:ea typeface="+mj-ea"/>
                <a:cs typeface="+mj-cs"/>
                <a:sym typeface="Arial" panose="020B0604020202020204" pitchFamily="34" charset="0"/>
              </a:defRPr>
            </a:lvl1pPr>
          </a:lstStyle>
          <a:p>
            <a:r>
              <a:rPr lang="en-US"/>
              <a:t>Click to add title</a:t>
            </a:r>
          </a:p>
        </p:txBody>
      </p:sp>
      <p:sp>
        <p:nvSpPr>
          <p:cNvPr id="16" name="Slide Number">
            <a:extLst>
              <a:ext uri="{FF2B5EF4-FFF2-40B4-BE49-F238E27FC236}">
                <a16:creationId xmlns:a16="http://schemas.microsoft.com/office/drawing/2014/main" id="{8ABA7B8C-0DD6-48C3-9936-3560ECE44454}"/>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08321849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preserve="1">
  <p:cSld name="D. Green left arrow">
    <p:bg>
      <p:bgPr>
        <a:solidFill>
          <a:srgbClr val="FFFF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F61FF323-FF04-4AF9-9E90-F112D5F87094}"/>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F61FF323-FF04-4AF9-9E90-F112D5F8709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0" name="Freeform 14"/>
          <p:cNvSpPr/>
          <p:nvPr/>
        </p:nvSpPr>
        <p:spPr bwMode="ltGray">
          <a:xfrm>
            <a:off x="1524" y="131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D6E7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nSpc>
                <a:spcPct val="90000"/>
              </a:lnSpc>
              <a:spcAft>
                <a:spcPts val="1000"/>
              </a:spcAft>
            </a:pPr>
            <a:endParaRPr lang="en-US" sz="1200">
              <a:solidFill>
                <a:schemeClr val="bg1"/>
              </a:solidFill>
              <a:sym typeface="Arial" panose="020B0604020202020204" pitchFamily="34" charset="0"/>
            </a:endParaRPr>
          </a:p>
        </p:txBody>
      </p:sp>
      <p:sp>
        <p:nvSpPr>
          <p:cNvPr id="5" name="Title 4"/>
          <p:cNvSpPr>
            <a:spLocks noGrp="1"/>
          </p:cNvSpPr>
          <p:nvPr>
            <p:ph type="title" hasCustomPrompt="1"/>
          </p:nvPr>
        </p:nvSpPr>
        <p:spPr>
          <a:xfrm>
            <a:off x="630000" y="2764203"/>
            <a:ext cx="2478638" cy="1314311"/>
          </a:xfrm>
        </p:spPr>
        <p:txBody>
          <a:bodyPr vert="horz" anchor="ctr" anchorCtr="0">
            <a:noAutofit/>
          </a:bodyPr>
          <a:lstStyle>
            <a:lvl1pPr>
              <a:defRPr>
                <a:solidFill>
                  <a:srgbClr val="002960"/>
                </a:solidFill>
                <a:latin typeface="+mj-lt"/>
                <a:ea typeface="+mj-ea"/>
                <a:cs typeface="+mj-cs"/>
                <a:sym typeface="Arial" panose="020B0604020202020204" pitchFamily="34" charset="0"/>
              </a:defRPr>
            </a:lvl1pPr>
          </a:lstStyle>
          <a:p>
            <a:r>
              <a:rPr lang="en-US"/>
              <a:t>Click to add title</a:t>
            </a:r>
          </a:p>
        </p:txBody>
      </p:sp>
      <p:sp>
        <p:nvSpPr>
          <p:cNvPr id="15"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7"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t="6216" b="7716"/>
          <a:stretch/>
        </p:blipFill>
        <p:spPr>
          <a:xfrm rot="120000">
            <a:off x="2174642" y="3402828"/>
            <a:ext cx="2694666" cy="3461745"/>
          </a:xfrm>
          <a:custGeom>
            <a:avLst/>
            <a:gdLst>
              <a:gd name="connsiteX0" fmla="*/ 0 w 2694666"/>
              <a:gd name="connsiteY0" fmla="*/ 0 h 3461745"/>
              <a:gd name="connsiteX1" fmla="*/ 2694666 w 2694666"/>
              <a:gd name="connsiteY1" fmla="*/ 0 h 3461745"/>
              <a:gd name="connsiteX2" fmla="*/ 2694666 w 2694666"/>
              <a:gd name="connsiteY2" fmla="*/ 3461745 h 3461745"/>
              <a:gd name="connsiteX3" fmla="*/ 1325678 w 2694666"/>
              <a:gd name="connsiteY3" fmla="*/ 3461745 h 3461745"/>
              <a:gd name="connsiteX4" fmla="*/ 1671729 w 2694666"/>
              <a:gd name="connsiteY4" fmla="*/ 3449661 h 3461745"/>
              <a:gd name="connsiteX5" fmla="*/ 1894583 w 2694666"/>
              <a:gd name="connsiteY5" fmla="*/ 6023 h 3461745"/>
              <a:gd name="connsiteX6" fmla="*/ 1847153 w 2694666"/>
              <a:gd name="connsiteY6" fmla="*/ 12445 h 3461745"/>
              <a:gd name="connsiteX7" fmla="*/ 1149427 w 2694666"/>
              <a:gd name="connsiteY7" fmla="*/ 3461745 h 3461745"/>
              <a:gd name="connsiteX8" fmla="*/ 0 w 2694666"/>
              <a:gd name="connsiteY8" fmla="*/ 3461745 h 3461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4666" h="3461745">
                <a:moveTo>
                  <a:pt x="0" y="0"/>
                </a:moveTo>
                <a:lnTo>
                  <a:pt x="2694666" y="0"/>
                </a:lnTo>
                <a:lnTo>
                  <a:pt x="2694666" y="3461745"/>
                </a:lnTo>
                <a:lnTo>
                  <a:pt x="1325678" y="3461745"/>
                </a:lnTo>
                <a:lnTo>
                  <a:pt x="1671729" y="3449661"/>
                </a:lnTo>
                <a:lnTo>
                  <a:pt x="1894583" y="6023"/>
                </a:lnTo>
                <a:lnTo>
                  <a:pt x="1847153" y="12445"/>
                </a:lnTo>
                <a:lnTo>
                  <a:pt x="1149427" y="3461745"/>
                </a:lnTo>
                <a:lnTo>
                  <a:pt x="0" y="3461745"/>
                </a:lnTo>
                <a:close/>
              </a:path>
            </a:pathLst>
          </a:custGeom>
        </p:spPr>
      </p:pic>
      <p:sp>
        <p:nvSpPr>
          <p:cNvPr id="13" name="Slide Number">
            <a:extLst>
              <a:ext uri="{FF2B5EF4-FFF2-40B4-BE49-F238E27FC236}">
                <a16:creationId xmlns:a16="http://schemas.microsoft.com/office/drawing/2014/main" id="{B34D59E7-724E-407A-963B-6326870B6869}"/>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38902187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Arrow one third">
    <p:bg>
      <p:bgPr>
        <a:solidFill>
          <a:srgbClr val="D6E7FF"/>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324" imgH="324" progId="TCLayout.ActiveDocument.1">
                  <p:embed/>
                </p:oleObj>
              </mc:Choice>
              <mc:Fallback>
                <p:oleObj name="think-cell Slide" r:id="rId4" imgW="324" imgH="324" progId="TCLayout.ActiveDocument.1">
                  <p:embed/>
                  <p:pic>
                    <p:nvPicPr>
                      <p:cNvPr id="3" name="Object 2"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8" name="Date Placeholder 7"/>
          <p:cNvSpPr>
            <a:spLocks noGrp="1"/>
          </p:cNvSpPr>
          <p:nvPr>
            <p:ph type="dt" sz="half" idx="11"/>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12"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13" name="Pentagon 3"/>
          <p:cNvSpPr/>
          <p:nvPr userDrawn="1"/>
        </p:nvSpPr>
        <p:spPr bwMode="white">
          <a:xfrm>
            <a:off x="1" y="0"/>
            <a:ext cx="5426920" cy="6858000"/>
          </a:xfrm>
          <a:prstGeom prst="homePlate">
            <a:avLst>
              <a:gd name="adj" fmla="val 12939"/>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ea typeface="+mn-ea"/>
              <a:cs typeface="+mn-cs"/>
              <a:sym typeface="Arial" panose="020B0604020202020204" pitchFamily="34" charset="0"/>
            </a:endParaRPr>
          </a:p>
        </p:txBody>
      </p:sp>
      <p:sp>
        <p:nvSpPr>
          <p:cNvPr id="14" name="Title 1"/>
          <p:cNvSpPr>
            <a:spLocks noGrp="1"/>
          </p:cNvSpPr>
          <p:nvPr>
            <p:ph type="title" hasCustomPrompt="1"/>
          </p:nvPr>
        </p:nvSpPr>
        <p:spPr>
          <a:xfrm>
            <a:off x="630000" y="1785600"/>
            <a:ext cx="4062235" cy="3286800"/>
          </a:xfrm>
          <a:prstGeom prst="rect">
            <a:avLst/>
          </a:prstGeom>
        </p:spPr>
        <p:txBody>
          <a:bodyPr vert="horz" anchor="ctr">
            <a:noAutofit/>
          </a:bodyPr>
          <a:lstStyle>
            <a:lvl1pPr>
              <a:defRPr sz="4400" b="1">
                <a:solidFill>
                  <a:srgbClr val="002960"/>
                </a:solidFill>
                <a:latin typeface="+mj-lt"/>
                <a:ea typeface="+mj-ea"/>
                <a:cs typeface="+mj-cs"/>
                <a:sym typeface="Arial" panose="020B0604020202020204" pitchFamily="34" charset="0"/>
              </a:defRPr>
            </a:lvl1pPr>
          </a:lstStyle>
          <a:p>
            <a:r>
              <a:rPr lang="en-US"/>
              <a:t>Click to add title</a:t>
            </a:r>
          </a:p>
        </p:txBody>
      </p:sp>
      <p:pic>
        <p:nvPicPr>
          <p:cNvPr id="15" name="Picture 14"/>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4581525" y="3394392"/>
            <a:ext cx="1298575" cy="3571875"/>
          </a:xfrm>
          <a:custGeom>
            <a:avLst/>
            <a:gdLst>
              <a:gd name="connsiteX0" fmla="*/ 0 w 1298575"/>
              <a:gd name="connsiteY0" fmla="*/ 0 h 3571875"/>
              <a:gd name="connsiteX1" fmla="*/ 1298575 w 1298575"/>
              <a:gd name="connsiteY1" fmla="*/ 0 h 3571875"/>
              <a:gd name="connsiteX2" fmla="*/ 1298575 w 1298575"/>
              <a:gd name="connsiteY2" fmla="*/ 3571875 h 3571875"/>
              <a:gd name="connsiteX3" fmla="*/ 0 w 1298575"/>
              <a:gd name="connsiteY3" fmla="*/ 3571875 h 3571875"/>
              <a:gd name="connsiteX4" fmla="*/ 0 w 1298575"/>
              <a:gd name="connsiteY4" fmla="*/ 3465683 h 3571875"/>
              <a:gd name="connsiteX5" fmla="*/ 139700 w 1298575"/>
              <a:gd name="connsiteY5" fmla="*/ 3466783 h 3571875"/>
              <a:gd name="connsiteX6" fmla="*/ 841375 w 1298575"/>
              <a:gd name="connsiteY6" fmla="*/ 21908 h 3571875"/>
              <a:gd name="connsiteX7" fmla="*/ 0 w 1298575"/>
              <a:gd name="connsiteY7" fmla="*/ 2642743 h 3571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8575" h="3571875">
                <a:moveTo>
                  <a:pt x="0" y="0"/>
                </a:moveTo>
                <a:lnTo>
                  <a:pt x="1298575" y="0"/>
                </a:lnTo>
                <a:lnTo>
                  <a:pt x="1298575" y="3571875"/>
                </a:lnTo>
                <a:lnTo>
                  <a:pt x="0" y="3571875"/>
                </a:lnTo>
                <a:lnTo>
                  <a:pt x="0" y="3465683"/>
                </a:lnTo>
                <a:lnTo>
                  <a:pt x="139700" y="3466783"/>
                </a:lnTo>
                <a:lnTo>
                  <a:pt x="841375" y="21908"/>
                </a:lnTo>
                <a:lnTo>
                  <a:pt x="0" y="2642743"/>
                </a:lnTo>
                <a:close/>
              </a:path>
            </a:pathLst>
          </a:custGeom>
          <a:noFill/>
          <a:extLst>
            <a:ext uri="{909E8E84-426E-40DD-AFC4-6F175D3DCCD1}">
              <a14:hiddenFill xmlns:a14="http://schemas.microsoft.com/office/drawing/2010/main">
                <a:solidFill>
                  <a:srgbClr val="FFFFFF"/>
                </a:solidFill>
              </a14:hiddenFill>
            </a:ext>
          </a:extLst>
        </p:spPr>
      </p:pic>
      <p:sp>
        <p:nvSpPr>
          <p:cNvPr id="16" name="Slide Number">
            <a:extLst>
              <a:ext uri="{FF2B5EF4-FFF2-40B4-BE49-F238E27FC236}">
                <a16:creationId xmlns:a16="http://schemas.microsoft.com/office/drawing/2014/main" id="{E8F07C94-FBDB-4CF2-AA85-CA4655F7DAFB}"/>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81241747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preserve="1">
  <p:cSld name="D. Arrow one third">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D2A81DB2-CC03-4316-9498-ECFFBAC8B6F5}"/>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D2A81DB2-CC03-4316-9498-ECFFBAC8B6F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0" name="Date Placeholder 7"/>
          <p:cNvSpPr>
            <a:spLocks noGrp="1"/>
          </p:cNvSpPr>
          <p:nvPr>
            <p:ph type="dt" sz="half" idx="11"/>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17"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19" name="Pentagon 3"/>
          <p:cNvSpPr/>
          <p:nvPr/>
        </p:nvSpPr>
        <p:spPr bwMode="white">
          <a:xfrm>
            <a:off x="1" y="0"/>
            <a:ext cx="5426920" cy="6858000"/>
          </a:xfrm>
          <a:prstGeom prst="homePlate">
            <a:avLst>
              <a:gd name="adj" fmla="val 12939"/>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ea typeface="+mn-ea"/>
              <a:cs typeface="+mn-cs"/>
              <a:sym typeface="Arial" panose="020B0604020202020204" pitchFamily="34" charset="0"/>
            </a:endParaRPr>
          </a:p>
        </p:txBody>
      </p:sp>
      <p:sp>
        <p:nvSpPr>
          <p:cNvPr id="20" name="Title 1"/>
          <p:cNvSpPr>
            <a:spLocks noGrp="1"/>
          </p:cNvSpPr>
          <p:nvPr>
            <p:ph type="title" hasCustomPrompt="1"/>
          </p:nvPr>
        </p:nvSpPr>
        <p:spPr>
          <a:xfrm>
            <a:off x="630000" y="1785600"/>
            <a:ext cx="4062235" cy="3286800"/>
          </a:xfrm>
          <a:prstGeom prst="rect">
            <a:avLst/>
          </a:prstGeom>
        </p:spPr>
        <p:txBody>
          <a:bodyPr vert="horz" anchor="ctr">
            <a:noAutofit/>
          </a:bodyPr>
          <a:lstStyle>
            <a:lvl1pPr>
              <a:defRPr sz="4400" b="1">
                <a:solidFill>
                  <a:srgbClr val="002960"/>
                </a:solidFill>
                <a:latin typeface="+mj-lt"/>
                <a:ea typeface="+mj-ea"/>
                <a:cs typeface="+mj-cs"/>
                <a:sym typeface="Arial" panose="020B0604020202020204" pitchFamily="34" charset="0"/>
              </a:defRPr>
            </a:lvl1pPr>
          </a:lstStyle>
          <a:p>
            <a:r>
              <a:rPr lang="en-US"/>
              <a:t>Click to add title</a:t>
            </a:r>
          </a:p>
        </p:txBody>
      </p:sp>
      <p:pic>
        <p:nvPicPr>
          <p:cNvPr id="11" name="Picture 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81525" y="3394392"/>
            <a:ext cx="1298575" cy="3571875"/>
          </a:xfrm>
          <a:custGeom>
            <a:avLst/>
            <a:gdLst>
              <a:gd name="connsiteX0" fmla="*/ 0 w 1298575"/>
              <a:gd name="connsiteY0" fmla="*/ 0 h 3571875"/>
              <a:gd name="connsiteX1" fmla="*/ 1298575 w 1298575"/>
              <a:gd name="connsiteY1" fmla="*/ 0 h 3571875"/>
              <a:gd name="connsiteX2" fmla="*/ 1298575 w 1298575"/>
              <a:gd name="connsiteY2" fmla="*/ 3571875 h 3571875"/>
              <a:gd name="connsiteX3" fmla="*/ 0 w 1298575"/>
              <a:gd name="connsiteY3" fmla="*/ 3571875 h 3571875"/>
              <a:gd name="connsiteX4" fmla="*/ 0 w 1298575"/>
              <a:gd name="connsiteY4" fmla="*/ 3465683 h 3571875"/>
              <a:gd name="connsiteX5" fmla="*/ 139700 w 1298575"/>
              <a:gd name="connsiteY5" fmla="*/ 3466783 h 3571875"/>
              <a:gd name="connsiteX6" fmla="*/ 841375 w 1298575"/>
              <a:gd name="connsiteY6" fmla="*/ 21908 h 3571875"/>
              <a:gd name="connsiteX7" fmla="*/ 0 w 1298575"/>
              <a:gd name="connsiteY7" fmla="*/ 2642743 h 3571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8575" h="3571875">
                <a:moveTo>
                  <a:pt x="0" y="0"/>
                </a:moveTo>
                <a:lnTo>
                  <a:pt x="1298575" y="0"/>
                </a:lnTo>
                <a:lnTo>
                  <a:pt x="1298575" y="3571875"/>
                </a:lnTo>
                <a:lnTo>
                  <a:pt x="0" y="3571875"/>
                </a:lnTo>
                <a:lnTo>
                  <a:pt x="0" y="3465683"/>
                </a:lnTo>
                <a:lnTo>
                  <a:pt x="139700" y="3466783"/>
                </a:lnTo>
                <a:lnTo>
                  <a:pt x="841375" y="21908"/>
                </a:lnTo>
                <a:lnTo>
                  <a:pt x="0" y="2642743"/>
                </a:lnTo>
                <a:close/>
              </a:path>
            </a:pathLst>
          </a:custGeom>
          <a:noFill/>
          <a:extLst>
            <a:ext uri="{909E8E84-426E-40DD-AFC4-6F175D3DCCD1}">
              <a14:hiddenFill xmlns:a14="http://schemas.microsoft.com/office/drawing/2010/main">
                <a:solidFill>
                  <a:srgbClr val="FFFFFF"/>
                </a:solidFill>
              </a14:hiddenFill>
            </a:ext>
          </a:extLst>
        </p:spPr>
      </p:pic>
      <p:sp>
        <p:nvSpPr>
          <p:cNvPr id="14" name="Slide Number">
            <a:extLst>
              <a:ext uri="{FF2B5EF4-FFF2-40B4-BE49-F238E27FC236}">
                <a16:creationId xmlns:a16="http://schemas.microsoft.com/office/drawing/2014/main" id="{92618A0A-337A-4657-AF67-C99DF9D2D3EB}"/>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45010363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preserve="1">
  <p:cSld name="D. Green arrow one third">
    <p:bg>
      <p:bgPr>
        <a:solidFill>
          <a:srgbClr val="FFFF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7EFC92DC-00F9-4EB6-844F-94E3CA6FDED6}"/>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7EFC92DC-00F9-4EB6-844F-94E3CA6FDED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9" name="Pentagon 3"/>
          <p:cNvSpPr/>
          <p:nvPr/>
        </p:nvSpPr>
        <p:spPr bwMode="white">
          <a:xfrm>
            <a:off x="1" y="0"/>
            <a:ext cx="5426920" cy="6858000"/>
          </a:xfrm>
          <a:prstGeom prst="homePlate">
            <a:avLst>
              <a:gd name="adj" fmla="val 12939"/>
            </a:avLst>
          </a:prstGeom>
          <a:solidFill>
            <a:srgbClr val="D6E7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nSpc>
                <a:spcPct val="90000"/>
              </a:lnSpc>
              <a:spcAft>
                <a:spcPts val="1000"/>
              </a:spcAft>
            </a:pPr>
            <a:endParaRPr lang="en-US" sz="1200">
              <a:solidFill>
                <a:schemeClr val="bg1"/>
              </a:solidFill>
              <a:sym typeface="Arial" panose="020B0604020202020204" pitchFamily="34" charset="0"/>
            </a:endParaRPr>
          </a:p>
        </p:txBody>
      </p:sp>
      <p:sp>
        <p:nvSpPr>
          <p:cNvPr id="20" name="Title 1"/>
          <p:cNvSpPr>
            <a:spLocks noGrp="1"/>
          </p:cNvSpPr>
          <p:nvPr>
            <p:ph type="title" hasCustomPrompt="1"/>
          </p:nvPr>
        </p:nvSpPr>
        <p:spPr>
          <a:xfrm>
            <a:off x="630000" y="1785600"/>
            <a:ext cx="4062235" cy="3286800"/>
          </a:xfrm>
          <a:prstGeom prst="rect">
            <a:avLst/>
          </a:prstGeom>
        </p:spPr>
        <p:txBody>
          <a:bodyPr vert="horz" anchor="ctr">
            <a:noAutofit/>
          </a:bodyPr>
          <a:lstStyle>
            <a:lvl1pPr>
              <a:defRPr sz="4400" b="1">
                <a:solidFill>
                  <a:srgbClr val="002960"/>
                </a:solidFill>
                <a:latin typeface="+mj-lt"/>
                <a:ea typeface="+mj-ea"/>
                <a:cs typeface="+mj-cs"/>
                <a:sym typeface="Arial" panose="020B0604020202020204" pitchFamily="34" charset="0"/>
              </a:defRPr>
            </a:lvl1pPr>
          </a:lstStyle>
          <a:p>
            <a:r>
              <a:rPr lang="en-US"/>
              <a:t>Click to add title</a:t>
            </a:r>
          </a:p>
        </p:txBody>
      </p:sp>
      <p:sp>
        <p:nvSpPr>
          <p:cNvPr id="13"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5"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t="7562" b="6867"/>
          <a:stretch/>
        </p:blipFill>
        <p:spPr>
          <a:xfrm>
            <a:off x="3578059" y="3416300"/>
            <a:ext cx="2694666" cy="3441700"/>
          </a:xfrm>
          <a:custGeom>
            <a:avLst/>
            <a:gdLst>
              <a:gd name="connsiteX0" fmla="*/ 2040063 w 2694666"/>
              <a:gd name="connsiteY0" fmla="*/ 0 h 3441700"/>
              <a:gd name="connsiteX1" fmla="*/ 2694666 w 2694666"/>
              <a:gd name="connsiteY1" fmla="*/ 0 h 3441700"/>
              <a:gd name="connsiteX2" fmla="*/ 2694666 w 2694666"/>
              <a:gd name="connsiteY2" fmla="*/ 3441700 h 3441700"/>
              <a:gd name="connsiteX3" fmla="*/ 1510783 w 2694666"/>
              <a:gd name="connsiteY3" fmla="*/ 3441700 h 3441700"/>
              <a:gd name="connsiteX4" fmla="*/ 1816742 w 2694666"/>
              <a:gd name="connsiteY4" fmla="*/ 365420 h 3441700"/>
              <a:gd name="connsiteX5" fmla="*/ 2022641 w 2694666"/>
              <a:gd name="connsiteY5" fmla="*/ 379413 h 3441700"/>
              <a:gd name="connsiteX6" fmla="*/ 0 w 2694666"/>
              <a:gd name="connsiteY6" fmla="*/ 0 h 3441700"/>
              <a:gd name="connsiteX7" fmla="*/ 1846270 w 2694666"/>
              <a:gd name="connsiteY7" fmla="*/ 0 h 3441700"/>
              <a:gd name="connsiteX8" fmla="*/ 1848810 w 2694666"/>
              <a:gd name="connsiteY8" fmla="*/ 12700 h 3441700"/>
              <a:gd name="connsiteX9" fmla="*/ 1777372 w 2694666"/>
              <a:gd name="connsiteY9" fmla="*/ 362744 h 3441700"/>
              <a:gd name="connsiteX10" fmla="*/ 1780172 w 2694666"/>
              <a:gd name="connsiteY10" fmla="*/ 362934 h 3441700"/>
              <a:gd name="connsiteX11" fmla="*/ 1144340 w 2694666"/>
              <a:gd name="connsiteY11" fmla="*/ 3441700 h 3441700"/>
              <a:gd name="connsiteX12" fmla="*/ 0 w 2694666"/>
              <a:gd name="connsiteY12" fmla="*/ 3441700 h 344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4666" h="3441700">
                <a:moveTo>
                  <a:pt x="2040063" y="0"/>
                </a:moveTo>
                <a:lnTo>
                  <a:pt x="2694666" y="0"/>
                </a:lnTo>
                <a:lnTo>
                  <a:pt x="2694666" y="3441700"/>
                </a:lnTo>
                <a:lnTo>
                  <a:pt x="1510783" y="3441700"/>
                </a:lnTo>
                <a:lnTo>
                  <a:pt x="1816742" y="365420"/>
                </a:lnTo>
                <a:lnTo>
                  <a:pt x="2022641" y="379413"/>
                </a:lnTo>
                <a:close/>
                <a:moveTo>
                  <a:pt x="0" y="0"/>
                </a:moveTo>
                <a:lnTo>
                  <a:pt x="1846270" y="0"/>
                </a:lnTo>
                <a:lnTo>
                  <a:pt x="1848810" y="12700"/>
                </a:lnTo>
                <a:lnTo>
                  <a:pt x="1777372" y="362744"/>
                </a:lnTo>
                <a:lnTo>
                  <a:pt x="1780172" y="362934"/>
                </a:lnTo>
                <a:lnTo>
                  <a:pt x="1144340" y="3441700"/>
                </a:lnTo>
                <a:lnTo>
                  <a:pt x="0" y="3441700"/>
                </a:lnTo>
                <a:close/>
              </a:path>
            </a:pathLst>
          </a:custGeom>
        </p:spPr>
      </p:pic>
      <p:sp>
        <p:nvSpPr>
          <p:cNvPr id="12" name="Slide Number">
            <a:extLst>
              <a:ext uri="{FF2B5EF4-FFF2-40B4-BE49-F238E27FC236}">
                <a16:creationId xmlns:a16="http://schemas.microsoft.com/office/drawing/2014/main" id="{60133516-57AD-46A6-9DE0-491B428846D5}"/>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31984975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preserve="1">
  <p:cSld name="D. Arrow half">
    <p:bg>
      <p:bgPr>
        <a:solidFill>
          <a:srgbClr val="D6E7FF"/>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43C1BAD3-DD10-49F4-8D82-BDD754C23E92}"/>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think-cell data - do not delete" hidden="1">
                        <a:extLst>
                          <a:ext uri="{FF2B5EF4-FFF2-40B4-BE49-F238E27FC236}">
                            <a16:creationId xmlns:a16="http://schemas.microsoft.com/office/drawing/2014/main" id="{43C1BAD3-DD10-49F4-8D82-BDD754C23E92}"/>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9" name="Pentagon 8"/>
          <p:cNvSpPr/>
          <p:nvPr/>
        </p:nvSpPr>
        <p:spPr bwMode="white">
          <a:xfrm>
            <a:off x="0" y="0"/>
            <a:ext cx="6363546" cy="6858000"/>
          </a:xfrm>
          <a:prstGeom prst="homePlate">
            <a:avLst>
              <a:gd name="adj" fmla="val 12939"/>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ea typeface="+mn-ea"/>
              <a:cs typeface="+mn-cs"/>
              <a:sym typeface="Arial" panose="020B0604020202020204" pitchFamily="34" charset="0"/>
            </a:endParaRPr>
          </a:p>
        </p:txBody>
      </p:sp>
      <p:sp>
        <p:nvSpPr>
          <p:cNvPr id="3" name="Title 2"/>
          <p:cNvSpPr>
            <a:spLocks noGrp="1"/>
          </p:cNvSpPr>
          <p:nvPr>
            <p:ph type="title" hasCustomPrompt="1"/>
          </p:nvPr>
        </p:nvSpPr>
        <p:spPr>
          <a:xfrm>
            <a:off x="630000" y="622800"/>
            <a:ext cx="4747822" cy="369332"/>
          </a:xfrm>
          <a:prstGeom prst="rect">
            <a:avLst/>
          </a:prstGeom>
        </p:spPr>
        <p:txBody>
          <a:bodyPr vert="horz"/>
          <a:lstStyle>
            <a:lvl1pPr>
              <a:defRPr>
                <a:solidFill>
                  <a:srgbClr val="002960"/>
                </a:solidFill>
                <a:latin typeface="+mj-lt"/>
                <a:ea typeface="+mj-ea"/>
                <a:cs typeface="+mj-cs"/>
                <a:sym typeface="Arial" panose="020B0604020202020204" pitchFamily="34" charset="0"/>
              </a:defRPr>
            </a:lvl1pPr>
          </a:lstStyle>
          <a:p>
            <a:r>
              <a:rPr lang="en-US"/>
              <a:t>Click to add title</a:t>
            </a:r>
          </a:p>
        </p:txBody>
      </p:sp>
      <p:sp>
        <p:nvSpPr>
          <p:cNvPr id="13" name="Date Placeholder 4"/>
          <p:cNvSpPr>
            <a:spLocks noGrp="1"/>
          </p:cNvSpPr>
          <p:nvPr>
            <p:ph type="dt" sz="half" idx="10"/>
          </p:nvPr>
        </p:nvSpPr>
        <p:spPr>
          <a:xfrm>
            <a:off x="9677400" y="6405036"/>
            <a:ext cx="1482051" cy="153888"/>
          </a:xfr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18"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pic>
        <p:nvPicPr>
          <p:cNvPr id="10" name="Picture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97806" y="3589606"/>
            <a:ext cx="1365250" cy="3382962"/>
          </a:xfrm>
          <a:custGeom>
            <a:avLst/>
            <a:gdLst>
              <a:gd name="connsiteX0" fmla="*/ 920598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320782 h 3382962"/>
              <a:gd name="connsiteX5" fmla="*/ 126694 w 1365250"/>
              <a:gd name="connsiteY5" fmla="*/ 3320782 h 3382962"/>
              <a:gd name="connsiteX6" fmla="*/ 0 w 1365250"/>
              <a:gd name="connsiteY6" fmla="*/ 0 h 3382962"/>
              <a:gd name="connsiteX7" fmla="*/ 908172 w 1365250"/>
              <a:gd name="connsiteY7" fmla="*/ 0 h 3382962"/>
              <a:gd name="connsiteX8" fmla="*/ 0 w 1365250"/>
              <a:gd name="connsiteY8" fmla="*/ 289035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20598" y="0"/>
                </a:moveTo>
                <a:lnTo>
                  <a:pt x="1365250" y="0"/>
                </a:lnTo>
                <a:lnTo>
                  <a:pt x="1365250" y="3382962"/>
                </a:lnTo>
                <a:lnTo>
                  <a:pt x="0" y="3382962"/>
                </a:lnTo>
                <a:lnTo>
                  <a:pt x="0" y="3320782"/>
                </a:lnTo>
                <a:lnTo>
                  <a:pt x="126694" y="3320782"/>
                </a:lnTo>
                <a:close/>
                <a:moveTo>
                  <a:pt x="0" y="0"/>
                </a:moveTo>
                <a:lnTo>
                  <a:pt x="908172" y="0"/>
                </a:lnTo>
                <a:lnTo>
                  <a:pt x="0" y="2890357"/>
                </a:lnTo>
                <a:close/>
              </a:path>
            </a:pathLst>
          </a:custGeom>
          <a:noFill/>
          <a:extLst>
            <a:ext uri="{909E8E84-426E-40DD-AFC4-6F175D3DCCD1}">
              <a14:hiddenFill xmlns:a14="http://schemas.microsoft.com/office/drawing/2010/main">
                <a:solidFill>
                  <a:srgbClr val="FFFFFF"/>
                </a:solidFill>
              </a14:hiddenFill>
            </a:ext>
          </a:extLst>
        </p:spPr>
      </p:pic>
      <p:sp>
        <p:nvSpPr>
          <p:cNvPr id="17" name="Slide Number">
            <a:extLst>
              <a:ext uri="{FF2B5EF4-FFF2-40B4-BE49-F238E27FC236}">
                <a16:creationId xmlns:a16="http://schemas.microsoft.com/office/drawing/2014/main" id="{3D3DB052-E0EF-412E-95B8-8E05E502FA2F}"/>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43213505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preserve="1">
  <p:cSld name="D. Green arrow half">
    <p:bg>
      <p:bgPr>
        <a:solidFill>
          <a:srgbClr val="FFFFFF"/>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D9CDA476-84D0-4CF9-9275-7B4CBC2D789F}"/>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4" name="think-cell data - do not delete" hidden="1">
                        <a:extLst>
                          <a:ext uri="{FF2B5EF4-FFF2-40B4-BE49-F238E27FC236}">
                            <a16:creationId xmlns:a16="http://schemas.microsoft.com/office/drawing/2014/main" id="{D9CDA476-84D0-4CF9-9275-7B4CBC2D789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Pentagon 8"/>
          <p:cNvSpPr/>
          <p:nvPr/>
        </p:nvSpPr>
        <p:spPr bwMode="white">
          <a:xfrm>
            <a:off x="0" y="0"/>
            <a:ext cx="6363546" cy="6858000"/>
          </a:xfrm>
          <a:prstGeom prst="homePlate">
            <a:avLst>
              <a:gd name="adj" fmla="val 12939"/>
            </a:avLst>
          </a:prstGeom>
          <a:solidFill>
            <a:srgbClr val="D6E7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nSpc>
                <a:spcPct val="90000"/>
              </a:lnSpc>
              <a:spcAft>
                <a:spcPts val="1000"/>
              </a:spcAft>
            </a:pPr>
            <a:endParaRPr lang="en-US" sz="1200">
              <a:solidFill>
                <a:schemeClr val="bg1"/>
              </a:solidFill>
              <a:sym typeface="Arial" panose="020B0604020202020204" pitchFamily="34" charset="0"/>
            </a:endParaRPr>
          </a:p>
        </p:txBody>
      </p:sp>
      <p:sp>
        <p:nvSpPr>
          <p:cNvPr id="3" name="Title 2"/>
          <p:cNvSpPr>
            <a:spLocks noGrp="1"/>
          </p:cNvSpPr>
          <p:nvPr>
            <p:ph type="title" hasCustomPrompt="1"/>
          </p:nvPr>
        </p:nvSpPr>
        <p:spPr>
          <a:xfrm>
            <a:off x="630000" y="622800"/>
            <a:ext cx="4747822" cy="369332"/>
          </a:xfrm>
          <a:prstGeom prst="rect">
            <a:avLst/>
          </a:prstGeom>
        </p:spPr>
        <p:txBody>
          <a:bodyPr vert="horz"/>
          <a:lstStyle>
            <a:lvl1pPr>
              <a:defRPr>
                <a:solidFill>
                  <a:srgbClr val="002960"/>
                </a:solidFill>
                <a:latin typeface="+mj-lt"/>
                <a:ea typeface="+mj-ea"/>
                <a:cs typeface="+mj-cs"/>
                <a:sym typeface="Arial" panose="020B0604020202020204" pitchFamily="34" charset="0"/>
              </a:defRPr>
            </a:lvl1pPr>
          </a:lstStyle>
          <a:p>
            <a:r>
              <a:rPr lang="en-US"/>
              <a:t>Click to add title</a:t>
            </a:r>
          </a:p>
        </p:txBody>
      </p:sp>
      <p:sp>
        <p:nvSpPr>
          <p:cNvPr id="11"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5"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pic>
        <p:nvPicPr>
          <p:cNvPr id="10" name="Picture 9"/>
          <p:cNvPicPr>
            <a:picLocks noChangeAspect="1"/>
          </p:cNvPicPr>
          <p:nvPr/>
        </p:nvPicPr>
        <p:blipFill rotWithShape="1">
          <a:blip r:embed="rId5">
            <a:extLst>
              <a:ext uri="{28A0092B-C50C-407E-A947-70E740481C1C}">
                <a14:useLocalDpi xmlns:a14="http://schemas.microsoft.com/office/drawing/2010/main" val="0"/>
              </a:ext>
            </a:extLst>
          </a:blip>
          <a:srcRect t="9052" b="6867"/>
          <a:stretch/>
        </p:blipFill>
        <p:spPr>
          <a:xfrm rot="120000">
            <a:off x="4460172" y="3407803"/>
            <a:ext cx="2694666" cy="3456551"/>
          </a:xfrm>
          <a:custGeom>
            <a:avLst/>
            <a:gdLst>
              <a:gd name="connsiteX0" fmla="*/ 2136534 w 2694666"/>
              <a:gd name="connsiteY0" fmla="*/ 0 h 3456551"/>
              <a:gd name="connsiteX1" fmla="*/ 2694666 w 2694666"/>
              <a:gd name="connsiteY1" fmla="*/ 0 h 3456551"/>
              <a:gd name="connsiteX2" fmla="*/ 2694666 w 2694666"/>
              <a:gd name="connsiteY2" fmla="*/ 3456551 h 3456551"/>
              <a:gd name="connsiteX3" fmla="*/ 1957033 w 2694666"/>
              <a:gd name="connsiteY3" fmla="*/ 3456551 h 3456551"/>
              <a:gd name="connsiteX4" fmla="*/ 1856842 w 2694666"/>
              <a:gd name="connsiteY4" fmla="*/ 432620 h 3456551"/>
              <a:gd name="connsiteX5" fmla="*/ 1914577 w 2694666"/>
              <a:gd name="connsiteY5" fmla="*/ 426057 h 3456551"/>
              <a:gd name="connsiteX6" fmla="*/ 0 w 2694666"/>
              <a:gd name="connsiteY6" fmla="*/ 0 h 3456551"/>
              <a:gd name="connsiteX7" fmla="*/ 1841687 w 2694666"/>
              <a:gd name="connsiteY7" fmla="*/ 0 h 3456551"/>
              <a:gd name="connsiteX8" fmla="*/ 1142595 w 2694666"/>
              <a:gd name="connsiteY8" fmla="*/ 3456551 h 3456551"/>
              <a:gd name="connsiteX9" fmla="*/ 0 w 2694666"/>
              <a:gd name="connsiteY9"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94666" h="3456551">
                <a:moveTo>
                  <a:pt x="2136534" y="0"/>
                </a:moveTo>
                <a:lnTo>
                  <a:pt x="2694666" y="0"/>
                </a:lnTo>
                <a:lnTo>
                  <a:pt x="2694666" y="3456551"/>
                </a:lnTo>
                <a:lnTo>
                  <a:pt x="1957033" y="3456551"/>
                </a:lnTo>
                <a:lnTo>
                  <a:pt x="1856842" y="432620"/>
                </a:lnTo>
                <a:lnTo>
                  <a:pt x="1914577" y="426057"/>
                </a:lnTo>
                <a:close/>
                <a:moveTo>
                  <a:pt x="0" y="0"/>
                </a:moveTo>
                <a:lnTo>
                  <a:pt x="1841687" y="0"/>
                </a:lnTo>
                <a:lnTo>
                  <a:pt x="1142595" y="3456551"/>
                </a:lnTo>
                <a:lnTo>
                  <a:pt x="0" y="3456551"/>
                </a:lnTo>
                <a:close/>
              </a:path>
            </a:pathLst>
          </a:custGeom>
        </p:spPr>
      </p:pic>
      <p:sp>
        <p:nvSpPr>
          <p:cNvPr id="16" name="Slide Number">
            <a:extLst>
              <a:ext uri="{FF2B5EF4-FFF2-40B4-BE49-F238E27FC236}">
                <a16:creationId xmlns:a16="http://schemas.microsoft.com/office/drawing/2014/main" id="{F9AE83F3-809D-427A-A623-4CF33CFD64F6}"/>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82143630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preserve="1">
  <p:cSld name="D. Arrow two third">
    <p:bg>
      <p:bgPr>
        <a:solidFill>
          <a:srgbClr val="D6E7FF"/>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26A4D63E-331E-4447-9FCA-35F8F650DBBF}"/>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think-cell data - do not delete" hidden="1">
                        <a:extLst>
                          <a:ext uri="{FF2B5EF4-FFF2-40B4-BE49-F238E27FC236}">
                            <a16:creationId xmlns:a16="http://schemas.microsoft.com/office/drawing/2014/main" id="{26A4D63E-331E-4447-9FCA-35F8F650DBBF}"/>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2" name="Freeform 18"/>
          <p:cNvSpPr/>
          <p:nvPr/>
        </p:nvSpPr>
        <p:spPr bwMode="white">
          <a:xfrm>
            <a:off x="0" y="0"/>
            <a:ext cx="8446239"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solidFill>
            <a:srgbClr val="FFFF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ea typeface="+mn-ea"/>
              <a:cs typeface="+mn-cs"/>
              <a:sym typeface="Arial" panose="020B0604020202020204" pitchFamily="34" charset="0"/>
            </a:endParaRPr>
          </a:p>
        </p:txBody>
      </p:sp>
      <p:sp>
        <p:nvSpPr>
          <p:cNvPr id="13" name="Date Placeholder 4"/>
          <p:cNvSpPr>
            <a:spLocks noGrp="1"/>
          </p:cNvSpPr>
          <p:nvPr>
            <p:ph type="dt" sz="half" idx="10"/>
          </p:nvPr>
        </p:nvSpPr>
        <p:spPr>
          <a:xfrm>
            <a:off x="9677400" y="6405036"/>
            <a:ext cx="1482051" cy="153888"/>
          </a:xfr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2" name="Title 1"/>
          <p:cNvSpPr>
            <a:spLocks noGrp="1"/>
          </p:cNvSpPr>
          <p:nvPr>
            <p:ph type="title" hasCustomPrompt="1"/>
          </p:nvPr>
        </p:nvSpPr>
        <p:spPr>
          <a:xfrm>
            <a:off x="630000" y="622800"/>
            <a:ext cx="6254496" cy="369332"/>
          </a:xfrm>
          <a:prstGeom prst="rect">
            <a:avLst/>
          </a:prstGeom>
        </p:spPr>
        <p:txBody>
          <a:bodyPr vert="horz"/>
          <a:lstStyle>
            <a:lvl1pPr>
              <a:defRPr>
                <a:solidFill>
                  <a:srgbClr val="002960"/>
                </a:solidFill>
                <a:latin typeface="+mj-lt"/>
                <a:ea typeface="+mj-ea"/>
                <a:cs typeface="+mj-cs"/>
                <a:sym typeface="Arial" panose="020B0604020202020204" pitchFamily="34" charset="0"/>
              </a:defRPr>
            </a:lvl1pPr>
          </a:lstStyle>
          <a:p>
            <a:r>
              <a:rPr lang="en-US"/>
              <a:t>Click to add title</a:t>
            </a:r>
          </a:p>
        </p:txBody>
      </p:sp>
      <p:pic>
        <p:nvPicPr>
          <p:cNvPr id="11" name="Picture 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90339" y="3589606"/>
            <a:ext cx="1365250" cy="3382962"/>
          </a:xfrm>
          <a:custGeom>
            <a:avLst/>
            <a:gdLst>
              <a:gd name="connsiteX0" fmla="*/ 911531 w 1365250"/>
              <a:gd name="connsiteY0" fmla="*/ 0 h 3382962"/>
              <a:gd name="connsiteX1" fmla="*/ 1365250 w 1365250"/>
              <a:gd name="connsiteY1" fmla="*/ 0 h 3382962"/>
              <a:gd name="connsiteX2" fmla="*/ 1365250 w 1365250"/>
              <a:gd name="connsiteY2" fmla="*/ 3382962 h 3382962"/>
              <a:gd name="connsiteX3" fmla="*/ 107988 w 1365250"/>
              <a:gd name="connsiteY3" fmla="*/ 3382962 h 3382962"/>
              <a:gd name="connsiteX4" fmla="*/ 111422 w 1365250"/>
              <a:gd name="connsiteY4" fmla="*/ 3368118 h 3382962"/>
              <a:gd name="connsiteX5" fmla="*/ 129661 w 1365250"/>
              <a:gd name="connsiteY5" fmla="*/ 3368407 h 3382962"/>
              <a:gd name="connsiteX6" fmla="*/ 890411 w 1365250"/>
              <a:gd name="connsiteY6" fmla="*/ 0 h 3382962"/>
              <a:gd name="connsiteX7" fmla="*/ 897808 w 1365250"/>
              <a:gd name="connsiteY7" fmla="*/ 0 h 3382962"/>
              <a:gd name="connsiteX8" fmla="*/ 870584 w 1365250"/>
              <a:gd name="connsiteY8" fmla="*/ 85726 h 3382962"/>
              <a:gd name="connsiteX9" fmla="*/ 0 w 1365250"/>
              <a:gd name="connsiteY9" fmla="*/ 0 h 3382962"/>
              <a:gd name="connsiteX10" fmla="*/ 852736 w 1365250"/>
              <a:gd name="connsiteY10" fmla="*/ 0 h 3382962"/>
              <a:gd name="connsiteX11" fmla="*/ 0 w 1365250"/>
              <a:gd name="connsiteY11" fmla="*/ 1883543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65250" h="3382962">
                <a:moveTo>
                  <a:pt x="911531" y="0"/>
                </a:moveTo>
                <a:lnTo>
                  <a:pt x="1365250" y="0"/>
                </a:lnTo>
                <a:lnTo>
                  <a:pt x="1365250" y="3382962"/>
                </a:lnTo>
                <a:lnTo>
                  <a:pt x="107988" y="3382962"/>
                </a:lnTo>
                <a:lnTo>
                  <a:pt x="111422" y="3368118"/>
                </a:lnTo>
                <a:lnTo>
                  <a:pt x="129661" y="3368407"/>
                </a:lnTo>
                <a:close/>
                <a:moveTo>
                  <a:pt x="890411" y="0"/>
                </a:moveTo>
                <a:lnTo>
                  <a:pt x="897808" y="0"/>
                </a:lnTo>
                <a:lnTo>
                  <a:pt x="870584" y="85726"/>
                </a:lnTo>
                <a:close/>
                <a:moveTo>
                  <a:pt x="0" y="0"/>
                </a:moveTo>
                <a:lnTo>
                  <a:pt x="852736" y="0"/>
                </a:lnTo>
                <a:lnTo>
                  <a:pt x="0" y="1883543"/>
                </a:lnTo>
                <a:close/>
              </a:path>
            </a:pathLst>
          </a:custGeom>
          <a:noFill/>
          <a:extLst>
            <a:ext uri="{909E8E84-426E-40DD-AFC4-6F175D3DCCD1}">
              <a14:hiddenFill xmlns:a14="http://schemas.microsoft.com/office/drawing/2010/main">
                <a:solidFill>
                  <a:srgbClr val="FFFFFF"/>
                </a:solidFill>
              </a14:hiddenFill>
            </a:ext>
          </a:extLst>
        </p:spPr>
      </p:pic>
      <p:sp>
        <p:nvSpPr>
          <p:cNvPr id="18" name="Slide Number">
            <a:extLst>
              <a:ext uri="{FF2B5EF4-FFF2-40B4-BE49-F238E27FC236}">
                <a16:creationId xmlns:a16="http://schemas.microsoft.com/office/drawing/2014/main" id="{3CEABC79-108A-455B-92B6-00EDA7897E41}"/>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56133076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5.xml><?xml version="1.0" encoding="utf-8"?>
<p:sldLayout xmlns:a="http://schemas.openxmlformats.org/drawingml/2006/main" xmlns:r="http://schemas.openxmlformats.org/officeDocument/2006/relationships" xmlns:p="http://schemas.openxmlformats.org/presentationml/2006/main" showMasterSp="0" preserve="1">
  <p:cSld name="D. Green arrow two third">
    <p:bg>
      <p:bgPr>
        <a:solidFill>
          <a:srgbClr val="FFFFFF"/>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D91AF188-7ADA-4E9D-8104-69966DCB5602}"/>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4" name="think-cell data - do not delete" hidden="1">
                        <a:extLst>
                          <a:ext uri="{FF2B5EF4-FFF2-40B4-BE49-F238E27FC236}">
                            <a16:creationId xmlns:a16="http://schemas.microsoft.com/office/drawing/2014/main" id="{D91AF188-7ADA-4E9D-8104-69966DCB560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2" name="Freeform 18"/>
          <p:cNvSpPr/>
          <p:nvPr/>
        </p:nvSpPr>
        <p:spPr bwMode="white">
          <a:xfrm>
            <a:off x="0" y="0"/>
            <a:ext cx="8446239"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solidFill>
            <a:srgbClr val="D6E7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ea typeface="+mn-ea"/>
              <a:cs typeface="+mn-cs"/>
              <a:sym typeface="Arial" panose="020B0604020202020204" pitchFamily="34" charset="0"/>
            </a:endParaRPr>
          </a:p>
        </p:txBody>
      </p:sp>
      <p:sp>
        <p:nvSpPr>
          <p:cNvPr id="2" name="Title 1"/>
          <p:cNvSpPr>
            <a:spLocks noGrp="1"/>
          </p:cNvSpPr>
          <p:nvPr>
            <p:ph type="title" hasCustomPrompt="1"/>
          </p:nvPr>
        </p:nvSpPr>
        <p:spPr>
          <a:xfrm>
            <a:off x="630000" y="622800"/>
            <a:ext cx="6254496" cy="369332"/>
          </a:xfrm>
          <a:prstGeom prst="rect">
            <a:avLst/>
          </a:prstGeom>
        </p:spPr>
        <p:txBody>
          <a:bodyPr vert="horz"/>
          <a:lstStyle>
            <a:lvl1pPr>
              <a:defRPr>
                <a:solidFill>
                  <a:srgbClr val="002960"/>
                </a:solidFill>
                <a:latin typeface="+mj-lt"/>
                <a:ea typeface="+mj-ea"/>
                <a:cs typeface="+mj-cs"/>
                <a:sym typeface="Arial" panose="020B0604020202020204" pitchFamily="34" charset="0"/>
              </a:defRPr>
            </a:lvl1pPr>
          </a:lstStyle>
          <a:p>
            <a:r>
              <a:rPr lang="en-US"/>
              <a:t>Click to add title</a:t>
            </a:r>
          </a:p>
        </p:txBody>
      </p:sp>
      <p:sp>
        <p:nvSpPr>
          <p:cNvPr id="17"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t="9052" b="6867"/>
          <a:stretch/>
        </p:blipFill>
        <p:spPr>
          <a:xfrm rot="120000">
            <a:off x="6567628" y="3407803"/>
            <a:ext cx="2694666" cy="3456551"/>
          </a:xfrm>
          <a:custGeom>
            <a:avLst/>
            <a:gdLst>
              <a:gd name="connsiteX0" fmla="*/ 2068299 w 2694666"/>
              <a:gd name="connsiteY0" fmla="*/ 0 h 3456551"/>
              <a:gd name="connsiteX1" fmla="*/ 2694666 w 2694666"/>
              <a:gd name="connsiteY1" fmla="*/ 0 h 3456551"/>
              <a:gd name="connsiteX2" fmla="*/ 2694666 w 2694666"/>
              <a:gd name="connsiteY2" fmla="*/ 3456551 h 3456551"/>
              <a:gd name="connsiteX3" fmla="*/ 1434992 w 2694666"/>
              <a:gd name="connsiteY3" fmla="*/ 3456551 h 3456551"/>
              <a:gd name="connsiteX4" fmla="*/ 0 w 2694666"/>
              <a:gd name="connsiteY4" fmla="*/ 0 h 3456551"/>
              <a:gd name="connsiteX5" fmla="*/ 1825478 w 2694666"/>
              <a:gd name="connsiteY5" fmla="*/ 0 h 3456551"/>
              <a:gd name="connsiteX6" fmla="*/ 1138791 w 2694666"/>
              <a:gd name="connsiteY6" fmla="*/ 3456551 h 3456551"/>
              <a:gd name="connsiteX7" fmla="*/ 0 w 2694666"/>
              <a:gd name="connsiteY7"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94666" h="3456551">
                <a:moveTo>
                  <a:pt x="2068299" y="0"/>
                </a:moveTo>
                <a:lnTo>
                  <a:pt x="2694666" y="0"/>
                </a:lnTo>
                <a:lnTo>
                  <a:pt x="2694666" y="3456551"/>
                </a:lnTo>
                <a:lnTo>
                  <a:pt x="1434992" y="3456551"/>
                </a:lnTo>
                <a:close/>
                <a:moveTo>
                  <a:pt x="0" y="0"/>
                </a:moveTo>
                <a:lnTo>
                  <a:pt x="1825478" y="0"/>
                </a:lnTo>
                <a:lnTo>
                  <a:pt x="1138791" y="3456551"/>
                </a:lnTo>
                <a:lnTo>
                  <a:pt x="0" y="3456551"/>
                </a:lnTo>
                <a:close/>
              </a:path>
            </a:pathLst>
          </a:custGeom>
        </p:spPr>
      </p:pic>
      <p:sp>
        <p:nvSpPr>
          <p:cNvPr id="13" name="Slide Number">
            <a:extLst>
              <a:ext uri="{FF2B5EF4-FFF2-40B4-BE49-F238E27FC236}">
                <a16:creationId xmlns:a16="http://schemas.microsoft.com/office/drawing/2014/main" id="{012CA237-FE78-49FC-840E-F1E52CFFCF48}"/>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20862935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preserve="1">
  <p:cSld name="D. Big statement green">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554C08AB-3041-4389-BBBA-EE812AC02650}"/>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554C08AB-3041-4389-BBBA-EE812AC0265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Date Placeholder 4"/>
          <p:cNvSpPr>
            <a:spLocks noGrp="1"/>
          </p:cNvSpPr>
          <p:nvPr>
            <p:ph type="dt" sz="half" idx="10"/>
          </p:nvPr>
        </p:nvSpPr>
        <p:spPr>
          <a:xfrm>
            <a:off x="9677400" y="6405036"/>
            <a:ext cx="1482051" cy="153888"/>
          </a:xfr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11" name="Title 1"/>
          <p:cNvSpPr>
            <a:spLocks noGrp="1"/>
          </p:cNvSpPr>
          <p:nvPr>
            <p:ph type="title" hasCustomPrompt="1"/>
          </p:nvPr>
        </p:nvSpPr>
        <p:spPr>
          <a:xfrm>
            <a:off x="630000" y="3826333"/>
            <a:ext cx="10933200" cy="1606550"/>
          </a:xfrm>
        </p:spPr>
        <p:txBody>
          <a:bodyPr vert="horz" anchor="b">
            <a:noAutofit/>
          </a:bodyPr>
          <a:lstStyle>
            <a:lvl1pPr marL="0" algn="l" defTabSz="914400" rtl="0" eaLnBrk="1" fontAlgn="auto" latinLnBrk="0" hangingPunct="1">
              <a:lnSpc>
                <a:spcPts val="6000"/>
              </a:lnSpc>
              <a:spcBef>
                <a:spcPts val="0"/>
              </a:spcBef>
              <a:spcAft>
                <a:spcPts val="0"/>
              </a:spcAft>
              <a:defRPr lang="en-US" sz="5400" kern="1200" baseline="0" dirty="0">
                <a:solidFill>
                  <a:srgbClr val="002960"/>
                </a:solidFill>
                <a:latin typeface="+mj-lt"/>
                <a:ea typeface="+mj-ea"/>
                <a:cs typeface="+mj-cs"/>
                <a:sym typeface="Arial" panose="020B0604020202020204" pitchFamily="34" charset="0"/>
              </a:defRPr>
            </a:lvl1pPr>
          </a:lstStyle>
          <a:p>
            <a:r>
              <a:rPr lang="en-US"/>
              <a:t>Click to add big statement text</a:t>
            </a:r>
          </a:p>
        </p:txBody>
      </p:sp>
      <p:sp>
        <p:nvSpPr>
          <p:cNvPr id="12" name="Slide Number">
            <a:extLst>
              <a:ext uri="{FF2B5EF4-FFF2-40B4-BE49-F238E27FC236}">
                <a16:creationId xmlns:a16="http://schemas.microsoft.com/office/drawing/2014/main" id="{534CAC21-86B0-471B-8E19-BAD408A69F3D}"/>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48812249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p:cSld name="D. Big statement icon">
    <p:bg>
      <p:bgPr>
        <a:solidFill>
          <a:srgbClr val="FFFF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0FE9AB36-827A-44D4-9069-6A63CAB4FD2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0FE9AB36-827A-44D4-9069-6A63CAB4FD2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8" name="Date Placeholder 7"/>
          <p:cNvSpPr>
            <a:spLocks noGrp="1"/>
          </p:cNvSpPr>
          <p:nvPr>
            <p:ph type="dt" sz="half" idx="10"/>
          </p:nvPr>
        </p:nvSpPr>
        <p:spPr/>
        <p:txBody>
          <a:bodyPr/>
          <a:lstStyle>
            <a:lvl1pPr>
              <a:defRPr>
                <a:latin typeface="+mn-lt"/>
                <a:ea typeface="+mn-ea"/>
                <a:cs typeface="+mn-cs"/>
                <a:sym typeface="Arial" panose="020B0604020202020204" pitchFamily="34" charset="0"/>
              </a:defRPr>
            </a:lvl1pPr>
          </a:lstStyle>
          <a:p>
            <a:endParaRPr lang="en-US"/>
          </a:p>
        </p:txBody>
      </p:sp>
      <p:sp>
        <p:nvSpPr>
          <p:cNvPr id="11"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6" name="Rectangle 5"/>
          <p:cNvSpPr/>
          <p:nvPr/>
        </p:nvSpPr>
        <p:spPr bwMode="white">
          <a:xfrm>
            <a:off x="630000" y="625475"/>
            <a:ext cx="932688" cy="932688"/>
          </a:xfrm>
          <a:prstGeom prst="rect">
            <a:avLst/>
          </a:prstGeom>
          <a:noFill/>
          <a:ln>
            <a:solidFill>
              <a:srgbClr val="00296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ea typeface="+mn-ea"/>
              <a:cs typeface="+mn-cs"/>
              <a:sym typeface="Arial" panose="020B0604020202020204" pitchFamily="34" charset="0"/>
            </a:endParaRPr>
          </a:p>
        </p:txBody>
      </p:sp>
      <p:sp>
        <p:nvSpPr>
          <p:cNvPr id="7" name="Title 1"/>
          <p:cNvSpPr>
            <a:spLocks noGrp="1"/>
          </p:cNvSpPr>
          <p:nvPr>
            <p:ph type="title" hasCustomPrompt="1"/>
          </p:nvPr>
        </p:nvSpPr>
        <p:spPr>
          <a:xfrm>
            <a:off x="630000" y="3826333"/>
            <a:ext cx="10933200" cy="1606550"/>
          </a:xfrm>
          <a:prstGeom prst="rect">
            <a:avLst/>
          </a:prstGeom>
        </p:spPr>
        <p:txBody>
          <a:bodyPr vert="horz" anchor="b">
            <a:noAutofit/>
          </a:bodyPr>
          <a:lstStyle>
            <a:lvl1pPr marL="0" algn="l" defTabSz="914400" rtl="0" eaLnBrk="1" fontAlgn="auto" latinLnBrk="0" hangingPunct="1">
              <a:lnSpc>
                <a:spcPts val="6000"/>
              </a:lnSpc>
              <a:spcBef>
                <a:spcPts val="0"/>
              </a:spcBef>
              <a:spcAft>
                <a:spcPts val="0"/>
              </a:spcAft>
              <a:defRPr lang="en-US" sz="5400" kern="1200" baseline="0" dirty="0">
                <a:solidFill>
                  <a:srgbClr val="002960"/>
                </a:solidFill>
                <a:latin typeface="+mj-lt"/>
                <a:ea typeface="+mj-ea"/>
                <a:cs typeface="+mj-cs"/>
                <a:sym typeface="Arial" panose="020B0604020202020204" pitchFamily="34" charset="0"/>
              </a:defRPr>
            </a:lvl1pPr>
          </a:lstStyle>
          <a:p>
            <a:r>
              <a:rPr lang="en-US"/>
              <a:t>Click to add big statement text</a:t>
            </a:r>
          </a:p>
        </p:txBody>
      </p:sp>
    </p:spTree>
    <p:extLst>
      <p:ext uri="{BB962C8B-B14F-4D97-AF65-F5344CB8AC3E}">
        <p14:creationId xmlns:p14="http://schemas.microsoft.com/office/powerpoint/2010/main" val="390799500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preserve="1">
  <p:cSld name="D. Quote">
    <p:bg>
      <p:bgPr>
        <a:solidFill>
          <a:srgbClr val="002960"/>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84" imgH="384" progId="TCLayout.ActiveDocument.1">
                  <p:embed/>
                </p:oleObj>
              </mc:Choice>
              <mc:Fallback>
                <p:oleObj name="think-cell Slide" r:id="rId3" imgW="384" imgH="384" progId="TCLayout.ActiveDocument.1">
                  <p:embed/>
                  <p:pic>
                    <p:nvPicPr>
                      <p:cNvPr id="3" name="Object 2"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Date Placeholder 1"/>
          <p:cNvSpPr>
            <a:spLocks noGrp="1"/>
          </p:cNvSpPr>
          <p:nvPr>
            <p:ph type="dt" sz="half" idx="10"/>
          </p:nvPr>
        </p:nvSpPr>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pic>
        <p:nvPicPr>
          <p:cNvPr id="7" name="Picture 6"/>
          <p:cNvPicPr>
            <a:picLocks noChangeAspect="1"/>
          </p:cNvPicPr>
          <p:nvPr/>
        </p:nvPicPr>
        <p:blipFill rotWithShape="1">
          <a:blip r:embed="rId5">
            <a:extLst>
              <a:ext uri="{28A0092B-C50C-407E-A947-70E740481C1C}">
                <a14:useLocalDpi xmlns:a14="http://schemas.microsoft.com/office/drawing/2010/main" val="0"/>
              </a:ext>
            </a:extLst>
          </a:blip>
          <a:srcRect r="3634" b="1258"/>
          <a:stretch/>
        </p:blipFill>
        <p:spPr>
          <a:xfrm rot="16200000" flipH="1">
            <a:off x="6797461" y="101443"/>
            <a:ext cx="769257" cy="10019821"/>
          </a:xfrm>
          <a:custGeom>
            <a:avLst/>
            <a:gdLst>
              <a:gd name="connsiteX0" fmla="*/ 0 w 769257"/>
              <a:gd name="connsiteY0" fmla="*/ 0 h 10019821"/>
              <a:gd name="connsiteX1" fmla="*/ 0 w 769257"/>
              <a:gd name="connsiteY1" fmla="*/ 4631160 h 10019821"/>
              <a:gd name="connsiteX2" fmla="*/ 216750 w 769257"/>
              <a:gd name="connsiteY2" fmla="*/ 999646 h 10019821"/>
              <a:gd name="connsiteX3" fmla="*/ 197800 w 769257"/>
              <a:gd name="connsiteY3" fmla="*/ 10019821 h 10019821"/>
              <a:gd name="connsiteX4" fmla="*/ 769257 w 769257"/>
              <a:gd name="connsiteY4" fmla="*/ 10019821 h 10019821"/>
              <a:gd name="connsiteX5" fmla="*/ 769257 w 769257"/>
              <a:gd name="connsiteY5" fmla="*/ 0 h 10019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9257" h="10019821">
                <a:moveTo>
                  <a:pt x="0" y="0"/>
                </a:moveTo>
                <a:lnTo>
                  <a:pt x="0" y="4631160"/>
                </a:lnTo>
                <a:lnTo>
                  <a:pt x="216750" y="999646"/>
                </a:lnTo>
                <a:lnTo>
                  <a:pt x="197800" y="10019821"/>
                </a:lnTo>
                <a:lnTo>
                  <a:pt x="769257" y="10019821"/>
                </a:lnTo>
                <a:lnTo>
                  <a:pt x="769257" y="0"/>
                </a:lnTo>
                <a:close/>
              </a:path>
            </a:pathLst>
          </a:custGeom>
        </p:spPr>
      </p:pic>
      <p:sp>
        <p:nvSpPr>
          <p:cNvPr id="59" name="Freeform 58"/>
          <p:cNvSpPr>
            <a:spLocks/>
          </p:cNvSpPr>
          <p:nvPr/>
        </p:nvSpPr>
        <p:spPr bwMode="white">
          <a:xfrm flipH="1">
            <a:off x="0" y="0"/>
            <a:ext cx="12192000" cy="5867335"/>
          </a:xfrm>
          <a:custGeom>
            <a:avLst/>
            <a:gdLst>
              <a:gd name="connsiteX0" fmla="*/ 12192000 w 12192000"/>
              <a:gd name="connsiteY0" fmla="*/ 0 h 5867335"/>
              <a:gd name="connsiteX1" fmla="*/ 0 w 12192000"/>
              <a:gd name="connsiteY1" fmla="*/ 0 h 5867335"/>
              <a:gd name="connsiteX2" fmla="*/ 0 w 12192000"/>
              <a:gd name="connsiteY2" fmla="*/ 4945992 h 5867335"/>
              <a:gd name="connsiteX3" fmla="*/ 9041587 w 12192000"/>
              <a:gd name="connsiteY3" fmla="*/ 4945992 h 5867335"/>
              <a:gd name="connsiteX4" fmla="*/ 9974275 w 12192000"/>
              <a:gd name="connsiteY4" fmla="*/ 5867335 h 5867335"/>
              <a:gd name="connsiteX5" fmla="*/ 9974275 w 12192000"/>
              <a:gd name="connsiteY5" fmla="*/ 4945992 h 5867335"/>
              <a:gd name="connsiteX6" fmla="*/ 12192000 w 12192000"/>
              <a:gd name="connsiteY6" fmla="*/ 4945992 h 586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867335">
                <a:moveTo>
                  <a:pt x="12192000" y="0"/>
                </a:moveTo>
                <a:lnTo>
                  <a:pt x="0" y="0"/>
                </a:lnTo>
                <a:lnTo>
                  <a:pt x="0" y="4945992"/>
                </a:lnTo>
                <a:lnTo>
                  <a:pt x="9041587" y="4945992"/>
                </a:lnTo>
                <a:lnTo>
                  <a:pt x="9974275" y="5867335"/>
                </a:lnTo>
                <a:lnTo>
                  <a:pt x="9974275" y="4945992"/>
                </a:lnTo>
                <a:lnTo>
                  <a:pt x="12192000" y="4945992"/>
                </a:lnTo>
                <a:close/>
              </a:path>
            </a:pathLst>
          </a:custGeom>
          <a:solidFill>
            <a:srgbClr val="D6E7FF"/>
          </a:solidFill>
          <a:ln>
            <a:noFill/>
          </a:ln>
          <a:effectLst/>
        </p:spPr>
        <p:txBody>
          <a:bodyPr vert="horz" wrap="square" lIns="91440" tIns="45720" rIns="91440" bIns="45720" numCol="1" anchor="t" anchorCtr="0" compatLnSpc="1">
            <a:prstTxWarp prst="textNoShape">
              <a:avLst/>
            </a:prstTxWarp>
            <a:noAutofit/>
          </a:bodyPr>
          <a:lstStyle/>
          <a:p>
            <a:endParaRPr lang="en-US">
              <a:latin typeface="+mn-lt"/>
              <a:ea typeface="+mn-ea"/>
              <a:cs typeface="+mn-cs"/>
              <a:sym typeface="Arial" panose="020B0604020202020204" pitchFamily="34" charset="0"/>
            </a:endParaRPr>
          </a:p>
        </p:txBody>
      </p:sp>
      <p:sp>
        <p:nvSpPr>
          <p:cNvPr id="8" name="Slide Number">
            <a:extLst>
              <a:ext uri="{FF2B5EF4-FFF2-40B4-BE49-F238E27FC236}">
                <a16:creationId xmlns:a16="http://schemas.microsoft.com/office/drawing/2014/main" id="{FC741337-00A5-4B3C-9EB7-5502DC8D447E}"/>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chemeClr val="bg1"/>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chemeClr val="bg1"/>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91442274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preserve="1">
  <p:cSld name="D. Special gray">
    <p:bg>
      <p:bgPr>
        <a:solidFill>
          <a:schemeClr val="accent5">
            <a:lumMod val="50000"/>
          </a:schemeClr>
        </a:solidFill>
        <a:effectLst/>
      </p:bgPr>
    </p:bg>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A438F3F0-18BE-499E-B9A3-FF977226F4E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6" name="think-cell data - do not delete" hidden="1">
                        <a:extLst>
                          <a:ext uri="{FF2B5EF4-FFF2-40B4-BE49-F238E27FC236}">
                            <a16:creationId xmlns:a16="http://schemas.microsoft.com/office/drawing/2014/main" id="{A438F3F0-18BE-499E-B9A3-FF977226F4E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Date Placeholder 2"/>
          <p:cNvSpPr>
            <a:spLocks noGrp="1"/>
          </p:cNvSpPr>
          <p:nvPr>
            <p:ph type="dt" sz="half" idx="10"/>
          </p:nvPr>
        </p:nvSpPr>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11"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2" name="Title 1"/>
          <p:cNvSpPr>
            <a:spLocks noGrp="1"/>
          </p:cNvSpPr>
          <p:nvPr>
            <p:ph type="title" hasCustomPrompt="1"/>
          </p:nvPr>
        </p:nvSpPr>
        <p:spPr>
          <a:xfrm>
            <a:off x="630000" y="622800"/>
            <a:ext cx="10933200" cy="369332"/>
          </a:xfrm>
        </p:spPr>
        <p:txBody>
          <a:bodyPr vert="horz"/>
          <a:lstStyle>
            <a:lvl1pPr>
              <a:defRPr>
                <a:solidFill>
                  <a:schemeClr val="bg1"/>
                </a:solidFill>
                <a:latin typeface="+mj-lt"/>
                <a:ea typeface="+mj-ea"/>
                <a:cs typeface="+mj-cs"/>
                <a:sym typeface="Arial" panose="020B0604020202020204" pitchFamily="34" charset="0"/>
              </a:defRPr>
            </a:lvl1pPr>
          </a:lstStyle>
          <a:p>
            <a:r>
              <a:rPr lang="en-US"/>
              <a:t>Click to add title</a:t>
            </a:r>
          </a:p>
        </p:txBody>
      </p:sp>
      <p:sp>
        <p:nvSpPr>
          <p:cNvPr id="12" name="Slide Number">
            <a:extLst>
              <a:ext uri="{FF2B5EF4-FFF2-40B4-BE49-F238E27FC236}">
                <a16:creationId xmlns:a16="http://schemas.microsoft.com/office/drawing/2014/main" id="{31A3D63B-4D84-4B4E-B719-00EFB1D81C3B}"/>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chemeClr val="bg1"/>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chemeClr val="bg1"/>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84415865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Green arrow one third">
    <p:bg>
      <p:bgPr>
        <a:solidFill>
          <a:srgbClr val="F2F2F2"/>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2CDCDA37-E5C6-4F89-AD1A-E8C2F2C472C2}"/>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2CDCDA37-E5C6-4F89-AD1A-E8C2F2C472C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Pentagon 3"/>
          <p:cNvSpPr/>
          <p:nvPr userDrawn="1"/>
        </p:nvSpPr>
        <p:spPr bwMode="white">
          <a:xfrm>
            <a:off x="1" y="0"/>
            <a:ext cx="5426920" cy="6858000"/>
          </a:xfrm>
          <a:prstGeom prst="homePlate">
            <a:avLst>
              <a:gd name="adj" fmla="val 12939"/>
            </a:avLst>
          </a:prstGeom>
          <a:solidFill>
            <a:srgbClr val="D6E7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nSpc>
                <a:spcPct val="90000"/>
              </a:lnSpc>
              <a:spcAft>
                <a:spcPts val="1000"/>
              </a:spcAft>
            </a:pPr>
            <a:endParaRPr lang="en-US" sz="1200">
              <a:solidFill>
                <a:schemeClr val="bg1"/>
              </a:solidFill>
              <a:sym typeface="Arial" panose="020B0604020202020204" pitchFamily="34" charset="0"/>
            </a:endParaRPr>
          </a:p>
        </p:txBody>
      </p:sp>
      <p:sp>
        <p:nvSpPr>
          <p:cNvPr id="14" name="Title 1"/>
          <p:cNvSpPr>
            <a:spLocks noGrp="1"/>
          </p:cNvSpPr>
          <p:nvPr>
            <p:ph type="title" hasCustomPrompt="1"/>
          </p:nvPr>
        </p:nvSpPr>
        <p:spPr>
          <a:xfrm>
            <a:off x="630000" y="1785600"/>
            <a:ext cx="4062235" cy="3286800"/>
          </a:xfrm>
          <a:prstGeom prst="rect">
            <a:avLst/>
          </a:prstGeom>
        </p:spPr>
        <p:txBody>
          <a:bodyPr vert="horz" anchor="ctr">
            <a:noAutofit/>
          </a:bodyPr>
          <a:lstStyle>
            <a:lvl1pPr>
              <a:defRPr sz="4400" b="1">
                <a:solidFill>
                  <a:srgbClr val="002960"/>
                </a:solidFill>
                <a:latin typeface="+mj-lt"/>
                <a:ea typeface="+mj-ea"/>
                <a:cs typeface="+mj-cs"/>
                <a:sym typeface="Arial" panose="020B0604020202020204" pitchFamily="34" charset="0"/>
              </a:defRPr>
            </a:lvl1pPr>
          </a:lstStyle>
          <a:p>
            <a:r>
              <a:rPr lang="en-US"/>
              <a:t>Click to add title</a:t>
            </a:r>
          </a:p>
        </p:txBody>
      </p:sp>
      <p:sp>
        <p:nvSpPr>
          <p:cNvPr id="11"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7"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pic>
        <p:nvPicPr>
          <p:cNvPr id="9" name="Picture 8"/>
          <p:cNvPicPr>
            <a:picLocks noChangeAspect="1"/>
          </p:cNvPicPr>
          <p:nvPr userDrawn="1"/>
        </p:nvPicPr>
        <p:blipFill rotWithShape="1">
          <a:blip r:embed="rId5">
            <a:extLst>
              <a:ext uri="{28A0092B-C50C-407E-A947-70E740481C1C}">
                <a14:useLocalDpi xmlns:a14="http://schemas.microsoft.com/office/drawing/2010/main" val="0"/>
              </a:ext>
            </a:extLst>
          </a:blip>
          <a:srcRect t="7562" b="6867"/>
          <a:stretch/>
        </p:blipFill>
        <p:spPr>
          <a:xfrm>
            <a:off x="3578059" y="3416300"/>
            <a:ext cx="2694666" cy="3441700"/>
          </a:xfrm>
          <a:custGeom>
            <a:avLst/>
            <a:gdLst>
              <a:gd name="connsiteX0" fmla="*/ 2040063 w 2694666"/>
              <a:gd name="connsiteY0" fmla="*/ 0 h 3441700"/>
              <a:gd name="connsiteX1" fmla="*/ 2694666 w 2694666"/>
              <a:gd name="connsiteY1" fmla="*/ 0 h 3441700"/>
              <a:gd name="connsiteX2" fmla="*/ 2694666 w 2694666"/>
              <a:gd name="connsiteY2" fmla="*/ 3441700 h 3441700"/>
              <a:gd name="connsiteX3" fmla="*/ 1510783 w 2694666"/>
              <a:gd name="connsiteY3" fmla="*/ 3441700 h 3441700"/>
              <a:gd name="connsiteX4" fmla="*/ 1816742 w 2694666"/>
              <a:gd name="connsiteY4" fmla="*/ 365420 h 3441700"/>
              <a:gd name="connsiteX5" fmla="*/ 2022641 w 2694666"/>
              <a:gd name="connsiteY5" fmla="*/ 379413 h 3441700"/>
              <a:gd name="connsiteX6" fmla="*/ 0 w 2694666"/>
              <a:gd name="connsiteY6" fmla="*/ 0 h 3441700"/>
              <a:gd name="connsiteX7" fmla="*/ 1846270 w 2694666"/>
              <a:gd name="connsiteY7" fmla="*/ 0 h 3441700"/>
              <a:gd name="connsiteX8" fmla="*/ 1848810 w 2694666"/>
              <a:gd name="connsiteY8" fmla="*/ 12700 h 3441700"/>
              <a:gd name="connsiteX9" fmla="*/ 1777372 w 2694666"/>
              <a:gd name="connsiteY9" fmla="*/ 362744 h 3441700"/>
              <a:gd name="connsiteX10" fmla="*/ 1780172 w 2694666"/>
              <a:gd name="connsiteY10" fmla="*/ 362934 h 3441700"/>
              <a:gd name="connsiteX11" fmla="*/ 1144340 w 2694666"/>
              <a:gd name="connsiteY11" fmla="*/ 3441700 h 3441700"/>
              <a:gd name="connsiteX12" fmla="*/ 0 w 2694666"/>
              <a:gd name="connsiteY12" fmla="*/ 3441700 h 344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4666" h="3441700">
                <a:moveTo>
                  <a:pt x="2040063" y="0"/>
                </a:moveTo>
                <a:lnTo>
                  <a:pt x="2694666" y="0"/>
                </a:lnTo>
                <a:lnTo>
                  <a:pt x="2694666" y="3441700"/>
                </a:lnTo>
                <a:lnTo>
                  <a:pt x="1510783" y="3441700"/>
                </a:lnTo>
                <a:lnTo>
                  <a:pt x="1816742" y="365420"/>
                </a:lnTo>
                <a:lnTo>
                  <a:pt x="2022641" y="379413"/>
                </a:lnTo>
                <a:close/>
                <a:moveTo>
                  <a:pt x="0" y="0"/>
                </a:moveTo>
                <a:lnTo>
                  <a:pt x="1846270" y="0"/>
                </a:lnTo>
                <a:lnTo>
                  <a:pt x="1848810" y="12700"/>
                </a:lnTo>
                <a:lnTo>
                  <a:pt x="1777372" y="362744"/>
                </a:lnTo>
                <a:lnTo>
                  <a:pt x="1780172" y="362934"/>
                </a:lnTo>
                <a:lnTo>
                  <a:pt x="1144340" y="3441700"/>
                </a:lnTo>
                <a:lnTo>
                  <a:pt x="0" y="3441700"/>
                </a:lnTo>
                <a:close/>
              </a:path>
            </a:pathLst>
          </a:custGeom>
        </p:spPr>
      </p:pic>
      <p:sp>
        <p:nvSpPr>
          <p:cNvPr id="12" name="Slide Number">
            <a:extLst>
              <a:ext uri="{FF2B5EF4-FFF2-40B4-BE49-F238E27FC236}">
                <a16:creationId xmlns:a16="http://schemas.microsoft.com/office/drawing/2014/main" id="{08FB4CC7-FA46-4AF2-8C94-3DB6E92F03C5}"/>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60428172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preserve="1">
  <p:cSld name="D. Table of contents">
    <p:bg>
      <p:bgPr>
        <a:solidFill>
          <a:srgbClr val="D6E7FF"/>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F63620B7-2040-46B8-B94A-2E14C5F24A43}"/>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2" name="think-cell data - do not delete" hidden="1">
                        <a:extLst>
                          <a:ext uri="{FF2B5EF4-FFF2-40B4-BE49-F238E27FC236}">
                            <a16:creationId xmlns:a16="http://schemas.microsoft.com/office/drawing/2014/main" id="{F63620B7-2040-46B8-B94A-2E14C5F24A4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3" name="Freeform 12"/>
          <p:cNvSpPr/>
          <p:nvPr/>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Arial" panose="020B0604020202020204" pitchFamily="34" charset="0"/>
            </a:endParaRPr>
          </a:p>
        </p:txBody>
      </p:sp>
      <p:sp>
        <p:nvSpPr>
          <p:cNvPr id="17" name="Freeform 12"/>
          <p:cNvSpPr/>
          <p:nvPr/>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Arial" panose="020B0604020202020204" pitchFamily="34" charset="0"/>
            </a:endParaRPr>
          </a:p>
        </p:txBody>
      </p:sp>
      <p:sp>
        <p:nvSpPr>
          <p:cNvPr id="20" name="TextBox 19"/>
          <p:cNvSpPr txBox="1"/>
          <p:nvPr/>
        </p:nvSpPr>
        <p:spPr>
          <a:xfrm>
            <a:off x="630000" y="2138279"/>
            <a:ext cx="2926080" cy="2580130"/>
          </a:xfrm>
          <a:prstGeom prst="rect">
            <a:avLst/>
          </a:prstGeom>
          <a:noFill/>
        </p:spPr>
        <p:txBody>
          <a:bodyPr wrap="square" lIns="0" tIns="0" rIns="0" bIns="0" rtlCol="0" anchor="ctr">
            <a:spAutoFit/>
          </a:bodyPr>
          <a:lstStyle/>
          <a:p>
            <a:pPr marL="0" indent="0">
              <a:lnSpc>
                <a:spcPct val="106000"/>
              </a:lnSpc>
              <a:spcAft>
                <a:spcPts val="700"/>
              </a:spcAft>
              <a:buFontTx/>
              <a:buNone/>
            </a:pPr>
            <a:r>
              <a:rPr lang="en-US" sz="5400" b="1">
                <a:solidFill>
                  <a:srgbClr val="002960"/>
                </a:solidFill>
                <a:latin typeface="+mn-lt"/>
                <a:ea typeface="+mn-ea"/>
                <a:cs typeface="+mn-cs"/>
                <a:sym typeface="Arial" panose="020B0604020202020204" pitchFamily="34" charset="0"/>
              </a:rPr>
              <a:t>Table of contents</a:t>
            </a:r>
          </a:p>
        </p:txBody>
      </p:sp>
      <p:sp>
        <p:nvSpPr>
          <p:cNvPr id="15" name="Date Placeholder 4"/>
          <p:cNvSpPr>
            <a:spLocks noGrp="1"/>
          </p:cNvSpPr>
          <p:nvPr>
            <p:ph type="dt" sz="half" idx="10"/>
          </p:nvPr>
        </p:nvSpPr>
        <p:spPr>
          <a:xfrm>
            <a:off x="9677400" y="6405036"/>
            <a:ext cx="1482051" cy="153888"/>
          </a:xfr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24"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pic>
        <p:nvPicPr>
          <p:cNvPr id="10" name="Picture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08638" y="3586748"/>
            <a:ext cx="1365250" cy="3382962"/>
          </a:xfrm>
          <a:custGeom>
            <a:avLst/>
            <a:gdLst>
              <a:gd name="connsiteX0" fmla="*/ 942801 w 1365250"/>
              <a:gd name="connsiteY0" fmla="*/ 0 h 3382962"/>
              <a:gd name="connsiteX1" fmla="*/ 1365250 w 1365250"/>
              <a:gd name="connsiteY1" fmla="*/ 0 h 3382962"/>
              <a:gd name="connsiteX2" fmla="*/ 1365250 w 1365250"/>
              <a:gd name="connsiteY2" fmla="*/ 3382962 h 3382962"/>
              <a:gd name="connsiteX3" fmla="*/ 128720 w 1365250"/>
              <a:gd name="connsiteY3" fmla="*/ 3382962 h 3382962"/>
              <a:gd name="connsiteX4" fmla="*/ 0 w 1365250"/>
              <a:gd name="connsiteY4" fmla="*/ 0 h 3382962"/>
              <a:gd name="connsiteX5" fmla="*/ 929501 w 1365250"/>
              <a:gd name="connsiteY5" fmla="*/ 0 h 3382962"/>
              <a:gd name="connsiteX6" fmla="*/ 0 w 1365250"/>
              <a:gd name="connsiteY6" fmla="*/ 2860398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250" h="3382962">
                <a:moveTo>
                  <a:pt x="942801" y="0"/>
                </a:moveTo>
                <a:lnTo>
                  <a:pt x="1365250" y="0"/>
                </a:lnTo>
                <a:lnTo>
                  <a:pt x="1365250" y="3382962"/>
                </a:lnTo>
                <a:lnTo>
                  <a:pt x="128720" y="3382962"/>
                </a:lnTo>
                <a:close/>
                <a:moveTo>
                  <a:pt x="0" y="0"/>
                </a:moveTo>
                <a:lnTo>
                  <a:pt x="929501" y="0"/>
                </a:lnTo>
                <a:lnTo>
                  <a:pt x="0" y="2860398"/>
                </a:lnTo>
                <a:close/>
              </a:path>
            </a:pathLst>
          </a:custGeom>
          <a:noFill/>
          <a:extLst>
            <a:ext uri="{909E8E84-426E-40DD-AFC4-6F175D3DCCD1}">
              <a14:hiddenFill xmlns:a14="http://schemas.microsoft.com/office/drawing/2010/main">
                <a:solidFill>
                  <a:srgbClr val="FFFFFF"/>
                </a:solidFill>
              </a14:hiddenFill>
            </a:ext>
          </a:extLst>
        </p:spPr>
      </p:pic>
      <p:sp>
        <p:nvSpPr>
          <p:cNvPr id="16" name="Slide Number">
            <a:extLst>
              <a:ext uri="{FF2B5EF4-FFF2-40B4-BE49-F238E27FC236}">
                <a16:creationId xmlns:a16="http://schemas.microsoft.com/office/drawing/2014/main" id="{A3803D57-612B-45F3-99CD-E609CE14EC8A}"/>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73866525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preserve="1">
  <p:cSld name="D. Blank green">
    <p:bg>
      <p:bgPr>
        <a:solidFill>
          <a:srgbClr val="D6E7FF"/>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14BC5080-D056-42A3-AFEB-AE49ABF9EBCA}"/>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2" name="think-cell data - do not delete" hidden="1">
                        <a:extLst>
                          <a:ext uri="{FF2B5EF4-FFF2-40B4-BE49-F238E27FC236}">
                            <a16:creationId xmlns:a16="http://schemas.microsoft.com/office/drawing/2014/main" id="{14BC5080-D056-42A3-AFEB-AE49ABF9EBCA}"/>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 name="Date Placeholder 4"/>
          <p:cNvSpPr>
            <a:spLocks noGrp="1"/>
          </p:cNvSpPr>
          <p:nvPr>
            <p:ph type="dt" sz="half" idx="10"/>
          </p:nvPr>
        </p:nvSpPr>
        <p:spPr>
          <a:xfrm>
            <a:off x="9677400" y="6405036"/>
            <a:ext cx="1482051" cy="153888"/>
          </a:xfr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7" name="Slide Number">
            <a:extLst>
              <a:ext uri="{FF2B5EF4-FFF2-40B4-BE49-F238E27FC236}">
                <a16:creationId xmlns:a16="http://schemas.microsoft.com/office/drawing/2014/main" id="{98B78DBC-FD3A-44B7-883C-0E91E47D0EF1}"/>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92931021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p:cSld name="D. Blank">
    <p:bg>
      <p:bgPr>
        <a:solidFill>
          <a:srgbClr val="FFFFFF"/>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EF0755A6-7E18-42F4-9BA0-2F9C41BA7246}"/>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2" name="think-cell data - do not delete" hidden="1">
                        <a:extLst>
                          <a:ext uri="{FF2B5EF4-FFF2-40B4-BE49-F238E27FC236}">
                            <a16:creationId xmlns:a16="http://schemas.microsoft.com/office/drawing/2014/main" id="{EF0755A6-7E18-42F4-9BA0-2F9C41BA724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 name="Date Placeholder 6"/>
          <p:cNvSpPr>
            <a:spLocks noGrp="1"/>
          </p:cNvSpPr>
          <p:nvPr>
            <p:ph type="dt" sz="half" idx="10"/>
          </p:nvPr>
        </p:nvSpPr>
        <p:spPr/>
        <p:txBody>
          <a:bodyPr/>
          <a:lstStyle>
            <a:lvl1pPr>
              <a:defRPr>
                <a:latin typeface="+mn-lt"/>
                <a:ea typeface="+mn-ea"/>
                <a:cs typeface="+mn-cs"/>
                <a:sym typeface="Arial" panose="020B0604020202020204" pitchFamily="34" charset="0"/>
              </a:defRPr>
            </a:lvl1pPr>
          </a:lstStyle>
          <a:p>
            <a:endParaRPr lang="en-US"/>
          </a:p>
        </p:txBody>
      </p:sp>
      <p:sp>
        <p:nvSpPr>
          <p:cNvPr id="5"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Tree>
    <p:extLst>
      <p:ext uri="{BB962C8B-B14F-4D97-AF65-F5344CB8AC3E}">
        <p14:creationId xmlns:p14="http://schemas.microsoft.com/office/powerpoint/2010/main" val="288255193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p:cSld name="D. Disclaimer">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087C8AD0-5320-43EA-AE8D-EBA89E261F86}"/>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2" name="think-cell data - do not delete" hidden="1">
                        <a:extLst>
                          <a:ext uri="{FF2B5EF4-FFF2-40B4-BE49-F238E27FC236}">
                            <a16:creationId xmlns:a16="http://schemas.microsoft.com/office/drawing/2014/main" id="{087C8AD0-5320-43EA-AE8D-EBA89E261F8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Text Placeholder 4">
            <a:extLst>
              <a:ext uri="{FF2B5EF4-FFF2-40B4-BE49-F238E27FC236}">
                <a16:creationId xmlns:a16="http://schemas.microsoft.com/office/drawing/2014/main" id="{C660C1A9-1075-42EC-AF58-09B92D85B405}"/>
              </a:ext>
            </a:extLst>
          </p:cNvPr>
          <p:cNvSpPr>
            <a:spLocks noGrp="1"/>
          </p:cNvSpPr>
          <p:nvPr>
            <p:ph type="body" sz="quarter" idx="11" hasCustomPrompt="1"/>
          </p:nvPr>
        </p:nvSpPr>
        <p:spPr>
          <a:xfrm>
            <a:off x="5021826" y="1664256"/>
            <a:ext cx="6209072" cy="3323987"/>
          </a:xfrm>
        </p:spPr>
        <p:txBody>
          <a:bodyPr/>
          <a:lstStyle>
            <a:lvl1pPr>
              <a:defRPr sz="900"/>
            </a:lvl1pPr>
          </a:lstStyle>
          <a:p>
            <a:pPr lvl="0"/>
            <a:r>
              <a:rPr lang="en-US"/>
              <a:t>Text</a:t>
            </a:r>
          </a:p>
        </p:txBody>
      </p:sp>
      <p:sp>
        <p:nvSpPr>
          <p:cNvPr id="7" name="Title 6"/>
          <p:cNvSpPr txBox="1">
            <a:spLocks/>
          </p:cNvSpPr>
          <p:nvPr/>
        </p:nvSpPr>
        <p:spPr>
          <a:xfrm>
            <a:off x="639043" y="2619903"/>
            <a:ext cx="3291840" cy="1412694"/>
          </a:xfrm>
          <a:prstGeom prst="rect">
            <a:avLst/>
          </a:prstGeom>
        </p:spPr>
        <p:txBody>
          <a:bodyPr vert="horz" wrap="square" lIns="0" tIns="0" rIns="0" bIns="0" rtlCol="0" anchor="ctr">
            <a:spAutoFit/>
          </a:bodyPr>
          <a:lstStyle>
            <a:lvl1pPr algn="l" defTabSz="914400" rtl="0" eaLnBrk="1" latinLnBrk="0" hangingPunct="1">
              <a:lnSpc>
                <a:spcPct val="90000"/>
              </a:lnSpc>
              <a:spcBef>
                <a:spcPct val="0"/>
              </a:spcBef>
              <a:buNone/>
              <a:defRPr sz="2400" kern="1200">
                <a:solidFill>
                  <a:schemeClr val="tx2"/>
                </a:solidFill>
                <a:latin typeface="+mj-lt"/>
                <a:ea typeface="+mj-ea"/>
                <a:cs typeface="+mj-cs"/>
              </a:defRPr>
            </a:lvl1pPr>
          </a:lstStyle>
          <a:p>
            <a:r>
              <a:rPr lang="en-US" sz="5100" b="1">
                <a:solidFill>
                  <a:srgbClr val="002960"/>
                </a:solidFill>
                <a:latin typeface="+mn-lt"/>
                <a:ea typeface="+mn-ea"/>
                <a:cs typeface="+mn-cs"/>
                <a:sym typeface="Arial" panose="020B0604020202020204" pitchFamily="34" charset="0"/>
              </a:rPr>
              <a:t>Disclaimer</a:t>
            </a:r>
          </a:p>
        </p:txBody>
      </p:sp>
      <p:cxnSp>
        <p:nvCxnSpPr>
          <p:cNvPr id="9" name="Straight Connector 8"/>
          <p:cNvCxnSpPr/>
          <p:nvPr/>
        </p:nvCxnSpPr>
        <p:spPr>
          <a:xfrm>
            <a:off x="4367898" y="1630185"/>
            <a:ext cx="0" cy="3392129"/>
          </a:xfrm>
          <a:prstGeom prst="line">
            <a:avLst/>
          </a:prstGeom>
          <a:ln w="9525">
            <a:solidFill>
              <a:srgbClr val="002960"/>
            </a:solidFill>
            <a:miter lim="800000"/>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4" name="Date Placeholder 3"/>
          <p:cNvSpPr>
            <a:spLocks noGrp="1"/>
          </p:cNvSpPr>
          <p:nvPr>
            <p:ph type="dt" sz="half" idx="10"/>
          </p:nvPr>
        </p:nvSpPr>
        <p:spPr/>
        <p:txBody>
          <a:bodyPr/>
          <a:lstStyle>
            <a:lvl1pPr>
              <a:defRPr>
                <a:latin typeface="+mn-lt"/>
                <a:ea typeface="+mn-ea"/>
                <a:cs typeface="+mn-cs"/>
                <a:sym typeface="Arial" panose="020B0604020202020204" pitchFamily="34" charset="0"/>
              </a:defRPr>
            </a:lvl1pPr>
          </a:lstStyle>
          <a:p>
            <a:endParaRPr lang="en-US"/>
          </a:p>
        </p:txBody>
      </p:sp>
      <p:sp>
        <p:nvSpPr>
          <p:cNvPr id="10"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Tree>
    <p:extLst>
      <p:ext uri="{BB962C8B-B14F-4D97-AF65-F5344CB8AC3E}">
        <p14:creationId xmlns:p14="http://schemas.microsoft.com/office/powerpoint/2010/main" val="393871800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4.xml><?xml version="1.0" encoding="utf-8"?>
<p:sldLayout xmlns:a="http://schemas.openxmlformats.org/drawingml/2006/main" xmlns:r="http://schemas.openxmlformats.org/officeDocument/2006/relationships" xmlns:p="http://schemas.openxmlformats.org/presentationml/2006/main" showMasterSp="0" type="blank" preserve="1">
  <p:cSld name="D. En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84" imgH="384" progId="TCLayout.ActiveDocument.1">
                  <p:embed/>
                </p:oleObj>
              </mc:Choice>
              <mc:Fallback>
                <p:oleObj name="think-cell Slide" r:id="rId3" imgW="384" imgH="384"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8" name="Rectangle 1026">
            <a:extLst>
              <a:ext uri="{FF2B5EF4-FFF2-40B4-BE49-F238E27FC236}">
                <a16:creationId xmlns:a16="http://schemas.microsoft.com/office/drawing/2014/main" id="{5C5452D4-81FA-8458-223A-8A6D9F6DB00D}"/>
              </a:ext>
            </a:extLst>
          </p:cNvPr>
          <p:cNvSpPr txBox="1">
            <a:spLocks noChangeArrowheads="1"/>
          </p:cNvSpPr>
          <p:nvPr/>
        </p:nvSpPr>
        <p:spPr bwMode="auto">
          <a:xfrm>
            <a:off x="3586137" y="2663630"/>
            <a:ext cx="7385660" cy="492443"/>
          </a:xfrm>
          <a:prstGeom prst="rect">
            <a:avLst/>
          </a:prstGeom>
        </p:spPr>
        <p:txBody>
          <a:bodyPr vert="horz" wrap="square" lIns="0" tIns="0" rIns="0" bIns="0" rtlCol="0" anchor="b">
            <a:spAutoFit/>
          </a:bodyPr>
          <a:lstStyle>
            <a:lvl1pPr algn="l" defTabSz="914400" rtl="0" eaLnBrk="1" latinLnBrk="0" hangingPunct="1">
              <a:lnSpc>
                <a:spcPct val="100000"/>
              </a:lnSpc>
              <a:spcBef>
                <a:spcPct val="0"/>
              </a:spcBef>
              <a:buNone/>
              <a:defRPr sz="3200" b="1" kern="1200" baseline="0">
                <a:solidFill>
                  <a:srgbClr val="002960"/>
                </a:solidFill>
                <a:latin typeface="Arial" panose="020B0604020202020204" pitchFamily="34" charset="0"/>
                <a:ea typeface="+mj-ea"/>
                <a:cs typeface="Arial" panose="020B0604020202020204" pitchFamily="34" charset="0"/>
                <a:sym typeface="Arial" panose="020B0604020202020204" pitchFamily="34" charset="0"/>
              </a:defRPr>
            </a:lvl1pPr>
          </a:lstStyle>
          <a:p>
            <a:r>
              <a:rPr lang="en-US"/>
              <a:t>Thank you</a:t>
            </a:r>
          </a:p>
        </p:txBody>
      </p:sp>
      <p:sp>
        <p:nvSpPr>
          <p:cNvPr id="19" name="TitleTopPlaceholder">
            <a:extLst>
              <a:ext uri="{FF2B5EF4-FFF2-40B4-BE49-F238E27FC236}">
                <a16:creationId xmlns:a16="http://schemas.microsoft.com/office/drawing/2014/main" id="{78B7DF40-2193-4228-7C41-C50026DDCE0F}"/>
              </a:ext>
            </a:extLst>
          </p:cNvPr>
          <p:cNvSpPr>
            <a:spLocks noChangeArrowheads="1"/>
          </p:cNvSpPr>
          <p:nvPr/>
        </p:nvSpPr>
        <p:spPr bwMode="ltGray">
          <a:xfrm>
            <a:off x="2834206" y="3245970"/>
            <a:ext cx="2834204" cy="436455"/>
          </a:xfrm>
          <a:prstGeom prst="rect">
            <a:avLst/>
          </a:prstGeom>
          <a:solidFill>
            <a:srgbClr val="5E8BFF">
              <a:alpha val="76863"/>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20" name="TitleTopPlaceholder">
            <a:extLst>
              <a:ext uri="{FF2B5EF4-FFF2-40B4-BE49-F238E27FC236}">
                <a16:creationId xmlns:a16="http://schemas.microsoft.com/office/drawing/2014/main" id="{A6DD18DC-17CC-E7CD-B6A1-121662E926BC}"/>
              </a:ext>
            </a:extLst>
          </p:cNvPr>
          <p:cNvSpPr>
            <a:spLocks noChangeArrowheads="1"/>
          </p:cNvSpPr>
          <p:nvPr/>
        </p:nvSpPr>
        <p:spPr bwMode="ltGray">
          <a:xfrm>
            <a:off x="2" y="3245969"/>
            <a:ext cx="2834204" cy="436455"/>
          </a:xfrm>
          <a:prstGeom prst="rect">
            <a:avLst/>
          </a:prstGeom>
          <a:solidFill>
            <a:srgbClr val="FFC000">
              <a:alpha val="80000"/>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21" name="TitleTopPlaceholder">
            <a:extLst>
              <a:ext uri="{FF2B5EF4-FFF2-40B4-BE49-F238E27FC236}">
                <a16:creationId xmlns:a16="http://schemas.microsoft.com/office/drawing/2014/main" id="{24541025-15B4-4C82-44BF-B9AD0F53E4A0}"/>
              </a:ext>
            </a:extLst>
          </p:cNvPr>
          <p:cNvSpPr>
            <a:spLocks noChangeArrowheads="1"/>
          </p:cNvSpPr>
          <p:nvPr/>
        </p:nvSpPr>
        <p:spPr bwMode="ltGray">
          <a:xfrm>
            <a:off x="5181341" y="3246845"/>
            <a:ext cx="7010659" cy="436455"/>
          </a:xfrm>
          <a:prstGeom prst="rect">
            <a:avLst/>
          </a:prstGeom>
          <a:solidFill>
            <a:srgbClr val="009900">
              <a:alpha val="68627"/>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pic>
        <p:nvPicPr>
          <p:cNvPr id="22" name="Picture 4" descr="http://upload.wikimedia.org/wikipedia/commons/thumb/8/82/Seal_of_Massachusetts.svg/2000px-Seal_of_Massachusetts.svg.png">
            <a:extLst>
              <a:ext uri="{FF2B5EF4-FFF2-40B4-BE49-F238E27FC236}">
                <a16:creationId xmlns:a16="http://schemas.microsoft.com/office/drawing/2014/main" id="{A667B943-E8CC-B0B2-871C-AD1C636D3E5C}"/>
              </a:ext>
            </a:extLst>
          </p:cNvPr>
          <p:cNvPicPr>
            <a:picLocks noChangeAspect="1" noChangeArrowheads="1"/>
          </p:cNvPicPr>
          <p:nvPr/>
        </p:nvPicPr>
        <p:blipFill>
          <a:blip r:embed="rId5"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09650" y="1595665"/>
            <a:ext cx="2747899" cy="2747736"/>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23" name="McK Disclaimer">
            <a:extLst>
              <a:ext uri="{FF2B5EF4-FFF2-40B4-BE49-F238E27FC236}">
                <a16:creationId xmlns:a16="http://schemas.microsoft.com/office/drawing/2014/main" id="{C3BC27D1-971A-AC4E-83C7-179A85C029C5}"/>
              </a:ext>
            </a:extLst>
          </p:cNvPr>
          <p:cNvSpPr>
            <a:spLocks noChangeArrowheads="1"/>
          </p:cNvSpPr>
          <p:nvPr/>
        </p:nvSpPr>
        <p:spPr bwMode="auto">
          <a:xfrm>
            <a:off x="3586137" y="5983586"/>
            <a:ext cx="6828367"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p>
            <a:pPr defTabSz="803755" eaLnBrk="0" hangingPunct="0"/>
            <a:r>
              <a:rPr lang="en-US" sz="1000">
                <a:solidFill>
                  <a:srgbClr val="002960"/>
                </a:solidFill>
                <a:ea typeface="ＭＳ Ｐゴシック"/>
                <a:cs typeface="Arial" panose="020B0604020202020204" pitchFamily="34" charset="0"/>
                <a:sym typeface="Arial" panose="020B0604020202020204" pitchFamily="34" charset="0"/>
              </a:rPr>
              <a:t>DRAFT &amp; CONFIDENTIAL; FOR POLICY DEVELOPMENT PURPOSES ONLY</a:t>
            </a:r>
          </a:p>
        </p:txBody>
      </p:sp>
      <p:sp>
        <p:nvSpPr>
          <p:cNvPr id="24" name="McK Disclaimer">
            <a:extLst>
              <a:ext uri="{FF2B5EF4-FFF2-40B4-BE49-F238E27FC236}">
                <a16:creationId xmlns:a16="http://schemas.microsoft.com/office/drawing/2014/main" id="{DC29A36D-FB9C-AD1F-D263-106F3C7195BD}"/>
              </a:ext>
            </a:extLst>
          </p:cNvPr>
          <p:cNvSpPr>
            <a:spLocks noChangeArrowheads="1"/>
          </p:cNvSpPr>
          <p:nvPr/>
        </p:nvSpPr>
        <p:spPr bwMode="auto">
          <a:xfrm>
            <a:off x="3586136" y="4343401"/>
            <a:ext cx="7488264"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p>
            <a:pPr defTabSz="803755" eaLnBrk="0" hangingPunct="0"/>
            <a:r>
              <a:rPr lang="en-US" sz="2000">
                <a:solidFill>
                  <a:srgbClr val="002960"/>
                </a:solidFill>
                <a:ea typeface="ＭＳ Ｐゴシック"/>
                <a:cs typeface="Arial" panose="020B0604020202020204" pitchFamily="34" charset="0"/>
                <a:sym typeface="Arial" panose="020B0604020202020204" pitchFamily="34" charset="0"/>
              </a:rPr>
              <a:t>Executive Office of Health and Human Services</a:t>
            </a:r>
          </a:p>
        </p:txBody>
      </p:sp>
    </p:spTree>
    <p:extLst>
      <p:ext uri="{BB962C8B-B14F-4D97-AF65-F5344CB8AC3E}">
        <p14:creationId xmlns:p14="http://schemas.microsoft.com/office/powerpoint/2010/main" val="273042216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p:cSld name="D. Layout guide">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35752660-497A-435C-8D74-9CD7ED037CB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35752660-497A-435C-8D74-9CD7ED037CB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Date Placeholder 1"/>
          <p:cNvSpPr>
            <a:spLocks noGrp="1"/>
          </p:cNvSpPr>
          <p:nvPr>
            <p:ph type="dt" sz="half" idx="10"/>
          </p:nvPr>
        </p:nvSpPr>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56"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grpSp>
        <p:nvGrpSpPr>
          <p:cNvPr id="51" name="Group 50">
            <a:extLst>
              <a:ext uri="{FF2B5EF4-FFF2-40B4-BE49-F238E27FC236}">
                <a16:creationId xmlns:a16="http://schemas.microsoft.com/office/drawing/2014/main" id="{FB867B7D-8301-4FF4-9AE3-0B3E1FF378E5}"/>
              </a:ext>
            </a:extLst>
          </p:cNvPr>
          <p:cNvGrpSpPr/>
          <p:nvPr/>
        </p:nvGrpSpPr>
        <p:grpSpPr>
          <a:xfrm>
            <a:off x="-600" y="-1"/>
            <a:ext cx="12193800" cy="6858001"/>
            <a:chOff x="-600" y="-1"/>
            <a:chExt cx="12193800" cy="6858001"/>
          </a:xfrm>
        </p:grpSpPr>
        <p:sp>
          <p:nvSpPr>
            <p:cNvPr id="52" name="Freeform: Shape 51">
              <a:extLst>
                <a:ext uri="{FF2B5EF4-FFF2-40B4-BE49-F238E27FC236}">
                  <a16:creationId xmlns:a16="http://schemas.microsoft.com/office/drawing/2014/main" id="{0C9BFCDF-4C34-4472-959E-805A1F91DB80}"/>
                </a:ext>
              </a:extLst>
            </p:cNvPr>
            <p:cNvSpPr/>
            <p:nvPr/>
          </p:nvSpPr>
          <p:spPr>
            <a:xfrm>
              <a:off x="0" y="-1"/>
              <a:ext cx="12193200" cy="6858000"/>
            </a:xfrm>
            <a:custGeom>
              <a:avLst/>
              <a:gdLst>
                <a:gd name="connsiteX0" fmla="*/ 628650 w 12193200"/>
                <a:gd name="connsiteY0" fmla="*/ 622800 h 6858000"/>
                <a:gd name="connsiteX1" fmla="*/ 628650 w 12193200"/>
                <a:gd name="connsiteY1" fmla="*/ 6445640 h 6858000"/>
                <a:gd name="connsiteX2" fmla="*/ 11563350 w 12193200"/>
                <a:gd name="connsiteY2" fmla="*/ 6445640 h 6858000"/>
                <a:gd name="connsiteX3" fmla="*/ 11563350 w 12193200"/>
                <a:gd name="connsiteY3" fmla="*/ 622800 h 6858000"/>
                <a:gd name="connsiteX4" fmla="*/ 11562000 w 12193200"/>
                <a:gd name="connsiteY4" fmla="*/ 622800 h 6858000"/>
                <a:gd name="connsiteX5" fmla="*/ 630001 w 12193200"/>
                <a:gd name="connsiteY5" fmla="*/ 622800 h 6858000"/>
                <a:gd name="connsiteX6" fmla="*/ 0 w 12193200"/>
                <a:gd name="connsiteY6" fmla="*/ 0 h 6858000"/>
                <a:gd name="connsiteX7" fmla="*/ 12193200 w 12193200"/>
                <a:gd name="connsiteY7" fmla="*/ 0 h 6858000"/>
                <a:gd name="connsiteX8" fmla="*/ 12193200 w 12193200"/>
                <a:gd name="connsiteY8" fmla="*/ 622800 h 6858000"/>
                <a:gd name="connsiteX9" fmla="*/ 12192000 w 12193200"/>
                <a:gd name="connsiteY9" fmla="*/ 622800 h 6858000"/>
                <a:gd name="connsiteX10" fmla="*/ 12192000 w 12193200"/>
                <a:gd name="connsiteY10" fmla="*/ 6160597 h 6858000"/>
                <a:gd name="connsiteX11" fmla="*/ 12193200 w 12193200"/>
                <a:gd name="connsiteY11" fmla="*/ 6160597 h 6858000"/>
                <a:gd name="connsiteX12" fmla="*/ 12193200 w 12193200"/>
                <a:gd name="connsiteY12" fmla="*/ 6858000 h 6858000"/>
                <a:gd name="connsiteX13" fmla="*/ 12192000 w 12193200"/>
                <a:gd name="connsiteY13" fmla="*/ 6858000 h 6858000"/>
                <a:gd name="connsiteX14" fmla="*/ 11562000 w 12193200"/>
                <a:gd name="connsiteY14" fmla="*/ 6858000 h 6858000"/>
                <a:gd name="connsiteX15" fmla="*/ 630001 w 12193200"/>
                <a:gd name="connsiteY15" fmla="*/ 6858000 h 6858000"/>
                <a:gd name="connsiteX16" fmla="*/ 1 w 12193200"/>
                <a:gd name="connsiteY16" fmla="*/ 6858000 h 6858000"/>
                <a:gd name="connsiteX17" fmla="*/ 1 w 12193200"/>
                <a:gd name="connsiteY17" fmla="*/ 6160597 h 6858000"/>
                <a:gd name="connsiteX18" fmla="*/ 1 w 12193200"/>
                <a:gd name="connsiteY18" fmla="*/ 622800 h 6858000"/>
                <a:gd name="connsiteX19" fmla="*/ 0 w 12193200"/>
                <a:gd name="connsiteY19" fmla="*/ 6228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193200" h="6858000">
                  <a:moveTo>
                    <a:pt x="628650" y="622800"/>
                  </a:moveTo>
                  <a:lnTo>
                    <a:pt x="628650" y="6445640"/>
                  </a:lnTo>
                  <a:lnTo>
                    <a:pt x="11563350" y="6445640"/>
                  </a:lnTo>
                  <a:lnTo>
                    <a:pt x="11563350" y="622800"/>
                  </a:lnTo>
                  <a:lnTo>
                    <a:pt x="11562000" y="622800"/>
                  </a:lnTo>
                  <a:lnTo>
                    <a:pt x="630001" y="622800"/>
                  </a:lnTo>
                  <a:close/>
                  <a:moveTo>
                    <a:pt x="0" y="0"/>
                  </a:moveTo>
                  <a:lnTo>
                    <a:pt x="12193200" y="0"/>
                  </a:lnTo>
                  <a:lnTo>
                    <a:pt x="12193200" y="622800"/>
                  </a:lnTo>
                  <a:lnTo>
                    <a:pt x="12192000" y="622800"/>
                  </a:lnTo>
                  <a:lnTo>
                    <a:pt x="12192000" y="6160597"/>
                  </a:lnTo>
                  <a:lnTo>
                    <a:pt x="12193200" y="6160597"/>
                  </a:lnTo>
                  <a:lnTo>
                    <a:pt x="12193200" y="6858000"/>
                  </a:lnTo>
                  <a:lnTo>
                    <a:pt x="12192000" y="6858000"/>
                  </a:lnTo>
                  <a:lnTo>
                    <a:pt x="11562000" y="6858000"/>
                  </a:lnTo>
                  <a:lnTo>
                    <a:pt x="630001" y="6858000"/>
                  </a:lnTo>
                  <a:lnTo>
                    <a:pt x="1" y="6858000"/>
                  </a:lnTo>
                  <a:lnTo>
                    <a:pt x="1" y="6160597"/>
                  </a:lnTo>
                  <a:lnTo>
                    <a:pt x="1" y="622800"/>
                  </a:lnTo>
                  <a:lnTo>
                    <a:pt x="0" y="622800"/>
                  </a:lnTo>
                  <a:close/>
                </a:path>
              </a:pathLst>
            </a:custGeom>
            <a:solidFill>
              <a:srgbClr val="F04C3E">
                <a:alpha val="5000"/>
              </a:srgbClr>
            </a:solidFill>
            <a:ln>
              <a:noFill/>
            </a:ln>
          </p:spPr>
          <p:txBody>
            <a:bodyPr vert="horz" wrap="square" lIns="91440" tIns="45720" rIns="91440" bIns="45720" numCol="1" anchor="t" anchorCtr="0" compatLnSpc="1">
              <a:prstTxWarp prst="textNoShape">
                <a:avLst/>
              </a:prstTxWarp>
              <a:noAutofit/>
            </a:bodyPr>
            <a:lstStyle/>
            <a:p>
              <a:endParaRPr lang="en-US">
                <a:solidFill>
                  <a:schemeClr val="tx1"/>
                </a:solidFill>
              </a:endParaRPr>
            </a:p>
          </p:txBody>
        </p:sp>
        <p:cxnSp>
          <p:nvCxnSpPr>
            <p:cNvPr id="53" name="Straight Connector 52">
              <a:extLst>
                <a:ext uri="{FF2B5EF4-FFF2-40B4-BE49-F238E27FC236}">
                  <a16:creationId xmlns:a16="http://schemas.microsoft.com/office/drawing/2014/main" id="{658ABD7A-4B5A-4CD0-B1DB-829028F0DA45}"/>
                </a:ext>
              </a:extLst>
            </p:cNvPr>
            <p:cNvCxnSpPr/>
            <p:nvPr/>
          </p:nvCxnSpPr>
          <p:spPr>
            <a:xfrm>
              <a:off x="-600" y="622800"/>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E4BEA8A7-7554-4B2B-9EC0-DF54BD284454}"/>
                </a:ext>
              </a:extLst>
            </p:cNvPr>
            <p:cNvCxnSpPr/>
            <p:nvPr/>
          </p:nvCxnSpPr>
          <p:spPr>
            <a:xfrm>
              <a:off x="-600" y="888293"/>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7B857B1E-A8FD-43D2-9A7D-7706AE8BBC99}"/>
                </a:ext>
              </a:extLst>
            </p:cNvPr>
            <p:cNvCxnSpPr/>
            <p:nvPr/>
          </p:nvCxnSpPr>
          <p:spPr>
            <a:xfrm>
              <a:off x="-600" y="1153786"/>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69B92201-E725-493D-9F7C-8BAB7A44C55E}"/>
                </a:ext>
              </a:extLst>
            </p:cNvPr>
            <p:cNvCxnSpPr/>
            <p:nvPr/>
          </p:nvCxnSpPr>
          <p:spPr>
            <a:xfrm>
              <a:off x="-600" y="1419279"/>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7C02A63C-FB21-4D2A-82EE-DACBF5730B40}"/>
                </a:ext>
              </a:extLst>
            </p:cNvPr>
            <p:cNvCxnSpPr/>
            <p:nvPr/>
          </p:nvCxnSpPr>
          <p:spPr>
            <a:xfrm>
              <a:off x="-600" y="1684772"/>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C4C12B98-C38D-4E74-B0D4-837610FCE2A1}"/>
                </a:ext>
              </a:extLst>
            </p:cNvPr>
            <p:cNvCxnSpPr/>
            <p:nvPr/>
          </p:nvCxnSpPr>
          <p:spPr>
            <a:xfrm>
              <a:off x="-600" y="195026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7B4FF072-2F4D-4BE0-8B05-BDD9AC06451B}"/>
                </a:ext>
              </a:extLst>
            </p:cNvPr>
            <p:cNvCxnSpPr/>
            <p:nvPr/>
          </p:nvCxnSpPr>
          <p:spPr>
            <a:xfrm>
              <a:off x="-600" y="224168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63087826-35B4-4FA6-B6D5-E0B869075E23}"/>
                </a:ext>
              </a:extLst>
            </p:cNvPr>
            <p:cNvCxnSpPr/>
            <p:nvPr/>
          </p:nvCxnSpPr>
          <p:spPr>
            <a:xfrm>
              <a:off x="-600" y="253310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CBD43B06-D55C-4861-8820-BDBF21ABEEE6}"/>
                </a:ext>
              </a:extLst>
            </p:cNvPr>
            <p:cNvCxnSpPr/>
            <p:nvPr/>
          </p:nvCxnSpPr>
          <p:spPr>
            <a:xfrm>
              <a:off x="-600" y="282452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102B2BA7-489B-40C7-AC85-B68903D455CF}"/>
                </a:ext>
              </a:extLst>
            </p:cNvPr>
            <p:cNvCxnSpPr/>
            <p:nvPr/>
          </p:nvCxnSpPr>
          <p:spPr>
            <a:xfrm>
              <a:off x="-600" y="311594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B0187606-60F4-4CDC-8E66-209A2B266648}"/>
                </a:ext>
              </a:extLst>
            </p:cNvPr>
            <p:cNvCxnSpPr/>
            <p:nvPr/>
          </p:nvCxnSpPr>
          <p:spPr>
            <a:xfrm>
              <a:off x="-600" y="340736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ABB0037F-D44E-48B3-A22F-8EF1BE77D409}"/>
                </a:ext>
              </a:extLst>
            </p:cNvPr>
            <p:cNvCxnSpPr/>
            <p:nvPr/>
          </p:nvCxnSpPr>
          <p:spPr>
            <a:xfrm>
              <a:off x="-600" y="369878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11AC172E-3BB0-4568-8B31-017EE51EA73A}"/>
                </a:ext>
              </a:extLst>
            </p:cNvPr>
            <p:cNvCxnSpPr/>
            <p:nvPr/>
          </p:nvCxnSpPr>
          <p:spPr>
            <a:xfrm>
              <a:off x="-600" y="399020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2F7C1DD1-72FA-428D-91A1-4BA4BF8E0957}"/>
                </a:ext>
              </a:extLst>
            </p:cNvPr>
            <p:cNvCxnSpPr/>
            <p:nvPr/>
          </p:nvCxnSpPr>
          <p:spPr>
            <a:xfrm>
              <a:off x="-600" y="428162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2094C538-CD63-4994-9965-38CC494F64E9}"/>
                </a:ext>
              </a:extLst>
            </p:cNvPr>
            <p:cNvCxnSpPr/>
            <p:nvPr/>
          </p:nvCxnSpPr>
          <p:spPr>
            <a:xfrm>
              <a:off x="-600" y="457304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BC30EAD7-4A49-4FC5-9D65-70F4B3B46ECA}"/>
                </a:ext>
              </a:extLst>
            </p:cNvPr>
            <p:cNvCxnSpPr/>
            <p:nvPr/>
          </p:nvCxnSpPr>
          <p:spPr>
            <a:xfrm>
              <a:off x="-600" y="486446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064ECA56-99CE-4E19-8306-C07177533B61}"/>
                </a:ext>
              </a:extLst>
            </p:cNvPr>
            <p:cNvCxnSpPr/>
            <p:nvPr/>
          </p:nvCxnSpPr>
          <p:spPr>
            <a:xfrm>
              <a:off x="-600" y="515588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06612C37-3494-45A7-8A08-4DA3CC98D9E6}"/>
                </a:ext>
              </a:extLst>
            </p:cNvPr>
            <p:cNvCxnSpPr/>
            <p:nvPr/>
          </p:nvCxnSpPr>
          <p:spPr>
            <a:xfrm>
              <a:off x="-600" y="544730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23AB0D52-29A4-41D8-9445-8B9598C4307A}"/>
                </a:ext>
              </a:extLst>
            </p:cNvPr>
            <p:cNvCxnSpPr/>
            <p:nvPr/>
          </p:nvCxnSpPr>
          <p:spPr>
            <a:xfrm>
              <a:off x="-600" y="573872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699AA325-0F8F-4913-81F8-5690849E9F21}"/>
                </a:ext>
              </a:extLst>
            </p:cNvPr>
            <p:cNvCxnSpPr/>
            <p:nvPr/>
          </p:nvCxnSpPr>
          <p:spPr>
            <a:xfrm>
              <a:off x="-600" y="6030142"/>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grpSp>
          <p:nvGrpSpPr>
            <p:cNvPr id="74" name="Gutter space">
              <a:extLst>
                <a:ext uri="{FF2B5EF4-FFF2-40B4-BE49-F238E27FC236}">
                  <a16:creationId xmlns:a16="http://schemas.microsoft.com/office/drawing/2014/main" id="{29D788B2-956A-4A6E-AA2E-C3EF24A09426}"/>
                </a:ext>
              </a:extLst>
            </p:cNvPr>
            <p:cNvGrpSpPr/>
            <p:nvPr/>
          </p:nvGrpSpPr>
          <p:grpSpPr>
            <a:xfrm>
              <a:off x="1277000" y="622800"/>
              <a:ext cx="9638000" cy="5407342"/>
              <a:chOff x="1277000" y="623550"/>
              <a:chExt cx="9638000" cy="5537047"/>
            </a:xfrm>
          </p:grpSpPr>
          <p:sp>
            <p:nvSpPr>
              <p:cNvPr id="86" name="Rectangle 34">
                <a:extLst>
                  <a:ext uri="{FF2B5EF4-FFF2-40B4-BE49-F238E27FC236}">
                    <a16:creationId xmlns:a16="http://schemas.microsoft.com/office/drawing/2014/main" id="{9EC897BE-F850-484F-BFAD-B970A97A38E9}"/>
                  </a:ext>
                </a:extLst>
              </p:cNvPr>
              <p:cNvSpPr>
                <a:spLocks noChangeArrowheads="1"/>
              </p:cNvSpPr>
              <p:nvPr/>
            </p:nvSpPr>
            <p:spPr bwMode="auto">
              <a:xfrm>
                <a:off x="6887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Rectangle 35">
                <a:extLst>
                  <a:ext uri="{FF2B5EF4-FFF2-40B4-BE49-F238E27FC236}">
                    <a16:creationId xmlns:a16="http://schemas.microsoft.com/office/drawing/2014/main" id="{4FB35D49-8975-4C14-944D-525D433B1DBF}"/>
                  </a:ext>
                </a:extLst>
              </p:cNvPr>
              <p:cNvSpPr>
                <a:spLocks noChangeArrowheads="1"/>
              </p:cNvSpPr>
              <p:nvPr/>
            </p:nvSpPr>
            <p:spPr bwMode="auto">
              <a:xfrm>
                <a:off x="8757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Rectangle 36">
                <a:extLst>
                  <a:ext uri="{FF2B5EF4-FFF2-40B4-BE49-F238E27FC236}">
                    <a16:creationId xmlns:a16="http://schemas.microsoft.com/office/drawing/2014/main" id="{E923099E-8C58-4704-94B2-275987AAA8D4}"/>
                  </a:ext>
                </a:extLst>
              </p:cNvPr>
              <p:cNvSpPr>
                <a:spLocks noChangeArrowheads="1"/>
              </p:cNvSpPr>
              <p:nvPr/>
            </p:nvSpPr>
            <p:spPr bwMode="auto">
              <a:xfrm>
                <a:off x="7822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Rectangle 37">
                <a:extLst>
                  <a:ext uri="{FF2B5EF4-FFF2-40B4-BE49-F238E27FC236}">
                    <a16:creationId xmlns:a16="http://schemas.microsoft.com/office/drawing/2014/main" id="{300A29AB-5ECE-49C3-ABA7-C7A962092388}"/>
                  </a:ext>
                </a:extLst>
              </p:cNvPr>
              <p:cNvSpPr>
                <a:spLocks noChangeArrowheads="1"/>
              </p:cNvSpPr>
              <p:nvPr/>
            </p:nvSpPr>
            <p:spPr bwMode="auto">
              <a:xfrm>
                <a:off x="9692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Rectangle 38">
                <a:extLst>
                  <a:ext uri="{FF2B5EF4-FFF2-40B4-BE49-F238E27FC236}">
                    <a16:creationId xmlns:a16="http://schemas.microsoft.com/office/drawing/2014/main" id="{2F32BAC9-6AD6-4CDA-B9AA-5189110ADF96}"/>
                  </a:ext>
                </a:extLst>
              </p:cNvPr>
              <p:cNvSpPr>
                <a:spLocks noChangeArrowheads="1"/>
              </p:cNvSpPr>
              <p:nvPr/>
            </p:nvSpPr>
            <p:spPr bwMode="auto">
              <a:xfrm>
                <a:off x="10627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Rectangle 39">
                <a:extLst>
                  <a:ext uri="{FF2B5EF4-FFF2-40B4-BE49-F238E27FC236}">
                    <a16:creationId xmlns:a16="http://schemas.microsoft.com/office/drawing/2014/main" id="{C7A5942B-046F-49EE-82FC-2B36352CA7A3}"/>
                  </a:ext>
                </a:extLst>
              </p:cNvPr>
              <p:cNvSpPr>
                <a:spLocks noChangeArrowheads="1"/>
              </p:cNvSpPr>
              <p:nvPr/>
            </p:nvSpPr>
            <p:spPr bwMode="auto">
              <a:xfrm>
                <a:off x="5952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Rectangle 40">
                <a:extLst>
                  <a:ext uri="{FF2B5EF4-FFF2-40B4-BE49-F238E27FC236}">
                    <a16:creationId xmlns:a16="http://schemas.microsoft.com/office/drawing/2014/main" id="{3C80942F-F514-448C-92DA-EA72B5240731}"/>
                  </a:ext>
                </a:extLst>
              </p:cNvPr>
              <p:cNvSpPr>
                <a:spLocks noChangeArrowheads="1"/>
              </p:cNvSpPr>
              <p:nvPr/>
            </p:nvSpPr>
            <p:spPr bwMode="auto">
              <a:xfrm>
                <a:off x="1277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Rectangle 41">
                <a:extLst>
                  <a:ext uri="{FF2B5EF4-FFF2-40B4-BE49-F238E27FC236}">
                    <a16:creationId xmlns:a16="http://schemas.microsoft.com/office/drawing/2014/main" id="{7F8B0DDD-7BFC-45B2-B727-1D4353B9CC62}"/>
                  </a:ext>
                </a:extLst>
              </p:cNvPr>
              <p:cNvSpPr>
                <a:spLocks noChangeArrowheads="1"/>
              </p:cNvSpPr>
              <p:nvPr/>
            </p:nvSpPr>
            <p:spPr bwMode="auto">
              <a:xfrm>
                <a:off x="2212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 name="Rectangle 42">
                <a:extLst>
                  <a:ext uri="{FF2B5EF4-FFF2-40B4-BE49-F238E27FC236}">
                    <a16:creationId xmlns:a16="http://schemas.microsoft.com/office/drawing/2014/main" id="{8422E68F-5329-41CC-B14B-43203AA5BC98}"/>
                  </a:ext>
                </a:extLst>
              </p:cNvPr>
              <p:cNvSpPr>
                <a:spLocks noChangeArrowheads="1"/>
              </p:cNvSpPr>
              <p:nvPr/>
            </p:nvSpPr>
            <p:spPr bwMode="auto">
              <a:xfrm>
                <a:off x="3147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 name="Rectangle 43">
                <a:extLst>
                  <a:ext uri="{FF2B5EF4-FFF2-40B4-BE49-F238E27FC236}">
                    <a16:creationId xmlns:a16="http://schemas.microsoft.com/office/drawing/2014/main" id="{34FC13F3-F9D0-4C2C-90C0-BD41F7070E90}"/>
                  </a:ext>
                </a:extLst>
              </p:cNvPr>
              <p:cNvSpPr>
                <a:spLocks noChangeArrowheads="1"/>
              </p:cNvSpPr>
              <p:nvPr/>
            </p:nvSpPr>
            <p:spPr bwMode="auto">
              <a:xfrm>
                <a:off x="4082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 name="Rectangle 44">
                <a:extLst>
                  <a:ext uri="{FF2B5EF4-FFF2-40B4-BE49-F238E27FC236}">
                    <a16:creationId xmlns:a16="http://schemas.microsoft.com/office/drawing/2014/main" id="{C78A2C70-64A6-477F-90F2-995F96845D1F}"/>
                  </a:ext>
                </a:extLst>
              </p:cNvPr>
              <p:cNvSpPr>
                <a:spLocks noChangeArrowheads="1"/>
              </p:cNvSpPr>
              <p:nvPr/>
            </p:nvSpPr>
            <p:spPr bwMode="auto">
              <a:xfrm>
                <a:off x="5017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75" name="Slide edges">
              <a:extLst>
                <a:ext uri="{FF2B5EF4-FFF2-40B4-BE49-F238E27FC236}">
                  <a16:creationId xmlns:a16="http://schemas.microsoft.com/office/drawing/2014/main" id="{6C09B8E4-21F7-44D7-8F69-E9371159B52C}"/>
                </a:ext>
              </a:extLst>
            </p:cNvPr>
            <p:cNvSpPr>
              <a:spLocks/>
            </p:cNvSpPr>
            <p:nvPr/>
          </p:nvSpPr>
          <p:spPr bwMode="auto">
            <a:xfrm>
              <a:off x="-600" y="0"/>
              <a:ext cx="12193200" cy="6858000"/>
            </a:xfrm>
            <a:custGeom>
              <a:avLst/>
              <a:gdLst>
                <a:gd name="T0" fmla="*/ 6024 w 6026"/>
                <a:gd name="T1" fmla="*/ 3394 h 3396"/>
                <a:gd name="T2" fmla="*/ 6024 w 6026"/>
                <a:gd name="T3" fmla="*/ 3391 h 3396"/>
                <a:gd name="T4" fmla="*/ 5 w 6026"/>
                <a:gd name="T5" fmla="*/ 3391 h 3396"/>
                <a:gd name="T6" fmla="*/ 5 w 6026"/>
                <a:gd name="T7" fmla="*/ 5 h 3396"/>
                <a:gd name="T8" fmla="*/ 6021 w 6026"/>
                <a:gd name="T9" fmla="*/ 5 h 3396"/>
                <a:gd name="T10" fmla="*/ 6021 w 6026"/>
                <a:gd name="T11" fmla="*/ 3394 h 3396"/>
                <a:gd name="T12" fmla="*/ 6024 w 6026"/>
                <a:gd name="T13" fmla="*/ 3394 h 3396"/>
                <a:gd name="T14" fmla="*/ 6024 w 6026"/>
                <a:gd name="T15" fmla="*/ 3391 h 3396"/>
                <a:gd name="T16" fmla="*/ 6024 w 6026"/>
                <a:gd name="T17" fmla="*/ 3394 h 3396"/>
                <a:gd name="T18" fmla="*/ 6026 w 6026"/>
                <a:gd name="T19" fmla="*/ 3394 h 3396"/>
                <a:gd name="T20" fmla="*/ 6026 w 6026"/>
                <a:gd name="T21" fmla="*/ 0 h 3396"/>
                <a:gd name="T22" fmla="*/ 0 w 6026"/>
                <a:gd name="T23" fmla="*/ 0 h 3396"/>
                <a:gd name="T24" fmla="*/ 0 w 6026"/>
                <a:gd name="T25" fmla="*/ 3396 h 3396"/>
                <a:gd name="T26" fmla="*/ 6026 w 6026"/>
                <a:gd name="T27" fmla="*/ 3396 h 3396"/>
                <a:gd name="T28" fmla="*/ 6026 w 6026"/>
                <a:gd name="T29" fmla="*/ 3394 h 3396"/>
                <a:gd name="T30" fmla="*/ 6024 w 6026"/>
                <a:gd name="T31" fmla="*/ 3394 h 3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26" h="3396">
                  <a:moveTo>
                    <a:pt x="6024" y="3394"/>
                  </a:moveTo>
                  <a:lnTo>
                    <a:pt x="6024" y="3391"/>
                  </a:lnTo>
                  <a:lnTo>
                    <a:pt x="5" y="3391"/>
                  </a:lnTo>
                  <a:lnTo>
                    <a:pt x="5" y="5"/>
                  </a:lnTo>
                  <a:lnTo>
                    <a:pt x="6021" y="5"/>
                  </a:lnTo>
                  <a:lnTo>
                    <a:pt x="6021" y="3394"/>
                  </a:lnTo>
                  <a:lnTo>
                    <a:pt x="6024" y="3394"/>
                  </a:lnTo>
                  <a:lnTo>
                    <a:pt x="6024" y="3391"/>
                  </a:lnTo>
                  <a:lnTo>
                    <a:pt x="6024" y="3394"/>
                  </a:lnTo>
                  <a:lnTo>
                    <a:pt x="6026" y="3394"/>
                  </a:lnTo>
                  <a:lnTo>
                    <a:pt x="6026" y="0"/>
                  </a:lnTo>
                  <a:lnTo>
                    <a:pt x="0" y="0"/>
                  </a:lnTo>
                  <a:lnTo>
                    <a:pt x="0" y="3396"/>
                  </a:lnTo>
                  <a:lnTo>
                    <a:pt x="6026" y="3396"/>
                  </a:lnTo>
                  <a:lnTo>
                    <a:pt x="6026" y="3394"/>
                  </a:lnTo>
                  <a:lnTo>
                    <a:pt x="6024" y="3394"/>
                  </a:lnTo>
                  <a:close/>
                </a:path>
              </a:pathLst>
            </a:custGeom>
            <a:solidFill>
              <a:srgbClr val="80808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75757"/>
                </a:solidFill>
                <a:effectLst/>
                <a:uLnTx/>
                <a:uFillTx/>
                <a:ea typeface="+mn-ea"/>
                <a:cs typeface="+mn-cs"/>
              </a:endParaRPr>
            </a:p>
          </p:txBody>
        </p:sp>
        <p:sp>
          <p:nvSpPr>
            <p:cNvPr id="76" name="Footnote measure">
              <a:extLst>
                <a:ext uri="{FF2B5EF4-FFF2-40B4-BE49-F238E27FC236}">
                  <a16:creationId xmlns:a16="http://schemas.microsoft.com/office/drawing/2014/main" id="{4254DE34-5300-4444-AFFC-7101A478B5BE}"/>
                </a:ext>
              </a:extLst>
            </p:cNvPr>
            <p:cNvSpPr>
              <a:spLocks noChangeArrowheads="1"/>
            </p:cNvSpPr>
            <p:nvPr/>
          </p:nvSpPr>
          <p:spPr bwMode="auto">
            <a:xfrm>
              <a:off x="628650" y="6030142"/>
              <a:ext cx="10934700" cy="415498"/>
            </a:xfrm>
            <a:prstGeom prst="rect">
              <a:avLst/>
            </a:prstGeom>
            <a:solidFill>
              <a:srgbClr val="FF660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Whitespace measure">
              <a:extLst>
                <a:ext uri="{FF2B5EF4-FFF2-40B4-BE49-F238E27FC236}">
                  <a16:creationId xmlns:a16="http://schemas.microsoft.com/office/drawing/2014/main" id="{7C6C282A-39F5-45DE-ACFD-8AB3F108DBA0}"/>
                </a:ext>
              </a:extLst>
            </p:cNvPr>
            <p:cNvSpPr>
              <a:spLocks noChangeArrowheads="1"/>
            </p:cNvSpPr>
            <p:nvPr/>
          </p:nvSpPr>
          <p:spPr bwMode="auto">
            <a:xfrm>
              <a:off x="628650" y="1497601"/>
              <a:ext cx="10934700" cy="452667"/>
            </a:xfrm>
            <a:prstGeom prst="rect">
              <a:avLst/>
            </a:prstGeom>
            <a:solidFill>
              <a:srgbClr val="FF660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78" name="Five column measure">
              <a:extLst>
                <a:ext uri="{FF2B5EF4-FFF2-40B4-BE49-F238E27FC236}">
                  <a16:creationId xmlns:a16="http://schemas.microsoft.com/office/drawing/2014/main" id="{A8957AE1-9EDC-40E0-8749-C9981251BAA5}"/>
                </a:ext>
              </a:extLst>
            </p:cNvPr>
            <p:cNvGrpSpPr/>
            <p:nvPr/>
          </p:nvGrpSpPr>
          <p:grpSpPr>
            <a:xfrm>
              <a:off x="629400" y="5844667"/>
              <a:ext cx="10933200" cy="79536"/>
              <a:chOff x="629400" y="5975122"/>
              <a:chExt cx="10933200" cy="79536"/>
            </a:xfrm>
          </p:grpSpPr>
          <p:sp>
            <p:nvSpPr>
              <p:cNvPr id="81" name="Rectangle 5">
                <a:extLst>
                  <a:ext uri="{FF2B5EF4-FFF2-40B4-BE49-F238E27FC236}">
                    <a16:creationId xmlns:a16="http://schemas.microsoft.com/office/drawing/2014/main" id="{8B80F4E6-34A4-4B24-83A1-622BA935687E}"/>
                  </a:ext>
                </a:extLst>
              </p:cNvPr>
              <p:cNvSpPr>
                <a:spLocks noChangeArrowheads="1"/>
              </p:cNvSpPr>
              <p:nvPr/>
            </p:nvSpPr>
            <p:spPr bwMode="auto">
              <a:xfrm>
                <a:off x="2880128" y="5975122"/>
                <a:ext cx="1930288" cy="79536"/>
              </a:xfrm>
              <a:prstGeom prst="rect">
                <a:avLst/>
              </a:prstGeom>
              <a:solidFill>
                <a:srgbClr val="808080">
                  <a:alpha val="1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Rectangle 7">
                <a:extLst>
                  <a:ext uri="{FF2B5EF4-FFF2-40B4-BE49-F238E27FC236}">
                    <a16:creationId xmlns:a16="http://schemas.microsoft.com/office/drawing/2014/main" id="{9DAB328D-F6F2-4880-A330-2692A79B26DF}"/>
                  </a:ext>
                </a:extLst>
              </p:cNvPr>
              <p:cNvSpPr>
                <a:spLocks noChangeArrowheads="1"/>
              </p:cNvSpPr>
              <p:nvPr/>
            </p:nvSpPr>
            <p:spPr bwMode="auto">
              <a:xfrm>
                <a:off x="9626194" y="5975122"/>
                <a:ext cx="1936406" cy="79536"/>
              </a:xfrm>
              <a:prstGeom prst="rect">
                <a:avLst/>
              </a:prstGeom>
              <a:solidFill>
                <a:srgbClr val="808080">
                  <a:alpha val="1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Rectangle 9">
                <a:extLst>
                  <a:ext uri="{FF2B5EF4-FFF2-40B4-BE49-F238E27FC236}">
                    <a16:creationId xmlns:a16="http://schemas.microsoft.com/office/drawing/2014/main" id="{F2E4DB91-6428-4025-8365-7E87D789521F}"/>
                  </a:ext>
                </a:extLst>
              </p:cNvPr>
              <p:cNvSpPr>
                <a:spLocks noChangeArrowheads="1"/>
              </p:cNvSpPr>
              <p:nvPr/>
            </p:nvSpPr>
            <p:spPr bwMode="auto">
              <a:xfrm>
                <a:off x="7372407" y="5975122"/>
                <a:ext cx="1936406" cy="79536"/>
              </a:xfrm>
              <a:prstGeom prst="rect">
                <a:avLst/>
              </a:prstGeom>
              <a:solidFill>
                <a:srgbClr val="808080">
                  <a:alpha val="1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Rectangle 11">
                <a:extLst>
                  <a:ext uri="{FF2B5EF4-FFF2-40B4-BE49-F238E27FC236}">
                    <a16:creationId xmlns:a16="http://schemas.microsoft.com/office/drawing/2014/main" id="{47A11764-19A7-403D-91AC-20C3CE94AFFC}"/>
                  </a:ext>
                </a:extLst>
              </p:cNvPr>
              <p:cNvSpPr>
                <a:spLocks noChangeArrowheads="1"/>
              </p:cNvSpPr>
              <p:nvPr/>
            </p:nvSpPr>
            <p:spPr bwMode="auto">
              <a:xfrm>
                <a:off x="5127797" y="5975122"/>
                <a:ext cx="1927229" cy="79536"/>
              </a:xfrm>
              <a:prstGeom prst="rect">
                <a:avLst/>
              </a:prstGeom>
              <a:solidFill>
                <a:srgbClr val="808080">
                  <a:alpha val="1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Rectangle 13">
                <a:extLst>
                  <a:ext uri="{FF2B5EF4-FFF2-40B4-BE49-F238E27FC236}">
                    <a16:creationId xmlns:a16="http://schemas.microsoft.com/office/drawing/2014/main" id="{764B342E-866A-4078-B139-4739C4ACDB08}"/>
                  </a:ext>
                </a:extLst>
              </p:cNvPr>
              <p:cNvSpPr>
                <a:spLocks noChangeArrowheads="1"/>
              </p:cNvSpPr>
              <p:nvPr/>
            </p:nvSpPr>
            <p:spPr bwMode="auto">
              <a:xfrm>
                <a:off x="629400" y="5975122"/>
                <a:ext cx="1933347" cy="79536"/>
              </a:xfrm>
              <a:prstGeom prst="rect">
                <a:avLst/>
              </a:prstGeom>
              <a:solidFill>
                <a:srgbClr val="808080">
                  <a:alpha val="1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79" name="Live area">
              <a:extLst>
                <a:ext uri="{FF2B5EF4-FFF2-40B4-BE49-F238E27FC236}">
                  <a16:creationId xmlns:a16="http://schemas.microsoft.com/office/drawing/2014/main" id="{F45CFA4A-3359-4F03-8906-9F0DD78ABBFA}"/>
                </a:ext>
              </a:extLst>
            </p:cNvPr>
            <p:cNvSpPr/>
            <p:nvPr/>
          </p:nvSpPr>
          <p:spPr>
            <a:xfrm>
              <a:off x="628650" y="1950267"/>
              <a:ext cx="10934700" cy="4079875"/>
            </a:xfrm>
            <a:custGeom>
              <a:avLst/>
              <a:gdLst>
                <a:gd name="connsiteX0" fmla="*/ 0 w 10931999"/>
                <a:gd name="connsiteY0" fmla="*/ 0 h 5537797"/>
                <a:gd name="connsiteX1" fmla="*/ 10931999 w 10931999"/>
                <a:gd name="connsiteY1" fmla="*/ 0 h 5537797"/>
                <a:gd name="connsiteX2" fmla="*/ 10931999 w 10931999"/>
                <a:gd name="connsiteY2" fmla="*/ 5537797 h 5537797"/>
                <a:gd name="connsiteX3" fmla="*/ 0 w 10931999"/>
                <a:gd name="connsiteY3" fmla="*/ 5537797 h 5537797"/>
              </a:gdLst>
              <a:ahLst/>
              <a:cxnLst>
                <a:cxn ang="0">
                  <a:pos x="connsiteX0" y="connsiteY0"/>
                </a:cxn>
                <a:cxn ang="0">
                  <a:pos x="connsiteX1" y="connsiteY1"/>
                </a:cxn>
                <a:cxn ang="0">
                  <a:pos x="connsiteX2" y="connsiteY2"/>
                </a:cxn>
                <a:cxn ang="0">
                  <a:pos x="connsiteX3" y="connsiteY3"/>
                </a:cxn>
              </a:cxnLst>
              <a:rect l="l" t="t" r="r" b="b"/>
              <a:pathLst>
                <a:path w="10931999" h="5537797">
                  <a:moveTo>
                    <a:pt x="0" y="0"/>
                  </a:moveTo>
                  <a:lnTo>
                    <a:pt x="10931999" y="0"/>
                  </a:lnTo>
                  <a:lnTo>
                    <a:pt x="10931999" y="5537797"/>
                  </a:lnTo>
                  <a:lnTo>
                    <a:pt x="0" y="5537797"/>
                  </a:lnTo>
                  <a:close/>
                </a:path>
              </a:pathLst>
            </a:custGeom>
            <a:noFill/>
            <a:ln w="9525">
              <a:solidFill>
                <a:srgbClr val="F04C3E">
                  <a:alpha val="35000"/>
                </a:srgb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schemeClr val="bg1"/>
                </a:solidFill>
              </a:endParaRPr>
            </a:p>
          </p:txBody>
        </p:sp>
        <p:sp>
          <p:nvSpPr>
            <p:cNvPr id="80" name="Footnote example">
              <a:extLst>
                <a:ext uri="{FF2B5EF4-FFF2-40B4-BE49-F238E27FC236}">
                  <a16:creationId xmlns:a16="http://schemas.microsoft.com/office/drawing/2014/main" id="{FA54666D-BD30-49CF-B603-0584C5F58DF3}"/>
                </a:ext>
              </a:extLst>
            </p:cNvPr>
            <p:cNvSpPr txBox="1"/>
            <p:nvPr/>
          </p:nvSpPr>
          <p:spPr>
            <a:xfrm>
              <a:off x="630000" y="6030142"/>
              <a:ext cx="9030914" cy="415498"/>
            </a:xfrm>
            <a:prstGeom prst="rect">
              <a:avLst/>
            </a:prstGeom>
            <a:noFill/>
          </p:spPr>
          <p:txBody>
            <a:bodyPr wrap="square" lIns="0" tIns="0" rIns="0" bIns="0" rtlCol="0" anchor="b">
              <a:spAutoFit/>
            </a:bodyPr>
            <a:lstStyle/>
            <a:p>
              <a:pPr lvl="0">
                <a:lnSpc>
                  <a:spcPct val="90000"/>
                </a:lnSpc>
                <a:defRPr/>
              </a:pPr>
              <a:r>
                <a:rPr lang="en-US" sz="1000">
                  <a:solidFill>
                    <a:prstClr val="white">
                      <a:lumMod val="65000"/>
                    </a:prstClr>
                  </a:solidFill>
                  <a:sym typeface="Trebuchet MS" panose="020B0603020202020204" pitchFamily="34" charset="0"/>
                </a:rPr>
                <a:t>1. xxxx  2. xxxx  3. xxxx</a:t>
              </a:r>
            </a:p>
            <a:p>
              <a:pPr lvl="0">
                <a:lnSpc>
                  <a:spcPct val="90000"/>
                </a:lnSpc>
                <a:defRPr/>
              </a:pPr>
              <a:r>
                <a:rPr lang="en-US" sz="1000">
                  <a:solidFill>
                    <a:prstClr val="white">
                      <a:lumMod val="65000"/>
                    </a:prstClr>
                  </a:solidFill>
                  <a:sym typeface="Trebuchet MS" panose="020B0603020202020204" pitchFamily="34" charset="0"/>
                </a:rPr>
                <a:t>Note: List footnotes in numerical order. Footnote numbers are not bracketed. Use 10pt font. Do not put a period at the end of the note or the source</a:t>
              </a:r>
            </a:p>
            <a:p>
              <a:pPr lvl="0">
                <a:lnSpc>
                  <a:spcPct val="90000"/>
                </a:lnSpc>
                <a:defRPr/>
              </a:pPr>
              <a:r>
                <a:rPr lang="en-US" sz="1000">
                  <a:solidFill>
                    <a:prstClr val="white">
                      <a:lumMod val="65000"/>
                    </a:prstClr>
                  </a:solidFill>
                  <a:sym typeface="Trebuchet MS" panose="020B0603020202020204" pitchFamily="34" charset="0"/>
                </a:rPr>
                <a:t>Source: Include a source for every chart that you use. Separate sources with a semicolon; BCG-related sources go at the end</a:t>
              </a:r>
            </a:p>
          </p:txBody>
        </p:sp>
      </p:grpSp>
    </p:spTree>
    <p:extLst>
      <p:ext uri="{BB962C8B-B14F-4D97-AF65-F5344CB8AC3E}">
        <p14:creationId xmlns:p14="http://schemas.microsoft.com/office/powerpoint/2010/main" val="360982020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preserve="1">
  <p:cSld name="Agenda Section Header Overview">
    <p:bg>
      <p:bgPr>
        <a:solidFill>
          <a:srgbClr val="D6E7FF"/>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270" imgH="270" progId="TCLayout.ActiveDocument.1">
                  <p:embed/>
                </p:oleObj>
              </mc:Choice>
              <mc:Fallback>
                <p:oleObj name="think-cell Slide" r:id="rId5" imgW="270" imgH="270" progId="TCLayout.ActiveDocument.1">
                  <p:embed/>
                  <p:pic>
                    <p:nvPicPr>
                      <p:cNvPr id="3" name="Object 2" hidden="1"/>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11" name="Rectangle 10"/>
          <p:cNvSpPr/>
          <p:nvPr/>
        </p:nvSpPr>
        <p:spPr bwMode="invGray">
          <a:xfrm>
            <a:off x="1388145" y="4691187"/>
            <a:ext cx="929337" cy="995874"/>
          </a:xfrm>
          <a:prstGeom prst="rect">
            <a:avLst/>
          </a:prstGeom>
          <a:noFill/>
          <a:ln w="9525">
            <a:solidFill>
              <a:srgbClr val="002960"/>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lnSpc>
                <a:spcPct val="95000"/>
              </a:lnSpc>
              <a:spcBef>
                <a:spcPts val="0"/>
              </a:spcBef>
              <a:spcAft>
                <a:spcPts val="0"/>
              </a:spcAft>
            </a:pPr>
            <a:endParaRPr lang="en-US" sz="2000">
              <a:solidFill>
                <a:prstClr val="white"/>
              </a:solidFill>
              <a:latin typeface="+mn-lt"/>
              <a:ea typeface="+mn-ea"/>
              <a:cs typeface="+mn-cs"/>
              <a:sym typeface="Arial" panose="020B0604020202020204" pitchFamily="34" charset="0"/>
            </a:endParaRPr>
          </a:p>
        </p:txBody>
      </p:sp>
      <p:sp>
        <p:nvSpPr>
          <p:cNvPr id="12" name="Rectangle 11"/>
          <p:cNvSpPr/>
          <p:nvPr>
            <p:custDataLst>
              <p:tags r:id="rId3"/>
            </p:custDataLst>
          </p:nvPr>
        </p:nvSpPr>
        <p:spPr>
          <a:xfrm>
            <a:off x="2509482" y="4691187"/>
            <a:ext cx="1570152" cy="1468176"/>
          </a:xfrm>
          <a:prstGeom prst="rect">
            <a:avLst/>
          </a:prstGeom>
          <a:noFill/>
          <a:ln w="9525" cmpd="sng">
            <a:solidFill>
              <a:srgbClr val="002960"/>
            </a:solidFill>
            <a:prstDash val="solid"/>
            <a:miter lim="800000"/>
          </a:ln>
          <a:extLst>
            <a:ext uri="{909E8E84-426E-40DD-AFC4-6F175D3DCCD1}">
              <a14:hiddenFill xmlns:a14="http://schemas.microsoft.com/office/drawing/2010/main">
                <a:solidFill>
                  <a:schemeClr val="tx1">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0000" rIns="182880" bIns="182880" numCol="1" spcCol="0" rtlCol="0" fromWordArt="0" anchor="t" anchorCtr="0" forceAA="0" compatLnSpc="1">
            <a:prstTxWarp prst="textNoShape">
              <a:avLst/>
            </a:prstTxWarp>
            <a:noAutofit/>
          </a:bodyPr>
          <a:lstStyle/>
          <a:p>
            <a:pPr>
              <a:lnSpc>
                <a:spcPct val="95000"/>
              </a:lnSpc>
            </a:pPr>
            <a:endParaRPr lang="en-US" sz="1200">
              <a:solidFill>
                <a:srgbClr val="FFFFFF"/>
              </a:solidFill>
              <a:latin typeface="+mn-lt"/>
              <a:ea typeface="+mn-ea"/>
              <a:cs typeface="+mn-cs"/>
              <a:sym typeface="Arial" panose="020B0604020202020204" pitchFamily="34" charset="0"/>
            </a:endParaRPr>
          </a:p>
        </p:txBody>
      </p:sp>
      <p:sp>
        <p:nvSpPr>
          <p:cNvPr id="2" name="TextBox 1"/>
          <p:cNvSpPr txBox="1"/>
          <p:nvPr/>
        </p:nvSpPr>
        <p:spPr>
          <a:xfrm>
            <a:off x="630000" y="907198"/>
            <a:ext cx="3448800" cy="3493008"/>
          </a:xfrm>
          <a:prstGeom prst="rect">
            <a:avLst/>
          </a:prstGeom>
          <a:noFill/>
          <a:ln>
            <a:solidFill>
              <a:srgbClr val="002960"/>
            </a:solidFill>
          </a:ln>
        </p:spPr>
        <p:txBody>
          <a:bodyPr wrap="square" lIns="612000" tIns="468000" rIns="0" bIns="0" rtlCol="0" anchor="t">
            <a:noAutofit/>
          </a:bodyPr>
          <a:lstStyle/>
          <a:p>
            <a:pPr>
              <a:lnSpc>
                <a:spcPct val="90000"/>
              </a:lnSpc>
              <a:spcAft>
                <a:spcPts val="600"/>
              </a:spcAft>
            </a:pPr>
            <a:endParaRPr lang="en-US" sz="5400">
              <a:solidFill>
                <a:schemeClr val="bg1"/>
              </a:solidFill>
              <a:latin typeface="+mn-lt"/>
              <a:ea typeface="+mn-ea"/>
              <a:cs typeface="+mn-cs"/>
              <a:sym typeface="Arial" panose="020B0604020202020204" pitchFamily="34" charset="0"/>
            </a:endParaRPr>
          </a:p>
        </p:txBody>
      </p:sp>
      <p:sp>
        <p:nvSpPr>
          <p:cNvPr id="10" name="TextBox 1"/>
          <p:cNvSpPr txBox="1"/>
          <p:nvPr/>
        </p:nvSpPr>
        <p:spPr>
          <a:xfrm>
            <a:off x="992129" y="1115416"/>
            <a:ext cx="2723823" cy="881780"/>
          </a:xfrm>
          <a:prstGeom prst="rect">
            <a:avLst/>
          </a:prstGeom>
          <a:noFill/>
        </p:spPr>
        <p:txBody>
          <a:bodyPr wrap="none" rtlCol="0">
            <a:spAutoFit/>
          </a:bodyPr>
          <a:lstStyle/>
          <a:p>
            <a:pPr algn="ctr" fontAlgn="auto">
              <a:lnSpc>
                <a:spcPct val="95000"/>
              </a:lnSpc>
              <a:spcBef>
                <a:spcPts val="0"/>
              </a:spcBef>
              <a:spcAft>
                <a:spcPts val="0"/>
              </a:spcAft>
            </a:pPr>
            <a:r>
              <a:rPr lang="en-US" sz="5400" b="1">
                <a:solidFill>
                  <a:srgbClr val="002960"/>
                </a:solidFill>
                <a:latin typeface="+mn-lt"/>
                <a:ea typeface="+mn-ea"/>
                <a:cs typeface="+mn-cs"/>
                <a:sym typeface="Arial" panose="020B0604020202020204" pitchFamily="34" charset="0"/>
              </a:rPr>
              <a:t>Agenda</a:t>
            </a:r>
          </a:p>
        </p:txBody>
      </p:sp>
      <p:sp>
        <p:nvSpPr>
          <p:cNvPr id="13" name="Slide Number">
            <a:extLst>
              <a:ext uri="{FF2B5EF4-FFF2-40B4-BE49-F238E27FC236}">
                <a16:creationId xmlns:a16="http://schemas.microsoft.com/office/drawing/2014/main" id="{59A3E616-E608-4177-AC30-8C7A4DB27D40}"/>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61355831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preserve="1">
  <p:cSld name="Agenda Section Header">
    <p:bg>
      <p:bgPr>
        <a:solidFill>
          <a:srgbClr val="D6E7FF"/>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3" name="Object 2"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10" name="Rectangle 9"/>
          <p:cNvSpPr/>
          <p:nvPr/>
        </p:nvSpPr>
        <p:spPr bwMode="white">
          <a:xfrm>
            <a:off x="1284743" y="1428131"/>
            <a:ext cx="947672" cy="947672"/>
          </a:xfrm>
          <a:prstGeom prst="rect">
            <a:avLst/>
          </a:prstGeom>
          <a:noFill/>
          <a:ln w="9525">
            <a:solidFill>
              <a:srgbClr val="002960"/>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ea typeface="+mn-ea"/>
              <a:cs typeface="+mn-cs"/>
              <a:sym typeface="Arial" panose="020B0604020202020204" pitchFamily="34" charset="0"/>
            </a:endParaRPr>
          </a:p>
        </p:txBody>
      </p:sp>
      <p:sp>
        <p:nvSpPr>
          <p:cNvPr id="13" name="Rectangle 12"/>
          <p:cNvSpPr/>
          <p:nvPr/>
        </p:nvSpPr>
        <p:spPr>
          <a:xfrm>
            <a:off x="1285200" y="2667600"/>
            <a:ext cx="9619200" cy="3200400"/>
          </a:xfrm>
          <a:prstGeom prst="rect">
            <a:avLst/>
          </a:prstGeom>
          <a:noFill/>
          <a:ln w="9525">
            <a:solidFill>
              <a:srgbClr val="002960"/>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spcBef>
                <a:spcPts val="0"/>
              </a:spcBef>
              <a:spcAft>
                <a:spcPts val="0"/>
              </a:spcAft>
            </a:pPr>
            <a:endParaRPr lang="en-US" sz="2000">
              <a:solidFill>
                <a:prstClr val="white"/>
              </a:solidFill>
              <a:latin typeface="+mn-lt"/>
              <a:ea typeface="+mn-ea"/>
              <a:cs typeface="+mn-cs"/>
              <a:sym typeface="Arial" panose="020B0604020202020204" pitchFamily="34" charset="0"/>
            </a:endParaRPr>
          </a:p>
        </p:txBody>
      </p:sp>
      <p:sp>
        <p:nvSpPr>
          <p:cNvPr id="8" name="Slide Number">
            <a:extLst>
              <a:ext uri="{FF2B5EF4-FFF2-40B4-BE49-F238E27FC236}">
                <a16:creationId xmlns:a16="http://schemas.microsoft.com/office/drawing/2014/main" id="{657DFD06-9FA8-4A44-AFA9-2E4D8556FBBC}"/>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21660112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8.xml><?xml version="1.0" encoding="utf-8"?>
<p:sldLayout xmlns:a="http://schemas.openxmlformats.org/drawingml/2006/main" xmlns:r="http://schemas.openxmlformats.org/officeDocument/2006/relationships" xmlns:p="http://schemas.openxmlformats.org/presentationml/2006/main" showMasterSp="0" preserve="1">
  <p:cSld name="Agenda Full Width Overview">
    <p:bg>
      <p:bgPr>
        <a:solidFill>
          <a:srgbClr val="D6E7FF"/>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3" name="Object 2"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10" name="Title 1"/>
          <p:cNvSpPr txBox="1">
            <a:spLocks/>
          </p:cNvSpPr>
          <p:nvPr/>
        </p:nvSpPr>
        <p:spPr>
          <a:xfrm>
            <a:off x="630000" y="622800"/>
            <a:ext cx="7189998" cy="470898"/>
          </a:xfrm>
          <a:prstGeom prst="rect">
            <a:avLst/>
          </a:prstGeom>
        </p:spPr>
        <p:txBody>
          <a:bodyPr vert="horz" wrap="square" lIns="0" tIns="0" rIns="0" bIns="0" rtlCol="0" anchor="t" anchorCtr="0">
            <a:spAutoFit/>
          </a:bodyPr>
          <a:lstStyle>
            <a:lvl1pPr marL="0" indent="0" algn="l" defTabSz="914400" rtl="0" eaLnBrk="1" latinLnBrk="0" hangingPunct="1">
              <a:lnSpc>
                <a:spcPct val="90000"/>
              </a:lnSpc>
              <a:spcBef>
                <a:spcPct val="0"/>
              </a:spcBef>
              <a:spcAft>
                <a:spcPts val="0"/>
              </a:spcAft>
              <a:buNone/>
              <a:defRPr sz="3400" b="0" i="0" u="none" kern="1200" spc="0">
                <a:solidFill>
                  <a:schemeClr val="tx2">
                    <a:lumMod val="100000"/>
                  </a:schemeClr>
                </a:solidFill>
                <a:latin typeface="Trebuchet MS" panose="020B0603020202020204" pitchFamily="34" charset="0"/>
                <a:ea typeface="+mj-ea"/>
                <a:cs typeface="+mj-cs"/>
                <a:sym typeface="Trebuchet MS" panose="020B0603020202020204" pitchFamily="34" charset="0"/>
              </a:defRPr>
            </a:lvl1pPr>
          </a:lstStyle>
          <a:p>
            <a:r>
              <a:rPr lang="en-US" b="1">
                <a:solidFill>
                  <a:srgbClr val="002960"/>
                </a:solidFill>
                <a:latin typeface="+mn-lt"/>
                <a:ea typeface="+mn-ea"/>
                <a:cs typeface="+mn-cs"/>
                <a:sym typeface="Arial" panose="020B0604020202020204" pitchFamily="34" charset="0"/>
              </a:rPr>
              <a:t>Agenda</a:t>
            </a:r>
          </a:p>
        </p:txBody>
      </p:sp>
      <p:cxnSp>
        <p:nvCxnSpPr>
          <p:cNvPr id="13" name="Straight Connector 12"/>
          <p:cNvCxnSpPr/>
          <p:nvPr/>
        </p:nvCxnSpPr>
        <p:spPr bwMode="white">
          <a:xfrm>
            <a:off x="618898" y="1206000"/>
            <a:ext cx="11576304" cy="0"/>
          </a:xfrm>
          <a:prstGeom prst="line">
            <a:avLst/>
          </a:prstGeom>
          <a:ln w="9525" cmpd="sng">
            <a:solidFill>
              <a:srgbClr val="002960"/>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8" name="Slide Number">
            <a:extLst>
              <a:ext uri="{FF2B5EF4-FFF2-40B4-BE49-F238E27FC236}">
                <a16:creationId xmlns:a16="http://schemas.microsoft.com/office/drawing/2014/main" id="{F0818998-A708-4092-B4A7-157A66AD6498}"/>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76584414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9.xml><?xml version="1.0" encoding="utf-8"?>
<p:sldLayout xmlns:a="http://schemas.openxmlformats.org/drawingml/2006/main" xmlns:r="http://schemas.openxmlformats.org/officeDocument/2006/relationships" xmlns:p="http://schemas.openxmlformats.org/presentationml/2006/main" showMasterSp="0" preserve="1">
  <p:cSld name="Agenda Two-Thirds">
    <p:bg>
      <p:bgPr>
        <a:solidFill>
          <a:srgbClr val="D6E7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588" y="1588"/>
                        <a:ext cx="1587" cy="1587"/>
                      </a:xfrm>
                      <a:prstGeom prst="rect">
                        <a:avLst/>
                      </a:prstGeom>
                    </p:spPr>
                  </p:pic>
                </p:oleObj>
              </mc:Fallback>
            </mc:AlternateContent>
          </a:graphicData>
        </a:graphic>
      </p:graphicFrame>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3671068" y="0"/>
            <a:ext cx="416951" cy="6858000"/>
          </a:xfrm>
          <a:prstGeom prst="rect">
            <a:avLst/>
          </a:prstGeom>
        </p:spPr>
      </p:pic>
      <p:sp>
        <p:nvSpPr>
          <p:cNvPr id="13" name="Rectangle 12"/>
          <p:cNvSpPr/>
          <p:nvPr/>
        </p:nvSpPr>
        <p:spPr bwMode="white">
          <a:xfrm>
            <a:off x="4080763" y="-1309"/>
            <a:ext cx="8111237" cy="6859309"/>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Arial" panose="020B0604020202020204" pitchFamily="34" charset="0"/>
            </a:endParaRPr>
          </a:p>
        </p:txBody>
      </p:sp>
      <p:sp>
        <p:nvSpPr>
          <p:cNvPr id="16"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17" name="TextBox 16"/>
          <p:cNvSpPr txBox="1"/>
          <p:nvPr/>
        </p:nvSpPr>
        <p:spPr>
          <a:xfrm>
            <a:off x="629999" y="3192895"/>
            <a:ext cx="1645920" cy="470898"/>
          </a:xfrm>
          <a:prstGeom prst="rect">
            <a:avLst/>
          </a:prstGeom>
          <a:noFill/>
        </p:spPr>
        <p:txBody>
          <a:bodyPr wrap="square" lIns="0" tIns="0" rIns="0" bIns="0" rtlCol="0" anchor="t">
            <a:spAutoFit/>
          </a:bodyPr>
          <a:lstStyle/>
          <a:p>
            <a:pPr>
              <a:lnSpc>
                <a:spcPct val="90000"/>
              </a:lnSpc>
              <a:spcAft>
                <a:spcPts val="600"/>
              </a:spcAft>
            </a:pPr>
            <a:r>
              <a:rPr lang="en-US" sz="3400" b="1">
                <a:solidFill>
                  <a:srgbClr val="002960"/>
                </a:solidFill>
                <a:latin typeface="+mn-lt"/>
                <a:ea typeface="+mn-ea"/>
                <a:cs typeface="+mn-cs"/>
                <a:sym typeface="Arial" panose="020B0604020202020204" pitchFamily="34" charset="0"/>
              </a:rPr>
              <a:t>Agenda</a:t>
            </a:r>
          </a:p>
        </p:txBody>
      </p:sp>
      <p:sp>
        <p:nvSpPr>
          <p:cNvPr id="12" name="Slide Number">
            <a:extLst>
              <a:ext uri="{FF2B5EF4-FFF2-40B4-BE49-F238E27FC236}">
                <a16:creationId xmlns:a16="http://schemas.microsoft.com/office/drawing/2014/main" id="{E7B8AF14-C4E1-4FA3-A274-EF2E5FF59B7F}"/>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42247897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Arrow half">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E6E824C8-4CC3-4923-8337-4D2F6D3CA453}"/>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E6E824C8-4CC3-4923-8337-4D2F6D3CA45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8" name="Date Placeholder 7"/>
          <p:cNvSpPr>
            <a:spLocks noGrp="1"/>
          </p:cNvSpPr>
          <p:nvPr>
            <p:ph type="dt" sz="half" idx="16"/>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18"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14" name="Pentagon 8"/>
          <p:cNvSpPr/>
          <p:nvPr userDrawn="1"/>
        </p:nvSpPr>
        <p:spPr bwMode="white">
          <a:xfrm>
            <a:off x="0" y="0"/>
            <a:ext cx="6363546" cy="6858000"/>
          </a:xfrm>
          <a:prstGeom prst="homePlate">
            <a:avLst>
              <a:gd name="adj" fmla="val 12939"/>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ea typeface="+mn-ea"/>
              <a:cs typeface="+mn-cs"/>
              <a:sym typeface="Arial" panose="020B0604020202020204" pitchFamily="34" charset="0"/>
            </a:endParaRPr>
          </a:p>
        </p:txBody>
      </p:sp>
      <p:sp>
        <p:nvSpPr>
          <p:cNvPr id="16" name="Title 2"/>
          <p:cNvSpPr>
            <a:spLocks noGrp="1"/>
          </p:cNvSpPr>
          <p:nvPr>
            <p:ph type="title" hasCustomPrompt="1"/>
          </p:nvPr>
        </p:nvSpPr>
        <p:spPr>
          <a:xfrm>
            <a:off x="630000" y="622800"/>
            <a:ext cx="4673646" cy="523220"/>
          </a:xfrm>
          <a:prstGeom prst="rect">
            <a:avLst/>
          </a:prstGeom>
        </p:spPr>
        <p:txBody>
          <a:bodyPr vert="horz" wrap="square" lIns="0" tIns="0" rIns="0" bIns="0" anchor="t" anchorCtr="0">
            <a:spAutoFit/>
          </a:bodyPr>
          <a:lstStyle>
            <a:lvl1pPr marL="0" indent="0" algn="l">
              <a:lnSpc>
                <a:spcPct val="100000"/>
              </a:lnSpc>
              <a:spcBef>
                <a:spcPct val="0"/>
              </a:spcBef>
              <a:spcAft>
                <a:spcPts val="0"/>
              </a:spcAft>
              <a:defRPr sz="3400" b="1" i="0" u="none" kern="1200" spc="0">
                <a:solidFill>
                  <a:srgbClr val="002960"/>
                </a:solidFill>
                <a:latin typeface="+mj-lt"/>
                <a:ea typeface="+mj-ea"/>
                <a:cs typeface="+mj-cs"/>
                <a:sym typeface="Arial" panose="020B0604020202020204" pitchFamily="34" charset="0"/>
              </a:defRPr>
            </a:lvl1pPr>
          </a:lstStyle>
          <a:p>
            <a:pPr lvl="0"/>
            <a:r>
              <a:rPr lang="en-US"/>
              <a:t>Click to add title</a:t>
            </a:r>
          </a:p>
        </p:txBody>
      </p:sp>
      <p:pic>
        <p:nvPicPr>
          <p:cNvPr id="9" name="Picture 8"/>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397806" y="3589606"/>
            <a:ext cx="1365250" cy="3382962"/>
          </a:xfrm>
          <a:custGeom>
            <a:avLst/>
            <a:gdLst>
              <a:gd name="connsiteX0" fmla="*/ 920598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320782 h 3382962"/>
              <a:gd name="connsiteX5" fmla="*/ 126694 w 1365250"/>
              <a:gd name="connsiteY5" fmla="*/ 3320782 h 3382962"/>
              <a:gd name="connsiteX6" fmla="*/ 0 w 1365250"/>
              <a:gd name="connsiteY6" fmla="*/ 0 h 3382962"/>
              <a:gd name="connsiteX7" fmla="*/ 908172 w 1365250"/>
              <a:gd name="connsiteY7" fmla="*/ 0 h 3382962"/>
              <a:gd name="connsiteX8" fmla="*/ 0 w 1365250"/>
              <a:gd name="connsiteY8" fmla="*/ 289035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20598" y="0"/>
                </a:moveTo>
                <a:lnTo>
                  <a:pt x="1365250" y="0"/>
                </a:lnTo>
                <a:lnTo>
                  <a:pt x="1365250" y="3382962"/>
                </a:lnTo>
                <a:lnTo>
                  <a:pt x="0" y="3382962"/>
                </a:lnTo>
                <a:lnTo>
                  <a:pt x="0" y="3320782"/>
                </a:lnTo>
                <a:lnTo>
                  <a:pt x="126694" y="3320782"/>
                </a:lnTo>
                <a:close/>
                <a:moveTo>
                  <a:pt x="0" y="0"/>
                </a:moveTo>
                <a:lnTo>
                  <a:pt x="908172" y="0"/>
                </a:lnTo>
                <a:lnTo>
                  <a:pt x="0" y="2890357"/>
                </a:lnTo>
                <a:close/>
              </a:path>
            </a:pathLst>
          </a:custGeom>
          <a:noFill/>
          <a:extLst>
            <a:ext uri="{909E8E84-426E-40DD-AFC4-6F175D3DCCD1}">
              <a14:hiddenFill xmlns:a14="http://schemas.microsoft.com/office/drawing/2010/main">
                <a:solidFill>
                  <a:srgbClr val="FFFFFF"/>
                </a:solidFill>
              </a14:hiddenFill>
            </a:ext>
          </a:extLst>
        </p:spPr>
      </p:pic>
      <p:sp>
        <p:nvSpPr>
          <p:cNvPr id="21" name="Slide Number">
            <a:extLst>
              <a:ext uri="{FF2B5EF4-FFF2-40B4-BE49-F238E27FC236}">
                <a16:creationId xmlns:a16="http://schemas.microsoft.com/office/drawing/2014/main" id="{D247E8CC-C500-449F-9DA4-32C0E975AC07}"/>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47848689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p:cSld name="Agenda D. Section Header Overview">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5"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8" name="Rectangle 7"/>
          <p:cNvSpPr/>
          <p:nvPr/>
        </p:nvSpPr>
        <p:spPr bwMode="invGray">
          <a:xfrm>
            <a:off x="1388145" y="4691187"/>
            <a:ext cx="929337" cy="995874"/>
          </a:xfrm>
          <a:prstGeom prst="rect">
            <a:avLst/>
          </a:prstGeom>
          <a:noFill/>
          <a:ln w="9525">
            <a:solidFill>
              <a:srgbClr val="002960"/>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lnSpc>
                <a:spcPct val="95000"/>
              </a:lnSpc>
              <a:spcBef>
                <a:spcPts val="0"/>
              </a:spcBef>
              <a:spcAft>
                <a:spcPts val="0"/>
              </a:spcAft>
            </a:pPr>
            <a:endParaRPr lang="en-US" sz="2000">
              <a:solidFill>
                <a:prstClr val="white"/>
              </a:solidFill>
              <a:latin typeface="+mn-lt"/>
              <a:ea typeface="+mn-ea"/>
              <a:cs typeface="+mn-cs"/>
              <a:sym typeface="Arial" panose="020B0604020202020204" pitchFamily="34" charset="0"/>
            </a:endParaRPr>
          </a:p>
        </p:txBody>
      </p:sp>
      <p:sp>
        <p:nvSpPr>
          <p:cNvPr id="10" name="Rectangle 9"/>
          <p:cNvSpPr/>
          <p:nvPr>
            <p:custDataLst>
              <p:tags r:id="rId2"/>
            </p:custDataLst>
          </p:nvPr>
        </p:nvSpPr>
        <p:spPr>
          <a:xfrm>
            <a:off x="2509482" y="4691187"/>
            <a:ext cx="1570152" cy="1468176"/>
          </a:xfrm>
          <a:prstGeom prst="rect">
            <a:avLst/>
          </a:prstGeom>
          <a:noFill/>
          <a:ln w="9525" cmpd="sng">
            <a:solidFill>
              <a:srgbClr val="002960"/>
            </a:solidFill>
            <a:prstDash val="solid"/>
            <a:miter lim="800000"/>
          </a:ln>
          <a:extLst>
            <a:ext uri="{909E8E84-426E-40DD-AFC4-6F175D3DCCD1}">
              <a14:hiddenFill xmlns:a14="http://schemas.microsoft.com/office/drawing/2010/main">
                <a:solidFill>
                  <a:schemeClr val="tx1">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0000" rIns="182880" bIns="182880" numCol="1" spcCol="0" rtlCol="0" fromWordArt="0" anchor="t" anchorCtr="0" forceAA="0" compatLnSpc="1">
            <a:prstTxWarp prst="textNoShape">
              <a:avLst/>
            </a:prstTxWarp>
            <a:noAutofit/>
          </a:bodyPr>
          <a:lstStyle/>
          <a:p>
            <a:pPr>
              <a:lnSpc>
                <a:spcPct val="95000"/>
              </a:lnSpc>
            </a:pPr>
            <a:endParaRPr lang="en-US" sz="1200">
              <a:solidFill>
                <a:srgbClr val="FFFFFF"/>
              </a:solidFill>
              <a:latin typeface="+mn-lt"/>
              <a:ea typeface="+mn-ea"/>
              <a:cs typeface="+mn-cs"/>
              <a:sym typeface="Arial" panose="020B0604020202020204" pitchFamily="34" charset="0"/>
            </a:endParaRPr>
          </a:p>
        </p:txBody>
      </p:sp>
      <p:sp>
        <p:nvSpPr>
          <p:cNvPr id="11" name="TextBox 10"/>
          <p:cNvSpPr txBox="1"/>
          <p:nvPr/>
        </p:nvSpPr>
        <p:spPr>
          <a:xfrm>
            <a:off x="630000" y="907197"/>
            <a:ext cx="3448800" cy="3493008"/>
          </a:xfrm>
          <a:prstGeom prst="rect">
            <a:avLst/>
          </a:prstGeom>
          <a:noFill/>
          <a:ln>
            <a:solidFill>
              <a:srgbClr val="002960"/>
            </a:solidFill>
          </a:ln>
        </p:spPr>
        <p:txBody>
          <a:bodyPr wrap="square" lIns="612000" tIns="468000" rIns="0" bIns="0" rtlCol="0" anchor="t">
            <a:noAutofit/>
          </a:bodyPr>
          <a:lstStyle/>
          <a:p>
            <a:pPr>
              <a:lnSpc>
                <a:spcPct val="90000"/>
              </a:lnSpc>
              <a:spcAft>
                <a:spcPts val="600"/>
              </a:spcAft>
            </a:pPr>
            <a:endParaRPr lang="en-US" sz="5400">
              <a:solidFill>
                <a:schemeClr val="accent4"/>
              </a:solidFill>
              <a:latin typeface="+mn-lt"/>
              <a:ea typeface="+mn-ea"/>
              <a:cs typeface="+mn-cs"/>
              <a:sym typeface="Arial" panose="020B0604020202020204" pitchFamily="34" charset="0"/>
            </a:endParaRPr>
          </a:p>
        </p:txBody>
      </p:sp>
      <p:sp>
        <p:nvSpPr>
          <p:cNvPr id="9" name="TextBox 1"/>
          <p:cNvSpPr txBox="1"/>
          <p:nvPr/>
        </p:nvSpPr>
        <p:spPr>
          <a:xfrm>
            <a:off x="992129" y="1115416"/>
            <a:ext cx="2723823" cy="881780"/>
          </a:xfrm>
          <a:prstGeom prst="rect">
            <a:avLst/>
          </a:prstGeom>
          <a:noFill/>
        </p:spPr>
        <p:txBody>
          <a:bodyPr wrap="none" rtlCol="0">
            <a:spAutoFit/>
          </a:bodyPr>
          <a:lstStyle>
            <a:defPPr>
              <a:defRPr lang="en-US"/>
            </a:defPPr>
            <a:lvl1pPr algn="ctr" fontAlgn="auto">
              <a:lnSpc>
                <a:spcPct val="95000"/>
              </a:lnSpc>
              <a:spcBef>
                <a:spcPts val="0"/>
              </a:spcBef>
              <a:spcAft>
                <a:spcPts val="0"/>
              </a:spcAft>
              <a:defRPr sz="5400">
                <a:solidFill>
                  <a:schemeClr val="accent4"/>
                </a:solidFill>
                <a:latin typeface="+mj-l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n-US" b="1">
                <a:solidFill>
                  <a:srgbClr val="002960"/>
                </a:solidFill>
                <a:latin typeface="+mn-lt"/>
                <a:ea typeface="+mn-ea"/>
                <a:cs typeface="+mn-cs"/>
                <a:sym typeface="Arial" panose="020B0604020202020204" pitchFamily="34" charset="0"/>
              </a:rPr>
              <a:t>Agenda</a:t>
            </a:r>
          </a:p>
        </p:txBody>
      </p:sp>
    </p:spTree>
    <p:extLst>
      <p:ext uri="{BB962C8B-B14F-4D97-AF65-F5344CB8AC3E}">
        <p14:creationId xmlns:p14="http://schemas.microsoft.com/office/powerpoint/2010/main" val="246002447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p:cSld name="Agenda D. Section Header">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8" name="Rectangle 7"/>
          <p:cNvSpPr/>
          <p:nvPr/>
        </p:nvSpPr>
        <p:spPr bwMode="white">
          <a:xfrm>
            <a:off x="1284743" y="1428131"/>
            <a:ext cx="947672" cy="947672"/>
          </a:xfrm>
          <a:prstGeom prst="rect">
            <a:avLst/>
          </a:prstGeom>
          <a:noFill/>
          <a:ln w="9525">
            <a:solidFill>
              <a:srgbClr val="002960"/>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ea typeface="+mn-ea"/>
              <a:cs typeface="+mn-cs"/>
              <a:sym typeface="Arial" panose="020B0604020202020204" pitchFamily="34" charset="0"/>
            </a:endParaRPr>
          </a:p>
        </p:txBody>
      </p:sp>
      <p:sp>
        <p:nvSpPr>
          <p:cNvPr id="10" name="Rectangle 9"/>
          <p:cNvSpPr/>
          <p:nvPr/>
        </p:nvSpPr>
        <p:spPr>
          <a:xfrm>
            <a:off x="1285200" y="2667600"/>
            <a:ext cx="9619200" cy="3200400"/>
          </a:xfrm>
          <a:prstGeom prst="rect">
            <a:avLst/>
          </a:prstGeom>
          <a:noFill/>
          <a:ln w="9525">
            <a:solidFill>
              <a:srgbClr val="002960"/>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spcBef>
                <a:spcPts val="0"/>
              </a:spcBef>
              <a:spcAft>
                <a:spcPts val="0"/>
              </a:spcAft>
            </a:pPr>
            <a:endParaRPr lang="en-US" sz="2000">
              <a:solidFill>
                <a:prstClr val="white"/>
              </a:solidFill>
              <a:latin typeface="+mn-lt"/>
              <a:ea typeface="+mn-ea"/>
              <a:cs typeface="+mn-cs"/>
              <a:sym typeface="Arial" panose="020B0604020202020204" pitchFamily="34" charset="0"/>
            </a:endParaRPr>
          </a:p>
        </p:txBody>
      </p:sp>
    </p:spTree>
    <p:extLst>
      <p:ext uri="{BB962C8B-B14F-4D97-AF65-F5344CB8AC3E}">
        <p14:creationId xmlns:p14="http://schemas.microsoft.com/office/powerpoint/2010/main" val="73874217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p:cSld name="Agenda D. Full Width Overview">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7" name="Title 1"/>
          <p:cNvSpPr txBox="1">
            <a:spLocks/>
          </p:cNvSpPr>
          <p:nvPr/>
        </p:nvSpPr>
        <p:spPr>
          <a:xfrm>
            <a:off x="630000" y="622800"/>
            <a:ext cx="7189998" cy="470898"/>
          </a:xfrm>
          <a:prstGeom prst="rect">
            <a:avLst/>
          </a:prstGeom>
        </p:spPr>
        <p:txBody>
          <a:bodyPr vert="horz" wrap="square" lIns="0" tIns="0" rIns="0" bIns="0" rtlCol="0" anchor="t" anchorCtr="0">
            <a:spAutoFit/>
          </a:bodyPr>
          <a:lstStyle>
            <a:lvl1pPr marL="0" indent="0" algn="l" defTabSz="914400" rtl="0" eaLnBrk="1" latinLnBrk="0" hangingPunct="1">
              <a:lnSpc>
                <a:spcPct val="90000"/>
              </a:lnSpc>
              <a:spcBef>
                <a:spcPct val="0"/>
              </a:spcBef>
              <a:spcAft>
                <a:spcPts val="0"/>
              </a:spcAft>
              <a:buNone/>
              <a:defRPr sz="3400" b="0" i="0" u="none" kern="1200" spc="0">
                <a:solidFill>
                  <a:schemeClr val="tx2">
                    <a:lumMod val="100000"/>
                  </a:schemeClr>
                </a:solidFill>
                <a:latin typeface="Trebuchet MS" panose="020B0603020202020204" pitchFamily="34" charset="0"/>
                <a:ea typeface="+mj-ea"/>
                <a:cs typeface="+mj-cs"/>
                <a:sym typeface="Trebuchet MS" panose="020B0603020202020204" pitchFamily="34" charset="0"/>
              </a:defRPr>
            </a:lvl1pPr>
          </a:lstStyle>
          <a:p>
            <a:r>
              <a:rPr lang="en-US" b="1">
                <a:solidFill>
                  <a:srgbClr val="002960"/>
                </a:solidFill>
                <a:latin typeface="+mn-lt"/>
                <a:ea typeface="+mn-ea"/>
                <a:cs typeface="+mn-cs"/>
                <a:sym typeface="Arial" panose="020B0604020202020204" pitchFamily="34" charset="0"/>
              </a:rPr>
              <a:t>Agenda</a:t>
            </a:r>
          </a:p>
        </p:txBody>
      </p:sp>
      <p:cxnSp>
        <p:nvCxnSpPr>
          <p:cNvPr id="9" name="Straight Connector 8"/>
          <p:cNvCxnSpPr/>
          <p:nvPr/>
        </p:nvCxnSpPr>
        <p:spPr bwMode="white">
          <a:xfrm>
            <a:off x="618898" y="1206000"/>
            <a:ext cx="11576304" cy="0"/>
          </a:xfrm>
          <a:prstGeom prst="line">
            <a:avLst/>
          </a:prstGeom>
          <a:ln w="9525" cmpd="sng">
            <a:solidFill>
              <a:srgbClr val="002960"/>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7127941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preserve="1">
  <p:cSld name="Agenda D. Two-Thirds">
    <p:bg>
      <p:bgPr>
        <a:solidFill>
          <a:srgbClr val="D6E7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588" y="1588"/>
                        <a:ext cx="1587" cy="1587"/>
                      </a:xfrm>
                      <a:prstGeom prst="rect">
                        <a:avLst/>
                      </a:prstGeom>
                    </p:spPr>
                  </p:pic>
                </p:oleObj>
              </mc:Fallback>
            </mc:AlternateContent>
          </a:graphicData>
        </a:graphic>
      </p:graphicFrame>
      <p:pic>
        <p:nvPicPr>
          <p:cNvPr id="23" name="Picture 22"/>
          <p:cNvPicPr>
            <a:picLocks noChangeAspect="1"/>
          </p:cNvPicPr>
          <p:nvPr/>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3671068" y="0"/>
            <a:ext cx="416951" cy="6858000"/>
          </a:xfrm>
          <a:prstGeom prst="rect">
            <a:avLst/>
          </a:prstGeom>
        </p:spPr>
      </p:pic>
      <p:sp>
        <p:nvSpPr>
          <p:cNvPr id="26" name="Rectangle 25"/>
          <p:cNvSpPr/>
          <p:nvPr/>
        </p:nvSpPr>
        <p:spPr bwMode="ltGray">
          <a:xfrm>
            <a:off x="4080763" y="-1309"/>
            <a:ext cx="8111237" cy="685930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Arial" panose="020B0604020202020204" pitchFamily="34" charset="0"/>
            </a:endParaRPr>
          </a:p>
        </p:txBody>
      </p:sp>
      <p:sp>
        <p:nvSpPr>
          <p:cNvPr id="2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10" name="TextBox 9"/>
          <p:cNvSpPr txBox="1"/>
          <p:nvPr/>
        </p:nvSpPr>
        <p:spPr>
          <a:xfrm>
            <a:off x="630000" y="3262145"/>
            <a:ext cx="1161047" cy="332399"/>
          </a:xfrm>
          <a:prstGeom prst="rect">
            <a:avLst/>
          </a:prstGeom>
          <a:noFill/>
        </p:spPr>
        <p:txBody>
          <a:bodyPr wrap="square" lIns="0" tIns="0" rIns="0" bIns="0" rtlCol="0" anchor="t">
            <a:spAutoFit/>
          </a:bodyPr>
          <a:lstStyle/>
          <a:p>
            <a:pPr>
              <a:lnSpc>
                <a:spcPct val="90000"/>
              </a:lnSpc>
              <a:spcAft>
                <a:spcPts val="600"/>
              </a:spcAft>
            </a:pPr>
            <a:r>
              <a:rPr lang="en-US" sz="2400" b="1">
                <a:solidFill>
                  <a:srgbClr val="002960"/>
                </a:solidFill>
                <a:latin typeface="+mn-lt"/>
                <a:ea typeface="+mn-ea"/>
                <a:cs typeface="+mn-cs"/>
                <a:sym typeface="Arial" panose="020B0604020202020204" pitchFamily="34" charset="0"/>
              </a:rPr>
              <a:t>Agenda</a:t>
            </a:r>
          </a:p>
        </p:txBody>
      </p:sp>
      <p:sp>
        <p:nvSpPr>
          <p:cNvPr id="12" name="Slide Number">
            <a:extLst>
              <a:ext uri="{FF2B5EF4-FFF2-40B4-BE49-F238E27FC236}">
                <a16:creationId xmlns:a16="http://schemas.microsoft.com/office/drawing/2014/main" id="{8885D8FA-0FB4-4328-A2B3-ADE91E0D1D54}"/>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9192223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preserve="1">
  <p:cSld name="Agenda D. Table of Contents">
    <p:bg>
      <p:bgPr>
        <a:solidFill>
          <a:srgbClr val="D6E7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13" name="Freeform 12"/>
          <p:cNvSpPr/>
          <p:nvPr/>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Arial" panose="020B0604020202020204" pitchFamily="34" charset="0"/>
            </a:endParaRPr>
          </a:p>
        </p:txBody>
      </p:sp>
      <p:sp>
        <p:nvSpPr>
          <p:cNvPr id="17" name="Freeform 12"/>
          <p:cNvSpPr/>
          <p:nvPr/>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Arial" panose="020B0604020202020204" pitchFamily="34" charset="0"/>
            </a:endParaRPr>
          </a:p>
        </p:txBody>
      </p:sp>
      <p:sp>
        <p:nvSpPr>
          <p:cNvPr id="24"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pic>
        <p:nvPicPr>
          <p:cNvPr id="9"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08638" y="3586748"/>
            <a:ext cx="1365250" cy="3382962"/>
          </a:xfrm>
          <a:custGeom>
            <a:avLst/>
            <a:gdLst>
              <a:gd name="connsiteX0" fmla="*/ 942801 w 1365250"/>
              <a:gd name="connsiteY0" fmla="*/ 0 h 3382962"/>
              <a:gd name="connsiteX1" fmla="*/ 1365250 w 1365250"/>
              <a:gd name="connsiteY1" fmla="*/ 0 h 3382962"/>
              <a:gd name="connsiteX2" fmla="*/ 1365250 w 1365250"/>
              <a:gd name="connsiteY2" fmla="*/ 3382962 h 3382962"/>
              <a:gd name="connsiteX3" fmla="*/ 128720 w 1365250"/>
              <a:gd name="connsiteY3" fmla="*/ 3382962 h 3382962"/>
              <a:gd name="connsiteX4" fmla="*/ 0 w 1365250"/>
              <a:gd name="connsiteY4" fmla="*/ 0 h 3382962"/>
              <a:gd name="connsiteX5" fmla="*/ 929501 w 1365250"/>
              <a:gd name="connsiteY5" fmla="*/ 0 h 3382962"/>
              <a:gd name="connsiteX6" fmla="*/ 0 w 1365250"/>
              <a:gd name="connsiteY6" fmla="*/ 2860398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250" h="3382962">
                <a:moveTo>
                  <a:pt x="942801" y="0"/>
                </a:moveTo>
                <a:lnTo>
                  <a:pt x="1365250" y="0"/>
                </a:lnTo>
                <a:lnTo>
                  <a:pt x="1365250" y="3382962"/>
                </a:lnTo>
                <a:lnTo>
                  <a:pt x="128720" y="3382962"/>
                </a:lnTo>
                <a:close/>
                <a:moveTo>
                  <a:pt x="0" y="0"/>
                </a:moveTo>
                <a:lnTo>
                  <a:pt x="929501" y="0"/>
                </a:lnTo>
                <a:lnTo>
                  <a:pt x="0" y="2860398"/>
                </a:lnTo>
                <a:close/>
              </a:path>
            </a:pathLst>
          </a:cu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7ADE8037-409F-415A-9F73-BFE3974284D5}"/>
              </a:ext>
            </a:extLst>
          </p:cNvPr>
          <p:cNvSpPr txBox="1"/>
          <p:nvPr/>
        </p:nvSpPr>
        <p:spPr>
          <a:xfrm>
            <a:off x="630000" y="2138279"/>
            <a:ext cx="2926080" cy="2580130"/>
          </a:xfrm>
          <a:prstGeom prst="rect">
            <a:avLst/>
          </a:prstGeom>
          <a:noFill/>
        </p:spPr>
        <p:txBody>
          <a:bodyPr wrap="square" lIns="0" tIns="0" rIns="0" bIns="0" rtlCol="0" anchor="ctr">
            <a:spAutoFit/>
          </a:bodyPr>
          <a:lstStyle/>
          <a:p>
            <a:pPr marL="0" indent="0">
              <a:lnSpc>
                <a:spcPct val="106000"/>
              </a:lnSpc>
              <a:spcAft>
                <a:spcPts val="700"/>
              </a:spcAft>
              <a:buFontTx/>
              <a:buNone/>
            </a:pPr>
            <a:r>
              <a:rPr lang="en-US" sz="5400" b="1">
                <a:solidFill>
                  <a:srgbClr val="002960"/>
                </a:solidFill>
                <a:latin typeface="+mn-lt"/>
                <a:ea typeface="+mn-ea"/>
                <a:cs typeface="+mn-cs"/>
                <a:sym typeface="Arial" panose="020B0604020202020204" pitchFamily="34" charset="0"/>
              </a:rPr>
              <a:t>Table of contents</a:t>
            </a:r>
          </a:p>
        </p:txBody>
      </p:sp>
      <p:sp>
        <p:nvSpPr>
          <p:cNvPr id="11" name="Slide Number">
            <a:extLst>
              <a:ext uri="{FF2B5EF4-FFF2-40B4-BE49-F238E27FC236}">
                <a16:creationId xmlns:a16="http://schemas.microsoft.com/office/drawing/2014/main" id="{1608BB73-543C-40D5-B5E3-DA559D89935E}"/>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5534366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5.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6626"/>
            <a:ext cx="12192000" cy="1311275"/>
          </a:xfrm>
          <a:prstGeom prst="rect">
            <a:avLst/>
          </a:prstGeom>
          <a:solidFill>
            <a:srgbClr val="55709D"/>
          </a:solidFill>
          <a:ln w="9525">
            <a:noFill/>
            <a:miter lim="800000"/>
            <a:headEnd/>
            <a:tailEnd/>
          </a:ln>
          <a:effectLst/>
        </p:spPr>
        <p:txBody>
          <a:bodyPr tIns="320040" bIns="320040" anchor="ctr"/>
          <a:lstStyle/>
          <a:p>
            <a:pPr algn="ctr">
              <a:defRPr/>
            </a:pPr>
            <a:endParaRPr lang="en-US" sz="4400" b="0">
              <a:solidFill>
                <a:schemeClr val="tx2"/>
              </a:solidFill>
            </a:endParaRPr>
          </a:p>
        </p:txBody>
      </p:sp>
      <p:sp>
        <p:nvSpPr>
          <p:cNvPr id="46082" name="Rectangle 2"/>
          <p:cNvSpPr>
            <a:spLocks noGrp="1" noChangeArrowheads="1"/>
          </p:cNvSpPr>
          <p:nvPr>
            <p:ph type="subTitle" idx="1"/>
          </p:nvPr>
        </p:nvSpPr>
        <p:spPr>
          <a:xfrm>
            <a:off x="1828800" y="3886200"/>
            <a:ext cx="8534400" cy="1447800"/>
          </a:xfrm>
        </p:spPr>
        <p:txBody>
          <a:bodyPr/>
          <a:lstStyle>
            <a:lvl1pPr marL="0" indent="0" algn="ctr">
              <a:buFontTx/>
              <a:buNone/>
              <a:defRPr>
                <a:latin typeface="Calibri" pitchFamily="34" charset="0"/>
              </a:defRPr>
            </a:lvl1pPr>
          </a:lstStyle>
          <a:p>
            <a:r>
              <a:rPr lang="en-US"/>
              <a:t>Click to edit Master subtitle style</a:t>
            </a:r>
          </a:p>
        </p:txBody>
      </p:sp>
      <p:sp>
        <p:nvSpPr>
          <p:cNvPr id="9" name="Rectangle 2"/>
          <p:cNvSpPr>
            <a:spLocks noGrp="1" noChangeArrowheads="1"/>
          </p:cNvSpPr>
          <p:nvPr>
            <p:ph type="ctrTitle" idx="4294967295"/>
          </p:nvPr>
        </p:nvSpPr>
        <p:spPr bwMode="auto">
          <a:xfrm>
            <a:off x="304800" y="2286001"/>
            <a:ext cx="11684000" cy="1470025"/>
          </a:xfrm>
          <a:prstGeom prst="rect">
            <a:avLst/>
          </a:prstGeom>
          <a:noFill/>
          <a:ln>
            <a:miter lim="800000"/>
            <a:headEnd/>
            <a:tailEnd/>
          </a:ln>
        </p:spPr>
        <p:txBody>
          <a:bodyPr/>
          <a:lstStyle/>
          <a:p>
            <a:r>
              <a:rPr lang="en-US"/>
              <a:t>Click to edit Master title style</a:t>
            </a:r>
          </a:p>
        </p:txBody>
      </p:sp>
    </p:spTree>
    <p:extLst>
      <p:ext uri="{BB962C8B-B14F-4D97-AF65-F5344CB8AC3E}">
        <p14:creationId xmlns:p14="http://schemas.microsoft.com/office/powerpoint/2010/main" val="264224213"/>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40000" y="0"/>
            <a:ext cx="8940800" cy="1295400"/>
          </a:xfrm>
          <a:prstGeom prst="rect">
            <a:avLst/>
          </a:prstGeom>
        </p:spPr>
        <p:txBody>
          <a:bodyPr anchor="ctr"/>
          <a:lstStyle>
            <a:lvl1pPr marL="0" algn="l">
              <a:defRPr sz="2800" b="1" i="1">
                <a:solidFill>
                  <a:schemeClr val="bg1"/>
                </a:solidFill>
              </a:defRPr>
            </a:lvl1pPr>
          </a:lstStyle>
          <a:p>
            <a:r>
              <a:rPr lang="en-US"/>
              <a:t>Click to edit Master title style</a:t>
            </a:r>
          </a:p>
        </p:txBody>
      </p:sp>
      <p:sp>
        <p:nvSpPr>
          <p:cNvPr id="3" name="Content Placeholder 2"/>
          <p:cNvSpPr>
            <a:spLocks noGrp="1"/>
          </p:cNvSpPr>
          <p:nvPr>
            <p:ph idx="1"/>
          </p:nvPr>
        </p:nvSpPr>
        <p:spPr>
          <a:xfrm>
            <a:off x="711200" y="1524001"/>
            <a:ext cx="10668000" cy="4754563"/>
          </a:xfrm>
        </p:spPr>
        <p:txBody>
          <a:bodyPr/>
          <a:lstStyle>
            <a:lvl1pPr>
              <a:defRPr sz="2200">
                <a:latin typeface="Calibri" pitchFamily="34" charset="0"/>
              </a:defRPr>
            </a:lvl1pPr>
            <a:lvl2pPr>
              <a:defRPr sz="1800">
                <a:latin typeface="Calibri" pitchFamily="34" charset="0"/>
              </a:defRPr>
            </a:lvl2pPr>
            <a:lvl3pPr>
              <a:buFont typeface="Courier New" pitchFamily="49" charset="0"/>
              <a:buChar char="o"/>
              <a:defRPr sz="1600">
                <a:latin typeface="Calibri" pitchFamily="34" charset="0"/>
              </a:defRPr>
            </a:lvl3pPr>
            <a:lvl4pPr>
              <a:buFont typeface="Wingdings" pitchFamily="2" charset="2"/>
              <a:buChar char="§"/>
              <a:defRPr sz="1400">
                <a:latin typeface="Calibri" pitchFamily="34" charset="0"/>
              </a:defRPr>
            </a:lvl4pPr>
            <a:lvl5pPr>
              <a:defRPr sz="1200">
                <a:latin typeface="Calibri"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297F1988-A5F7-4952-8385-EAF97683B957}" type="slidenum">
              <a:rPr lang="en-US" smtClean="0"/>
              <a:pPr>
                <a:defRPr/>
              </a:pPr>
              <a:t>‹#›</a:t>
            </a:fld>
            <a:endParaRPr lang="en-US"/>
          </a:p>
        </p:txBody>
      </p:sp>
    </p:spTree>
    <p:extLst>
      <p:ext uri="{BB962C8B-B14F-4D97-AF65-F5344CB8AC3E}">
        <p14:creationId xmlns:p14="http://schemas.microsoft.com/office/powerpoint/2010/main" val="2842927328"/>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40000" y="0"/>
            <a:ext cx="8940800" cy="1295400"/>
          </a:xfrm>
          <a:prstGeom prst="rect">
            <a:avLst/>
          </a:prstGeom>
        </p:spPr>
        <p:txBody>
          <a:bodyPr anchor="ctr"/>
          <a:lstStyle>
            <a:lvl1pPr marL="0" algn="l">
              <a:defRPr sz="2800" b="1" i="1">
                <a:solidFill>
                  <a:schemeClr val="bg1"/>
                </a:solidFill>
              </a:defRPr>
            </a:lvl1pPr>
          </a:lstStyle>
          <a:p>
            <a:r>
              <a:rPr lang="en-US"/>
              <a:t>Click to edit Master title style</a:t>
            </a:r>
          </a:p>
        </p:txBody>
      </p:sp>
      <p:sp>
        <p:nvSpPr>
          <p:cNvPr id="4" name="Rectangle 6"/>
          <p:cNvSpPr>
            <a:spLocks noGrp="1" noChangeArrowheads="1"/>
          </p:cNvSpPr>
          <p:nvPr>
            <p:ph type="sldNum" sz="quarter" idx="10"/>
          </p:nvPr>
        </p:nvSpPr>
        <p:spPr>
          <a:ln/>
        </p:spPr>
        <p:txBody>
          <a:bodyPr/>
          <a:lstStyle>
            <a:lvl1pPr>
              <a:defRPr/>
            </a:lvl1pPr>
          </a:lstStyle>
          <a:p>
            <a:pPr>
              <a:defRPr/>
            </a:pPr>
            <a:fld id="{297F1988-A5F7-4952-8385-EAF97683B957}" type="slidenum">
              <a:rPr lang="en-US" smtClean="0"/>
              <a:pPr>
                <a:defRPr/>
              </a:pPr>
              <a:t>‹#›</a:t>
            </a:fld>
            <a:endParaRPr lang="en-US"/>
          </a:p>
        </p:txBody>
      </p:sp>
    </p:spTree>
    <p:extLst>
      <p:ext uri="{BB962C8B-B14F-4D97-AF65-F5344CB8AC3E}">
        <p14:creationId xmlns:p14="http://schemas.microsoft.com/office/powerpoint/2010/main" val="2810548499"/>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06400" y="1371601"/>
            <a:ext cx="5638800" cy="4754563"/>
          </a:xfrm>
        </p:spPr>
        <p:txBody>
          <a:bodyPr/>
          <a:lstStyle>
            <a:lvl1pPr>
              <a:defRPr sz="2000">
                <a:latin typeface="Calibri" pitchFamily="34" charset="0"/>
              </a:defRPr>
            </a:lvl1pPr>
            <a:lvl2pPr>
              <a:defRPr sz="1800">
                <a:latin typeface="Calibri" pitchFamily="34" charset="0"/>
              </a:defRPr>
            </a:lvl2pPr>
            <a:lvl3pPr>
              <a:buFont typeface="Courier New" pitchFamily="49" charset="0"/>
              <a:buChar char="o"/>
              <a:defRPr sz="1600">
                <a:latin typeface="Calibri" pitchFamily="34" charset="0"/>
              </a:defRPr>
            </a:lvl3pPr>
            <a:lvl4pPr>
              <a:buFont typeface="Wingdings" pitchFamily="2" charset="2"/>
              <a:buChar char="§"/>
              <a:defRPr sz="1400">
                <a:latin typeface="Calibri" pitchFamily="34" charset="0"/>
              </a:defRPr>
            </a:lvl4pPr>
            <a:lvl5pPr>
              <a:defRPr sz="1200">
                <a:latin typeface="Calibri" pitchFamily="34" charset="0"/>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48400" y="1371601"/>
            <a:ext cx="5638800" cy="4754563"/>
          </a:xfrm>
        </p:spPr>
        <p:txBody>
          <a:bodyPr/>
          <a:lstStyle>
            <a:lvl1pPr>
              <a:defRPr sz="2000">
                <a:latin typeface="Calibri" pitchFamily="34" charset="0"/>
              </a:defRPr>
            </a:lvl1pPr>
            <a:lvl2pPr>
              <a:defRPr sz="1800">
                <a:latin typeface="Calibri" pitchFamily="34" charset="0"/>
              </a:defRPr>
            </a:lvl2pPr>
            <a:lvl3pPr>
              <a:buFont typeface="Courier New" pitchFamily="49" charset="0"/>
              <a:buChar char="o"/>
              <a:defRPr sz="1600">
                <a:latin typeface="Calibri" pitchFamily="34" charset="0"/>
              </a:defRPr>
            </a:lvl3pPr>
            <a:lvl4pPr>
              <a:buFont typeface="Wingdings" pitchFamily="2" charset="2"/>
              <a:buChar char="§"/>
              <a:defRPr sz="1400">
                <a:latin typeface="Calibri" pitchFamily="34" charset="0"/>
              </a:defRPr>
            </a:lvl4pPr>
            <a:lvl5pPr>
              <a:defRPr sz="1200">
                <a:latin typeface="Calibri" pitchFamily="34" charset="0"/>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1"/>
          <p:cNvSpPr>
            <a:spLocks noGrp="1"/>
          </p:cNvSpPr>
          <p:nvPr>
            <p:ph type="title"/>
          </p:nvPr>
        </p:nvSpPr>
        <p:spPr>
          <a:xfrm>
            <a:off x="2540000" y="0"/>
            <a:ext cx="8940800" cy="1295400"/>
          </a:xfrm>
          <a:prstGeom prst="rect">
            <a:avLst/>
          </a:prstGeom>
        </p:spPr>
        <p:txBody>
          <a:bodyPr anchor="ctr"/>
          <a:lstStyle>
            <a:lvl1pPr marL="0" algn="l">
              <a:defRPr sz="2800" b="1" i="1">
                <a:solidFill>
                  <a:schemeClr val="bg1"/>
                </a:solidFill>
              </a:defRPr>
            </a:lvl1pPr>
          </a:lstStyle>
          <a:p>
            <a:r>
              <a:rPr lang="en-US"/>
              <a:t>Click to edit Master title style</a:t>
            </a:r>
          </a:p>
        </p:txBody>
      </p:sp>
      <p:sp>
        <p:nvSpPr>
          <p:cNvPr id="5" name="Rectangle 6"/>
          <p:cNvSpPr>
            <a:spLocks noGrp="1" noChangeArrowheads="1"/>
          </p:cNvSpPr>
          <p:nvPr>
            <p:ph type="sldNum" sz="quarter" idx="10"/>
          </p:nvPr>
        </p:nvSpPr>
        <p:spPr>
          <a:ln/>
        </p:spPr>
        <p:txBody>
          <a:bodyPr/>
          <a:lstStyle>
            <a:lvl1pPr>
              <a:defRPr/>
            </a:lvl1pPr>
          </a:lstStyle>
          <a:p>
            <a:pPr>
              <a:defRPr/>
            </a:pPr>
            <a:fld id="{D0A1D546-983A-4DD0-9E0E-6408D2218D91}" type="slidenum">
              <a:rPr lang="en-US" smtClean="0"/>
              <a:pPr>
                <a:defRPr/>
              </a:pPr>
              <a:t>‹#›</a:t>
            </a:fld>
            <a:endParaRPr lang="en-US"/>
          </a:p>
        </p:txBody>
      </p:sp>
    </p:spTree>
    <p:extLst>
      <p:ext uri="{BB962C8B-B14F-4D97-AF65-F5344CB8AC3E}">
        <p14:creationId xmlns:p14="http://schemas.microsoft.com/office/powerpoint/2010/main" val="1981864823"/>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Content with Caption layout">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4953000" y="1371601"/>
            <a:ext cx="6705600" cy="4754563"/>
          </a:xfrm>
        </p:spPr>
        <p:txBody>
          <a:bodyPr/>
          <a:lstStyle>
            <a:lvl1pPr>
              <a:defRPr sz="2000">
                <a:latin typeface="Calibri" pitchFamily="34" charset="0"/>
              </a:defRPr>
            </a:lvl1pPr>
            <a:lvl2pPr>
              <a:defRPr sz="1800">
                <a:latin typeface="Calibri" pitchFamily="34" charset="0"/>
              </a:defRPr>
            </a:lvl2pPr>
            <a:lvl3pPr>
              <a:buFont typeface="Courier New" pitchFamily="49" charset="0"/>
              <a:buChar char="o"/>
              <a:defRPr sz="1600">
                <a:latin typeface="Calibri" pitchFamily="34" charset="0"/>
              </a:defRPr>
            </a:lvl3pPr>
            <a:lvl4pPr>
              <a:buFont typeface="Wingdings" pitchFamily="2" charset="2"/>
              <a:buChar char="§"/>
              <a:defRPr sz="1400">
                <a:latin typeface="Calibri" pitchFamily="34" charset="0"/>
              </a:defRPr>
            </a:lvl4pPr>
            <a:lvl5pPr>
              <a:defRPr sz="1200">
                <a:latin typeface="Calibri" pitchFamily="34" charset="0"/>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1"/>
          <p:cNvSpPr>
            <a:spLocks noGrp="1"/>
          </p:cNvSpPr>
          <p:nvPr>
            <p:ph type="title"/>
          </p:nvPr>
        </p:nvSpPr>
        <p:spPr>
          <a:xfrm>
            <a:off x="2540000" y="0"/>
            <a:ext cx="8940800" cy="1295400"/>
          </a:xfrm>
          <a:prstGeom prst="rect">
            <a:avLst/>
          </a:prstGeom>
        </p:spPr>
        <p:txBody>
          <a:bodyPr anchor="ctr"/>
          <a:lstStyle>
            <a:lvl1pPr marL="0" algn="l">
              <a:defRPr sz="2800" b="1" i="1">
                <a:solidFill>
                  <a:schemeClr val="bg1"/>
                </a:solidFill>
              </a:defRPr>
            </a:lvl1pPr>
          </a:lstStyle>
          <a:p>
            <a:r>
              <a:rPr lang="en-US"/>
              <a:t>Click to edit Master title style</a:t>
            </a:r>
          </a:p>
        </p:txBody>
      </p:sp>
      <p:sp>
        <p:nvSpPr>
          <p:cNvPr id="5" name="Rectangle 6"/>
          <p:cNvSpPr>
            <a:spLocks noGrp="1" noChangeArrowheads="1"/>
          </p:cNvSpPr>
          <p:nvPr>
            <p:ph type="sldNum" sz="quarter" idx="10"/>
          </p:nvPr>
        </p:nvSpPr>
        <p:spPr>
          <a:ln/>
        </p:spPr>
        <p:txBody>
          <a:bodyPr/>
          <a:lstStyle>
            <a:lvl1pPr>
              <a:defRPr/>
            </a:lvl1pPr>
          </a:lstStyle>
          <a:p>
            <a:pPr>
              <a:defRPr/>
            </a:pPr>
            <a:fld id="{D0A1D546-983A-4DD0-9E0E-6408D2218D91}" type="slidenum">
              <a:rPr lang="en-US" smtClean="0"/>
              <a:pPr>
                <a:defRPr/>
              </a:pPr>
              <a:t>‹#›</a:t>
            </a:fld>
            <a:endParaRPr lang="en-US"/>
          </a:p>
        </p:txBody>
      </p:sp>
      <p:sp>
        <p:nvSpPr>
          <p:cNvPr id="7" name="Text Placeholder 3"/>
          <p:cNvSpPr>
            <a:spLocks noGrp="1"/>
          </p:cNvSpPr>
          <p:nvPr>
            <p:ph type="body" sz="half" idx="11"/>
          </p:nvPr>
        </p:nvSpPr>
        <p:spPr>
          <a:xfrm>
            <a:off x="609601" y="2438401"/>
            <a:ext cx="4011084" cy="3687763"/>
          </a:xfrm>
        </p:spPr>
        <p:txBody>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15"/>
          <p:cNvSpPr>
            <a:spLocks noGrp="1"/>
          </p:cNvSpPr>
          <p:nvPr>
            <p:ph type="body" sz="quarter" idx="12" hasCustomPrompt="1"/>
          </p:nvPr>
        </p:nvSpPr>
        <p:spPr>
          <a:xfrm>
            <a:off x="609601" y="1524000"/>
            <a:ext cx="4011084" cy="914401"/>
          </a:xfrm>
        </p:spPr>
        <p:txBody>
          <a:bodyPr anchor="ctr"/>
          <a:lstStyle>
            <a:lvl1pPr marL="0" indent="0" algn="ctr">
              <a:buNone/>
              <a:defRPr sz="2800" b="1"/>
            </a:lvl1pPr>
          </a:lstStyle>
          <a:p>
            <a:pPr lvl="0"/>
            <a:r>
              <a:rPr lang="en-US"/>
              <a:t>Click to edit Master title style</a:t>
            </a:r>
          </a:p>
        </p:txBody>
      </p:sp>
    </p:spTree>
    <p:extLst>
      <p:ext uri="{BB962C8B-B14F-4D97-AF65-F5344CB8AC3E}">
        <p14:creationId xmlns:p14="http://schemas.microsoft.com/office/powerpoint/2010/main" val="7523035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Green arrow half">
    <p:bg>
      <p:bgPr>
        <a:solidFill>
          <a:srgbClr val="F2F2F2"/>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6528496A-D655-4BB1-8E84-4FB45BA31E20}"/>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6528496A-D655-4BB1-8E84-4FB45BA31E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4" name="Pentagon 8"/>
          <p:cNvSpPr/>
          <p:nvPr userDrawn="1"/>
        </p:nvSpPr>
        <p:spPr bwMode="white">
          <a:xfrm>
            <a:off x="0" y="0"/>
            <a:ext cx="6363546" cy="6858000"/>
          </a:xfrm>
          <a:prstGeom prst="homePlate">
            <a:avLst>
              <a:gd name="adj" fmla="val 12939"/>
            </a:avLst>
          </a:prstGeom>
          <a:solidFill>
            <a:srgbClr val="D6E7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nSpc>
                <a:spcPct val="90000"/>
              </a:lnSpc>
              <a:spcAft>
                <a:spcPts val="1000"/>
              </a:spcAft>
            </a:pPr>
            <a:endParaRPr lang="en-US" sz="1200">
              <a:solidFill>
                <a:schemeClr val="bg1"/>
              </a:solidFill>
              <a:sym typeface="Arial" panose="020B0604020202020204" pitchFamily="34" charset="0"/>
            </a:endParaRPr>
          </a:p>
        </p:txBody>
      </p:sp>
      <p:sp>
        <p:nvSpPr>
          <p:cNvPr id="16" name="Title 2"/>
          <p:cNvSpPr>
            <a:spLocks noGrp="1"/>
          </p:cNvSpPr>
          <p:nvPr>
            <p:ph type="title" hasCustomPrompt="1"/>
          </p:nvPr>
        </p:nvSpPr>
        <p:spPr>
          <a:xfrm>
            <a:off x="630000" y="622800"/>
            <a:ext cx="4673646" cy="523220"/>
          </a:xfrm>
          <a:prstGeom prst="rect">
            <a:avLst/>
          </a:prstGeom>
        </p:spPr>
        <p:txBody>
          <a:bodyPr vert="horz" wrap="square" lIns="0" tIns="0" rIns="0" bIns="0" anchor="t" anchorCtr="0">
            <a:spAutoFit/>
          </a:bodyPr>
          <a:lstStyle>
            <a:lvl1pPr marL="0" indent="0" algn="l">
              <a:lnSpc>
                <a:spcPct val="100000"/>
              </a:lnSpc>
              <a:spcBef>
                <a:spcPct val="0"/>
              </a:spcBef>
              <a:spcAft>
                <a:spcPts val="0"/>
              </a:spcAft>
              <a:defRPr sz="3400" b="1" i="0" u="none" kern="1200" spc="0">
                <a:solidFill>
                  <a:srgbClr val="002960"/>
                </a:solidFill>
                <a:latin typeface="+mj-lt"/>
                <a:ea typeface="+mj-ea"/>
                <a:cs typeface="+mj-cs"/>
                <a:sym typeface="Arial" panose="020B0604020202020204" pitchFamily="34" charset="0"/>
              </a:defRPr>
            </a:lvl1pPr>
          </a:lstStyle>
          <a:p>
            <a:pPr lvl="0"/>
            <a:r>
              <a:rPr lang="en-US"/>
              <a:t>Click to add title</a:t>
            </a:r>
          </a:p>
        </p:txBody>
      </p:sp>
      <p:sp>
        <p:nvSpPr>
          <p:cNvPr id="12"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pic>
        <p:nvPicPr>
          <p:cNvPr id="9" name="Picture 8"/>
          <p:cNvPicPr>
            <a:picLocks noChangeAspect="1"/>
          </p:cNvPicPr>
          <p:nvPr userDrawn="1"/>
        </p:nvPicPr>
        <p:blipFill rotWithShape="1">
          <a:blip r:embed="rId5">
            <a:extLst>
              <a:ext uri="{28A0092B-C50C-407E-A947-70E740481C1C}">
                <a14:useLocalDpi xmlns:a14="http://schemas.microsoft.com/office/drawing/2010/main" val="0"/>
              </a:ext>
            </a:extLst>
          </a:blip>
          <a:srcRect t="9052" b="6867"/>
          <a:stretch/>
        </p:blipFill>
        <p:spPr>
          <a:xfrm rot="120000">
            <a:off x="4460172" y="3407803"/>
            <a:ext cx="2694666" cy="3456551"/>
          </a:xfrm>
          <a:custGeom>
            <a:avLst/>
            <a:gdLst>
              <a:gd name="connsiteX0" fmla="*/ 2136534 w 2694666"/>
              <a:gd name="connsiteY0" fmla="*/ 0 h 3456551"/>
              <a:gd name="connsiteX1" fmla="*/ 2694666 w 2694666"/>
              <a:gd name="connsiteY1" fmla="*/ 0 h 3456551"/>
              <a:gd name="connsiteX2" fmla="*/ 2694666 w 2694666"/>
              <a:gd name="connsiteY2" fmla="*/ 3456551 h 3456551"/>
              <a:gd name="connsiteX3" fmla="*/ 1957033 w 2694666"/>
              <a:gd name="connsiteY3" fmla="*/ 3456551 h 3456551"/>
              <a:gd name="connsiteX4" fmla="*/ 1856842 w 2694666"/>
              <a:gd name="connsiteY4" fmla="*/ 432620 h 3456551"/>
              <a:gd name="connsiteX5" fmla="*/ 1914577 w 2694666"/>
              <a:gd name="connsiteY5" fmla="*/ 426057 h 3456551"/>
              <a:gd name="connsiteX6" fmla="*/ 0 w 2694666"/>
              <a:gd name="connsiteY6" fmla="*/ 0 h 3456551"/>
              <a:gd name="connsiteX7" fmla="*/ 1841687 w 2694666"/>
              <a:gd name="connsiteY7" fmla="*/ 0 h 3456551"/>
              <a:gd name="connsiteX8" fmla="*/ 1142595 w 2694666"/>
              <a:gd name="connsiteY8" fmla="*/ 3456551 h 3456551"/>
              <a:gd name="connsiteX9" fmla="*/ 0 w 2694666"/>
              <a:gd name="connsiteY9"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94666" h="3456551">
                <a:moveTo>
                  <a:pt x="2136534" y="0"/>
                </a:moveTo>
                <a:lnTo>
                  <a:pt x="2694666" y="0"/>
                </a:lnTo>
                <a:lnTo>
                  <a:pt x="2694666" y="3456551"/>
                </a:lnTo>
                <a:lnTo>
                  <a:pt x="1957033" y="3456551"/>
                </a:lnTo>
                <a:lnTo>
                  <a:pt x="1856842" y="432620"/>
                </a:lnTo>
                <a:lnTo>
                  <a:pt x="1914577" y="426057"/>
                </a:lnTo>
                <a:close/>
                <a:moveTo>
                  <a:pt x="0" y="0"/>
                </a:moveTo>
                <a:lnTo>
                  <a:pt x="1841687" y="0"/>
                </a:lnTo>
                <a:lnTo>
                  <a:pt x="1142595" y="3456551"/>
                </a:lnTo>
                <a:lnTo>
                  <a:pt x="0" y="3456551"/>
                </a:lnTo>
                <a:close/>
              </a:path>
            </a:pathLst>
          </a:custGeom>
        </p:spPr>
      </p:pic>
      <p:sp>
        <p:nvSpPr>
          <p:cNvPr id="18" name="Slide Number">
            <a:extLst>
              <a:ext uri="{FF2B5EF4-FFF2-40B4-BE49-F238E27FC236}">
                <a16:creationId xmlns:a16="http://schemas.microsoft.com/office/drawing/2014/main" id="{E451C5D0-56F9-4E41-B322-36226C71F97D}"/>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412407480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Picture with caption layout">
    <p:spTree>
      <p:nvGrpSpPr>
        <p:cNvPr id="1" name=""/>
        <p:cNvGrpSpPr/>
        <p:nvPr/>
      </p:nvGrpSpPr>
      <p:grpSpPr>
        <a:xfrm>
          <a:off x="0" y="0"/>
          <a:ext cx="0" cy="0"/>
          <a:chOff x="0" y="0"/>
          <a:chExt cx="0" cy="0"/>
        </a:xfrm>
      </p:grpSpPr>
      <p:sp>
        <p:nvSpPr>
          <p:cNvPr id="8" name="Title 1"/>
          <p:cNvSpPr>
            <a:spLocks noGrp="1"/>
          </p:cNvSpPr>
          <p:nvPr>
            <p:ph type="title"/>
          </p:nvPr>
        </p:nvSpPr>
        <p:spPr>
          <a:xfrm>
            <a:off x="2540000" y="0"/>
            <a:ext cx="8940800" cy="1295400"/>
          </a:xfrm>
          <a:prstGeom prst="rect">
            <a:avLst/>
          </a:prstGeom>
        </p:spPr>
        <p:txBody>
          <a:bodyPr anchor="ctr"/>
          <a:lstStyle>
            <a:lvl1pPr marL="0" algn="l">
              <a:defRPr sz="2800" b="1" i="1">
                <a:solidFill>
                  <a:schemeClr val="bg1"/>
                </a:solidFill>
              </a:defRPr>
            </a:lvl1pPr>
          </a:lstStyle>
          <a:p>
            <a:r>
              <a:rPr lang="en-US"/>
              <a:t>Click to edit Master title style</a:t>
            </a:r>
          </a:p>
        </p:txBody>
      </p:sp>
      <p:sp>
        <p:nvSpPr>
          <p:cNvPr id="5" name="Rectangle 6"/>
          <p:cNvSpPr>
            <a:spLocks noGrp="1" noChangeArrowheads="1"/>
          </p:cNvSpPr>
          <p:nvPr>
            <p:ph type="sldNum" sz="quarter" idx="10"/>
          </p:nvPr>
        </p:nvSpPr>
        <p:spPr>
          <a:ln/>
        </p:spPr>
        <p:txBody>
          <a:bodyPr/>
          <a:lstStyle>
            <a:lvl1pPr>
              <a:defRPr/>
            </a:lvl1pPr>
          </a:lstStyle>
          <a:p>
            <a:pPr>
              <a:defRPr/>
            </a:pPr>
            <a:fld id="{D0A1D546-983A-4DD0-9E0E-6408D2218D91}" type="slidenum">
              <a:rPr lang="en-US" smtClean="0"/>
              <a:pPr>
                <a:defRPr/>
              </a:pPr>
              <a:t>‹#›</a:t>
            </a:fld>
            <a:endParaRPr lang="en-US"/>
          </a:p>
        </p:txBody>
      </p:sp>
      <p:sp>
        <p:nvSpPr>
          <p:cNvPr id="12" name="Picture Placeholder 2"/>
          <p:cNvSpPr>
            <a:spLocks noGrp="1"/>
          </p:cNvSpPr>
          <p:nvPr>
            <p:ph type="pic" idx="1"/>
          </p:nvPr>
        </p:nvSpPr>
        <p:spPr>
          <a:xfrm>
            <a:off x="2387658" y="1376941"/>
            <a:ext cx="7315200" cy="3657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13" name="Text Placeholder 3"/>
          <p:cNvSpPr>
            <a:spLocks noGrp="1"/>
          </p:cNvSpPr>
          <p:nvPr>
            <p:ph type="body" sz="half" idx="2"/>
          </p:nvPr>
        </p:nvSpPr>
        <p:spPr>
          <a:xfrm>
            <a:off x="2389717" y="5519738"/>
            <a:ext cx="7315200" cy="804862"/>
          </a:xfrm>
        </p:spPr>
        <p:txBody>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6" name="Text Placeholder 15"/>
          <p:cNvSpPr>
            <a:spLocks noGrp="1"/>
          </p:cNvSpPr>
          <p:nvPr>
            <p:ph type="body" sz="quarter" idx="12" hasCustomPrompt="1"/>
          </p:nvPr>
        </p:nvSpPr>
        <p:spPr>
          <a:xfrm>
            <a:off x="2389717" y="5062537"/>
            <a:ext cx="7315200" cy="475735"/>
          </a:xfrm>
        </p:spPr>
        <p:txBody>
          <a:bodyPr anchor="ctr"/>
          <a:lstStyle>
            <a:lvl1pPr marL="0" indent="0" algn="ctr">
              <a:buNone/>
              <a:defRPr sz="2800" b="1"/>
            </a:lvl1pPr>
          </a:lstStyle>
          <a:p>
            <a:pPr lvl="0"/>
            <a:r>
              <a:rPr lang="en-US"/>
              <a:t>Click to edit Master title style</a:t>
            </a:r>
          </a:p>
        </p:txBody>
      </p:sp>
    </p:spTree>
    <p:extLst>
      <p:ext uri="{BB962C8B-B14F-4D97-AF65-F5344CB8AC3E}">
        <p14:creationId xmlns:p14="http://schemas.microsoft.com/office/powerpoint/2010/main" val="4062454068"/>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8" name="Title 1"/>
          <p:cNvSpPr>
            <a:spLocks noGrp="1"/>
          </p:cNvSpPr>
          <p:nvPr>
            <p:ph type="title"/>
          </p:nvPr>
        </p:nvSpPr>
        <p:spPr>
          <a:xfrm>
            <a:off x="2540000" y="0"/>
            <a:ext cx="8940800" cy="1295400"/>
          </a:xfrm>
          <a:prstGeom prst="rect">
            <a:avLst/>
          </a:prstGeom>
        </p:spPr>
        <p:txBody>
          <a:bodyPr anchor="ctr"/>
          <a:lstStyle>
            <a:lvl1pPr marL="0" algn="l">
              <a:defRPr sz="2800" b="1" i="1">
                <a:solidFill>
                  <a:schemeClr val="bg1"/>
                </a:solidFill>
              </a:defRPr>
            </a:lvl1pPr>
          </a:lstStyle>
          <a:p>
            <a:r>
              <a:rPr lang="en-US"/>
              <a:t>Click to edit Master title style</a:t>
            </a:r>
          </a:p>
        </p:txBody>
      </p:sp>
      <p:sp>
        <p:nvSpPr>
          <p:cNvPr id="5" name="Rectangle 6"/>
          <p:cNvSpPr>
            <a:spLocks noGrp="1" noChangeArrowheads="1"/>
          </p:cNvSpPr>
          <p:nvPr>
            <p:ph type="sldNum" sz="quarter" idx="10"/>
          </p:nvPr>
        </p:nvSpPr>
        <p:spPr>
          <a:ln/>
        </p:spPr>
        <p:txBody>
          <a:bodyPr/>
          <a:lstStyle>
            <a:lvl1pPr>
              <a:defRPr/>
            </a:lvl1pPr>
          </a:lstStyle>
          <a:p>
            <a:pPr>
              <a:defRPr/>
            </a:pPr>
            <a:endParaRPr lang="en-US"/>
          </a:p>
        </p:txBody>
      </p:sp>
      <p:sp>
        <p:nvSpPr>
          <p:cNvPr id="10" name="Vertical Text Placeholder 2"/>
          <p:cNvSpPr>
            <a:spLocks noGrp="1"/>
          </p:cNvSpPr>
          <p:nvPr>
            <p:ph type="body" orient="vert" idx="1"/>
          </p:nvPr>
        </p:nvSpPr>
        <p:spPr>
          <a:xfrm>
            <a:off x="711200" y="1524001"/>
            <a:ext cx="10972800" cy="4754563"/>
          </a:xfrm>
        </p:spPr>
        <p:txBody>
          <a:bodyPr vert="eaVert"/>
          <a:lstStyle>
            <a:lvl1pPr>
              <a:defRPr sz="2000"/>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44361419"/>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1732722" y="-6626"/>
            <a:ext cx="10459278" cy="1311275"/>
          </a:xfrm>
          <a:prstGeom prst="rect">
            <a:avLst/>
          </a:prstGeom>
          <a:solidFill>
            <a:srgbClr val="55709D"/>
          </a:solidFill>
          <a:ln w="9525">
            <a:noFill/>
            <a:miter lim="800000"/>
            <a:headEnd/>
            <a:tailEnd/>
          </a:ln>
          <a:effectLst/>
        </p:spPr>
        <p:txBody>
          <a:bodyPr tIns="320040" bIns="320040" anchor="ctr"/>
          <a:lstStyle/>
          <a:p>
            <a:pPr algn="ctr">
              <a:defRPr/>
            </a:pPr>
            <a:endParaRPr lang="en-US" sz="4400" b="0">
              <a:solidFill>
                <a:schemeClr val="tx2"/>
              </a:solidFill>
            </a:endParaRPr>
          </a:p>
        </p:txBody>
      </p:sp>
      <p:pic>
        <p:nvPicPr>
          <p:cNvPr id="5" name="Picture 9" descr="picture-24.jpg"/>
          <p:cNvPicPr>
            <a:picLocks/>
          </p:cNvPicPr>
          <p:nvPr userDrawn="1"/>
        </p:nvPicPr>
        <p:blipFill>
          <a:blip r:embed="rId2"/>
          <a:srcRect/>
          <a:stretch>
            <a:fillRect/>
          </a:stretch>
        </p:blipFill>
        <p:spPr bwMode="auto">
          <a:xfrm>
            <a:off x="1" y="1"/>
            <a:ext cx="1737360" cy="1306513"/>
          </a:xfrm>
          <a:prstGeom prst="rect">
            <a:avLst/>
          </a:prstGeom>
          <a:noFill/>
          <a:ln w="9525">
            <a:noFill/>
            <a:miter lim="800000"/>
            <a:headEnd/>
            <a:tailEnd/>
          </a:ln>
        </p:spPr>
      </p:pic>
      <p:sp>
        <p:nvSpPr>
          <p:cNvPr id="46082" name="Rectangle 2"/>
          <p:cNvSpPr>
            <a:spLocks noGrp="1" noChangeArrowheads="1"/>
          </p:cNvSpPr>
          <p:nvPr>
            <p:ph type="subTitle" idx="1"/>
          </p:nvPr>
        </p:nvSpPr>
        <p:spPr>
          <a:xfrm>
            <a:off x="1828800" y="3886200"/>
            <a:ext cx="8534400" cy="1447800"/>
          </a:xfrm>
        </p:spPr>
        <p:txBody>
          <a:bodyPr/>
          <a:lstStyle>
            <a:lvl1pPr marL="0" indent="0" algn="ctr">
              <a:buFontTx/>
              <a:buNone/>
              <a:defRPr>
                <a:latin typeface="Calibri" pitchFamily="34" charset="0"/>
              </a:defRPr>
            </a:lvl1pPr>
          </a:lstStyle>
          <a:p>
            <a:r>
              <a:rPr lang="en-US"/>
              <a:t>Click to edit Master subtitle style</a:t>
            </a:r>
          </a:p>
        </p:txBody>
      </p:sp>
      <p:sp>
        <p:nvSpPr>
          <p:cNvPr id="9" name="Rectangle 2"/>
          <p:cNvSpPr>
            <a:spLocks noGrp="1" noChangeArrowheads="1"/>
          </p:cNvSpPr>
          <p:nvPr>
            <p:ph type="ctrTitle" idx="4294967295"/>
          </p:nvPr>
        </p:nvSpPr>
        <p:spPr bwMode="auto">
          <a:xfrm>
            <a:off x="304800" y="2286001"/>
            <a:ext cx="11684000" cy="1470025"/>
          </a:xfrm>
          <a:prstGeom prst="rect">
            <a:avLst/>
          </a:prstGeom>
          <a:noFill/>
          <a:ln>
            <a:miter lim="800000"/>
            <a:headEnd/>
            <a:tailEnd/>
          </a:ln>
        </p:spPr>
        <p:txBody>
          <a:bodyPr/>
          <a:lstStyle/>
          <a:p>
            <a:r>
              <a:rPr lang="en-US"/>
              <a:t>Click to edit Master title style</a:t>
            </a:r>
          </a:p>
        </p:txBody>
      </p:sp>
      <p:pic>
        <p:nvPicPr>
          <p:cNvPr id="3" name="Picture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28600" y="6096000"/>
            <a:ext cx="1094232" cy="490728"/>
          </a:xfrm>
          <a:prstGeom prst="rect">
            <a:avLst/>
          </a:prstGeom>
        </p:spPr>
      </p:pic>
    </p:spTree>
    <p:extLst>
      <p:ext uri="{BB962C8B-B14F-4D97-AF65-F5344CB8AC3E}">
        <p14:creationId xmlns:p14="http://schemas.microsoft.com/office/powerpoint/2010/main" val="3916248656"/>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1_Title and vertical text">
    <p:spTree>
      <p:nvGrpSpPr>
        <p:cNvPr id="1" name=""/>
        <p:cNvGrpSpPr/>
        <p:nvPr/>
      </p:nvGrpSpPr>
      <p:grpSpPr>
        <a:xfrm>
          <a:off x="0" y="0"/>
          <a:ext cx="0" cy="0"/>
          <a:chOff x="0" y="0"/>
          <a:chExt cx="0" cy="0"/>
        </a:xfrm>
      </p:grpSpPr>
      <p:sp>
        <p:nvSpPr>
          <p:cNvPr id="8" name="Title 1"/>
          <p:cNvSpPr>
            <a:spLocks noGrp="1"/>
          </p:cNvSpPr>
          <p:nvPr>
            <p:ph type="title"/>
          </p:nvPr>
        </p:nvSpPr>
        <p:spPr>
          <a:xfrm>
            <a:off x="2540000" y="0"/>
            <a:ext cx="8940800" cy="1295400"/>
          </a:xfrm>
          <a:prstGeom prst="rect">
            <a:avLst/>
          </a:prstGeom>
        </p:spPr>
        <p:txBody>
          <a:bodyPr anchor="ctr"/>
          <a:lstStyle>
            <a:lvl1pPr marL="0" algn="l">
              <a:defRPr sz="2800" b="1" i="1">
                <a:solidFill>
                  <a:schemeClr val="bg1"/>
                </a:solidFill>
              </a:defRPr>
            </a:lvl1pPr>
          </a:lstStyle>
          <a:p>
            <a:r>
              <a:rPr lang="en-US"/>
              <a:t>Click to edit Master title style</a:t>
            </a:r>
          </a:p>
        </p:txBody>
      </p:sp>
      <p:sp>
        <p:nvSpPr>
          <p:cNvPr id="5" name="Rectangle 6"/>
          <p:cNvSpPr>
            <a:spLocks noGrp="1" noChangeArrowheads="1"/>
          </p:cNvSpPr>
          <p:nvPr>
            <p:ph type="sldNum" sz="quarter" idx="10"/>
          </p:nvPr>
        </p:nvSpPr>
        <p:spPr>
          <a:ln/>
        </p:spPr>
        <p:txBody>
          <a:bodyPr/>
          <a:lstStyle>
            <a:lvl1pPr>
              <a:defRPr/>
            </a:lvl1pPr>
          </a:lstStyle>
          <a:p>
            <a:pPr>
              <a:defRPr/>
            </a:pPr>
            <a:fld id="{D0A1D546-983A-4DD0-9E0E-6408D2218D91}" type="slidenum">
              <a:rPr lang="en-US" smtClean="0"/>
              <a:pPr>
                <a:defRPr/>
              </a:pPr>
              <a:t>‹#›</a:t>
            </a:fld>
            <a:endParaRPr lang="en-US"/>
          </a:p>
        </p:txBody>
      </p:sp>
      <p:sp>
        <p:nvSpPr>
          <p:cNvPr id="10" name="Vertical Text Placeholder 2"/>
          <p:cNvSpPr>
            <a:spLocks noGrp="1"/>
          </p:cNvSpPr>
          <p:nvPr>
            <p:ph type="body" orient="vert" idx="1"/>
          </p:nvPr>
        </p:nvSpPr>
        <p:spPr>
          <a:xfrm>
            <a:off x="711200" y="1524001"/>
            <a:ext cx="10972800" cy="4754563"/>
          </a:xfrm>
        </p:spPr>
        <p:txBody>
          <a:bodyPr vert="eaVert"/>
          <a:lstStyle>
            <a:lvl1pPr>
              <a:defRPr sz="2000"/>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31061087"/>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F660D4-2FB3-6A30-08AC-D1D140E9CA6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DC95266-EC8B-DCC0-D479-28A1D1210AA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38369A6-2DE9-352C-2DE5-6479FF8C8ED9}"/>
              </a:ext>
            </a:extLst>
          </p:cNvPr>
          <p:cNvSpPr>
            <a:spLocks noGrp="1"/>
          </p:cNvSpPr>
          <p:nvPr>
            <p:ph type="dt" sz="half" idx="10"/>
          </p:nvPr>
        </p:nvSpPr>
        <p:spPr/>
        <p:txBody>
          <a:bodyPr/>
          <a:lstStyle/>
          <a:p>
            <a:fld id="{A0B46308-6F4F-42A2-8358-56B40CCE3CD6}" type="datetimeFigureOut">
              <a:rPr lang="en-US" smtClean="0"/>
              <a:t>12/12/2025</a:t>
            </a:fld>
            <a:endParaRPr lang="en-US"/>
          </a:p>
        </p:txBody>
      </p:sp>
      <p:sp>
        <p:nvSpPr>
          <p:cNvPr id="5" name="Footer Placeholder 4">
            <a:extLst>
              <a:ext uri="{FF2B5EF4-FFF2-40B4-BE49-F238E27FC236}">
                <a16:creationId xmlns:a16="http://schemas.microsoft.com/office/drawing/2014/main" id="{C5B16608-6663-9213-62E4-D93A0714CB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C9EF113-193C-790D-0542-6EB6886D9E43}"/>
              </a:ext>
            </a:extLst>
          </p:cNvPr>
          <p:cNvSpPr>
            <a:spLocks noGrp="1"/>
          </p:cNvSpPr>
          <p:nvPr>
            <p:ph type="sldNum" sz="quarter" idx="12"/>
          </p:nvPr>
        </p:nvSpPr>
        <p:spPr/>
        <p:txBody>
          <a:bodyPr/>
          <a:lstStyle/>
          <a:p>
            <a:fld id="{4B3D39FD-6631-4D38-A391-F5145C3B8F81}" type="slidenum">
              <a:rPr lang="en-US" smtClean="0"/>
              <a:t>‹#›</a:t>
            </a:fld>
            <a:endParaRPr lang="en-US"/>
          </a:p>
        </p:txBody>
      </p:sp>
    </p:spTree>
    <p:extLst>
      <p:ext uri="{BB962C8B-B14F-4D97-AF65-F5344CB8AC3E}">
        <p14:creationId xmlns:p14="http://schemas.microsoft.com/office/powerpoint/2010/main" val="2039374105"/>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8E71AD-9C93-0C7F-81D3-54A59C53057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E4844B2-BFB0-2D1E-A63B-5CD7860F8B0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CF2D91E-922B-5D5D-E665-7E824F8CBB87}"/>
              </a:ext>
            </a:extLst>
          </p:cNvPr>
          <p:cNvSpPr>
            <a:spLocks noGrp="1"/>
          </p:cNvSpPr>
          <p:nvPr>
            <p:ph type="dt" sz="half" idx="10"/>
          </p:nvPr>
        </p:nvSpPr>
        <p:spPr/>
        <p:txBody>
          <a:bodyPr/>
          <a:lstStyle/>
          <a:p>
            <a:fld id="{A0B46308-6F4F-42A2-8358-56B40CCE3CD6}" type="datetimeFigureOut">
              <a:rPr lang="en-US" smtClean="0"/>
              <a:t>12/12/2025</a:t>
            </a:fld>
            <a:endParaRPr lang="en-US"/>
          </a:p>
        </p:txBody>
      </p:sp>
      <p:sp>
        <p:nvSpPr>
          <p:cNvPr id="5" name="Footer Placeholder 4">
            <a:extLst>
              <a:ext uri="{FF2B5EF4-FFF2-40B4-BE49-F238E27FC236}">
                <a16:creationId xmlns:a16="http://schemas.microsoft.com/office/drawing/2014/main" id="{56DDD58E-0FD1-4E99-0B27-B4926536ADA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8859E50-0EF0-3C44-49D1-8B2895AE5077}"/>
              </a:ext>
            </a:extLst>
          </p:cNvPr>
          <p:cNvSpPr>
            <a:spLocks noGrp="1"/>
          </p:cNvSpPr>
          <p:nvPr>
            <p:ph type="sldNum" sz="quarter" idx="12"/>
          </p:nvPr>
        </p:nvSpPr>
        <p:spPr/>
        <p:txBody>
          <a:bodyPr/>
          <a:lstStyle/>
          <a:p>
            <a:fld id="{4B3D39FD-6631-4D38-A391-F5145C3B8F81}" type="slidenum">
              <a:rPr lang="en-US" smtClean="0"/>
              <a:t>‹#›</a:t>
            </a:fld>
            <a:endParaRPr lang="en-US"/>
          </a:p>
        </p:txBody>
      </p:sp>
    </p:spTree>
    <p:extLst>
      <p:ext uri="{BB962C8B-B14F-4D97-AF65-F5344CB8AC3E}">
        <p14:creationId xmlns:p14="http://schemas.microsoft.com/office/powerpoint/2010/main" val="818104377"/>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432978-FEB3-B829-59D6-BF0165FDE0B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EE8E960-F279-680F-A612-A50D6F2919E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BE559E3-3867-5C69-1E72-B349194F38FC}"/>
              </a:ext>
            </a:extLst>
          </p:cNvPr>
          <p:cNvSpPr>
            <a:spLocks noGrp="1"/>
          </p:cNvSpPr>
          <p:nvPr>
            <p:ph type="dt" sz="half" idx="10"/>
          </p:nvPr>
        </p:nvSpPr>
        <p:spPr/>
        <p:txBody>
          <a:bodyPr/>
          <a:lstStyle/>
          <a:p>
            <a:fld id="{A0B46308-6F4F-42A2-8358-56B40CCE3CD6}" type="datetimeFigureOut">
              <a:rPr lang="en-US" smtClean="0"/>
              <a:t>12/12/2025</a:t>
            </a:fld>
            <a:endParaRPr lang="en-US"/>
          </a:p>
        </p:txBody>
      </p:sp>
      <p:sp>
        <p:nvSpPr>
          <p:cNvPr id="5" name="Footer Placeholder 4">
            <a:extLst>
              <a:ext uri="{FF2B5EF4-FFF2-40B4-BE49-F238E27FC236}">
                <a16:creationId xmlns:a16="http://schemas.microsoft.com/office/drawing/2014/main" id="{801C4D56-1721-1E0C-40F8-F74B824996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17093A6-BCCF-A13A-45B2-5757A916CC8F}"/>
              </a:ext>
            </a:extLst>
          </p:cNvPr>
          <p:cNvSpPr>
            <a:spLocks noGrp="1"/>
          </p:cNvSpPr>
          <p:nvPr>
            <p:ph type="sldNum" sz="quarter" idx="12"/>
          </p:nvPr>
        </p:nvSpPr>
        <p:spPr/>
        <p:txBody>
          <a:bodyPr/>
          <a:lstStyle/>
          <a:p>
            <a:fld id="{4B3D39FD-6631-4D38-A391-F5145C3B8F81}" type="slidenum">
              <a:rPr lang="en-US" smtClean="0"/>
              <a:t>‹#›</a:t>
            </a:fld>
            <a:endParaRPr lang="en-US"/>
          </a:p>
        </p:txBody>
      </p:sp>
    </p:spTree>
    <p:extLst>
      <p:ext uri="{BB962C8B-B14F-4D97-AF65-F5344CB8AC3E}">
        <p14:creationId xmlns:p14="http://schemas.microsoft.com/office/powerpoint/2010/main" val="481386129"/>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768D68-D440-479D-0366-E839CFCC271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F1DAD5C-6A38-4B7E-296C-A3CA24A4DC3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C91A2D7-BEDB-0A43-860A-9990224166F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5AEDA64-9C7E-94F5-8555-96510FCFCECC}"/>
              </a:ext>
            </a:extLst>
          </p:cNvPr>
          <p:cNvSpPr>
            <a:spLocks noGrp="1"/>
          </p:cNvSpPr>
          <p:nvPr>
            <p:ph type="dt" sz="half" idx="10"/>
          </p:nvPr>
        </p:nvSpPr>
        <p:spPr/>
        <p:txBody>
          <a:bodyPr/>
          <a:lstStyle/>
          <a:p>
            <a:fld id="{A0B46308-6F4F-42A2-8358-56B40CCE3CD6}" type="datetimeFigureOut">
              <a:rPr lang="en-US" smtClean="0"/>
              <a:t>12/12/2025</a:t>
            </a:fld>
            <a:endParaRPr lang="en-US"/>
          </a:p>
        </p:txBody>
      </p:sp>
      <p:sp>
        <p:nvSpPr>
          <p:cNvPr id="6" name="Footer Placeholder 5">
            <a:extLst>
              <a:ext uri="{FF2B5EF4-FFF2-40B4-BE49-F238E27FC236}">
                <a16:creationId xmlns:a16="http://schemas.microsoft.com/office/drawing/2014/main" id="{D756B2F6-5B2F-35E9-C0F0-EF4BA55976D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9E4427E-DBDE-D18D-9CEE-F61B05334F20}"/>
              </a:ext>
            </a:extLst>
          </p:cNvPr>
          <p:cNvSpPr>
            <a:spLocks noGrp="1"/>
          </p:cNvSpPr>
          <p:nvPr>
            <p:ph type="sldNum" sz="quarter" idx="12"/>
          </p:nvPr>
        </p:nvSpPr>
        <p:spPr/>
        <p:txBody>
          <a:bodyPr/>
          <a:lstStyle/>
          <a:p>
            <a:fld id="{4B3D39FD-6631-4D38-A391-F5145C3B8F81}" type="slidenum">
              <a:rPr lang="en-US" smtClean="0"/>
              <a:t>‹#›</a:t>
            </a:fld>
            <a:endParaRPr lang="en-US"/>
          </a:p>
        </p:txBody>
      </p:sp>
    </p:spTree>
    <p:extLst>
      <p:ext uri="{BB962C8B-B14F-4D97-AF65-F5344CB8AC3E}">
        <p14:creationId xmlns:p14="http://schemas.microsoft.com/office/powerpoint/2010/main" val="148445892"/>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88E6C7-3840-C3A1-5149-10C6948AFC3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3B0149A-A150-7825-8BF8-45C17E46B53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5CD902C-1BE4-A7BB-3D46-9A2D1167A7E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2C8B80C-F4E6-C740-80A5-78C044F5D10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E3B1C7D-0680-4225-CD5C-C906AEACE28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3264173-74FD-FCE1-BCD7-9A9D834722FE}"/>
              </a:ext>
            </a:extLst>
          </p:cNvPr>
          <p:cNvSpPr>
            <a:spLocks noGrp="1"/>
          </p:cNvSpPr>
          <p:nvPr>
            <p:ph type="dt" sz="half" idx="10"/>
          </p:nvPr>
        </p:nvSpPr>
        <p:spPr/>
        <p:txBody>
          <a:bodyPr/>
          <a:lstStyle/>
          <a:p>
            <a:fld id="{A0B46308-6F4F-42A2-8358-56B40CCE3CD6}" type="datetimeFigureOut">
              <a:rPr lang="en-US" smtClean="0"/>
              <a:t>12/12/2025</a:t>
            </a:fld>
            <a:endParaRPr lang="en-US"/>
          </a:p>
        </p:txBody>
      </p:sp>
      <p:sp>
        <p:nvSpPr>
          <p:cNvPr id="8" name="Footer Placeholder 7">
            <a:extLst>
              <a:ext uri="{FF2B5EF4-FFF2-40B4-BE49-F238E27FC236}">
                <a16:creationId xmlns:a16="http://schemas.microsoft.com/office/drawing/2014/main" id="{2C2134EC-C8F6-4F27-CC6E-E142C85EF8E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AC0B0EA-3645-3949-E1C7-0E0247222151}"/>
              </a:ext>
            </a:extLst>
          </p:cNvPr>
          <p:cNvSpPr>
            <a:spLocks noGrp="1"/>
          </p:cNvSpPr>
          <p:nvPr>
            <p:ph type="sldNum" sz="quarter" idx="12"/>
          </p:nvPr>
        </p:nvSpPr>
        <p:spPr/>
        <p:txBody>
          <a:bodyPr/>
          <a:lstStyle/>
          <a:p>
            <a:fld id="{4B3D39FD-6631-4D38-A391-F5145C3B8F81}" type="slidenum">
              <a:rPr lang="en-US" smtClean="0"/>
              <a:t>‹#›</a:t>
            </a:fld>
            <a:endParaRPr lang="en-US"/>
          </a:p>
        </p:txBody>
      </p:sp>
    </p:spTree>
    <p:extLst>
      <p:ext uri="{BB962C8B-B14F-4D97-AF65-F5344CB8AC3E}">
        <p14:creationId xmlns:p14="http://schemas.microsoft.com/office/powerpoint/2010/main" val="2656736967"/>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34B5B6-0904-F6AB-6BDD-1D0F0F8D38E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75E35F0-56AB-A7D6-EE27-2608DEE6AE8B}"/>
              </a:ext>
            </a:extLst>
          </p:cNvPr>
          <p:cNvSpPr>
            <a:spLocks noGrp="1"/>
          </p:cNvSpPr>
          <p:nvPr>
            <p:ph type="dt" sz="half" idx="10"/>
          </p:nvPr>
        </p:nvSpPr>
        <p:spPr/>
        <p:txBody>
          <a:bodyPr/>
          <a:lstStyle/>
          <a:p>
            <a:fld id="{A0B46308-6F4F-42A2-8358-56B40CCE3CD6}" type="datetimeFigureOut">
              <a:rPr lang="en-US" smtClean="0"/>
              <a:t>12/12/2025</a:t>
            </a:fld>
            <a:endParaRPr lang="en-US"/>
          </a:p>
        </p:txBody>
      </p:sp>
      <p:sp>
        <p:nvSpPr>
          <p:cNvPr id="4" name="Footer Placeholder 3">
            <a:extLst>
              <a:ext uri="{FF2B5EF4-FFF2-40B4-BE49-F238E27FC236}">
                <a16:creationId xmlns:a16="http://schemas.microsoft.com/office/drawing/2014/main" id="{D69B85B6-4CA4-B366-1696-6F83C47C4AC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60ED57F-A374-E56E-38A9-20748F195DCF}"/>
              </a:ext>
            </a:extLst>
          </p:cNvPr>
          <p:cNvSpPr>
            <a:spLocks noGrp="1"/>
          </p:cNvSpPr>
          <p:nvPr>
            <p:ph type="sldNum" sz="quarter" idx="12"/>
          </p:nvPr>
        </p:nvSpPr>
        <p:spPr/>
        <p:txBody>
          <a:bodyPr/>
          <a:lstStyle/>
          <a:p>
            <a:fld id="{4B3D39FD-6631-4D38-A391-F5145C3B8F81}" type="slidenum">
              <a:rPr lang="en-US" smtClean="0"/>
              <a:t>‹#›</a:t>
            </a:fld>
            <a:endParaRPr lang="en-US"/>
          </a:p>
        </p:txBody>
      </p:sp>
    </p:spTree>
    <p:extLst>
      <p:ext uri="{BB962C8B-B14F-4D97-AF65-F5344CB8AC3E}">
        <p14:creationId xmlns:p14="http://schemas.microsoft.com/office/powerpoint/2010/main" val="10208232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Arrow two third">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B8396D8D-B77E-4484-8AB7-1244CA65822A}"/>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B8396D8D-B77E-4484-8AB7-1244CA65822A}"/>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2" name="Freeform 18"/>
          <p:cNvSpPr/>
          <p:nvPr userDrawn="1"/>
        </p:nvSpPr>
        <p:spPr bwMode="white">
          <a:xfrm>
            <a:off x="0" y="0"/>
            <a:ext cx="8446239"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solidFill>
            <a:srgbClr val="F2F2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ea typeface="+mn-ea"/>
              <a:cs typeface="+mn-cs"/>
              <a:sym typeface="Arial" panose="020B0604020202020204" pitchFamily="34" charset="0"/>
            </a:endParaRPr>
          </a:p>
        </p:txBody>
      </p:sp>
      <p:sp>
        <p:nvSpPr>
          <p:cNvPr id="13" name="Date Placeholder 4"/>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11" name="Title 3"/>
          <p:cNvSpPr>
            <a:spLocks noGrp="1"/>
          </p:cNvSpPr>
          <p:nvPr>
            <p:ph type="title" hasCustomPrompt="1"/>
          </p:nvPr>
        </p:nvSpPr>
        <p:spPr>
          <a:xfrm>
            <a:off x="630000" y="622800"/>
            <a:ext cx="6256800" cy="523220"/>
          </a:xfrm>
          <a:prstGeom prst="rect">
            <a:avLst/>
          </a:prstGeom>
        </p:spPr>
        <p:txBody>
          <a:bodyPr vert="horz" wrap="square" lIns="0" tIns="0" rIns="0" bIns="0" anchor="t" anchorCtr="0">
            <a:spAutoFit/>
          </a:bodyPr>
          <a:lstStyle>
            <a:lvl1pPr marL="0" indent="0" algn="l">
              <a:lnSpc>
                <a:spcPct val="100000"/>
              </a:lnSpc>
              <a:spcBef>
                <a:spcPct val="0"/>
              </a:spcBef>
              <a:spcAft>
                <a:spcPts val="0"/>
              </a:spcAft>
              <a:defRPr sz="3400" b="1" i="0" u="none" kern="1200" spc="0">
                <a:solidFill>
                  <a:srgbClr val="002960"/>
                </a:solidFill>
                <a:latin typeface="+mj-lt"/>
                <a:ea typeface="+mj-ea"/>
                <a:cs typeface="+mj-cs"/>
                <a:sym typeface="Arial" panose="020B0604020202020204" pitchFamily="34" charset="0"/>
              </a:defRPr>
            </a:lvl1pPr>
          </a:lstStyle>
          <a:p>
            <a:pPr lvl="0"/>
            <a:r>
              <a:rPr lang="en-US"/>
              <a:t>Click to add title</a:t>
            </a:r>
          </a:p>
        </p:txBody>
      </p:sp>
      <p:pic>
        <p:nvPicPr>
          <p:cNvPr id="16" name="Picture 15"/>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490339" y="3589606"/>
            <a:ext cx="1365250" cy="3382962"/>
          </a:xfrm>
          <a:custGeom>
            <a:avLst/>
            <a:gdLst>
              <a:gd name="connsiteX0" fmla="*/ 911531 w 1365250"/>
              <a:gd name="connsiteY0" fmla="*/ 0 h 3382962"/>
              <a:gd name="connsiteX1" fmla="*/ 1365250 w 1365250"/>
              <a:gd name="connsiteY1" fmla="*/ 0 h 3382962"/>
              <a:gd name="connsiteX2" fmla="*/ 1365250 w 1365250"/>
              <a:gd name="connsiteY2" fmla="*/ 3382962 h 3382962"/>
              <a:gd name="connsiteX3" fmla="*/ 107988 w 1365250"/>
              <a:gd name="connsiteY3" fmla="*/ 3382962 h 3382962"/>
              <a:gd name="connsiteX4" fmla="*/ 111422 w 1365250"/>
              <a:gd name="connsiteY4" fmla="*/ 3368118 h 3382962"/>
              <a:gd name="connsiteX5" fmla="*/ 129661 w 1365250"/>
              <a:gd name="connsiteY5" fmla="*/ 3368407 h 3382962"/>
              <a:gd name="connsiteX6" fmla="*/ 890411 w 1365250"/>
              <a:gd name="connsiteY6" fmla="*/ 0 h 3382962"/>
              <a:gd name="connsiteX7" fmla="*/ 897808 w 1365250"/>
              <a:gd name="connsiteY7" fmla="*/ 0 h 3382962"/>
              <a:gd name="connsiteX8" fmla="*/ 870584 w 1365250"/>
              <a:gd name="connsiteY8" fmla="*/ 85726 h 3382962"/>
              <a:gd name="connsiteX9" fmla="*/ 0 w 1365250"/>
              <a:gd name="connsiteY9" fmla="*/ 0 h 3382962"/>
              <a:gd name="connsiteX10" fmla="*/ 852736 w 1365250"/>
              <a:gd name="connsiteY10" fmla="*/ 0 h 3382962"/>
              <a:gd name="connsiteX11" fmla="*/ 0 w 1365250"/>
              <a:gd name="connsiteY11" fmla="*/ 1883543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65250" h="3382962">
                <a:moveTo>
                  <a:pt x="911531" y="0"/>
                </a:moveTo>
                <a:lnTo>
                  <a:pt x="1365250" y="0"/>
                </a:lnTo>
                <a:lnTo>
                  <a:pt x="1365250" y="3382962"/>
                </a:lnTo>
                <a:lnTo>
                  <a:pt x="107988" y="3382962"/>
                </a:lnTo>
                <a:lnTo>
                  <a:pt x="111422" y="3368118"/>
                </a:lnTo>
                <a:lnTo>
                  <a:pt x="129661" y="3368407"/>
                </a:lnTo>
                <a:close/>
                <a:moveTo>
                  <a:pt x="890411" y="0"/>
                </a:moveTo>
                <a:lnTo>
                  <a:pt x="897808" y="0"/>
                </a:lnTo>
                <a:lnTo>
                  <a:pt x="870584" y="85726"/>
                </a:lnTo>
                <a:close/>
                <a:moveTo>
                  <a:pt x="0" y="0"/>
                </a:moveTo>
                <a:lnTo>
                  <a:pt x="852736" y="0"/>
                </a:lnTo>
                <a:lnTo>
                  <a:pt x="0" y="1883543"/>
                </a:lnTo>
                <a:close/>
              </a:path>
            </a:pathLst>
          </a:custGeom>
          <a:noFill/>
          <a:extLst>
            <a:ext uri="{909E8E84-426E-40DD-AFC4-6F175D3DCCD1}">
              <a14:hiddenFill xmlns:a14="http://schemas.microsoft.com/office/drawing/2010/main">
                <a:solidFill>
                  <a:srgbClr val="FFFFFF"/>
                </a:solidFill>
              </a14:hiddenFill>
            </a:ext>
          </a:extLst>
        </p:spPr>
      </p:pic>
      <p:sp>
        <p:nvSpPr>
          <p:cNvPr id="20" name="Slide Number">
            <a:extLst>
              <a:ext uri="{FF2B5EF4-FFF2-40B4-BE49-F238E27FC236}">
                <a16:creationId xmlns:a16="http://schemas.microsoft.com/office/drawing/2014/main" id="{5CD9F57D-406A-4FF4-AEF0-819A39B66572}"/>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93127750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8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C18E39E-208D-F038-C6A8-E1F527B88039}"/>
              </a:ext>
            </a:extLst>
          </p:cNvPr>
          <p:cNvSpPr>
            <a:spLocks noGrp="1"/>
          </p:cNvSpPr>
          <p:nvPr>
            <p:ph type="dt" sz="half" idx="10"/>
          </p:nvPr>
        </p:nvSpPr>
        <p:spPr/>
        <p:txBody>
          <a:bodyPr/>
          <a:lstStyle/>
          <a:p>
            <a:fld id="{A0B46308-6F4F-42A2-8358-56B40CCE3CD6}" type="datetimeFigureOut">
              <a:rPr lang="en-US" smtClean="0"/>
              <a:t>12/12/2025</a:t>
            </a:fld>
            <a:endParaRPr lang="en-US"/>
          </a:p>
        </p:txBody>
      </p:sp>
      <p:sp>
        <p:nvSpPr>
          <p:cNvPr id="3" name="Footer Placeholder 2">
            <a:extLst>
              <a:ext uri="{FF2B5EF4-FFF2-40B4-BE49-F238E27FC236}">
                <a16:creationId xmlns:a16="http://schemas.microsoft.com/office/drawing/2014/main" id="{2F75EEFA-EACD-1555-D9D3-44404B7C939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628E896-FC7C-3E2E-E8EC-BA1471168FE2}"/>
              </a:ext>
            </a:extLst>
          </p:cNvPr>
          <p:cNvSpPr>
            <a:spLocks noGrp="1"/>
          </p:cNvSpPr>
          <p:nvPr>
            <p:ph type="sldNum" sz="quarter" idx="12"/>
          </p:nvPr>
        </p:nvSpPr>
        <p:spPr/>
        <p:txBody>
          <a:bodyPr/>
          <a:lstStyle/>
          <a:p>
            <a:fld id="{4B3D39FD-6631-4D38-A391-F5145C3B8F81}" type="slidenum">
              <a:rPr lang="en-US" smtClean="0"/>
              <a:t>‹#›</a:t>
            </a:fld>
            <a:endParaRPr lang="en-US"/>
          </a:p>
        </p:txBody>
      </p:sp>
    </p:spTree>
    <p:extLst>
      <p:ext uri="{BB962C8B-B14F-4D97-AF65-F5344CB8AC3E}">
        <p14:creationId xmlns:p14="http://schemas.microsoft.com/office/powerpoint/2010/main" val="3076975778"/>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29CC0F-0FC5-E76E-5ABF-A022CB8B1B3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2AEB338-0D16-B603-9AE0-9FBEB1023E0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F3BB346-7A58-2EC5-2395-6C316AA500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B7A6BD3-A754-7F9E-5C8F-ADFC6CC3BB56}"/>
              </a:ext>
            </a:extLst>
          </p:cNvPr>
          <p:cNvSpPr>
            <a:spLocks noGrp="1"/>
          </p:cNvSpPr>
          <p:nvPr>
            <p:ph type="dt" sz="half" idx="10"/>
          </p:nvPr>
        </p:nvSpPr>
        <p:spPr/>
        <p:txBody>
          <a:bodyPr/>
          <a:lstStyle/>
          <a:p>
            <a:fld id="{A0B46308-6F4F-42A2-8358-56B40CCE3CD6}" type="datetimeFigureOut">
              <a:rPr lang="en-US" smtClean="0"/>
              <a:t>12/12/2025</a:t>
            </a:fld>
            <a:endParaRPr lang="en-US"/>
          </a:p>
        </p:txBody>
      </p:sp>
      <p:sp>
        <p:nvSpPr>
          <p:cNvPr id="6" name="Footer Placeholder 5">
            <a:extLst>
              <a:ext uri="{FF2B5EF4-FFF2-40B4-BE49-F238E27FC236}">
                <a16:creationId xmlns:a16="http://schemas.microsoft.com/office/drawing/2014/main" id="{FC3253C3-BD0A-B8A2-F81C-1A9E8CF7261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9F8CDE9-3786-6490-986A-326FD1B7A7D5}"/>
              </a:ext>
            </a:extLst>
          </p:cNvPr>
          <p:cNvSpPr>
            <a:spLocks noGrp="1"/>
          </p:cNvSpPr>
          <p:nvPr>
            <p:ph type="sldNum" sz="quarter" idx="12"/>
          </p:nvPr>
        </p:nvSpPr>
        <p:spPr/>
        <p:txBody>
          <a:bodyPr/>
          <a:lstStyle/>
          <a:p>
            <a:fld id="{4B3D39FD-6631-4D38-A391-F5145C3B8F81}" type="slidenum">
              <a:rPr lang="en-US" smtClean="0"/>
              <a:t>‹#›</a:t>
            </a:fld>
            <a:endParaRPr lang="en-US"/>
          </a:p>
        </p:txBody>
      </p:sp>
    </p:spTree>
    <p:extLst>
      <p:ext uri="{BB962C8B-B14F-4D97-AF65-F5344CB8AC3E}">
        <p14:creationId xmlns:p14="http://schemas.microsoft.com/office/powerpoint/2010/main" val="2882094905"/>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F76A66-8348-0FE8-5773-963513BD7F7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6A3EF5F-F5F6-A978-9708-7074095DAEA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324B6A2-50CD-90AE-AC93-5177AC78B6C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139C070-2C22-FF85-61F8-61A3BED7D50D}"/>
              </a:ext>
            </a:extLst>
          </p:cNvPr>
          <p:cNvSpPr>
            <a:spLocks noGrp="1"/>
          </p:cNvSpPr>
          <p:nvPr>
            <p:ph type="dt" sz="half" idx="10"/>
          </p:nvPr>
        </p:nvSpPr>
        <p:spPr/>
        <p:txBody>
          <a:bodyPr/>
          <a:lstStyle/>
          <a:p>
            <a:fld id="{A0B46308-6F4F-42A2-8358-56B40CCE3CD6}" type="datetimeFigureOut">
              <a:rPr lang="en-US" smtClean="0"/>
              <a:t>12/12/2025</a:t>
            </a:fld>
            <a:endParaRPr lang="en-US"/>
          </a:p>
        </p:txBody>
      </p:sp>
      <p:sp>
        <p:nvSpPr>
          <p:cNvPr id="6" name="Footer Placeholder 5">
            <a:extLst>
              <a:ext uri="{FF2B5EF4-FFF2-40B4-BE49-F238E27FC236}">
                <a16:creationId xmlns:a16="http://schemas.microsoft.com/office/drawing/2014/main" id="{E43C7BDA-583B-EA6C-CA9A-EC6E8B971B9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8AD7C57-AE02-E639-4B2D-646AE901A2D0}"/>
              </a:ext>
            </a:extLst>
          </p:cNvPr>
          <p:cNvSpPr>
            <a:spLocks noGrp="1"/>
          </p:cNvSpPr>
          <p:nvPr>
            <p:ph type="sldNum" sz="quarter" idx="12"/>
          </p:nvPr>
        </p:nvSpPr>
        <p:spPr/>
        <p:txBody>
          <a:bodyPr/>
          <a:lstStyle/>
          <a:p>
            <a:fld id="{4B3D39FD-6631-4D38-A391-F5145C3B8F81}" type="slidenum">
              <a:rPr lang="en-US" smtClean="0"/>
              <a:t>‹#›</a:t>
            </a:fld>
            <a:endParaRPr lang="en-US"/>
          </a:p>
        </p:txBody>
      </p:sp>
    </p:spTree>
    <p:extLst>
      <p:ext uri="{BB962C8B-B14F-4D97-AF65-F5344CB8AC3E}">
        <p14:creationId xmlns:p14="http://schemas.microsoft.com/office/powerpoint/2010/main" val="2333431581"/>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42AD3-7A9E-F5EE-E681-7D70D328BF5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A28C142-30DF-E994-E5CF-CA58EF850FB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77C0895-F587-A745-D404-E9C8BD69430C}"/>
              </a:ext>
            </a:extLst>
          </p:cNvPr>
          <p:cNvSpPr>
            <a:spLocks noGrp="1"/>
          </p:cNvSpPr>
          <p:nvPr>
            <p:ph type="dt" sz="half" idx="10"/>
          </p:nvPr>
        </p:nvSpPr>
        <p:spPr/>
        <p:txBody>
          <a:bodyPr/>
          <a:lstStyle/>
          <a:p>
            <a:fld id="{A0B46308-6F4F-42A2-8358-56B40CCE3CD6}" type="datetimeFigureOut">
              <a:rPr lang="en-US" smtClean="0"/>
              <a:t>12/12/2025</a:t>
            </a:fld>
            <a:endParaRPr lang="en-US"/>
          </a:p>
        </p:txBody>
      </p:sp>
      <p:sp>
        <p:nvSpPr>
          <p:cNvPr id="5" name="Footer Placeholder 4">
            <a:extLst>
              <a:ext uri="{FF2B5EF4-FFF2-40B4-BE49-F238E27FC236}">
                <a16:creationId xmlns:a16="http://schemas.microsoft.com/office/drawing/2014/main" id="{EAA9E190-DCA4-5367-B9AD-082442C6442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BD3B76-6549-406A-E949-A239E590098C}"/>
              </a:ext>
            </a:extLst>
          </p:cNvPr>
          <p:cNvSpPr>
            <a:spLocks noGrp="1"/>
          </p:cNvSpPr>
          <p:nvPr>
            <p:ph type="sldNum" sz="quarter" idx="12"/>
          </p:nvPr>
        </p:nvSpPr>
        <p:spPr/>
        <p:txBody>
          <a:bodyPr/>
          <a:lstStyle/>
          <a:p>
            <a:fld id="{4B3D39FD-6631-4D38-A391-F5145C3B8F81}" type="slidenum">
              <a:rPr lang="en-US" smtClean="0"/>
              <a:t>‹#›</a:t>
            </a:fld>
            <a:endParaRPr lang="en-US"/>
          </a:p>
        </p:txBody>
      </p:sp>
    </p:spTree>
    <p:extLst>
      <p:ext uri="{BB962C8B-B14F-4D97-AF65-F5344CB8AC3E}">
        <p14:creationId xmlns:p14="http://schemas.microsoft.com/office/powerpoint/2010/main" val="1535582093"/>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626446A-BC33-F1B7-CDF8-D748BED73D0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30DF6DD-05B0-D8B6-61D3-822BD1130DC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C52878A-7E5A-9197-3A94-CA499C9D2F4A}"/>
              </a:ext>
            </a:extLst>
          </p:cNvPr>
          <p:cNvSpPr>
            <a:spLocks noGrp="1"/>
          </p:cNvSpPr>
          <p:nvPr>
            <p:ph type="dt" sz="half" idx="10"/>
          </p:nvPr>
        </p:nvSpPr>
        <p:spPr/>
        <p:txBody>
          <a:bodyPr/>
          <a:lstStyle/>
          <a:p>
            <a:fld id="{A0B46308-6F4F-42A2-8358-56B40CCE3CD6}" type="datetimeFigureOut">
              <a:rPr lang="en-US" smtClean="0"/>
              <a:t>12/12/2025</a:t>
            </a:fld>
            <a:endParaRPr lang="en-US"/>
          </a:p>
        </p:txBody>
      </p:sp>
      <p:sp>
        <p:nvSpPr>
          <p:cNvPr id="5" name="Footer Placeholder 4">
            <a:extLst>
              <a:ext uri="{FF2B5EF4-FFF2-40B4-BE49-F238E27FC236}">
                <a16:creationId xmlns:a16="http://schemas.microsoft.com/office/drawing/2014/main" id="{D621866E-A865-2C2B-D89A-1360228B1DC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5292103-9CB0-88D9-71F9-649BF702A9E5}"/>
              </a:ext>
            </a:extLst>
          </p:cNvPr>
          <p:cNvSpPr>
            <a:spLocks noGrp="1"/>
          </p:cNvSpPr>
          <p:nvPr>
            <p:ph type="sldNum" sz="quarter" idx="12"/>
          </p:nvPr>
        </p:nvSpPr>
        <p:spPr/>
        <p:txBody>
          <a:bodyPr/>
          <a:lstStyle/>
          <a:p>
            <a:fld id="{4B3D39FD-6631-4D38-A391-F5145C3B8F81}" type="slidenum">
              <a:rPr lang="en-US" smtClean="0"/>
              <a:t>‹#›</a:t>
            </a:fld>
            <a:endParaRPr lang="en-US"/>
          </a:p>
        </p:txBody>
      </p:sp>
    </p:spTree>
    <p:extLst>
      <p:ext uri="{BB962C8B-B14F-4D97-AF65-F5344CB8AC3E}">
        <p14:creationId xmlns:p14="http://schemas.microsoft.com/office/powerpoint/2010/main" val="3748086615"/>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userDrawn="1">
  <p:cSld name="16_Title Only">
    <p:spTree>
      <p:nvGrpSpPr>
        <p:cNvPr id="1" name=""/>
        <p:cNvGrpSpPr/>
        <p:nvPr/>
      </p:nvGrpSpPr>
      <p:grpSpPr>
        <a:xfrm>
          <a:off x="0" y="0"/>
          <a:ext cx="0" cy="0"/>
          <a:chOff x="0" y="0"/>
          <a:chExt cx="0" cy="0"/>
        </a:xfrm>
      </p:grpSpPr>
      <p:sp>
        <p:nvSpPr>
          <p:cNvPr id="2" name="McK 2. Slide Title"/>
          <p:cNvSpPr>
            <a:spLocks noGrp="1"/>
          </p:cNvSpPr>
          <p:nvPr>
            <p:ph type="title"/>
          </p:nvPr>
        </p:nvSpPr>
        <p:spPr/>
        <p:txBody>
          <a:bodyPr vert="horz"/>
          <a:lstStyle/>
          <a:p>
            <a:r>
              <a:rPr lang="en-US"/>
              <a:t>Click to edit Master title style</a:t>
            </a:r>
          </a:p>
        </p:txBody>
      </p:sp>
      <p:pic>
        <p:nvPicPr>
          <p:cNvPr id="17411" name="Picture 3">
            <a:extLst>
              <a:ext uri="{FF2B5EF4-FFF2-40B4-BE49-F238E27FC236}">
                <a16:creationId xmlns:a16="http://schemas.microsoft.com/office/drawing/2014/main" id="{D5862515-D16E-8270-DC58-CA39CFE288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74244432"/>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p:cSld name="Blue Boxes">
    <p:spTree>
      <p:nvGrpSpPr>
        <p:cNvPr id="1" name=""/>
        <p:cNvGrpSpPr/>
        <p:nvPr/>
      </p:nvGrpSpPr>
      <p:grpSpPr>
        <a:xfrm>
          <a:off x="0" y="0"/>
          <a:ext cx="0" cy="0"/>
          <a:chOff x="0" y="0"/>
          <a:chExt cx="0" cy="0"/>
        </a:xfrm>
      </p:grpSpPr>
      <p:sp>
        <p:nvSpPr>
          <p:cNvPr id="5" name="Rectangle 4" hidden="1"/>
          <p:cNvSpPr/>
          <p:nvPr>
            <p:custDataLst>
              <p:tags r:id="rId1"/>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a:latin typeface="Arial"/>
              <a:ea typeface="+mj-ea"/>
              <a:cs typeface="Arial"/>
              <a:sym typeface="Arial"/>
            </a:endParaRPr>
          </a:p>
        </p:txBody>
      </p:sp>
      <p:sp>
        <p:nvSpPr>
          <p:cNvPr id="2" name="Title 1"/>
          <p:cNvSpPr>
            <a:spLocks noGrp="1"/>
          </p:cNvSpPr>
          <p:nvPr>
            <p:ph type="title"/>
          </p:nvPr>
        </p:nvSpPr>
        <p:spPr>
          <a:xfrm>
            <a:off x="231648" y="237744"/>
            <a:ext cx="11655552" cy="292388"/>
          </a:xfrm>
        </p:spPr>
        <p:txBody>
          <a:bodyPr vert="horz"/>
          <a:lstStyle/>
          <a:p>
            <a:r>
              <a:rPr lang="en-US"/>
              <a:t>Click to edit Master title style</a:t>
            </a:r>
          </a:p>
        </p:txBody>
      </p:sp>
      <p:sp>
        <p:nvSpPr>
          <p:cNvPr id="21" name="Text Placeholder 5"/>
          <p:cNvSpPr>
            <a:spLocks noGrp="1"/>
          </p:cNvSpPr>
          <p:nvPr>
            <p:ph type="body" sz="quarter" idx="10" hasCustomPrompt="1"/>
          </p:nvPr>
        </p:nvSpPr>
        <p:spPr>
          <a:xfrm>
            <a:off x="304800" y="1371600"/>
            <a:ext cx="2316480" cy="990600"/>
          </a:xfrm>
          <a:solidFill>
            <a:schemeClr val="accent1"/>
          </a:solidFill>
        </p:spPr>
        <p:txBody>
          <a:bodyPr anchor="ctr">
            <a:noAutofit/>
          </a:bodyPr>
          <a:lstStyle>
            <a:lvl1pPr algn="ctr">
              <a:defRPr baseline="0"/>
            </a:lvl1pPr>
          </a:lstStyle>
          <a:p>
            <a:pPr lvl="0"/>
            <a:r>
              <a:rPr lang="en-US"/>
              <a:t>Add Text</a:t>
            </a:r>
          </a:p>
        </p:txBody>
      </p:sp>
      <p:sp>
        <p:nvSpPr>
          <p:cNvPr id="22" name="Text Placeholder 5"/>
          <p:cNvSpPr>
            <a:spLocks noGrp="1"/>
          </p:cNvSpPr>
          <p:nvPr>
            <p:ph type="body" sz="quarter" idx="11" hasCustomPrompt="1"/>
          </p:nvPr>
        </p:nvSpPr>
        <p:spPr>
          <a:xfrm>
            <a:off x="304800" y="2565400"/>
            <a:ext cx="2316480" cy="990600"/>
          </a:xfrm>
          <a:solidFill>
            <a:schemeClr val="accent1"/>
          </a:solidFill>
        </p:spPr>
        <p:txBody>
          <a:bodyPr anchor="ctr">
            <a:noAutofit/>
          </a:bodyPr>
          <a:lstStyle>
            <a:lvl1pPr algn="ctr">
              <a:defRPr baseline="0"/>
            </a:lvl1pPr>
          </a:lstStyle>
          <a:p>
            <a:pPr lvl="0"/>
            <a:r>
              <a:rPr lang="en-US"/>
              <a:t>Add Text</a:t>
            </a:r>
          </a:p>
        </p:txBody>
      </p:sp>
      <p:sp>
        <p:nvSpPr>
          <p:cNvPr id="23" name="Text Placeholder 5"/>
          <p:cNvSpPr>
            <a:spLocks noGrp="1"/>
          </p:cNvSpPr>
          <p:nvPr>
            <p:ph type="body" sz="quarter" idx="12" hasCustomPrompt="1"/>
          </p:nvPr>
        </p:nvSpPr>
        <p:spPr>
          <a:xfrm>
            <a:off x="304800" y="3759200"/>
            <a:ext cx="2316480" cy="990600"/>
          </a:xfrm>
          <a:solidFill>
            <a:schemeClr val="accent1"/>
          </a:solidFill>
        </p:spPr>
        <p:txBody>
          <a:bodyPr anchor="ctr">
            <a:noAutofit/>
          </a:bodyPr>
          <a:lstStyle>
            <a:lvl1pPr algn="ctr">
              <a:defRPr baseline="0"/>
            </a:lvl1pPr>
          </a:lstStyle>
          <a:p>
            <a:pPr lvl="0"/>
            <a:r>
              <a:rPr lang="en-US"/>
              <a:t>Add Text</a:t>
            </a:r>
          </a:p>
        </p:txBody>
      </p:sp>
      <p:sp>
        <p:nvSpPr>
          <p:cNvPr id="24" name="Text Placeholder 5"/>
          <p:cNvSpPr>
            <a:spLocks noGrp="1"/>
          </p:cNvSpPr>
          <p:nvPr>
            <p:ph type="body" sz="quarter" idx="13" hasCustomPrompt="1"/>
          </p:nvPr>
        </p:nvSpPr>
        <p:spPr>
          <a:xfrm>
            <a:off x="304800" y="4953000"/>
            <a:ext cx="2316480" cy="990600"/>
          </a:xfrm>
          <a:solidFill>
            <a:schemeClr val="accent1"/>
          </a:solidFill>
        </p:spPr>
        <p:txBody>
          <a:bodyPr anchor="ctr">
            <a:noAutofit/>
          </a:bodyPr>
          <a:lstStyle>
            <a:lvl1pPr algn="ctr">
              <a:defRPr baseline="0"/>
            </a:lvl1pPr>
          </a:lstStyle>
          <a:p>
            <a:pPr lvl="0"/>
            <a:r>
              <a:rPr lang="en-US"/>
              <a:t>Add Text</a:t>
            </a:r>
          </a:p>
        </p:txBody>
      </p:sp>
      <p:sp>
        <p:nvSpPr>
          <p:cNvPr id="25" name="Text Placeholder 23"/>
          <p:cNvSpPr>
            <a:spLocks noGrp="1"/>
          </p:cNvSpPr>
          <p:nvPr>
            <p:ph type="body" sz="quarter" idx="14" hasCustomPrompt="1"/>
          </p:nvPr>
        </p:nvSpPr>
        <p:spPr>
          <a:xfrm>
            <a:off x="3048000" y="944434"/>
            <a:ext cx="1009251" cy="307777"/>
          </a:xfrm>
        </p:spPr>
        <p:txBody>
          <a:bodyPr wrap="square" lIns="91440" tIns="45720" rIns="91440" bIns="45720" anchor="t" anchorCtr="0"/>
          <a:lstStyle>
            <a:lvl1pPr>
              <a:defRPr baseline="0"/>
            </a:lvl1pPr>
          </a:lstStyle>
          <a:p>
            <a:pPr lvl="0"/>
            <a:r>
              <a:rPr lang="en-US"/>
              <a:t>Item 1</a:t>
            </a:r>
          </a:p>
        </p:txBody>
      </p:sp>
      <p:sp>
        <p:nvSpPr>
          <p:cNvPr id="26" name="Text Placeholder 23"/>
          <p:cNvSpPr>
            <a:spLocks noGrp="1"/>
          </p:cNvSpPr>
          <p:nvPr>
            <p:ph type="body" sz="quarter" idx="15" hasCustomPrompt="1"/>
          </p:nvPr>
        </p:nvSpPr>
        <p:spPr>
          <a:xfrm>
            <a:off x="6248400" y="944434"/>
            <a:ext cx="1009251" cy="307777"/>
          </a:xfrm>
        </p:spPr>
        <p:txBody>
          <a:bodyPr wrap="square" lIns="91440" tIns="45720" rIns="91440" bIns="45720" anchor="t" anchorCtr="0"/>
          <a:lstStyle>
            <a:lvl1pPr>
              <a:defRPr baseline="0"/>
            </a:lvl1pPr>
          </a:lstStyle>
          <a:p>
            <a:pPr lvl="0"/>
            <a:r>
              <a:rPr lang="en-US"/>
              <a:t>Item 2</a:t>
            </a:r>
          </a:p>
        </p:txBody>
      </p:sp>
      <p:sp>
        <p:nvSpPr>
          <p:cNvPr id="27" name="Text Placeholder 23"/>
          <p:cNvSpPr>
            <a:spLocks noGrp="1"/>
          </p:cNvSpPr>
          <p:nvPr>
            <p:ph type="body" sz="quarter" idx="16" hasCustomPrompt="1"/>
          </p:nvPr>
        </p:nvSpPr>
        <p:spPr>
          <a:xfrm>
            <a:off x="9448800" y="944434"/>
            <a:ext cx="1009251" cy="307777"/>
          </a:xfrm>
        </p:spPr>
        <p:txBody>
          <a:bodyPr wrap="square" lIns="91440" tIns="45720" rIns="91440" bIns="45720" anchor="t" anchorCtr="0"/>
          <a:lstStyle>
            <a:lvl1pPr>
              <a:defRPr baseline="0"/>
            </a:lvl1pPr>
          </a:lstStyle>
          <a:p>
            <a:pPr lvl="0"/>
            <a:r>
              <a:rPr lang="en-US"/>
              <a:t>Item 3</a:t>
            </a:r>
          </a:p>
        </p:txBody>
      </p:sp>
      <p:sp>
        <p:nvSpPr>
          <p:cNvPr id="4" name="Text Placeholder 3"/>
          <p:cNvSpPr>
            <a:spLocks noGrp="1"/>
          </p:cNvSpPr>
          <p:nvPr>
            <p:ph type="body" sz="quarter" idx="17"/>
          </p:nvPr>
        </p:nvSpPr>
        <p:spPr>
          <a:xfrm>
            <a:off x="3454400" y="1752601"/>
            <a:ext cx="3869008" cy="1169551"/>
          </a:xfrm>
        </p:spPr>
        <p:txBody>
          <a:bodyPr wrap="square"/>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Rectangle 13" hidden="1">
            <a:extLst>
              <a:ext uri="{FF2B5EF4-FFF2-40B4-BE49-F238E27FC236}">
                <a16:creationId xmlns:a16="http://schemas.microsoft.com/office/drawing/2014/main" id="{1780D01B-6581-4B4B-8BDF-3D053BA22367}"/>
              </a:ext>
            </a:extLst>
          </p:cNvPr>
          <p:cNvSpPr/>
          <p:nvPr userDrawn="1">
            <p:custDataLst>
              <p:tags r:id="rId2"/>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a:latin typeface="Arial"/>
              <a:ea typeface="+mj-ea"/>
              <a:cs typeface="Arial"/>
              <a:sym typeface="Arial"/>
            </a:endParaRPr>
          </a:p>
        </p:txBody>
      </p:sp>
      <p:pic>
        <p:nvPicPr>
          <p:cNvPr id="6147" name="Picture 3">
            <a:extLst>
              <a:ext uri="{FF2B5EF4-FFF2-40B4-BE49-F238E27FC236}">
                <a16:creationId xmlns:a16="http://schemas.microsoft.com/office/drawing/2014/main" id="{49ADD5CF-41D3-97B6-4BE4-FF773019A82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19093405"/>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title" preserve="1">
  <p:cSld name="Cover 01">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40BF200-6D50-AFCC-62F8-DDA3BDBBA71D}"/>
              </a:ext>
            </a:extLst>
          </p:cNvPr>
          <p:cNvSpPr/>
          <p:nvPr userDrawn="1"/>
        </p:nvSpPr>
        <p:spPr>
          <a:xfrm>
            <a:off x="0" y="4270917"/>
            <a:ext cx="12192000" cy="2587082"/>
          </a:xfrm>
          <a:prstGeom prst="rect">
            <a:avLst/>
          </a:prstGeom>
          <a:solidFill>
            <a:srgbClr val="00168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FreeSans" panose="020B0504020202020204" pitchFamily="34" charset="0"/>
            </a:endParaRPr>
          </a:p>
        </p:txBody>
      </p:sp>
      <p:pic>
        <p:nvPicPr>
          <p:cNvPr id="6" name="Picture 42" descr="Logo&#10;&#10;Description automatically generated">
            <a:extLst>
              <a:ext uri="{FF2B5EF4-FFF2-40B4-BE49-F238E27FC236}">
                <a16:creationId xmlns:a16="http://schemas.microsoft.com/office/drawing/2014/main" id="{409A2F84-076B-CDD1-A0CD-B4F6AF2DE28D}"/>
              </a:ext>
            </a:extLst>
          </p:cNvPr>
          <p:cNvPicPr>
            <a:picLocks noChangeAspect="1"/>
          </p:cNvPicPr>
          <p:nvPr userDrawn="1"/>
        </p:nvPicPr>
        <p:blipFill>
          <a:blip r:embed="rId2"/>
          <a:stretch>
            <a:fillRect/>
          </a:stretch>
        </p:blipFill>
        <p:spPr>
          <a:xfrm>
            <a:off x="10420349" y="286238"/>
            <a:ext cx="1428749" cy="722139"/>
          </a:xfrm>
          <a:prstGeom prst="rect">
            <a:avLst/>
          </a:prstGeom>
        </p:spPr>
      </p:pic>
      <p:pic>
        <p:nvPicPr>
          <p:cNvPr id="8" name="Graphic 7">
            <a:extLst>
              <a:ext uri="{FF2B5EF4-FFF2-40B4-BE49-F238E27FC236}">
                <a16:creationId xmlns:a16="http://schemas.microsoft.com/office/drawing/2014/main" id="{9D258FEA-388C-7589-4C30-B3913679C5CD}"/>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b="19301"/>
          <a:stretch/>
        </p:blipFill>
        <p:spPr>
          <a:xfrm>
            <a:off x="4392096" y="4390263"/>
            <a:ext cx="7799903" cy="2467737"/>
          </a:xfrm>
          <a:prstGeom prst="rect">
            <a:avLst/>
          </a:prstGeom>
        </p:spPr>
      </p:pic>
      <p:pic>
        <p:nvPicPr>
          <p:cNvPr id="9" name="Graphic 8">
            <a:extLst>
              <a:ext uri="{FF2B5EF4-FFF2-40B4-BE49-F238E27FC236}">
                <a16:creationId xmlns:a16="http://schemas.microsoft.com/office/drawing/2014/main" id="{EEE32979-59AA-6E71-B891-9D3319120FF8}"/>
              </a:ext>
            </a:extLst>
          </p:cNvPr>
          <p:cNvPicPr>
            <a:picLocks noChangeAspect="1"/>
          </p:cNvPicPr>
          <p:nvPr userDrawn="1"/>
        </p:nvPicPr>
        <p:blipFill rotWithShape="1">
          <a:blip r:embed="rId5">
            <a:extLst>
              <a:ext uri="{96DAC541-7B7A-43D3-8B79-37D633B846F1}">
                <asvg:svgBlip xmlns:asvg="http://schemas.microsoft.com/office/drawing/2016/SVG/main" r:embed="rId6"/>
              </a:ext>
            </a:extLst>
          </a:blip>
          <a:srcRect l="24510"/>
          <a:stretch/>
        </p:blipFill>
        <p:spPr>
          <a:xfrm>
            <a:off x="0" y="4583110"/>
            <a:ext cx="4657725" cy="2274889"/>
          </a:xfrm>
          <a:prstGeom prst="rect">
            <a:avLst/>
          </a:prstGeom>
        </p:spPr>
      </p:pic>
      <p:sp>
        <p:nvSpPr>
          <p:cNvPr id="10" name="Rectangle 9">
            <a:extLst>
              <a:ext uri="{FF2B5EF4-FFF2-40B4-BE49-F238E27FC236}">
                <a16:creationId xmlns:a16="http://schemas.microsoft.com/office/drawing/2014/main" id="{E609ADC4-28FD-9F1A-960C-FB4B33762D2B}"/>
              </a:ext>
            </a:extLst>
          </p:cNvPr>
          <p:cNvSpPr/>
          <p:nvPr userDrawn="1"/>
        </p:nvSpPr>
        <p:spPr>
          <a:xfrm>
            <a:off x="519455" y="2306955"/>
            <a:ext cx="1275055" cy="93345"/>
          </a:xfrm>
          <a:prstGeom prst="rect">
            <a:avLst/>
          </a:prstGeom>
          <a:solidFill>
            <a:srgbClr val="FFB8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latin typeface="FreeSans" panose="020B0504020202020204" pitchFamily="34" charset="0"/>
            </a:endParaRPr>
          </a:p>
        </p:txBody>
      </p:sp>
      <p:sp>
        <p:nvSpPr>
          <p:cNvPr id="2" name="Title 1">
            <a:extLst>
              <a:ext uri="{FF2B5EF4-FFF2-40B4-BE49-F238E27FC236}">
                <a16:creationId xmlns:a16="http://schemas.microsoft.com/office/drawing/2014/main" id="{8D80407A-716D-2932-2B15-78505887AA9F}"/>
              </a:ext>
            </a:extLst>
          </p:cNvPr>
          <p:cNvSpPr>
            <a:spLocks noGrp="1"/>
          </p:cNvSpPr>
          <p:nvPr>
            <p:ph type="ctrTitle"/>
          </p:nvPr>
        </p:nvSpPr>
        <p:spPr>
          <a:xfrm>
            <a:off x="428624" y="2512608"/>
            <a:ext cx="11420474" cy="525867"/>
          </a:xfrm>
        </p:spPr>
        <p:txBody>
          <a:bodyPr anchor="t">
            <a:normAutofit/>
          </a:bodyPr>
          <a:lstStyle>
            <a:lvl1pPr algn="l">
              <a:defRPr sz="4000"/>
            </a:lvl1pPr>
          </a:lstStyle>
          <a:p>
            <a:endParaRPr lang="en-US"/>
          </a:p>
        </p:txBody>
      </p:sp>
      <p:sp>
        <p:nvSpPr>
          <p:cNvPr id="3" name="Subtitle 2">
            <a:extLst>
              <a:ext uri="{FF2B5EF4-FFF2-40B4-BE49-F238E27FC236}">
                <a16:creationId xmlns:a16="http://schemas.microsoft.com/office/drawing/2014/main" id="{E3C1458D-1D3A-7B3E-0762-5C302B7E0697}"/>
              </a:ext>
            </a:extLst>
          </p:cNvPr>
          <p:cNvSpPr>
            <a:spLocks noGrp="1"/>
          </p:cNvSpPr>
          <p:nvPr>
            <p:ph type="subTitle" idx="1"/>
          </p:nvPr>
        </p:nvSpPr>
        <p:spPr>
          <a:xfrm>
            <a:off x="428624" y="3230157"/>
            <a:ext cx="6219826" cy="894167"/>
          </a:xfrm>
          <a:prstGeom prst="rect">
            <a:avLst/>
          </a:prstGeom>
        </p:spPr>
        <p:txBody>
          <a:bodyPr>
            <a:normAutofit/>
          </a:bodyPr>
          <a:lstStyle>
            <a:lvl1pPr marL="0" indent="0" algn="l">
              <a:buNone/>
              <a:defRPr sz="17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a:p>
        </p:txBody>
      </p:sp>
    </p:spTree>
    <p:extLst>
      <p:ext uri="{BB962C8B-B14F-4D97-AF65-F5344CB8AC3E}">
        <p14:creationId xmlns:p14="http://schemas.microsoft.com/office/powerpoint/2010/main" val="93387703"/>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userDrawn="1">
  <p:cSld name="Divider 01">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74284CF-2C6F-178F-5126-AD84D51969FD}"/>
              </a:ext>
            </a:extLst>
          </p:cNvPr>
          <p:cNvSpPr/>
          <p:nvPr userDrawn="1"/>
        </p:nvSpPr>
        <p:spPr>
          <a:xfrm>
            <a:off x="1082040" y="0"/>
            <a:ext cx="11109960" cy="6858000"/>
          </a:xfrm>
          <a:prstGeom prst="rect">
            <a:avLst/>
          </a:prstGeom>
          <a:solidFill>
            <a:srgbClr val="A5A5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atin typeface="FreeSans" panose="020B0504020202020204" pitchFamily="34" charset="0"/>
              </a:rPr>
              <a:t> </a:t>
            </a:r>
          </a:p>
        </p:txBody>
      </p:sp>
      <p:sp>
        <p:nvSpPr>
          <p:cNvPr id="6" name="Rectangle 5">
            <a:extLst>
              <a:ext uri="{FF2B5EF4-FFF2-40B4-BE49-F238E27FC236}">
                <a16:creationId xmlns:a16="http://schemas.microsoft.com/office/drawing/2014/main" id="{FD3ECC6A-D2E3-F09C-48C7-B77DB8771BB9}"/>
              </a:ext>
            </a:extLst>
          </p:cNvPr>
          <p:cNvSpPr/>
          <p:nvPr userDrawn="1"/>
        </p:nvSpPr>
        <p:spPr>
          <a:xfrm>
            <a:off x="-1" y="0"/>
            <a:ext cx="1188321" cy="6858000"/>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FreeSans" panose="020B0504020202020204" pitchFamily="34" charset="0"/>
            </a:endParaRPr>
          </a:p>
        </p:txBody>
      </p:sp>
      <p:pic>
        <p:nvPicPr>
          <p:cNvPr id="7" name="Picture 6" descr="Diagram, engineering drawing&#10;&#10;Description automatically generated">
            <a:extLst>
              <a:ext uri="{FF2B5EF4-FFF2-40B4-BE49-F238E27FC236}">
                <a16:creationId xmlns:a16="http://schemas.microsoft.com/office/drawing/2014/main" id="{DF83DCF6-2878-0EC7-F197-BB35B546712B}"/>
              </a:ext>
            </a:extLst>
          </p:cNvPr>
          <p:cNvPicPr>
            <a:picLocks noChangeAspect="1"/>
          </p:cNvPicPr>
          <p:nvPr userDrawn="1"/>
        </p:nvPicPr>
        <p:blipFill rotWithShape="1">
          <a:blip r:embed="rId2"/>
          <a:srcRect l="-1293" t="-4883" r="84656" b="4947"/>
          <a:stretch/>
        </p:blipFill>
        <p:spPr>
          <a:xfrm>
            <a:off x="-100200" y="3916199"/>
            <a:ext cx="1288520" cy="2941801"/>
          </a:xfrm>
          <a:prstGeom prst="rect">
            <a:avLst/>
          </a:prstGeom>
          <a:noFill/>
        </p:spPr>
      </p:pic>
      <p:sp>
        <p:nvSpPr>
          <p:cNvPr id="8" name="Rectangle 7">
            <a:extLst>
              <a:ext uri="{FF2B5EF4-FFF2-40B4-BE49-F238E27FC236}">
                <a16:creationId xmlns:a16="http://schemas.microsoft.com/office/drawing/2014/main" id="{61C85F88-2A07-6F95-6F89-8078579FB044}"/>
              </a:ext>
            </a:extLst>
          </p:cNvPr>
          <p:cNvSpPr/>
          <p:nvPr userDrawn="1"/>
        </p:nvSpPr>
        <p:spPr>
          <a:xfrm rot="16200000">
            <a:off x="765703" y="2402633"/>
            <a:ext cx="674518" cy="177617"/>
          </a:xfrm>
          <a:prstGeom prst="rect">
            <a:avLst/>
          </a:prstGeom>
          <a:solidFill>
            <a:srgbClr val="FFB8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latin typeface="FreeSans" panose="020B0504020202020204" pitchFamily="34" charset="0"/>
            </a:endParaRPr>
          </a:p>
        </p:txBody>
      </p:sp>
      <p:sp>
        <p:nvSpPr>
          <p:cNvPr id="2" name="Title 1">
            <a:extLst>
              <a:ext uri="{FF2B5EF4-FFF2-40B4-BE49-F238E27FC236}">
                <a16:creationId xmlns:a16="http://schemas.microsoft.com/office/drawing/2014/main" id="{8D80407A-716D-2932-2B15-78505887AA9F}"/>
              </a:ext>
            </a:extLst>
          </p:cNvPr>
          <p:cNvSpPr>
            <a:spLocks noGrp="1"/>
          </p:cNvSpPr>
          <p:nvPr>
            <p:ph type="ctrTitle"/>
          </p:nvPr>
        </p:nvSpPr>
        <p:spPr>
          <a:xfrm>
            <a:off x="1762125" y="2076363"/>
            <a:ext cx="7372350" cy="2387600"/>
          </a:xfrm>
        </p:spPr>
        <p:txBody>
          <a:bodyPr anchor="t">
            <a:normAutofit/>
          </a:bodyPr>
          <a:lstStyle>
            <a:lvl1pPr algn="l">
              <a:defRPr sz="6000">
                <a:solidFill>
                  <a:schemeClr val="bg1"/>
                </a:solidFill>
              </a:defRPr>
            </a:lvl1pPr>
          </a:lstStyle>
          <a:p>
            <a:endParaRPr lang="en-US"/>
          </a:p>
        </p:txBody>
      </p:sp>
    </p:spTree>
    <p:extLst>
      <p:ext uri="{BB962C8B-B14F-4D97-AF65-F5344CB8AC3E}">
        <p14:creationId xmlns:p14="http://schemas.microsoft.com/office/powerpoint/2010/main" val="2558471357"/>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userDrawn="1">
  <p:cSld name="Comparative 04">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055AC4B0-84F2-0A66-2BBE-BA17B6222D33}"/>
              </a:ext>
            </a:extLst>
          </p:cNvPr>
          <p:cNvSpPr>
            <a:spLocks noGrp="1"/>
          </p:cNvSpPr>
          <p:nvPr>
            <p:ph type="ctrTitle"/>
          </p:nvPr>
        </p:nvSpPr>
        <p:spPr>
          <a:xfrm>
            <a:off x="550460" y="540375"/>
            <a:ext cx="11267562" cy="555000"/>
          </a:xfrm>
          <a:prstGeom prst="rect">
            <a:avLst/>
          </a:prstGeom>
        </p:spPr>
        <p:txBody>
          <a:bodyPr lIns="0" tIns="0" rIns="0" bIns="0" anchor="t">
            <a:noAutofit/>
          </a:bodyPr>
          <a:lstStyle>
            <a:lvl1pPr marL="0" algn="l" defTabSz="914400" rtl="0" eaLnBrk="1" latinLnBrk="0" hangingPunct="1">
              <a:lnSpc>
                <a:spcPct val="90000"/>
              </a:lnSpc>
              <a:spcBef>
                <a:spcPct val="0"/>
              </a:spcBef>
              <a:buNone/>
              <a:defRPr lang="en-US" sz="4000" b="1" kern="1200" dirty="0">
                <a:solidFill>
                  <a:srgbClr val="5F5F5F"/>
                </a:solidFill>
                <a:latin typeface="FreeSans" panose="020B0504020202020204" pitchFamily="34" charset="0"/>
                <a:ea typeface="+mn-ea"/>
                <a:cs typeface="+mn-cs"/>
              </a:defRPr>
            </a:lvl1pPr>
          </a:lstStyle>
          <a:p>
            <a:endParaRPr lang="en-US"/>
          </a:p>
        </p:txBody>
      </p:sp>
      <p:sp>
        <p:nvSpPr>
          <p:cNvPr id="2" name="Rectangle 1">
            <a:extLst>
              <a:ext uri="{FF2B5EF4-FFF2-40B4-BE49-F238E27FC236}">
                <a16:creationId xmlns:a16="http://schemas.microsoft.com/office/drawing/2014/main" id="{3EA7B41A-53C9-6A83-0B48-4E78699DC6FC}"/>
              </a:ext>
            </a:extLst>
          </p:cNvPr>
          <p:cNvSpPr/>
          <p:nvPr userDrawn="1"/>
        </p:nvSpPr>
        <p:spPr>
          <a:xfrm>
            <a:off x="-966" y="1964602"/>
            <a:ext cx="12192000" cy="489339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FreeSans" panose="020B0504020202020204" pitchFamily="34" charset="0"/>
            </a:endParaRPr>
          </a:p>
        </p:txBody>
      </p:sp>
      <p:pic>
        <p:nvPicPr>
          <p:cNvPr id="5" name="Picture 4" descr="Diagram, engineering drawing&#10;&#10;Description automatically generated">
            <a:extLst>
              <a:ext uri="{FF2B5EF4-FFF2-40B4-BE49-F238E27FC236}">
                <a16:creationId xmlns:a16="http://schemas.microsoft.com/office/drawing/2014/main" id="{16A434C3-73D7-498E-BD97-02EDC95C565D}"/>
              </a:ext>
            </a:extLst>
          </p:cNvPr>
          <p:cNvPicPr>
            <a:picLocks noChangeAspect="1"/>
          </p:cNvPicPr>
          <p:nvPr userDrawn="1"/>
        </p:nvPicPr>
        <p:blipFill rotWithShape="1">
          <a:blip r:embed="rId2"/>
          <a:srcRect l="22478" r="25302" b="37561"/>
          <a:stretch/>
        </p:blipFill>
        <p:spPr>
          <a:xfrm rot="5400000">
            <a:off x="-1397907" y="3131201"/>
            <a:ext cx="5124703" cy="2328898"/>
          </a:xfrm>
          <a:prstGeom prst="rect">
            <a:avLst/>
          </a:prstGeom>
        </p:spPr>
      </p:pic>
      <p:pic>
        <p:nvPicPr>
          <p:cNvPr id="6" name="Graphic 5">
            <a:extLst>
              <a:ext uri="{FF2B5EF4-FFF2-40B4-BE49-F238E27FC236}">
                <a16:creationId xmlns:a16="http://schemas.microsoft.com/office/drawing/2014/main" id="{943F1150-1966-563D-9E1D-865B2C09AD7A}"/>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0847849" y="6146062"/>
            <a:ext cx="970173" cy="489457"/>
          </a:xfrm>
          <a:prstGeom prst="rect">
            <a:avLst/>
          </a:prstGeom>
        </p:spPr>
      </p:pic>
      <p:sp>
        <p:nvSpPr>
          <p:cNvPr id="7" name="Rectangle 6">
            <a:extLst>
              <a:ext uri="{FF2B5EF4-FFF2-40B4-BE49-F238E27FC236}">
                <a16:creationId xmlns:a16="http://schemas.microsoft.com/office/drawing/2014/main" id="{48E5D31E-BAE1-2F57-E868-46078B99100D}"/>
              </a:ext>
            </a:extLst>
          </p:cNvPr>
          <p:cNvSpPr/>
          <p:nvPr userDrawn="1"/>
        </p:nvSpPr>
        <p:spPr>
          <a:xfrm>
            <a:off x="537848" y="279933"/>
            <a:ext cx="932767" cy="93345"/>
          </a:xfrm>
          <a:prstGeom prst="rect">
            <a:avLst/>
          </a:prstGeom>
          <a:solidFill>
            <a:srgbClr val="FFB8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latin typeface="FreeSans" panose="020B0504020202020204" pitchFamily="34" charset="0"/>
            </a:endParaRPr>
          </a:p>
        </p:txBody>
      </p:sp>
    </p:spTree>
    <p:extLst>
      <p:ext uri="{BB962C8B-B14F-4D97-AF65-F5344CB8AC3E}">
        <p14:creationId xmlns:p14="http://schemas.microsoft.com/office/powerpoint/2010/main" val="7115553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Green arrow two third">
    <p:bg>
      <p:bgPr>
        <a:solidFill>
          <a:srgbClr val="F2F2F2"/>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7D674136-C432-4D85-86B4-D10551CB7813}"/>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7D674136-C432-4D85-86B4-D10551CB781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2" name="Freeform 18"/>
          <p:cNvSpPr/>
          <p:nvPr userDrawn="1"/>
        </p:nvSpPr>
        <p:spPr bwMode="white">
          <a:xfrm>
            <a:off x="0" y="0"/>
            <a:ext cx="8446239"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solidFill>
            <a:srgbClr val="D6E7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nSpc>
                <a:spcPct val="90000"/>
              </a:lnSpc>
              <a:spcAft>
                <a:spcPts val="1000"/>
              </a:spcAft>
            </a:pPr>
            <a:endParaRPr lang="en-US" sz="1200">
              <a:solidFill>
                <a:schemeClr val="bg1"/>
              </a:solidFill>
              <a:sym typeface="Arial" panose="020B0604020202020204" pitchFamily="34" charset="0"/>
            </a:endParaRPr>
          </a:p>
        </p:txBody>
      </p:sp>
      <p:sp>
        <p:nvSpPr>
          <p:cNvPr id="11" name="Title 3"/>
          <p:cNvSpPr>
            <a:spLocks noGrp="1"/>
          </p:cNvSpPr>
          <p:nvPr>
            <p:ph type="title" hasCustomPrompt="1"/>
          </p:nvPr>
        </p:nvSpPr>
        <p:spPr>
          <a:xfrm>
            <a:off x="630000" y="622800"/>
            <a:ext cx="6256800" cy="523220"/>
          </a:xfrm>
          <a:prstGeom prst="rect">
            <a:avLst/>
          </a:prstGeom>
        </p:spPr>
        <p:txBody>
          <a:bodyPr vert="horz" wrap="square" lIns="0" tIns="0" rIns="0" bIns="0" anchor="t" anchorCtr="0">
            <a:spAutoFit/>
          </a:bodyPr>
          <a:lstStyle>
            <a:lvl1pPr marL="0" indent="0" algn="l">
              <a:lnSpc>
                <a:spcPct val="100000"/>
              </a:lnSpc>
              <a:spcBef>
                <a:spcPct val="0"/>
              </a:spcBef>
              <a:spcAft>
                <a:spcPts val="0"/>
              </a:spcAft>
              <a:defRPr sz="3400" b="1" i="0" u="none" kern="1200" spc="0">
                <a:solidFill>
                  <a:srgbClr val="002960"/>
                </a:solidFill>
                <a:latin typeface="+mj-lt"/>
                <a:ea typeface="+mj-ea"/>
                <a:cs typeface="+mj-cs"/>
                <a:sym typeface="Arial" panose="020B0604020202020204" pitchFamily="34" charset="0"/>
              </a:defRPr>
            </a:lvl1pPr>
          </a:lstStyle>
          <a:p>
            <a:pPr lvl="0"/>
            <a:r>
              <a:rPr lang="en-US"/>
              <a:t>Click to add title</a:t>
            </a:r>
          </a:p>
        </p:txBody>
      </p:sp>
      <p:sp>
        <p:nvSpPr>
          <p:cNvPr id="17"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pic>
        <p:nvPicPr>
          <p:cNvPr id="9" name="Picture 8"/>
          <p:cNvPicPr>
            <a:picLocks noChangeAspect="1"/>
          </p:cNvPicPr>
          <p:nvPr userDrawn="1"/>
        </p:nvPicPr>
        <p:blipFill rotWithShape="1">
          <a:blip r:embed="rId5">
            <a:extLst>
              <a:ext uri="{28A0092B-C50C-407E-A947-70E740481C1C}">
                <a14:useLocalDpi xmlns:a14="http://schemas.microsoft.com/office/drawing/2010/main" val="0"/>
              </a:ext>
            </a:extLst>
          </a:blip>
          <a:srcRect t="9052" b="6867"/>
          <a:stretch/>
        </p:blipFill>
        <p:spPr>
          <a:xfrm rot="120000">
            <a:off x="6567628" y="3407803"/>
            <a:ext cx="2694666" cy="3456551"/>
          </a:xfrm>
          <a:custGeom>
            <a:avLst/>
            <a:gdLst>
              <a:gd name="connsiteX0" fmla="*/ 2068299 w 2694666"/>
              <a:gd name="connsiteY0" fmla="*/ 0 h 3456551"/>
              <a:gd name="connsiteX1" fmla="*/ 2694666 w 2694666"/>
              <a:gd name="connsiteY1" fmla="*/ 0 h 3456551"/>
              <a:gd name="connsiteX2" fmla="*/ 2694666 w 2694666"/>
              <a:gd name="connsiteY2" fmla="*/ 3456551 h 3456551"/>
              <a:gd name="connsiteX3" fmla="*/ 1434992 w 2694666"/>
              <a:gd name="connsiteY3" fmla="*/ 3456551 h 3456551"/>
              <a:gd name="connsiteX4" fmla="*/ 0 w 2694666"/>
              <a:gd name="connsiteY4" fmla="*/ 0 h 3456551"/>
              <a:gd name="connsiteX5" fmla="*/ 1825478 w 2694666"/>
              <a:gd name="connsiteY5" fmla="*/ 0 h 3456551"/>
              <a:gd name="connsiteX6" fmla="*/ 1138791 w 2694666"/>
              <a:gd name="connsiteY6" fmla="*/ 3456551 h 3456551"/>
              <a:gd name="connsiteX7" fmla="*/ 0 w 2694666"/>
              <a:gd name="connsiteY7"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94666" h="3456551">
                <a:moveTo>
                  <a:pt x="2068299" y="0"/>
                </a:moveTo>
                <a:lnTo>
                  <a:pt x="2694666" y="0"/>
                </a:lnTo>
                <a:lnTo>
                  <a:pt x="2694666" y="3456551"/>
                </a:lnTo>
                <a:lnTo>
                  <a:pt x="1434992" y="3456551"/>
                </a:lnTo>
                <a:close/>
                <a:moveTo>
                  <a:pt x="0" y="0"/>
                </a:moveTo>
                <a:lnTo>
                  <a:pt x="1825478" y="0"/>
                </a:lnTo>
                <a:lnTo>
                  <a:pt x="1138791" y="3456551"/>
                </a:lnTo>
                <a:lnTo>
                  <a:pt x="0" y="3456551"/>
                </a:lnTo>
                <a:close/>
              </a:path>
            </a:pathLst>
          </a:custGeom>
        </p:spPr>
      </p:pic>
      <p:sp>
        <p:nvSpPr>
          <p:cNvPr id="16" name="Slide Number">
            <a:extLst>
              <a:ext uri="{FF2B5EF4-FFF2-40B4-BE49-F238E27FC236}">
                <a16:creationId xmlns:a16="http://schemas.microsoft.com/office/drawing/2014/main" id="{823FB682-A5C5-4F70-952D-7F3618642648}"/>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45311721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userDrawn="1">
  <p:cSld name="Text 0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0407A-716D-2932-2B15-78505887AA9F}"/>
              </a:ext>
            </a:extLst>
          </p:cNvPr>
          <p:cNvSpPr>
            <a:spLocks noGrp="1"/>
          </p:cNvSpPr>
          <p:nvPr>
            <p:ph type="ctrTitle" hasCustomPrompt="1"/>
          </p:nvPr>
        </p:nvSpPr>
        <p:spPr>
          <a:xfrm>
            <a:off x="3562350" y="1669221"/>
            <a:ext cx="7219950" cy="559629"/>
          </a:xfrm>
        </p:spPr>
        <p:txBody>
          <a:bodyPr anchor="t">
            <a:normAutofit/>
          </a:bodyPr>
          <a:lstStyle>
            <a:lvl1pPr algn="l">
              <a:defRPr sz="4000">
                <a:solidFill>
                  <a:srgbClr val="00168F"/>
                </a:solidFill>
              </a:defRPr>
            </a:lvl1pPr>
          </a:lstStyle>
          <a:p>
            <a:r>
              <a:rPr lang="en-US"/>
              <a:t>Concept Name</a:t>
            </a:r>
          </a:p>
        </p:txBody>
      </p:sp>
      <p:sp>
        <p:nvSpPr>
          <p:cNvPr id="5" name="Rectangle 4">
            <a:extLst>
              <a:ext uri="{FF2B5EF4-FFF2-40B4-BE49-F238E27FC236}">
                <a16:creationId xmlns:a16="http://schemas.microsoft.com/office/drawing/2014/main" id="{9EEA734D-8C0B-A768-C35B-580C588DF48E}"/>
              </a:ext>
            </a:extLst>
          </p:cNvPr>
          <p:cNvSpPr/>
          <p:nvPr userDrawn="1"/>
        </p:nvSpPr>
        <p:spPr>
          <a:xfrm>
            <a:off x="1" y="0"/>
            <a:ext cx="3201166" cy="6858000"/>
          </a:xfrm>
          <a:prstGeom prst="rect">
            <a:avLst/>
          </a:prstGeom>
          <a:solidFill>
            <a:srgbClr val="0016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FreeSans" panose="020B0504020202020204" pitchFamily="34" charset="0"/>
            </a:endParaRPr>
          </a:p>
        </p:txBody>
      </p:sp>
      <p:pic>
        <p:nvPicPr>
          <p:cNvPr id="6" name="Picture 5" descr="A black and white logo&#10;&#10;Description automatically generated">
            <a:extLst>
              <a:ext uri="{FF2B5EF4-FFF2-40B4-BE49-F238E27FC236}">
                <a16:creationId xmlns:a16="http://schemas.microsoft.com/office/drawing/2014/main" id="{7B55493B-86E6-F35A-4A4D-F4F83AF190D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82044" y="2818178"/>
            <a:ext cx="2137144" cy="1221643"/>
          </a:xfrm>
          <a:prstGeom prst="rect">
            <a:avLst/>
          </a:prstGeom>
        </p:spPr>
      </p:pic>
      <p:pic>
        <p:nvPicPr>
          <p:cNvPr id="7" name="Picture 6">
            <a:extLst>
              <a:ext uri="{FF2B5EF4-FFF2-40B4-BE49-F238E27FC236}">
                <a16:creationId xmlns:a16="http://schemas.microsoft.com/office/drawing/2014/main" id="{231D1934-AF53-CDDD-E7D7-FF71C83DD03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5210" y="3"/>
            <a:ext cx="667360" cy="6903023"/>
          </a:xfrm>
          <a:prstGeom prst="rect">
            <a:avLst/>
          </a:prstGeom>
        </p:spPr>
      </p:pic>
      <p:sp>
        <p:nvSpPr>
          <p:cNvPr id="8" name="Rectangle 7">
            <a:extLst>
              <a:ext uri="{FF2B5EF4-FFF2-40B4-BE49-F238E27FC236}">
                <a16:creationId xmlns:a16="http://schemas.microsoft.com/office/drawing/2014/main" id="{F94AE361-90D1-33E7-3D25-9C4DD0DA33FF}"/>
              </a:ext>
            </a:extLst>
          </p:cNvPr>
          <p:cNvSpPr/>
          <p:nvPr userDrawn="1"/>
        </p:nvSpPr>
        <p:spPr>
          <a:xfrm>
            <a:off x="3702744" y="322461"/>
            <a:ext cx="932767" cy="93345"/>
          </a:xfrm>
          <a:prstGeom prst="rect">
            <a:avLst/>
          </a:prstGeom>
          <a:solidFill>
            <a:srgbClr val="FFB8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latin typeface="FreeSans" panose="020B0504020202020204" pitchFamily="34" charset="0"/>
            </a:endParaRPr>
          </a:p>
        </p:txBody>
      </p:sp>
      <p:sp>
        <p:nvSpPr>
          <p:cNvPr id="14" name="Text Placeholder 13">
            <a:extLst>
              <a:ext uri="{FF2B5EF4-FFF2-40B4-BE49-F238E27FC236}">
                <a16:creationId xmlns:a16="http://schemas.microsoft.com/office/drawing/2014/main" id="{B1336F1C-D33B-F00B-7BE3-91B181CFA753}"/>
              </a:ext>
            </a:extLst>
          </p:cNvPr>
          <p:cNvSpPr>
            <a:spLocks noGrp="1"/>
          </p:cNvSpPr>
          <p:nvPr>
            <p:ph type="body" sz="quarter" idx="10" hasCustomPrompt="1"/>
          </p:nvPr>
        </p:nvSpPr>
        <p:spPr>
          <a:xfrm>
            <a:off x="3562350" y="3171825"/>
            <a:ext cx="5377219" cy="3363913"/>
          </a:xfrm>
        </p:spPr>
        <p:txBody>
          <a:bodyPr>
            <a:normAutofit/>
          </a:bodyPr>
          <a:lstStyle>
            <a:lvl1pPr>
              <a:defRPr sz="1600"/>
            </a:lvl1pPr>
          </a:lstStyle>
          <a:p>
            <a:r>
              <a:rPr lang="en-US" sz="1600">
                <a:latin typeface="Arial"/>
                <a:ea typeface="Roboto Medium"/>
                <a:cs typeface="Arial"/>
              </a:rPr>
              <a:t>This is the rationale for the concept. Lorem ipsum dolor sit </a:t>
            </a:r>
            <a:r>
              <a:rPr lang="en-US" sz="1600" err="1">
                <a:latin typeface="Arial"/>
                <a:ea typeface="Roboto Medium"/>
                <a:cs typeface="Arial"/>
              </a:rPr>
              <a:t>amet</a:t>
            </a:r>
            <a:r>
              <a:rPr lang="en-US" sz="1600">
                <a:latin typeface="Arial"/>
                <a:ea typeface="Roboto Medium"/>
                <a:cs typeface="Arial"/>
              </a:rPr>
              <a:t>, </a:t>
            </a:r>
            <a:r>
              <a:rPr lang="en-US" sz="1600" err="1">
                <a:latin typeface="Arial"/>
                <a:ea typeface="Roboto Medium"/>
                <a:cs typeface="Arial"/>
              </a:rPr>
              <a:t>consectetuer</a:t>
            </a:r>
            <a:r>
              <a:rPr lang="en-US" sz="1600">
                <a:latin typeface="Arial"/>
                <a:ea typeface="Roboto Medium"/>
                <a:cs typeface="Arial"/>
              </a:rPr>
              <a:t> </a:t>
            </a:r>
            <a:r>
              <a:rPr lang="en-US" sz="1600" err="1">
                <a:latin typeface="Arial"/>
                <a:ea typeface="Roboto Medium"/>
                <a:cs typeface="Arial"/>
              </a:rPr>
              <a:t>adipiscing</a:t>
            </a:r>
            <a:r>
              <a:rPr lang="en-US" sz="1600">
                <a:latin typeface="Arial"/>
                <a:ea typeface="Roboto Medium"/>
                <a:cs typeface="Arial"/>
              </a:rPr>
              <a:t> </a:t>
            </a:r>
            <a:r>
              <a:rPr lang="en-US" sz="1600" err="1">
                <a:latin typeface="Arial"/>
                <a:ea typeface="Roboto Medium"/>
                <a:cs typeface="Arial"/>
              </a:rPr>
              <a:t>elit</a:t>
            </a:r>
            <a:r>
              <a:rPr lang="en-US" sz="1600">
                <a:latin typeface="Arial"/>
                <a:ea typeface="Roboto Medium"/>
                <a:cs typeface="Arial"/>
              </a:rPr>
              <a:t>, sed diam </a:t>
            </a:r>
            <a:r>
              <a:rPr lang="en-US" sz="1600" err="1">
                <a:latin typeface="Arial"/>
                <a:ea typeface="Roboto Medium"/>
                <a:cs typeface="Arial"/>
              </a:rPr>
              <a:t>nonummy</a:t>
            </a:r>
            <a:r>
              <a:rPr lang="en-US" sz="1600">
                <a:latin typeface="Arial"/>
                <a:ea typeface="Roboto Medium"/>
                <a:cs typeface="Arial"/>
              </a:rPr>
              <a:t> </a:t>
            </a:r>
            <a:r>
              <a:rPr lang="en-US" sz="1600" err="1">
                <a:latin typeface="Arial"/>
                <a:ea typeface="Roboto Medium"/>
                <a:cs typeface="Arial"/>
              </a:rPr>
              <a:t>nibh</a:t>
            </a:r>
            <a:r>
              <a:rPr lang="en-US" sz="1600">
                <a:latin typeface="Arial"/>
                <a:ea typeface="Roboto Medium"/>
                <a:cs typeface="Arial"/>
              </a:rPr>
              <a:t> </a:t>
            </a:r>
            <a:r>
              <a:rPr lang="en-US" sz="1600" err="1">
                <a:latin typeface="Arial"/>
                <a:ea typeface="Roboto Medium"/>
                <a:cs typeface="Arial"/>
              </a:rPr>
              <a:t>euismod</a:t>
            </a:r>
            <a:r>
              <a:rPr lang="en-US" sz="1600">
                <a:latin typeface="Arial"/>
                <a:ea typeface="Roboto Medium"/>
                <a:cs typeface="Arial"/>
              </a:rPr>
              <a:t> </a:t>
            </a:r>
            <a:r>
              <a:rPr lang="en-US" sz="1600" err="1">
                <a:latin typeface="Arial"/>
                <a:ea typeface="Roboto Medium"/>
                <a:cs typeface="Arial"/>
              </a:rPr>
              <a:t>tincidunt</a:t>
            </a:r>
            <a:r>
              <a:rPr lang="en-US" sz="1600">
                <a:latin typeface="Arial"/>
                <a:ea typeface="Roboto Medium"/>
                <a:cs typeface="Arial"/>
              </a:rPr>
              <a:t> </a:t>
            </a:r>
            <a:r>
              <a:rPr lang="en-US" sz="1600" err="1">
                <a:latin typeface="Arial"/>
                <a:ea typeface="Roboto Medium"/>
                <a:cs typeface="Arial"/>
              </a:rPr>
              <a:t>ut</a:t>
            </a:r>
            <a:r>
              <a:rPr lang="en-US" sz="1600">
                <a:latin typeface="Arial"/>
                <a:ea typeface="Roboto Medium"/>
                <a:cs typeface="Arial"/>
              </a:rPr>
              <a:t> </a:t>
            </a:r>
            <a:r>
              <a:rPr lang="en-US" sz="1600" err="1">
                <a:latin typeface="Arial"/>
                <a:ea typeface="Roboto Medium"/>
                <a:cs typeface="Arial"/>
              </a:rPr>
              <a:t>laoreet</a:t>
            </a:r>
            <a:r>
              <a:rPr lang="en-US" sz="1600">
                <a:latin typeface="Arial"/>
                <a:ea typeface="Roboto Medium"/>
                <a:cs typeface="Arial"/>
              </a:rPr>
              <a:t> dolore magna </a:t>
            </a:r>
            <a:r>
              <a:rPr lang="en-US" sz="1600" err="1">
                <a:latin typeface="Arial"/>
                <a:ea typeface="Roboto Medium"/>
                <a:cs typeface="Arial"/>
              </a:rPr>
              <a:t>aliquam</a:t>
            </a:r>
            <a:r>
              <a:rPr lang="en-US" sz="1600">
                <a:latin typeface="Arial"/>
                <a:ea typeface="Roboto Medium"/>
                <a:cs typeface="Arial"/>
              </a:rPr>
              <a:t> </a:t>
            </a:r>
            <a:r>
              <a:rPr lang="en-US" sz="1600" err="1">
                <a:latin typeface="Arial"/>
                <a:ea typeface="Roboto Medium"/>
                <a:cs typeface="Arial"/>
              </a:rPr>
              <a:t>erat</a:t>
            </a:r>
            <a:r>
              <a:rPr lang="en-US" sz="1600">
                <a:latin typeface="Arial"/>
                <a:ea typeface="Roboto Medium"/>
                <a:cs typeface="Arial"/>
              </a:rPr>
              <a:t> </a:t>
            </a:r>
            <a:r>
              <a:rPr lang="en-US" sz="1600" err="1">
                <a:latin typeface="Arial"/>
                <a:ea typeface="Roboto Medium"/>
                <a:cs typeface="Arial"/>
              </a:rPr>
              <a:t>volutpat</a:t>
            </a:r>
            <a:r>
              <a:rPr lang="en-US" sz="1600">
                <a:latin typeface="Arial"/>
                <a:ea typeface="Roboto Medium"/>
                <a:cs typeface="Arial"/>
              </a:rPr>
              <a:t>. Ut </a:t>
            </a:r>
            <a:r>
              <a:rPr lang="en-US" sz="1600" err="1">
                <a:latin typeface="Arial"/>
                <a:ea typeface="Roboto Medium"/>
                <a:cs typeface="Arial"/>
              </a:rPr>
              <a:t>wisi</a:t>
            </a:r>
            <a:r>
              <a:rPr lang="en-US" sz="1600">
                <a:latin typeface="Arial"/>
                <a:ea typeface="Roboto Medium"/>
                <a:cs typeface="Arial"/>
              </a:rPr>
              <a:t> </a:t>
            </a:r>
            <a:r>
              <a:rPr lang="en-US" sz="1600" err="1">
                <a:latin typeface="Arial"/>
                <a:ea typeface="Roboto Medium"/>
                <a:cs typeface="Arial"/>
              </a:rPr>
              <a:t>enim</a:t>
            </a:r>
            <a:r>
              <a:rPr lang="en-US" sz="1600">
                <a:latin typeface="Arial"/>
                <a:ea typeface="Roboto Medium"/>
                <a:cs typeface="Arial"/>
              </a:rPr>
              <a:t> ad minim </a:t>
            </a:r>
            <a:r>
              <a:rPr lang="en-US" sz="1600" err="1">
                <a:latin typeface="Arial"/>
                <a:ea typeface="Roboto Medium"/>
                <a:cs typeface="Arial"/>
              </a:rPr>
              <a:t>veniam</a:t>
            </a:r>
            <a:r>
              <a:rPr lang="en-US" sz="1600">
                <a:latin typeface="Arial"/>
                <a:ea typeface="Roboto Medium"/>
                <a:cs typeface="Arial"/>
              </a:rPr>
              <a:t>, </a:t>
            </a:r>
            <a:r>
              <a:rPr lang="en-US" sz="1600" err="1">
                <a:latin typeface="Arial"/>
                <a:ea typeface="Roboto Medium"/>
                <a:cs typeface="Arial"/>
              </a:rPr>
              <a:t>quis</a:t>
            </a:r>
            <a:r>
              <a:rPr lang="en-US" sz="1600">
                <a:latin typeface="Arial"/>
                <a:ea typeface="Roboto Medium"/>
                <a:cs typeface="Arial"/>
              </a:rPr>
              <a:t> </a:t>
            </a:r>
            <a:r>
              <a:rPr lang="en-US" sz="1600" err="1">
                <a:latin typeface="Arial"/>
                <a:ea typeface="Roboto Medium"/>
                <a:cs typeface="Arial"/>
              </a:rPr>
              <a:t>nostrud</a:t>
            </a:r>
            <a:r>
              <a:rPr lang="en-US" sz="1600">
                <a:latin typeface="Arial"/>
                <a:ea typeface="Roboto Medium"/>
                <a:cs typeface="Arial"/>
              </a:rPr>
              <a:t> </a:t>
            </a:r>
            <a:r>
              <a:rPr lang="en-US" sz="1600" err="1">
                <a:latin typeface="Arial"/>
                <a:ea typeface="Roboto Medium"/>
                <a:cs typeface="Arial"/>
              </a:rPr>
              <a:t>exerci</a:t>
            </a:r>
            <a:r>
              <a:rPr lang="en-US" sz="1600">
                <a:latin typeface="Arial"/>
                <a:ea typeface="Roboto Medium"/>
                <a:cs typeface="Arial"/>
              </a:rPr>
              <a:t> </a:t>
            </a:r>
            <a:r>
              <a:rPr lang="en-US" sz="1600" err="1">
                <a:latin typeface="Arial"/>
                <a:ea typeface="Roboto Medium"/>
                <a:cs typeface="Arial"/>
              </a:rPr>
              <a:t>tation</a:t>
            </a:r>
            <a:r>
              <a:rPr lang="en-US" sz="1600">
                <a:latin typeface="Arial"/>
                <a:ea typeface="Roboto Medium"/>
                <a:cs typeface="Arial"/>
              </a:rPr>
              <a:t> </a:t>
            </a:r>
            <a:r>
              <a:rPr lang="en-US" sz="1600" err="1">
                <a:latin typeface="Arial"/>
                <a:ea typeface="Roboto Medium"/>
                <a:cs typeface="Arial"/>
              </a:rPr>
              <a:t>ullamcorper</a:t>
            </a:r>
            <a:r>
              <a:rPr lang="en-US" sz="1600">
                <a:latin typeface="Arial"/>
                <a:ea typeface="Roboto Medium"/>
                <a:cs typeface="Arial"/>
              </a:rPr>
              <a:t> </a:t>
            </a:r>
            <a:r>
              <a:rPr lang="en-US" sz="1600" err="1">
                <a:latin typeface="Arial"/>
                <a:ea typeface="Roboto Medium"/>
                <a:cs typeface="Arial"/>
              </a:rPr>
              <a:t>suscipit</a:t>
            </a:r>
            <a:r>
              <a:rPr lang="en-US" sz="1600">
                <a:latin typeface="Arial"/>
                <a:ea typeface="Roboto Medium"/>
                <a:cs typeface="Arial"/>
              </a:rPr>
              <a:t> </a:t>
            </a:r>
            <a:r>
              <a:rPr lang="en-US" sz="1600" err="1">
                <a:latin typeface="Arial"/>
                <a:ea typeface="Roboto Medium"/>
                <a:cs typeface="Arial"/>
              </a:rPr>
              <a:t>lobortis</a:t>
            </a:r>
            <a:r>
              <a:rPr lang="en-US" sz="1600">
                <a:latin typeface="Arial"/>
                <a:ea typeface="Roboto Medium"/>
                <a:cs typeface="Arial"/>
              </a:rPr>
              <a:t> </a:t>
            </a:r>
            <a:r>
              <a:rPr lang="en-US" sz="1600" err="1">
                <a:latin typeface="Arial"/>
                <a:ea typeface="Roboto Medium"/>
                <a:cs typeface="Arial"/>
              </a:rPr>
              <a:t>nisl</a:t>
            </a:r>
            <a:r>
              <a:rPr lang="en-US" sz="1600">
                <a:latin typeface="Arial"/>
                <a:ea typeface="Roboto Medium"/>
                <a:cs typeface="Arial"/>
              </a:rPr>
              <a:t> </a:t>
            </a:r>
            <a:r>
              <a:rPr lang="en-US" sz="1600" err="1">
                <a:latin typeface="Arial"/>
                <a:ea typeface="Roboto Medium"/>
                <a:cs typeface="Arial"/>
              </a:rPr>
              <a:t>ut</a:t>
            </a:r>
            <a:r>
              <a:rPr lang="en-US" sz="1600">
                <a:latin typeface="Arial"/>
                <a:ea typeface="Roboto Medium"/>
                <a:cs typeface="Arial"/>
              </a:rPr>
              <a:t> </a:t>
            </a:r>
            <a:r>
              <a:rPr lang="en-US" sz="1600" err="1">
                <a:latin typeface="Arial"/>
                <a:ea typeface="Roboto Medium"/>
                <a:cs typeface="Arial"/>
              </a:rPr>
              <a:t>aliquip</a:t>
            </a:r>
            <a:r>
              <a:rPr lang="en-US" sz="1600">
                <a:latin typeface="Arial"/>
                <a:ea typeface="Roboto Medium"/>
                <a:cs typeface="Arial"/>
              </a:rPr>
              <a:t> ex </a:t>
            </a:r>
            <a:r>
              <a:rPr lang="en-US" sz="1600" err="1">
                <a:latin typeface="Arial"/>
                <a:ea typeface="Roboto Medium"/>
                <a:cs typeface="Arial"/>
              </a:rPr>
              <a:t>ea</a:t>
            </a:r>
            <a:r>
              <a:rPr lang="en-US" sz="1600">
                <a:latin typeface="Arial"/>
                <a:ea typeface="Roboto Medium"/>
                <a:cs typeface="Arial"/>
              </a:rPr>
              <a:t> </a:t>
            </a:r>
            <a:r>
              <a:rPr lang="en-US" sz="1600" err="1">
                <a:latin typeface="Arial"/>
                <a:ea typeface="Roboto Medium"/>
                <a:cs typeface="Arial"/>
              </a:rPr>
              <a:t>commodo</a:t>
            </a:r>
            <a:r>
              <a:rPr lang="en-US" sz="1600">
                <a:latin typeface="Arial"/>
                <a:ea typeface="Roboto Medium"/>
                <a:cs typeface="Arial"/>
              </a:rPr>
              <a:t> </a:t>
            </a:r>
            <a:r>
              <a:rPr lang="en-US" sz="1600" err="1">
                <a:latin typeface="Arial"/>
                <a:ea typeface="Roboto Medium"/>
                <a:cs typeface="Arial"/>
              </a:rPr>
              <a:t>consequat</a:t>
            </a:r>
            <a:r>
              <a:rPr lang="en-US" sz="1600">
                <a:latin typeface="Arial"/>
                <a:ea typeface="Roboto Medium"/>
                <a:cs typeface="Arial"/>
              </a:rPr>
              <a:t>. Duis autem vel </a:t>
            </a:r>
            <a:r>
              <a:rPr lang="en-US" sz="1600" err="1">
                <a:latin typeface="Arial"/>
                <a:ea typeface="Roboto Medium"/>
                <a:cs typeface="Arial"/>
              </a:rPr>
              <a:t>eum</a:t>
            </a:r>
            <a:r>
              <a:rPr lang="en-US" sz="1600">
                <a:latin typeface="Arial"/>
                <a:ea typeface="Roboto Medium"/>
                <a:cs typeface="Arial"/>
              </a:rPr>
              <a:t> </a:t>
            </a:r>
            <a:r>
              <a:rPr lang="en-US" sz="1600" err="1">
                <a:latin typeface="Arial"/>
                <a:ea typeface="Roboto Medium"/>
                <a:cs typeface="Arial"/>
              </a:rPr>
              <a:t>iriure</a:t>
            </a:r>
            <a:r>
              <a:rPr lang="en-US" sz="1600">
                <a:latin typeface="Arial"/>
                <a:ea typeface="Roboto Medium"/>
                <a:cs typeface="Arial"/>
              </a:rPr>
              <a:t> dolor in </a:t>
            </a:r>
            <a:r>
              <a:rPr lang="en-US" sz="1600" err="1">
                <a:latin typeface="Arial"/>
                <a:ea typeface="Roboto Medium"/>
                <a:cs typeface="Arial"/>
              </a:rPr>
              <a:t>hendrerit</a:t>
            </a:r>
            <a:r>
              <a:rPr lang="en-US" sz="1600">
                <a:latin typeface="Arial"/>
                <a:ea typeface="Roboto Medium"/>
                <a:cs typeface="Arial"/>
              </a:rPr>
              <a:t> in </a:t>
            </a:r>
            <a:r>
              <a:rPr lang="en-US" sz="1600" err="1">
                <a:latin typeface="Arial"/>
                <a:ea typeface="Roboto Medium"/>
                <a:cs typeface="Arial"/>
              </a:rPr>
              <a:t>vulputate</a:t>
            </a:r>
            <a:r>
              <a:rPr lang="en-US" sz="1600">
                <a:latin typeface="Arial"/>
                <a:ea typeface="Roboto Medium"/>
                <a:cs typeface="Arial"/>
              </a:rPr>
              <a:t> </a:t>
            </a:r>
            <a:r>
              <a:rPr lang="en-US" sz="1600" err="1">
                <a:latin typeface="Arial"/>
                <a:ea typeface="Roboto Medium"/>
                <a:cs typeface="Arial"/>
              </a:rPr>
              <a:t>velit</a:t>
            </a:r>
            <a:r>
              <a:rPr lang="en-US" sz="1600">
                <a:latin typeface="Arial"/>
                <a:ea typeface="Roboto Medium"/>
                <a:cs typeface="Arial"/>
              </a:rPr>
              <a:t> </a:t>
            </a:r>
            <a:r>
              <a:rPr lang="en-US" sz="1600" err="1">
                <a:latin typeface="Arial"/>
                <a:ea typeface="Roboto Medium"/>
                <a:cs typeface="Arial"/>
              </a:rPr>
              <a:t>esse</a:t>
            </a:r>
            <a:r>
              <a:rPr lang="en-US" sz="1600">
                <a:latin typeface="Arial"/>
                <a:ea typeface="Roboto Medium"/>
                <a:cs typeface="Arial"/>
              </a:rPr>
              <a:t> </a:t>
            </a:r>
            <a:r>
              <a:rPr lang="en-US" sz="1600" err="1">
                <a:latin typeface="Arial"/>
                <a:ea typeface="Roboto Medium"/>
                <a:cs typeface="Arial"/>
              </a:rPr>
              <a:t>molestie</a:t>
            </a:r>
            <a:r>
              <a:rPr lang="en-US" sz="1600">
                <a:latin typeface="Arial"/>
                <a:ea typeface="Roboto Medium"/>
                <a:cs typeface="Arial"/>
              </a:rPr>
              <a:t> </a:t>
            </a:r>
            <a:r>
              <a:rPr lang="en-US" sz="1600" err="1">
                <a:latin typeface="Arial"/>
                <a:ea typeface="Roboto Medium"/>
                <a:cs typeface="Arial"/>
              </a:rPr>
              <a:t>consequat</a:t>
            </a:r>
            <a:r>
              <a:rPr lang="en-US" sz="1600">
                <a:latin typeface="Arial"/>
                <a:ea typeface="Roboto Medium"/>
                <a:cs typeface="Arial"/>
              </a:rPr>
              <a:t>, vel illum dolore </a:t>
            </a:r>
            <a:r>
              <a:rPr lang="en-US" sz="1600" err="1">
                <a:latin typeface="Arial"/>
                <a:ea typeface="Roboto Medium"/>
                <a:cs typeface="Arial"/>
              </a:rPr>
              <a:t>eu</a:t>
            </a:r>
            <a:r>
              <a:rPr lang="en-US" sz="1600">
                <a:latin typeface="Arial"/>
                <a:ea typeface="Roboto Medium"/>
                <a:cs typeface="Arial"/>
              </a:rPr>
              <a:t> </a:t>
            </a:r>
            <a:r>
              <a:rPr lang="en-US" sz="1600" err="1">
                <a:latin typeface="Arial"/>
                <a:ea typeface="Roboto Medium"/>
                <a:cs typeface="Arial"/>
              </a:rPr>
              <a:t>feugiat</a:t>
            </a:r>
            <a:r>
              <a:rPr lang="en-US" sz="1600">
                <a:latin typeface="Arial"/>
                <a:ea typeface="Roboto Medium"/>
                <a:cs typeface="Arial"/>
              </a:rPr>
              <a:t> </a:t>
            </a:r>
            <a:r>
              <a:rPr lang="en-US" sz="1600" err="1">
                <a:latin typeface="Arial"/>
                <a:ea typeface="Roboto Medium"/>
                <a:cs typeface="Arial"/>
              </a:rPr>
              <a:t>nulla</a:t>
            </a:r>
            <a:r>
              <a:rPr lang="en-US" sz="1600">
                <a:latin typeface="Arial"/>
                <a:ea typeface="Roboto Medium"/>
                <a:cs typeface="Arial"/>
              </a:rPr>
              <a:t> </a:t>
            </a:r>
            <a:r>
              <a:rPr lang="en-US" sz="1600" err="1">
                <a:latin typeface="Arial"/>
                <a:ea typeface="Roboto Medium"/>
                <a:cs typeface="Arial"/>
              </a:rPr>
              <a:t>facilisis</a:t>
            </a:r>
            <a:r>
              <a:rPr lang="en-US" sz="1600">
                <a:latin typeface="Arial"/>
                <a:ea typeface="Roboto Medium"/>
                <a:cs typeface="Arial"/>
              </a:rPr>
              <a:t> at </a:t>
            </a:r>
            <a:r>
              <a:rPr lang="en-US" sz="1600" err="1">
                <a:latin typeface="Arial"/>
                <a:ea typeface="Roboto Medium"/>
                <a:cs typeface="Arial"/>
              </a:rPr>
              <a:t>vero</a:t>
            </a:r>
            <a:r>
              <a:rPr lang="en-US" sz="1600">
                <a:latin typeface="Arial"/>
                <a:ea typeface="Roboto Medium"/>
                <a:cs typeface="Arial"/>
              </a:rPr>
              <a:t> eros et </a:t>
            </a:r>
            <a:r>
              <a:rPr lang="en-US" sz="1600" err="1">
                <a:latin typeface="Arial"/>
                <a:ea typeface="Roboto Medium"/>
                <a:cs typeface="Arial"/>
              </a:rPr>
              <a:t>accumsan</a:t>
            </a:r>
            <a:r>
              <a:rPr lang="en-US" sz="1600">
                <a:latin typeface="Arial"/>
                <a:ea typeface="Roboto Medium"/>
                <a:cs typeface="Arial"/>
              </a:rPr>
              <a:t> et </a:t>
            </a:r>
            <a:r>
              <a:rPr lang="en-US" sz="1600" err="1">
                <a:latin typeface="Arial"/>
                <a:ea typeface="Roboto Medium"/>
                <a:cs typeface="Arial"/>
              </a:rPr>
              <a:t>iusto</a:t>
            </a:r>
            <a:r>
              <a:rPr lang="en-US" sz="1600">
                <a:latin typeface="Arial"/>
                <a:ea typeface="Roboto Medium"/>
                <a:cs typeface="Arial"/>
              </a:rPr>
              <a:t> </a:t>
            </a:r>
            <a:r>
              <a:rPr lang="en-US" sz="1600" err="1">
                <a:latin typeface="Arial"/>
                <a:ea typeface="Roboto Medium"/>
                <a:cs typeface="Arial"/>
              </a:rPr>
              <a:t>odio</a:t>
            </a:r>
            <a:r>
              <a:rPr lang="en-US" sz="1600">
                <a:latin typeface="Arial"/>
                <a:ea typeface="Roboto Medium"/>
                <a:cs typeface="Arial"/>
              </a:rPr>
              <a:t> </a:t>
            </a:r>
            <a:r>
              <a:rPr lang="en-US" sz="1600" err="1">
                <a:latin typeface="Arial"/>
                <a:ea typeface="Roboto Medium"/>
                <a:cs typeface="Arial"/>
              </a:rPr>
              <a:t>dignissim</a:t>
            </a:r>
            <a:r>
              <a:rPr lang="en-US" sz="1600">
                <a:latin typeface="Arial"/>
                <a:ea typeface="Roboto Medium"/>
                <a:cs typeface="Arial"/>
              </a:rPr>
              <a:t> qui </a:t>
            </a:r>
            <a:r>
              <a:rPr lang="en-US" sz="1600" err="1">
                <a:latin typeface="Arial"/>
                <a:ea typeface="Roboto Medium"/>
                <a:cs typeface="Arial"/>
              </a:rPr>
              <a:t>blandit</a:t>
            </a:r>
            <a:r>
              <a:rPr lang="en-US" sz="1600">
                <a:latin typeface="Arial"/>
                <a:ea typeface="Roboto Medium"/>
                <a:cs typeface="Arial"/>
              </a:rPr>
              <a:t> </a:t>
            </a:r>
            <a:r>
              <a:rPr lang="en-US" sz="1600" err="1">
                <a:latin typeface="Arial"/>
                <a:ea typeface="Roboto Medium"/>
                <a:cs typeface="Arial"/>
              </a:rPr>
              <a:t>praesent</a:t>
            </a:r>
            <a:r>
              <a:rPr lang="en-US" sz="1600">
                <a:latin typeface="Arial"/>
                <a:ea typeface="Roboto Medium"/>
                <a:cs typeface="Arial"/>
              </a:rPr>
              <a:t> </a:t>
            </a:r>
            <a:r>
              <a:rPr lang="en-US" sz="1600" err="1">
                <a:latin typeface="Arial"/>
                <a:ea typeface="Roboto Medium"/>
                <a:cs typeface="Arial"/>
              </a:rPr>
              <a:t>luptatum</a:t>
            </a:r>
            <a:r>
              <a:rPr lang="en-US" sz="1600">
                <a:latin typeface="Arial"/>
                <a:ea typeface="Roboto Medium"/>
                <a:cs typeface="Arial"/>
              </a:rPr>
              <a:t> </a:t>
            </a:r>
            <a:r>
              <a:rPr lang="en-US" sz="1600" err="1">
                <a:latin typeface="Arial"/>
                <a:ea typeface="Roboto Medium"/>
                <a:cs typeface="Arial"/>
              </a:rPr>
              <a:t>zzril</a:t>
            </a:r>
            <a:r>
              <a:rPr lang="en-US" sz="1600">
                <a:latin typeface="Arial"/>
                <a:ea typeface="Roboto Medium"/>
                <a:cs typeface="Arial"/>
              </a:rPr>
              <a:t> </a:t>
            </a:r>
            <a:r>
              <a:rPr lang="en-US" sz="1600" err="1">
                <a:latin typeface="Arial"/>
                <a:ea typeface="Roboto Medium"/>
                <a:cs typeface="Arial"/>
              </a:rPr>
              <a:t>delenit</a:t>
            </a:r>
            <a:r>
              <a:rPr lang="en-US" sz="1600">
                <a:latin typeface="Arial"/>
                <a:ea typeface="Roboto Medium"/>
                <a:cs typeface="Arial"/>
              </a:rPr>
              <a:t> </a:t>
            </a:r>
            <a:r>
              <a:rPr lang="en-US" sz="1600" err="1">
                <a:latin typeface="Arial"/>
                <a:ea typeface="Roboto Medium"/>
                <a:cs typeface="Arial"/>
              </a:rPr>
              <a:t>augue</a:t>
            </a:r>
            <a:r>
              <a:rPr lang="en-US" sz="1600">
                <a:latin typeface="Arial"/>
                <a:ea typeface="Roboto Medium"/>
                <a:cs typeface="Arial"/>
              </a:rPr>
              <a:t> </a:t>
            </a:r>
            <a:r>
              <a:rPr lang="en-US" sz="1600" err="1">
                <a:latin typeface="Arial"/>
                <a:ea typeface="Roboto Medium"/>
                <a:cs typeface="Arial"/>
              </a:rPr>
              <a:t>duis</a:t>
            </a:r>
            <a:r>
              <a:rPr lang="en-US" sz="1600">
                <a:latin typeface="Arial"/>
                <a:ea typeface="Roboto Medium"/>
                <a:cs typeface="Arial"/>
              </a:rPr>
              <a:t> dolore </a:t>
            </a:r>
            <a:r>
              <a:rPr lang="en-US" sz="1600" err="1">
                <a:latin typeface="Arial"/>
                <a:ea typeface="Roboto Medium"/>
                <a:cs typeface="Arial"/>
              </a:rPr>
              <a:t>te</a:t>
            </a:r>
            <a:r>
              <a:rPr lang="en-US" sz="1600">
                <a:latin typeface="Arial"/>
                <a:ea typeface="Roboto Medium"/>
                <a:cs typeface="Arial"/>
              </a:rPr>
              <a:t> </a:t>
            </a:r>
            <a:r>
              <a:rPr lang="en-US" sz="1600" err="1">
                <a:latin typeface="Arial"/>
                <a:ea typeface="Roboto Medium"/>
                <a:cs typeface="Arial"/>
              </a:rPr>
              <a:t>feugait</a:t>
            </a:r>
            <a:r>
              <a:rPr lang="en-US" sz="1600">
                <a:latin typeface="Arial"/>
                <a:ea typeface="Roboto Medium"/>
                <a:cs typeface="Arial"/>
              </a:rPr>
              <a:t> </a:t>
            </a:r>
            <a:r>
              <a:rPr lang="en-US" sz="1600" err="1">
                <a:latin typeface="Arial"/>
                <a:ea typeface="Roboto Medium"/>
                <a:cs typeface="Arial"/>
              </a:rPr>
              <a:t>nulla</a:t>
            </a:r>
            <a:r>
              <a:rPr lang="en-US" sz="1600">
                <a:latin typeface="Arial"/>
                <a:ea typeface="Roboto Medium"/>
                <a:cs typeface="Arial"/>
              </a:rPr>
              <a:t> </a:t>
            </a:r>
            <a:r>
              <a:rPr lang="en-US" sz="1600" err="1">
                <a:latin typeface="Arial"/>
                <a:ea typeface="Roboto Medium"/>
                <a:cs typeface="Arial"/>
              </a:rPr>
              <a:t>facilisi</a:t>
            </a:r>
            <a:r>
              <a:rPr lang="en-US" sz="1600">
                <a:latin typeface="Arial"/>
                <a:ea typeface="Roboto Medium"/>
                <a:cs typeface="Arial"/>
              </a:rPr>
              <a:t>.</a:t>
            </a:r>
            <a:endParaRPr lang="en-US" sz="1800"/>
          </a:p>
        </p:txBody>
      </p:sp>
    </p:spTree>
    <p:extLst>
      <p:ext uri="{BB962C8B-B14F-4D97-AF65-F5344CB8AC3E}">
        <p14:creationId xmlns:p14="http://schemas.microsoft.com/office/powerpoint/2010/main" val="265376342"/>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title" preserve="1">
  <p:cSld name="Text 0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0407A-716D-2932-2B15-78505887AA9F}"/>
              </a:ext>
            </a:extLst>
          </p:cNvPr>
          <p:cNvSpPr>
            <a:spLocks noGrp="1"/>
          </p:cNvSpPr>
          <p:nvPr>
            <p:ph type="ctrTitle"/>
          </p:nvPr>
        </p:nvSpPr>
        <p:spPr>
          <a:xfrm>
            <a:off x="1549849" y="545271"/>
            <a:ext cx="9413426" cy="559629"/>
          </a:xfrm>
        </p:spPr>
        <p:txBody>
          <a:bodyPr anchor="t">
            <a:normAutofit/>
          </a:bodyPr>
          <a:lstStyle>
            <a:lvl1pPr algn="l">
              <a:defRPr sz="4000"/>
            </a:lvl1pPr>
          </a:lstStyle>
          <a:p>
            <a:endParaRPr lang="en-US"/>
          </a:p>
        </p:txBody>
      </p:sp>
      <p:sp>
        <p:nvSpPr>
          <p:cNvPr id="3" name="Subtitle 2">
            <a:extLst>
              <a:ext uri="{FF2B5EF4-FFF2-40B4-BE49-F238E27FC236}">
                <a16:creationId xmlns:a16="http://schemas.microsoft.com/office/drawing/2014/main" id="{E3C1458D-1D3A-7B3E-0762-5C302B7E0697}"/>
              </a:ext>
            </a:extLst>
          </p:cNvPr>
          <p:cNvSpPr>
            <a:spLocks noGrp="1"/>
          </p:cNvSpPr>
          <p:nvPr>
            <p:ph type="subTitle" idx="1"/>
          </p:nvPr>
        </p:nvSpPr>
        <p:spPr>
          <a:xfrm>
            <a:off x="1549849" y="1420812"/>
            <a:ext cx="9413426" cy="5046663"/>
          </a:xfrm>
          <a:prstGeom prst="rect">
            <a:avLst/>
          </a:prstGeom>
        </p:spPr>
        <p:txBody>
          <a:bodyPr>
            <a:normAutofit/>
          </a:bodyPr>
          <a:lstStyle>
            <a:lvl1pPr marL="0" indent="0" algn="l">
              <a:buNone/>
              <a:defRPr sz="1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Rectangle 4">
            <a:extLst>
              <a:ext uri="{FF2B5EF4-FFF2-40B4-BE49-F238E27FC236}">
                <a16:creationId xmlns:a16="http://schemas.microsoft.com/office/drawing/2014/main" id="{2D929BDA-41AA-363B-8AB4-100120D2DDAA}"/>
              </a:ext>
            </a:extLst>
          </p:cNvPr>
          <p:cNvSpPr/>
          <p:nvPr userDrawn="1"/>
        </p:nvSpPr>
        <p:spPr>
          <a:xfrm>
            <a:off x="-1" y="0"/>
            <a:ext cx="1188321" cy="6858000"/>
          </a:xfrm>
          <a:prstGeom prst="rect">
            <a:avLst/>
          </a:prstGeom>
          <a:solidFill>
            <a:srgbClr val="0016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FreeSans" panose="020B0504020202020204" pitchFamily="34" charset="0"/>
            </a:endParaRPr>
          </a:p>
        </p:txBody>
      </p:sp>
      <p:pic>
        <p:nvPicPr>
          <p:cNvPr id="6" name="Picture 5" descr="A black background with white lines and dots&#10;&#10;Description automatically generated">
            <a:extLst>
              <a:ext uri="{FF2B5EF4-FFF2-40B4-BE49-F238E27FC236}">
                <a16:creationId xmlns:a16="http://schemas.microsoft.com/office/drawing/2014/main" id="{5F1D9725-DAEC-BE08-43E4-DA0A637F5BF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1133011" y="4295404"/>
            <a:ext cx="3730093" cy="1462006"/>
          </a:xfrm>
          <a:prstGeom prst="rect">
            <a:avLst/>
          </a:prstGeom>
        </p:spPr>
      </p:pic>
      <p:pic>
        <p:nvPicPr>
          <p:cNvPr id="7" name="Picture 6" descr="A black and white logo&#10;&#10;Description automatically generated">
            <a:extLst>
              <a:ext uri="{FF2B5EF4-FFF2-40B4-BE49-F238E27FC236}">
                <a16:creationId xmlns:a16="http://schemas.microsoft.com/office/drawing/2014/main" id="{D5DF110C-01F3-996E-3D44-7F7169C81E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1538" y="487371"/>
            <a:ext cx="1115631" cy="637722"/>
          </a:xfrm>
          <a:prstGeom prst="rect">
            <a:avLst/>
          </a:prstGeom>
        </p:spPr>
      </p:pic>
      <p:sp>
        <p:nvSpPr>
          <p:cNvPr id="11" name="Rectangle 10">
            <a:extLst>
              <a:ext uri="{FF2B5EF4-FFF2-40B4-BE49-F238E27FC236}">
                <a16:creationId xmlns:a16="http://schemas.microsoft.com/office/drawing/2014/main" id="{00CE113B-5446-A653-58B0-559872B1AAFB}"/>
              </a:ext>
            </a:extLst>
          </p:cNvPr>
          <p:cNvSpPr/>
          <p:nvPr userDrawn="1"/>
        </p:nvSpPr>
        <p:spPr>
          <a:xfrm>
            <a:off x="1625778" y="322461"/>
            <a:ext cx="932767" cy="93345"/>
          </a:xfrm>
          <a:prstGeom prst="rect">
            <a:avLst/>
          </a:prstGeom>
          <a:solidFill>
            <a:srgbClr val="FFB8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latin typeface="FreeSans" panose="020B0504020202020204" pitchFamily="34" charset="0"/>
            </a:endParaRPr>
          </a:p>
        </p:txBody>
      </p:sp>
    </p:spTree>
    <p:extLst>
      <p:ext uri="{BB962C8B-B14F-4D97-AF65-F5344CB8AC3E}">
        <p14:creationId xmlns:p14="http://schemas.microsoft.com/office/powerpoint/2010/main" val="4070132350"/>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userDrawn="1">
  <p:cSld name="Comparative 0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1652753-4249-09B2-4EBA-E19DB24870F3}"/>
              </a:ext>
            </a:extLst>
          </p:cNvPr>
          <p:cNvSpPr/>
          <p:nvPr userDrawn="1"/>
        </p:nvSpPr>
        <p:spPr>
          <a:xfrm>
            <a:off x="0" y="1348"/>
            <a:ext cx="12192000" cy="2415708"/>
          </a:xfrm>
          <a:prstGeom prst="rect">
            <a:avLst/>
          </a:prstGeom>
          <a:solidFill>
            <a:srgbClr val="EB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5F5F5F"/>
              </a:solidFill>
              <a:latin typeface="FreeSans" panose="020B0504020202020204" pitchFamily="34" charset="0"/>
            </a:endParaRPr>
          </a:p>
        </p:txBody>
      </p:sp>
      <p:pic>
        <p:nvPicPr>
          <p:cNvPr id="5" name="Graphic 4">
            <a:extLst>
              <a:ext uri="{FF2B5EF4-FFF2-40B4-BE49-F238E27FC236}">
                <a16:creationId xmlns:a16="http://schemas.microsoft.com/office/drawing/2014/main" id="{C1779685-0211-27EC-EB7D-7362BE4FB3C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847849" y="6146062"/>
            <a:ext cx="970173" cy="489457"/>
          </a:xfrm>
          <a:prstGeom prst="rect">
            <a:avLst/>
          </a:prstGeom>
        </p:spPr>
      </p:pic>
      <p:sp>
        <p:nvSpPr>
          <p:cNvPr id="6" name="Rectangle 5">
            <a:extLst>
              <a:ext uri="{FF2B5EF4-FFF2-40B4-BE49-F238E27FC236}">
                <a16:creationId xmlns:a16="http://schemas.microsoft.com/office/drawing/2014/main" id="{BFEB3B3B-CB50-D24D-3DB3-F18BD544B2CE}"/>
              </a:ext>
            </a:extLst>
          </p:cNvPr>
          <p:cNvSpPr/>
          <p:nvPr userDrawn="1"/>
        </p:nvSpPr>
        <p:spPr>
          <a:xfrm>
            <a:off x="537848" y="279933"/>
            <a:ext cx="932767" cy="93345"/>
          </a:xfrm>
          <a:prstGeom prst="rect">
            <a:avLst/>
          </a:prstGeom>
          <a:solidFill>
            <a:srgbClr val="FFB8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latin typeface="FreeSans" panose="020B0504020202020204" pitchFamily="34" charset="0"/>
            </a:endParaRPr>
          </a:p>
        </p:txBody>
      </p:sp>
      <p:pic>
        <p:nvPicPr>
          <p:cNvPr id="7" name="Picture 6" descr="A black background with white lines&#10;&#10;Description automatically generated">
            <a:extLst>
              <a:ext uri="{FF2B5EF4-FFF2-40B4-BE49-F238E27FC236}">
                <a16:creationId xmlns:a16="http://schemas.microsoft.com/office/drawing/2014/main" id="{504E3393-5538-05F2-B264-04E2777192A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rot="10800000" flipH="1">
            <a:off x="5450355" y="-1"/>
            <a:ext cx="6741645" cy="1683657"/>
          </a:xfrm>
          <a:prstGeom prst="rect">
            <a:avLst/>
          </a:prstGeom>
        </p:spPr>
      </p:pic>
      <p:sp>
        <p:nvSpPr>
          <p:cNvPr id="9" name="Title 1">
            <a:extLst>
              <a:ext uri="{FF2B5EF4-FFF2-40B4-BE49-F238E27FC236}">
                <a16:creationId xmlns:a16="http://schemas.microsoft.com/office/drawing/2014/main" id="{055AC4B0-84F2-0A66-2BBE-BA17B6222D33}"/>
              </a:ext>
            </a:extLst>
          </p:cNvPr>
          <p:cNvSpPr>
            <a:spLocks noGrp="1"/>
          </p:cNvSpPr>
          <p:nvPr>
            <p:ph type="ctrTitle" hasCustomPrompt="1"/>
          </p:nvPr>
        </p:nvSpPr>
        <p:spPr>
          <a:xfrm>
            <a:off x="550460" y="540375"/>
            <a:ext cx="11267562" cy="555000"/>
          </a:xfrm>
          <a:prstGeom prst="rect">
            <a:avLst/>
          </a:prstGeom>
        </p:spPr>
        <p:txBody>
          <a:bodyPr lIns="0" tIns="0" rIns="0" bIns="0" anchor="t">
            <a:noAutofit/>
          </a:bodyPr>
          <a:lstStyle>
            <a:lvl1pPr marL="0" algn="l" defTabSz="914400" rtl="0" eaLnBrk="1" latinLnBrk="0" hangingPunct="1">
              <a:lnSpc>
                <a:spcPct val="90000"/>
              </a:lnSpc>
              <a:spcBef>
                <a:spcPct val="0"/>
              </a:spcBef>
              <a:buNone/>
              <a:defRPr lang="en-US" sz="4000" b="1" kern="1200" dirty="0">
                <a:solidFill>
                  <a:srgbClr val="5F5F5F"/>
                </a:solidFill>
                <a:latin typeface="FreeSans" panose="020B0504020202020204" pitchFamily="34" charset="0"/>
                <a:ea typeface="+mn-ea"/>
                <a:cs typeface="+mn-cs"/>
              </a:defRPr>
            </a:lvl1pPr>
          </a:lstStyle>
          <a:p>
            <a:r>
              <a:rPr lang="en-US">
                <a:latin typeface="FreeSans"/>
                <a:ea typeface="FreeSans"/>
                <a:cs typeface="FreeSans"/>
              </a:rPr>
              <a:t>Understanding our Concept proposal</a:t>
            </a:r>
            <a:endParaRPr lang="en-US"/>
          </a:p>
        </p:txBody>
      </p:sp>
      <p:cxnSp>
        <p:nvCxnSpPr>
          <p:cNvPr id="3" name="Straight Connector 2">
            <a:extLst>
              <a:ext uri="{FF2B5EF4-FFF2-40B4-BE49-F238E27FC236}">
                <a16:creationId xmlns:a16="http://schemas.microsoft.com/office/drawing/2014/main" id="{278B2551-DD35-E4F3-0859-946FC81206D5}"/>
              </a:ext>
            </a:extLst>
          </p:cNvPr>
          <p:cNvCxnSpPr>
            <a:cxnSpLocks/>
            <a:endCxn id="11" idx="2"/>
          </p:cNvCxnSpPr>
          <p:nvPr userDrawn="1"/>
        </p:nvCxnSpPr>
        <p:spPr>
          <a:xfrm flipV="1">
            <a:off x="0" y="2415262"/>
            <a:ext cx="7551360" cy="13790"/>
          </a:xfrm>
          <a:prstGeom prst="line">
            <a:avLst/>
          </a:prstGeom>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 name="Google Shape;214;p22">
            <a:extLst>
              <a:ext uri="{FF2B5EF4-FFF2-40B4-BE49-F238E27FC236}">
                <a16:creationId xmlns:a16="http://schemas.microsoft.com/office/drawing/2014/main" id="{9C2C22AF-E514-B776-FB98-F4B6181B550B}"/>
              </a:ext>
            </a:extLst>
          </p:cNvPr>
          <p:cNvSpPr txBox="1"/>
          <p:nvPr userDrawn="1"/>
        </p:nvSpPr>
        <p:spPr>
          <a:xfrm>
            <a:off x="452693" y="3733516"/>
            <a:ext cx="2365068" cy="2028744"/>
          </a:xfrm>
          <a:prstGeom prst="rect">
            <a:avLst/>
          </a:prstGeom>
          <a:noFill/>
          <a:ln>
            <a:noFill/>
          </a:ln>
        </p:spPr>
        <p:txBody>
          <a:bodyPr spcFirstLastPara="1" wrap="square" lIns="91425" tIns="45700" rIns="91425" bIns="45700" anchor="t" anchorCtr="0">
            <a:noAutofit/>
          </a:bodyPr>
          <a:lstStyle/>
          <a:p>
            <a:endParaRPr lang="en-US" sz="1250">
              <a:solidFill>
                <a:schemeClr val="bg2">
                  <a:lumMod val="50000"/>
                </a:schemeClr>
              </a:solidFill>
              <a:ea typeface="+mn-lt"/>
              <a:cs typeface="+mn-lt"/>
            </a:endParaRPr>
          </a:p>
        </p:txBody>
      </p:sp>
      <p:sp>
        <p:nvSpPr>
          <p:cNvPr id="8" name="Freeform: Shape 7">
            <a:extLst>
              <a:ext uri="{FF2B5EF4-FFF2-40B4-BE49-F238E27FC236}">
                <a16:creationId xmlns:a16="http://schemas.microsoft.com/office/drawing/2014/main" id="{3B1A18D5-53A3-61AC-4CC2-88A75AF408C7}"/>
              </a:ext>
            </a:extLst>
          </p:cNvPr>
          <p:cNvSpPr/>
          <p:nvPr userDrawn="1"/>
        </p:nvSpPr>
        <p:spPr>
          <a:xfrm>
            <a:off x="1385788" y="2272787"/>
            <a:ext cx="486918" cy="272272"/>
          </a:xfrm>
          <a:custGeom>
            <a:avLst/>
            <a:gdLst>
              <a:gd name="connsiteX0" fmla="*/ 385846 w 385846"/>
              <a:gd name="connsiteY0" fmla="*/ 101310 h 212731"/>
              <a:gd name="connsiteX1" fmla="*/ 385846 w 385846"/>
              <a:gd name="connsiteY1" fmla="*/ 0 h 212731"/>
              <a:gd name="connsiteX2" fmla="*/ 192923 w 385846"/>
              <a:gd name="connsiteY2" fmla="*/ 111318 h 212731"/>
              <a:gd name="connsiteX3" fmla="*/ 0 w 385846"/>
              <a:gd name="connsiteY3" fmla="*/ 0 h 212731"/>
              <a:gd name="connsiteX4" fmla="*/ 0 w 385846"/>
              <a:gd name="connsiteY4" fmla="*/ 101310 h 212731"/>
              <a:gd name="connsiteX5" fmla="*/ 192923 w 385846"/>
              <a:gd name="connsiteY5" fmla="*/ 212731 h 212731"/>
              <a:gd name="connsiteX6" fmla="*/ 385846 w 385846"/>
              <a:gd name="connsiteY6" fmla="*/ 101310 h 212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846" h="212731">
                <a:moveTo>
                  <a:pt x="385846" y="101310"/>
                </a:moveTo>
                <a:lnTo>
                  <a:pt x="385846" y="0"/>
                </a:lnTo>
                <a:lnTo>
                  <a:pt x="192923" y="111318"/>
                </a:lnTo>
                <a:lnTo>
                  <a:pt x="0" y="0"/>
                </a:lnTo>
                <a:lnTo>
                  <a:pt x="0" y="101310"/>
                </a:lnTo>
                <a:lnTo>
                  <a:pt x="192923" y="212731"/>
                </a:lnTo>
                <a:lnTo>
                  <a:pt x="385846" y="101310"/>
                </a:lnTo>
                <a:close/>
              </a:path>
            </a:pathLst>
          </a:custGeom>
          <a:solidFill>
            <a:srgbClr val="FFB71B"/>
          </a:solidFill>
          <a:ln w="10308" cap="flat">
            <a:noFill/>
            <a:prstDash val="solid"/>
            <a:miter/>
          </a:ln>
        </p:spPr>
        <p:txBody>
          <a:bodyPr rtlCol="0" anchor="ctr"/>
          <a:lstStyle/>
          <a:p>
            <a:endParaRPr lang="en-US">
              <a:latin typeface="FreeSans" panose="020B0504020202020204" pitchFamily="34" charset="0"/>
            </a:endParaRPr>
          </a:p>
        </p:txBody>
      </p:sp>
      <p:sp>
        <p:nvSpPr>
          <p:cNvPr id="10" name="Freeform: Shape 9">
            <a:extLst>
              <a:ext uri="{FF2B5EF4-FFF2-40B4-BE49-F238E27FC236}">
                <a16:creationId xmlns:a16="http://schemas.microsoft.com/office/drawing/2014/main" id="{DD663936-80AD-2BE1-47CB-8BE83BE8C32B}"/>
              </a:ext>
            </a:extLst>
          </p:cNvPr>
          <p:cNvSpPr/>
          <p:nvPr userDrawn="1"/>
        </p:nvSpPr>
        <p:spPr>
          <a:xfrm>
            <a:off x="4393545" y="2272787"/>
            <a:ext cx="429038" cy="272272"/>
          </a:xfrm>
          <a:custGeom>
            <a:avLst/>
            <a:gdLst>
              <a:gd name="connsiteX0" fmla="*/ 385846 w 385846"/>
              <a:gd name="connsiteY0" fmla="*/ 101310 h 212731"/>
              <a:gd name="connsiteX1" fmla="*/ 385846 w 385846"/>
              <a:gd name="connsiteY1" fmla="*/ 0 h 212731"/>
              <a:gd name="connsiteX2" fmla="*/ 192923 w 385846"/>
              <a:gd name="connsiteY2" fmla="*/ 111318 h 212731"/>
              <a:gd name="connsiteX3" fmla="*/ 0 w 385846"/>
              <a:gd name="connsiteY3" fmla="*/ 0 h 212731"/>
              <a:gd name="connsiteX4" fmla="*/ 0 w 385846"/>
              <a:gd name="connsiteY4" fmla="*/ 101310 h 212731"/>
              <a:gd name="connsiteX5" fmla="*/ 192923 w 385846"/>
              <a:gd name="connsiteY5" fmla="*/ 212731 h 212731"/>
              <a:gd name="connsiteX6" fmla="*/ 385846 w 385846"/>
              <a:gd name="connsiteY6" fmla="*/ 101310 h 212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846" h="212731">
                <a:moveTo>
                  <a:pt x="385846" y="101310"/>
                </a:moveTo>
                <a:lnTo>
                  <a:pt x="385846" y="0"/>
                </a:lnTo>
                <a:lnTo>
                  <a:pt x="192923" y="111318"/>
                </a:lnTo>
                <a:lnTo>
                  <a:pt x="0" y="0"/>
                </a:lnTo>
                <a:lnTo>
                  <a:pt x="0" y="101310"/>
                </a:lnTo>
                <a:lnTo>
                  <a:pt x="192923" y="212731"/>
                </a:lnTo>
                <a:lnTo>
                  <a:pt x="385846" y="101310"/>
                </a:lnTo>
                <a:close/>
              </a:path>
            </a:pathLst>
          </a:custGeom>
          <a:solidFill>
            <a:srgbClr val="FF0000"/>
          </a:solidFill>
          <a:ln w="10308" cap="flat">
            <a:noFill/>
            <a:prstDash val="solid"/>
            <a:miter/>
          </a:ln>
        </p:spPr>
        <p:txBody>
          <a:bodyPr rtlCol="0" anchor="ctr"/>
          <a:lstStyle/>
          <a:p>
            <a:endParaRPr lang="en-US">
              <a:latin typeface="FreeSans" panose="020B0504020202020204" pitchFamily="34" charset="0"/>
            </a:endParaRPr>
          </a:p>
        </p:txBody>
      </p:sp>
      <p:sp>
        <p:nvSpPr>
          <p:cNvPr id="11" name="Freeform: Shape 10">
            <a:extLst>
              <a:ext uri="{FF2B5EF4-FFF2-40B4-BE49-F238E27FC236}">
                <a16:creationId xmlns:a16="http://schemas.microsoft.com/office/drawing/2014/main" id="{94EA96B2-F735-46C6-7867-80E699AC9D20}"/>
              </a:ext>
            </a:extLst>
          </p:cNvPr>
          <p:cNvSpPr/>
          <p:nvPr userDrawn="1"/>
        </p:nvSpPr>
        <p:spPr>
          <a:xfrm>
            <a:off x="7336727" y="2272787"/>
            <a:ext cx="429152" cy="272272"/>
          </a:xfrm>
          <a:custGeom>
            <a:avLst/>
            <a:gdLst>
              <a:gd name="connsiteX0" fmla="*/ 385950 w 385949"/>
              <a:gd name="connsiteY0" fmla="*/ 101310 h 212731"/>
              <a:gd name="connsiteX1" fmla="*/ 385950 w 385949"/>
              <a:gd name="connsiteY1" fmla="*/ 0 h 212731"/>
              <a:gd name="connsiteX2" fmla="*/ 193026 w 385949"/>
              <a:gd name="connsiteY2" fmla="*/ 111318 h 212731"/>
              <a:gd name="connsiteX3" fmla="*/ 0 w 385949"/>
              <a:gd name="connsiteY3" fmla="*/ 0 h 212731"/>
              <a:gd name="connsiteX4" fmla="*/ 0 w 385949"/>
              <a:gd name="connsiteY4" fmla="*/ 101310 h 212731"/>
              <a:gd name="connsiteX5" fmla="*/ 193026 w 385949"/>
              <a:gd name="connsiteY5" fmla="*/ 212731 h 212731"/>
              <a:gd name="connsiteX6" fmla="*/ 385950 w 385949"/>
              <a:gd name="connsiteY6" fmla="*/ 101310 h 212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949" h="212731">
                <a:moveTo>
                  <a:pt x="385950" y="101310"/>
                </a:moveTo>
                <a:lnTo>
                  <a:pt x="385950" y="0"/>
                </a:lnTo>
                <a:lnTo>
                  <a:pt x="193026" y="111318"/>
                </a:lnTo>
                <a:lnTo>
                  <a:pt x="0" y="0"/>
                </a:lnTo>
                <a:lnTo>
                  <a:pt x="0" y="101310"/>
                </a:lnTo>
                <a:lnTo>
                  <a:pt x="193026" y="212731"/>
                </a:lnTo>
                <a:lnTo>
                  <a:pt x="385950" y="101310"/>
                </a:lnTo>
                <a:close/>
              </a:path>
            </a:pathLst>
          </a:custGeom>
          <a:solidFill>
            <a:schemeClr val="accent3"/>
          </a:solidFill>
          <a:ln w="10308" cap="flat">
            <a:noFill/>
            <a:prstDash val="solid"/>
            <a:miter/>
          </a:ln>
        </p:spPr>
        <p:txBody>
          <a:bodyPr rtlCol="0" anchor="ctr"/>
          <a:lstStyle/>
          <a:p>
            <a:endParaRPr lang="en-US">
              <a:latin typeface="FreeSans" panose="020B0504020202020204" pitchFamily="34" charset="0"/>
            </a:endParaRPr>
          </a:p>
        </p:txBody>
      </p:sp>
      <p:sp>
        <p:nvSpPr>
          <p:cNvPr id="13" name="Google Shape;214;p22">
            <a:extLst>
              <a:ext uri="{FF2B5EF4-FFF2-40B4-BE49-F238E27FC236}">
                <a16:creationId xmlns:a16="http://schemas.microsoft.com/office/drawing/2014/main" id="{1026D679-B73C-2419-56FC-2F055EEEC74B}"/>
              </a:ext>
            </a:extLst>
          </p:cNvPr>
          <p:cNvSpPr txBox="1"/>
          <p:nvPr userDrawn="1"/>
        </p:nvSpPr>
        <p:spPr>
          <a:xfrm>
            <a:off x="3560434" y="3720975"/>
            <a:ext cx="2648579" cy="2445927"/>
          </a:xfrm>
          <a:prstGeom prst="rect">
            <a:avLst/>
          </a:prstGeom>
          <a:noFill/>
          <a:ln>
            <a:noFill/>
          </a:ln>
        </p:spPr>
        <p:txBody>
          <a:bodyPr spcFirstLastPara="1" wrap="square" lIns="91425" tIns="45700" rIns="91425" bIns="45700" anchor="t" anchorCtr="0">
            <a:noAutofit/>
          </a:bodyPr>
          <a:lstStyle/>
          <a:p>
            <a:endParaRPr lang="en-US" sz="1250">
              <a:ea typeface="+mn-lt"/>
              <a:cs typeface="+mn-lt"/>
            </a:endParaRPr>
          </a:p>
        </p:txBody>
      </p:sp>
      <p:sp>
        <p:nvSpPr>
          <p:cNvPr id="15" name="Google Shape;214;p22">
            <a:extLst>
              <a:ext uri="{FF2B5EF4-FFF2-40B4-BE49-F238E27FC236}">
                <a16:creationId xmlns:a16="http://schemas.microsoft.com/office/drawing/2014/main" id="{F6EC0156-A05E-4E91-4106-1496354BD9E3}"/>
              </a:ext>
            </a:extLst>
          </p:cNvPr>
          <p:cNvSpPr txBox="1"/>
          <p:nvPr userDrawn="1"/>
        </p:nvSpPr>
        <p:spPr>
          <a:xfrm>
            <a:off x="6485609" y="3733516"/>
            <a:ext cx="2555648" cy="2050746"/>
          </a:xfrm>
          <a:prstGeom prst="rect">
            <a:avLst/>
          </a:prstGeom>
          <a:noFill/>
          <a:ln>
            <a:noFill/>
          </a:ln>
        </p:spPr>
        <p:txBody>
          <a:bodyPr spcFirstLastPara="1" wrap="square" lIns="91425" tIns="45700" rIns="91425" bIns="45700" anchor="t" anchorCtr="0">
            <a:noAutofit/>
          </a:bodyPr>
          <a:lstStyle/>
          <a:p>
            <a:pPr>
              <a:buSzPts val="1600"/>
            </a:pPr>
            <a:endParaRPr lang="en-US" sz="1250" b="0" i="0" u="none" strike="noStrike" cap="none">
              <a:solidFill>
                <a:schemeClr val="bg2">
                  <a:lumMod val="50000"/>
                </a:schemeClr>
              </a:solidFill>
              <a:latin typeface="FreeSans" panose="020B0504020202020204" pitchFamily="34" charset="0"/>
              <a:ea typeface="Helvetica Neue"/>
              <a:cs typeface="Helvetica Neue"/>
            </a:endParaRPr>
          </a:p>
        </p:txBody>
      </p:sp>
      <p:sp>
        <p:nvSpPr>
          <p:cNvPr id="17" name="Google Shape;214;p22">
            <a:extLst>
              <a:ext uri="{FF2B5EF4-FFF2-40B4-BE49-F238E27FC236}">
                <a16:creationId xmlns:a16="http://schemas.microsoft.com/office/drawing/2014/main" id="{F3B374B3-2EBC-3E14-A584-A29CAA215A61}"/>
              </a:ext>
            </a:extLst>
          </p:cNvPr>
          <p:cNvSpPr txBox="1"/>
          <p:nvPr userDrawn="1"/>
        </p:nvSpPr>
        <p:spPr>
          <a:xfrm>
            <a:off x="9316754" y="3698728"/>
            <a:ext cx="2434341" cy="2207924"/>
          </a:xfrm>
          <a:prstGeom prst="rect">
            <a:avLst/>
          </a:prstGeom>
          <a:noFill/>
          <a:ln>
            <a:noFill/>
          </a:ln>
        </p:spPr>
        <p:txBody>
          <a:bodyPr spcFirstLastPara="1" wrap="square" lIns="91425" tIns="45700" rIns="91425" bIns="45700" anchor="t" anchorCtr="0">
            <a:noAutofit/>
          </a:bodyPr>
          <a:lstStyle/>
          <a:p>
            <a:endParaRPr lang="en-US" sz="1250">
              <a:solidFill>
                <a:schemeClr val="bg2">
                  <a:lumMod val="50000"/>
                </a:schemeClr>
              </a:solidFill>
            </a:endParaRPr>
          </a:p>
        </p:txBody>
      </p:sp>
    </p:spTree>
    <p:extLst>
      <p:ext uri="{BB962C8B-B14F-4D97-AF65-F5344CB8AC3E}">
        <p14:creationId xmlns:p14="http://schemas.microsoft.com/office/powerpoint/2010/main" val="1871068126"/>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userDrawn="1">
  <p:cSld name="1_Comparative 0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1652753-4249-09B2-4EBA-E19DB24870F3}"/>
              </a:ext>
            </a:extLst>
          </p:cNvPr>
          <p:cNvSpPr/>
          <p:nvPr userDrawn="1"/>
        </p:nvSpPr>
        <p:spPr>
          <a:xfrm>
            <a:off x="0" y="0"/>
            <a:ext cx="12192000" cy="2417056"/>
          </a:xfrm>
          <a:prstGeom prst="rect">
            <a:avLst/>
          </a:prstGeom>
          <a:solidFill>
            <a:srgbClr val="EB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5F5F5F"/>
              </a:solidFill>
              <a:latin typeface="FreeSans" panose="020B0504020202020204" pitchFamily="34" charset="0"/>
            </a:endParaRPr>
          </a:p>
        </p:txBody>
      </p:sp>
      <p:pic>
        <p:nvPicPr>
          <p:cNvPr id="5" name="Graphic 4">
            <a:extLst>
              <a:ext uri="{FF2B5EF4-FFF2-40B4-BE49-F238E27FC236}">
                <a16:creationId xmlns:a16="http://schemas.microsoft.com/office/drawing/2014/main" id="{C1779685-0211-27EC-EB7D-7362BE4FB3C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847849" y="6146062"/>
            <a:ext cx="970173" cy="489457"/>
          </a:xfrm>
          <a:prstGeom prst="rect">
            <a:avLst/>
          </a:prstGeom>
        </p:spPr>
      </p:pic>
      <p:sp>
        <p:nvSpPr>
          <p:cNvPr id="6" name="Rectangle 5">
            <a:extLst>
              <a:ext uri="{FF2B5EF4-FFF2-40B4-BE49-F238E27FC236}">
                <a16:creationId xmlns:a16="http://schemas.microsoft.com/office/drawing/2014/main" id="{BFEB3B3B-CB50-D24D-3DB3-F18BD544B2CE}"/>
              </a:ext>
            </a:extLst>
          </p:cNvPr>
          <p:cNvSpPr/>
          <p:nvPr userDrawn="1"/>
        </p:nvSpPr>
        <p:spPr>
          <a:xfrm>
            <a:off x="537848" y="279933"/>
            <a:ext cx="932767" cy="93345"/>
          </a:xfrm>
          <a:prstGeom prst="rect">
            <a:avLst/>
          </a:prstGeom>
          <a:solidFill>
            <a:srgbClr val="FFB8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latin typeface="FreeSans" panose="020B0504020202020204" pitchFamily="34" charset="0"/>
            </a:endParaRPr>
          </a:p>
        </p:txBody>
      </p:sp>
      <p:pic>
        <p:nvPicPr>
          <p:cNvPr id="7" name="Picture 6" descr="A black background with white lines&#10;&#10;Description automatically generated">
            <a:extLst>
              <a:ext uri="{FF2B5EF4-FFF2-40B4-BE49-F238E27FC236}">
                <a16:creationId xmlns:a16="http://schemas.microsoft.com/office/drawing/2014/main" id="{504E3393-5538-05F2-B264-04E2777192A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rot="10800000" flipH="1">
            <a:off x="5450355" y="-1"/>
            <a:ext cx="6741645" cy="1683657"/>
          </a:xfrm>
          <a:prstGeom prst="rect">
            <a:avLst/>
          </a:prstGeom>
        </p:spPr>
      </p:pic>
      <p:sp>
        <p:nvSpPr>
          <p:cNvPr id="9" name="Title 1">
            <a:extLst>
              <a:ext uri="{FF2B5EF4-FFF2-40B4-BE49-F238E27FC236}">
                <a16:creationId xmlns:a16="http://schemas.microsoft.com/office/drawing/2014/main" id="{055AC4B0-84F2-0A66-2BBE-BA17B6222D33}"/>
              </a:ext>
            </a:extLst>
          </p:cNvPr>
          <p:cNvSpPr>
            <a:spLocks noGrp="1"/>
          </p:cNvSpPr>
          <p:nvPr>
            <p:ph type="ctrTitle" hasCustomPrompt="1"/>
          </p:nvPr>
        </p:nvSpPr>
        <p:spPr>
          <a:xfrm>
            <a:off x="550460" y="540375"/>
            <a:ext cx="11267562" cy="555000"/>
          </a:xfrm>
          <a:prstGeom prst="rect">
            <a:avLst/>
          </a:prstGeom>
        </p:spPr>
        <p:txBody>
          <a:bodyPr lIns="0" tIns="0" rIns="0" bIns="0" anchor="t">
            <a:noAutofit/>
          </a:bodyPr>
          <a:lstStyle>
            <a:lvl1pPr marL="0" algn="l" defTabSz="914400" rtl="0" eaLnBrk="1" latinLnBrk="0" hangingPunct="1">
              <a:lnSpc>
                <a:spcPct val="90000"/>
              </a:lnSpc>
              <a:spcBef>
                <a:spcPct val="0"/>
              </a:spcBef>
              <a:buNone/>
              <a:defRPr lang="en-US" sz="4000" b="1" kern="1200" dirty="0">
                <a:solidFill>
                  <a:srgbClr val="5F5F5F"/>
                </a:solidFill>
                <a:latin typeface="FreeSans" panose="020B0504020202020204" pitchFamily="34" charset="0"/>
                <a:ea typeface="+mn-ea"/>
                <a:cs typeface="+mn-cs"/>
              </a:defRPr>
            </a:lvl1pPr>
          </a:lstStyle>
          <a:p>
            <a:r>
              <a:rPr lang="en-US">
                <a:latin typeface="FreeSans"/>
                <a:ea typeface="FreeSans"/>
                <a:cs typeface="FreeSans"/>
              </a:rPr>
              <a:t>Understanding our Concept proposal</a:t>
            </a:r>
            <a:endParaRPr lang="en-US"/>
          </a:p>
        </p:txBody>
      </p:sp>
      <p:cxnSp>
        <p:nvCxnSpPr>
          <p:cNvPr id="3" name="Straight Connector 2">
            <a:extLst>
              <a:ext uri="{FF2B5EF4-FFF2-40B4-BE49-F238E27FC236}">
                <a16:creationId xmlns:a16="http://schemas.microsoft.com/office/drawing/2014/main" id="{278B2551-DD35-E4F3-0859-946FC81206D5}"/>
              </a:ext>
            </a:extLst>
          </p:cNvPr>
          <p:cNvCxnSpPr>
            <a:cxnSpLocks/>
            <a:stCxn id="8" idx="2"/>
            <a:endCxn id="19" idx="2"/>
          </p:cNvCxnSpPr>
          <p:nvPr userDrawn="1"/>
        </p:nvCxnSpPr>
        <p:spPr>
          <a:xfrm>
            <a:off x="1569229" y="2398045"/>
            <a:ext cx="9083267" cy="0"/>
          </a:xfrm>
          <a:prstGeom prst="line">
            <a:avLst/>
          </a:prstGeom>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 name="Google Shape;214;p22">
            <a:extLst>
              <a:ext uri="{FF2B5EF4-FFF2-40B4-BE49-F238E27FC236}">
                <a16:creationId xmlns:a16="http://schemas.microsoft.com/office/drawing/2014/main" id="{9C2C22AF-E514-B776-FB98-F4B6181B550B}"/>
              </a:ext>
            </a:extLst>
          </p:cNvPr>
          <p:cNvSpPr txBox="1"/>
          <p:nvPr userDrawn="1"/>
        </p:nvSpPr>
        <p:spPr>
          <a:xfrm>
            <a:off x="475885" y="3726692"/>
            <a:ext cx="2365068" cy="2028744"/>
          </a:xfrm>
          <a:prstGeom prst="rect">
            <a:avLst/>
          </a:prstGeom>
          <a:noFill/>
          <a:ln>
            <a:noFill/>
          </a:ln>
        </p:spPr>
        <p:txBody>
          <a:bodyPr spcFirstLastPara="1" wrap="square" lIns="91425" tIns="45700" rIns="91425" bIns="45700" anchor="t" anchorCtr="0">
            <a:noAutofit/>
          </a:bodyPr>
          <a:lstStyle/>
          <a:p>
            <a:endParaRPr lang="en-US" sz="1250">
              <a:solidFill>
                <a:schemeClr val="bg2">
                  <a:lumMod val="50000"/>
                </a:schemeClr>
              </a:solidFill>
              <a:ea typeface="+mn-lt"/>
              <a:cs typeface="+mn-lt"/>
            </a:endParaRPr>
          </a:p>
        </p:txBody>
      </p:sp>
      <p:sp>
        <p:nvSpPr>
          <p:cNvPr id="8" name="Freeform: Shape 7">
            <a:extLst>
              <a:ext uri="{FF2B5EF4-FFF2-40B4-BE49-F238E27FC236}">
                <a16:creationId xmlns:a16="http://schemas.microsoft.com/office/drawing/2014/main" id="{3B1A18D5-53A3-61AC-4CC2-88A75AF408C7}"/>
              </a:ext>
            </a:extLst>
          </p:cNvPr>
          <p:cNvSpPr/>
          <p:nvPr userDrawn="1"/>
        </p:nvSpPr>
        <p:spPr>
          <a:xfrm>
            <a:off x="1325770" y="2255570"/>
            <a:ext cx="486918" cy="272272"/>
          </a:xfrm>
          <a:custGeom>
            <a:avLst/>
            <a:gdLst>
              <a:gd name="connsiteX0" fmla="*/ 385846 w 385846"/>
              <a:gd name="connsiteY0" fmla="*/ 101310 h 212731"/>
              <a:gd name="connsiteX1" fmla="*/ 385846 w 385846"/>
              <a:gd name="connsiteY1" fmla="*/ 0 h 212731"/>
              <a:gd name="connsiteX2" fmla="*/ 192923 w 385846"/>
              <a:gd name="connsiteY2" fmla="*/ 111318 h 212731"/>
              <a:gd name="connsiteX3" fmla="*/ 0 w 385846"/>
              <a:gd name="connsiteY3" fmla="*/ 0 h 212731"/>
              <a:gd name="connsiteX4" fmla="*/ 0 w 385846"/>
              <a:gd name="connsiteY4" fmla="*/ 101310 h 212731"/>
              <a:gd name="connsiteX5" fmla="*/ 192923 w 385846"/>
              <a:gd name="connsiteY5" fmla="*/ 212731 h 212731"/>
              <a:gd name="connsiteX6" fmla="*/ 385846 w 385846"/>
              <a:gd name="connsiteY6" fmla="*/ 101310 h 212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846" h="212731">
                <a:moveTo>
                  <a:pt x="385846" y="101310"/>
                </a:moveTo>
                <a:lnTo>
                  <a:pt x="385846" y="0"/>
                </a:lnTo>
                <a:lnTo>
                  <a:pt x="192923" y="111318"/>
                </a:lnTo>
                <a:lnTo>
                  <a:pt x="0" y="0"/>
                </a:lnTo>
                <a:lnTo>
                  <a:pt x="0" y="101310"/>
                </a:lnTo>
                <a:lnTo>
                  <a:pt x="192923" y="212731"/>
                </a:lnTo>
                <a:lnTo>
                  <a:pt x="385846" y="101310"/>
                </a:lnTo>
                <a:close/>
              </a:path>
            </a:pathLst>
          </a:custGeom>
          <a:solidFill>
            <a:srgbClr val="FFB71B"/>
          </a:solidFill>
          <a:ln w="10308" cap="flat">
            <a:noFill/>
            <a:prstDash val="solid"/>
            <a:miter/>
          </a:ln>
        </p:spPr>
        <p:txBody>
          <a:bodyPr rtlCol="0" anchor="ctr"/>
          <a:lstStyle/>
          <a:p>
            <a:endParaRPr lang="en-US">
              <a:latin typeface="FreeSans" panose="020B0504020202020204" pitchFamily="34" charset="0"/>
            </a:endParaRPr>
          </a:p>
        </p:txBody>
      </p:sp>
      <p:sp>
        <p:nvSpPr>
          <p:cNvPr id="10" name="Freeform: Shape 9">
            <a:extLst>
              <a:ext uri="{FF2B5EF4-FFF2-40B4-BE49-F238E27FC236}">
                <a16:creationId xmlns:a16="http://schemas.microsoft.com/office/drawing/2014/main" id="{DD663936-80AD-2BE1-47CB-8BE83BE8C32B}"/>
              </a:ext>
            </a:extLst>
          </p:cNvPr>
          <p:cNvSpPr/>
          <p:nvPr userDrawn="1"/>
        </p:nvSpPr>
        <p:spPr>
          <a:xfrm>
            <a:off x="3647175" y="2255570"/>
            <a:ext cx="429038" cy="272272"/>
          </a:xfrm>
          <a:custGeom>
            <a:avLst/>
            <a:gdLst>
              <a:gd name="connsiteX0" fmla="*/ 385846 w 385846"/>
              <a:gd name="connsiteY0" fmla="*/ 101310 h 212731"/>
              <a:gd name="connsiteX1" fmla="*/ 385846 w 385846"/>
              <a:gd name="connsiteY1" fmla="*/ 0 h 212731"/>
              <a:gd name="connsiteX2" fmla="*/ 192923 w 385846"/>
              <a:gd name="connsiteY2" fmla="*/ 111318 h 212731"/>
              <a:gd name="connsiteX3" fmla="*/ 0 w 385846"/>
              <a:gd name="connsiteY3" fmla="*/ 0 h 212731"/>
              <a:gd name="connsiteX4" fmla="*/ 0 w 385846"/>
              <a:gd name="connsiteY4" fmla="*/ 101310 h 212731"/>
              <a:gd name="connsiteX5" fmla="*/ 192923 w 385846"/>
              <a:gd name="connsiteY5" fmla="*/ 212731 h 212731"/>
              <a:gd name="connsiteX6" fmla="*/ 385846 w 385846"/>
              <a:gd name="connsiteY6" fmla="*/ 101310 h 212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846" h="212731">
                <a:moveTo>
                  <a:pt x="385846" y="101310"/>
                </a:moveTo>
                <a:lnTo>
                  <a:pt x="385846" y="0"/>
                </a:lnTo>
                <a:lnTo>
                  <a:pt x="192923" y="111318"/>
                </a:lnTo>
                <a:lnTo>
                  <a:pt x="0" y="0"/>
                </a:lnTo>
                <a:lnTo>
                  <a:pt x="0" y="101310"/>
                </a:lnTo>
                <a:lnTo>
                  <a:pt x="192923" y="212731"/>
                </a:lnTo>
                <a:lnTo>
                  <a:pt x="385846" y="101310"/>
                </a:lnTo>
                <a:close/>
              </a:path>
            </a:pathLst>
          </a:custGeom>
          <a:solidFill>
            <a:srgbClr val="FF0000"/>
          </a:solidFill>
          <a:ln w="10308" cap="flat">
            <a:noFill/>
            <a:prstDash val="solid"/>
            <a:miter/>
          </a:ln>
        </p:spPr>
        <p:txBody>
          <a:bodyPr rtlCol="0" anchor="ctr"/>
          <a:lstStyle/>
          <a:p>
            <a:endParaRPr lang="en-US">
              <a:latin typeface="FreeSans" panose="020B0504020202020204" pitchFamily="34" charset="0"/>
            </a:endParaRPr>
          </a:p>
        </p:txBody>
      </p:sp>
      <p:sp>
        <p:nvSpPr>
          <p:cNvPr id="11" name="Freeform: Shape 10">
            <a:extLst>
              <a:ext uri="{FF2B5EF4-FFF2-40B4-BE49-F238E27FC236}">
                <a16:creationId xmlns:a16="http://schemas.microsoft.com/office/drawing/2014/main" id="{94EA96B2-F735-46C6-7867-80E699AC9D20}"/>
              </a:ext>
            </a:extLst>
          </p:cNvPr>
          <p:cNvSpPr/>
          <p:nvPr userDrawn="1"/>
        </p:nvSpPr>
        <p:spPr>
          <a:xfrm>
            <a:off x="5910700" y="2255570"/>
            <a:ext cx="429152" cy="272272"/>
          </a:xfrm>
          <a:custGeom>
            <a:avLst/>
            <a:gdLst>
              <a:gd name="connsiteX0" fmla="*/ 385950 w 385949"/>
              <a:gd name="connsiteY0" fmla="*/ 101310 h 212731"/>
              <a:gd name="connsiteX1" fmla="*/ 385950 w 385949"/>
              <a:gd name="connsiteY1" fmla="*/ 0 h 212731"/>
              <a:gd name="connsiteX2" fmla="*/ 193026 w 385949"/>
              <a:gd name="connsiteY2" fmla="*/ 111318 h 212731"/>
              <a:gd name="connsiteX3" fmla="*/ 0 w 385949"/>
              <a:gd name="connsiteY3" fmla="*/ 0 h 212731"/>
              <a:gd name="connsiteX4" fmla="*/ 0 w 385949"/>
              <a:gd name="connsiteY4" fmla="*/ 101310 h 212731"/>
              <a:gd name="connsiteX5" fmla="*/ 193026 w 385949"/>
              <a:gd name="connsiteY5" fmla="*/ 212731 h 212731"/>
              <a:gd name="connsiteX6" fmla="*/ 385950 w 385949"/>
              <a:gd name="connsiteY6" fmla="*/ 101310 h 212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949" h="212731">
                <a:moveTo>
                  <a:pt x="385950" y="101310"/>
                </a:moveTo>
                <a:lnTo>
                  <a:pt x="385950" y="0"/>
                </a:lnTo>
                <a:lnTo>
                  <a:pt x="193026" y="111318"/>
                </a:lnTo>
                <a:lnTo>
                  <a:pt x="0" y="0"/>
                </a:lnTo>
                <a:lnTo>
                  <a:pt x="0" y="101310"/>
                </a:lnTo>
                <a:lnTo>
                  <a:pt x="193026" y="212731"/>
                </a:lnTo>
                <a:lnTo>
                  <a:pt x="385950" y="101310"/>
                </a:lnTo>
                <a:close/>
              </a:path>
            </a:pathLst>
          </a:custGeom>
          <a:solidFill>
            <a:srgbClr val="5488C7"/>
          </a:solidFill>
          <a:ln w="10308" cap="flat">
            <a:noFill/>
            <a:prstDash val="solid"/>
            <a:miter/>
          </a:ln>
        </p:spPr>
        <p:txBody>
          <a:bodyPr rtlCol="0" anchor="ctr"/>
          <a:lstStyle/>
          <a:p>
            <a:endParaRPr lang="en-US">
              <a:latin typeface="FreeSans" panose="020B0504020202020204" pitchFamily="34" charset="0"/>
            </a:endParaRPr>
          </a:p>
        </p:txBody>
      </p:sp>
      <p:sp>
        <p:nvSpPr>
          <p:cNvPr id="13" name="Google Shape;214;p22">
            <a:extLst>
              <a:ext uri="{FF2B5EF4-FFF2-40B4-BE49-F238E27FC236}">
                <a16:creationId xmlns:a16="http://schemas.microsoft.com/office/drawing/2014/main" id="{1026D679-B73C-2419-56FC-2F055EEEC74B}"/>
              </a:ext>
            </a:extLst>
          </p:cNvPr>
          <p:cNvSpPr txBox="1"/>
          <p:nvPr userDrawn="1"/>
        </p:nvSpPr>
        <p:spPr>
          <a:xfrm>
            <a:off x="3560434" y="3720975"/>
            <a:ext cx="2648579" cy="2445927"/>
          </a:xfrm>
          <a:prstGeom prst="rect">
            <a:avLst/>
          </a:prstGeom>
          <a:noFill/>
          <a:ln>
            <a:noFill/>
          </a:ln>
        </p:spPr>
        <p:txBody>
          <a:bodyPr spcFirstLastPara="1" wrap="square" lIns="91425" tIns="45700" rIns="91425" bIns="45700" anchor="t" anchorCtr="0">
            <a:noAutofit/>
          </a:bodyPr>
          <a:lstStyle/>
          <a:p>
            <a:endParaRPr lang="en-US" sz="1250">
              <a:ea typeface="+mn-lt"/>
              <a:cs typeface="+mn-lt"/>
            </a:endParaRPr>
          </a:p>
        </p:txBody>
      </p:sp>
      <p:sp>
        <p:nvSpPr>
          <p:cNvPr id="15" name="Google Shape;214;p22">
            <a:extLst>
              <a:ext uri="{FF2B5EF4-FFF2-40B4-BE49-F238E27FC236}">
                <a16:creationId xmlns:a16="http://schemas.microsoft.com/office/drawing/2014/main" id="{F6EC0156-A05E-4E91-4106-1496354BD9E3}"/>
              </a:ext>
            </a:extLst>
          </p:cNvPr>
          <p:cNvSpPr txBox="1"/>
          <p:nvPr userDrawn="1"/>
        </p:nvSpPr>
        <p:spPr>
          <a:xfrm>
            <a:off x="6485609" y="3733516"/>
            <a:ext cx="2555648" cy="2050746"/>
          </a:xfrm>
          <a:prstGeom prst="rect">
            <a:avLst/>
          </a:prstGeom>
          <a:noFill/>
          <a:ln>
            <a:noFill/>
          </a:ln>
        </p:spPr>
        <p:txBody>
          <a:bodyPr spcFirstLastPara="1" wrap="square" lIns="91425" tIns="45700" rIns="91425" bIns="45700" anchor="t" anchorCtr="0">
            <a:noAutofit/>
          </a:bodyPr>
          <a:lstStyle/>
          <a:p>
            <a:pPr>
              <a:buSzPts val="1600"/>
            </a:pPr>
            <a:endParaRPr lang="en-US" sz="1250" b="0" i="0" u="none" strike="noStrike" cap="none">
              <a:solidFill>
                <a:schemeClr val="bg2">
                  <a:lumMod val="50000"/>
                </a:schemeClr>
              </a:solidFill>
              <a:latin typeface="FreeSans" panose="020B0504020202020204" pitchFamily="34" charset="0"/>
              <a:ea typeface="Helvetica Neue"/>
              <a:cs typeface="Helvetica Neue"/>
            </a:endParaRPr>
          </a:p>
        </p:txBody>
      </p:sp>
      <p:sp>
        <p:nvSpPr>
          <p:cNvPr id="17" name="Google Shape;214;p22">
            <a:extLst>
              <a:ext uri="{FF2B5EF4-FFF2-40B4-BE49-F238E27FC236}">
                <a16:creationId xmlns:a16="http://schemas.microsoft.com/office/drawing/2014/main" id="{F3B374B3-2EBC-3E14-A584-A29CAA215A61}"/>
              </a:ext>
            </a:extLst>
          </p:cNvPr>
          <p:cNvSpPr txBox="1"/>
          <p:nvPr userDrawn="1"/>
        </p:nvSpPr>
        <p:spPr>
          <a:xfrm>
            <a:off x="9316754" y="3698728"/>
            <a:ext cx="2434341" cy="2207924"/>
          </a:xfrm>
          <a:prstGeom prst="rect">
            <a:avLst/>
          </a:prstGeom>
          <a:noFill/>
          <a:ln>
            <a:noFill/>
          </a:ln>
        </p:spPr>
        <p:txBody>
          <a:bodyPr spcFirstLastPara="1" wrap="square" lIns="91425" tIns="45700" rIns="91425" bIns="45700" anchor="t" anchorCtr="0">
            <a:noAutofit/>
          </a:bodyPr>
          <a:lstStyle/>
          <a:p>
            <a:endParaRPr lang="en-US" sz="1250">
              <a:solidFill>
                <a:schemeClr val="bg2">
                  <a:lumMod val="50000"/>
                </a:schemeClr>
              </a:solidFill>
            </a:endParaRPr>
          </a:p>
        </p:txBody>
      </p:sp>
      <p:sp>
        <p:nvSpPr>
          <p:cNvPr id="19" name="Freeform: Shape 18">
            <a:extLst>
              <a:ext uri="{FF2B5EF4-FFF2-40B4-BE49-F238E27FC236}">
                <a16:creationId xmlns:a16="http://schemas.microsoft.com/office/drawing/2014/main" id="{0087EA37-0140-BFF2-6819-481621431688}"/>
              </a:ext>
            </a:extLst>
          </p:cNvPr>
          <p:cNvSpPr/>
          <p:nvPr userDrawn="1"/>
        </p:nvSpPr>
        <p:spPr>
          <a:xfrm>
            <a:off x="10437977" y="2255570"/>
            <a:ext cx="429038" cy="272272"/>
          </a:xfrm>
          <a:custGeom>
            <a:avLst/>
            <a:gdLst>
              <a:gd name="connsiteX0" fmla="*/ 385847 w 385846"/>
              <a:gd name="connsiteY0" fmla="*/ 101310 h 212731"/>
              <a:gd name="connsiteX1" fmla="*/ 385847 w 385846"/>
              <a:gd name="connsiteY1" fmla="*/ 0 h 212731"/>
              <a:gd name="connsiteX2" fmla="*/ 192923 w 385846"/>
              <a:gd name="connsiteY2" fmla="*/ 111318 h 212731"/>
              <a:gd name="connsiteX3" fmla="*/ 0 w 385846"/>
              <a:gd name="connsiteY3" fmla="*/ 0 h 212731"/>
              <a:gd name="connsiteX4" fmla="*/ 0 w 385846"/>
              <a:gd name="connsiteY4" fmla="*/ 101310 h 212731"/>
              <a:gd name="connsiteX5" fmla="*/ 192923 w 385846"/>
              <a:gd name="connsiteY5" fmla="*/ 212731 h 212731"/>
              <a:gd name="connsiteX6" fmla="*/ 385847 w 385846"/>
              <a:gd name="connsiteY6" fmla="*/ 101310 h 212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846" h="212731">
                <a:moveTo>
                  <a:pt x="385847" y="101310"/>
                </a:moveTo>
                <a:lnTo>
                  <a:pt x="385847" y="0"/>
                </a:lnTo>
                <a:lnTo>
                  <a:pt x="192923" y="111318"/>
                </a:lnTo>
                <a:lnTo>
                  <a:pt x="0" y="0"/>
                </a:lnTo>
                <a:lnTo>
                  <a:pt x="0" y="101310"/>
                </a:lnTo>
                <a:lnTo>
                  <a:pt x="192923" y="212731"/>
                </a:lnTo>
                <a:lnTo>
                  <a:pt x="385847" y="101310"/>
                </a:lnTo>
                <a:close/>
              </a:path>
            </a:pathLst>
          </a:custGeom>
          <a:solidFill>
            <a:srgbClr val="8BAF26"/>
          </a:solidFill>
          <a:ln w="10308" cap="flat">
            <a:noFill/>
            <a:prstDash val="solid"/>
            <a:miter/>
          </a:ln>
        </p:spPr>
        <p:txBody>
          <a:bodyPr rtlCol="0" anchor="ctr"/>
          <a:lstStyle/>
          <a:p>
            <a:endParaRPr lang="en-US">
              <a:latin typeface="FreeSans" panose="020B0504020202020204" pitchFamily="34" charset="0"/>
            </a:endParaRPr>
          </a:p>
        </p:txBody>
      </p:sp>
      <p:sp>
        <p:nvSpPr>
          <p:cNvPr id="12" name="Freeform: Shape 10">
            <a:extLst>
              <a:ext uri="{FF2B5EF4-FFF2-40B4-BE49-F238E27FC236}">
                <a16:creationId xmlns:a16="http://schemas.microsoft.com/office/drawing/2014/main" id="{069AB790-E5AA-33E5-F39F-A8DD0F0CAF6C}"/>
              </a:ext>
            </a:extLst>
          </p:cNvPr>
          <p:cNvSpPr/>
          <p:nvPr userDrawn="1"/>
        </p:nvSpPr>
        <p:spPr>
          <a:xfrm>
            <a:off x="8174339" y="2255570"/>
            <a:ext cx="429152" cy="272272"/>
          </a:xfrm>
          <a:custGeom>
            <a:avLst/>
            <a:gdLst>
              <a:gd name="connsiteX0" fmla="*/ 385950 w 385949"/>
              <a:gd name="connsiteY0" fmla="*/ 101310 h 212731"/>
              <a:gd name="connsiteX1" fmla="*/ 385950 w 385949"/>
              <a:gd name="connsiteY1" fmla="*/ 0 h 212731"/>
              <a:gd name="connsiteX2" fmla="*/ 193026 w 385949"/>
              <a:gd name="connsiteY2" fmla="*/ 111318 h 212731"/>
              <a:gd name="connsiteX3" fmla="*/ 0 w 385949"/>
              <a:gd name="connsiteY3" fmla="*/ 0 h 212731"/>
              <a:gd name="connsiteX4" fmla="*/ 0 w 385949"/>
              <a:gd name="connsiteY4" fmla="*/ 101310 h 212731"/>
              <a:gd name="connsiteX5" fmla="*/ 193026 w 385949"/>
              <a:gd name="connsiteY5" fmla="*/ 212731 h 212731"/>
              <a:gd name="connsiteX6" fmla="*/ 385950 w 385949"/>
              <a:gd name="connsiteY6" fmla="*/ 101310 h 212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949" h="212731">
                <a:moveTo>
                  <a:pt x="385950" y="101310"/>
                </a:moveTo>
                <a:lnTo>
                  <a:pt x="385950" y="0"/>
                </a:lnTo>
                <a:lnTo>
                  <a:pt x="193026" y="111318"/>
                </a:lnTo>
                <a:lnTo>
                  <a:pt x="0" y="0"/>
                </a:lnTo>
                <a:lnTo>
                  <a:pt x="0" y="101310"/>
                </a:lnTo>
                <a:lnTo>
                  <a:pt x="193026" y="212731"/>
                </a:lnTo>
                <a:lnTo>
                  <a:pt x="385950" y="101310"/>
                </a:lnTo>
                <a:close/>
              </a:path>
            </a:pathLst>
          </a:custGeom>
          <a:solidFill>
            <a:srgbClr val="FF7F00"/>
          </a:solidFill>
          <a:ln w="10308" cap="flat">
            <a:noFill/>
            <a:prstDash val="solid"/>
            <a:miter/>
          </a:ln>
        </p:spPr>
        <p:txBody>
          <a:bodyPr rtlCol="0" anchor="ctr"/>
          <a:lstStyle/>
          <a:p>
            <a:endParaRPr lang="en-US">
              <a:solidFill>
                <a:srgbClr val="FF7F00"/>
              </a:solidFill>
              <a:latin typeface="FreeSans" panose="020B0504020202020204" pitchFamily="34" charset="0"/>
            </a:endParaRPr>
          </a:p>
        </p:txBody>
      </p:sp>
    </p:spTree>
    <p:extLst>
      <p:ext uri="{BB962C8B-B14F-4D97-AF65-F5344CB8AC3E}">
        <p14:creationId xmlns:p14="http://schemas.microsoft.com/office/powerpoint/2010/main" val="1933487817"/>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userDrawn="1">
  <p:cSld name="Blank 03">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FD998F3A-D454-5AC7-8171-4193D02611F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847849" y="6146062"/>
            <a:ext cx="970173" cy="489457"/>
          </a:xfrm>
          <a:prstGeom prst="rect">
            <a:avLst/>
          </a:prstGeom>
        </p:spPr>
      </p:pic>
      <p:sp>
        <p:nvSpPr>
          <p:cNvPr id="5" name="Rectangle 4">
            <a:extLst>
              <a:ext uri="{FF2B5EF4-FFF2-40B4-BE49-F238E27FC236}">
                <a16:creationId xmlns:a16="http://schemas.microsoft.com/office/drawing/2014/main" id="{C782D2D8-B3D4-5E5C-6C82-AA42C5B648E7}"/>
              </a:ext>
            </a:extLst>
          </p:cNvPr>
          <p:cNvSpPr/>
          <p:nvPr userDrawn="1"/>
        </p:nvSpPr>
        <p:spPr>
          <a:xfrm>
            <a:off x="537848" y="279933"/>
            <a:ext cx="932767" cy="93345"/>
          </a:xfrm>
          <a:prstGeom prst="rect">
            <a:avLst/>
          </a:prstGeom>
          <a:solidFill>
            <a:srgbClr val="FFB8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latin typeface="FreeSans" panose="020B0504020202020204" pitchFamily="34" charset="0"/>
            </a:endParaRPr>
          </a:p>
        </p:txBody>
      </p:sp>
      <p:sp>
        <p:nvSpPr>
          <p:cNvPr id="4" name="Title 1">
            <a:extLst>
              <a:ext uri="{FF2B5EF4-FFF2-40B4-BE49-F238E27FC236}">
                <a16:creationId xmlns:a16="http://schemas.microsoft.com/office/drawing/2014/main" id="{63A19A49-28C0-DB4E-D967-7A2EFF04B849}"/>
              </a:ext>
            </a:extLst>
          </p:cNvPr>
          <p:cNvSpPr>
            <a:spLocks noGrp="1"/>
          </p:cNvSpPr>
          <p:nvPr>
            <p:ph type="ctrTitle" idx="4294967295" hasCustomPrompt="1"/>
          </p:nvPr>
        </p:nvSpPr>
        <p:spPr>
          <a:xfrm>
            <a:off x="1629131" y="239815"/>
            <a:ext cx="2512305" cy="150985"/>
          </a:xfrm>
        </p:spPr>
        <p:txBody>
          <a:bodyPr anchor="ctr"/>
          <a:lstStyle/>
          <a:p>
            <a:r>
              <a:rPr lang="en-US" sz="1200" b="0">
                <a:solidFill>
                  <a:schemeClr val="bg2">
                    <a:lumMod val="50000"/>
                  </a:schemeClr>
                </a:solidFill>
                <a:latin typeface="Arial"/>
                <a:ea typeface="FreeSans"/>
                <a:cs typeface="FreeSans"/>
              </a:rPr>
              <a:t>Concept 0 – Concept Name</a:t>
            </a:r>
          </a:p>
        </p:txBody>
      </p:sp>
    </p:spTree>
    <p:extLst>
      <p:ext uri="{BB962C8B-B14F-4D97-AF65-F5344CB8AC3E}">
        <p14:creationId xmlns:p14="http://schemas.microsoft.com/office/powerpoint/2010/main" val="2637255546"/>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74284CF-2C6F-178F-5126-AD84D51969FD}"/>
              </a:ext>
            </a:extLst>
          </p:cNvPr>
          <p:cNvSpPr/>
          <p:nvPr userDrawn="1"/>
        </p:nvSpPr>
        <p:spPr>
          <a:xfrm>
            <a:off x="1082040" y="0"/>
            <a:ext cx="11109960" cy="6858000"/>
          </a:xfrm>
          <a:prstGeom prst="rect">
            <a:avLst/>
          </a:prstGeom>
          <a:solidFill>
            <a:srgbClr val="A5A5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atin typeface="FreeSans" panose="020B0504020202020204" pitchFamily="34" charset="0"/>
              </a:rPr>
              <a:t> </a:t>
            </a:r>
          </a:p>
        </p:txBody>
      </p:sp>
      <p:sp>
        <p:nvSpPr>
          <p:cNvPr id="6" name="Rectangle 5">
            <a:extLst>
              <a:ext uri="{FF2B5EF4-FFF2-40B4-BE49-F238E27FC236}">
                <a16:creationId xmlns:a16="http://schemas.microsoft.com/office/drawing/2014/main" id="{FD3ECC6A-D2E3-F09C-48C7-B77DB8771BB9}"/>
              </a:ext>
            </a:extLst>
          </p:cNvPr>
          <p:cNvSpPr/>
          <p:nvPr userDrawn="1"/>
        </p:nvSpPr>
        <p:spPr>
          <a:xfrm>
            <a:off x="-1" y="0"/>
            <a:ext cx="1188321" cy="6858000"/>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FreeSans" panose="020B0504020202020204" pitchFamily="34" charset="0"/>
            </a:endParaRPr>
          </a:p>
        </p:txBody>
      </p:sp>
      <p:pic>
        <p:nvPicPr>
          <p:cNvPr id="7" name="Picture 6" descr="Diagram, engineering drawing&#10;&#10;Description automatically generated">
            <a:extLst>
              <a:ext uri="{FF2B5EF4-FFF2-40B4-BE49-F238E27FC236}">
                <a16:creationId xmlns:a16="http://schemas.microsoft.com/office/drawing/2014/main" id="{DF83DCF6-2878-0EC7-F197-BB35B546712B}"/>
              </a:ext>
            </a:extLst>
          </p:cNvPr>
          <p:cNvPicPr>
            <a:picLocks noChangeAspect="1"/>
          </p:cNvPicPr>
          <p:nvPr userDrawn="1"/>
        </p:nvPicPr>
        <p:blipFill rotWithShape="1">
          <a:blip r:embed="rId2"/>
          <a:srcRect l="-1293" t="-4883" r="84656" b="4947"/>
          <a:stretch/>
        </p:blipFill>
        <p:spPr>
          <a:xfrm>
            <a:off x="-100200" y="3916199"/>
            <a:ext cx="1288520" cy="2941801"/>
          </a:xfrm>
          <a:prstGeom prst="rect">
            <a:avLst/>
          </a:prstGeom>
          <a:noFill/>
        </p:spPr>
      </p:pic>
      <p:sp>
        <p:nvSpPr>
          <p:cNvPr id="8" name="Rectangle 7">
            <a:extLst>
              <a:ext uri="{FF2B5EF4-FFF2-40B4-BE49-F238E27FC236}">
                <a16:creationId xmlns:a16="http://schemas.microsoft.com/office/drawing/2014/main" id="{61C85F88-2A07-6F95-6F89-8078579FB044}"/>
              </a:ext>
            </a:extLst>
          </p:cNvPr>
          <p:cNvSpPr/>
          <p:nvPr userDrawn="1"/>
        </p:nvSpPr>
        <p:spPr>
          <a:xfrm rot="16200000">
            <a:off x="765703" y="2402633"/>
            <a:ext cx="674518" cy="177617"/>
          </a:xfrm>
          <a:prstGeom prst="rect">
            <a:avLst/>
          </a:prstGeom>
          <a:solidFill>
            <a:srgbClr val="FFB8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latin typeface="FreeSans" panose="020B0504020202020204" pitchFamily="34" charset="0"/>
            </a:endParaRPr>
          </a:p>
        </p:txBody>
      </p:sp>
      <p:sp>
        <p:nvSpPr>
          <p:cNvPr id="2" name="Title 1">
            <a:extLst>
              <a:ext uri="{FF2B5EF4-FFF2-40B4-BE49-F238E27FC236}">
                <a16:creationId xmlns:a16="http://schemas.microsoft.com/office/drawing/2014/main" id="{8D80407A-716D-2932-2B15-78505887AA9F}"/>
              </a:ext>
            </a:extLst>
          </p:cNvPr>
          <p:cNvSpPr>
            <a:spLocks noGrp="1"/>
          </p:cNvSpPr>
          <p:nvPr>
            <p:ph type="ctrTitle"/>
          </p:nvPr>
        </p:nvSpPr>
        <p:spPr>
          <a:xfrm>
            <a:off x="1762125" y="2076363"/>
            <a:ext cx="7372350" cy="2387600"/>
          </a:xfrm>
        </p:spPr>
        <p:txBody>
          <a:bodyPr anchor="t">
            <a:normAutofit/>
          </a:bodyPr>
          <a:lstStyle>
            <a:lvl1pPr algn="l">
              <a:defRPr sz="6000">
                <a:solidFill>
                  <a:schemeClr val="bg1"/>
                </a:solidFill>
              </a:defRPr>
            </a:lvl1pPr>
          </a:lstStyle>
          <a:p>
            <a:endParaRPr lang="en-US"/>
          </a:p>
        </p:txBody>
      </p:sp>
    </p:spTree>
    <p:extLst>
      <p:ext uri="{BB962C8B-B14F-4D97-AF65-F5344CB8AC3E}">
        <p14:creationId xmlns:p14="http://schemas.microsoft.com/office/powerpoint/2010/main" val="3615863135"/>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userDrawn="1">
  <p:cSld name="1_Blank 03">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FD998F3A-D454-5AC7-8171-4193D02611F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847849" y="6146062"/>
            <a:ext cx="970173" cy="489457"/>
          </a:xfrm>
          <a:prstGeom prst="rect">
            <a:avLst/>
          </a:prstGeom>
        </p:spPr>
      </p:pic>
      <p:sp>
        <p:nvSpPr>
          <p:cNvPr id="5" name="Rectangle 4">
            <a:extLst>
              <a:ext uri="{FF2B5EF4-FFF2-40B4-BE49-F238E27FC236}">
                <a16:creationId xmlns:a16="http://schemas.microsoft.com/office/drawing/2014/main" id="{C782D2D8-B3D4-5E5C-6C82-AA42C5B648E7}"/>
              </a:ext>
            </a:extLst>
          </p:cNvPr>
          <p:cNvSpPr/>
          <p:nvPr userDrawn="1"/>
        </p:nvSpPr>
        <p:spPr>
          <a:xfrm>
            <a:off x="537848" y="279933"/>
            <a:ext cx="932767" cy="93345"/>
          </a:xfrm>
          <a:prstGeom prst="rect">
            <a:avLst/>
          </a:prstGeom>
          <a:solidFill>
            <a:srgbClr val="FFB8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latin typeface="FreeSans" panose="020B0504020202020204" pitchFamily="34" charset="0"/>
            </a:endParaRPr>
          </a:p>
        </p:txBody>
      </p:sp>
    </p:spTree>
    <p:extLst>
      <p:ext uri="{BB962C8B-B14F-4D97-AF65-F5344CB8AC3E}">
        <p14:creationId xmlns:p14="http://schemas.microsoft.com/office/powerpoint/2010/main" val="37456162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rgbClr val="F2F2F2"/>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A7A5349A-BDA9-4B11-9EFD-8A9575487157}"/>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4" name="think-cell data - do not delete" hidden="1">
                        <a:extLst>
                          <a:ext uri="{FF2B5EF4-FFF2-40B4-BE49-F238E27FC236}">
                            <a16:creationId xmlns:a16="http://schemas.microsoft.com/office/drawing/2014/main" id="{A7A5349A-BDA9-4B11-9EFD-8A957548715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Date Placeholder 2"/>
          <p:cNvSpPr>
            <a:spLocks noGrp="1"/>
          </p:cNvSpPr>
          <p:nvPr>
            <p:ph type="dt" sz="half" idx="10"/>
          </p:nvPr>
        </p:nvSpPr>
        <p:spPr>
          <a:xfrm>
            <a:off x="9677400" y="6405036"/>
            <a:ext cx="1482051" cy="153888"/>
          </a:xfrm>
          <a:prstGeom prst="rect">
            <a:avLst/>
          </a:prstGeom>
        </p:spPr>
        <p:txBody>
          <a:bodyPr/>
          <a:lstStyle>
            <a:lvl1pPr>
              <a:defRPr>
                <a:latin typeface="+mn-lt"/>
                <a:ea typeface="+mn-ea"/>
                <a:cs typeface="+mn-cs"/>
                <a:sym typeface="Arial" panose="020B0604020202020204" pitchFamily="34" charset="0"/>
              </a:defRPr>
            </a:lvl1pPr>
          </a:lstStyle>
          <a:p>
            <a:endParaRPr lang="en-US"/>
          </a:p>
        </p:txBody>
      </p:sp>
      <p:sp>
        <p:nvSpPr>
          <p:cNvPr id="7"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5" name="Title 4"/>
          <p:cNvSpPr>
            <a:spLocks noGrp="1"/>
          </p:cNvSpPr>
          <p:nvPr>
            <p:ph type="title" hasCustomPrompt="1"/>
          </p:nvPr>
        </p:nvSpPr>
        <p:spPr>
          <a:xfrm>
            <a:off x="630000" y="622800"/>
            <a:ext cx="10933200" cy="523220"/>
          </a:xfrm>
          <a:prstGeom prst="rect">
            <a:avLst/>
          </a:prstGeom>
        </p:spPr>
        <p:txBody>
          <a:bodyPr vert="horz" wrap="square" lIns="0" tIns="0" rIns="0" bIns="0" anchor="t" anchorCtr="0">
            <a:noAutofit/>
          </a:bodyPr>
          <a:lstStyle>
            <a:lvl1pPr marL="0" indent="0" algn="l">
              <a:lnSpc>
                <a:spcPct val="100000"/>
              </a:lnSpc>
              <a:spcBef>
                <a:spcPct val="0"/>
              </a:spcBef>
              <a:spcAft>
                <a:spcPts val="0"/>
              </a:spcAft>
              <a:defRPr sz="3400" b="1" i="0" u="none" kern="1200" spc="0">
                <a:solidFill>
                  <a:srgbClr val="002960"/>
                </a:solidFill>
                <a:latin typeface="+mj-lt"/>
                <a:ea typeface="+mj-ea"/>
                <a:cs typeface="+mj-cs"/>
                <a:sym typeface="Arial" panose="020B0604020202020204" pitchFamily="34" charset="0"/>
              </a:defRPr>
            </a:lvl1pPr>
          </a:lstStyle>
          <a:p>
            <a:pPr lvl="0"/>
            <a:r>
              <a:rPr lang="en-US"/>
              <a:t>Click to add title</a:t>
            </a:r>
          </a:p>
        </p:txBody>
      </p:sp>
      <p:sp>
        <p:nvSpPr>
          <p:cNvPr id="18" name="TextBox 17">
            <a:extLst>
              <a:ext uri="{FF2B5EF4-FFF2-40B4-BE49-F238E27FC236}">
                <a16:creationId xmlns:a16="http://schemas.microsoft.com/office/drawing/2014/main" id="{3E6926D6-7718-4FFF-A5DB-A3FAD2162887}"/>
              </a:ext>
            </a:extLst>
          </p:cNvPr>
          <p:cNvSpPr txBox="1"/>
          <p:nvPr userDrawn="1"/>
        </p:nvSpPr>
        <p:spPr>
          <a:xfrm>
            <a:off x="8077199" y="6611832"/>
            <a:ext cx="3745747" cy="15388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Autofit/>
          </a:bodyPr>
          <a:lstStyle>
            <a:lvl1pPr marL="0" lvl="0" indent="0" defTabSz="895255" eaLnBrk="1" hangingPunct="1">
              <a:buClr>
                <a:schemeClr val="tx2"/>
              </a:buClr>
              <a:defRPr baseline="0">
                <a:latin typeface="+mn-lt"/>
              </a:defRPr>
            </a:lvl1pPr>
            <a:lvl2pPr marL="193655" lvl="1" indent="-192067" defTabSz="895255" eaLnBrk="1" hangingPunct="1">
              <a:buClr>
                <a:schemeClr val="tx2"/>
              </a:buClr>
              <a:buSzPct val="125000"/>
              <a:buFont typeface="Arial" charset="0"/>
              <a:buChar char="▪"/>
              <a:defRPr baseline="0">
                <a:latin typeface="+mn-lt"/>
              </a:defRPr>
            </a:lvl2pPr>
            <a:lvl3pPr marL="457151" lvl="2" indent="-261910" defTabSz="895255" eaLnBrk="1" hangingPunct="1">
              <a:buClr>
                <a:schemeClr val="tx2"/>
              </a:buClr>
              <a:buSzPct val="120000"/>
              <a:buFont typeface="Arial" charset="0"/>
              <a:buChar char="–"/>
              <a:defRPr baseline="0">
                <a:latin typeface="+mn-lt"/>
              </a:defRPr>
            </a:lvl3pPr>
            <a:lvl4pPr marL="614298" lvl="3" indent="-155558" defTabSz="895255" eaLnBrk="1" hangingPunct="1">
              <a:buClr>
                <a:schemeClr val="tx2"/>
              </a:buClr>
              <a:buSzPct val="120000"/>
              <a:buFont typeface="Arial" charset="0"/>
              <a:buChar char="▫"/>
              <a:defRPr baseline="0">
                <a:latin typeface="+mn-lt"/>
              </a:defRPr>
            </a:lvl4pPr>
            <a:lvl5pPr marL="749728" lvl="4" indent="-130162" defTabSz="895255" eaLnBrk="1" hangingPunct="1">
              <a:buClr>
                <a:schemeClr val="tx2"/>
              </a:buClr>
              <a:buSzPct val="89000"/>
              <a:buFont typeface="Arial" charset="0"/>
              <a:buChar char="-"/>
              <a:defRPr baseline="0">
                <a:latin typeface="+mn-lt"/>
              </a:defRPr>
            </a:lvl5pPr>
            <a:lvl6pPr marL="749728" indent="-130162" defTabSz="895255" fontAlgn="base">
              <a:spcBef>
                <a:spcPct val="0"/>
              </a:spcBef>
              <a:spcAft>
                <a:spcPct val="0"/>
              </a:spcAft>
              <a:buClr>
                <a:schemeClr val="tx2"/>
              </a:buClr>
              <a:buSzPct val="89000"/>
              <a:buFont typeface="Arial" charset="0"/>
              <a:buChar char="-"/>
              <a:defRPr baseline="0">
                <a:latin typeface="+mn-lt"/>
              </a:defRPr>
            </a:lvl6pPr>
            <a:lvl7pPr marL="749728" indent="-130162" defTabSz="895255" fontAlgn="base">
              <a:spcBef>
                <a:spcPct val="0"/>
              </a:spcBef>
              <a:spcAft>
                <a:spcPct val="0"/>
              </a:spcAft>
              <a:buClr>
                <a:schemeClr val="tx2"/>
              </a:buClr>
              <a:buSzPct val="89000"/>
              <a:buFont typeface="Arial" charset="0"/>
              <a:buChar char="-"/>
              <a:defRPr baseline="0">
                <a:latin typeface="+mn-lt"/>
              </a:defRPr>
            </a:lvl7pPr>
            <a:lvl8pPr marL="749728" indent="-130162" defTabSz="895255" fontAlgn="base">
              <a:spcBef>
                <a:spcPct val="0"/>
              </a:spcBef>
              <a:spcAft>
                <a:spcPct val="0"/>
              </a:spcAft>
              <a:buClr>
                <a:schemeClr val="tx2"/>
              </a:buClr>
              <a:buSzPct val="89000"/>
              <a:buFont typeface="Arial" charset="0"/>
              <a:buChar char="-"/>
              <a:defRPr baseline="0">
                <a:latin typeface="+mn-lt"/>
              </a:defRPr>
            </a:lvl8pPr>
            <a:lvl9pPr marL="749728" indent="-130162" defTabSz="895255" fontAlgn="base">
              <a:spcBef>
                <a:spcPct val="0"/>
              </a:spcBef>
              <a:spcAft>
                <a:spcPct val="0"/>
              </a:spcAft>
              <a:buClr>
                <a:schemeClr val="tx2"/>
              </a:buClr>
              <a:buSzPct val="89000"/>
              <a:buFont typeface="Arial" charset="0"/>
              <a:buChar char="-"/>
              <a:defRPr baseline="0">
                <a:latin typeface="+mn-lt"/>
              </a:defRPr>
            </a:lvl9pPr>
          </a:lstStyle>
          <a:p>
            <a:pPr>
              <a:buClr>
                <a:srgbClr val="000000"/>
              </a:buClr>
            </a:pPr>
            <a:r>
              <a:rPr lang="en-US" sz="1000">
                <a:solidFill>
                  <a:srgbClr val="000000"/>
                </a:solidFill>
                <a:cs typeface="Arial" panose="020B0604020202020204" pitchFamily="34" charset="0"/>
                <a:sym typeface="Arial" panose="020B0604020202020204" pitchFamily="34" charset="0"/>
              </a:rPr>
              <a:t>DRAFT &amp; Confidential – for policy development purposes only   |</a:t>
            </a:r>
          </a:p>
        </p:txBody>
      </p:sp>
    </p:spTree>
    <p:extLst>
      <p:ext uri="{BB962C8B-B14F-4D97-AF65-F5344CB8AC3E}">
        <p14:creationId xmlns:p14="http://schemas.microsoft.com/office/powerpoint/2010/main" val="156761025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Big statement green">
    <p:bg>
      <p:bgPr>
        <a:solidFill>
          <a:srgbClr val="D6E7FF"/>
        </a:solidFill>
        <a:effectLst/>
      </p:bgPr>
    </p:bg>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BF58534E-8974-44DD-8DDC-E62D08118CAD}"/>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5" name="think-cell data - do not delete" hidden="1">
                        <a:extLst>
                          <a:ext uri="{FF2B5EF4-FFF2-40B4-BE49-F238E27FC236}">
                            <a16:creationId xmlns:a16="http://schemas.microsoft.com/office/drawing/2014/main" id="{BF58534E-8974-44DD-8DDC-E62D08118CA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Date Placeholder 3"/>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8" name="Title 1"/>
          <p:cNvSpPr>
            <a:spLocks noGrp="1"/>
          </p:cNvSpPr>
          <p:nvPr>
            <p:ph type="title" hasCustomPrompt="1"/>
          </p:nvPr>
        </p:nvSpPr>
        <p:spPr>
          <a:xfrm>
            <a:off x="630000" y="3826333"/>
            <a:ext cx="10933200" cy="1606550"/>
          </a:xfrm>
        </p:spPr>
        <p:txBody>
          <a:bodyPr vert="horz" anchor="b">
            <a:noAutofit/>
          </a:bodyPr>
          <a:lstStyle>
            <a:lvl1pPr marL="0" algn="l" defTabSz="914400" rtl="0" eaLnBrk="1" fontAlgn="auto" latinLnBrk="0" hangingPunct="1">
              <a:lnSpc>
                <a:spcPts val="6000"/>
              </a:lnSpc>
              <a:spcBef>
                <a:spcPts val="0"/>
              </a:spcBef>
              <a:spcAft>
                <a:spcPts val="0"/>
              </a:spcAft>
              <a:defRPr lang="en-US" sz="5400" kern="1200" baseline="0" dirty="0">
                <a:solidFill>
                  <a:srgbClr val="002960"/>
                </a:solidFill>
                <a:latin typeface="+mj-lt"/>
                <a:ea typeface="+mj-ea"/>
                <a:cs typeface="+mj-cs"/>
                <a:sym typeface="Arial" panose="020B0604020202020204" pitchFamily="34" charset="0"/>
              </a:defRPr>
            </a:lvl1pPr>
          </a:lstStyle>
          <a:p>
            <a:r>
              <a:rPr lang="en-US"/>
              <a:t>Click to add big statement text</a:t>
            </a:r>
          </a:p>
        </p:txBody>
      </p:sp>
      <p:sp>
        <p:nvSpPr>
          <p:cNvPr id="11" name="Slide Number">
            <a:extLst>
              <a:ext uri="{FF2B5EF4-FFF2-40B4-BE49-F238E27FC236}">
                <a16:creationId xmlns:a16="http://schemas.microsoft.com/office/drawing/2014/main" id="{0A8D6154-CC7F-49A3-AA8F-026C1621728B}"/>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38830520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ig statement icon">
    <p:bg>
      <p:bgPr>
        <a:solidFill>
          <a:srgbClr val="F2F2F2"/>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8BD1CCFA-8CD3-4E4D-BBB2-D84922816A55}"/>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4" name="think-cell data - do not delete" hidden="1">
                        <a:extLst>
                          <a:ext uri="{FF2B5EF4-FFF2-40B4-BE49-F238E27FC236}">
                            <a16:creationId xmlns:a16="http://schemas.microsoft.com/office/drawing/2014/main" id="{8BD1CCFA-8CD3-4E4D-BBB2-D84922816A5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Date Placeholder 2"/>
          <p:cNvSpPr>
            <a:spLocks noGrp="1"/>
          </p:cNvSpPr>
          <p:nvPr>
            <p:ph type="dt" sz="half" idx="10"/>
          </p:nvPr>
        </p:nvSpPr>
        <p:spPr>
          <a:xfrm>
            <a:off x="9677400" y="6405036"/>
            <a:ext cx="1482051" cy="153888"/>
          </a:xfrm>
          <a:prstGeom prst="rect">
            <a:avLst/>
          </a:prstGeom>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6" name="Rectangle 5"/>
          <p:cNvSpPr/>
          <p:nvPr userDrawn="1"/>
        </p:nvSpPr>
        <p:spPr bwMode="white">
          <a:xfrm>
            <a:off x="630000" y="625475"/>
            <a:ext cx="932688" cy="932688"/>
          </a:xfrm>
          <a:prstGeom prst="rect">
            <a:avLst/>
          </a:prstGeom>
          <a:noFill/>
          <a:ln>
            <a:solidFill>
              <a:srgbClr val="00296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ea typeface="+mn-ea"/>
              <a:cs typeface="+mn-cs"/>
              <a:sym typeface="Arial" panose="020B0604020202020204" pitchFamily="34" charset="0"/>
            </a:endParaRPr>
          </a:p>
        </p:txBody>
      </p:sp>
      <p:sp>
        <p:nvSpPr>
          <p:cNvPr id="7" name="Title 1"/>
          <p:cNvSpPr>
            <a:spLocks noGrp="1"/>
          </p:cNvSpPr>
          <p:nvPr>
            <p:ph type="title" hasCustomPrompt="1"/>
          </p:nvPr>
        </p:nvSpPr>
        <p:spPr>
          <a:xfrm>
            <a:off x="630000" y="3826333"/>
            <a:ext cx="10933200" cy="1606550"/>
          </a:xfrm>
          <a:prstGeom prst="rect">
            <a:avLst/>
          </a:prstGeom>
        </p:spPr>
        <p:txBody>
          <a:bodyPr vert="horz" anchor="b">
            <a:noAutofit/>
          </a:bodyPr>
          <a:lstStyle>
            <a:lvl1pPr marL="0" algn="l" defTabSz="914400" rtl="0" eaLnBrk="1" fontAlgn="auto" latinLnBrk="0" hangingPunct="1">
              <a:lnSpc>
                <a:spcPts val="6000"/>
              </a:lnSpc>
              <a:spcBef>
                <a:spcPts val="0"/>
              </a:spcBef>
              <a:spcAft>
                <a:spcPts val="0"/>
              </a:spcAft>
              <a:defRPr lang="en-US" sz="5400" kern="1200" baseline="0" dirty="0">
                <a:solidFill>
                  <a:srgbClr val="002960"/>
                </a:solidFill>
                <a:latin typeface="+mj-lt"/>
                <a:ea typeface="+mj-ea"/>
                <a:cs typeface="+mj-cs"/>
                <a:sym typeface="Arial" panose="020B0604020202020204" pitchFamily="34" charset="0"/>
              </a:defRPr>
            </a:lvl1pPr>
          </a:lstStyle>
          <a:p>
            <a:r>
              <a:rPr lang="en-US"/>
              <a:t>Click to add big statement text</a:t>
            </a:r>
          </a:p>
        </p:txBody>
      </p:sp>
    </p:spTree>
    <p:extLst>
      <p:ext uri="{BB962C8B-B14F-4D97-AF65-F5344CB8AC3E}">
        <p14:creationId xmlns:p14="http://schemas.microsoft.com/office/powerpoint/2010/main" val="212545177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Quote">
    <p:bg>
      <p:bgPr>
        <a:solidFill>
          <a:srgbClr val="002960"/>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24" imgH="324" progId="TCLayout.ActiveDocument.1">
                  <p:embed/>
                </p:oleObj>
              </mc:Choice>
              <mc:Fallback>
                <p:oleObj name="think-cell Slide" r:id="rId3" imgW="324" imgH="324"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pic>
        <p:nvPicPr>
          <p:cNvPr id="7" name="Picture 6"/>
          <p:cNvPicPr>
            <a:picLocks noChangeAspect="1"/>
          </p:cNvPicPr>
          <p:nvPr userDrawn="1"/>
        </p:nvPicPr>
        <p:blipFill rotWithShape="1">
          <a:blip r:embed="rId5">
            <a:extLst>
              <a:ext uri="{28A0092B-C50C-407E-A947-70E740481C1C}">
                <a14:useLocalDpi xmlns:a14="http://schemas.microsoft.com/office/drawing/2010/main" val="0"/>
              </a:ext>
            </a:extLst>
          </a:blip>
          <a:srcRect r="3634" b="1258"/>
          <a:stretch/>
        </p:blipFill>
        <p:spPr>
          <a:xfrm rot="16200000" flipH="1">
            <a:off x="6797461" y="101443"/>
            <a:ext cx="769257" cy="10019821"/>
          </a:xfrm>
          <a:custGeom>
            <a:avLst/>
            <a:gdLst>
              <a:gd name="connsiteX0" fmla="*/ 0 w 769257"/>
              <a:gd name="connsiteY0" fmla="*/ 0 h 10019821"/>
              <a:gd name="connsiteX1" fmla="*/ 0 w 769257"/>
              <a:gd name="connsiteY1" fmla="*/ 4631160 h 10019821"/>
              <a:gd name="connsiteX2" fmla="*/ 216750 w 769257"/>
              <a:gd name="connsiteY2" fmla="*/ 999646 h 10019821"/>
              <a:gd name="connsiteX3" fmla="*/ 197800 w 769257"/>
              <a:gd name="connsiteY3" fmla="*/ 10019821 h 10019821"/>
              <a:gd name="connsiteX4" fmla="*/ 769257 w 769257"/>
              <a:gd name="connsiteY4" fmla="*/ 10019821 h 10019821"/>
              <a:gd name="connsiteX5" fmla="*/ 769257 w 769257"/>
              <a:gd name="connsiteY5" fmla="*/ 0 h 10019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9257" h="10019821">
                <a:moveTo>
                  <a:pt x="0" y="0"/>
                </a:moveTo>
                <a:lnTo>
                  <a:pt x="0" y="4631160"/>
                </a:lnTo>
                <a:lnTo>
                  <a:pt x="216750" y="999646"/>
                </a:lnTo>
                <a:lnTo>
                  <a:pt x="197800" y="10019821"/>
                </a:lnTo>
                <a:lnTo>
                  <a:pt x="769257" y="10019821"/>
                </a:lnTo>
                <a:lnTo>
                  <a:pt x="769257" y="0"/>
                </a:lnTo>
                <a:close/>
              </a:path>
            </a:pathLst>
          </a:custGeom>
        </p:spPr>
      </p:pic>
      <p:sp>
        <p:nvSpPr>
          <p:cNvPr id="59" name="Freeform 58"/>
          <p:cNvSpPr>
            <a:spLocks/>
          </p:cNvSpPr>
          <p:nvPr/>
        </p:nvSpPr>
        <p:spPr bwMode="white">
          <a:xfrm flipH="1">
            <a:off x="0" y="0"/>
            <a:ext cx="12192000" cy="5867335"/>
          </a:xfrm>
          <a:custGeom>
            <a:avLst/>
            <a:gdLst>
              <a:gd name="connsiteX0" fmla="*/ 12192000 w 12192000"/>
              <a:gd name="connsiteY0" fmla="*/ 0 h 5867335"/>
              <a:gd name="connsiteX1" fmla="*/ 0 w 12192000"/>
              <a:gd name="connsiteY1" fmla="*/ 0 h 5867335"/>
              <a:gd name="connsiteX2" fmla="*/ 0 w 12192000"/>
              <a:gd name="connsiteY2" fmla="*/ 4945992 h 5867335"/>
              <a:gd name="connsiteX3" fmla="*/ 9041587 w 12192000"/>
              <a:gd name="connsiteY3" fmla="*/ 4945992 h 5867335"/>
              <a:gd name="connsiteX4" fmla="*/ 9974275 w 12192000"/>
              <a:gd name="connsiteY4" fmla="*/ 5867335 h 5867335"/>
              <a:gd name="connsiteX5" fmla="*/ 9974275 w 12192000"/>
              <a:gd name="connsiteY5" fmla="*/ 4945992 h 5867335"/>
              <a:gd name="connsiteX6" fmla="*/ 12192000 w 12192000"/>
              <a:gd name="connsiteY6" fmla="*/ 4945992 h 586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867335">
                <a:moveTo>
                  <a:pt x="12192000" y="0"/>
                </a:moveTo>
                <a:lnTo>
                  <a:pt x="0" y="0"/>
                </a:lnTo>
                <a:lnTo>
                  <a:pt x="0" y="4945992"/>
                </a:lnTo>
                <a:lnTo>
                  <a:pt x="9041587" y="4945992"/>
                </a:lnTo>
                <a:lnTo>
                  <a:pt x="9974275" y="5867335"/>
                </a:lnTo>
                <a:lnTo>
                  <a:pt x="9974275" y="4945992"/>
                </a:lnTo>
                <a:lnTo>
                  <a:pt x="12192000" y="4945992"/>
                </a:lnTo>
                <a:close/>
              </a:path>
            </a:pathLst>
          </a:custGeom>
          <a:solidFill>
            <a:srgbClr val="D6E7FF"/>
          </a:solidFill>
          <a:ln>
            <a:noFill/>
          </a:ln>
          <a:effectLst/>
        </p:spPr>
        <p:txBody>
          <a:bodyPr vert="horz" wrap="square" lIns="91440" tIns="45720" rIns="91440" bIns="45720" numCol="1" anchor="t" anchorCtr="0" compatLnSpc="1">
            <a:prstTxWarp prst="textNoShape">
              <a:avLst/>
            </a:prstTxWarp>
            <a:noAutofit/>
          </a:bodyPr>
          <a:lstStyle/>
          <a:p>
            <a:endParaRPr lang="en-US">
              <a:latin typeface="+mn-lt"/>
              <a:ea typeface="+mn-ea"/>
              <a:cs typeface="+mn-cs"/>
              <a:sym typeface="Arial" panose="020B0604020202020204" pitchFamily="34" charset="0"/>
            </a:endParaRPr>
          </a:p>
        </p:txBody>
      </p:sp>
      <p:sp>
        <p:nvSpPr>
          <p:cNvPr id="8" name="Slide Number">
            <a:extLst>
              <a:ext uri="{FF2B5EF4-FFF2-40B4-BE49-F238E27FC236}">
                <a16:creationId xmlns:a16="http://schemas.microsoft.com/office/drawing/2014/main" id="{F7EE70F8-A786-4DFC-946C-4C35C079F41C}"/>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chemeClr val="bg1"/>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chemeClr val="bg1"/>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62742863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Special gray">
    <p:bg>
      <p:bgPr>
        <a:solidFill>
          <a:schemeClr val="accent5">
            <a:lumMod val="50000"/>
          </a:schemeClr>
        </a:solidFill>
        <a:effectLst/>
      </p:bgPr>
    </p:bg>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54FDB4C5-BE40-440B-A870-3313D9450B24}"/>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6" name="think-cell data - do not delete" hidden="1">
                        <a:extLst>
                          <a:ext uri="{FF2B5EF4-FFF2-40B4-BE49-F238E27FC236}">
                            <a16:creationId xmlns:a16="http://schemas.microsoft.com/office/drawing/2014/main" id="{54FDB4C5-BE40-440B-A870-3313D9450B2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Date Placeholder 1"/>
          <p:cNvSpPr>
            <a:spLocks noGrp="1"/>
          </p:cNvSpPr>
          <p:nvPr>
            <p:ph type="dt" sz="half" idx="14"/>
          </p:nvPr>
        </p:nvSpPr>
        <p:spPr bwMode="white">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11"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4" name="Title 3"/>
          <p:cNvSpPr>
            <a:spLocks noGrp="1"/>
          </p:cNvSpPr>
          <p:nvPr>
            <p:ph type="title" hasCustomPrompt="1"/>
          </p:nvPr>
        </p:nvSpPr>
        <p:spPr>
          <a:xfrm>
            <a:off x="630000" y="622800"/>
            <a:ext cx="10933350" cy="523220"/>
          </a:xfrm>
        </p:spPr>
        <p:txBody>
          <a:bodyPr vert="horz"/>
          <a:lstStyle>
            <a:lvl1pPr>
              <a:defRPr sz="3400">
                <a:solidFill>
                  <a:schemeClr val="bg1"/>
                </a:solidFill>
                <a:latin typeface="+mj-lt"/>
                <a:ea typeface="+mj-ea"/>
                <a:cs typeface="+mj-cs"/>
                <a:sym typeface="Arial" panose="020B0604020202020204" pitchFamily="34" charset="0"/>
              </a:defRPr>
            </a:lvl1pPr>
          </a:lstStyle>
          <a:p>
            <a:r>
              <a:rPr lang="en-US"/>
              <a:t>Click to add title</a:t>
            </a:r>
          </a:p>
        </p:txBody>
      </p:sp>
      <p:sp>
        <p:nvSpPr>
          <p:cNvPr id="14" name="Slide Number">
            <a:extLst>
              <a:ext uri="{FF2B5EF4-FFF2-40B4-BE49-F238E27FC236}">
                <a16:creationId xmlns:a16="http://schemas.microsoft.com/office/drawing/2014/main" id="{689366EE-C8FC-4172-BB20-951A204B4823}"/>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chemeClr val="bg1"/>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chemeClr val="bg1"/>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45519460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bg>
      <p:bgPr>
        <a:solidFill>
          <a:srgbClr val="F2F2F2"/>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78060A51-D0D4-4813-BE91-B6325A351EA9}"/>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2" name="think-cell data - do not delete" hidden="1">
                        <a:extLst>
                          <a:ext uri="{FF2B5EF4-FFF2-40B4-BE49-F238E27FC236}">
                            <a16:creationId xmlns:a16="http://schemas.microsoft.com/office/drawing/2014/main" id="{78060A51-D0D4-4813-BE91-B6325A351EA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Date Placeholder 4"/>
          <p:cNvSpPr>
            <a:spLocks noGrp="1"/>
          </p:cNvSpPr>
          <p:nvPr>
            <p:ph type="dt" sz="half" idx="12"/>
          </p:nvPr>
        </p:nvSpPr>
        <p:spPr>
          <a:xfrm>
            <a:off x="9677400" y="6405036"/>
            <a:ext cx="1482051" cy="153888"/>
          </a:xfrm>
          <a:prstGeom prst="rect">
            <a:avLst/>
          </a:prstGeom>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7"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Tree>
    <p:extLst>
      <p:ext uri="{BB962C8B-B14F-4D97-AF65-F5344CB8AC3E}">
        <p14:creationId xmlns:p14="http://schemas.microsoft.com/office/powerpoint/2010/main" val="276682449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Blank green">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7BEE9BE2-A3A9-4392-A790-93901825F7E0}"/>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7BEE9BE2-A3A9-4392-A790-93901825F7E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Date Placeholder 1"/>
          <p:cNvSpPr>
            <a:spLocks noGrp="1"/>
          </p:cNvSpPr>
          <p:nvPr>
            <p:ph type="dt" sz="half" idx="12"/>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10" name="Slide Number">
            <a:extLst>
              <a:ext uri="{FF2B5EF4-FFF2-40B4-BE49-F238E27FC236}">
                <a16:creationId xmlns:a16="http://schemas.microsoft.com/office/drawing/2014/main" id="{23EA5A42-3821-468B-9749-6BBC544BF7A5}"/>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07564583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Disclaimer">
    <p:bg>
      <p:bgPr>
        <a:solidFill>
          <a:srgbClr val="F2F2F2"/>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9A51FBD6-5146-401E-BFA9-F321E8AC79AC}"/>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9A51FBD6-5146-401E-BFA9-F321E8AC79A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Text Placeholder 4">
            <a:extLst>
              <a:ext uri="{FF2B5EF4-FFF2-40B4-BE49-F238E27FC236}">
                <a16:creationId xmlns:a16="http://schemas.microsoft.com/office/drawing/2014/main" id="{84AEC3A3-CCD7-4A4C-8E44-C641D587FBD9}"/>
              </a:ext>
            </a:extLst>
          </p:cNvPr>
          <p:cNvSpPr>
            <a:spLocks noGrp="1"/>
          </p:cNvSpPr>
          <p:nvPr>
            <p:ph type="body" sz="quarter" idx="11" hasCustomPrompt="1"/>
          </p:nvPr>
        </p:nvSpPr>
        <p:spPr>
          <a:xfrm>
            <a:off x="5021826" y="1664256"/>
            <a:ext cx="6209072" cy="3323987"/>
          </a:xfrm>
        </p:spPr>
        <p:txBody>
          <a:bodyPr/>
          <a:lstStyle>
            <a:lvl1pPr>
              <a:defRPr sz="900"/>
            </a:lvl1pPr>
          </a:lstStyle>
          <a:p>
            <a:pPr lvl="0"/>
            <a:r>
              <a:rPr lang="en-US"/>
              <a:t>Text</a:t>
            </a:r>
          </a:p>
        </p:txBody>
      </p:sp>
      <p:sp>
        <p:nvSpPr>
          <p:cNvPr id="7" name="Title 6"/>
          <p:cNvSpPr txBox="1">
            <a:spLocks/>
          </p:cNvSpPr>
          <p:nvPr/>
        </p:nvSpPr>
        <p:spPr>
          <a:xfrm>
            <a:off x="639043" y="2619903"/>
            <a:ext cx="3291840" cy="1412694"/>
          </a:xfrm>
          <a:prstGeom prst="rect">
            <a:avLst/>
          </a:prstGeom>
        </p:spPr>
        <p:txBody>
          <a:bodyPr vert="horz" wrap="square" lIns="0" tIns="0" rIns="0" bIns="0" rtlCol="0" anchor="ctr">
            <a:spAutoFit/>
          </a:bodyPr>
          <a:lstStyle>
            <a:lvl1pPr algn="l" defTabSz="914400" rtl="0" eaLnBrk="1" latinLnBrk="0" hangingPunct="1">
              <a:lnSpc>
                <a:spcPct val="90000"/>
              </a:lnSpc>
              <a:spcBef>
                <a:spcPct val="0"/>
              </a:spcBef>
              <a:buNone/>
              <a:defRPr sz="2400" kern="1200">
                <a:solidFill>
                  <a:schemeClr val="tx2"/>
                </a:solidFill>
                <a:latin typeface="+mj-lt"/>
                <a:ea typeface="+mj-ea"/>
                <a:cs typeface="+mj-cs"/>
              </a:defRPr>
            </a:lvl1pPr>
          </a:lstStyle>
          <a:p>
            <a:r>
              <a:rPr lang="en-US" sz="5100" b="1">
                <a:solidFill>
                  <a:srgbClr val="002960"/>
                </a:solidFill>
                <a:latin typeface="+mn-lt"/>
                <a:ea typeface="+mn-ea"/>
                <a:cs typeface="+mn-cs"/>
                <a:sym typeface="Arial" panose="020B0604020202020204" pitchFamily="34" charset="0"/>
              </a:rPr>
              <a:t>Disclaimer</a:t>
            </a:r>
          </a:p>
        </p:txBody>
      </p:sp>
      <p:cxnSp>
        <p:nvCxnSpPr>
          <p:cNvPr id="9" name="Straight Connector 8"/>
          <p:cNvCxnSpPr/>
          <p:nvPr/>
        </p:nvCxnSpPr>
        <p:spPr>
          <a:xfrm>
            <a:off x="4367898" y="1630185"/>
            <a:ext cx="0" cy="3392129"/>
          </a:xfrm>
          <a:prstGeom prst="line">
            <a:avLst/>
          </a:prstGeom>
          <a:ln w="9525">
            <a:solidFill>
              <a:srgbClr val="002960"/>
            </a:solidFill>
            <a:miter lim="800000"/>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2" name="Date Placeholder 1"/>
          <p:cNvSpPr>
            <a:spLocks noGrp="1"/>
          </p:cNvSpPr>
          <p:nvPr>
            <p:ph type="dt" sz="half" idx="10"/>
          </p:nvPr>
        </p:nvSpPr>
        <p:spPr>
          <a:xfrm>
            <a:off x="9677400" y="6405036"/>
            <a:ext cx="1482051" cy="153888"/>
          </a:xfrm>
          <a:prstGeom prst="rect">
            <a:avLst/>
          </a:prstGeom>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0"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Tree>
    <p:extLst>
      <p:ext uri="{BB962C8B-B14F-4D97-AF65-F5344CB8AC3E}">
        <p14:creationId xmlns:p14="http://schemas.microsoft.com/office/powerpoint/2010/main" val="297910600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En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84" imgH="384" progId="TCLayout.ActiveDocument.1">
                  <p:embed/>
                </p:oleObj>
              </mc:Choice>
              <mc:Fallback>
                <p:oleObj name="think-cell Slide" r:id="rId3" imgW="384" imgH="384"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9" name="Rectangle 1026">
            <a:extLst>
              <a:ext uri="{FF2B5EF4-FFF2-40B4-BE49-F238E27FC236}">
                <a16:creationId xmlns:a16="http://schemas.microsoft.com/office/drawing/2014/main" id="{B6EF9AB2-ECF0-4A43-84B1-1F4E904C07BC}"/>
              </a:ext>
            </a:extLst>
          </p:cNvPr>
          <p:cNvSpPr txBox="1">
            <a:spLocks noChangeArrowheads="1"/>
          </p:cNvSpPr>
          <p:nvPr userDrawn="1"/>
        </p:nvSpPr>
        <p:spPr bwMode="auto">
          <a:xfrm>
            <a:off x="3586137" y="2663630"/>
            <a:ext cx="7385660" cy="492443"/>
          </a:xfrm>
          <a:prstGeom prst="rect">
            <a:avLst/>
          </a:prstGeom>
        </p:spPr>
        <p:txBody>
          <a:bodyPr vert="horz" wrap="square" lIns="0" tIns="0" rIns="0" bIns="0" rtlCol="0" anchor="b">
            <a:spAutoFit/>
          </a:bodyPr>
          <a:lstStyle>
            <a:lvl1pPr algn="l" defTabSz="914400" rtl="0" eaLnBrk="1" latinLnBrk="0" hangingPunct="1">
              <a:lnSpc>
                <a:spcPct val="100000"/>
              </a:lnSpc>
              <a:spcBef>
                <a:spcPct val="0"/>
              </a:spcBef>
              <a:buNone/>
              <a:defRPr sz="3200" b="1" kern="1200" baseline="0">
                <a:solidFill>
                  <a:srgbClr val="002960"/>
                </a:solidFill>
                <a:latin typeface="Arial" panose="020B0604020202020204" pitchFamily="34" charset="0"/>
                <a:ea typeface="+mj-ea"/>
                <a:cs typeface="Arial" panose="020B0604020202020204" pitchFamily="34" charset="0"/>
                <a:sym typeface="Arial" panose="020B0604020202020204" pitchFamily="34" charset="0"/>
              </a:defRPr>
            </a:lvl1pPr>
          </a:lstStyle>
          <a:p>
            <a:r>
              <a:rPr lang="en-US"/>
              <a:t>Thank you</a:t>
            </a:r>
          </a:p>
        </p:txBody>
      </p:sp>
      <p:sp>
        <p:nvSpPr>
          <p:cNvPr id="11" name="TitleTopPlaceholder">
            <a:extLst>
              <a:ext uri="{FF2B5EF4-FFF2-40B4-BE49-F238E27FC236}">
                <a16:creationId xmlns:a16="http://schemas.microsoft.com/office/drawing/2014/main" id="{B981A466-5269-4177-A5E5-30BCB5BC2AEC}"/>
              </a:ext>
            </a:extLst>
          </p:cNvPr>
          <p:cNvSpPr>
            <a:spLocks noChangeArrowheads="1"/>
          </p:cNvSpPr>
          <p:nvPr userDrawn="1"/>
        </p:nvSpPr>
        <p:spPr bwMode="ltGray">
          <a:xfrm>
            <a:off x="2834206" y="3245970"/>
            <a:ext cx="2834204" cy="436455"/>
          </a:xfrm>
          <a:prstGeom prst="rect">
            <a:avLst/>
          </a:prstGeom>
          <a:solidFill>
            <a:srgbClr val="5E8BFF">
              <a:alpha val="76863"/>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12" name="TitleTopPlaceholder">
            <a:extLst>
              <a:ext uri="{FF2B5EF4-FFF2-40B4-BE49-F238E27FC236}">
                <a16:creationId xmlns:a16="http://schemas.microsoft.com/office/drawing/2014/main" id="{367838D1-6ECD-4C94-B6CD-8DD54B85C57E}"/>
              </a:ext>
            </a:extLst>
          </p:cNvPr>
          <p:cNvSpPr>
            <a:spLocks noChangeArrowheads="1"/>
          </p:cNvSpPr>
          <p:nvPr userDrawn="1"/>
        </p:nvSpPr>
        <p:spPr bwMode="ltGray">
          <a:xfrm>
            <a:off x="2" y="3245969"/>
            <a:ext cx="2834204" cy="436455"/>
          </a:xfrm>
          <a:prstGeom prst="rect">
            <a:avLst/>
          </a:prstGeom>
          <a:solidFill>
            <a:srgbClr val="FFC000">
              <a:alpha val="80000"/>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13" name="TitleTopPlaceholder">
            <a:extLst>
              <a:ext uri="{FF2B5EF4-FFF2-40B4-BE49-F238E27FC236}">
                <a16:creationId xmlns:a16="http://schemas.microsoft.com/office/drawing/2014/main" id="{F1E50EB1-A679-45CD-BF1B-6991AEB0F490}"/>
              </a:ext>
            </a:extLst>
          </p:cNvPr>
          <p:cNvSpPr>
            <a:spLocks noChangeArrowheads="1"/>
          </p:cNvSpPr>
          <p:nvPr userDrawn="1"/>
        </p:nvSpPr>
        <p:spPr bwMode="ltGray">
          <a:xfrm>
            <a:off x="5181341" y="3246845"/>
            <a:ext cx="7010659" cy="436455"/>
          </a:xfrm>
          <a:prstGeom prst="rect">
            <a:avLst/>
          </a:prstGeom>
          <a:solidFill>
            <a:srgbClr val="009900">
              <a:alpha val="68627"/>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pic>
        <p:nvPicPr>
          <p:cNvPr id="3" name="Picture 4" descr="http://upload.wikimedia.org/wikipedia/commons/thumb/8/82/Seal_of_Massachusetts.svg/2000px-Seal_of_Massachusetts.svg.png">
            <a:extLst>
              <a:ext uri="{FF2B5EF4-FFF2-40B4-BE49-F238E27FC236}">
                <a16:creationId xmlns:a16="http://schemas.microsoft.com/office/drawing/2014/main" id="{400F5AB4-3BD4-8EF9-3617-7C38313CAFAF}"/>
              </a:ext>
            </a:extLst>
          </p:cNvPr>
          <p:cNvPicPr>
            <a:picLocks noChangeAspect="1" noChangeArrowheads="1"/>
          </p:cNvPicPr>
          <p:nvPr userDrawn="1"/>
        </p:nvPicPr>
        <p:blipFill>
          <a:blip r:embed="rId5"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09650" y="1595665"/>
            <a:ext cx="2747899" cy="2747736"/>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7" name="McK Disclaimer">
            <a:extLst>
              <a:ext uri="{FF2B5EF4-FFF2-40B4-BE49-F238E27FC236}">
                <a16:creationId xmlns:a16="http://schemas.microsoft.com/office/drawing/2014/main" id="{B40AD724-1E00-4710-A3CE-858E6CF477CA}"/>
              </a:ext>
            </a:extLst>
          </p:cNvPr>
          <p:cNvSpPr>
            <a:spLocks noChangeArrowheads="1"/>
          </p:cNvSpPr>
          <p:nvPr userDrawn="1"/>
        </p:nvSpPr>
        <p:spPr bwMode="auto">
          <a:xfrm>
            <a:off x="3586137" y="5983586"/>
            <a:ext cx="6828367"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p>
            <a:pPr defTabSz="803755" eaLnBrk="0" hangingPunct="0"/>
            <a:r>
              <a:rPr lang="en-US" sz="1000">
                <a:solidFill>
                  <a:srgbClr val="002960"/>
                </a:solidFill>
                <a:ea typeface="ＭＳ Ｐゴシック"/>
                <a:cs typeface="Arial" panose="020B0604020202020204" pitchFamily="34" charset="0"/>
                <a:sym typeface="Arial" panose="020B0604020202020204" pitchFamily="34" charset="0"/>
              </a:rPr>
              <a:t>DRAFT &amp; CONFIDENTIAL; FOR POLICY DEVELOPMENT PURPOSES ONLY</a:t>
            </a:r>
          </a:p>
        </p:txBody>
      </p:sp>
      <p:sp>
        <p:nvSpPr>
          <p:cNvPr id="18" name="McK Disclaimer">
            <a:extLst>
              <a:ext uri="{FF2B5EF4-FFF2-40B4-BE49-F238E27FC236}">
                <a16:creationId xmlns:a16="http://schemas.microsoft.com/office/drawing/2014/main" id="{F34E01FF-2D86-45BE-BEE3-BF3A65F4F6DA}"/>
              </a:ext>
            </a:extLst>
          </p:cNvPr>
          <p:cNvSpPr>
            <a:spLocks noChangeArrowheads="1"/>
          </p:cNvSpPr>
          <p:nvPr userDrawn="1"/>
        </p:nvSpPr>
        <p:spPr bwMode="auto">
          <a:xfrm>
            <a:off x="3586136" y="4343401"/>
            <a:ext cx="7488264"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p>
            <a:pPr defTabSz="803755" eaLnBrk="0" hangingPunct="0"/>
            <a:r>
              <a:rPr lang="en-US" sz="2000">
                <a:solidFill>
                  <a:srgbClr val="002960"/>
                </a:solidFill>
                <a:ea typeface="ＭＳ Ｐゴシック"/>
                <a:cs typeface="Arial" panose="020B0604020202020204" pitchFamily="34" charset="0"/>
                <a:sym typeface="Arial" panose="020B0604020202020204" pitchFamily="34" charset="0"/>
              </a:rPr>
              <a:t>Executive Office of Health and Human Services</a:t>
            </a:r>
          </a:p>
        </p:txBody>
      </p:sp>
    </p:spTree>
    <p:extLst>
      <p:ext uri="{BB962C8B-B14F-4D97-AF65-F5344CB8AC3E}">
        <p14:creationId xmlns:p14="http://schemas.microsoft.com/office/powerpoint/2010/main" val="265633749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Layout guide">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0DC35BFF-DA8C-4FB1-8E73-FC11B8023C88}"/>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0DC35BFF-DA8C-4FB1-8E73-FC11B8023C8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Date Placeholder 1"/>
          <p:cNvSpPr>
            <a:spLocks noGrp="1"/>
          </p:cNvSpPr>
          <p:nvPr>
            <p:ph type="dt" sz="half" idx="10"/>
          </p:nvPr>
        </p:nvSpPr>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56"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grpSp>
        <p:nvGrpSpPr>
          <p:cNvPr id="55" name="Group 54">
            <a:extLst>
              <a:ext uri="{FF2B5EF4-FFF2-40B4-BE49-F238E27FC236}">
                <a16:creationId xmlns:a16="http://schemas.microsoft.com/office/drawing/2014/main" id="{2E205CAA-13CE-49C7-815C-9E0C026FFCB1}"/>
              </a:ext>
            </a:extLst>
          </p:cNvPr>
          <p:cNvGrpSpPr/>
          <p:nvPr userDrawn="1"/>
        </p:nvGrpSpPr>
        <p:grpSpPr>
          <a:xfrm>
            <a:off x="-600" y="-1"/>
            <a:ext cx="12193800" cy="6858001"/>
            <a:chOff x="-600" y="-1"/>
            <a:chExt cx="12193800" cy="6858001"/>
          </a:xfrm>
        </p:grpSpPr>
        <p:sp>
          <p:nvSpPr>
            <p:cNvPr id="93" name="Freeform: Shape 92">
              <a:extLst>
                <a:ext uri="{FF2B5EF4-FFF2-40B4-BE49-F238E27FC236}">
                  <a16:creationId xmlns:a16="http://schemas.microsoft.com/office/drawing/2014/main" id="{F5FA6BB2-CBBF-46C1-9252-4C2B0AEA25A4}"/>
                </a:ext>
              </a:extLst>
            </p:cNvPr>
            <p:cNvSpPr/>
            <p:nvPr/>
          </p:nvSpPr>
          <p:spPr>
            <a:xfrm>
              <a:off x="0" y="-1"/>
              <a:ext cx="12193200" cy="6858000"/>
            </a:xfrm>
            <a:custGeom>
              <a:avLst/>
              <a:gdLst>
                <a:gd name="connsiteX0" fmla="*/ 628650 w 12193200"/>
                <a:gd name="connsiteY0" fmla="*/ 622800 h 6858000"/>
                <a:gd name="connsiteX1" fmla="*/ 628650 w 12193200"/>
                <a:gd name="connsiteY1" fmla="*/ 6445640 h 6858000"/>
                <a:gd name="connsiteX2" fmla="*/ 11563350 w 12193200"/>
                <a:gd name="connsiteY2" fmla="*/ 6445640 h 6858000"/>
                <a:gd name="connsiteX3" fmla="*/ 11563350 w 12193200"/>
                <a:gd name="connsiteY3" fmla="*/ 622800 h 6858000"/>
                <a:gd name="connsiteX4" fmla="*/ 11562000 w 12193200"/>
                <a:gd name="connsiteY4" fmla="*/ 622800 h 6858000"/>
                <a:gd name="connsiteX5" fmla="*/ 630001 w 12193200"/>
                <a:gd name="connsiteY5" fmla="*/ 622800 h 6858000"/>
                <a:gd name="connsiteX6" fmla="*/ 0 w 12193200"/>
                <a:gd name="connsiteY6" fmla="*/ 0 h 6858000"/>
                <a:gd name="connsiteX7" fmla="*/ 12193200 w 12193200"/>
                <a:gd name="connsiteY7" fmla="*/ 0 h 6858000"/>
                <a:gd name="connsiteX8" fmla="*/ 12193200 w 12193200"/>
                <a:gd name="connsiteY8" fmla="*/ 622800 h 6858000"/>
                <a:gd name="connsiteX9" fmla="*/ 12192000 w 12193200"/>
                <a:gd name="connsiteY9" fmla="*/ 622800 h 6858000"/>
                <a:gd name="connsiteX10" fmla="*/ 12192000 w 12193200"/>
                <a:gd name="connsiteY10" fmla="*/ 6160597 h 6858000"/>
                <a:gd name="connsiteX11" fmla="*/ 12193200 w 12193200"/>
                <a:gd name="connsiteY11" fmla="*/ 6160597 h 6858000"/>
                <a:gd name="connsiteX12" fmla="*/ 12193200 w 12193200"/>
                <a:gd name="connsiteY12" fmla="*/ 6858000 h 6858000"/>
                <a:gd name="connsiteX13" fmla="*/ 12192000 w 12193200"/>
                <a:gd name="connsiteY13" fmla="*/ 6858000 h 6858000"/>
                <a:gd name="connsiteX14" fmla="*/ 11562000 w 12193200"/>
                <a:gd name="connsiteY14" fmla="*/ 6858000 h 6858000"/>
                <a:gd name="connsiteX15" fmla="*/ 630001 w 12193200"/>
                <a:gd name="connsiteY15" fmla="*/ 6858000 h 6858000"/>
                <a:gd name="connsiteX16" fmla="*/ 1 w 12193200"/>
                <a:gd name="connsiteY16" fmla="*/ 6858000 h 6858000"/>
                <a:gd name="connsiteX17" fmla="*/ 1 w 12193200"/>
                <a:gd name="connsiteY17" fmla="*/ 6160597 h 6858000"/>
                <a:gd name="connsiteX18" fmla="*/ 1 w 12193200"/>
                <a:gd name="connsiteY18" fmla="*/ 622800 h 6858000"/>
                <a:gd name="connsiteX19" fmla="*/ 0 w 12193200"/>
                <a:gd name="connsiteY19" fmla="*/ 6228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193200" h="6858000">
                  <a:moveTo>
                    <a:pt x="628650" y="622800"/>
                  </a:moveTo>
                  <a:lnTo>
                    <a:pt x="628650" y="6445640"/>
                  </a:lnTo>
                  <a:lnTo>
                    <a:pt x="11563350" y="6445640"/>
                  </a:lnTo>
                  <a:lnTo>
                    <a:pt x="11563350" y="622800"/>
                  </a:lnTo>
                  <a:lnTo>
                    <a:pt x="11562000" y="622800"/>
                  </a:lnTo>
                  <a:lnTo>
                    <a:pt x="630001" y="622800"/>
                  </a:lnTo>
                  <a:close/>
                  <a:moveTo>
                    <a:pt x="0" y="0"/>
                  </a:moveTo>
                  <a:lnTo>
                    <a:pt x="12193200" y="0"/>
                  </a:lnTo>
                  <a:lnTo>
                    <a:pt x="12193200" y="622800"/>
                  </a:lnTo>
                  <a:lnTo>
                    <a:pt x="12192000" y="622800"/>
                  </a:lnTo>
                  <a:lnTo>
                    <a:pt x="12192000" y="6160597"/>
                  </a:lnTo>
                  <a:lnTo>
                    <a:pt x="12193200" y="6160597"/>
                  </a:lnTo>
                  <a:lnTo>
                    <a:pt x="12193200" y="6858000"/>
                  </a:lnTo>
                  <a:lnTo>
                    <a:pt x="12192000" y="6858000"/>
                  </a:lnTo>
                  <a:lnTo>
                    <a:pt x="11562000" y="6858000"/>
                  </a:lnTo>
                  <a:lnTo>
                    <a:pt x="630001" y="6858000"/>
                  </a:lnTo>
                  <a:lnTo>
                    <a:pt x="1" y="6858000"/>
                  </a:lnTo>
                  <a:lnTo>
                    <a:pt x="1" y="6160597"/>
                  </a:lnTo>
                  <a:lnTo>
                    <a:pt x="1" y="622800"/>
                  </a:lnTo>
                  <a:lnTo>
                    <a:pt x="0" y="622800"/>
                  </a:lnTo>
                  <a:close/>
                </a:path>
              </a:pathLst>
            </a:custGeom>
            <a:solidFill>
              <a:srgbClr val="F04C3E">
                <a:alpha val="5000"/>
              </a:srgbClr>
            </a:solidFill>
            <a:ln>
              <a:noFill/>
            </a:ln>
          </p:spPr>
          <p:txBody>
            <a:bodyPr vert="horz" wrap="square" lIns="91440" tIns="45720" rIns="91440" bIns="45720" numCol="1" anchor="t" anchorCtr="0" compatLnSpc="1">
              <a:prstTxWarp prst="textNoShape">
                <a:avLst/>
              </a:prstTxWarp>
              <a:noAutofit/>
            </a:bodyPr>
            <a:lstStyle/>
            <a:p>
              <a:endParaRPr lang="en-US">
                <a:solidFill>
                  <a:schemeClr val="tx1"/>
                </a:solidFill>
              </a:endParaRPr>
            </a:p>
          </p:txBody>
        </p:sp>
        <p:cxnSp>
          <p:nvCxnSpPr>
            <p:cNvPr id="94" name="Straight Connector 93">
              <a:extLst>
                <a:ext uri="{FF2B5EF4-FFF2-40B4-BE49-F238E27FC236}">
                  <a16:creationId xmlns:a16="http://schemas.microsoft.com/office/drawing/2014/main" id="{B6ABB549-57FF-443E-B2C2-869B1BE22D78}"/>
                </a:ext>
              </a:extLst>
            </p:cNvPr>
            <p:cNvCxnSpPr/>
            <p:nvPr/>
          </p:nvCxnSpPr>
          <p:spPr>
            <a:xfrm>
              <a:off x="-600" y="622800"/>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E8C957B9-04AC-44BC-A61A-7179B755DB23}"/>
                </a:ext>
              </a:extLst>
            </p:cNvPr>
            <p:cNvCxnSpPr/>
            <p:nvPr/>
          </p:nvCxnSpPr>
          <p:spPr>
            <a:xfrm>
              <a:off x="-600" y="888293"/>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9ED10B04-D336-4F5E-90DB-920E0E49189A}"/>
                </a:ext>
              </a:extLst>
            </p:cNvPr>
            <p:cNvCxnSpPr/>
            <p:nvPr/>
          </p:nvCxnSpPr>
          <p:spPr>
            <a:xfrm>
              <a:off x="-600" y="1153786"/>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F7F75BA2-C74A-4EEB-9D7E-225BB6D5C8BF}"/>
                </a:ext>
              </a:extLst>
            </p:cNvPr>
            <p:cNvCxnSpPr/>
            <p:nvPr/>
          </p:nvCxnSpPr>
          <p:spPr>
            <a:xfrm>
              <a:off x="-600" y="1419279"/>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4F7FAD59-5E82-46F6-BE95-31A800A332D9}"/>
                </a:ext>
              </a:extLst>
            </p:cNvPr>
            <p:cNvCxnSpPr/>
            <p:nvPr/>
          </p:nvCxnSpPr>
          <p:spPr>
            <a:xfrm>
              <a:off x="-600" y="1684772"/>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53F84FED-DA1A-4299-B63F-EBFC9C76832D}"/>
                </a:ext>
              </a:extLst>
            </p:cNvPr>
            <p:cNvCxnSpPr/>
            <p:nvPr/>
          </p:nvCxnSpPr>
          <p:spPr>
            <a:xfrm>
              <a:off x="-600" y="195026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0724DFE7-CA66-416F-A50D-7CB00EB387BA}"/>
                </a:ext>
              </a:extLst>
            </p:cNvPr>
            <p:cNvCxnSpPr/>
            <p:nvPr/>
          </p:nvCxnSpPr>
          <p:spPr>
            <a:xfrm>
              <a:off x="-600" y="224168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BE1522E4-ACC1-4390-B98C-80F8BE816149}"/>
                </a:ext>
              </a:extLst>
            </p:cNvPr>
            <p:cNvCxnSpPr/>
            <p:nvPr/>
          </p:nvCxnSpPr>
          <p:spPr>
            <a:xfrm>
              <a:off x="-600" y="253310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14F29267-5B98-4D10-B92F-0614C8361A7A}"/>
                </a:ext>
              </a:extLst>
            </p:cNvPr>
            <p:cNvCxnSpPr/>
            <p:nvPr/>
          </p:nvCxnSpPr>
          <p:spPr>
            <a:xfrm>
              <a:off x="-600" y="282452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9C2CF37A-D53E-4841-A62A-D09E7138B015}"/>
                </a:ext>
              </a:extLst>
            </p:cNvPr>
            <p:cNvCxnSpPr/>
            <p:nvPr/>
          </p:nvCxnSpPr>
          <p:spPr>
            <a:xfrm>
              <a:off x="-600" y="311594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15836D3E-9D1C-412F-9005-16EC3F0C88D6}"/>
                </a:ext>
              </a:extLst>
            </p:cNvPr>
            <p:cNvCxnSpPr/>
            <p:nvPr/>
          </p:nvCxnSpPr>
          <p:spPr>
            <a:xfrm>
              <a:off x="-600" y="340736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153F1F25-5D83-49B0-8283-3887ABBA1E33}"/>
                </a:ext>
              </a:extLst>
            </p:cNvPr>
            <p:cNvCxnSpPr/>
            <p:nvPr/>
          </p:nvCxnSpPr>
          <p:spPr>
            <a:xfrm>
              <a:off x="-600" y="369878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4F540573-1410-44EA-AD28-D493F74DB5E6}"/>
                </a:ext>
              </a:extLst>
            </p:cNvPr>
            <p:cNvCxnSpPr/>
            <p:nvPr/>
          </p:nvCxnSpPr>
          <p:spPr>
            <a:xfrm>
              <a:off x="-600" y="399020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26A7FC97-3901-4FFF-9332-60B01C045C2C}"/>
                </a:ext>
              </a:extLst>
            </p:cNvPr>
            <p:cNvCxnSpPr/>
            <p:nvPr/>
          </p:nvCxnSpPr>
          <p:spPr>
            <a:xfrm>
              <a:off x="-600" y="428162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4525C382-48E9-40C4-A9A3-49120E5B1E71}"/>
                </a:ext>
              </a:extLst>
            </p:cNvPr>
            <p:cNvCxnSpPr/>
            <p:nvPr/>
          </p:nvCxnSpPr>
          <p:spPr>
            <a:xfrm>
              <a:off x="-600" y="457304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B4D431FB-FB6C-42CA-A42A-B5F0FBD2292A}"/>
                </a:ext>
              </a:extLst>
            </p:cNvPr>
            <p:cNvCxnSpPr/>
            <p:nvPr/>
          </p:nvCxnSpPr>
          <p:spPr>
            <a:xfrm>
              <a:off x="-600" y="486446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3A3A91DD-FFE2-4049-8815-7C203B497382}"/>
                </a:ext>
              </a:extLst>
            </p:cNvPr>
            <p:cNvCxnSpPr/>
            <p:nvPr/>
          </p:nvCxnSpPr>
          <p:spPr>
            <a:xfrm>
              <a:off x="-600" y="515588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DA4C607B-623C-4DCD-BBE7-F8373140C6BF}"/>
                </a:ext>
              </a:extLst>
            </p:cNvPr>
            <p:cNvCxnSpPr/>
            <p:nvPr/>
          </p:nvCxnSpPr>
          <p:spPr>
            <a:xfrm>
              <a:off x="-600" y="544730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5F8A9E91-53D6-48A3-9D9F-5B8FCC3E0742}"/>
                </a:ext>
              </a:extLst>
            </p:cNvPr>
            <p:cNvCxnSpPr/>
            <p:nvPr/>
          </p:nvCxnSpPr>
          <p:spPr>
            <a:xfrm>
              <a:off x="-600" y="573872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6CE25DC1-0865-4EC4-AEEC-1CE270630F7A}"/>
                </a:ext>
              </a:extLst>
            </p:cNvPr>
            <p:cNvCxnSpPr/>
            <p:nvPr/>
          </p:nvCxnSpPr>
          <p:spPr>
            <a:xfrm>
              <a:off x="-600" y="6030142"/>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grpSp>
          <p:nvGrpSpPr>
            <p:cNvPr id="114" name="Gutter space">
              <a:extLst>
                <a:ext uri="{FF2B5EF4-FFF2-40B4-BE49-F238E27FC236}">
                  <a16:creationId xmlns:a16="http://schemas.microsoft.com/office/drawing/2014/main" id="{661ACA77-D14B-4E9F-A63A-A2B63A915771}"/>
                </a:ext>
              </a:extLst>
            </p:cNvPr>
            <p:cNvGrpSpPr/>
            <p:nvPr/>
          </p:nvGrpSpPr>
          <p:grpSpPr>
            <a:xfrm>
              <a:off x="1277000" y="622800"/>
              <a:ext cx="9638000" cy="5407342"/>
              <a:chOff x="1277000" y="623550"/>
              <a:chExt cx="9638000" cy="5537047"/>
            </a:xfrm>
          </p:grpSpPr>
          <p:sp>
            <p:nvSpPr>
              <p:cNvPr id="126" name="Rectangle 34">
                <a:extLst>
                  <a:ext uri="{FF2B5EF4-FFF2-40B4-BE49-F238E27FC236}">
                    <a16:creationId xmlns:a16="http://schemas.microsoft.com/office/drawing/2014/main" id="{319F0EF1-D77E-47CE-8DA8-76A43CFCE5C3}"/>
                  </a:ext>
                </a:extLst>
              </p:cNvPr>
              <p:cNvSpPr>
                <a:spLocks noChangeArrowheads="1"/>
              </p:cNvSpPr>
              <p:nvPr/>
            </p:nvSpPr>
            <p:spPr bwMode="auto">
              <a:xfrm>
                <a:off x="6887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 name="Rectangle 35">
                <a:extLst>
                  <a:ext uri="{FF2B5EF4-FFF2-40B4-BE49-F238E27FC236}">
                    <a16:creationId xmlns:a16="http://schemas.microsoft.com/office/drawing/2014/main" id="{AE0D9080-776B-4F31-A8E3-D83A109479E1}"/>
                  </a:ext>
                </a:extLst>
              </p:cNvPr>
              <p:cNvSpPr>
                <a:spLocks noChangeArrowheads="1"/>
              </p:cNvSpPr>
              <p:nvPr/>
            </p:nvSpPr>
            <p:spPr bwMode="auto">
              <a:xfrm>
                <a:off x="8757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 name="Rectangle 36">
                <a:extLst>
                  <a:ext uri="{FF2B5EF4-FFF2-40B4-BE49-F238E27FC236}">
                    <a16:creationId xmlns:a16="http://schemas.microsoft.com/office/drawing/2014/main" id="{DA6D010A-9867-44BB-BB12-A9DDDE44FD8F}"/>
                  </a:ext>
                </a:extLst>
              </p:cNvPr>
              <p:cNvSpPr>
                <a:spLocks noChangeArrowheads="1"/>
              </p:cNvSpPr>
              <p:nvPr/>
            </p:nvSpPr>
            <p:spPr bwMode="auto">
              <a:xfrm>
                <a:off x="7822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 name="Rectangle 37">
                <a:extLst>
                  <a:ext uri="{FF2B5EF4-FFF2-40B4-BE49-F238E27FC236}">
                    <a16:creationId xmlns:a16="http://schemas.microsoft.com/office/drawing/2014/main" id="{48004BFA-0150-4018-8003-C2B072800A9D}"/>
                  </a:ext>
                </a:extLst>
              </p:cNvPr>
              <p:cNvSpPr>
                <a:spLocks noChangeArrowheads="1"/>
              </p:cNvSpPr>
              <p:nvPr/>
            </p:nvSpPr>
            <p:spPr bwMode="auto">
              <a:xfrm>
                <a:off x="9692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0" name="Rectangle 38">
                <a:extLst>
                  <a:ext uri="{FF2B5EF4-FFF2-40B4-BE49-F238E27FC236}">
                    <a16:creationId xmlns:a16="http://schemas.microsoft.com/office/drawing/2014/main" id="{B01AE01F-B846-4375-9B2D-1E40ED433D34}"/>
                  </a:ext>
                </a:extLst>
              </p:cNvPr>
              <p:cNvSpPr>
                <a:spLocks noChangeArrowheads="1"/>
              </p:cNvSpPr>
              <p:nvPr/>
            </p:nvSpPr>
            <p:spPr bwMode="auto">
              <a:xfrm>
                <a:off x="10627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 name="Rectangle 39">
                <a:extLst>
                  <a:ext uri="{FF2B5EF4-FFF2-40B4-BE49-F238E27FC236}">
                    <a16:creationId xmlns:a16="http://schemas.microsoft.com/office/drawing/2014/main" id="{357B6979-5407-4736-9F47-54BA472DB554}"/>
                  </a:ext>
                </a:extLst>
              </p:cNvPr>
              <p:cNvSpPr>
                <a:spLocks noChangeArrowheads="1"/>
              </p:cNvSpPr>
              <p:nvPr/>
            </p:nvSpPr>
            <p:spPr bwMode="auto">
              <a:xfrm>
                <a:off x="5952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2" name="Rectangle 40">
                <a:extLst>
                  <a:ext uri="{FF2B5EF4-FFF2-40B4-BE49-F238E27FC236}">
                    <a16:creationId xmlns:a16="http://schemas.microsoft.com/office/drawing/2014/main" id="{136AB539-3DE5-47F2-A9D4-50BA96D44E0D}"/>
                  </a:ext>
                </a:extLst>
              </p:cNvPr>
              <p:cNvSpPr>
                <a:spLocks noChangeArrowheads="1"/>
              </p:cNvSpPr>
              <p:nvPr/>
            </p:nvSpPr>
            <p:spPr bwMode="auto">
              <a:xfrm>
                <a:off x="1277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3" name="Rectangle 41">
                <a:extLst>
                  <a:ext uri="{FF2B5EF4-FFF2-40B4-BE49-F238E27FC236}">
                    <a16:creationId xmlns:a16="http://schemas.microsoft.com/office/drawing/2014/main" id="{A5C55FAD-754B-471F-BC43-1F6B282F30C9}"/>
                  </a:ext>
                </a:extLst>
              </p:cNvPr>
              <p:cNvSpPr>
                <a:spLocks noChangeArrowheads="1"/>
              </p:cNvSpPr>
              <p:nvPr/>
            </p:nvSpPr>
            <p:spPr bwMode="auto">
              <a:xfrm>
                <a:off x="2212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8" name="Rectangle 42">
                <a:extLst>
                  <a:ext uri="{FF2B5EF4-FFF2-40B4-BE49-F238E27FC236}">
                    <a16:creationId xmlns:a16="http://schemas.microsoft.com/office/drawing/2014/main" id="{6F933609-921F-4CFC-B764-20D776016BA1}"/>
                  </a:ext>
                </a:extLst>
              </p:cNvPr>
              <p:cNvSpPr>
                <a:spLocks noChangeArrowheads="1"/>
              </p:cNvSpPr>
              <p:nvPr/>
            </p:nvSpPr>
            <p:spPr bwMode="auto">
              <a:xfrm>
                <a:off x="3147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9" name="Rectangle 43">
                <a:extLst>
                  <a:ext uri="{FF2B5EF4-FFF2-40B4-BE49-F238E27FC236}">
                    <a16:creationId xmlns:a16="http://schemas.microsoft.com/office/drawing/2014/main" id="{BF28693F-C0FD-4C0A-90A6-0584421F9071}"/>
                  </a:ext>
                </a:extLst>
              </p:cNvPr>
              <p:cNvSpPr>
                <a:spLocks noChangeArrowheads="1"/>
              </p:cNvSpPr>
              <p:nvPr/>
            </p:nvSpPr>
            <p:spPr bwMode="auto">
              <a:xfrm>
                <a:off x="4082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0" name="Rectangle 44">
                <a:extLst>
                  <a:ext uri="{FF2B5EF4-FFF2-40B4-BE49-F238E27FC236}">
                    <a16:creationId xmlns:a16="http://schemas.microsoft.com/office/drawing/2014/main" id="{371BD375-0C6C-47E6-83EA-A6D3D26BC33D}"/>
                  </a:ext>
                </a:extLst>
              </p:cNvPr>
              <p:cNvSpPr>
                <a:spLocks noChangeArrowheads="1"/>
              </p:cNvSpPr>
              <p:nvPr/>
            </p:nvSpPr>
            <p:spPr bwMode="auto">
              <a:xfrm>
                <a:off x="5017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15" name="Slide edges">
              <a:extLst>
                <a:ext uri="{FF2B5EF4-FFF2-40B4-BE49-F238E27FC236}">
                  <a16:creationId xmlns:a16="http://schemas.microsoft.com/office/drawing/2014/main" id="{17045D97-382B-4DB9-8481-D40DA762931D}"/>
                </a:ext>
              </a:extLst>
            </p:cNvPr>
            <p:cNvSpPr>
              <a:spLocks/>
            </p:cNvSpPr>
            <p:nvPr/>
          </p:nvSpPr>
          <p:spPr bwMode="auto">
            <a:xfrm>
              <a:off x="-600" y="0"/>
              <a:ext cx="12193200" cy="6858000"/>
            </a:xfrm>
            <a:custGeom>
              <a:avLst/>
              <a:gdLst>
                <a:gd name="T0" fmla="*/ 6024 w 6026"/>
                <a:gd name="T1" fmla="*/ 3394 h 3396"/>
                <a:gd name="T2" fmla="*/ 6024 w 6026"/>
                <a:gd name="T3" fmla="*/ 3391 h 3396"/>
                <a:gd name="T4" fmla="*/ 5 w 6026"/>
                <a:gd name="T5" fmla="*/ 3391 h 3396"/>
                <a:gd name="T6" fmla="*/ 5 w 6026"/>
                <a:gd name="T7" fmla="*/ 5 h 3396"/>
                <a:gd name="T8" fmla="*/ 6021 w 6026"/>
                <a:gd name="T9" fmla="*/ 5 h 3396"/>
                <a:gd name="T10" fmla="*/ 6021 w 6026"/>
                <a:gd name="T11" fmla="*/ 3394 h 3396"/>
                <a:gd name="T12" fmla="*/ 6024 w 6026"/>
                <a:gd name="T13" fmla="*/ 3394 h 3396"/>
                <a:gd name="T14" fmla="*/ 6024 w 6026"/>
                <a:gd name="T15" fmla="*/ 3391 h 3396"/>
                <a:gd name="T16" fmla="*/ 6024 w 6026"/>
                <a:gd name="T17" fmla="*/ 3394 h 3396"/>
                <a:gd name="T18" fmla="*/ 6026 w 6026"/>
                <a:gd name="T19" fmla="*/ 3394 h 3396"/>
                <a:gd name="T20" fmla="*/ 6026 w 6026"/>
                <a:gd name="T21" fmla="*/ 0 h 3396"/>
                <a:gd name="T22" fmla="*/ 0 w 6026"/>
                <a:gd name="T23" fmla="*/ 0 h 3396"/>
                <a:gd name="T24" fmla="*/ 0 w 6026"/>
                <a:gd name="T25" fmla="*/ 3396 h 3396"/>
                <a:gd name="T26" fmla="*/ 6026 w 6026"/>
                <a:gd name="T27" fmla="*/ 3396 h 3396"/>
                <a:gd name="T28" fmla="*/ 6026 w 6026"/>
                <a:gd name="T29" fmla="*/ 3394 h 3396"/>
                <a:gd name="T30" fmla="*/ 6024 w 6026"/>
                <a:gd name="T31" fmla="*/ 3394 h 3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26" h="3396">
                  <a:moveTo>
                    <a:pt x="6024" y="3394"/>
                  </a:moveTo>
                  <a:lnTo>
                    <a:pt x="6024" y="3391"/>
                  </a:lnTo>
                  <a:lnTo>
                    <a:pt x="5" y="3391"/>
                  </a:lnTo>
                  <a:lnTo>
                    <a:pt x="5" y="5"/>
                  </a:lnTo>
                  <a:lnTo>
                    <a:pt x="6021" y="5"/>
                  </a:lnTo>
                  <a:lnTo>
                    <a:pt x="6021" y="3394"/>
                  </a:lnTo>
                  <a:lnTo>
                    <a:pt x="6024" y="3394"/>
                  </a:lnTo>
                  <a:lnTo>
                    <a:pt x="6024" y="3391"/>
                  </a:lnTo>
                  <a:lnTo>
                    <a:pt x="6024" y="3394"/>
                  </a:lnTo>
                  <a:lnTo>
                    <a:pt x="6026" y="3394"/>
                  </a:lnTo>
                  <a:lnTo>
                    <a:pt x="6026" y="0"/>
                  </a:lnTo>
                  <a:lnTo>
                    <a:pt x="0" y="0"/>
                  </a:lnTo>
                  <a:lnTo>
                    <a:pt x="0" y="3396"/>
                  </a:lnTo>
                  <a:lnTo>
                    <a:pt x="6026" y="3396"/>
                  </a:lnTo>
                  <a:lnTo>
                    <a:pt x="6026" y="3394"/>
                  </a:lnTo>
                  <a:lnTo>
                    <a:pt x="6024" y="3394"/>
                  </a:lnTo>
                  <a:close/>
                </a:path>
              </a:pathLst>
            </a:custGeom>
            <a:solidFill>
              <a:srgbClr val="80808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75757"/>
                </a:solidFill>
                <a:effectLst/>
                <a:uLnTx/>
                <a:uFillTx/>
                <a:ea typeface="+mn-ea"/>
                <a:cs typeface="+mn-cs"/>
              </a:endParaRPr>
            </a:p>
          </p:txBody>
        </p:sp>
        <p:sp>
          <p:nvSpPr>
            <p:cNvPr id="116" name="Footnote measure">
              <a:extLst>
                <a:ext uri="{FF2B5EF4-FFF2-40B4-BE49-F238E27FC236}">
                  <a16:creationId xmlns:a16="http://schemas.microsoft.com/office/drawing/2014/main" id="{CD377B0A-08B9-443C-BBEB-27555A6DF031}"/>
                </a:ext>
              </a:extLst>
            </p:cNvPr>
            <p:cNvSpPr>
              <a:spLocks noChangeArrowheads="1"/>
            </p:cNvSpPr>
            <p:nvPr/>
          </p:nvSpPr>
          <p:spPr bwMode="auto">
            <a:xfrm>
              <a:off x="628650" y="6030142"/>
              <a:ext cx="10934700" cy="415498"/>
            </a:xfrm>
            <a:prstGeom prst="rect">
              <a:avLst/>
            </a:prstGeom>
            <a:solidFill>
              <a:srgbClr val="FF660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 name="Whitespace measure">
              <a:extLst>
                <a:ext uri="{FF2B5EF4-FFF2-40B4-BE49-F238E27FC236}">
                  <a16:creationId xmlns:a16="http://schemas.microsoft.com/office/drawing/2014/main" id="{5E3B1C1D-508E-45C7-B712-DE870CCF76F4}"/>
                </a:ext>
              </a:extLst>
            </p:cNvPr>
            <p:cNvSpPr>
              <a:spLocks noChangeArrowheads="1"/>
            </p:cNvSpPr>
            <p:nvPr/>
          </p:nvSpPr>
          <p:spPr bwMode="auto">
            <a:xfrm>
              <a:off x="628650" y="1497601"/>
              <a:ext cx="10934700" cy="452667"/>
            </a:xfrm>
            <a:prstGeom prst="rect">
              <a:avLst/>
            </a:prstGeom>
            <a:solidFill>
              <a:srgbClr val="FF660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118" name="Five column measure">
              <a:extLst>
                <a:ext uri="{FF2B5EF4-FFF2-40B4-BE49-F238E27FC236}">
                  <a16:creationId xmlns:a16="http://schemas.microsoft.com/office/drawing/2014/main" id="{E4090B37-247A-431C-B200-45FED9E34DAE}"/>
                </a:ext>
              </a:extLst>
            </p:cNvPr>
            <p:cNvGrpSpPr/>
            <p:nvPr/>
          </p:nvGrpSpPr>
          <p:grpSpPr>
            <a:xfrm>
              <a:off x="629400" y="5844667"/>
              <a:ext cx="10933200" cy="79536"/>
              <a:chOff x="629400" y="5975122"/>
              <a:chExt cx="10933200" cy="79536"/>
            </a:xfrm>
          </p:grpSpPr>
          <p:sp>
            <p:nvSpPr>
              <p:cNvPr id="121" name="Rectangle 5">
                <a:extLst>
                  <a:ext uri="{FF2B5EF4-FFF2-40B4-BE49-F238E27FC236}">
                    <a16:creationId xmlns:a16="http://schemas.microsoft.com/office/drawing/2014/main" id="{8F4C774E-9240-4BAF-8050-95EF9EE0F0BD}"/>
                  </a:ext>
                </a:extLst>
              </p:cNvPr>
              <p:cNvSpPr>
                <a:spLocks noChangeArrowheads="1"/>
              </p:cNvSpPr>
              <p:nvPr/>
            </p:nvSpPr>
            <p:spPr bwMode="auto">
              <a:xfrm>
                <a:off x="2880128" y="5975122"/>
                <a:ext cx="1930288" cy="79536"/>
              </a:xfrm>
              <a:prstGeom prst="rect">
                <a:avLst/>
              </a:prstGeom>
              <a:solidFill>
                <a:srgbClr val="808080">
                  <a:alpha val="1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 name="Rectangle 7">
                <a:extLst>
                  <a:ext uri="{FF2B5EF4-FFF2-40B4-BE49-F238E27FC236}">
                    <a16:creationId xmlns:a16="http://schemas.microsoft.com/office/drawing/2014/main" id="{1E77D533-C9AE-4FE4-BE11-446D73B096E7}"/>
                  </a:ext>
                </a:extLst>
              </p:cNvPr>
              <p:cNvSpPr>
                <a:spLocks noChangeArrowheads="1"/>
              </p:cNvSpPr>
              <p:nvPr/>
            </p:nvSpPr>
            <p:spPr bwMode="auto">
              <a:xfrm>
                <a:off x="9626194" y="5975122"/>
                <a:ext cx="1936406" cy="79536"/>
              </a:xfrm>
              <a:prstGeom prst="rect">
                <a:avLst/>
              </a:prstGeom>
              <a:solidFill>
                <a:srgbClr val="808080">
                  <a:alpha val="1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 name="Rectangle 9">
                <a:extLst>
                  <a:ext uri="{FF2B5EF4-FFF2-40B4-BE49-F238E27FC236}">
                    <a16:creationId xmlns:a16="http://schemas.microsoft.com/office/drawing/2014/main" id="{AF359B51-C711-4C0D-AD37-A158FFB25377}"/>
                  </a:ext>
                </a:extLst>
              </p:cNvPr>
              <p:cNvSpPr>
                <a:spLocks noChangeArrowheads="1"/>
              </p:cNvSpPr>
              <p:nvPr/>
            </p:nvSpPr>
            <p:spPr bwMode="auto">
              <a:xfrm>
                <a:off x="7372407" y="5975122"/>
                <a:ext cx="1936406" cy="79536"/>
              </a:xfrm>
              <a:prstGeom prst="rect">
                <a:avLst/>
              </a:prstGeom>
              <a:solidFill>
                <a:srgbClr val="808080">
                  <a:alpha val="1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 name="Rectangle 11">
                <a:extLst>
                  <a:ext uri="{FF2B5EF4-FFF2-40B4-BE49-F238E27FC236}">
                    <a16:creationId xmlns:a16="http://schemas.microsoft.com/office/drawing/2014/main" id="{CCD5B928-661D-4334-8120-D63DF99F9DDD}"/>
                  </a:ext>
                </a:extLst>
              </p:cNvPr>
              <p:cNvSpPr>
                <a:spLocks noChangeArrowheads="1"/>
              </p:cNvSpPr>
              <p:nvPr/>
            </p:nvSpPr>
            <p:spPr bwMode="auto">
              <a:xfrm>
                <a:off x="5127797" y="5975122"/>
                <a:ext cx="1927229" cy="79536"/>
              </a:xfrm>
              <a:prstGeom prst="rect">
                <a:avLst/>
              </a:prstGeom>
              <a:solidFill>
                <a:srgbClr val="808080">
                  <a:alpha val="1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 name="Rectangle 13">
                <a:extLst>
                  <a:ext uri="{FF2B5EF4-FFF2-40B4-BE49-F238E27FC236}">
                    <a16:creationId xmlns:a16="http://schemas.microsoft.com/office/drawing/2014/main" id="{6C7E4223-C1EF-4B2F-B519-7E38AA26A728}"/>
                  </a:ext>
                </a:extLst>
              </p:cNvPr>
              <p:cNvSpPr>
                <a:spLocks noChangeArrowheads="1"/>
              </p:cNvSpPr>
              <p:nvPr/>
            </p:nvSpPr>
            <p:spPr bwMode="auto">
              <a:xfrm>
                <a:off x="629400" y="5975122"/>
                <a:ext cx="1933347" cy="79536"/>
              </a:xfrm>
              <a:prstGeom prst="rect">
                <a:avLst/>
              </a:prstGeom>
              <a:solidFill>
                <a:srgbClr val="808080">
                  <a:alpha val="1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19" name="Live area">
              <a:extLst>
                <a:ext uri="{FF2B5EF4-FFF2-40B4-BE49-F238E27FC236}">
                  <a16:creationId xmlns:a16="http://schemas.microsoft.com/office/drawing/2014/main" id="{CBBB070F-856B-432B-880E-8FAB10EFDB3F}"/>
                </a:ext>
              </a:extLst>
            </p:cNvPr>
            <p:cNvSpPr/>
            <p:nvPr/>
          </p:nvSpPr>
          <p:spPr>
            <a:xfrm>
              <a:off x="628650" y="1950267"/>
              <a:ext cx="10934700" cy="4079875"/>
            </a:xfrm>
            <a:custGeom>
              <a:avLst/>
              <a:gdLst>
                <a:gd name="connsiteX0" fmla="*/ 0 w 10931999"/>
                <a:gd name="connsiteY0" fmla="*/ 0 h 5537797"/>
                <a:gd name="connsiteX1" fmla="*/ 10931999 w 10931999"/>
                <a:gd name="connsiteY1" fmla="*/ 0 h 5537797"/>
                <a:gd name="connsiteX2" fmla="*/ 10931999 w 10931999"/>
                <a:gd name="connsiteY2" fmla="*/ 5537797 h 5537797"/>
                <a:gd name="connsiteX3" fmla="*/ 0 w 10931999"/>
                <a:gd name="connsiteY3" fmla="*/ 5537797 h 5537797"/>
              </a:gdLst>
              <a:ahLst/>
              <a:cxnLst>
                <a:cxn ang="0">
                  <a:pos x="connsiteX0" y="connsiteY0"/>
                </a:cxn>
                <a:cxn ang="0">
                  <a:pos x="connsiteX1" y="connsiteY1"/>
                </a:cxn>
                <a:cxn ang="0">
                  <a:pos x="connsiteX2" y="connsiteY2"/>
                </a:cxn>
                <a:cxn ang="0">
                  <a:pos x="connsiteX3" y="connsiteY3"/>
                </a:cxn>
              </a:cxnLst>
              <a:rect l="l" t="t" r="r" b="b"/>
              <a:pathLst>
                <a:path w="10931999" h="5537797">
                  <a:moveTo>
                    <a:pt x="0" y="0"/>
                  </a:moveTo>
                  <a:lnTo>
                    <a:pt x="10931999" y="0"/>
                  </a:lnTo>
                  <a:lnTo>
                    <a:pt x="10931999" y="5537797"/>
                  </a:lnTo>
                  <a:lnTo>
                    <a:pt x="0" y="5537797"/>
                  </a:lnTo>
                  <a:close/>
                </a:path>
              </a:pathLst>
            </a:custGeom>
            <a:noFill/>
            <a:ln w="9525">
              <a:solidFill>
                <a:srgbClr val="F04C3E">
                  <a:alpha val="35000"/>
                </a:srgb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schemeClr val="bg1"/>
                </a:solidFill>
              </a:endParaRPr>
            </a:p>
          </p:txBody>
        </p:sp>
        <p:sp>
          <p:nvSpPr>
            <p:cNvPr id="120" name="Footnote example">
              <a:extLst>
                <a:ext uri="{FF2B5EF4-FFF2-40B4-BE49-F238E27FC236}">
                  <a16:creationId xmlns:a16="http://schemas.microsoft.com/office/drawing/2014/main" id="{F94D2ACE-A1A7-4283-9707-07D631C9B5AA}"/>
                </a:ext>
              </a:extLst>
            </p:cNvPr>
            <p:cNvSpPr txBox="1"/>
            <p:nvPr/>
          </p:nvSpPr>
          <p:spPr>
            <a:xfrm>
              <a:off x="630000" y="6030142"/>
              <a:ext cx="9030914" cy="415498"/>
            </a:xfrm>
            <a:prstGeom prst="rect">
              <a:avLst/>
            </a:prstGeom>
            <a:noFill/>
          </p:spPr>
          <p:txBody>
            <a:bodyPr wrap="square" lIns="0" tIns="0" rIns="0" bIns="0" rtlCol="0" anchor="b">
              <a:spAutoFit/>
            </a:bodyPr>
            <a:lstStyle/>
            <a:p>
              <a:pPr lvl="0">
                <a:lnSpc>
                  <a:spcPct val="90000"/>
                </a:lnSpc>
                <a:defRPr/>
              </a:pPr>
              <a:r>
                <a:rPr lang="en-US" sz="1000">
                  <a:solidFill>
                    <a:prstClr val="white">
                      <a:lumMod val="65000"/>
                    </a:prstClr>
                  </a:solidFill>
                  <a:sym typeface="Trebuchet MS" panose="020B0603020202020204" pitchFamily="34" charset="0"/>
                </a:rPr>
                <a:t>1. xxxx  2. xxxx  3. xxxx</a:t>
              </a:r>
            </a:p>
            <a:p>
              <a:pPr lvl="0">
                <a:lnSpc>
                  <a:spcPct val="90000"/>
                </a:lnSpc>
                <a:defRPr/>
              </a:pPr>
              <a:r>
                <a:rPr lang="en-US" sz="1000">
                  <a:solidFill>
                    <a:prstClr val="white">
                      <a:lumMod val="65000"/>
                    </a:prstClr>
                  </a:solidFill>
                  <a:sym typeface="Trebuchet MS" panose="020B0603020202020204" pitchFamily="34" charset="0"/>
                </a:rPr>
                <a:t>Note: List footnotes in numerical order. Footnote numbers are not bracketed. Use 10pt font. Do not put a period at the end of the note or the source</a:t>
              </a:r>
            </a:p>
            <a:p>
              <a:pPr lvl="0">
                <a:lnSpc>
                  <a:spcPct val="90000"/>
                </a:lnSpc>
                <a:defRPr/>
              </a:pPr>
              <a:r>
                <a:rPr lang="en-US" sz="1000">
                  <a:solidFill>
                    <a:prstClr val="white">
                      <a:lumMod val="65000"/>
                    </a:prstClr>
                  </a:solidFill>
                  <a:sym typeface="Trebuchet MS" panose="020B0603020202020204" pitchFamily="34" charset="0"/>
                </a:rPr>
                <a:t>Source: Include a source for every chart that you use. Separate sources with a semicolon; BCG-related sources go at the end</a:t>
              </a:r>
            </a:p>
          </p:txBody>
        </p:sp>
      </p:grpSp>
    </p:spTree>
    <p:extLst>
      <p:ext uri="{BB962C8B-B14F-4D97-AF65-F5344CB8AC3E}">
        <p14:creationId xmlns:p14="http://schemas.microsoft.com/office/powerpoint/2010/main" val="99364783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D. Title Slid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84" imgH="384" progId="TCLayout.ActiveDocument.1">
                  <p:embed/>
                </p:oleObj>
              </mc:Choice>
              <mc:Fallback>
                <p:oleObj name="think-cell Slide" r:id="rId4" imgW="384" imgH="384"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p:cNvSpPr/>
          <p:nvPr userDrawn="1">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93000"/>
              </a:lnSpc>
              <a:spcBef>
                <a:spcPct val="0"/>
              </a:spcBef>
              <a:spcAft>
                <a:spcPct val="0"/>
              </a:spcAft>
            </a:pPr>
            <a:endParaRPr lang="en-US" sz="5400" b="0" i="0" baseline="0">
              <a:solidFill>
                <a:srgbClr val="FFFFFF"/>
              </a:solidFill>
              <a:latin typeface="+mn-lt"/>
              <a:ea typeface="+mn-ea"/>
              <a:cs typeface="+mn-cs"/>
              <a:sym typeface="Arial" panose="020B0604020202020204" pitchFamily="34" charset="0"/>
            </a:endParaRPr>
          </a:p>
        </p:txBody>
      </p:sp>
      <p:sp>
        <p:nvSpPr>
          <p:cNvPr id="5" name="TitleTopPlaceholder">
            <a:extLst>
              <a:ext uri="{FF2B5EF4-FFF2-40B4-BE49-F238E27FC236}">
                <a16:creationId xmlns:a16="http://schemas.microsoft.com/office/drawing/2014/main" id="{1BF17556-80E3-5786-DA4F-1FD6A7ACEB31}"/>
              </a:ext>
            </a:extLst>
          </p:cNvPr>
          <p:cNvSpPr>
            <a:spLocks noChangeArrowheads="1"/>
          </p:cNvSpPr>
          <p:nvPr userDrawn="1"/>
        </p:nvSpPr>
        <p:spPr bwMode="ltGray">
          <a:xfrm>
            <a:off x="2834206" y="3245970"/>
            <a:ext cx="2834204" cy="436455"/>
          </a:xfrm>
          <a:prstGeom prst="rect">
            <a:avLst/>
          </a:prstGeom>
          <a:solidFill>
            <a:srgbClr val="5E8BFF">
              <a:alpha val="76863"/>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6" name="TitleTopPlaceholder">
            <a:extLst>
              <a:ext uri="{FF2B5EF4-FFF2-40B4-BE49-F238E27FC236}">
                <a16:creationId xmlns:a16="http://schemas.microsoft.com/office/drawing/2014/main" id="{E85F80DE-95DF-C53E-ACB4-64F139108A34}"/>
              </a:ext>
            </a:extLst>
          </p:cNvPr>
          <p:cNvSpPr>
            <a:spLocks noChangeArrowheads="1"/>
          </p:cNvSpPr>
          <p:nvPr userDrawn="1"/>
        </p:nvSpPr>
        <p:spPr bwMode="ltGray">
          <a:xfrm>
            <a:off x="2" y="3245969"/>
            <a:ext cx="2834204" cy="436455"/>
          </a:xfrm>
          <a:prstGeom prst="rect">
            <a:avLst/>
          </a:prstGeom>
          <a:solidFill>
            <a:srgbClr val="FFC000">
              <a:alpha val="80000"/>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7" name="TitleTopPlaceholder">
            <a:extLst>
              <a:ext uri="{FF2B5EF4-FFF2-40B4-BE49-F238E27FC236}">
                <a16:creationId xmlns:a16="http://schemas.microsoft.com/office/drawing/2014/main" id="{A4EF63A6-6D26-A9D6-3E7B-51279A6BD955}"/>
              </a:ext>
            </a:extLst>
          </p:cNvPr>
          <p:cNvSpPr>
            <a:spLocks noChangeArrowheads="1"/>
          </p:cNvSpPr>
          <p:nvPr userDrawn="1"/>
        </p:nvSpPr>
        <p:spPr bwMode="ltGray">
          <a:xfrm>
            <a:off x="5181341" y="3246845"/>
            <a:ext cx="7010659" cy="436455"/>
          </a:xfrm>
          <a:prstGeom prst="rect">
            <a:avLst/>
          </a:prstGeom>
          <a:solidFill>
            <a:srgbClr val="009900">
              <a:alpha val="68627"/>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8" name="Content Placeholder 3">
            <a:extLst>
              <a:ext uri="{FF2B5EF4-FFF2-40B4-BE49-F238E27FC236}">
                <a16:creationId xmlns:a16="http://schemas.microsoft.com/office/drawing/2014/main" id="{187FD933-4633-25B3-D0CD-C3D2DF762036}"/>
              </a:ext>
            </a:extLst>
          </p:cNvPr>
          <p:cNvSpPr>
            <a:spLocks noGrp="1"/>
          </p:cNvSpPr>
          <p:nvPr>
            <p:ph sz="quarter" idx="10" hasCustomPrompt="1"/>
          </p:nvPr>
        </p:nvSpPr>
        <p:spPr>
          <a:xfrm>
            <a:off x="3586136" y="4940989"/>
            <a:ext cx="4459805" cy="307777"/>
          </a:xfrm>
          <a:prstGeom prst="rect">
            <a:avLst/>
          </a:prstGeom>
        </p:spPr>
        <p:txBody>
          <a:bodyPr lIns="91440" tIns="45720" rIns="91440" bIns="45720">
            <a:noAutofit/>
          </a:bodyPr>
          <a:lstStyle>
            <a:lvl1pPr>
              <a:lnSpc>
                <a:spcPct val="100000"/>
              </a:lnSpc>
              <a:defRPr sz="1400" b="1" baseline="0">
                <a:solidFill>
                  <a:srgbClr val="002960"/>
                </a:solidFill>
                <a:latin typeface="Arial" panose="020B0604020202020204" pitchFamily="34" charset="0"/>
                <a:cs typeface="Arial" panose="020B0604020202020204" pitchFamily="34" charset="0"/>
                <a:sym typeface="Arial" panose="020B0604020202020204" pitchFamily="34" charset="0"/>
              </a:defRPr>
            </a:lvl1pPr>
            <a:lvl3pPr>
              <a:defRPr/>
            </a:lvl3pPr>
          </a:lstStyle>
          <a:p>
            <a:pPr lvl="0"/>
            <a:r>
              <a:rPr lang="en-US"/>
              <a:t>Click to edit Master subtitle style</a:t>
            </a:r>
          </a:p>
        </p:txBody>
      </p:sp>
      <p:pic>
        <p:nvPicPr>
          <p:cNvPr id="9" name="Picture 4" descr="http://upload.wikimedia.org/wikipedia/commons/thumb/8/82/Seal_of_Massachusetts.svg/2000px-Seal_of_Massachusetts.svg.png">
            <a:extLst>
              <a:ext uri="{FF2B5EF4-FFF2-40B4-BE49-F238E27FC236}">
                <a16:creationId xmlns:a16="http://schemas.microsoft.com/office/drawing/2014/main" id="{9B3DEB20-A0CE-FB0F-2315-C2C8E8B1A1D7}"/>
              </a:ext>
            </a:extLst>
          </p:cNvPr>
          <p:cNvPicPr>
            <a:picLocks noChangeAspect="1" noChangeArrowheads="1"/>
          </p:cNvPicPr>
          <p:nvPr userDrawn="1"/>
        </p:nvPicPr>
        <p:blipFill>
          <a:blip r:embed="rId6"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09650" y="1595665"/>
            <a:ext cx="2747899" cy="2747736"/>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0" name="McK Disclaimer">
            <a:extLst>
              <a:ext uri="{FF2B5EF4-FFF2-40B4-BE49-F238E27FC236}">
                <a16:creationId xmlns:a16="http://schemas.microsoft.com/office/drawing/2014/main" id="{931A5202-F66D-4DBD-27E9-AC4B1A7B30EB}"/>
              </a:ext>
            </a:extLst>
          </p:cNvPr>
          <p:cNvSpPr>
            <a:spLocks noChangeArrowheads="1"/>
          </p:cNvSpPr>
          <p:nvPr userDrawn="1"/>
        </p:nvSpPr>
        <p:spPr bwMode="auto">
          <a:xfrm>
            <a:off x="3586136" y="4343401"/>
            <a:ext cx="7488264"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p>
            <a:pPr defTabSz="803755" eaLnBrk="0" hangingPunct="0"/>
            <a:r>
              <a:rPr lang="en-US" sz="2000">
                <a:solidFill>
                  <a:srgbClr val="002960"/>
                </a:solidFill>
                <a:ea typeface="ＭＳ Ｐゴシック"/>
                <a:cs typeface="Arial" panose="020B0604020202020204" pitchFamily="34" charset="0"/>
                <a:sym typeface="Arial" panose="020B0604020202020204" pitchFamily="34" charset="0"/>
              </a:rPr>
              <a:t>Executive Office of Health and Human Services</a:t>
            </a:r>
          </a:p>
        </p:txBody>
      </p:sp>
      <p:sp>
        <p:nvSpPr>
          <p:cNvPr id="12" name="Rectangle 1026">
            <a:extLst>
              <a:ext uri="{FF2B5EF4-FFF2-40B4-BE49-F238E27FC236}">
                <a16:creationId xmlns:a16="http://schemas.microsoft.com/office/drawing/2014/main" id="{3ABBC97F-7F02-6FD5-AFB4-0DA200C09156}"/>
              </a:ext>
            </a:extLst>
          </p:cNvPr>
          <p:cNvSpPr>
            <a:spLocks noGrp="1" noChangeArrowheads="1"/>
          </p:cNvSpPr>
          <p:nvPr>
            <p:ph type="ctrTitle"/>
          </p:nvPr>
        </p:nvSpPr>
        <p:spPr bwMode="auto">
          <a:xfrm>
            <a:off x="3586137" y="2171189"/>
            <a:ext cx="7385660" cy="984885"/>
          </a:xfrm>
          <a:prstGeom prst="rect">
            <a:avLst/>
          </a:prstGeom>
        </p:spPr>
        <p:txBody>
          <a:bodyPr vert="horz" anchor="ctr">
            <a:noAutofit/>
          </a:bodyPr>
          <a:lstStyle>
            <a:lvl1pPr>
              <a:defRPr sz="3200" b="1" baseline="0">
                <a:solidFill>
                  <a:srgbClr val="002960"/>
                </a:solidFill>
                <a:latin typeface="Arial" panose="020B0604020202020204" pitchFamily="34" charset="0"/>
                <a:ea typeface="+mj-ea"/>
                <a:cs typeface="Arial" panose="020B0604020202020204" pitchFamily="34" charset="0"/>
                <a:sym typeface="Arial" panose="020B0604020202020204" pitchFamily="34" charset="0"/>
              </a:defRPr>
            </a:lvl1pPr>
          </a:lstStyle>
          <a:p>
            <a:pPr lvl="0"/>
            <a:r>
              <a:rPr lang="en-US" noProof="0"/>
              <a:t>Click to edit Master title style</a:t>
            </a:r>
          </a:p>
        </p:txBody>
      </p:sp>
      <p:sp>
        <p:nvSpPr>
          <p:cNvPr id="13" name="McK Disclaimer">
            <a:extLst>
              <a:ext uri="{FF2B5EF4-FFF2-40B4-BE49-F238E27FC236}">
                <a16:creationId xmlns:a16="http://schemas.microsoft.com/office/drawing/2014/main" id="{C64F50EC-4DAD-6AA5-7C80-DC0D3D320EF0}"/>
              </a:ext>
            </a:extLst>
          </p:cNvPr>
          <p:cNvSpPr>
            <a:spLocks noChangeArrowheads="1"/>
          </p:cNvSpPr>
          <p:nvPr userDrawn="1"/>
        </p:nvSpPr>
        <p:spPr bwMode="auto">
          <a:xfrm>
            <a:off x="3586137" y="5983586"/>
            <a:ext cx="6828367"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p>
            <a:pPr defTabSz="803755" eaLnBrk="0" hangingPunct="0"/>
            <a:r>
              <a:rPr lang="en-US" sz="1000">
                <a:solidFill>
                  <a:srgbClr val="002960"/>
                </a:solidFill>
                <a:ea typeface="ＭＳ Ｐゴシック"/>
                <a:cs typeface="Arial" panose="020B0604020202020204" pitchFamily="34" charset="0"/>
                <a:sym typeface="Arial" panose="020B0604020202020204" pitchFamily="34" charset="0"/>
              </a:rPr>
              <a:t>DRAFT &amp; CONFIDENTIAL; FOR POLICY DEVELOPMENT PURPOSES ONLY</a:t>
            </a:r>
          </a:p>
        </p:txBody>
      </p:sp>
    </p:spTree>
    <p:extLst>
      <p:ext uri="{BB962C8B-B14F-4D97-AF65-F5344CB8AC3E}">
        <p14:creationId xmlns:p14="http://schemas.microsoft.com/office/powerpoint/2010/main" val="312187734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Text">
    <p:bg>
      <p:bgPr>
        <a:solidFill>
          <a:srgbClr val="F2F2F2"/>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C4D8866B-31A2-4618-8A6D-77A4E95FF41B}"/>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4" name="think-cell data - do not delete" hidden="1">
                        <a:extLst>
                          <a:ext uri="{FF2B5EF4-FFF2-40B4-BE49-F238E27FC236}">
                            <a16:creationId xmlns:a16="http://schemas.microsoft.com/office/drawing/2014/main" id="{C4D8866B-31A2-4618-8A6D-77A4E95FF41B}"/>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8" name="Text Placeholder 7">
            <a:extLst>
              <a:ext uri="{FF2B5EF4-FFF2-40B4-BE49-F238E27FC236}">
                <a16:creationId xmlns:a16="http://schemas.microsoft.com/office/drawing/2014/main" id="{1F54B2F8-C51F-4566-BAC0-8A0C8E575488}"/>
              </a:ext>
            </a:extLst>
          </p:cNvPr>
          <p:cNvSpPr>
            <a:spLocks noGrp="1"/>
          </p:cNvSpPr>
          <p:nvPr>
            <p:ph type="body" sz="quarter" idx="10"/>
          </p:nvPr>
        </p:nvSpPr>
        <p:spPr>
          <a:xfrm>
            <a:off x="628650" y="1950267"/>
            <a:ext cx="10934700" cy="4079875"/>
          </a:xfrm>
        </p:spPr>
        <p:txBody>
          <a:bodyPr/>
          <a:lstStyle>
            <a:lvl1pPr>
              <a:lnSpc>
                <a:spcPct val="100000"/>
              </a:lnSpc>
              <a:spcBef>
                <a:spcPts val="0"/>
              </a:spcBef>
              <a:spcAft>
                <a:spcPts val="0"/>
              </a:spcAft>
              <a:defRPr sz="2000">
                <a:latin typeface="+mn-lt"/>
                <a:ea typeface="+mn-ea"/>
                <a:cs typeface="+mn-cs"/>
                <a:sym typeface="Arial" panose="020B0604020202020204" pitchFamily="34" charset="0"/>
              </a:defRPr>
            </a:lvl1pPr>
            <a:lvl2pPr>
              <a:lnSpc>
                <a:spcPct val="100000"/>
              </a:lnSpc>
              <a:spcBef>
                <a:spcPts val="0"/>
              </a:spcBef>
              <a:spcAft>
                <a:spcPts val="0"/>
              </a:spcAft>
              <a:defRPr sz="2000">
                <a:latin typeface="+mn-lt"/>
                <a:ea typeface="+mn-ea"/>
                <a:cs typeface="+mn-cs"/>
                <a:sym typeface="Arial" panose="020B0604020202020204" pitchFamily="34" charset="0"/>
              </a:defRPr>
            </a:lvl2pPr>
            <a:lvl3pPr>
              <a:lnSpc>
                <a:spcPct val="100000"/>
              </a:lnSpc>
              <a:spcBef>
                <a:spcPts val="0"/>
              </a:spcBef>
              <a:spcAft>
                <a:spcPts val="0"/>
              </a:spcAft>
              <a:defRPr sz="2000">
                <a:latin typeface="+mn-lt"/>
                <a:ea typeface="+mn-ea"/>
                <a:cs typeface="+mn-cs"/>
                <a:sym typeface="Arial" panose="020B0604020202020204" pitchFamily="34" charset="0"/>
              </a:defRPr>
            </a:lvl3pPr>
            <a:lvl4pPr>
              <a:lnSpc>
                <a:spcPct val="100000"/>
              </a:lnSpc>
              <a:spcBef>
                <a:spcPts val="0"/>
              </a:spcBef>
              <a:spcAft>
                <a:spcPts val="0"/>
              </a:spcAft>
              <a:defRPr sz="2800">
                <a:latin typeface="+mn-lt"/>
                <a:ea typeface="+mn-ea"/>
                <a:cs typeface="+mn-cs"/>
                <a:sym typeface="Arial" panose="020B0604020202020204" pitchFamily="34" charset="0"/>
              </a:defRPr>
            </a:lvl4pPr>
            <a:lvl5pPr>
              <a:lnSpc>
                <a:spcPct val="100000"/>
              </a:lnSpc>
              <a:spcBef>
                <a:spcPts val="0"/>
              </a:spcBef>
              <a:spcAft>
                <a:spcPts val="0"/>
              </a:spcAft>
              <a:defRPr sz="2800">
                <a:latin typeface="+mn-lt"/>
                <a:ea typeface="+mn-ea"/>
                <a:cs typeface="+mn-cs"/>
                <a:sym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9" name="Title 4">
            <a:extLst>
              <a:ext uri="{FF2B5EF4-FFF2-40B4-BE49-F238E27FC236}">
                <a16:creationId xmlns:a16="http://schemas.microsoft.com/office/drawing/2014/main" id="{D23D9478-0E46-415A-B497-67E07ED2325D}"/>
              </a:ext>
            </a:extLst>
          </p:cNvPr>
          <p:cNvSpPr>
            <a:spLocks noGrp="1"/>
          </p:cNvSpPr>
          <p:nvPr>
            <p:ph type="title" hasCustomPrompt="1"/>
          </p:nvPr>
        </p:nvSpPr>
        <p:spPr>
          <a:xfrm>
            <a:off x="630000" y="622800"/>
            <a:ext cx="10933200" cy="523220"/>
          </a:xfrm>
          <a:prstGeom prst="rect">
            <a:avLst/>
          </a:prstGeom>
        </p:spPr>
        <p:txBody>
          <a:bodyPr vert="horz" wrap="square" lIns="0" tIns="0" rIns="0" bIns="0" anchor="t" anchorCtr="0">
            <a:noAutofit/>
          </a:bodyPr>
          <a:lstStyle>
            <a:lvl1pPr marL="0" indent="0" algn="l">
              <a:lnSpc>
                <a:spcPct val="100000"/>
              </a:lnSpc>
              <a:spcBef>
                <a:spcPct val="0"/>
              </a:spcBef>
              <a:spcAft>
                <a:spcPts val="0"/>
              </a:spcAft>
              <a:defRPr sz="3400" b="1" i="0" u="none" kern="1200" spc="0">
                <a:solidFill>
                  <a:srgbClr val="002960"/>
                </a:solidFill>
                <a:latin typeface="+mj-lt"/>
                <a:ea typeface="+mj-ea"/>
                <a:cs typeface="+mj-cs"/>
                <a:sym typeface="Arial" panose="020B0604020202020204" pitchFamily="34" charset="0"/>
              </a:defRPr>
            </a:lvl1pPr>
          </a:lstStyle>
          <a:p>
            <a:pPr lvl="0"/>
            <a:r>
              <a:rPr lang="en-US"/>
              <a:t>Click to add title</a:t>
            </a:r>
          </a:p>
        </p:txBody>
      </p:sp>
      <p:sp>
        <p:nvSpPr>
          <p:cNvPr id="12" name="TextBox 11">
            <a:extLst>
              <a:ext uri="{FF2B5EF4-FFF2-40B4-BE49-F238E27FC236}">
                <a16:creationId xmlns:a16="http://schemas.microsoft.com/office/drawing/2014/main" id="{F6C7CF76-6CAE-4162-9857-F796E9E0067D}"/>
              </a:ext>
            </a:extLst>
          </p:cNvPr>
          <p:cNvSpPr txBox="1"/>
          <p:nvPr userDrawn="1"/>
        </p:nvSpPr>
        <p:spPr>
          <a:xfrm>
            <a:off x="8077199" y="6611832"/>
            <a:ext cx="3745747" cy="15388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Autofit/>
          </a:bodyPr>
          <a:lstStyle>
            <a:lvl1pPr marL="0" lvl="0" indent="0" defTabSz="895255" eaLnBrk="1" hangingPunct="1">
              <a:buClr>
                <a:schemeClr val="tx2"/>
              </a:buClr>
              <a:defRPr baseline="0">
                <a:latin typeface="+mn-lt"/>
              </a:defRPr>
            </a:lvl1pPr>
            <a:lvl2pPr marL="193655" lvl="1" indent="-192067" defTabSz="895255" eaLnBrk="1" hangingPunct="1">
              <a:buClr>
                <a:schemeClr val="tx2"/>
              </a:buClr>
              <a:buSzPct val="125000"/>
              <a:buFont typeface="Arial" charset="0"/>
              <a:buChar char="▪"/>
              <a:defRPr baseline="0">
                <a:latin typeface="+mn-lt"/>
              </a:defRPr>
            </a:lvl2pPr>
            <a:lvl3pPr marL="457151" lvl="2" indent="-261910" defTabSz="895255" eaLnBrk="1" hangingPunct="1">
              <a:buClr>
                <a:schemeClr val="tx2"/>
              </a:buClr>
              <a:buSzPct val="120000"/>
              <a:buFont typeface="Arial" charset="0"/>
              <a:buChar char="–"/>
              <a:defRPr baseline="0">
                <a:latin typeface="+mn-lt"/>
              </a:defRPr>
            </a:lvl3pPr>
            <a:lvl4pPr marL="614298" lvl="3" indent="-155558" defTabSz="895255" eaLnBrk="1" hangingPunct="1">
              <a:buClr>
                <a:schemeClr val="tx2"/>
              </a:buClr>
              <a:buSzPct val="120000"/>
              <a:buFont typeface="Arial" charset="0"/>
              <a:buChar char="▫"/>
              <a:defRPr baseline="0">
                <a:latin typeface="+mn-lt"/>
              </a:defRPr>
            </a:lvl4pPr>
            <a:lvl5pPr marL="749728" lvl="4" indent="-130162" defTabSz="895255" eaLnBrk="1" hangingPunct="1">
              <a:buClr>
                <a:schemeClr val="tx2"/>
              </a:buClr>
              <a:buSzPct val="89000"/>
              <a:buFont typeface="Arial" charset="0"/>
              <a:buChar char="-"/>
              <a:defRPr baseline="0">
                <a:latin typeface="+mn-lt"/>
              </a:defRPr>
            </a:lvl5pPr>
            <a:lvl6pPr marL="749728" indent="-130162" defTabSz="895255" fontAlgn="base">
              <a:spcBef>
                <a:spcPct val="0"/>
              </a:spcBef>
              <a:spcAft>
                <a:spcPct val="0"/>
              </a:spcAft>
              <a:buClr>
                <a:schemeClr val="tx2"/>
              </a:buClr>
              <a:buSzPct val="89000"/>
              <a:buFont typeface="Arial" charset="0"/>
              <a:buChar char="-"/>
              <a:defRPr baseline="0">
                <a:latin typeface="+mn-lt"/>
              </a:defRPr>
            </a:lvl6pPr>
            <a:lvl7pPr marL="749728" indent="-130162" defTabSz="895255" fontAlgn="base">
              <a:spcBef>
                <a:spcPct val="0"/>
              </a:spcBef>
              <a:spcAft>
                <a:spcPct val="0"/>
              </a:spcAft>
              <a:buClr>
                <a:schemeClr val="tx2"/>
              </a:buClr>
              <a:buSzPct val="89000"/>
              <a:buFont typeface="Arial" charset="0"/>
              <a:buChar char="-"/>
              <a:defRPr baseline="0">
                <a:latin typeface="+mn-lt"/>
              </a:defRPr>
            </a:lvl7pPr>
            <a:lvl8pPr marL="749728" indent="-130162" defTabSz="895255" fontAlgn="base">
              <a:spcBef>
                <a:spcPct val="0"/>
              </a:spcBef>
              <a:spcAft>
                <a:spcPct val="0"/>
              </a:spcAft>
              <a:buClr>
                <a:schemeClr val="tx2"/>
              </a:buClr>
              <a:buSzPct val="89000"/>
              <a:buFont typeface="Arial" charset="0"/>
              <a:buChar char="-"/>
              <a:defRPr baseline="0">
                <a:latin typeface="+mn-lt"/>
              </a:defRPr>
            </a:lvl8pPr>
            <a:lvl9pPr marL="749728" indent="-130162" defTabSz="895255" fontAlgn="base">
              <a:spcBef>
                <a:spcPct val="0"/>
              </a:spcBef>
              <a:spcAft>
                <a:spcPct val="0"/>
              </a:spcAft>
              <a:buClr>
                <a:schemeClr val="tx2"/>
              </a:buClr>
              <a:buSzPct val="89000"/>
              <a:buFont typeface="Arial" charset="0"/>
              <a:buChar char="-"/>
              <a:defRPr baseline="0">
                <a:latin typeface="+mn-lt"/>
              </a:defRPr>
            </a:lvl9pPr>
          </a:lstStyle>
          <a:p>
            <a:pPr>
              <a:buClr>
                <a:srgbClr val="000000"/>
              </a:buClr>
            </a:pPr>
            <a:r>
              <a:rPr lang="en-US" sz="1000">
                <a:solidFill>
                  <a:srgbClr val="000000"/>
                </a:solidFill>
                <a:cs typeface="Arial" panose="020B0604020202020204" pitchFamily="34" charset="0"/>
                <a:sym typeface="Arial" panose="020B0604020202020204" pitchFamily="34" charset="0"/>
              </a:rPr>
              <a:t>DRAFT &amp; Confidential – for policy development purposes only   |</a:t>
            </a:r>
          </a:p>
        </p:txBody>
      </p:sp>
    </p:spTree>
    <p:extLst>
      <p:ext uri="{BB962C8B-B14F-4D97-AF65-F5344CB8AC3E}">
        <p14:creationId xmlns:p14="http://schemas.microsoft.com/office/powerpoint/2010/main" val="137720334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D. Title Only">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7E939350-B9CD-4CFF-BA12-901AFF1E751B}"/>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7E939350-B9CD-4CFF-BA12-901AFF1E751B}"/>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7" name="Date Placeholder 56"/>
          <p:cNvSpPr>
            <a:spLocks noGrp="1"/>
          </p:cNvSpPr>
          <p:nvPr>
            <p:ph type="dt" sz="half" idx="14"/>
          </p:nvPr>
        </p:nvSpPr>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7"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8" name="Title 7"/>
          <p:cNvSpPr>
            <a:spLocks noGrp="1"/>
          </p:cNvSpPr>
          <p:nvPr>
            <p:ph type="title" hasCustomPrompt="1"/>
          </p:nvPr>
        </p:nvSpPr>
        <p:spPr>
          <a:xfrm>
            <a:off x="630000" y="622800"/>
            <a:ext cx="10933350" cy="369332"/>
          </a:xfrm>
        </p:spPr>
        <p:txBody>
          <a:bodyPr vert="horz"/>
          <a:lstStyle>
            <a:lvl1pPr>
              <a:defRPr>
                <a:solidFill>
                  <a:srgbClr val="002960"/>
                </a:solidFill>
                <a:latin typeface="+mj-lt"/>
                <a:ea typeface="+mj-ea"/>
                <a:cs typeface="+mj-cs"/>
                <a:sym typeface="Arial" panose="020B0604020202020204" pitchFamily="34" charset="0"/>
              </a:defRPr>
            </a:lvl1pPr>
          </a:lstStyle>
          <a:p>
            <a:r>
              <a:rPr lang="en-US"/>
              <a:t>Click to add title</a:t>
            </a:r>
          </a:p>
        </p:txBody>
      </p:sp>
      <p:sp>
        <p:nvSpPr>
          <p:cNvPr id="15" name="TextBox 14">
            <a:extLst>
              <a:ext uri="{FF2B5EF4-FFF2-40B4-BE49-F238E27FC236}">
                <a16:creationId xmlns:a16="http://schemas.microsoft.com/office/drawing/2014/main" id="{43357170-3BA7-429B-9FD2-34D04E5CBF0A}"/>
              </a:ext>
            </a:extLst>
          </p:cNvPr>
          <p:cNvSpPr txBox="1"/>
          <p:nvPr userDrawn="1"/>
        </p:nvSpPr>
        <p:spPr>
          <a:xfrm>
            <a:off x="8077199" y="6611832"/>
            <a:ext cx="3745747" cy="15388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Autofit/>
          </a:bodyPr>
          <a:lstStyle>
            <a:lvl1pPr marL="0" lvl="0" indent="0" defTabSz="895255" eaLnBrk="1" hangingPunct="1">
              <a:buClr>
                <a:schemeClr val="tx2"/>
              </a:buClr>
              <a:defRPr baseline="0">
                <a:latin typeface="+mn-lt"/>
              </a:defRPr>
            </a:lvl1pPr>
            <a:lvl2pPr marL="193655" lvl="1" indent="-192067" defTabSz="895255" eaLnBrk="1" hangingPunct="1">
              <a:buClr>
                <a:schemeClr val="tx2"/>
              </a:buClr>
              <a:buSzPct val="125000"/>
              <a:buFont typeface="Arial" charset="0"/>
              <a:buChar char="▪"/>
              <a:defRPr baseline="0">
                <a:latin typeface="+mn-lt"/>
              </a:defRPr>
            </a:lvl2pPr>
            <a:lvl3pPr marL="457151" lvl="2" indent="-261910" defTabSz="895255" eaLnBrk="1" hangingPunct="1">
              <a:buClr>
                <a:schemeClr val="tx2"/>
              </a:buClr>
              <a:buSzPct val="120000"/>
              <a:buFont typeface="Arial" charset="0"/>
              <a:buChar char="–"/>
              <a:defRPr baseline="0">
                <a:latin typeface="+mn-lt"/>
              </a:defRPr>
            </a:lvl3pPr>
            <a:lvl4pPr marL="614298" lvl="3" indent="-155558" defTabSz="895255" eaLnBrk="1" hangingPunct="1">
              <a:buClr>
                <a:schemeClr val="tx2"/>
              </a:buClr>
              <a:buSzPct val="120000"/>
              <a:buFont typeface="Arial" charset="0"/>
              <a:buChar char="▫"/>
              <a:defRPr baseline="0">
                <a:latin typeface="+mn-lt"/>
              </a:defRPr>
            </a:lvl4pPr>
            <a:lvl5pPr marL="749728" lvl="4" indent="-130162" defTabSz="895255" eaLnBrk="1" hangingPunct="1">
              <a:buClr>
                <a:schemeClr val="tx2"/>
              </a:buClr>
              <a:buSzPct val="89000"/>
              <a:buFont typeface="Arial" charset="0"/>
              <a:buChar char="-"/>
              <a:defRPr baseline="0">
                <a:latin typeface="+mn-lt"/>
              </a:defRPr>
            </a:lvl5pPr>
            <a:lvl6pPr marL="749728" indent="-130162" defTabSz="895255" fontAlgn="base">
              <a:spcBef>
                <a:spcPct val="0"/>
              </a:spcBef>
              <a:spcAft>
                <a:spcPct val="0"/>
              </a:spcAft>
              <a:buClr>
                <a:schemeClr val="tx2"/>
              </a:buClr>
              <a:buSzPct val="89000"/>
              <a:buFont typeface="Arial" charset="0"/>
              <a:buChar char="-"/>
              <a:defRPr baseline="0">
                <a:latin typeface="+mn-lt"/>
              </a:defRPr>
            </a:lvl6pPr>
            <a:lvl7pPr marL="749728" indent="-130162" defTabSz="895255" fontAlgn="base">
              <a:spcBef>
                <a:spcPct val="0"/>
              </a:spcBef>
              <a:spcAft>
                <a:spcPct val="0"/>
              </a:spcAft>
              <a:buClr>
                <a:schemeClr val="tx2"/>
              </a:buClr>
              <a:buSzPct val="89000"/>
              <a:buFont typeface="Arial" charset="0"/>
              <a:buChar char="-"/>
              <a:defRPr baseline="0">
                <a:latin typeface="+mn-lt"/>
              </a:defRPr>
            </a:lvl7pPr>
            <a:lvl8pPr marL="749728" indent="-130162" defTabSz="895255" fontAlgn="base">
              <a:spcBef>
                <a:spcPct val="0"/>
              </a:spcBef>
              <a:spcAft>
                <a:spcPct val="0"/>
              </a:spcAft>
              <a:buClr>
                <a:schemeClr val="tx2"/>
              </a:buClr>
              <a:buSzPct val="89000"/>
              <a:buFont typeface="Arial" charset="0"/>
              <a:buChar char="-"/>
              <a:defRPr baseline="0">
                <a:latin typeface="+mn-lt"/>
              </a:defRPr>
            </a:lvl8pPr>
            <a:lvl9pPr marL="749728" indent="-130162" defTabSz="895255" fontAlgn="base">
              <a:spcBef>
                <a:spcPct val="0"/>
              </a:spcBef>
              <a:spcAft>
                <a:spcPct val="0"/>
              </a:spcAft>
              <a:buClr>
                <a:schemeClr val="tx2"/>
              </a:buClr>
              <a:buSzPct val="89000"/>
              <a:buFont typeface="Arial" charset="0"/>
              <a:buChar char="-"/>
              <a:defRPr baseline="0">
                <a:latin typeface="+mn-lt"/>
              </a:defRPr>
            </a:lvl9pPr>
          </a:lstStyle>
          <a:p>
            <a:pPr>
              <a:buClr>
                <a:srgbClr val="000000"/>
              </a:buClr>
            </a:pPr>
            <a:r>
              <a:rPr lang="en-US" sz="1000">
                <a:solidFill>
                  <a:srgbClr val="000000"/>
                </a:solidFill>
                <a:cs typeface="Arial" panose="020B0604020202020204" pitchFamily="34" charset="0"/>
                <a:sym typeface="Arial" panose="020B0604020202020204" pitchFamily="34" charset="0"/>
              </a:rPr>
              <a:t>DRAFT &amp; Confidential – for policy development purposes only   |</a:t>
            </a:r>
          </a:p>
        </p:txBody>
      </p:sp>
    </p:spTree>
    <p:extLst>
      <p:ext uri="{BB962C8B-B14F-4D97-AF65-F5344CB8AC3E}">
        <p14:creationId xmlns:p14="http://schemas.microsoft.com/office/powerpoint/2010/main" val="371895187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432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D. Title and Text">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F727E6D8-1B42-4239-A6A3-2E8AE3CC8F48}"/>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5" name="think-cell data - do not delete" hidden="1">
                        <a:extLst>
                          <a:ext uri="{FF2B5EF4-FFF2-40B4-BE49-F238E27FC236}">
                            <a16:creationId xmlns:a16="http://schemas.microsoft.com/office/drawing/2014/main" id="{F727E6D8-1B42-4239-A6A3-2E8AE3CC8F4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B083126-25E7-42D8-B799-608CFD4DF6C3}"/>
              </a:ext>
            </a:extLst>
          </p:cNvPr>
          <p:cNvSpPr>
            <a:spLocks noGrp="1"/>
          </p:cNvSpPr>
          <p:nvPr>
            <p:ph type="title" hasCustomPrompt="1"/>
          </p:nvPr>
        </p:nvSpPr>
        <p:spPr/>
        <p:txBody>
          <a:bodyPr vert="horz"/>
          <a:lstStyle>
            <a:lvl1pPr>
              <a:defRPr>
                <a:solidFill>
                  <a:srgbClr val="002960"/>
                </a:solidFill>
                <a:latin typeface="+mj-lt"/>
                <a:ea typeface="+mj-ea"/>
                <a:cs typeface="+mj-cs"/>
                <a:sym typeface="Arial" panose="020B0604020202020204" pitchFamily="34" charset="0"/>
              </a:defRPr>
            </a:lvl1pPr>
          </a:lstStyle>
          <a:p>
            <a:r>
              <a:rPr lang="en-US"/>
              <a:t>Click to add title</a:t>
            </a:r>
          </a:p>
        </p:txBody>
      </p:sp>
      <p:sp>
        <p:nvSpPr>
          <p:cNvPr id="6" name="Text Placeholder 5">
            <a:extLst>
              <a:ext uri="{FF2B5EF4-FFF2-40B4-BE49-F238E27FC236}">
                <a16:creationId xmlns:a16="http://schemas.microsoft.com/office/drawing/2014/main" id="{FAD1DA01-0E73-44DE-A132-B4FF1E70A315}"/>
              </a:ext>
            </a:extLst>
          </p:cNvPr>
          <p:cNvSpPr>
            <a:spLocks noGrp="1"/>
          </p:cNvSpPr>
          <p:nvPr>
            <p:ph type="body" sz="quarter" idx="10"/>
          </p:nvPr>
        </p:nvSpPr>
        <p:spPr>
          <a:xfrm>
            <a:off x="628650" y="1950267"/>
            <a:ext cx="10934700" cy="4079875"/>
          </a:xfrm>
        </p:spPr>
        <p:txBody>
          <a:bodyPr/>
          <a:lstStyle>
            <a:lvl1pPr>
              <a:lnSpc>
                <a:spcPct val="100000"/>
              </a:lnSpc>
              <a:spcBef>
                <a:spcPts val="0"/>
              </a:spcBef>
              <a:spcAft>
                <a:spcPts val="0"/>
              </a:spcAft>
              <a:defRPr>
                <a:latin typeface="+mn-lt"/>
                <a:ea typeface="+mn-ea"/>
                <a:cs typeface="+mn-cs"/>
                <a:sym typeface="Arial" panose="020B0604020202020204" pitchFamily="34" charset="0"/>
              </a:defRPr>
            </a:lvl1pPr>
            <a:lvl2pPr>
              <a:lnSpc>
                <a:spcPct val="100000"/>
              </a:lnSpc>
              <a:spcBef>
                <a:spcPts val="0"/>
              </a:spcBef>
              <a:spcAft>
                <a:spcPts val="0"/>
              </a:spcAft>
              <a:defRPr>
                <a:latin typeface="+mn-lt"/>
                <a:ea typeface="+mn-ea"/>
                <a:cs typeface="+mn-cs"/>
                <a:sym typeface="Arial" panose="020B0604020202020204" pitchFamily="34" charset="0"/>
              </a:defRPr>
            </a:lvl2pPr>
            <a:lvl3pPr>
              <a:lnSpc>
                <a:spcPct val="100000"/>
              </a:lnSpc>
              <a:spcBef>
                <a:spcPts val="0"/>
              </a:spcBef>
              <a:spcAft>
                <a:spcPts val="0"/>
              </a:spcAft>
              <a:defRPr>
                <a:latin typeface="+mn-lt"/>
                <a:ea typeface="+mn-ea"/>
                <a:cs typeface="+mn-cs"/>
                <a:sym typeface="Arial" panose="020B0604020202020204" pitchFamily="34" charset="0"/>
              </a:defRPr>
            </a:lvl3pPr>
            <a:lvl4pPr>
              <a:lnSpc>
                <a:spcPct val="100000"/>
              </a:lnSpc>
              <a:spcBef>
                <a:spcPts val="0"/>
              </a:spcBef>
              <a:spcAft>
                <a:spcPts val="0"/>
              </a:spcAft>
              <a:defRPr>
                <a:latin typeface="+mn-lt"/>
                <a:ea typeface="+mn-ea"/>
                <a:cs typeface="+mn-cs"/>
                <a:sym typeface="Arial" panose="020B0604020202020204" pitchFamily="34" charset="0"/>
              </a:defRPr>
            </a:lvl4pPr>
            <a:lvl5pPr>
              <a:lnSpc>
                <a:spcPct val="100000"/>
              </a:lnSpc>
              <a:spcBef>
                <a:spcPts val="0"/>
              </a:spcBef>
              <a:spcAft>
                <a:spcPts val="0"/>
              </a:spcAft>
              <a:defRPr>
                <a:latin typeface="+mn-lt"/>
                <a:ea typeface="+mn-ea"/>
                <a:cs typeface="+mn-cs"/>
                <a:sym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13" name="TextBox 12">
            <a:extLst>
              <a:ext uri="{FF2B5EF4-FFF2-40B4-BE49-F238E27FC236}">
                <a16:creationId xmlns:a16="http://schemas.microsoft.com/office/drawing/2014/main" id="{C35B1997-6892-4854-B871-6D52AD79521F}"/>
              </a:ext>
            </a:extLst>
          </p:cNvPr>
          <p:cNvSpPr txBox="1"/>
          <p:nvPr userDrawn="1"/>
        </p:nvSpPr>
        <p:spPr>
          <a:xfrm>
            <a:off x="8077199" y="6611832"/>
            <a:ext cx="3745747" cy="15388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Autofit/>
          </a:bodyPr>
          <a:lstStyle>
            <a:lvl1pPr marL="0" lvl="0" indent="0" defTabSz="895255" eaLnBrk="1" hangingPunct="1">
              <a:buClr>
                <a:schemeClr val="tx2"/>
              </a:buClr>
              <a:defRPr baseline="0">
                <a:latin typeface="+mn-lt"/>
              </a:defRPr>
            </a:lvl1pPr>
            <a:lvl2pPr marL="193655" lvl="1" indent="-192067" defTabSz="895255" eaLnBrk="1" hangingPunct="1">
              <a:buClr>
                <a:schemeClr val="tx2"/>
              </a:buClr>
              <a:buSzPct val="125000"/>
              <a:buFont typeface="Arial" charset="0"/>
              <a:buChar char="▪"/>
              <a:defRPr baseline="0">
                <a:latin typeface="+mn-lt"/>
              </a:defRPr>
            </a:lvl2pPr>
            <a:lvl3pPr marL="457151" lvl="2" indent="-261910" defTabSz="895255" eaLnBrk="1" hangingPunct="1">
              <a:buClr>
                <a:schemeClr val="tx2"/>
              </a:buClr>
              <a:buSzPct val="120000"/>
              <a:buFont typeface="Arial" charset="0"/>
              <a:buChar char="–"/>
              <a:defRPr baseline="0">
                <a:latin typeface="+mn-lt"/>
              </a:defRPr>
            </a:lvl3pPr>
            <a:lvl4pPr marL="614298" lvl="3" indent="-155558" defTabSz="895255" eaLnBrk="1" hangingPunct="1">
              <a:buClr>
                <a:schemeClr val="tx2"/>
              </a:buClr>
              <a:buSzPct val="120000"/>
              <a:buFont typeface="Arial" charset="0"/>
              <a:buChar char="▫"/>
              <a:defRPr baseline="0">
                <a:latin typeface="+mn-lt"/>
              </a:defRPr>
            </a:lvl4pPr>
            <a:lvl5pPr marL="749728" lvl="4" indent="-130162" defTabSz="895255" eaLnBrk="1" hangingPunct="1">
              <a:buClr>
                <a:schemeClr val="tx2"/>
              </a:buClr>
              <a:buSzPct val="89000"/>
              <a:buFont typeface="Arial" charset="0"/>
              <a:buChar char="-"/>
              <a:defRPr baseline="0">
                <a:latin typeface="+mn-lt"/>
              </a:defRPr>
            </a:lvl5pPr>
            <a:lvl6pPr marL="749728" indent="-130162" defTabSz="895255" fontAlgn="base">
              <a:spcBef>
                <a:spcPct val="0"/>
              </a:spcBef>
              <a:spcAft>
                <a:spcPct val="0"/>
              </a:spcAft>
              <a:buClr>
                <a:schemeClr val="tx2"/>
              </a:buClr>
              <a:buSzPct val="89000"/>
              <a:buFont typeface="Arial" charset="0"/>
              <a:buChar char="-"/>
              <a:defRPr baseline="0">
                <a:latin typeface="+mn-lt"/>
              </a:defRPr>
            </a:lvl6pPr>
            <a:lvl7pPr marL="749728" indent="-130162" defTabSz="895255" fontAlgn="base">
              <a:spcBef>
                <a:spcPct val="0"/>
              </a:spcBef>
              <a:spcAft>
                <a:spcPct val="0"/>
              </a:spcAft>
              <a:buClr>
                <a:schemeClr val="tx2"/>
              </a:buClr>
              <a:buSzPct val="89000"/>
              <a:buFont typeface="Arial" charset="0"/>
              <a:buChar char="-"/>
              <a:defRPr baseline="0">
                <a:latin typeface="+mn-lt"/>
              </a:defRPr>
            </a:lvl7pPr>
            <a:lvl8pPr marL="749728" indent="-130162" defTabSz="895255" fontAlgn="base">
              <a:spcBef>
                <a:spcPct val="0"/>
              </a:spcBef>
              <a:spcAft>
                <a:spcPct val="0"/>
              </a:spcAft>
              <a:buClr>
                <a:schemeClr val="tx2"/>
              </a:buClr>
              <a:buSzPct val="89000"/>
              <a:buFont typeface="Arial" charset="0"/>
              <a:buChar char="-"/>
              <a:defRPr baseline="0">
                <a:latin typeface="+mn-lt"/>
              </a:defRPr>
            </a:lvl8pPr>
            <a:lvl9pPr marL="749728" indent="-130162" defTabSz="895255" fontAlgn="base">
              <a:spcBef>
                <a:spcPct val="0"/>
              </a:spcBef>
              <a:spcAft>
                <a:spcPct val="0"/>
              </a:spcAft>
              <a:buClr>
                <a:schemeClr val="tx2"/>
              </a:buClr>
              <a:buSzPct val="89000"/>
              <a:buFont typeface="Arial" charset="0"/>
              <a:buChar char="-"/>
              <a:defRPr baseline="0">
                <a:latin typeface="+mn-lt"/>
              </a:defRPr>
            </a:lvl9pPr>
          </a:lstStyle>
          <a:p>
            <a:pPr>
              <a:buClr>
                <a:srgbClr val="000000"/>
              </a:buClr>
            </a:pPr>
            <a:r>
              <a:rPr lang="en-US" sz="1000">
                <a:solidFill>
                  <a:srgbClr val="000000"/>
                </a:solidFill>
                <a:cs typeface="Arial" panose="020B0604020202020204" pitchFamily="34" charset="0"/>
                <a:sym typeface="Arial" panose="020B0604020202020204" pitchFamily="34" charset="0"/>
              </a:rPr>
              <a:t>DRAFT &amp; Confidential – for policy development purposes only   |</a:t>
            </a:r>
          </a:p>
        </p:txBody>
      </p:sp>
    </p:spTree>
    <p:extLst>
      <p:ext uri="{BB962C8B-B14F-4D97-AF65-F5344CB8AC3E}">
        <p14:creationId xmlns:p14="http://schemas.microsoft.com/office/powerpoint/2010/main" val="222402073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D. Gray slice heading">
    <p:bg>
      <p:bgPr>
        <a:solidFill>
          <a:srgbClr val="FFFF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C61A0CBC-D676-4AA0-B394-214F9567FB7C}"/>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C61A0CBC-D676-4AA0-B394-214F9567FB7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Date Placeholder 3"/>
          <p:cNvSpPr>
            <a:spLocks noGrp="1"/>
          </p:cNvSpPr>
          <p:nvPr>
            <p:ph type="dt" sz="half" idx="14"/>
          </p:nvPr>
        </p:nvSpPr>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1"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7" name="Rectangle 6"/>
          <p:cNvSpPr/>
          <p:nvPr userDrawn="1"/>
        </p:nvSpPr>
        <p:spPr bwMode="white">
          <a:xfrm>
            <a:off x="1" y="-1309"/>
            <a:ext cx="4694400" cy="6859309"/>
          </a:xfrm>
          <a:prstGeom prst="rect">
            <a:avLst/>
          </a:prstGeom>
          <a:solidFill>
            <a:srgbClr val="F2F2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90000"/>
              </a:lnSpc>
              <a:spcAft>
                <a:spcPts val="1000"/>
              </a:spcAft>
            </a:pPr>
            <a:endParaRPr lang="en-US" sz="1200">
              <a:solidFill>
                <a:schemeClr val="bg1"/>
              </a:solidFill>
              <a:latin typeface="+mn-lt"/>
              <a:ea typeface="+mn-ea"/>
              <a:cs typeface="+mn-cs"/>
              <a:sym typeface="Arial" panose="020B0604020202020204" pitchFamily="34" charset="0"/>
            </a:endParaRPr>
          </a:p>
        </p:txBody>
      </p:sp>
      <p:sp>
        <p:nvSpPr>
          <p:cNvPr id="8" name="Subtitle 2"/>
          <p:cNvSpPr>
            <a:spLocks noGrp="1"/>
          </p:cNvSpPr>
          <p:nvPr>
            <p:ph type="subTitle" idx="13" hasCustomPrompt="1"/>
          </p:nvPr>
        </p:nvSpPr>
        <p:spPr>
          <a:xfrm>
            <a:off x="630000" y="2158987"/>
            <a:ext cx="3744000" cy="541687"/>
          </a:xfrm>
          <a:prstGeom prst="rect">
            <a:avLst/>
          </a:prstGeom>
        </p:spPr>
        <p:txBody>
          <a:bodyPr>
            <a:noAutofit/>
          </a:bodyPr>
          <a:lstStyle>
            <a:lvl1pPr marL="0" indent="0" algn="l">
              <a:buNone/>
              <a:defRPr sz="1600" b="1">
                <a:solidFill>
                  <a:srgbClr val="000000"/>
                </a:solidFill>
                <a:latin typeface="+mn-lt"/>
                <a:ea typeface="+mn-ea"/>
                <a:cs typeface="+mn-cs"/>
                <a:sym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subtitle</a:t>
            </a:r>
          </a:p>
        </p:txBody>
      </p:sp>
      <p:sp>
        <p:nvSpPr>
          <p:cNvPr id="9" name="Title 4"/>
          <p:cNvSpPr>
            <a:spLocks noGrp="1"/>
          </p:cNvSpPr>
          <p:nvPr>
            <p:ph type="title" hasCustomPrompt="1"/>
          </p:nvPr>
        </p:nvSpPr>
        <p:spPr>
          <a:xfrm>
            <a:off x="630000" y="1227048"/>
            <a:ext cx="3744000" cy="664797"/>
          </a:xfrm>
        </p:spPr>
        <p:txBody>
          <a:bodyPr vert="horz" anchor="t">
            <a:noAutofit/>
          </a:bodyPr>
          <a:lstStyle>
            <a:lvl1pPr>
              <a:defRPr sz="2400">
                <a:solidFill>
                  <a:srgbClr val="002960"/>
                </a:solidFill>
                <a:latin typeface="+mj-lt"/>
                <a:ea typeface="+mj-ea"/>
                <a:cs typeface="+mj-cs"/>
                <a:sym typeface="Arial" panose="020B0604020202020204" pitchFamily="34" charset="0"/>
              </a:defRPr>
            </a:lvl1pPr>
          </a:lstStyle>
          <a:p>
            <a:r>
              <a:rPr lang="en-US"/>
              <a:t>Click to add title</a:t>
            </a:r>
          </a:p>
        </p:txBody>
      </p:sp>
    </p:spTree>
    <p:extLst>
      <p:ext uri="{BB962C8B-B14F-4D97-AF65-F5344CB8AC3E}">
        <p14:creationId xmlns:p14="http://schemas.microsoft.com/office/powerpoint/2010/main" val="200903893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D. Section header box">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57F72672-1065-45EB-A877-87D70B1FDDFA}"/>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57F72672-1065-45EB-A877-87D70B1FDDF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Date Placeholder 8"/>
          <p:cNvSpPr>
            <a:spLocks noGrp="1"/>
          </p:cNvSpPr>
          <p:nvPr>
            <p:ph type="dt" sz="half" idx="10"/>
          </p:nvPr>
        </p:nvSpPr>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2"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8" name="Title 1"/>
          <p:cNvSpPr>
            <a:spLocks noGrp="1"/>
          </p:cNvSpPr>
          <p:nvPr>
            <p:ph type="title" hasCustomPrompt="1"/>
          </p:nvPr>
        </p:nvSpPr>
        <p:spPr bwMode="blackWhite">
          <a:xfrm>
            <a:off x="1284742" y="2668041"/>
            <a:ext cx="9620491" cy="3201026"/>
          </a:xfrm>
          <a:prstGeom prst="rect">
            <a:avLst/>
          </a:prstGeom>
          <a:ln w="9525">
            <a:noFill/>
          </a:ln>
          <a:extLst>
            <a:ext uri="{91240B29-F687-4F45-9708-019B960494DF}">
              <a14:hiddenLine xmlns:a14="http://schemas.microsoft.com/office/drawing/2010/main" w="9525">
                <a:solidFill>
                  <a:schemeClr val="bg1"/>
                </a:solidFill>
              </a14:hiddenLine>
            </a:ext>
          </a:extLst>
        </p:spPr>
        <p:txBody>
          <a:bodyPr vert="horz" lIns="274320" tIns="274320" rIns="274320" bIns="137160" anchor="b">
            <a:noAutofit/>
          </a:bodyPr>
          <a:lstStyle>
            <a:lvl1pPr marL="0" algn="l" defTabSz="914400" rtl="0" eaLnBrk="1" fontAlgn="auto" latinLnBrk="0" hangingPunct="1">
              <a:lnSpc>
                <a:spcPts val="6000"/>
              </a:lnSpc>
              <a:spcBef>
                <a:spcPts val="0"/>
              </a:spcBef>
              <a:spcAft>
                <a:spcPts val="0"/>
              </a:spcAft>
              <a:defRPr lang="en-US" sz="5400" kern="1200" baseline="0" dirty="0">
                <a:solidFill>
                  <a:srgbClr val="002960"/>
                </a:solidFill>
                <a:latin typeface="+mj-lt"/>
                <a:ea typeface="+mj-ea"/>
                <a:cs typeface="+mj-cs"/>
                <a:sym typeface="Arial" panose="020B0604020202020204" pitchFamily="34" charset="0"/>
              </a:defRPr>
            </a:lvl1pPr>
          </a:lstStyle>
          <a:p>
            <a:r>
              <a:rPr lang="en-US"/>
              <a:t>Click to add section title</a:t>
            </a:r>
          </a:p>
        </p:txBody>
      </p:sp>
      <p:sp>
        <p:nvSpPr>
          <p:cNvPr id="11" name="Rectangle 10"/>
          <p:cNvSpPr/>
          <p:nvPr userDrawn="1"/>
        </p:nvSpPr>
        <p:spPr bwMode="white">
          <a:xfrm>
            <a:off x="1280693" y="1424081"/>
            <a:ext cx="951721" cy="951721"/>
          </a:xfrm>
          <a:prstGeom prst="rect">
            <a:avLst/>
          </a:prstGeom>
          <a:noFill/>
          <a:ln>
            <a:solidFill>
              <a:srgbClr val="002960"/>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ea typeface="+mn-ea"/>
              <a:cs typeface="+mn-cs"/>
              <a:sym typeface="Arial" panose="020B0604020202020204" pitchFamily="34" charset="0"/>
            </a:endParaRPr>
          </a:p>
        </p:txBody>
      </p:sp>
    </p:spTree>
    <p:extLst>
      <p:ext uri="{BB962C8B-B14F-4D97-AF65-F5344CB8AC3E}">
        <p14:creationId xmlns:p14="http://schemas.microsoft.com/office/powerpoint/2010/main" val="267089052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D. Section header line">
    <p:bg bwMode="blackWhite">
      <p:bgPr>
        <a:solidFill>
          <a:srgbClr val="FFFF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083E8BCB-DBF0-4700-959C-0EEDFC65FCCE}"/>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083E8BCB-DBF0-4700-959C-0EEDFC65FCC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Date Placeholder 8"/>
          <p:cNvSpPr>
            <a:spLocks noGrp="1"/>
          </p:cNvSpPr>
          <p:nvPr>
            <p:ph type="dt" sz="half" idx="10"/>
          </p:nvPr>
        </p:nvSpPr>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7" name="Title 1"/>
          <p:cNvSpPr>
            <a:spLocks noGrp="1"/>
          </p:cNvSpPr>
          <p:nvPr>
            <p:ph type="title" hasCustomPrompt="1"/>
          </p:nvPr>
        </p:nvSpPr>
        <p:spPr bwMode="blackWhite">
          <a:xfrm>
            <a:off x="630000" y="3826800"/>
            <a:ext cx="10936800" cy="2041200"/>
          </a:xfrm>
        </p:spPr>
        <p:txBody>
          <a:bodyPr vert="horz" anchor="t">
            <a:noAutofit/>
          </a:bodyPr>
          <a:lstStyle>
            <a:lvl1pPr>
              <a:defRPr sz="5400">
                <a:solidFill>
                  <a:srgbClr val="002960"/>
                </a:solidFill>
                <a:latin typeface="+mj-lt"/>
                <a:ea typeface="+mj-ea"/>
                <a:cs typeface="+mj-cs"/>
                <a:sym typeface="Arial" panose="020B0604020202020204" pitchFamily="34" charset="0"/>
              </a:defRPr>
            </a:lvl1pPr>
          </a:lstStyle>
          <a:p>
            <a:r>
              <a:rPr lang="en-US"/>
              <a:t>Click to add section title</a:t>
            </a:r>
          </a:p>
        </p:txBody>
      </p:sp>
      <p:cxnSp>
        <p:nvCxnSpPr>
          <p:cNvPr id="10" name="Straight Connector 9"/>
          <p:cNvCxnSpPr/>
          <p:nvPr userDrawn="1"/>
        </p:nvCxnSpPr>
        <p:spPr bwMode="white">
          <a:xfrm>
            <a:off x="630000" y="3680016"/>
            <a:ext cx="11558587" cy="0"/>
          </a:xfrm>
          <a:prstGeom prst="line">
            <a:avLst/>
          </a:prstGeom>
          <a:ln w="19050" cmpd="sng">
            <a:solidFill>
              <a:srgbClr val="002960"/>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1963014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D. White one third">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6D2D7D06-A0F0-4527-86BF-27F2BCEF2D0D}"/>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6D2D7D06-A0F0-4527-86BF-27F2BCEF2D0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0" name="Picture 9"/>
          <p:cNvPicPr>
            <a:picLocks noChangeAspect="1"/>
          </p:cNvPicPr>
          <p:nvPr userDrawn="1"/>
        </p:nvPicPr>
        <p:blipFill rotWithShape="1">
          <a:blip r:embed="rId6">
            <a:extLst>
              <a:ext uri="{28A0092B-C50C-407E-A947-70E740481C1C}">
                <a14:useLocalDpi xmlns:a14="http://schemas.microsoft.com/office/drawing/2010/main" val="0"/>
              </a:ext>
            </a:extLst>
          </a:blip>
          <a:srcRect l="29398" t="8741" r="101" b="27"/>
          <a:stretch/>
        </p:blipFill>
        <p:spPr bwMode="ltGray">
          <a:xfrm flipV="1">
            <a:off x="4064994" y="0"/>
            <a:ext cx="416951" cy="6858000"/>
          </a:xfrm>
          <a:prstGeom prst="rect">
            <a:avLst/>
          </a:prstGeom>
        </p:spPr>
      </p:pic>
      <p:sp>
        <p:nvSpPr>
          <p:cNvPr id="18" name="Date Placeholder 1"/>
          <p:cNvSpPr>
            <a:spLocks noGrp="1"/>
          </p:cNvSpPr>
          <p:nvPr>
            <p:ph type="dt" sz="half" idx="31"/>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22"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24" name="Rectangle 23"/>
          <p:cNvSpPr/>
          <p:nvPr userDrawn="1"/>
        </p:nvSpPr>
        <p:spPr bwMode="white">
          <a:xfrm>
            <a:off x="0" y="0"/>
            <a:ext cx="4079508"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Arial" panose="020B0604020202020204" pitchFamily="34" charset="0"/>
            </a:endParaRPr>
          </a:p>
        </p:txBody>
      </p:sp>
      <p:sp>
        <p:nvSpPr>
          <p:cNvPr id="25" name="Title 4"/>
          <p:cNvSpPr>
            <a:spLocks noGrp="1"/>
          </p:cNvSpPr>
          <p:nvPr>
            <p:ph type="title" hasCustomPrompt="1"/>
          </p:nvPr>
        </p:nvSpPr>
        <p:spPr>
          <a:xfrm>
            <a:off x="630000" y="2681103"/>
            <a:ext cx="3127881" cy="1495794"/>
          </a:xfrm>
          <a:prstGeom prst="rect">
            <a:avLst/>
          </a:prstGeom>
        </p:spPr>
        <p:txBody>
          <a:bodyPr vert="horz" anchor="ctr">
            <a:noAutofit/>
          </a:bodyPr>
          <a:lstStyle>
            <a:lvl1pPr>
              <a:defRPr sz="2400">
                <a:solidFill>
                  <a:srgbClr val="002960"/>
                </a:solidFill>
                <a:latin typeface="+mj-lt"/>
                <a:ea typeface="+mj-ea"/>
                <a:cs typeface="+mj-cs"/>
                <a:sym typeface="Arial" panose="020B0604020202020204" pitchFamily="34" charset="0"/>
              </a:defRPr>
            </a:lvl1pPr>
          </a:lstStyle>
          <a:p>
            <a:r>
              <a:rPr lang="en-US"/>
              <a:t>Click to add title</a:t>
            </a:r>
          </a:p>
        </p:txBody>
      </p:sp>
      <p:sp>
        <p:nvSpPr>
          <p:cNvPr id="13" name="Slide Number">
            <a:extLst>
              <a:ext uri="{FF2B5EF4-FFF2-40B4-BE49-F238E27FC236}">
                <a16:creationId xmlns:a16="http://schemas.microsoft.com/office/drawing/2014/main" id="{99BA7807-1035-4153-ADCA-820D72D631B3}"/>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74428129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D. Green highlight">
    <p:bg>
      <p:bgPr>
        <a:solidFill>
          <a:srgbClr val="D6E7FF"/>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D2209398-4B1D-4FD9-950E-F266C6721272}"/>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think-cell data - do not delete" hidden="1">
                        <a:extLst>
                          <a:ext uri="{FF2B5EF4-FFF2-40B4-BE49-F238E27FC236}">
                            <a16:creationId xmlns:a16="http://schemas.microsoft.com/office/drawing/2014/main" id="{D2209398-4B1D-4FD9-950E-F266C6721272}"/>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0" name="Picture 9"/>
          <p:cNvPicPr>
            <a:picLocks noChangeAspect="1"/>
          </p:cNvPicPr>
          <p:nvPr userDrawn="1"/>
        </p:nvPicPr>
        <p:blipFill rotWithShape="1">
          <a:blip r:embed="rId6">
            <a:extLst>
              <a:ext uri="{28A0092B-C50C-407E-A947-70E740481C1C}">
                <a14:useLocalDpi xmlns:a14="http://schemas.microsoft.com/office/drawing/2010/main" val="0"/>
              </a:ext>
            </a:extLst>
          </a:blip>
          <a:srcRect l="29398" t="8741" r="101" b="27"/>
          <a:stretch/>
        </p:blipFill>
        <p:spPr bwMode="ltGray">
          <a:xfrm flipV="1">
            <a:off x="7165606" y="0"/>
            <a:ext cx="416951" cy="6858000"/>
          </a:xfrm>
          <a:prstGeom prst="rect">
            <a:avLst/>
          </a:prstGeom>
        </p:spPr>
      </p:pic>
      <p:sp>
        <p:nvSpPr>
          <p:cNvPr id="14" name="Rectangle 13"/>
          <p:cNvSpPr/>
          <p:nvPr userDrawn="1"/>
        </p:nvSpPr>
        <p:spPr bwMode="white">
          <a:xfrm>
            <a:off x="0" y="0"/>
            <a:ext cx="717195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Arial" panose="020B0604020202020204" pitchFamily="34" charset="0"/>
            </a:endParaRPr>
          </a:p>
        </p:txBody>
      </p:sp>
      <p:sp>
        <p:nvSpPr>
          <p:cNvPr id="18" name="Date Placeholder 2"/>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21"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2" name="Title 1"/>
          <p:cNvSpPr>
            <a:spLocks noGrp="1"/>
          </p:cNvSpPr>
          <p:nvPr>
            <p:ph type="title" hasCustomPrompt="1"/>
          </p:nvPr>
        </p:nvSpPr>
        <p:spPr>
          <a:xfrm>
            <a:off x="630000" y="622800"/>
            <a:ext cx="6276529" cy="369332"/>
          </a:xfrm>
          <a:prstGeom prst="rect">
            <a:avLst/>
          </a:prstGeom>
        </p:spPr>
        <p:txBody>
          <a:bodyPr vert="horz"/>
          <a:lstStyle>
            <a:lvl1pPr>
              <a:defRPr>
                <a:solidFill>
                  <a:srgbClr val="002960"/>
                </a:solidFill>
                <a:latin typeface="+mj-lt"/>
                <a:ea typeface="+mj-ea"/>
                <a:cs typeface="+mj-cs"/>
                <a:sym typeface="Arial" panose="020B0604020202020204" pitchFamily="34" charset="0"/>
              </a:defRPr>
            </a:lvl1pPr>
          </a:lstStyle>
          <a:p>
            <a:r>
              <a:rPr lang="en-US"/>
              <a:t>Click to add title</a:t>
            </a:r>
          </a:p>
        </p:txBody>
      </p:sp>
      <p:sp>
        <p:nvSpPr>
          <p:cNvPr id="16" name="Slide Number">
            <a:extLst>
              <a:ext uri="{FF2B5EF4-FFF2-40B4-BE49-F238E27FC236}">
                <a16:creationId xmlns:a16="http://schemas.microsoft.com/office/drawing/2014/main" id="{075DFC96-00FB-42DC-B37F-A74B117205CE}"/>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99962696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D. Four column green">
    <p:bg>
      <p:bgPr>
        <a:solidFill>
          <a:srgbClr val="D6E7FF"/>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F323C8FD-06B3-4EBA-BCE0-40A6B7258B1E}"/>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think-cell data - do not delete" hidden="1">
                        <a:extLst>
                          <a:ext uri="{FF2B5EF4-FFF2-40B4-BE49-F238E27FC236}">
                            <a16:creationId xmlns:a16="http://schemas.microsoft.com/office/drawing/2014/main" id="{F323C8FD-06B3-4EBA-BCE0-40A6B7258B1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6" name="Picture 15"/>
          <p:cNvPicPr>
            <a:picLocks noChangeAspect="1"/>
          </p:cNvPicPr>
          <p:nvPr userDrawn="1"/>
        </p:nvPicPr>
        <p:blipFill rotWithShape="1">
          <a:blip r:embed="rId6">
            <a:extLst>
              <a:ext uri="{28A0092B-C50C-407E-A947-70E740481C1C}">
                <a14:useLocalDpi xmlns:a14="http://schemas.microsoft.com/office/drawing/2010/main" val="0"/>
              </a:ext>
            </a:extLst>
          </a:blip>
          <a:srcRect l="29398" t="8741" r="101" b="27"/>
          <a:stretch/>
        </p:blipFill>
        <p:spPr bwMode="ltGray">
          <a:xfrm flipV="1">
            <a:off x="9029246" y="0"/>
            <a:ext cx="416951" cy="6858000"/>
          </a:xfrm>
          <a:prstGeom prst="rect">
            <a:avLst/>
          </a:prstGeom>
        </p:spPr>
      </p:pic>
      <p:sp>
        <p:nvSpPr>
          <p:cNvPr id="10" name="Rectangle 9"/>
          <p:cNvSpPr/>
          <p:nvPr userDrawn="1"/>
        </p:nvSpPr>
        <p:spPr bwMode="white">
          <a:xfrm>
            <a:off x="0" y="0"/>
            <a:ext cx="9034272"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Arial" panose="020B0604020202020204" pitchFamily="34" charset="0"/>
            </a:endParaRPr>
          </a:p>
        </p:txBody>
      </p:sp>
      <p:sp>
        <p:nvSpPr>
          <p:cNvPr id="13" name="Date Placeholder 4"/>
          <p:cNvSpPr>
            <a:spLocks noGrp="1"/>
          </p:cNvSpPr>
          <p:nvPr>
            <p:ph type="dt" sz="half" idx="10"/>
          </p:nvPr>
        </p:nvSpPr>
        <p:spPr>
          <a:xfrm>
            <a:off x="9677400" y="6405036"/>
            <a:ext cx="1482051" cy="153888"/>
          </a:xfr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22"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2" name="Title 1"/>
          <p:cNvSpPr>
            <a:spLocks noGrp="1"/>
          </p:cNvSpPr>
          <p:nvPr>
            <p:ph type="title" hasCustomPrompt="1"/>
          </p:nvPr>
        </p:nvSpPr>
        <p:spPr>
          <a:xfrm>
            <a:off x="630000" y="622800"/>
            <a:ext cx="8101584" cy="369332"/>
          </a:xfrm>
          <a:prstGeom prst="rect">
            <a:avLst/>
          </a:prstGeom>
        </p:spPr>
        <p:txBody>
          <a:bodyPr vert="horz"/>
          <a:lstStyle>
            <a:lvl1pPr>
              <a:defRPr>
                <a:solidFill>
                  <a:srgbClr val="002960"/>
                </a:solidFill>
                <a:latin typeface="+mj-lt"/>
                <a:ea typeface="+mj-ea"/>
                <a:cs typeface="+mj-cs"/>
                <a:sym typeface="Arial" panose="020B0604020202020204" pitchFamily="34" charset="0"/>
              </a:defRPr>
            </a:lvl1pPr>
          </a:lstStyle>
          <a:p>
            <a:r>
              <a:rPr lang="en-US"/>
              <a:t>Click to add title</a:t>
            </a:r>
          </a:p>
        </p:txBody>
      </p:sp>
      <p:sp>
        <p:nvSpPr>
          <p:cNvPr id="18" name="Slide Number">
            <a:extLst>
              <a:ext uri="{FF2B5EF4-FFF2-40B4-BE49-F238E27FC236}">
                <a16:creationId xmlns:a16="http://schemas.microsoft.com/office/drawing/2014/main" id="{5293EA3A-61EB-423C-BDCB-BD2AEE3614E1}"/>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0128175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D. Green one third">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3DC7AC0F-AEE0-4A31-82B8-D110238BC1C1}"/>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3DC7AC0F-AEE0-4A31-82B8-D110238BC1C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23" name="Picture 22"/>
          <p:cNvPicPr>
            <a:picLocks noChangeAspect="1"/>
          </p:cNvPicPr>
          <p:nvPr userDrawn="1"/>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3671068" y="0"/>
            <a:ext cx="416951" cy="6858000"/>
          </a:xfrm>
          <a:prstGeom prst="rect">
            <a:avLst/>
          </a:prstGeom>
        </p:spPr>
      </p:pic>
      <p:sp>
        <p:nvSpPr>
          <p:cNvPr id="24" name="Title 4"/>
          <p:cNvSpPr>
            <a:spLocks noGrp="1"/>
          </p:cNvSpPr>
          <p:nvPr>
            <p:ph type="title" hasCustomPrompt="1"/>
          </p:nvPr>
        </p:nvSpPr>
        <p:spPr>
          <a:xfrm>
            <a:off x="630000" y="2681103"/>
            <a:ext cx="3127881" cy="1495794"/>
          </a:xfrm>
          <a:prstGeom prst="rect">
            <a:avLst/>
          </a:prstGeom>
        </p:spPr>
        <p:txBody>
          <a:bodyPr vert="horz" anchor="ctr">
            <a:noAutofit/>
          </a:bodyPr>
          <a:lstStyle>
            <a:lvl1pPr>
              <a:defRPr sz="2400">
                <a:solidFill>
                  <a:srgbClr val="002960"/>
                </a:solidFill>
                <a:latin typeface="+mj-lt"/>
                <a:ea typeface="+mj-ea"/>
                <a:cs typeface="+mj-cs"/>
                <a:sym typeface="Arial" panose="020B0604020202020204" pitchFamily="34" charset="0"/>
              </a:defRPr>
            </a:lvl1pPr>
          </a:lstStyle>
          <a:p>
            <a:r>
              <a:rPr lang="en-US"/>
              <a:t>Click to add title</a:t>
            </a:r>
          </a:p>
        </p:txBody>
      </p:sp>
      <p:sp>
        <p:nvSpPr>
          <p:cNvPr id="26" name="Rectangle 25"/>
          <p:cNvSpPr/>
          <p:nvPr userDrawn="1"/>
        </p:nvSpPr>
        <p:spPr bwMode="ltGray">
          <a:xfrm>
            <a:off x="4080763" y="-1309"/>
            <a:ext cx="8111237" cy="685930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Arial" panose="020B0604020202020204" pitchFamily="34" charset="0"/>
            </a:endParaRPr>
          </a:p>
        </p:txBody>
      </p:sp>
      <p:sp>
        <p:nvSpPr>
          <p:cNvPr id="25" name="Date Placeholder 1"/>
          <p:cNvSpPr>
            <a:spLocks noGrp="1"/>
          </p:cNvSpPr>
          <p:nvPr>
            <p:ph type="dt" sz="half" idx="29"/>
          </p:nvPr>
        </p:nvSpPr>
        <p:spPr>
          <a:xfrm>
            <a:off x="9677400" y="6405036"/>
            <a:ext cx="1482051" cy="153888"/>
          </a:xfrm>
          <a:prstGeom prst="rect">
            <a:avLst/>
          </a:prstGeom>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2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12" name="Slide Number">
            <a:extLst>
              <a:ext uri="{FF2B5EF4-FFF2-40B4-BE49-F238E27FC236}">
                <a16:creationId xmlns:a16="http://schemas.microsoft.com/office/drawing/2014/main" id="{B13F76A1-F3FE-403A-8403-BE770160AB52}"/>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03375408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D. Green half">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AA077EDE-32AD-48AF-9487-02BBE9B56BC5}"/>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AA077EDE-32AD-48AF-9487-02BBE9B56BC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0" name="Picture 9"/>
          <p:cNvPicPr>
            <a:picLocks noChangeAspect="1"/>
          </p:cNvPicPr>
          <p:nvPr userDrawn="1"/>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5689582" y="0"/>
            <a:ext cx="416951" cy="6858000"/>
          </a:xfrm>
          <a:prstGeom prst="rect">
            <a:avLst/>
          </a:prstGeom>
        </p:spPr>
      </p:pic>
      <p:sp>
        <p:nvSpPr>
          <p:cNvPr id="11" name="Rectangle 10"/>
          <p:cNvSpPr/>
          <p:nvPr userDrawn="1"/>
        </p:nvSpPr>
        <p:spPr>
          <a:xfrm>
            <a:off x="6096000" y="0"/>
            <a:ext cx="6096000" cy="6858000"/>
          </a:xfrm>
          <a:prstGeom prst="rect">
            <a:avLst/>
          </a:prstGeom>
          <a:solidFill>
            <a:srgbClr val="FFFF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ea typeface="+mn-ea"/>
              <a:cs typeface="+mn-cs"/>
              <a:sym typeface="Arial" panose="020B0604020202020204" pitchFamily="34" charset="0"/>
            </a:endParaRPr>
          </a:p>
        </p:txBody>
      </p:sp>
      <p:sp>
        <p:nvSpPr>
          <p:cNvPr id="12" name="Picture Placeholder 18"/>
          <p:cNvSpPr>
            <a:spLocks noGrp="1"/>
          </p:cNvSpPr>
          <p:nvPr>
            <p:ph type="pic" sz="quarter" idx="14" hasCustomPrompt="1"/>
          </p:nvPr>
        </p:nvSpPr>
        <p:spPr>
          <a:xfrm>
            <a:off x="6092021" y="0"/>
            <a:ext cx="6099977" cy="6858000"/>
          </a:xfrm>
          <a:prstGeom prst="rect">
            <a:avLst/>
          </a:prstGeom>
          <a:noFill/>
        </p:spPr>
        <p:txBody>
          <a:bodyPr lIns="914400" tIns="914400" rIns="914400" bIns="914400"/>
          <a:lstStyle>
            <a:lvl1pPr algn="ctr">
              <a:defRPr sz="1800" baseline="0">
                <a:latin typeface="+mn-lt"/>
                <a:ea typeface="+mn-ea"/>
                <a:cs typeface="+mn-cs"/>
                <a:sym typeface="Arial" panose="020B0604020202020204" pitchFamily="34" charset="0"/>
              </a:defRPr>
            </a:lvl1pPr>
          </a:lstStyle>
          <a:p>
            <a:r>
              <a:rPr lang="en-US"/>
              <a:t>Click icon below to insert an image or remove this placeholder to use the whitespace in another way</a:t>
            </a:r>
          </a:p>
        </p:txBody>
      </p:sp>
      <p:sp>
        <p:nvSpPr>
          <p:cNvPr id="13" name="Title 1"/>
          <p:cNvSpPr>
            <a:spLocks noGrp="1"/>
          </p:cNvSpPr>
          <p:nvPr>
            <p:ph type="title" hasCustomPrompt="1"/>
          </p:nvPr>
        </p:nvSpPr>
        <p:spPr bwMode="blackWhite">
          <a:xfrm>
            <a:off x="630000" y="1785600"/>
            <a:ext cx="4388400" cy="3286800"/>
          </a:xfrm>
          <a:prstGeom prst="rect">
            <a:avLst/>
          </a:prstGeom>
          <a:noFill/>
        </p:spPr>
        <p:txBody>
          <a:bodyPr vert="horz" wrap="square" lIns="0" tIns="0" rIns="320040" bIns="0" anchor="ctr">
            <a:noAutofit/>
          </a:bodyPr>
          <a:lstStyle>
            <a:lvl1pPr>
              <a:defRPr sz="4400">
                <a:solidFill>
                  <a:srgbClr val="002960"/>
                </a:solidFill>
                <a:latin typeface="+mj-lt"/>
                <a:ea typeface="+mj-ea"/>
                <a:cs typeface="+mj-cs"/>
                <a:sym typeface="Arial" panose="020B0604020202020204" pitchFamily="34" charset="0"/>
              </a:defRPr>
            </a:lvl1pPr>
          </a:lstStyle>
          <a:p>
            <a:r>
              <a:rPr lang="en-US"/>
              <a:t>Click to add title</a:t>
            </a:r>
          </a:p>
        </p:txBody>
      </p:sp>
      <p:sp>
        <p:nvSpPr>
          <p:cNvPr id="15" name="Date Placeholder 2"/>
          <p:cNvSpPr>
            <a:spLocks noGrp="1"/>
          </p:cNvSpPr>
          <p:nvPr>
            <p:ph type="dt" sz="half" idx="15"/>
          </p:nvPr>
        </p:nvSpPr>
        <p:spPr>
          <a:xfrm>
            <a:off x="9677400" y="6405036"/>
            <a:ext cx="1482051" cy="153888"/>
          </a:xfrm>
          <a:prstGeom prst="rect">
            <a:avLst/>
          </a:prstGeom>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7"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16" name="Slide Number">
            <a:extLst>
              <a:ext uri="{FF2B5EF4-FFF2-40B4-BE49-F238E27FC236}">
                <a16:creationId xmlns:a16="http://schemas.microsoft.com/office/drawing/2014/main" id="{7B077D4C-551E-44E1-9B3A-486410F3D2EF}"/>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39048266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ray slice heading">
    <p:bg>
      <p:bgPr>
        <a:solidFill>
          <a:srgbClr val="FFFFFF"/>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A2D0C0D3-0DE8-4BCE-825E-8E980727F1C9}"/>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4" name="think-cell data - do not delete" hidden="1">
                        <a:extLst>
                          <a:ext uri="{FF2B5EF4-FFF2-40B4-BE49-F238E27FC236}">
                            <a16:creationId xmlns:a16="http://schemas.microsoft.com/office/drawing/2014/main" id="{A2D0C0D3-0DE8-4BCE-825E-8E980727F1C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8" name="Rectangle 7"/>
          <p:cNvSpPr/>
          <p:nvPr userDrawn="1"/>
        </p:nvSpPr>
        <p:spPr bwMode="ltGray">
          <a:xfrm>
            <a:off x="1" y="-1309"/>
            <a:ext cx="4694400" cy="6859309"/>
          </a:xfrm>
          <a:prstGeom prst="rect">
            <a:avLst/>
          </a:prstGeom>
          <a:solidFill>
            <a:srgbClr val="F2F2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90000"/>
              </a:lnSpc>
              <a:spcAft>
                <a:spcPts val="1000"/>
              </a:spcAft>
            </a:pPr>
            <a:endParaRPr lang="en-US" sz="1200">
              <a:solidFill>
                <a:schemeClr val="bg1"/>
              </a:solidFill>
              <a:latin typeface="+mn-lt"/>
              <a:ea typeface="+mn-ea"/>
              <a:cs typeface="+mn-cs"/>
              <a:sym typeface="Arial" panose="020B0604020202020204" pitchFamily="34" charset="0"/>
            </a:endParaRPr>
          </a:p>
        </p:txBody>
      </p:sp>
      <p:sp>
        <p:nvSpPr>
          <p:cNvPr id="3" name="Date Placeholder 2"/>
          <p:cNvSpPr>
            <a:spLocks noGrp="1"/>
          </p:cNvSpPr>
          <p:nvPr>
            <p:ph type="dt" sz="half" idx="10"/>
          </p:nvPr>
        </p:nvSpPr>
        <p:spPr>
          <a:xfrm>
            <a:off x="9677400" y="6405036"/>
            <a:ext cx="1482051" cy="153888"/>
          </a:xfrm>
          <a:prstGeom prst="rect">
            <a:avLst/>
          </a:prstGeom>
        </p:spPr>
        <p:txBody>
          <a:bodyPr/>
          <a:lstStyle>
            <a:lvl1pPr>
              <a:defRPr>
                <a:latin typeface="+mn-lt"/>
                <a:ea typeface="+mn-ea"/>
                <a:cs typeface="+mn-cs"/>
                <a:sym typeface="Arial" panose="020B0604020202020204" pitchFamily="34" charset="0"/>
              </a:defRPr>
            </a:lvl1pPr>
          </a:lstStyle>
          <a:p>
            <a:endParaRPr lang="en-US"/>
          </a:p>
        </p:txBody>
      </p:sp>
      <p:sp>
        <p:nvSpPr>
          <p:cNvPr id="9" name="Title 1"/>
          <p:cNvSpPr>
            <a:spLocks noGrp="1"/>
          </p:cNvSpPr>
          <p:nvPr>
            <p:ph type="title" hasCustomPrompt="1"/>
          </p:nvPr>
        </p:nvSpPr>
        <p:spPr bwMode="ltGray">
          <a:xfrm>
            <a:off x="630000" y="1544274"/>
            <a:ext cx="3452400" cy="1495794"/>
          </a:xfrm>
          <a:noFill/>
        </p:spPr>
        <p:txBody>
          <a:bodyPr vert="horz" wrap="square" lIns="0" tIns="0" rIns="320040" bIns="0" anchor="b">
            <a:noAutofit/>
          </a:bodyPr>
          <a:lstStyle>
            <a:lvl1pPr>
              <a:defRPr sz="3400">
                <a:solidFill>
                  <a:srgbClr val="002960"/>
                </a:solidFill>
                <a:latin typeface="+mj-lt"/>
                <a:ea typeface="+mj-ea"/>
                <a:cs typeface="+mj-cs"/>
                <a:sym typeface="Arial" panose="020B0604020202020204" pitchFamily="34" charset="0"/>
              </a:defRPr>
            </a:lvl1pPr>
          </a:lstStyle>
          <a:p>
            <a:r>
              <a:rPr lang="en-US"/>
              <a:t>Click to add title</a:t>
            </a:r>
          </a:p>
        </p:txBody>
      </p:sp>
      <p:sp>
        <p:nvSpPr>
          <p:cNvPr id="11"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Tree>
    <p:extLst>
      <p:ext uri="{BB962C8B-B14F-4D97-AF65-F5344CB8AC3E}">
        <p14:creationId xmlns:p14="http://schemas.microsoft.com/office/powerpoint/2010/main" val="94209430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D. Green two third">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79EFC5C9-7A4F-4D2C-8B01-35EFA25747DE}"/>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79EFC5C9-7A4F-4D2C-8B01-35EFA25747D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0" name="Picture 9"/>
          <p:cNvPicPr>
            <a:picLocks noChangeAspect="1"/>
          </p:cNvPicPr>
          <p:nvPr userDrawn="1"/>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7409849" y="0"/>
            <a:ext cx="416951" cy="6858000"/>
          </a:xfrm>
          <a:prstGeom prst="rect">
            <a:avLst/>
          </a:prstGeom>
        </p:spPr>
      </p:pic>
      <p:sp>
        <p:nvSpPr>
          <p:cNvPr id="11" name="Rectangle 10"/>
          <p:cNvSpPr/>
          <p:nvPr userDrawn="1"/>
        </p:nvSpPr>
        <p:spPr bwMode="gray">
          <a:xfrm>
            <a:off x="7819543" y="0"/>
            <a:ext cx="4372457"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Arial" panose="020B0604020202020204" pitchFamily="34" charset="0"/>
            </a:endParaRPr>
          </a:p>
        </p:txBody>
      </p:sp>
      <p:sp>
        <p:nvSpPr>
          <p:cNvPr id="12" name="Picture Placeholder 5"/>
          <p:cNvSpPr>
            <a:spLocks noGrp="1"/>
          </p:cNvSpPr>
          <p:nvPr>
            <p:ph type="pic" sz="quarter" idx="11" hasCustomPrompt="1"/>
          </p:nvPr>
        </p:nvSpPr>
        <p:spPr>
          <a:xfrm>
            <a:off x="7820025" y="0"/>
            <a:ext cx="4371975" cy="6858000"/>
          </a:xfrm>
          <a:prstGeom prst="rect">
            <a:avLst/>
          </a:prstGeom>
          <a:noFill/>
        </p:spPr>
        <p:txBody>
          <a:bodyPr lIns="182880" tIns="914400" rIns="182880" bIns="914400"/>
          <a:lstStyle>
            <a:lvl1pPr algn="ctr">
              <a:defRPr sz="1600">
                <a:solidFill>
                  <a:schemeClr val="tx1"/>
                </a:solidFill>
                <a:latin typeface="+mn-lt"/>
                <a:ea typeface="+mn-ea"/>
                <a:cs typeface="+mn-cs"/>
                <a:sym typeface="Arial" panose="020B0604020202020204" pitchFamily="34" charset="0"/>
              </a:defRPr>
            </a:lvl1pPr>
          </a:lstStyle>
          <a:p>
            <a:r>
              <a:rPr lang="en-US"/>
              <a:t>Click icon below to insert an image or remove this placeholder to use the whitespace in another way</a:t>
            </a:r>
          </a:p>
        </p:txBody>
      </p:sp>
      <p:sp>
        <p:nvSpPr>
          <p:cNvPr id="13" name="Date Placeholder 2"/>
          <p:cNvSpPr>
            <a:spLocks noGrp="1"/>
          </p:cNvSpPr>
          <p:nvPr>
            <p:ph type="dt" sz="half" idx="12"/>
          </p:nvPr>
        </p:nvSpPr>
        <p:spPr>
          <a:xfrm>
            <a:off x="9677400" y="6405036"/>
            <a:ext cx="1482051" cy="153888"/>
          </a:xfrm>
          <a:prstGeom prst="rect">
            <a:avLst/>
          </a:prstGeom>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15" name="Title 1"/>
          <p:cNvSpPr>
            <a:spLocks noGrp="1"/>
          </p:cNvSpPr>
          <p:nvPr>
            <p:ph type="title" hasCustomPrompt="1"/>
          </p:nvPr>
        </p:nvSpPr>
        <p:spPr bwMode="black">
          <a:xfrm>
            <a:off x="630936" y="1785600"/>
            <a:ext cx="6247552" cy="3286800"/>
          </a:xfrm>
          <a:prstGeom prst="rect">
            <a:avLst/>
          </a:prstGeom>
        </p:spPr>
        <p:txBody>
          <a:bodyPr vert="horz" anchor="ctr">
            <a:noAutofit/>
          </a:bodyPr>
          <a:lstStyle>
            <a:lvl1pPr>
              <a:defRPr sz="4400">
                <a:solidFill>
                  <a:srgbClr val="002960"/>
                </a:solidFill>
                <a:latin typeface="+mj-lt"/>
                <a:ea typeface="+mj-ea"/>
                <a:cs typeface="+mj-cs"/>
                <a:sym typeface="Arial" panose="020B0604020202020204" pitchFamily="34" charset="0"/>
              </a:defRPr>
            </a:lvl1pPr>
          </a:lstStyle>
          <a:p>
            <a:r>
              <a:rPr lang="en-US"/>
              <a:t>Click to add title</a:t>
            </a:r>
          </a:p>
        </p:txBody>
      </p:sp>
      <p:sp>
        <p:nvSpPr>
          <p:cNvPr id="17" name="Slide Number">
            <a:extLst>
              <a:ext uri="{FF2B5EF4-FFF2-40B4-BE49-F238E27FC236}">
                <a16:creationId xmlns:a16="http://schemas.microsoft.com/office/drawing/2014/main" id="{318E8879-2244-49D2-A352-AF9FF828F3F3}"/>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57462795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D. Left arrow">
    <p:bg>
      <p:bgPr>
        <a:solidFill>
          <a:srgbClr val="D6E7FF"/>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324" imgH="324" progId="TCLayout.ActiveDocument.1">
                  <p:embed/>
                </p:oleObj>
              </mc:Choice>
              <mc:Fallback>
                <p:oleObj name="think-cell Slide" r:id="rId4" imgW="324" imgH="324" progId="TCLayout.ActiveDocument.1">
                  <p:embed/>
                  <p:pic>
                    <p:nvPicPr>
                      <p:cNvPr id="3" name="Object 2"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10" name="Freeform 14"/>
          <p:cNvSpPr/>
          <p:nvPr userDrawn="1"/>
        </p:nvSpPr>
        <p:spPr bwMode="ltGray">
          <a:xfrm>
            <a:off x="1524" y="131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Arial" panose="020B0604020202020204" pitchFamily="34" charset="0"/>
            </a:endParaRPr>
          </a:p>
        </p:txBody>
      </p:sp>
      <p:sp>
        <p:nvSpPr>
          <p:cNvPr id="13" name="Date Placeholder 4"/>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11"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pic>
        <p:nvPicPr>
          <p:cNvPr id="12" name="Picture 11"/>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3132442" y="3590399"/>
            <a:ext cx="1365250" cy="3382962"/>
          </a:xfrm>
          <a:custGeom>
            <a:avLst/>
            <a:gdLst>
              <a:gd name="connsiteX0" fmla="*/ 919541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264716 h 3382962"/>
              <a:gd name="connsiteX5" fmla="*/ 129871 w 1365250"/>
              <a:gd name="connsiteY5" fmla="*/ 3267601 h 3382962"/>
              <a:gd name="connsiteX6" fmla="*/ 0 w 1365250"/>
              <a:gd name="connsiteY6" fmla="*/ 0 h 3382962"/>
              <a:gd name="connsiteX7" fmla="*/ 909386 w 1365250"/>
              <a:gd name="connsiteY7" fmla="*/ 0 h 3382962"/>
              <a:gd name="connsiteX8" fmla="*/ 0 w 1365250"/>
              <a:gd name="connsiteY8" fmla="*/ 298560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19541" y="0"/>
                </a:moveTo>
                <a:lnTo>
                  <a:pt x="1365250" y="0"/>
                </a:lnTo>
                <a:lnTo>
                  <a:pt x="1365250" y="3382962"/>
                </a:lnTo>
                <a:lnTo>
                  <a:pt x="0" y="3382962"/>
                </a:lnTo>
                <a:lnTo>
                  <a:pt x="0" y="3264716"/>
                </a:lnTo>
                <a:lnTo>
                  <a:pt x="129871" y="3267601"/>
                </a:lnTo>
                <a:close/>
                <a:moveTo>
                  <a:pt x="0" y="0"/>
                </a:moveTo>
                <a:lnTo>
                  <a:pt x="909386" y="0"/>
                </a:lnTo>
                <a:lnTo>
                  <a:pt x="0" y="2985607"/>
                </a:lnTo>
                <a:close/>
              </a:path>
            </a:pathLst>
          </a:custGeom>
          <a:noFill/>
          <a:extLst>
            <a:ext uri="{909E8E84-426E-40DD-AFC4-6F175D3DCCD1}">
              <a14:hiddenFill xmlns:a14="http://schemas.microsoft.com/office/drawing/2010/main">
                <a:solidFill>
                  <a:srgbClr val="FFFFFF"/>
                </a:solidFill>
              </a14:hiddenFill>
            </a:ext>
          </a:extLst>
        </p:spPr>
      </p:pic>
      <p:sp>
        <p:nvSpPr>
          <p:cNvPr id="15" name="Title 4">
            <a:extLst>
              <a:ext uri="{FF2B5EF4-FFF2-40B4-BE49-F238E27FC236}">
                <a16:creationId xmlns:a16="http://schemas.microsoft.com/office/drawing/2014/main" id="{E87193CA-8C3D-48CB-B6F4-F9A6E0F8E1C2}"/>
              </a:ext>
            </a:extLst>
          </p:cNvPr>
          <p:cNvSpPr>
            <a:spLocks noGrp="1"/>
          </p:cNvSpPr>
          <p:nvPr>
            <p:ph type="title" hasCustomPrompt="1"/>
          </p:nvPr>
        </p:nvSpPr>
        <p:spPr>
          <a:xfrm>
            <a:off x="630000" y="2764203"/>
            <a:ext cx="2478638" cy="1314311"/>
          </a:xfrm>
        </p:spPr>
        <p:txBody>
          <a:bodyPr vert="horz" anchor="ctr" anchorCtr="0">
            <a:noAutofit/>
          </a:bodyPr>
          <a:lstStyle>
            <a:lvl1pPr>
              <a:defRPr>
                <a:solidFill>
                  <a:srgbClr val="002960"/>
                </a:solidFill>
                <a:latin typeface="+mj-lt"/>
                <a:ea typeface="+mj-ea"/>
                <a:cs typeface="+mj-cs"/>
                <a:sym typeface="Arial" panose="020B0604020202020204" pitchFamily="34" charset="0"/>
              </a:defRPr>
            </a:lvl1pPr>
          </a:lstStyle>
          <a:p>
            <a:r>
              <a:rPr lang="en-US"/>
              <a:t>Click to add title</a:t>
            </a:r>
          </a:p>
        </p:txBody>
      </p:sp>
      <p:sp>
        <p:nvSpPr>
          <p:cNvPr id="16" name="Slide Number">
            <a:extLst>
              <a:ext uri="{FF2B5EF4-FFF2-40B4-BE49-F238E27FC236}">
                <a16:creationId xmlns:a16="http://schemas.microsoft.com/office/drawing/2014/main" id="{8ABA7B8C-0DD6-48C3-9936-3560ECE44454}"/>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20729467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D. Green left arrow">
    <p:bg>
      <p:bgPr>
        <a:solidFill>
          <a:srgbClr val="FFFF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F61FF323-FF04-4AF9-9E90-F112D5F87094}"/>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F61FF323-FF04-4AF9-9E90-F112D5F8709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0" name="Freeform 14"/>
          <p:cNvSpPr/>
          <p:nvPr userDrawn="1"/>
        </p:nvSpPr>
        <p:spPr bwMode="ltGray">
          <a:xfrm>
            <a:off x="1524" y="131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D6E7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nSpc>
                <a:spcPct val="90000"/>
              </a:lnSpc>
              <a:spcAft>
                <a:spcPts val="1000"/>
              </a:spcAft>
            </a:pPr>
            <a:endParaRPr lang="en-US" sz="1200">
              <a:solidFill>
                <a:schemeClr val="bg1"/>
              </a:solidFill>
              <a:sym typeface="Arial" panose="020B0604020202020204" pitchFamily="34" charset="0"/>
            </a:endParaRPr>
          </a:p>
        </p:txBody>
      </p:sp>
      <p:sp>
        <p:nvSpPr>
          <p:cNvPr id="5" name="Title 4"/>
          <p:cNvSpPr>
            <a:spLocks noGrp="1"/>
          </p:cNvSpPr>
          <p:nvPr>
            <p:ph type="title" hasCustomPrompt="1"/>
          </p:nvPr>
        </p:nvSpPr>
        <p:spPr>
          <a:xfrm>
            <a:off x="630000" y="2764203"/>
            <a:ext cx="2478638" cy="1314311"/>
          </a:xfrm>
        </p:spPr>
        <p:txBody>
          <a:bodyPr vert="horz" anchor="ctr" anchorCtr="0">
            <a:noAutofit/>
          </a:bodyPr>
          <a:lstStyle>
            <a:lvl1pPr>
              <a:defRPr>
                <a:solidFill>
                  <a:srgbClr val="002960"/>
                </a:solidFill>
                <a:latin typeface="+mj-lt"/>
                <a:ea typeface="+mj-ea"/>
                <a:cs typeface="+mj-cs"/>
                <a:sym typeface="Arial" panose="020B0604020202020204" pitchFamily="34" charset="0"/>
              </a:defRPr>
            </a:lvl1pPr>
          </a:lstStyle>
          <a:p>
            <a:r>
              <a:rPr lang="en-US"/>
              <a:t>Click to add title</a:t>
            </a:r>
          </a:p>
        </p:txBody>
      </p:sp>
      <p:sp>
        <p:nvSpPr>
          <p:cNvPr id="15"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7"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pic>
        <p:nvPicPr>
          <p:cNvPr id="9" name="Picture 8"/>
          <p:cNvPicPr>
            <a:picLocks noChangeAspect="1"/>
          </p:cNvPicPr>
          <p:nvPr userDrawn="1"/>
        </p:nvPicPr>
        <p:blipFill rotWithShape="1">
          <a:blip r:embed="rId5">
            <a:extLst>
              <a:ext uri="{28A0092B-C50C-407E-A947-70E740481C1C}">
                <a14:useLocalDpi xmlns:a14="http://schemas.microsoft.com/office/drawing/2010/main" val="0"/>
              </a:ext>
            </a:extLst>
          </a:blip>
          <a:srcRect t="6216" b="7716"/>
          <a:stretch/>
        </p:blipFill>
        <p:spPr>
          <a:xfrm rot="120000">
            <a:off x="2174642" y="3402828"/>
            <a:ext cx="2694666" cy="3461745"/>
          </a:xfrm>
          <a:custGeom>
            <a:avLst/>
            <a:gdLst>
              <a:gd name="connsiteX0" fmla="*/ 0 w 2694666"/>
              <a:gd name="connsiteY0" fmla="*/ 0 h 3461745"/>
              <a:gd name="connsiteX1" fmla="*/ 2694666 w 2694666"/>
              <a:gd name="connsiteY1" fmla="*/ 0 h 3461745"/>
              <a:gd name="connsiteX2" fmla="*/ 2694666 w 2694666"/>
              <a:gd name="connsiteY2" fmla="*/ 3461745 h 3461745"/>
              <a:gd name="connsiteX3" fmla="*/ 1325678 w 2694666"/>
              <a:gd name="connsiteY3" fmla="*/ 3461745 h 3461745"/>
              <a:gd name="connsiteX4" fmla="*/ 1671729 w 2694666"/>
              <a:gd name="connsiteY4" fmla="*/ 3449661 h 3461745"/>
              <a:gd name="connsiteX5" fmla="*/ 1894583 w 2694666"/>
              <a:gd name="connsiteY5" fmla="*/ 6023 h 3461745"/>
              <a:gd name="connsiteX6" fmla="*/ 1847153 w 2694666"/>
              <a:gd name="connsiteY6" fmla="*/ 12445 h 3461745"/>
              <a:gd name="connsiteX7" fmla="*/ 1149427 w 2694666"/>
              <a:gd name="connsiteY7" fmla="*/ 3461745 h 3461745"/>
              <a:gd name="connsiteX8" fmla="*/ 0 w 2694666"/>
              <a:gd name="connsiteY8" fmla="*/ 3461745 h 3461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4666" h="3461745">
                <a:moveTo>
                  <a:pt x="0" y="0"/>
                </a:moveTo>
                <a:lnTo>
                  <a:pt x="2694666" y="0"/>
                </a:lnTo>
                <a:lnTo>
                  <a:pt x="2694666" y="3461745"/>
                </a:lnTo>
                <a:lnTo>
                  <a:pt x="1325678" y="3461745"/>
                </a:lnTo>
                <a:lnTo>
                  <a:pt x="1671729" y="3449661"/>
                </a:lnTo>
                <a:lnTo>
                  <a:pt x="1894583" y="6023"/>
                </a:lnTo>
                <a:lnTo>
                  <a:pt x="1847153" y="12445"/>
                </a:lnTo>
                <a:lnTo>
                  <a:pt x="1149427" y="3461745"/>
                </a:lnTo>
                <a:lnTo>
                  <a:pt x="0" y="3461745"/>
                </a:lnTo>
                <a:close/>
              </a:path>
            </a:pathLst>
          </a:custGeom>
        </p:spPr>
      </p:pic>
      <p:sp>
        <p:nvSpPr>
          <p:cNvPr id="13" name="Slide Number">
            <a:extLst>
              <a:ext uri="{FF2B5EF4-FFF2-40B4-BE49-F238E27FC236}">
                <a16:creationId xmlns:a16="http://schemas.microsoft.com/office/drawing/2014/main" id="{B34D59E7-724E-407A-963B-6326870B6869}"/>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02820778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D. Arrow one third">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D2A81DB2-CC03-4316-9498-ECFFBAC8B6F5}"/>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D2A81DB2-CC03-4316-9498-ECFFBAC8B6F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0" name="Date Placeholder 7"/>
          <p:cNvSpPr>
            <a:spLocks noGrp="1"/>
          </p:cNvSpPr>
          <p:nvPr>
            <p:ph type="dt" sz="half" idx="11"/>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17"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19" name="Pentagon 3"/>
          <p:cNvSpPr/>
          <p:nvPr userDrawn="1"/>
        </p:nvSpPr>
        <p:spPr bwMode="white">
          <a:xfrm>
            <a:off x="1" y="0"/>
            <a:ext cx="5426920" cy="6858000"/>
          </a:xfrm>
          <a:prstGeom prst="homePlate">
            <a:avLst>
              <a:gd name="adj" fmla="val 12939"/>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ea typeface="+mn-ea"/>
              <a:cs typeface="+mn-cs"/>
              <a:sym typeface="Arial" panose="020B0604020202020204" pitchFamily="34" charset="0"/>
            </a:endParaRPr>
          </a:p>
        </p:txBody>
      </p:sp>
      <p:sp>
        <p:nvSpPr>
          <p:cNvPr id="20" name="Title 1"/>
          <p:cNvSpPr>
            <a:spLocks noGrp="1"/>
          </p:cNvSpPr>
          <p:nvPr>
            <p:ph type="title" hasCustomPrompt="1"/>
          </p:nvPr>
        </p:nvSpPr>
        <p:spPr>
          <a:xfrm>
            <a:off x="630000" y="1785600"/>
            <a:ext cx="4062235" cy="3286800"/>
          </a:xfrm>
          <a:prstGeom prst="rect">
            <a:avLst/>
          </a:prstGeom>
        </p:spPr>
        <p:txBody>
          <a:bodyPr vert="horz" anchor="ctr">
            <a:noAutofit/>
          </a:bodyPr>
          <a:lstStyle>
            <a:lvl1pPr>
              <a:defRPr sz="4400" b="1">
                <a:solidFill>
                  <a:srgbClr val="002960"/>
                </a:solidFill>
                <a:latin typeface="+mj-lt"/>
                <a:ea typeface="+mj-ea"/>
                <a:cs typeface="+mj-cs"/>
                <a:sym typeface="Arial" panose="020B0604020202020204" pitchFamily="34" charset="0"/>
              </a:defRPr>
            </a:lvl1pPr>
          </a:lstStyle>
          <a:p>
            <a:r>
              <a:rPr lang="en-US"/>
              <a:t>Click to add title</a:t>
            </a:r>
          </a:p>
        </p:txBody>
      </p:sp>
      <p:pic>
        <p:nvPicPr>
          <p:cNvPr id="11" name="Picture 10"/>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4581525" y="3394392"/>
            <a:ext cx="1298575" cy="3571875"/>
          </a:xfrm>
          <a:custGeom>
            <a:avLst/>
            <a:gdLst>
              <a:gd name="connsiteX0" fmla="*/ 0 w 1298575"/>
              <a:gd name="connsiteY0" fmla="*/ 0 h 3571875"/>
              <a:gd name="connsiteX1" fmla="*/ 1298575 w 1298575"/>
              <a:gd name="connsiteY1" fmla="*/ 0 h 3571875"/>
              <a:gd name="connsiteX2" fmla="*/ 1298575 w 1298575"/>
              <a:gd name="connsiteY2" fmla="*/ 3571875 h 3571875"/>
              <a:gd name="connsiteX3" fmla="*/ 0 w 1298575"/>
              <a:gd name="connsiteY3" fmla="*/ 3571875 h 3571875"/>
              <a:gd name="connsiteX4" fmla="*/ 0 w 1298575"/>
              <a:gd name="connsiteY4" fmla="*/ 3465683 h 3571875"/>
              <a:gd name="connsiteX5" fmla="*/ 139700 w 1298575"/>
              <a:gd name="connsiteY5" fmla="*/ 3466783 h 3571875"/>
              <a:gd name="connsiteX6" fmla="*/ 841375 w 1298575"/>
              <a:gd name="connsiteY6" fmla="*/ 21908 h 3571875"/>
              <a:gd name="connsiteX7" fmla="*/ 0 w 1298575"/>
              <a:gd name="connsiteY7" fmla="*/ 2642743 h 3571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8575" h="3571875">
                <a:moveTo>
                  <a:pt x="0" y="0"/>
                </a:moveTo>
                <a:lnTo>
                  <a:pt x="1298575" y="0"/>
                </a:lnTo>
                <a:lnTo>
                  <a:pt x="1298575" y="3571875"/>
                </a:lnTo>
                <a:lnTo>
                  <a:pt x="0" y="3571875"/>
                </a:lnTo>
                <a:lnTo>
                  <a:pt x="0" y="3465683"/>
                </a:lnTo>
                <a:lnTo>
                  <a:pt x="139700" y="3466783"/>
                </a:lnTo>
                <a:lnTo>
                  <a:pt x="841375" y="21908"/>
                </a:lnTo>
                <a:lnTo>
                  <a:pt x="0" y="2642743"/>
                </a:lnTo>
                <a:close/>
              </a:path>
            </a:pathLst>
          </a:custGeom>
          <a:noFill/>
          <a:extLst>
            <a:ext uri="{909E8E84-426E-40DD-AFC4-6F175D3DCCD1}">
              <a14:hiddenFill xmlns:a14="http://schemas.microsoft.com/office/drawing/2010/main">
                <a:solidFill>
                  <a:srgbClr val="FFFFFF"/>
                </a:solidFill>
              </a14:hiddenFill>
            </a:ext>
          </a:extLst>
        </p:spPr>
      </p:pic>
      <p:sp>
        <p:nvSpPr>
          <p:cNvPr id="14" name="Slide Number">
            <a:extLst>
              <a:ext uri="{FF2B5EF4-FFF2-40B4-BE49-F238E27FC236}">
                <a16:creationId xmlns:a16="http://schemas.microsoft.com/office/drawing/2014/main" id="{92618A0A-337A-4657-AF67-C99DF9D2D3EB}"/>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92986960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D. Green arrow one third">
    <p:bg>
      <p:bgPr>
        <a:solidFill>
          <a:srgbClr val="FFFF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7EFC92DC-00F9-4EB6-844F-94E3CA6FDED6}"/>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7EFC92DC-00F9-4EB6-844F-94E3CA6FDED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9" name="Pentagon 3"/>
          <p:cNvSpPr/>
          <p:nvPr userDrawn="1"/>
        </p:nvSpPr>
        <p:spPr bwMode="white">
          <a:xfrm>
            <a:off x="1" y="0"/>
            <a:ext cx="5426920" cy="6858000"/>
          </a:xfrm>
          <a:prstGeom prst="homePlate">
            <a:avLst>
              <a:gd name="adj" fmla="val 12939"/>
            </a:avLst>
          </a:prstGeom>
          <a:solidFill>
            <a:srgbClr val="D6E7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nSpc>
                <a:spcPct val="90000"/>
              </a:lnSpc>
              <a:spcAft>
                <a:spcPts val="1000"/>
              </a:spcAft>
            </a:pPr>
            <a:endParaRPr lang="en-US" sz="1200">
              <a:solidFill>
                <a:schemeClr val="bg1"/>
              </a:solidFill>
              <a:sym typeface="Arial" panose="020B0604020202020204" pitchFamily="34" charset="0"/>
            </a:endParaRPr>
          </a:p>
        </p:txBody>
      </p:sp>
      <p:sp>
        <p:nvSpPr>
          <p:cNvPr id="20" name="Title 1"/>
          <p:cNvSpPr>
            <a:spLocks noGrp="1"/>
          </p:cNvSpPr>
          <p:nvPr>
            <p:ph type="title" hasCustomPrompt="1"/>
          </p:nvPr>
        </p:nvSpPr>
        <p:spPr>
          <a:xfrm>
            <a:off x="630000" y="1785600"/>
            <a:ext cx="4062235" cy="3286800"/>
          </a:xfrm>
          <a:prstGeom prst="rect">
            <a:avLst/>
          </a:prstGeom>
        </p:spPr>
        <p:txBody>
          <a:bodyPr vert="horz" anchor="ctr">
            <a:noAutofit/>
          </a:bodyPr>
          <a:lstStyle>
            <a:lvl1pPr>
              <a:defRPr sz="4400" b="1">
                <a:solidFill>
                  <a:srgbClr val="002960"/>
                </a:solidFill>
                <a:latin typeface="+mj-lt"/>
                <a:ea typeface="+mj-ea"/>
                <a:cs typeface="+mj-cs"/>
                <a:sym typeface="Arial" panose="020B0604020202020204" pitchFamily="34" charset="0"/>
              </a:defRPr>
            </a:lvl1pPr>
          </a:lstStyle>
          <a:p>
            <a:r>
              <a:rPr lang="en-US"/>
              <a:t>Click to add title</a:t>
            </a:r>
          </a:p>
        </p:txBody>
      </p:sp>
      <p:sp>
        <p:nvSpPr>
          <p:cNvPr id="13"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5"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pic>
        <p:nvPicPr>
          <p:cNvPr id="9" name="Picture 8"/>
          <p:cNvPicPr>
            <a:picLocks noChangeAspect="1"/>
          </p:cNvPicPr>
          <p:nvPr userDrawn="1"/>
        </p:nvPicPr>
        <p:blipFill rotWithShape="1">
          <a:blip r:embed="rId5">
            <a:extLst>
              <a:ext uri="{28A0092B-C50C-407E-A947-70E740481C1C}">
                <a14:useLocalDpi xmlns:a14="http://schemas.microsoft.com/office/drawing/2010/main" val="0"/>
              </a:ext>
            </a:extLst>
          </a:blip>
          <a:srcRect t="7562" b="6867"/>
          <a:stretch/>
        </p:blipFill>
        <p:spPr>
          <a:xfrm>
            <a:off x="3578059" y="3416300"/>
            <a:ext cx="2694666" cy="3441700"/>
          </a:xfrm>
          <a:custGeom>
            <a:avLst/>
            <a:gdLst>
              <a:gd name="connsiteX0" fmla="*/ 2040063 w 2694666"/>
              <a:gd name="connsiteY0" fmla="*/ 0 h 3441700"/>
              <a:gd name="connsiteX1" fmla="*/ 2694666 w 2694666"/>
              <a:gd name="connsiteY1" fmla="*/ 0 h 3441700"/>
              <a:gd name="connsiteX2" fmla="*/ 2694666 w 2694666"/>
              <a:gd name="connsiteY2" fmla="*/ 3441700 h 3441700"/>
              <a:gd name="connsiteX3" fmla="*/ 1510783 w 2694666"/>
              <a:gd name="connsiteY3" fmla="*/ 3441700 h 3441700"/>
              <a:gd name="connsiteX4" fmla="*/ 1816742 w 2694666"/>
              <a:gd name="connsiteY4" fmla="*/ 365420 h 3441700"/>
              <a:gd name="connsiteX5" fmla="*/ 2022641 w 2694666"/>
              <a:gd name="connsiteY5" fmla="*/ 379413 h 3441700"/>
              <a:gd name="connsiteX6" fmla="*/ 0 w 2694666"/>
              <a:gd name="connsiteY6" fmla="*/ 0 h 3441700"/>
              <a:gd name="connsiteX7" fmla="*/ 1846270 w 2694666"/>
              <a:gd name="connsiteY7" fmla="*/ 0 h 3441700"/>
              <a:gd name="connsiteX8" fmla="*/ 1848810 w 2694666"/>
              <a:gd name="connsiteY8" fmla="*/ 12700 h 3441700"/>
              <a:gd name="connsiteX9" fmla="*/ 1777372 w 2694666"/>
              <a:gd name="connsiteY9" fmla="*/ 362744 h 3441700"/>
              <a:gd name="connsiteX10" fmla="*/ 1780172 w 2694666"/>
              <a:gd name="connsiteY10" fmla="*/ 362934 h 3441700"/>
              <a:gd name="connsiteX11" fmla="*/ 1144340 w 2694666"/>
              <a:gd name="connsiteY11" fmla="*/ 3441700 h 3441700"/>
              <a:gd name="connsiteX12" fmla="*/ 0 w 2694666"/>
              <a:gd name="connsiteY12" fmla="*/ 3441700 h 344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4666" h="3441700">
                <a:moveTo>
                  <a:pt x="2040063" y="0"/>
                </a:moveTo>
                <a:lnTo>
                  <a:pt x="2694666" y="0"/>
                </a:lnTo>
                <a:lnTo>
                  <a:pt x="2694666" y="3441700"/>
                </a:lnTo>
                <a:lnTo>
                  <a:pt x="1510783" y="3441700"/>
                </a:lnTo>
                <a:lnTo>
                  <a:pt x="1816742" y="365420"/>
                </a:lnTo>
                <a:lnTo>
                  <a:pt x="2022641" y="379413"/>
                </a:lnTo>
                <a:close/>
                <a:moveTo>
                  <a:pt x="0" y="0"/>
                </a:moveTo>
                <a:lnTo>
                  <a:pt x="1846270" y="0"/>
                </a:lnTo>
                <a:lnTo>
                  <a:pt x="1848810" y="12700"/>
                </a:lnTo>
                <a:lnTo>
                  <a:pt x="1777372" y="362744"/>
                </a:lnTo>
                <a:lnTo>
                  <a:pt x="1780172" y="362934"/>
                </a:lnTo>
                <a:lnTo>
                  <a:pt x="1144340" y="3441700"/>
                </a:lnTo>
                <a:lnTo>
                  <a:pt x="0" y="3441700"/>
                </a:lnTo>
                <a:close/>
              </a:path>
            </a:pathLst>
          </a:custGeom>
        </p:spPr>
      </p:pic>
      <p:sp>
        <p:nvSpPr>
          <p:cNvPr id="12" name="Slide Number">
            <a:extLst>
              <a:ext uri="{FF2B5EF4-FFF2-40B4-BE49-F238E27FC236}">
                <a16:creationId xmlns:a16="http://schemas.microsoft.com/office/drawing/2014/main" id="{60133516-57AD-46A6-9DE0-491B428846D5}"/>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68169133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D. Arrow half">
    <p:bg>
      <p:bgPr>
        <a:solidFill>
          <a:srgbClr val="D6E7FF"/>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43C1BAD3-DD10-49F4-8D82-BDD754C23E92}"/>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think-cell data - do not delete" hidden="1">
                        <a:extLst>
                          <a:ext uri="{FF2B5EF4-FFF2-40B4-BE49-F238E27FC236}">
                            <a16:creationId xmlns:a16="http://schemas.microsoft.com/office/drawing/2014/main" id="{43C1BAD3-DD10-49F4-8D82-BDD754C23E92}"/>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9" name="Pentagon 8"/>
          <p:cNvSpPr/>
          <p:nvPr/>
        </p:nvSpPr>
        <p:spPr bwMode="white">
          <a:xfrm>
            <a:off x="0" y="0"/>
            <a:ext cx="6363546" cy="6858000"/>
          </a:xfrm>
          <a:prstGeom prst="homePlate">
            <a:avLst>
              <a:gd name="adj" fmla="val 12939"/>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ea typeface="+mn-ea"/>
              <a:cs typeface="+mn-cs"/>
              <a:sym typeface="Arial" panose="020B0604020202020204" pitchFamily="34" charset="0"/>
            </a:endParaRPr>
          </a:p>
        </p:txBody>
      </p:sp>
      <p:sp>
        <p:nvSpPr>
          <p:cNvPr id="3" name="Title 2"/>
          <p:cNvSpPr>
            <a:spLocks noGrp="1"/>
          </p:cNvSpPr>
          <p:nvPr>
            <p:ph type="title" hasCustomPrompt="1"/>
          </p:nvPr>
        </p:nvSpPr>
        <p:spPr>
          <a:xfrm>
            <a:off x="630000" y="622800"/>
            <a:ext cx="4747822" cy="369332"/>
          </a:xfrm>
          <a:prstGeom prst="rect">
            <a:avLst/>
          </a:prstGeom>
        </p:spPr>
        <p:txBody>
          <a:bodyPr vert="horz"/>
          <a:lstStyle>
            <a:lvl1pPr>
              <a:defRPr>
                <a:solidFill>
                  <a:srgbClr val="002960"/>
                </a:solidFill>
                <a:latin typeface="+mj-lt"/>
                <a:ea typeface="+mj-ea"/>
                <a:cs typeface="+mj-cs"/>
                <a:sym typeface="Arial" panose="020B0604020202020204" pitchFamily="34" charset="0"/>
              </a:defRPr>
            </a:lvl1pPr>
          </a:lstStyle>
          <a:p>
            <a:r>
              <a:rPr lang="en-US"/>
              <a:t>Click to add title</a:t>
            </a:r>
          </a:p>
        </p:txBody>
      </p:sp>
      <p:sp>
        <p:nvSpPr>
          <p:cNvPr id="13" name="Date Placeholder 4"/>
          <p:cNvSpPr>
            <a:spLocks noGrp="1"/>
          </p:cNvSpPr>
          <p:nvPr>
            <p:ph type="dt" sz="half" idx="10"/>
          </p:nvPr>
        </p:nvSpPr>
        <p:spPr>
          <a:xfrm>
            <a:off x="9677400" y="6405036"/>
            <a:ext cx="1482051" cy="153888"/>
          </a:xfr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18"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pic>
        <p:nvPicPr>
          <p:cNvPr id="10" name="Picture 9"/>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397806" y="3589606"/>
            <a:ext cx="1365250" cy="3382962"/>
          </a:xfrm>
          <a:custGeom>
            <a:avLst/>
            <a:gdLst>
              <a:gd name="connsiteX0" fmla="*/ 920598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320782 h 3382962"/>
              <a:gd name="connsiteX5" fmla="*/ 126694 w 1365250"/>
              <a:gd name="connsiteY5" fmla="*/ 3320782 h 3382962"/>
              <a:gd name="connsiteX6" fmla="*/ 0 w 1365250"/>
              <a:gd name="connsiteY6" fmla="*/ 0 h 3382962"/>
              <a:gd name="connsiteX7" fmla="*/ 908172 w 1365250"/>
              <a:gd name="connsiteY7" fmla="*/ 0 h 3382962"/>
              <a:gd name="connsiteX8" fmla="*/ 0 w 1365250"/>
              <a:gd name="connsiteY8" fmla="*/ 289035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20598" y="0"/>
                </a:moveTo>
                <a:lnTo>
                  <a:pt x="1365250" y="0"/>
                </a:lnTo>
                <a:lnTo>
                  <a:pt x="1365250" y="3382962"/>
                </a:lnTo>
                <a:lnTo>
                  <a:pt x="0" y="3382962"/>
                </a:lnTo>
                <a:lnTo>
                  <a:pt x="0" y="3320782"/>
                </a:lnTo>
                <a:lnTo>
                  <a:pt x="126694" y="3320782"/>
                </a:lnTo>
                <a:close/>
                <a:moveTo>
                  <a:pt x="0" y="0"/>
                </a:moveTo>
                <a:lnTo>
                  <a:pt x="908172" y="0"/>
                </a:lnTo>
                <a:lnTo>
                  <a:pt x="0" y="2890357"/>
                </a:lnTo>
                <a:close/>
              </a:path>
            </a:pathLst>
          </a:custGeom>
          <a:noFill/>
          <a:extLst>
            <a:ext uri="{909E8E84-426E-40DD-AFC4-6F175D3DCCD1}">
              <a14:hiddenFill xmlns:a14="http://schemas.microsoft.com/office/drawing/2010/main">
                <a:solidFill>
                  <a:srgbClr val="FFFFFF"/>
                </a:solidFill>
              </a14:hiddenFill>
            </a:ext>
          </a:extLst>
        </p:spPr>
      </p:pic>
      <p:sp>
        <p:nvSpPr>
          <p:cNvPr id="17" name="Slide Number">
            <a:extLst>
              <a:ext uri="{FF2B5EF4-FFF2-40B4-BE49-F238E27FC236}">
                <a16:creationId xmlns:a16="http://schemas.microsoft.com/office/drawing/2014/main" id="{3D3DB052-E0EF-412E-95B8-8E05E502FA2F}"/>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35596157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D. Green arrow half">
    <p:bg>
      <p:bgPr>
        <a:solidFill>
          <a:srgbClr val="FFFFFF"/>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D9CDA476-84D0-4CF9-9275-7B4CBC2D789F}"/>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4" name="think-cell data - do not delete" hidden="1">
                        <a:extLst>
                          <a:ext uri="{FF2B5EF4-FFF2-40B4-BE49-F238E27FC236}">
                            <a16:creationId xmlns:a16="http://schemas.microsoft.com/office/drawing/2014/main" id="{D9CDA476-84D0-4CF9-9275-7B4CBC2D789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Pentagon 8"/>
          <p:cNvSpPr/>
          <p:nvPr/>
        </p:nvSpPr>
        <p:spPr bwMode="white">
          <a:xfrm>
            <a:off x="0" y="0"/>
            <a:ext cx="6363546" cy="6858000"/>
          </a:xfrm>
          <a:prstGeom prst="homePlate">
            <a:avLst>
              <a:gd name="adj" fmla="val 12939"/>
            </a:avLst>
          </a:prstGeom>
          <a:solidFill>
            <a:srgbClr val="D6E7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nSpc>
                <a:spcPct val="90000"/>
              </a:lnSpc>
              <a:spcAft>
                <a:spcPts val="1000"/>
              </a:spcAft>
            </a:pPr>
            <a:endParaRPr lang="en-US" sz="1200">
              <a:solidFill>
                <a:schemeClr val="bg1"/>
              </a:solidFill>
              <a:sym typeface="Arial" panose="020B0604020202020204" pitchFamily="34" charset="0"/>
            </a:endParaRPr>
          </a:p>
        </p:txBody>
      </p:sp>
      <p:sp>
        <p:nvSpPr>
          <p:cNvPr id="3" name="Title 2"/>
          <p:cNvSpPr>
            <a:spLocks noGrp="1"/>
          </p:cNvSpPr>
          <p:nvPr>
            <p:ph type="title" hasCustomPrompt="1"/>
          </p:nvPr>
        </p:nvSpPr>
        <p:spPr>
          <a:xfrm>
            <a:off x="630000" y="622800"/>
            <a:ext cx="4747822" cy="369332"/>
          </a:xfrm>
          <a:prstGeom prst="rect">
            <a:avLst/>
          </a:prstGeom>
        </p:spPr>
        <p:txBody>
          <a:bodyPr vert="horz"/>
          <a:lstStyle>
            <a:lvl1pPr>
              <a:defRPr>
                <a:solidFill>
                  <a:srgbClr val="002960"/>
                </a:solidFill>
                <a:latin typeface="+mj-lt"/>
                <a:ea typeface="+mj-ea"/>
                <a:cs typeface="+mj-cs"/>
                <a:sym typeface="Arial" panose="020B0604020202020204" pitchFamily="34" charset="0"/>
              </a:defRPr>
            </a:lvl1pPr>
          </a:lstStyle>
          <a:p>
            <a:r>
              <a:rPr lang="en-US"/>
              <a:t>Click to add title</a:t>
            </a:r>
          </a:p>
        </p:txBody>
      </p:sp>
      <p:sp>
        <p:nvSpPr>
          <p:cNvPr id="11"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5"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pic>
        <p:nvPicPr>
          <p:cNvPr id="10" name="Picture 9"/>
          <p:cNvPicPr>
            <a:picLocks noChangeAspect="1"/>
          </p:cNvPicPr>
          <p:nvPr userDrawn="1"/>
        </p:nvPicPr>
        <p:blipFill rotWithShape="1">
          <a:blip r:embed="rId5">
            <a:extLst>
              <a:ext uri="{28A0092B-C50C-407E-A947-70E740481C1C}">
                <a14:useLocalDpi xmlns:a14="http://schemas.microsoft.com/office/drawing/2010/main" val="0"/>
              </a:ext>
            </a:extLst>
          </a:blip>
          <a:srcRect t="9052" b="6867"/>
          <a:stretch/>
        </p:blipFill>
        <p:spPr>
          <a:xfrm rot="120000">
            <a:off x="4460172" y="3407803"/>
            <a:ext cx="2694666" cy="3456551"/>
          </a:xfrm>
          <a:custGeom>
            <a:avLst/>
            <a:gdLst>
              <a:gd name="connsiteX0" fmla="*/ 2136534 w 2694666"/>
              <a:gd name="connsiteY0" fmla="*/ 0 h 3456551"/>
              <a:gd name="connsiteX1" fmla="*/ 2694666 w 2694666"/>
              <a:gd name="connsiteY1" fmla="*/ 0 h 3456551"/>
              <a:gd name="connsiteX2" fmla="*/ 2694666 w 2694666"/>
              <a:gd name="connsiteY2" fmla="*/ 3456551 h 3456551"/>
              <a:gd name="connsiteX3" fmla="*/ 1957033 w 2694666"/>
              <a:gd name="connsiteY3" fmla="*/ 3456551 h 3456551"/>
              <a:gd name="connsiteX4" fmla="*/ 1856842 w 2694666"/>
              <a:gd name="connsiteY4" fmla="*/ 432620 h 3456551"/>
              <a:gd name="connsiteX5" fmla="*/ 1914577 w 2694666"/>
              <a:gd name="connsiteY5" fmla="*/ 426057 h 3456551"/>
              <a:gd name="connsiteX6" fmla="*/ 0 w 2694666"/>
              <a:gd name="connsiteY6" fmla="*/ 0 h 3456551"/>
              <a:gd name="connsiteX7" fmla="*/ 1841687 w 2694666"/>
              <a:gd name="connsiteY7" fmla="*/ 0 h 3456551"/>
              <a:gd name="connsiteX8" fmla="*/ 1142595 w 2694666"/>
              <a:gd name="connsiteY8" fmla="*/ 3456551 h 3456551"/>
              <a:gd name="connsiteX9" fmla="*/ 0 w 2694666"/>
              <a:gd name="connsiteY9"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94666" h="3456551">
                <a:moveTo>
                  <a:pt x="2136534" y="0"/>
                </a:moveTo>
                <a:lnTo>
                  <a:pt x="2694666" y="0"/>
                </a:lnTo>
                <a:lnTo>
                  <a:pt x="2694666" y="3456551"/>
                </a:lnTo>
                <a:lnTo>
                  <a:pt x="1957033" y="3456551"/>
                </a:lnTo>
                <a:lnTo>
                  <a:pt x="1856842" y="432620"/>
                </a:lnTo>
                <a:lnTo>
                  <a:pt x="1914577" y="426057"/>
                </a:lnTo>
                <a:close/>
                <a:moveTo>
                  <a:pt x="0" y="0"/>
                </a:moveTo>
                <a:lnTo>
                  <a:pt x="1841687" y="0"/>
                </a:lnTo>
                <a:lnTo>
                  <a:pt x="1142595" y="3456551"/>
                </a:lnTo>
                <a:lnTo>
                  <a:pt x="0" y="3456551"/>
                </a:lnTo>
                <a:close/>
              </a:path>
            </a:pathLst>
          </a:custGeom>
        </p:spPr>
      </p:pic>
      <p:sp>
        <p:nvSpPr>
          <p:cNvPr id="16" name="Slide Number">
            <a:extLst>
              <a:ext uri="{FF2B5EF4-FFF2-40B4-BE49-F238E27FC236}">
                <a16:creationId xmlns:a16="http://schemas.microsoft.com/office/drawing/2014/main" id="{F9AE83F3-809D-427A-A623-4CF33CFD64F6}"/>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19723167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D. Arrow two third">
    <p:bg>
      <p:bgPr>
        <a:solidFill>
          <a:srgbClr val="D6E7FF"/>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26A4D63E-331E-4447-9FCA-35F8F650DBBF}"/>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think-cell data - do not delete" hidden="1">
                        <a:extLst>
                          <a:ext uri="{FF2B5EF4-FFF2-40B4-BE49-F238E27FC236}">
                            <a16:creationId xmlns:a16="http://schemas.microsoft.com/office/drawing/2014/main" id="{26A4D63E-331E-4447-9FCA-35F8F650DBBF}"/>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2" name="Freeform 18"/>
          <p:cNvSpPr/>
          <p:nvPr userDrawn="1"/>
        </p:nvSpPr>
        <p:spPr bwMode="white">
          <a:xfrm>
            <a:off x="0" y="0"/>
            <a:ext cx="8446239"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solidFill>
            <a:srgbClr val="FFFF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ea typeface="+mn-ea"/>
              <a:cs typeface="+mn-cs"/>
              <a:sym typeface="Arial" panose="020B0604020202020204" pitchFamily="34" charset="0"/>
            </a:endParaRPr>
          </a:p>
        </p:txBody>
      </p:sp>
      <p:sp>
        <p:nvSpPr>
          <p:cNvPr id="13" name="Date Placeholder 4"/>
          <p:cNvSpPr>
            <a:spLocks noGrp="1"/>
          </p:cNvSpPr>
          <p:nvPr>
            <p:ph type="dt" sz="half" idx="10"/>
          </p:nvPr>
        </p:nvSpPr>
        <p:spPr>
          <a:xfrm>
            <a:off x="9677400" y="6405036"/>
            <a:ext cx="1482051" cy="153888"/>
          </a:xfr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2" name="Title 1"/>
          <p:cNvSpPr>
            <a:spLocks noGrp="1"/>
          </p:cNvSpPr>
          <p:nvPr>
            <p:ph type="title" hasCustomPrompt="1"/>
          </p:nvPr>
        </p:nvSpPr>
        <p:spPr>
          <a:xfrm>
            <a:off x="630000" y="622800"/>
            <a:ext cx="6254496" cy="369332"/>
          </a:xfrm>
          <a:prstGeom prst="rect">
            <a:avLst/>
          </a:prstGeom>
        </p:spPr>
        <p:txBody>
          <a:bodyPr vert="horz"/>
          <a:lstStyle>
            <a:lvl1pPr>
              <a:defRPr>
                <a:solidFill>
                  <a:srgbClr val="002960"/>
                </a:solidFill>
                <a:latin typeface="+mj-lt"/>
                <a:ea typeface="+mj-ea"/>
                <a:cs typeface="+mj-cs"/>
                <a:sym typeface="Arial" panose="020B0604020202020204" pitchFamily="34" charset="0"/>
              </a:defRPr>
            </a:lvl1pPr>
          </a:lstStyle>
          <a:p>
            <a:r>
              <a:rPr lang="en-US"/>
              <a:t>Click to add title</a:t>
            </a:r>
          </a:p>
        </p:txBody>
      </p:sp>
      <p:pic>
        <p:nvPicPr>
          <p:cNvPr id="11" name="Picture 10"/>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490339" y="3589606"/>
            <a:ext cx="1365250" cy="3382962"/>
          </a:xfrm>
          <a:custGeom>
            <a:avLst/>
            <a:gdLst>
              <a:gd name="connsiteX0" fmla="*/ 911531 w 1365250"/>
              <a:gd name="connsiteY0" fmla="*/ 0 h 3382962"/>
              <a:gd name="connsiteX1" fmla="*/ 1365250 w 1365250"/>
              <a:gd name="connsiteY1" fmla="*/ 0 h 3382962"/>
              <a:gd name="connsiteX2" fmla="*/ 1365250 w 1365250"/>
              <a:gd name="connsiteY2" fmla="*/ 3382962 h 3382962"/>
              <a:gd name="connsiteX3" fmla="*/ 107988 w 1365250"/>
              <a:gd name="connsiteY3" fmla="*/ 3382962 h 3382962"/>
              <a:gd name="connsiteX4" fmla="*/ 111422 w 1365250"/>
              <a:gd name="connsiteY4" fmla="*/ 3368118 h 3382962"/>
              <a:gd name="connsiteX5" fmla="*/ 129661 w 1365250"/>
              <a:gd name="connsiteY5" fmla="*/ 3368407 h 3382962"/>
              <a:gd name="connsiteX6" fmla="*/ 890411 w 1365250"/>
              <a:gd name="connsiteY6" fmla="*/ 0 h 3382962"/>
              <a:gd name="connsiteX7" fmla="*/ 897808 w 1365250"/>
              <a:gd name="connsiteY7" fmla="*/ 0 h 3382962"/>
              <a:gd name="connsiteX8" fmla="*/ 870584 w 1365250"/>
              <a:gd name="connsiteY8" fmla="*/ 85726 h 3382962"/>
              <a:gd name="connsiteX9" fmla="*/ 0 w 1365250"/>
              <a:gd name="connsiteY9" fmla="*/ 0 h 3382962"/>
              <a:gd name="connsiteX10" fmla="*/ 852736 w 1365250"/>
              <a:gd name="connsiteY10" fmla="*/ 0 h 3382962"/>
              <a:gd name="connsiteX11" fmla="*/ 0 w 1365250"/>
              <a:gd name="connsiteY11" fmla="*/ 1883543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65250" h="3382962">
                <a:moveTo>
                  <a:pt x="911531" y="0"/>
                </a:moveTo>
                <a:lnTo>
                  <a:pt x="1365250" y="0"/>
                </a:lnTo>
                <a:lnTo>
                  <a:pt x="1365250" y="3382962"/>
                </a:lnTo>
                <a:lnTo>
                  <a:pt x="107988" y="3382962"/>
                </a:lnTo>
                <a:lnTo>
                  <a:pt x="111422" y="3368118"/>
                </a:lnTo>
                <a:lnTo>
                  <a:pt x="129661" y="3368407"/>
                </a:lnTo>
                <a:close/>
                <a:moveTo>
                  <a:pt x="890411" y="0"/>
                </a:moveTo>
                <a:lnTo>
                  <a:pt x="897808" y="0"/>
                </a:lnTo>
                <a:lnTo>
                  <a:pt x="870584" y="85726"/>
                </a:lnTo>
                <a:close/>
                <a:moveTo>
                  <a:pt x="0" y="0"/>
                </a:moveTo>
                <a:lnTo>
                  <a:pt x="852736" y="0"/>
                </a:lnTo>
                <a:lnTo>
                  <a:pt x="0" y="1883543"/>
                </a:lnTo>
                <a:close/>
              </a:path>
            </a:pathLst>
          </a:custGeom>
          <a:noFill/>
          <a:extLst>
            <a:ext uri="{909E8E84-426E-40DD-AFC4-6F175D3DCCD1}">
              <a14:hiddenFill xmlns:a14="http://schemas.microsoft.com/office/drawing/2010/main">
                <a:solidFill>
                  <a:srgbClr val="FFFFFF"/>
                </a:solidFill>
              </a14:hiddenFill>
            </a:ext>
          </a:extLst>
        </p:spPr>
      </p:pic>
      <p:sp>
        <p:nvSpPr>
          <p:cNvPr id="18" name="Slide Number">
            <a:extLst>
              <a:ext uri="{FF2B5EF4-FFF2-40B4-BE49-F238E27FC236}">
                <a16:creationId xmlns:a16="http://schemas.microsoft.com/office/drawing/2014/main" id="{3CEABC79-108A-455B-92B6-00EDA7897E41}"/>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99300830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D. Green arrow two third">
    <p:bg>
      <p:bgPr>
        <a:solidFill>
          <a:srgbClr val="FFFFFF"/>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D91AF188-7ADA-4E9D-8104-69966DCB5602}"/>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4" name="think-cell data - do not delete" hidden="1">
                        <a:extLst>
                          <a:ext uri="{FF2B5EF4-FFF2-40B4-BE49-F238E27FC236}">
                            <a16:creationId xmlns:a16="http://schemas.microsoft.com/office/drawing/2014/main" id="{D91AF188-7ADA-4E9D-8104-69966DCB560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2" name="Freeform 18"/>
          <p:cNvSpPr/>
          <p:nvPr userDrawn="1"/>
        </p:nvSpPr>
        <p:spPr bwMode="white">
          <a:xfrm>
            <a:off x="0" y="0"/>
            <a:ext cx="8446239"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solidFill>
            <a:srgbClr val="D6E7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ea typeface="+mn-ea"/>
              <a:cs typeface="+mn-cs"/>
              <a:sym typeface="Arial" panose="020B0604020202020204" pitchFamily="34" charset="0"/>
            </a:endParaRPr>
          </a:p>
        </p:txBody>
      </p:sp>
      <p:sp>
        <p:nvSpPr>
          <p:cNvPr id="2" name="Title 1"/>
          <p:cNvSpPr>
            <a:spLocks noGrp="1"/>
          </p:cNvSpPr>
          <p:nvPr>
            <p:ph type="title" hasCustomPrompt="1"/>
          </p:nvPr>
        </p:nvSpPr>
        <p:spPr>
          <a:xfrm>
            <a:off x="630000" y="622800"/>
            <a:ext cx="6254496" cy="369332"/>
          </a:xfrm>
          <a:prstGeom prst="rect">
            <a:avLst/>
          </a:prstGeom>
        </p:spPr>
        <p:txBody>
          <a:bodyPr vert="horz"/>
          <a:lstStyle>
            <a:lvl1pPr>
              <a:defRPr>
                <a:solidFill>
                  <a:srgbClr val="002960"/>
                </a:solidFill>
                <a:latin typeface="+mj-lt"/>
                <a:ea typeface="+mj-ea"/>
                <a:cs typeface="+mj-cs"/>
                <a:sym typeface="Arial" panose="020B0604020202020204" pitchFamily="34" charset="0"/>
              </a:defRPr>
            </a:lvl1pPr>
          </a:lstStyle>
          <a:p>
            <a:r>
              <a:rPr lang="en-US"/>
              <a:t>Click to add title</a:t>
            </a:r>
          </a:p>
        </p:txBody>
      </p:sp>
      <p:sp>
        <p:nvSpPr>
          <p:cNvPr id="17"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pic>
        <p:nvPicPr>
          <p:cNvPr id="9" name="Picture 8"/>
          <p:cNvPicPr>
            <a:picLocks noChangeAspect="1"/>
          </p:cNvPicPr>
          <p:nvPr userDrawn="1"/>
        </p:nvPicPr>
        <p:blipFill rotWithShape="1">
          <a:blip r:embed="rId5">
            <a:extLst>
              <a:ext uri="{28A0092B-C50C-407E-A947-70E740481C1C}">
                <a14:useLocalDpi xmlns:a14="http://schemas.microsoft.com/office/drawing/2010/main" val="0"/>
              </a:ext>
            </a:extLst>
          </a:blip>
          <a:srcRect t="9052" b="6867"/>
          <a:stretch/>
        </p:blipFill>
        <p:spPr>
          <a:xfrm rot="120000">
            <a:off x="6567628" y="3407803"/>
            <a:ext cx="2694666" cy="3456551"/>
          </a:xfrm>
          <a:custGeom>
            <a:avLst/>
            <a:gdLst>
              <a:gd name="connsiteX0" fmla="*/ 2068299 w 2694666"/>
              <a:gd name="connsiteY0" fmla="*/ 0 h 3456551"/>
              <a:gd name="connsiteX1" fmla="*/ 2694666 w 2694666"/>
              <a:gd name="connsiteY1" fmla="*/ 0 h 3456551"/>
              <a:gd name="connsiteX2" fmla="*/ 2694666 w 2694666"/>
              <a:gd name="connsiteY2" fmla="*/ 3456551 h 3456551"/>
              <a:gd name="connsiteX3" fmla="*/ 1434992 w 2694666"/>
              <a:gd name="connsiteY3" fmla="*/ 3456551 h 3456551"/>
              <a:gd name="connsiteX4" fmla="*/ 0 w 2694666"/>
              <a:gd name="connsiteY4" fmla="*/ 0 h 3456551"/>
              <a:gd name="connsiteX5" fmla="*/ 1825478 w 2694666"/>
              <a:gd name="connsiteY5" fmla="*/ 0 h 3456551"/>
              <a:gd name="connsiteX6" fmla="*/ 1138791 w 2694666"/>
              <a:gd name="connsiteY6" fmla="*/ 3456551 h 3456551"/>
              <a:gd name="connsiteX7" fmla="*/ 0 w 2694666"/>
              <a:gd name="connsiteY7"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94666" h="3456551">
                <a:moveTo>
                  <a:pt x="2068299" y="0"/>
                </a:moveTo>
                <a:lnTo>
                  <a:pt x="2694666" y="0"/>
                </a:lnTo>
                <a:lnTo>
                  <a:pt x="2694666" y="3456551"/>
                </a:lnTo>
                <a:lnTo>
                  <a:pt x="1434992" y="3456551"/>
                </a:lnTo>
                <a:close/>
                <a:moveTo>
                  <a:pt x="0" y="0"/>
                </a:moveTo>
                <a:lnTo>
                  <a:pt x="1825478" y="0"/>
                </a:lnTo>
                <a:lnTo>
                  <a:pt x="1138791" y="3456551"/>
                </a:lnTo>
                <a:lnTo>
                  <a:pt x="0" y="3456551"/>
                </a:lnTo>
                <a:close/>
              </a:path>
            </a:pathLst>
          </a:custGeom>
        </p:spPr>
      </p:pic>
      <p:sp>
        <p:nvSpPr>
          <p:cNvPr id="13" name="Slide Number">
            <a:extLst>
              <a:ext uri="{FF2B5EF4-FFF2-40B4-BE49-F238E27FC236}">
                <a16:creationId xmlns:a16="http://schemas.microsoft.com/office/drawing/2014/main" id="{012CA237-FE78-49FC-840E-F1E52CFFCF48}"/>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96542858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D. Big statement green">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554C08AB-3041-4389-BBBA-EE812AC02650}"/>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554C08AB-3041-4389-BBBA-EE812AC0265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Date Placeholder 4"/>
          <p:cNvSpPr>
            <a:spLocks noGrp="1"/>
          </p:cNvSpPr>
          <p:nvPr>
            <p:ph type="dt" sz="half" idx="10"/>
          </p:nvPr>
        </p:nvSpPr>
        <p:spPr>
          <a:xfrm>
            <a:off x="9677400" y="6405036"/>
            <a:ext cx="1482051" cy="153888"/>
          </a:xfr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11" name="Title 1"/>
          <p:cNvSpPr>
            <a:spLocks noGrp="1"/>
          </p:cNvSpPr>
          <p:nvPr>
            <p:ph type="title" hasCustomPrompt="1"/>
          </p:nvPr>
        </p:nvSpPr>
        <p:spPr>
          <a:xfrm>
            <a:off x="630000" y="3826333"/>
            <a:ext cx="10933200" cy="1606550"/>
          </a:xfrm>
        </p:spPr>
        <p:txBody>
          <a:bodyPr vert="horz" anchor="b">
            <a:noAutofit/>
          </a:bodyPr>
          <a:lstStyle>
            <a:lvl1pPr marL="0" algn="l" defTabSz="914400" rtl="0" eaLnBrk="1" fontAlgn="auto" latinLnBrk="0" hangingPunct="1">
              <a:lnSpc>
                <a:spcPts val="6000"/>
              </a:lnSpc>
              <a:spcBef>
                <a:spcPts val="0"/>
              </a:spcBef>
              <a:spcAft>
                <a:spcPts val="0"/>
              </a:spcAft>
              <a:defRPr lang="en-US" sz="5400" kern="1200" baseline="0" dirty="0">
                <a:solidFill>
                  <a:srgbClr val="002960"/>
                </a:solidFill>
                <a:latin typeface="+mj-lt"/>
                <a:ea typeface="+mj-ea"/>
                <a:cs typeface="+mj-cs"/>
                <a:sym typeface="Arial" panose="020B0604020202020204" pitchFamily="34" charset="0"/>
              </a:defRPr>
            </a:lvl1pPr>
          </a:lstStyle>
          <a:p>
            <a:r>
              <a:rPr lang="en-US"/>
              <a:t>Click to add big statement text</a:t>
            </a:r>
          </a:p>
        </p:txBody>
      </p:sp>
      <p:sp>
        <p:nvSpPr>
          <p:cNvPr id="12" name="Slide Number">
            <a:extLst>
              <a:ext uri="{FF2B5EF4-FFF2-40B4-BE49-F238E27FC236}">
                <a16:creationId xmlns:a16="http://schemas.microsoft.com/office/drawing/2014/main" id="{534CAC21-86B0-471B-8E19-BAD408A69F3D}"/>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36844599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Section header box">
    <p:bg bwMode="grayWhite">
      <p:bgPr>
        <a:solidFill>
          <a:srgbClr val="D6E7FF"/>
        </a:solidFill>
        <a:effectLst/>
      </p:bgPr>
    </p:bg>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C51A2CD4-799F-4128-950F-F7AC0C170BC4}"/>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6" name="think-cell data - do not delete" hidden="1">
                        <a:extLst>
                          <a:ext uri="{FF2B5EF4-FFF2-40B4-BE49-F238E27FC236}">
                            <a16:creationId xmlns:a16="http://schemas.microsoft.com/office/drawing/2014/main" id="{C51A2CD4-799F-4128-950F-F7AC0C170BC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p:cNvSpPr>
            <a:spLocks noGrp="1"/>
          </p:cNvSpPr>
          <p:nvPr>
            <p:ph type="title" hasCustomPrompt="1"/>
          </p:nvPr>
        </p:nvSpPr>
        <p:spPr bwMode="blackWhite">
          <a:xfrm>
            <a:off x="1284742" y="2668041"/>
            <a:ext cx="9620491" cy="3201026"/>
          </a:xfrm>
          <a:prstGeom prst="rect">
            <a:avLst/>
          </a:prstGeom>
          <a:ln w="9525">
            <a:solidFill>
              <a:srgbClr val="002960"/>
            </a:solidFill>
          </a:ln>
        </p:spPr>
        <p:txBody>
          <a:bodyPr vert="horz" lIns="274320" tIns="274320" rIns="274320" bIns="137160" anchor="b">
            <a:noAutofit/>
          </a:bodyPr>
          <a:lstStyle>
            <a:lvl1pPr marL="0" algn="l" defTabSz="914400" rtl="0" eaLnBrk="1" fontAlgn="auto" latinLnBrk="0" hangingPunct="1">
              <a:lnSpc>
                <a:spcPts val="6000"/>
              </a:lnSpc>
              <a:spcBef>
                <a:spcPts val="0"/>
              </a:spcBef>
              <a:spcAft>
                <a:spcPts val="0"/>
              </a:spcAft>
              <a:defRPr lang="en-US" sz="5400" kern="1200" baseline="0" dirty="0">
                <a:solidFill>
                  <a:srgbClr val="002960"/>
                </a:solidFill>
                <a:latin typeface="+mj-lt"/>
                <a:ea typeface="+mj-ea"/>
                <a:cs typeface="+mj-cs"/>
                <a:sym typeface="Arial" panose="020B0604020202020204" pitchFamily="34" charset="0"/>
              </a:defRPr>
            </a:lvl1pPr>
          </a:lstStyle>
          <a:p>
            <a:r>
              <a:rPr lang="en-US"/>
              <a:t>Click to add big statement text</a:t>
            </a:r>
          </a:p>
        </p:txBody>
      </p:sp>
      <p:sp>
        <p:nvSpPr>
          <p:cNvPr id="3" name="Date Placeholder 2"/>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12"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59" name="Rectangle 58"/>
          <p:cNvSpPr/>
          <p:nvPr userDrawn="1"/>
        </p:nvSpPr>
        <p:spPr bwMode="white">
          <a:xfrm>
            <a:off x="1284743" y="1428131"/>
            <a:ext cx="947672" cy="947672"/>
          </a:xfrm>
          <a:prstGeom prst="rect">
            <a:avLst/>
          </a:prstGeom>
          <a:noFill/>
          <a:ln>
            <a:solidFill>
              <a:srgbClr val="002960"/>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ea typeface="+mn-ea"/>
              <a:cs typeface="+mn-cs"/>
              <a:sym typeface="Arial" panose="020B0604020202020204" pitchFamily="34" charset="0"/>
            </a:endParaRPr>
          </a:p>
        </p:txBody>
      </p:sp>
      <p:sp>
        <p:nvSpPr>
          <p:cNvPr id="10" name="Slide Number">
            <a:extLst>
              <a:ext uri="{FF2B5EF4-FFF2-40B4-BE49-F238E27FC236}">
                <a16:creationId xmlns:a16="http://schemas.microsoft.com/office/drawing/2014/main" id="{0AD63ABA-7B58-4D2C-955C-CBEC81529DE3}"/>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28372192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D. Big statement icon">
    <p:bg>
      <p:bgPr>
        <a:solidFill>
          <a:srgbClr val="FFFF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0FE9AB36-827A-44D4-9069-6A63CAB4FD21}"/>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0FE9AB36-827A-44D4-9069-6A63CAB4FD2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8" name="Date Placeholder 7"/>
          <p:cNvSpPr>
            <a:spLocks noGrp="1"/>
          </p:cNvSpPr>
          <p:nvPr>
            <p:ph type="dt" sz="half" idx="10"/>
          </p:nvPr>
        </p:nvSpPr>
        <p:spPr/>
        <p:txBody>
          <a:bodyPr/>
          <a:lstStyle>
            <a:lvl1pPr>
              <a:defRPr>
                <a:latin typeface="+mn-lt"/>
                <a:ea typeface="+mn-ea"/>
                <a:cs typeface="+mn-cs"/>
                <a:sym typeface="Arial" panose="020B0604020202020204" pitchFamily="34" charset="0"/>
              </a:defRPr>
            </a:lvl1pPr>
          </a:lstStyle>
          <a:p>
            <a:endParaRPr lang="en-US"/>
          </a:p>
        </p:txBody>
      </p:sp>
      <p:sp>
        <p:nvSpPr>
          <p:cNvPr id="11"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6" name="Rectangle 5"/>
          <p:cNvSpPr/>
          <p:nvPr userDrawn="1"/>
        </p:nvSpPr>
        <p:spPr bwMode="white">
          <a:xfrm>
            <a:off x="630000" y="625475"/>
            <a:ext cx="932688" cy="932688"/>
          </a:xfrm>
          <a:prstGeom prst="rect">
            <a:avLst/>
          </a:prstGeom>
          <a:noFill/>
          <a:ln>
            <a:solidFill>
              <a:srgbClr val="00296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ea typeface="+mn-ea"/>
              <a:cs typeface="+mn-cs"/>
              <a:sym typeface="Arial" panose="020B0604020202020204" pitchFamily="34" charset="0"/>
            </a:endParaRPr>
          </a:p>
        </p:txBody>
      </p:sp>
      <p:sp>
        <p:nvSpPr>
          <p:cNvPr id="7" name="Title 1"/>
          <p:cNvSpPr>
            <a:spLocks noGrp="1"/>
          </p:cNvSpPr>
          <p:nvPr>
            <p:ph type="title" hasCustomPrompt="1"/>
          </p:nvPr>
        </p:nvSpPr>
        <p:spPr>
          <a:xfrm>
            <a:off x="630000" y="3826333"/>
            <a:ext cx="10933200" cy="1606550"/>
          </a:xfrm>
          <a:prstGeom prst="rect">
            <a:avLst/>
          </a:prstGeom>
        </p:spPr>
        <p:txBody>
          <a:bodyPr vert="horz" anchor="b">
            <a:noAutofit/>
          </a:bodyPr>
          <a:lstStyle>
            <a:lvl1pPr marL="0" algn="l" defTabSz="914400" rtl="0" eaLnBrk="1" fontAlgn="auto" latinLnBrk="0" hangingPunct="1">
              <a:lnSpc>
                <a:spcPts val="6000"/>
              </a:lnSpc>
              <a:spcBef>
                <a:spcPts val="0"/>
              </a:spcBef>
              <a:spcAft>
                <a:spcPts val="0"/>
              </a:spcAft>
              <a:defRPr lang="en-US" sz="5400" kern="1200" baseline="0" dirty="0">
                <a:solidFill>
                  <a:srgbClr val="002960"/>
                </a:solidFill>
                <a:latin typeface="+mj-lt"/>
                <a:ea typeface="+mj-ea"/>
                <a:cs typeface="+mj-cs"/>
                <a:sym typeface="Arial" panose="020B0604020202020204" pitchFamily="34" charset="0"/>
              </a:defRPr>
            </a:lvl1pPr>
          </a:lstStyle>
          <a:p>
            <a:r>
              <a:rPr lang="en-US"/>
              <a:t>Click to add big statement text</a:t>
            </a:r>
          </a:p>
        </p:txBody>
      </p:sp>
    </p:spTree>
    <p:extLst>
      <p:ext uri="{BB962C8B-B14F-4D97-AF65-F5344CB8AC3E}">
        <p14:creationId xmlns:p14="http://schemas.microsoft.com/office/powerpoint/2010/main" val="248324093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D. Quote">
    <p:bg>
      <p:bgPr>
        <a:solidFill>
          <a:srgbClr val="002960"/>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84" imgH="384" progId="TCLayout.ActiveDocument.1">
                  <p:embed/>
                </p:oleObj>
              </mc:Choice>
              <mc:Fallback>
                <p:oleObj name="think-cell Slide" r:id="rId3" imgW="384" imgH="384" progId="TCLayout.ActiveDocument.1">
                  <p:embed/>
                  <p:pic>
                    <p:nvPicPr>
                      <p:cNvPr id="3" name="Object 2"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Date Placeholder 1"/>
          <p:cNvSpPr>
            <a:spLocks noGrp="1"/>
          </p:cNvSpPr>
          <p:nvPr>
            <p:ph type="dt" sz="half" idx="10"/>
          </p:nvPr>
        </p:nvSpPr>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pic>
        <p:nvPicPr>
          <p:cNvPr id="7" name="Picture 6"/>
          <p:cNvPicPr>
            <a:picLocks noChangeAspect="1"/>
          </p:cNvPicPr>
          <p:nvPr userDrawn="1"/>
        </p:nvPicPr>
        <p:blipFill rotWithShape="1">
          <a:blip r:embed="rId5">
            <a:extLst>
              <a:ext uri="{28A0092B-C50C-407E-A947-70E740481C1C}">
                <a14:useLocalDpi xmlns:a14="http://schemas.microsoft.com/office/drawing/2010/main" val="0"/>
              </a:ext>
            </a:extLst>
          </a:blip>
          <a:srcRect r="3634" b="1258"/>
          <a:stretch/>
        </p:blipFill>
        <p:spPr>
          <a:xfrm rot="16200000" flipH="1">
            <a:off x="6797461" y="101443"/>
            <a:ext cx="769257" cy="10019821"/>
          </a:xfrm>
          <a:custGeom>
            <a:avLst/>
            <a:gdLst>
              <a:gd name="connsiteX0" fmla="*/ 0 w 769257"/>
              <a:gd name="connsiteY0" fmla="*/ 0 h 10019821"/>
              <a:gd name="connsiteX1" fmla="*/ 0 w 769257"/>
              <a:gd name="connsiteY1" fmla="*/ 4631160 h 10019821"/>
              <a:gd name="connsiteX2" fmla="*/ 216750 w 769257"/>
              <a:gd name="connsiteY2" fmla="*/ 999646 h 10019821"/>
              <a:gd name="connsiteX3" fmla="*/ 197800 w 769257"/>
              <a:gd name="connsiteY3" fmla="*/ 10019821 h 10019821"/>
              <a:gd name="connsiteX4" fmla="*/ 769257 w 769257"/>
              <a:gd name="connsiteY4" fmla="*/ 10019821 h 10019821"/>
              <a:gd name="connsiteX5" fmla="*/ 769257 w 769257"/>
              <a:gd name="connsiteY5" fmla="*/ 0 h 10019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9257" h="10019821">
                <a:moveTo>
                  <a:pt x="0" y="0"/>
                </a:moveTo>
                <a:lnTo>
                  <a:pt x="0" y="4631160"/>
                </a:lnTo>
                <a:lnTo>
                  <a:pt x="216750" y="999646"/>
                </a:lnTo>
                <a:lnTo>
                  <a:pt x="197800" y="10019821"/>
                </a:lnTo>
                <a:lnTo>
                  <a:pt x="769257" y="10019821"/>
                </a:lnTo>
                <a:lnTo>
                  <a:pt x="769257" y="0"/>
                </a:lnTo>
                <a:close/>
              </a:path>
            </a:pathLst>
          </a:custGeom>
        </p:spPr>
      </p:pic>
      <p:sp>
        <p:nvSpPr>
          <p:cNvPr id="59" name="Freeform 58"/>
          <p:cNvSpPr>
            <a:spLocks/>
          </p:cNvSpPr>
          <p:nvPr/>
        </p:nvSpPr>
        <p:spPr bwMode="white">
          <a:xfrm flipH="1">
            <a:off x="0" y="0"/>
            <a:ext cx="12192000" cy="5867335"/>
          </a:xfrm>
          <a:custGeom>
            <a:avLst/>
            <a:gdLst>
              <a:gd name="connsiteX0" fmla="*/ 12192000 w 12192000"/>
              <a:gd name="connsiteY0" fmla="*/ 0 h 5867335"/>
              <a:gd name="connsiteX1" fmla="*/ 0 w 12192000"/>
              <a:gd name="connsiteY1" fmla="*/ 0 h 5867335"/>
              <a:gd name="connsiteX2" fmla="*/ 0 w 12192000"/>
              <a:gd name="connsiteY2" fmla="*/ 4945992 h 5867335"/>
              <a:gd name="connsiteX3" fmla="*/ 9041587 w 12192000"/>
              <a:gd name="connsiteY3" fmla="*/ 4945992 h 5867335"/>
              <a:gd name="connsiteX4" fmla="*/ 9974275 w 12192000"/>
              <a:gd name="connsiteY4" fmla="*/ 5867335 h 5867335"/>
              <a:gd name="connsiteX5" fmla="*/ 9974275 w 12192000"/>
              <a:gd name="connsiteY5" fmla="*/ 4945992 h 5867335"/>
              <a:gd name="connsiteX6" fmla="*/ 12192000 w 12192000"/>
              <a:gd name="connsiteY6" fmla="*/ 4945992 h 586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867335">
                <a:moveTo>
                  <a:pt x="12192000" y="0"/>
                </a:moveTo>
                <a:lnTo>
                  <a:pt x="0" y="0"/>
                </a:lnTo>
                <a:lnTo>
                  <a:pt x="0" y="4945992"/>
                </a:lnTo>
                <a:lnTo>
                  <a:pt x="9041587" y="4945992"/>
                </a:lnTo>
                <a:lnTo>
                  <a:pt x="9974275" y="5867335"/>
                </a:lnTo>
                <a:lnTo>
                  <a:pt x="9974275" y="4945992"/>
                </a:lnTo>
                <a:lnTo>
                  <a:pt x="12192000" y="4945992"/>
                </a:lnTo>
                <a:close/>
              </a:path>
            </a:pathLst>
          </a:custGeom>
          <a:solidFill>
            <a:srgbClr val="D6E7FF"/>
          </a:solidFill>
          <a:ln>
            <a:noFill/>
          </a:ln>
          <a:effectLst/>
        </p:spPr>
        <p:txBody>
          <a:bodyPr vert="horz" wrap="square" lIns="91440" tIns="45720" rIns="91440" bIns="45720" numCol="1" anchor="t" anchorCtr="0" compatLnSpc="1">
            <a:prstTxWarp prst="textNoShape">
              <a:avLst/>
            </a:prstTxWarp>
            <a:noAutofit/>
          </a:bodyPr>
          <a:lstStyle/>
          <a:p>
            <a:endParaRPr lang="en-US">
              <a:latin typeface="+mn-lt"/>
              <a:ea typeface="+mn-ea"/>
              <a:cs typeface="+mn-cs"/>
              <a:sym typeface="Arial" panose="020B0604020202020204" pitchFamily="34" charset="0"/>
            </a:endParaRPr>
          </a:p>
        </p:txBody>
      </p:sp>
      <p:sp>
        <p:nvSpPr>
          <p:cNvPr id="8" name="Slide Number">
            <a:extLst>
              <a:ext uri="{FF2B5EF4-FFF2-40B4-BE49-F238E27FC236}">
                <a16:creationId xmlns:a16="http://schemas.microsoft.com/office/drawing/2014/main" id="{FC741337-00A5-4B3C-9EB7-5502DC8D447E}"/>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chemeClr val="bg1"/>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chemeClr val="bg1"/>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408093263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D. Special gray">
    <p:bg>
      <p:bgPr>
        <a:solidFill>
          <a:schemeClr val="accent5">
            <a:lumMod val="50000"/>
          </a:schemeClr>
        </a:solidFill>
        <a:effectLst/>
      </p:bgPr>
    </p:bg>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A438F3F0-18BE-499E-B9A3-FF977226F4E7}"/>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6" name="think-cell data - do not delete" hidden="1">
                        <a:extLst>
                          <a:ext uri="{FF2B5EF4-FFF2-40B4-BE49-F238E27FC236}">
                            <a16:creationId xmlns:a16="http://schemas.microsoft.com/office/drawing/2014/main" id="{A438F3F0-18BE-499E-B9A3-FF977226F4E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Date Placeholder 2"/>
          <p:cNvSpPr>
            <a:spLocks noGrp="1"/>
          </p:cNvSpPr>
          <p:nvPr>
            <p:ph type="dt" sz="half" idx="10"/>
          </p:nvPr>
        </p:nvSpPr>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11"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2" name="Title 1"/>
          <p:cNvSpPr>
            <a:spLocks noGrp="1"/>
          </p:cNvSpPr>
          <p:nvPr>
            <p:ph type="title" hasCustomPrompt="1"/>
          </p:nvPr>
        </p:nvSpPr>
        <p:spPr>
          <a:xfrm>
            <a:off x="630000" y="622800"/>
            <a:ext cx="10933200" cy="369332"/>
          </a:xfrm>
        </p:spPr>
        <p:txBody>
          <a:bodyPr vert="horz"/>
          <a:lstStyle>
            <a:lvl1pPr>
              <a:defRPr>
                <a:solidFill>
                  <a:schemeClr val="bg1"/>
                </a:solidFill>
                <a:latin typeface="+mj-lt"/>
                <a:ea typeface="+mj-ea"/>
                <a:cs typeface="+mj-cs"/>
                <a:sym typeface="Arial" panose="020B0604020202020204" pitchFamily="34" charset="0"/>
              </a:defRPr>
            </a:lvl1pPr>
          </a:lstStyle>
          <a:p>
            <a:r>
              <a:rPr lang="en-US"/>
              <a:t>Click to add title</a:t>
            </a:r>
          </a:p>
        </p:txBody>
      </p:sp>
      <p:sp>
        <p:nvSpPr>
          <p:cNvPr id="12" name="Slide Number">
            <a:extLst>
              <a:ext uri="{FF2B5EF4-FFF2-40B4-BE49-F238E27FC236}">
                <a16:creationId xmlns:a16="http://schemas.microsoft.com/office/drawing/2014/main" id="{31A3D63B-4D84-4B4E-B719-00EFB1D81C3B}"/>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chemeClr val="bg1"/>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chemeClr val="bg1"/>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00111735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D. Table of contents">
    <p:bg>
      <p:bgPr>
        <a:solidFill>
          <a:srgbClr val="D6E7FF"/>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F63620B7-2040-46B8-B94A-2E14C5F24A43}"/>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2" name="think-cell data - do not delete" hidden="1">
                        <a:extLst>
                          <a:ext uri="{FF2B5EF4-FFF2-40B4-BE49-F238E27FC236}">
                            <a16:creationId xmlns:a16="http://schemas.microsoft.com/office/drawing/2014/main" id="{F63620B7-2040-46B8-B94A-2E14C5F24A4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3" name="Freeform 12"/>
          <p:cNvSpPr/>
          <p:nvPr/>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Arial" panose="020B0604020202020204" pitchFamily="34" charset="0"/>
            </a:endParaRPr>
          </a:p>
        </p:txBody>
      </p:sp>
      <p:sp>
        <p:nvSpPr>
          <p:cNvPr id="17" name="Freeform 12"/>
          <p:cNvSpPr/>
          <p:nvPr userDrawn="1"/>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Arial" panose="020B0604020202020204" pitchFamily="34" charset="0"/>
            </a:endParaRPr>
          </a:p>
        </p:txBody>
      </p:sp>
      <p:sp>
        <p:nvSpPr>
          <p:cNvPr id="20" name="TextBox 19"/>
          <p:cNvSpPr txBox="1"/>
          <p:nvPr userDrawn="1"/>
        </p:nvSpPr>
        <p:spPr>
          <a:xfrm>
            <a:off x="630000" y="2138279"/>
            <a:ext cx="2926080" cy="2580130"/>
          </a:xfrm>
          <a:prstGeom prst="rect">
            <a:avLst/>
          </a:prstGeom>
          <a:noFill/>
        </p:spPr>
        <p:txBody>
          <a:bodyPr wrap="square" lIns="0" tIns="0" rIns="0" bIns="0" rtlCol="0" anchor="ctr">
            <a:spAutoFit/>
          </a:bodyPr>
          <a:lstStyle/>
          <a:p>
            <a:pPr marL="0" indent="0">
              <a:lnSpc>
                <a:spcPct val="106000"/>
              </a:lnSpc>
              <a:spcAft>
                <a:spcPts val="700"/>
              </a:spcAft>
              <a:buFontTx/>
              <a:buNone/>
            </a:pPr>
            <a:r>
              <a:rPr lang="en-US" sz="5400" b="1">
                <a:solidFill>
                  <a:srgbClr val="002960"/>
                </a:solidFill>
                <a:latin typeface="+mn-lt"/>
                <a:ea typeface="+mn-ea"/>
                <a:cs typeface="+mn-cs"/>
                <a:sym typeface="Arial" panose="020B0604020202020204" pitchFamily="34" charset="0"/>
              </a:rPr>
              <a:t>Table of contents</a:t>
            </a:r>
          </a:p>
        </p:txBody>
      </p:sp>
      <p:sp>
        <p:nvSpPr>
          <p:cNvPr id="15" name="Date Placeholder 4"/>
          <p:cNvSpPr>
            <a:spLocks noGrp="1"/>
          </p:cNvSpPr>
          <p:nvPr>
            <p:ph type="dt" sz="half" idx="10"/>
          </p:nvPr>
        </p:nvSpPr>
        <p:spPr>
          <a:xfrm>
            <a:off x="9677400" y="6405036"/>
            <a:ext cx="1482051" cy="153888"/>
          </a:xfr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24"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pic>
        <p:nvPicPr>
          <p:cNvPr id="10" name="Picture 9"/>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3108638" y="3586748"/>
            <a:ext cx="1365250" cy="3382962"/>
          </a:xfrm>
          <a:custGeom>
            <a:avLst/>
            <a:gdLst>
              <a:gd name="connsiteX0" fmla="*/ 942801 w 1365250"/>
              <a:gd name="connsiteY0" fmla="*/ 0 h 3382962"/>
              <a:gd name="connsiteX1" fmla="*/ 1365250 w 1365250"/>
              <a:gd name="connsiteY1" fmla="*/ 0 h 3382962"/>
              <a:gd name="connsiteX2" fmla="*/ 1365250 w 1365250"/>
              <a:gd name="connsiteY2" fmla="*/ 3382962 h 3382962"/>
              <a:gd name="connsiteX3" fmla="*/ 128720 w 1365250"/>
              <a:gd name="connsiteY3" fmla="*/ 3382962 h 3382962"/>
              <a:gd name="connsiteX4" fmla="*/ 0 w 1365250"/>
              <a:gd name="connsiteY4" fmla="*/ 0 h 3382962"/>
              <a:gd name="connsiteX5" fmla="*/ 929501 w 1365250"/>
              <a:gd name="connsiteY5" fmla="*/ 0 h 3382962"/>
              <a:gd name="connsiteX6" fmla="*/ 0 w 1365250"/>
              <a:gd name="connsiteY6" fmla="*/ 2860398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250" h="3382962">
                <a:moveTo>
                  <a:pt x="942801" y="0"/>
                </a:moveTo>
                <a:lnTo>
                  <a:pt x="1365250" y="0"/>
                </a:lnTo>
                <a:lnTo>
                  <a:pt x="1365250" y="3382962"/>
                </a:lnTo>
                <a:lnTo>
                  <a:pt x="128720" y="3382962"/>
                </a:lnTo>
                <a:close/>
                <a:moveTo>
                  <a:pt x="0" y="0"/>
                </a:moveTo>
                <a:lnTo>
                  <a:pt x="929501" y="0"/>
                </a:lnTo>
                <a:lnTo>
                  <a:pt x="0" y="2860398"/>
                </a:lnTo>
                <a:close/>
              </a:path>
            </a:pathLst>
          </a:custGeom>
          <a:noFill/>
          <a:extLst>
            <a:ext uri="{909E8E84-426E-40DD-AFC4-6F175D3DCCD1}">
              <a14:hiddenFill xmlns:a14="http://schemas.microsoft.com/office/drawing/2010/main">
                <a:solidFill>
                  <a:srgbClr val="FFFFFF"/>
                </a:solidFill>
              </a14:hiddenFill>
            </a:ext>
          </a:extLst>
        </p:spPr>
      </p:pic>
      <p:sp>
        <p:nvSpPr>
          <p:cNvPr id="16" name="Slide Number">
            <a:extLst>
              <a:ext uri="{FF2B5EF4-FFF2-40B4-BE49-F238E27FC236}">
                <a16:creationId xmlns:a16="http://schemas.microsoft.com/office/drawing/2014/main" id="{A3803D57-612B-45F3-99CD-E609CE14EC8A}"/>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41721335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D. Blank green">
    <p:bg>
      <p:bgPr>
        <a:solidFill>
          <a:srgbClr val="D6E7FF"/>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14BC5080-D056-42A3-AFEB-AE49ABF9EBCA}"/>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2" name="think-cell data - do not delete" hidden="1">
                        <a:extLst>
                          <a:ext uri="{FF2B5EF4-FFF2-40B4-BE49-F238E27FC236}">
                            <a16:creationId xmlns:a16="http://schemas.microsoft.com/office/drawing/2014/main" id="{14BC5080-D056-42A3-AFEB-AE49ABF9EBCA}"/>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 name="Date Placeholder 4"/>
          <p:cNvSpPr>
            <a:spLocks noGrp="1"/>
          </p:cNvSpPr>
          <p:nvPr>
            <p:ph type="dt" sz="half" idx="10"/>
          </p:nvPr>
        </p:nvSpPr>
        <p:spPr>
          <a:xfrm>
            <a:off x="9677400" y="6405036"/>
            <a:ext cx="1482051" cy="153888"/>
          </a:xfr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7" name="Slide Number">
            <a:extLst>
              <a:ext uri="{FF2B5EF4-FFF2-40B4-BE49-F238E27FC236}">
                <a16:creationId xmlns:a16="http://schemas.microsoft.com/office/drawing/2014/main" id="{98B78DBC-FD3A-44B7-883C-0E91E47D0EF1}"/>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10075747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D. Blank">
    <p:bg>
      <p:bgPr>
        <a:solidFill>
          <a:srgbClr val="FFFFFF"/>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EF0755A6-7E18-42F4-9BA0-2F9C41BA7246}"/>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2" name="think-cell data - do not delete" hidden="1">
                        <a:extLst>
                          <a:ext uri="{FF2B5EF4-FFF2-40B4-BE49-F238E27FC236}">
                            <a16:creationId xmlns:a16="http://schemas.microsoft.com/office/drawing/2014/main" id="{EF0755A6-7E18-42F4-9BA0-2F9C41BA724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 name="Date Placeholder 6"/>
          <p:cNvSpPr>
            <a:spLocks noGrp="1"/>
          </p:cNvSpPr>
          <p:nvPr>
            <p:ph type="dt" sz="half" idx="10"/>
          </p:nvPr>
        </p:nvSpPr>
        <p:spPr/>
        <p:txBody>
          <a:bodyPr/>
          <a:lstStyle>
            <a:lvl1pPr>
              <a:defRPr>
                <a:latin typeface="+mn-lt"/>
                <a:ea typeface="+mn-ea"/>
                <a:cs typeface="+mn-cs"/>
                <a:sym typeface="Arial" panose="020B0604020202020204" pitchFamily="34" charset="0"/>
              </a:defRPr>
            </a:lvl1pPr>
          </a:lstStyle>
          <a:p>
            <a:endParaRPr lang="en-US"/>
          </a:p>
        </p:txBody>
      </p:sp>
      <p:sp>
        <p:nvSpPr>
          <p:cNvPr id="5"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Tree>
    <p:extLst>
      <p:ext uri="{BB962C8B-B14F-4D97-AF65-F5344CB8AC3E}">
        <p14:creationId xmlns:p14="http://schemas.microsoft.com/office/powerpoint/2010/main" val="316146986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D. Disclaimer">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087C8AD0-5320-43EA-AE8D-EBA89E261F86}"/>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2" name="think-cell data - do not delete" hidden="1">
                        <a:extLst>
                          <a:ext uri="{FF2B5EF4-FFF2-40B4-BE49-F238E27FC236}">
                            <a16:creationId xmlns:a16="http://schemas.microsoft.com/office/drawing/2014/main" id="{087C8AD0-5320-43EA-AE8D-EBA89E261F8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Text Placeholder 4">
            <a:extLst>
              <a:ext uri="{FF2B5EF4-FFF2-40B4-BE49-F238E27FC236}">
                <a16:creationId xmlns:a16="http://schemas.microsoft.com/office/drawing/2014/main" id="{C660C1A9-1075-42EC-AF58-09B92D85B405}"/>
              </a:ext>
            </a:extLst>
          </p:cNvPr>
          <p:cNvSpPr>
            <a:spLocks noGrp="1"/>
          </p:cNvSpPr>
          <p:nvPr>
            <p:ph type="body" sz="quarter" idx="11" hasCustomPrompt="1"/>
          </p:nvPr>
        </p:nvSpPr>
        <p:spPr>
          <a:xfrm>
            <a:off x="5021826" y="1664256"/>
            <a:ext cx="6209072" cy="3323987"/>
          </a:xfrm>
        </p:spPr>
        <p:txBody>
          <a:bodyPr/>
          <a:lstStyle>
            <a:lvl1pPr>
              <a:defRPr sz="900"/>
            </a:lvl1pPr>
          </a:lstStyle>
          <a:p>
            <a:pPr lvl="0"/>
            <a:r>
              <a:rPr lang="en-US"/>
              <a:t>Text</a:t>
            </a:r>
          </a:p>
        </p:txBody>
      </p:sp>
      <p:sp>
        <p:nvSpPr>
          <p:cNvPr id="7" name="Title 6"/>
          <p:cNvSpPr txBox="1">
            <a:spLocks/>
          </p:cNvSpPr>
          <p:nvPr/>
        </p:nvSpPr>
        <p:spPr>
          <a:xfrm>
            <a:off x="639043" y="2619903"/>
            <a:ext cx="3291840" cy="1412694"/>
          </a:xfrm>
          <a:prstGeom prst="rect">
            <a:avLst/>
          </a:prstGeom>
        </p:spPr>
        <p:txBody>
          <a:bodyPr vert="horz" wrap="square" lIns="0" tIns="0" rIns="0" bIns="0" rtlCol="0" anchor="ctr">
            <a:spAutoFit/>
          </a:bodyPr>
          <a:lstStyle>
            <a:lvl1pPr algn="l" defTabSz="914400" rtl="0" eaLnBrk="1" latinLnBrk="0" hangingPunct="1">
              <a:lnSpc>
                <a:spcPct val="90000"/>
              </a:lnSpc>
              <a:spcBef>
                <a:spcPct val="0"/>
              </a:spcBef>
              <a:buNone/>
              <a:defRPr sz="2400" kern="1200">
                <a:solidFill>
                  <a:schemeClr val="tx2"/>
                </a:solidFill>
                <a:latin typeface="+mj-lt"/>
                <a:ea typeface="+mj-ea"/>
                <a:cs typeface="+mj-cs"/>
              </a:defRPr>
            </a:lvl1pPr>
          </a:lstStyle>
          <a:p>
            <a:r>
              <a:rPr lang="en-US" sz="5100" b="1">
                <a:solidFill>
                  <a:srgbClr val="002960"/>
                </a:solidFill>
                <a:latin typeface="+mn-lt"/>
                <a:ea typeface="+mn-ea"/>
                <a:cs typeface="+mn-cs"/>
                <a:sym typeface="Arial" panose="020B0604020202020204" pitchFamily="34" charset="0"/>
              </a:rPr>
              <a:t>Disclaimer</a:t>
            </a:r>
          </a:p>
        </p:txBody>
      </p:sp>
      <p:cxnSp>
        <p:nvCxnSpPr>
          <p:cNvPr id="9" name="Straight Connector 8"/>
          <p:cNvCxnSpPr/>
          <p:nvPr/>
        </p:nvCxnSpPr>
        <p:spPr>
          <a:xfrm>
            <a:off x="4367898" y="1630185"/>
            <a:ext cx="0" cy="3392129"/>
          </a:xfrm>
          <a:prstGeom prst="line">
            <a:avLst/>
          </a:prstGeom>
          <a:ln w="9525">
            <a:solidFill>
              <a:srgbClr val="002960"/>
            </a:solidFill>
            <a:miter lim="800000"/>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4" name="Date Placeholder 3"/>
          <p:cNvSpPr>
            <a:spLocks noGrp="1"/>
          </p:cNvSpPr>
          <p:nvPr>
            <p:ph type="dt" sz="half" idx="10"/>
          </p:nvPr>
        </p:nvSpPr>
        <p:spPr/>
        <p:txBody>
          <a:bodyPr/>
          <a:lstStyle>
            <a:lvl1pPr>
              <a:defRPr>
                <a:latin typeface="+mn-lt"/>
                <a:ea typeface="+mn-ea"/>
                <a:cs typeface="+mn-cs"/>
                <a:sym typeface="Arial" panose="020B0604020202020204" pitchFamily="34" charset="0"/>
              </a:defRPr>
            </a:lvl1pPr>
          </a:lstStyle>
          <a:p>
            <a:endParaRPr lang="en-US"/>
          </a:p>
        </p:txBody>
      </p:sp>
      <p:sp>
        <p:nvSpPr>
          <p:cNvPr id="10"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Tree>
    <p:extLst>
      <p:ext uri="{BB962C8B-B14F-4D97-AF65-F5344CB8AC3E}">
        <p14:creationId xmlns:p14="http://schemas.microsoft.com/office/powerpoint/2010/main" val="312245266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blank" preserve="1">
  <p:cSld name="D. En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84" imgH="384" progId="TCLayout.ActiveDocument.1">
                  <p:embed/>
                </p:oleObj>
              </mc:Choice>
              <mc:Fallback>
                <p:oleObj name="think-cell Slide" r:id="rId3" imgW="384" imgH="384"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8" name="Rectangle 1026">
            <a:extLst>
              <a:ext uri="{FF2B5EF4-FFF2-40B4-BE49-F238E27FC236}">
                <a16:creationId xmlns:a16="http://schemas.microsoft.com/office/drawing/2014/main" id="{5C5452D4-81FA-8458-223A-8A6D9F6DB00D}"/>
              </a:ext>
            </a:extLst>
          </p:cNvPr>
          <p:cNvSpPr txBox="1">
            <a:spLocks noChangeArrowheads="1"/>
          </p:cNvSpPr>
          <p:nvPr userDrawn="1"/>
        </p:nvSpPr>
        <p:spPr bwMode="auto">
          <a:xfrm>
            <a:off x="3586137" y="2663630"/>
            <a:ext cx="7385660" cy="492443"/>
          </a:xfrm>
          <a:prstGeom prst="rect">
            <a:avLst/>
          </a:prstGeom>
        </p:spPr>
        <p:txBody>
          <a:bodyPr vert="horz" wrap="square" lIns="0" tIns="0" rIns="0" bIns="0" rtlCol="0" anchor="b">
            <a:spAutoFit/>
          </a:bodyPr>
          <a:lstStyle>
            <a:lvl1pPr algn="l" defTabSz="914400" rtl="0" eaLnBrk="1" latinLnBrk="0" hangingPunct="1">
              <a:lnSpc>
                <a:spcPct val="100000"/>
              </a:lnSpc>
              <a:spcBef>
                <a:spcPct val="0"/>
              </a:spcBef>
              <a:buNone/>
              <a:defRPr sz="3200" b="1" kern="1200" baseline="0">
                <a:solidFill>
                  <a:srgbClr val="002960"/>
                </a:solidFill>
                <a:latin typeface="Arial" panose="020B0604020202020204" pitchFamily="34" charset="0"/>
                <a:ea typeface="+mj-ea"/>
                <a:cs typeface="Arial" panose="020B0604020202020204" pitchFamily="34" charset="0"/>
                <a:sym typeface="Arial" panose="020B0604020202020204" pitchFamily="34" charset="0"/>
              </a:defRPr>
            </a:lvl1pPr>
          </a:lstStyle>
          <a:p>
            <a:r>
              <a:rPr lang="en-US"/>
              <a:t>Thank you</a:t>
            </a:r>
          </a:p>
        </p:txBody>
      </p:sp>
      <p:sp>
        <p:nvSpPr>
          <p:cNvPr id="19" name="TitleTopPlaceholder">
            <a:extLst>
              <a:ext uri="{FF2B5EF4-FFF2-40B4-BE49-F238E27FC236}">
                <a16:creationId xmlns:a16="http://schemas.microsoft.com/office/drawing/2014/main" id="{78B7DF40-2193-4228-7C41-C50026DDCE0F}"/>
              </a:ext>
            </a:extLst>
          </p:cNvPr>
          <p:cNvSpPr>
            <a:spLocks noChangeArrowheads="1"/>
          </p:cNvSpPr>
          <p:nvPr userDrawn="1"/>
        </p:nvSpPr>
        <p:spPr bwMode="ltGray">
          <a:xfrm>
            <a:off x="2834206" y="3245970"/>
            <a:ext cx="2834204" cy="436455"/>
          </a:xfrm>
          <a:prstGeom prst="rect">
            <a:avLst/>
          </a:prstGeom>
          <a:solidFill>
            <a:srgbClr val="5E8BFF">
              <a:alpha val="76863"/>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20" name="TitleTopPlaceholder">
            <a:extLst>
              <a:ext uri="{FF2B5EF4-FFF2-40B4-BE49-F238E27FC236}">
                <a16:creationId xmlns:a16="http://schemas.microsoft.com/office/drawing/2014/main" id="{A6DD18DC-17CC-E7CD-B6A1-121662E926BC}"/>
              </a:ext>
            </a:extLst>
          </p:cNvPr>
          <p:cNvSpPr>
            <a:spLocks noChangeArrowheads="1"/>
          </p:cNvSpPr>
          <p:nvPr userDrawn="1"/>
        </p:nvSpPr>
        <p:spPr bwMode="ltGray">
          <a:xfrm>
            <a:off x="2" y="3245969"/>
            <a:ext cx="2834204" cy="436455"/>
          </a:xfrm>
          <a:prstGeom prst="rect">
            <a:avLst/>
          </a:prstGeom>
          <a:solidFill>
            <a:srgbClr val="FFC000">
              <a:alpha val="80000"/>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21" name="TitleTopPlaceholder">
            <a:extLst>
              <a:ext uri="{FF2B5EF4-FFF2-40B4-BE49-F238E27FC236}">
                <a16:creationId xmlns:a16="http://schemas.microsoft.com/office/drawing/2014/main" id="{24541025-15B4-4C82-44BF-B9AD0F53E4A0}"/>
              </a:ext>
            </a:extLst>
          </p:cNvPr>
          <p:cNvSpPr>
            <a:spLocks noChangeArrowheads="1"/>
          </p:cNvSpPr>
          <p:nvPr userDrawn="1"/>
        </p:nvSpPr>
        <p:spPr bwMode="ltGray">
          <a:xfrm>
            <a:off x="5181341" y="3246845"/>
            <a:ext cx="7010659" cy="436455"/>
          </a:xfrm>
          <a:prstGeom prst="rect">
            <a:avLst/>
          </a:prstGeom>
          <a:solidFill>
            <a:srgbClr val="009900">
              <a:alpha val="68627"/>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pic>
        <p:nvPicPr>
          <p:cNvPr id="22" name="Picture 4" descr="http://upload.wikimedia.org/wikipedia/commons/thumb/8/82/Seal_of_Massachusetts.svg/2000px-Seal_of_Massachusetts.svg.png">
            <a:extLst>
              <a:ext uri="{FF2B5EF4-FFF2-40B4-BE49-F238E27FC236}">
                <a16:creationId xmlns:a16="http://schemas.microsoft.com/office/drawing/2014/main" id="{A667B943-E8CC-B0B2-871C-AD1C636D3E5C}"/>
              </a:ext>
            </a:extLst>
          </p:cNvPr>
          <p:cNvPicPr>
            <a:picLocks noChangeAspect="1" noChangeArrowheads="1"/>
          </p:cNvPicPr>
          <p:nvPr userDrawn="1"/>
        </p:nvPicPr>
        <p:blipFill>
          <a:blip r:embed="rId5"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09650" y="1595665"/>
            <a:ext cx="2747899" cy="2747736"/>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23" name="McK Disclaimer">
            <a:extLst>
              <a:ext uri="{FF2B5EF4-FFF2-40B4-BE49-F238E27FC236}">
                <a16:creationId xmlns:a16="http://schemas.microsoft.com/office/drawing/2014/main" id="{C3BC27D1-971A-AC4E-83C7-179A85C029C5}"/>
              </a:ext>
            </a:extLst>
          </p:cNvPr>
          <p:cNvSpPr>
            <a:spLocks noChangeArrowheads="1"/>
          </p:cNvSpPr>
          <p:nvPr userDrawn="1"/>
        </p:nvSpPr>
        <p:spPr bwMode="auto">
          <a:xfrm>
            <a:off x="3586137" y="5983586"/>
            <a:ext cx="6828367"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p>
            <a:pPr defTabSz="803755" eaLnBrk="0" hangingPunct="0"/>
            <a:r>
              <a:rPr lang="en-US" sz="1000">
                <a:solidFill>
                  <a:srgbClr val="002960"/>
                </a:solidFill>
                <a:ea typeface="ＭＳ Ｐゴシック"/>
                <a:cs typeface="Arial" panose="020B0604020202020204" pitchFamily="34" charset="0"/>
                <a:sym typeface="Arial" panose="020B0604020202020204" pitchFamily="34" charset="0"/>
              </a:rPr>
              <a:t>DRAFT &amp; CONFIDENTIAL; FOR POLICY DEVELOPMENT PURPOSES ONLY</a:t>
            </a:r>
          </a:p>
        </p:txBody>
      </p:sp>
      <p:sp>
        <p:nvSpPr>
          <p:cNvPr id="24" name="McK Disclaimer">
            <a:extLst>
              <a:ext uri="{FF2B5EF4-FFF2-40B4-BE49-F238E27FC236}">
                <a16:creationId xmlns:a16="http://schemas.microsoft.com/office/drawing/2014/main" id="{DC29A36D-FB9C-AD1F-D263-106F3C7195BD}"/>
              </a:ext>
            </a:extLst>
          </p:cNvPr>
          <p:cNvSpPr>
            <a:spLocks noChangeArrowheads="1"/>
          </p:cNvSpPr>
          <p:nvPr userDrawn="1"/>
        </p:nvSpPr>
        <p:spPr bwMode="auto">
          <a:xfrm>
            <a:off x="3586136" y="4343401"/>
            <a:ext cx="7488264"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p>
            <a:pPr defTabSz="803755" eaLnBrk="0" hangingPunct="0"/>
            <a:r>
              <a:rPr lang="en-US" sz="2000">
                <a:solidFill>
                  <a:srgbClr val="002960"/>
                </a:solidFill>
                <a:ea typeface="ＭＳ Ｐゴシック"/>
                <a:cs typeface="Arial" panose="020B0604020202020204" pitchFamily="34" charset="0"/>
                <a:sym typeface="Arial" panose="020B0604020202020204" pitchFamily="34" charset="0"/>
              </a:rPr>
              <a:t>Executive Office of Health and Human Services</a:t>
            </a:r>
          </a:p>
        </p:txBody>
      </p:sp>
    </p:spTree>
    <p:extLst>
      <p:ext uri="{BB962C8B-B14F-4D97-AF65-F5344CB8AC3E}">
        <p14:creationId xmlns:p14="http://schemas.microsoft.com/office/powerpoint/2010/main" val="387936482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D. Layout guide">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35752660-497A-435C-8D74-9CD7ED037CBE}"/>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35752660-497A-435C-8D74-9CD7ED037CB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Date Placeholder 1"/>
          <p:cNvSpPr>
            <a:spLocks noGrp="1"/>
          </p:cNvSpPr>
          <p:nvPr>
            <p:ph type="dt" sz="half" idx="10"/>
          </p:nvPr>
        </p:nvSpPr>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56"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grpSp>
        <p:nvGrpSpPr>
          <p:cNvPr id="51" name="Group 50">
            <a:extLst>
              <a:ext uri="{FF2B5EF4-FFF2-40B4-BE49-F238E27FC236}">
                <a16:creationId xmlns:a16="http://schemas.microsoft.com/office/drawing/2014/main" id="{FB867B7D-8301-4FF4-9AE3-0B3E1FF378E5}"/>
              </a:ext>
            </a:extLst>
          </p:cNvPr>
          <p:cNvGrpSpPr/>
          <p:nvPr userDrawn="1"/>
        </p:nvGrpSpPr>
        <p:grpSpPr>
          <a:xfrm>
            <a:off x="-600" y="-1"/>
            <a:ext cx="12193800" cy="6858001"/>
            <a:chOff x="-600" y="-1"/>
            <a:chExt cx="12193800" cy="6858001"/>
          </a:xfrm>
        </p:grpSpPr>
        <p:sp>
          <p:nvSpPr>
            <p:cNvPr id="52" name="Freeform: Shape 51">
              <a:extLst>
                <a:ext uri="{FF2B5EF4-FFF2-40B4-BE49-F238E27FC236}">
                  <a16:creationId xmlns:a16="http://schemas.microsoft.com/office/drawing/2014/main" id="{0C9BFCDF-4C34-4472-959E-805A1F91DB80}"/>
                </a:ext>
              </a:extLst>
            </p:cNvPr>
            <p:cNvSpPr/>
            <p:nvPr/>
          </p:nvSpPr>
          <p:spPr>
            <a:xfrm>
              <a:off x="0" y="-1"/>
              <a:ext cx="12193200" cy="6858000"/>
            </a:xfrm>
            <a:custGeom>
              <a:avLst/>
              <a:gdLst>
                <a:gd name="connsiteX0" fmla="*/ 628650 w 12193200"/>
                <a:gd name="connsiteY0" fmla="*/ 622800 h 6858000"/>
                <a:gd name="connsiteX1" fmla="*/ 628650 w 12193200"/>
                <a:gd name="connsiteY1" fmla="*/ 6445640 h 6858000"/>
                <a:gd name="connsiteX2" fmla="*/ 11563350 w 12193200"/>
                <a:gd name="connsiteY2" fmla="*/ 6445640 h 6858000"/>
                <a:gd name="connsiteX3" fmla="*/ 11563350 w 12193200"/>
                <a:gd name="connsiteY3" fmla="*/ 622800 h 6858000"/>
                <a:gd name="connsiteX4" fmla="*/ 11562000 w 12193200"/>
                <a:gd name="connsiteY4" fmla="*/ 622800 h 6858000"/>
                <a:gd name="connsiteX5" fmla="*/ 630001 w 12193200"/>
                <a:gd name="connsiteY5" fmla="*/ 622800 h 6858000"/>
                <a:gd name="connsiteX6" fmla="*/ 0 w 12193200"/>
                <a:gd name="connsiteY6" fmla="*/ 0 h 6858000"/>
                <a:gd name="connsiteX7" fmla="*/ 12193200 w 12193200"/>
                <a:gd name="connsiteY7" fmla="*/ 0 h 6858000"/>
                <a:gd name="connsiteX8" fmla="*/ 12193200 w 12193200"/>
                <a:gd name="connsiteY8" fmla="*/ 622800 h 6858000"/>
                <a:gd name="connsiteX9" fmla="*/ 12192000 w 12193200"/>
                <a:gd name="connsiteY9" fmla="*/ 622800 h 6858000"/>
                <a:gd name="connsiteX10" fmla="*/ 12192000 w 12193200"/>
                <a:gd name="connsiteY10" fmla="*/ 6160597 h 6858000"/>
                <a:gd name="connsiteX11" fmla="*/ 12193200 w 12193200"/>
                <a:gd name="connsiteY11" fmla="*/ 6160597 h 6858000"/>
                <a:gd name="connsiteX12" fmla="*/ 12193200 w 12193200"/>
                <a:gd name="connsiteY12" fmla="*/ 6858000 h 6858000"/>
                <a:gd name="connsiteX13" fmla="*/ 12192000 w 12193200"/>
                <a:gd name="connsiteY13" fmla="*/ 6858000 h 6858000"/>
                <a:gd name="connsiteX14" fmla="*/ 11562000 w 12193200"/>
                <a:gd name="connsiteY14" fmla="*/ 6858000 h 6858000"/>
                <a:gd name="connsiteX15" fmla="*/ 630001 w 12193200"/>
                <a:gd name="connsiteY15" fmla="*/ 6858000 h 6858000"/>
                <a:gd name="connsiteX16" fmla="*/ 1 w 12193200"/>
                <a:gd name="connsiteY16" fmla="*/ 6858000 h 6858000"/>
                <a:gd name="connsiteX17" fmla="*/ 1 w 12193200"/>
                <a:gd name="connsiteY17" fmla="*/ 6160597 h 6858000"/>
                <a:gd name="connsiteX18" fmla="*/ 1 w 12193200"/>
                <a:gd name="connsiteY18" fmla="*/ 622800 h 6858000"/>
                <a:gd name="connsiteX19" fmla="*/ 0 w 12193200"/>
                <a:gd name="connsiteY19" fmla="*/ 6228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193200" h="6858000">
                  <a:moveTo>
                    <a:pt x="628650" y="622800"/>
                  </a:moveTo>
                  <a:lnTo>
                    <a:pt x="628650" y="6445640"/>
                  </a:lnTo>
                  <a:lnTo>
                    <a:pt x="11563350" y="6445640"/>
                  </a:lnTo>
                  <a:lnTo>
                    <a:pt x="11563350" y="622800"/>
                  </a:lnTo>
                  <a:lnTo>
                    <a:pt x="11562000" y="622800"/>
                  </a:lnTo>
                  <a:lnTo>
                    <a:pt x="630001" y="622800"/>
                  </a:lnTo>
                  <a:close/>
                  <a:moveTo>
                    <a:pt x="0" y="0"/>
                  </a:moveTo>
                  <a:lnTo>
                    <a:pt x="12193200" y="0"/>
                  </a:lnTo>
                  <a:lnTo>
                    <a:pt x="12193200" y="622800"/>
                  </a:lnTo>
                  <a:lnTo>
                    <a:pt x="12192000" y="622800"/>
                  </a:lnTo>
                  <a:lnTo>
                    <a:pt x="12192000" y="6160597"/>
                  </a:lnTo>
                  <a:lnTo>
                    <a:pt x="12193200" y="6160597"/>
                  </a:lnTo>
                  <a:lnTo>
                    <a:pt x="12193200" y="6858000"/>
                  </a:lnTo>
                  <a:lnTo>
                    <a:pt x="12192000" y="6858000"/>
                  </a:lnTo>
                  <a:lnTo>
                    <a:pt x="11562000" y="6858000"/>
                  </a:lnTo>
                  <a:lnTo>
                    <a:pt x="630001" y="6858000"/>
                  </a:lnTo>
                  <a:lnTo>
                    <a:pt x="1" y="6858000"/>
                  </a:lnTo>
                  <a:lnTo>
                    <a:pt x="1" y="6160597"/>
                  </a:lnTo>
                  <a:lnTo>
                    <a:pt x="1" y="622800"/>
                  </a:lnTo>
                  <a:lnTo>
                    <a:pt x="0" y="622800"/>
                  </a:lnTo>
                  <a:close/>
                </a:path>
              </a:pathLst>
            </a:custGeom>
            <a:solidFill>
              <a:srgbClr val="F04C3E">
                <a:alpha val="5000"/>
              </a:srgbClr>
            </a:solidFill>
            <a:ln>
              <a:noFill/>
            </a:ln>
          </p:spPr>
          <p:txBody>
            <a:bodyPr vert="horz" wrap="square" lIns="91440" tIns="45720" rIns="91440" bIns="45720" numCol="1" anchor="t" anchorCtr="0" compatLnSpc="1">
              <a:prstTxWarp prst="textNoShape">
                <a:avLst/>
              </a:prstTxWarp>
              <a:noAutofit/>
            </a:bodyPr>
            <a:lstStyle/>
            <a:p>
              <a:endParaRPr lang="en-US">
                <a:solidFill>
                  <a:schemeClr val="tx1"/>
                </a:solidFill>
              </a:endParaRPr>
            </a:p>
          </p:txBody>
        </p:sp>
        <p:cxnSp>
          <p:nvCxnSpPr>
            <p:cNvPr id="53" name="Straight Connector 52">
              <a:extLst>
                <a:ext uri="{FF2B5EF4-FFF2-40B4-BE49-F238E27FC236}">
                  <a16:creationId xmlns:a16="http://schemas.microsoft.com/office/drawing/2014/main" id="{658ABD7A-4B5A-4CD0-B1DB-829028F0DA45}"/>
                </a:ext>
              </a:extLst>
            </p:cNvPr>
            <p:cNvCxnSpPr/>
            <p:nvPr/>
          </p:nvCxnSpPr>
          <p:spPr>
            <a:xfrm>
              <a:off x="-600" y="622800"/>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E4BEA8A7-7554-4B2B-9EC0-DF54BD284454}"/>
                </a:ext>
              </a:extLst>
            </p:cNvPr>
            <p:cNvCxnSpPr/>
            <p:nvPr/>
          </p:nvCxnSpPr>
          <p:spPr>
            <a:xfrm>
              <a:off x="-600" y="888293"/>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7B857B1E-A8FD-43D2-9A7D-7706AE8BBC99}"/>
                </a:ext>
              </a:extLst>
            </p:cNvPr>
            <p:cNvCxnSpPr/>
            <p:nvPr/>
          </p:nvCxnSpPr>
          <p:spPr>
            <a:xfrm>
              <a:off x="-600" y="1153786"/>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69B92201-E725-493D-9F7C-8BAB7A44C55E}"/>
                </a:ext>
              </a:extLst>
            </p:cNvPr>
            <p:cNvCxnSpPr/>
            <p:nvPr/>
          </p:nvCxnSpPr>
          <p:spPr>
            <a:xfrm>
              <a:off x="-600" y="1419279"/>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7C02A63C-FB21-4D2A-82EE-DACBF5730B40}"/>
                </a:ext>
              </a:extLst>
            </p:cNvPr>
            <p:cNvCxnSpPr/>
            <p:nvPr/>
          </p:nvCxnSpPr>
          <p:spPr>
            <a:xfrm>
              <a:off x="-600" y="1684772"/>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C4C12B98-C38D-4E74-B0D4-837610FCE2A1}"/>
                </a:ext>
              </a:extLst>
            </p:cNvPr>
            <p:cNvCxnSpPr/>
            <p:nvPr/>
          </p:nvCxnSpPr>
          <p:spPr>
            <a:xfrm>
              <a:off x="-600" y="195026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7B4FF072-2F4D-4BE0-8B05-BDD9AC06451B}"/>
                </a:ext>
              </a:extLst>
            </p:cNvPr>
            <p:cNvCxnSpPr/>
            <p:nvPr/>
          </p:nvCxnSpPr>
          <p:spPr>
            <a:xfrm>
              <a:off x="-600" y="224168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63087826-35B4-4FA6-B6D5-E0B869075E23}"/>
                </a:ext>
              </a:extLst>
            </p:cNvPr>
            <p:cNvCxnSpPr/>
            <p:nvPr/>
          </p:nvCxnSpPr>
          <p:spPr>
            <a:xfrm>
              <a:off x="-600" y="253310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CBD43B06-D55C-4861-8820-BDBF21ABEEE6}"/>
                </a:ext>
              </a:extLst>
            </p:cNvPr>
            <p:cNvCxnSpPr/>
            <p:nvPr/>
          </p:nvCxnSpPr>
          <p:spPr>
            <a:xfrm>
              <a:off x="-600" y="282452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102B2BA7-489B-40C7-AC85-B68903D455CF}"/>
                </a:ext>
              </a:extLst>
            </p:cNvPr>
            <p:cNvCxnSpPr/>
            <p:nvPr/>
          </p:nvCxnSpPr>
          <p:spPr>
            <a:xfrm>
              <a:off x="-600" y="311594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B0187606-60F4-4CDC-8E66-209A2B266648}"/>
                </a:ext>
              </a:extLst>
            </p:cNvPr>
            <p:cNvCxnSpPr/>
            <p:nvPr/>
          </p:nvCxnSpPr>
          <p:spPr>
            <a:xfrm>
              <a:off x="-600" y="340736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ABB0037F-D44E-48B3-A22F-8EF1BE77D409}"/>
                </a:ext>
              </a:extLst>
            </p:cNvPr>
            <p:cNvCxnSpPr/>
            <p:nvPr/>
          </p:nvCxnSpPr>
          <p:spPr>
            <a:xfrm>
              <a:off x="-600" y="369878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11AC172E-3BB0-4568-8B31-017EE51EA73A}"/>
                </a:ext>
              </a:extLst>
            </p:cNvPr>
            <p:cNvCxnSpPr/>
            <p:nvPr/>
          </p:nvCxnSpPr>
          <p:spPr>
            <a:xfrm>
              <a:off x="-600" y="399020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2F7C1DD1-72FA-428D-91A1-4BA4BF8E0957}"/>
                </a:ext>
              </a:extLst>
            </p:cNvPr>
            <p:cNvCxnSpPr/>
            <p:nvPr/>
          </p:nvCxnSpPr>
          <p:spPr>
            <a:xfrm>
              <a:off x="-600" y="428162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2094C538-CD63-4994-9965-38CC494F64E9}"/>
                </a:ext>
              </a:extLst>
            </p:cNvPr>
            <p:cNvCxnSpPr/>
            <p:nvPr/>
          </p:nvCxnSpPr>
          <p:spPr>
            <a:xfrm>
              <a:off x="-600" y="457304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BC30EAD7-4A49-4FC5-9D65-70F4B3B46ECA}"/>
                </a:ext>
              </a:extLst>
            </p:cNvPr>
            <p:cNvCxnSpPr/>
            <p:nvPr/>
          </p:nvCxnSpPr>
          <p:spPr>
            <a:xfrm>
              <a:off x="-600" y="486446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064ECA56-99CE-4E19-8306-C07177533B61}"/>
                </a:ext>
              </a:extLst>
            </p:cNvPr>
            <p:cNvCxnSpPr/>
            <p:nvPr/>
          </p:nvCxnSpPr>
          <p:spPr>
            <a:xfrm>
              <a:off x="-600" y="515588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06612C37-3494-45A7-8A08-4DA3CC98D9E6}"/>
                </a:ext>
              </a:extLst>
            </p:cNvPr>
            <p:cNvCxnSpPr/>
            <p:nvPr/>
          </p:nvCxnSpPr>
          <p:spPr>
            <a:xfrm>
              <a:off x="-600" y="544730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23AB0D52-29A4-41D8-9445-8B9598C4307A}"/>
                </a:ext>
              </a:extLst>
            </p:cNvPr>
            <p:cNvCxnSpPr/>
            <p:nvPr/>
          </p:nvCxnSpPr>
          <p:spPr>
            <a:xfrm>
              <a:off x="-600" y="573872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699AA325-0F8F-4913-81F8-5690849E9F21}"/>
                </a:ext>
              </a:extLst>
            </p:cNvPr>
            <p:cNvCxnSpPr/>
            <p:nvPr/>
          </p:nvCxnSpPr>
          <p:spPr>
            <a:xfrm>
              <a:off x="-600" y="6030142"/>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grpSp>
          <p:nvGrpSpPr>
            <p:cNvPr id="74" name="Gutter space">
              <a:extLst>
                <a:ext uri="{FF2B5EF4-FFF2-40B4-BE49-F238E27FC236}">
                  <a16:creationId xmlns:a16="http://schemas.microsoft.com/office/drawing/2014/main" id="{29D788B2-956A-4A6E-AA2E-C3EF24A09426}"/>
                </a:ext>
              </a:extLst>
            </p:cNvPr>
            <p:cNvGrpSpPr/>
            <p:nvPr/>
          </p:nvGrpSpPr>
          <p:grpSpPr>
            <a:xfrm>
              <a:off x="1277000" y="622800"/>
              <a:ext cx="9638000" cy="5407342"/>
              <a:chOff x="1277000" y="623550"/>
              <a:chExt cx="9638000" cy="5537047"/>
            </a:xfrm>
          </p:grpSpPr>
          <p:sp>
            <p:nvSpPr>
              <p:cNvPr id="86" name="Rectangle 34">
                <a:extLst>
                  <a:ext uri="{FF2B5EF4-FFF2-40B4-BE49-F238E27FC236}">
                    <a16:creationId xmlns:a16="http://schemas.microsoft.com/office/drawing/2014/main" id="{9EC897BE-F850-484F-BFAD-B970A97A38E9}"/>
                  </a:ext>
                </a:extLst>
              </p:cNvPr>
              <p:cNvSpPr>
                <a:spLocks noChangeArrowheads="1"/>
              </p:cNvSpPr>
              <p:nvPr/>
            </p:nvSpPr>
            <p:spPr bwMode="auto">
              <a:xfrm>
                <a:off x="6887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Rectangle 35">
                <a:extLst>
                  <a:ext uri="{FF2B5EF4-FFF2-40B4-BE49-F238E27FC236}">
                    <a16:creationId xmlns:a16="http://schemas.microsoft.com/office/drawing/2014/main" id="{4FB35D49-8975-4C14-944D-525D433B1DBF}"/>
                  </a:ext>
                </a:extLst>
              </p:cNvPr>
              <p:cNvSpPr>
                <a:spLocks noChangeArrowheads="1"/>
              </p:cNvSpPr>
              <p:nvPr/>
            </p:nvSpPr>
            <p:spPr bwMode="auto">
              <a:xfrm>
                <a:off x="8757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Rectangle 36">
                <a:extLst>
                  <a:ext uri="{FF2B5EF4-FFF2-40B4-BE49-F238E27FC236}">
                    <a16:creationId xmlns:a16="http://schemas.microsoft.com/office/drawing/2014/main" id="{E923099E-8C58-4704-94B2-275987AAA8D4}"/>
                  </a:ext>
                </a:extLst>
              </p:cNvPr>
              <p:cNvSpPr>
                <a:spLocks noChangeArrowheads="1"/>
              </p:cNvSpPr>
              <p:nvPr/>
            </p:nvSpPr>
            <p:spPr bwMode="auto">
              <a:xfrm>
                <a:off x="7822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Rectangle 37">
                <a:extLst>
                  <a:ext uri="{FF2B5EF4-FFF2-40B4-BE49-F238E27FC236}">
                    <a16:creationId xmlns:a16="http://schemas.microsoft.com/office/drawing/2014/main" id="{300A29AB-5ECE-49C3-ABA7-C7A962092388}"/>
                  </a:ext>
                </a:extLst>
              </p:cNvPr>
              <p:cNvSpPr>
                <a:spLocks noChangeArrowheads="1"/>
              </p:cNvSpPr>
              <p:nvPr/>
            </p:nvSpPr>
            <p:spPr bwMode="auto">
              <a:xfrm>
                <a:off x="9692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Rectangle 38">
                <a:extLst>
                  <a:ext uri="{FF2B5EF4-FFF2-40B4-BE49-F238E27FC236}">
                    <a16:creationId xmlns:a16="http://schemas.microsoft.com/office/drawing/2014/main" id="{2F32BAC9-6AD6-4CDA-B9AA-5189110ADF96}"/>
                  </a:ext>
                </a:extLst>
              </p:cNvPr>
              <p:cNvSpPr>
                <a:spLocks noChangeArrowheads="1"/>
              </p:cNvSpPr>
              <p:nvPr/>
            </p:nvSpPr>
            <p:spPr bwMode="auto">
              <a:xfrm>
                <a:off x="10627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Rectangle 39">
                <a:extLst>
                  <a:ext uri="{FF2B5EF4-FFF2-40B4-BE49-F238E27FC236}">
                    <a16:creationId xmlns:a16="http://schemas.microsoft.com/office/drawing/2014/main" id="{C7A5942B-046F-49EE-82FC-2B36352CA7A3}"/>
                  </a:ext>
                </a:extLst>
              </p:cNvPr>
              <p:cNvSpPr>
                <a:spLocks noChangeArrowheads="1"/>
              </p:cNvSpPr>
              <p:nvPr/>
            </p:nvSpPr>
            <p:spPr bwMode="auto">
              <a:xfrm>
                <a:off x="5952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Rectangle 40">
                <a:extLst>
                  <a:ext uri="{FF2B5EF4-FFF2-40B4-BE49-F238E27FC236}">
                    <a16:creationId xmlns:a16="http://schemas.microsoft.com/office/drawing/2014/main" id="{3C80942F-F514-448C-92DA-EA72B5240731}"/>
                  </a:ext>
                </a:extLst>
              </p:cNvPr>
              <p:cNvSpPr>
                <a:spLocks noChangeArrowheads="1"/>
              </p:cNvSpPr>
              <p:nvPr/>
            </p:nvSpPr>
            <p:spPr bwMode="auto">
              <a:xfrm>
                <a:off x="1277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Rectangle 41">
                <a:extLst>
                  <a:ext uri="{FF2B5EF4-FFF2-40B4-BE49-F238E27FC236}">
                    <a16:creationId xmlns:a16="http://schemas.microsoft.com/office/drawing/2014/main" id="{7F8B0DDD-7BFC-45B2-B727-1D4353B9CC62}"/>
                  </a:ext>
                </a:extLst>
              </p:cNvPr>
              <p:cNvSpPr>
                <a:spLocks noChangeArrowheads="1"/>
              </p:cNvSpPr>
              <p:nvPr/>
            </p:nvSpPr>
            <p:spPr bwMode="auto">
              <a:xfrm>
                <a:off x="2212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 name="Rectangle 42">
                <a:extLst>
                  <a:ext uri="{FF2B5EF4-FFF2-40B4-BE49-F238E27FC236}">
                    <a16:creationId xmlns:a16="http://schemas.microsoft.com/office/drawing/2014/main" id="{8422E68F-5329-41CC-B14B-43203AA5BC98}"/>
                  </a:ext>
                </a:extLst>
              </p:cNvPr>
              <p:cNvSpPr>
                <a:spLocks noChangeArrowheads="1"/>
              </p:cNvSpPr>
              <p:nvPr/>
            </p:nvSpPr>
            <p:spPr bwMode="auto">
              <a:xfrm>
                <a:off x="3147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 name="Rectangle 43">
                <a:extLst>
                  <a:ext uri="{FF2B5EF4-FFF2-40B4-BE49-F238E27FC236}">
                    <a16:creationId xmlns:a16="http://schemas.microsoft.com/office/drawing/2014/main" id="{34FC13F3-F9D0-4C2C-90C0-BD41F7070E90}"/>
                  </a:ext>
                </a:extLst>
              </p:cNvPr>
              <p:cNvSpPr>
                <a:spLocks noChangeArrowheads="1"/>
              </p:cNvSpPr>
              <p:nvPr/>
            </p:nvSpPr>
            <p:spPr bwMode="auto">
              <a:xfrm>
                <a:off x="4082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 name="Rectangle 44">
                <a:extLst>
                  <a:ext uri="{FF2B5EF4-FFF2-40B4-BE49-F238E27FC236}">
                    <a16:creationId xmlns:a16="http://schemas.microsoft.com/office/drawing/2014/main" id="{C78A2C70-64A6-477F-90F2-995F96845D1F}"/>
                  </a:ext>
                </a:extLst>
              </p:cNvPr>
              <p:cNvSpPr>
                <a:spLocks noChangeArrowheads="1"/>
              </p:cNvSpPr>
              <p:nvPr/>
            </p:nvSpPr>
            <p:spPr bwMode="auto">
              <a:xfrm>
                <a:off x="5017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75" name="Slide edges">
              <a:extLst>
                <a:ext uri="{FF2B5EF4-FFF2-40B4-BE49-F238E27FC236}">
                  <a16:creationId xmlns:a16="http://schemas.microsoft.com/office/drawing/2014/main" id="{6C09B8E4-21F7-44D7-8F69-E9371159B52C}"/>
                </a:ext>
              </a:extLst>
            </p:cNvPr>
            <p:cNvSpPr>
              <a:spLocks/>
            </p:cNvSpPr>
            <p:nvPr/>
          </p:nvSpPr>
          <p:spPr bwMode="auto">
            <a:xfrm>
              <a:off x="-600" y="0"/>
              <a:ext cx="12193200" cy="6858000"/>
            </a:xfrm>
            <a:custGeom>
              <a:avLst/>
              <a:gdLst>
                <a:gd name="T0" fmla="*/ 6024 w 6026"/>
                <a:gd name="T1" fmla="*/ 3394 h 3396"/>
                <a:gd name="T2" fmla="*/ 6024 w 6026"/>
                <a:gd name="T3" fmla="*/ 3391 h 3396"/>
                <a:gd name="T4" fmla="*/ 5 w 6026"/>
                <a:gd name="T5" fmla="*/ 3391 h 3396"/>
                <a:gd name="T6" fmla="*/ 5 w 6026"/>
                <a:gd name="T7" fmla="*/ 5 h 3396"/>
                <a:gd name="T8" fmla="*/ 6021 w 6026"/>
                <a:gd name="T9" fmla="*/ 5 h 3396"/>
                <a:gd name="T10" fmla="*/ 6021 w 6026"/>
                <a:gd name="T11" fmla="*/ 3394 h 3396"/>
                <a:gd name="T12" fmla="*/ 6024 w 6026"/>
                <a:gd name="T13" fmla="*/ 3394 h 3396"/>
                <a:gd name="T14" fmla="*/ 6024 w 6026"/>
                <a:gd name="T15" fmla="*/ 3391 h 3396"/>
                <a:gd name="T16" fmla="*/ 6024 w 6026"/>
                <a:gd name="T17" fmla="*/ 3394 h 3396"/>
                <a:gd name="T18" fmla="*/ 6026 w 6026"/>
                <a:gd name="T19" fmla="*/ 3394 h 3396"/>
                <a:gd name="T20" fmla="*/ 6026 w 6026"/>
                <a:gd name="T21" fmla="*/ 0 h 3396"/>
                <a:gd name="T22" fmla="*/ 0 w 6026"/>
                <a:gd name="T23" fmla="*/ 0 h 3396"/>
                <a:gd name="T24" fmla="*/ 0 w 6026"/>
                <a:gd name="T25" fmla="*/ 3396 h 3396"/>
                <a:gd name="T26" fmla="*/ 6026 w 6026"/>
                <a:gd name="T27" fmla="*/ 3396 h 3396"/>
                <a:gd name="T28" fmla="*/ 6026 w 6026"/>
                <a:gd name="T29" fmla="*/ 3394 h 3396"/>
                <a:gd name="T30" fmla="*/ 6024 w 6026"/>
                <a:gd name="T31" fmla="*/ 3394 h 3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26" h="3396">
                  <a:moveTo>
                    <a:pt x="6024" y="3394"/>
                  </a:moveTo>
                  <a:lnTo>
                    <a:pt x="6024" y="3391"/>
                  </a:lnTo>
                  <a:lnTo>
                    <a:pt x="5" y="3391"/>
                  </a:lnTo>
                  <a:lnTo>
                    <a:pt x="5" y="5"/>
                  </a:lnTo>
                  <a:lnTo>
                    <a:pt x="6021" y="5"/>
                  </a:lnTo>
                  <a:lnTo>
                    <a:pt x="6021" y="3394"/>
                  </a:lnTo>
                  <a:lnTo>
                    <a:pt x="6024" y="3394"/>
                  </a:lnTo>
                  <a:lnTo>
                    <a:pt x="6024" y="3391"/>
                  </a:lnTo>
                  <a:lnTo>
                    <a:pt x="6024" y="3394"/>
                  </a:lnTo>
                  <a:lnTo>
                    <a:pt x="6026" y="3394"/>
                  </a:lnTo>
                  <a:lnTo>
                    <a:pt x="6026" y="0"/>
                  </a:lnTo>
                  <a:lnTo>
                    <a:pt x="0" y="0"/>
                  </a:lnTo>
                  <a:lnTo>
                    <a:pt x="0" y="3396"/>
                  </a:lnTo>
                  <a:lnTo>
                    <a:pt x="6026" y="3396"/>
                  </a:lnTo>
                  <a:lnTo>
                    <a:pt x="6026" y="3394"/>
                  </a:lnTo>
                  <a:lnTo>
                    <a:pt x="6024" y="3394"/>
                  </a:lnTo>
                  <a:close/>
                </a:path>
              </a:pathLst>
            </a:custGeom>
            <a:solidFill>
              <a:srgbClr val="80808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75757"/>
                </a:solidFill>
                <a:effectLst/>
                <a:uLnTx/>
                <a:uFillTx/>
                <a:ea typeface="+mn-ea"/>
                <a:cs typeface="+mn-cs"/>
              </a:endParaRPr>
            </a:p>
          </p:txBody>
        </p:sp>
        <p:sp>
          <p:nvSpPr>
            <p:cNvPr id="76" name="Footnote measure">
              <a:extLst>
                <a:ext uri="{FF2B5EF4-FFF2-40B4-BE49-F238E27FC236}">
                  <a16:creationId xmlns:a16="http://schemas.microsoft.com/office/drawing/2014/main" id="{4254DE34-5300-4444-AFFC-7101A478B5BE}"/>
                </a:ext>
              </a:extLst>
            </p:cNvPr>
            <p:cNvSpPr>
              <a:spLocks noChangeArrowheads="1"/>
            </p:cNvSpPr>
            <p:nvPr/>
          </p:nvSpPr>
          <p:spPr bwMode="auto">
            <a:xfrm>
              <a:off x="628650" y="6030142"/>
              <a:ext cx="10934700" cy="415498"/>
            </a:xfrm>
            <a:prstGeom prst="rect">
              <a:avLst/>
            </a:prstGeom>
            <a:solidFill>
              <a:srgbClr val="FF660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Whitespace measure">
              <a:extLst>
                <a:ext uri="{FF2B5EF4-FFF2-40B4-BE49-F238E27FC236}">
                  <a16:creationId xmlns:a16="http://schemas.microsoft.com/office/drawing/2014/main" id="{7C6C282A-39F5-45DE-ACFD-8AB3F108DBA0}"/>
                </a:ext>
              </a:extLst>
            </p:cNvPr>
            <p:cNvSpPr>
              <a:spLocks noChangeArrowheads="1"/>
            </p:cNvSpPr>
            <p:nvPr/>
          </p:nvSpPr>
          <p:spPr bwMode="auto">
            <a:xfrm>
              <a:off x="628650" y="1497601"/>
              <a:ext cx="10934700" cy="452667"/>
            </a:xfrm>
            <a:prstGeom prst="rect">
              <a:avLst/>
            </a:prstGeom>
            <a:solidFill>
              <a:srgbClr val="FF660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78" name="Five column measure">
              <a:extLst>
                <a:ext uri="{FF2B5EF4-FFF2-40B4-BE49-F238E27FC236}">
                  <a16:creationId xmlns:a16="http://schemas.microsoft.com/office/drawing/2014/main" id="{A8957AE1-9EDC-40E0-8749-C9981251BAA5}"/>
                </a:ext>
              </a:extLst>
            </p:cNvPr>
            <p:cNvGrpSpPr/>
            <p:nvPr/>
          </p:nvGrpSpPr>
          <p:grpSpPr>
            <a:xfrm>
              <a:off x="629400" y="5844667"/>
              <a:ext cx="10933200" cy="79536"/>
              <a:chOff x="629400" y="5975122"/>
              <a:chExt cx="10933200" cy="79536"/>
            </a:xfrm>
          </p:grpSpPr>
          <p:sp>
            <p:nvSpPr>
              <p:cNvPr id="81" name="Rectangle 5">
                <a:extLst>
                  <a:ext uri="{FF2B5EF4-FFF2-40B4-BE49-F238E27FC236}">
                    <a16:creationId xmlns:a16="http://schemas.microsoft.com/office/drawing/2014/main" id="{8B80F4E6-34A4-4B24-83A1-622BA935687E}"/>
                  </a:ext>
                </a:extLst>
              </p:cNvPr>
              <p:cNvSpPr>
                <a:spLocks noChangeArrowheads="1"/>
              </p:cNvSpPr>
              <p:nvPr/>
            </p:nvSpPr>
            <p:spPr bwMode="auto">
              <a:xfrm>
                <a:off x="2880128" y="5975122"/>
                <a:ext cx="1930288" cy="79536"/>
              </a:xfrm>
              <a:prstGeom prst="rect">
                <a:avLst/>
              </a:prstGeom>
              <a:solidFill>
                <a:srgbClr val="808080">
                  <a:alpha val="1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Rectangle 7">
                <a:extLst>
                  <a:ext uri="{FF2B5EF4-FFF2-40B4-BE49-F238E27FC236}">
                    <a16:creationId xmlns:a16="http://schemas.microsoft.com/office/drawing/2014/main" id="{9DAB328D-F6F2-4880-A330-2692A79B26DF}"/>
                  </a:ext>
                </a:extLst>
              </p:cNvPr>
              <p:cNvSpPr>
                <a:spLocks noChangeArrowheads="1"/>
              </p:cNvSpPr>
              <p:nvPr/>
            </p:nvSpPr>
            <p:spPr bwMode="auto">
              <a:xfrm>
                <a:off x="9626194" y="5975122"/>
                <a:ext cx="1936406" cy="79536"/>
              </a:xfrm>
              <a:prstGeom prst="rect">
                <a:avLst/>
              </a:prstGeom>
              <a:solidFill>
                <a:srgbClr val="808080">
                  <a:alpha val="1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Rectangle 9">
                <a:extLst>
                  <a:ext uri="{FF2B5EF4-FFF2-40B4-BE49-F238E27FC236}">
                    <a16:creationId xmlns:a16="http://schemas.microsoft.com/office/drawing/2014/main" id="{F2E4DB91-6428-4025-8365-7E87D789521F}"/>
                  </a:ext>
                </a:extLst>
              </p:cNvPr>
              <p:cNvSpPr>
                <a:spLocks noChangeArrowheads="1"/>
              </p:cNvSpPr>
              <p:nvPr/>
            </p:nvSpPr>
            <p:spPr bwMode="auto">
              <a:xfrm>
                <a:off x="7372407" y="5975122"/>
                <a:ext cx="1936406" cy="79536"/>
              </a:xfrm>
              <a:prstGeom prst="rect">
                <a:avLst/>
              </a:prstGeom>
              <a:solidFill>
                <a:srgbClr val="808080">
                  <a:alpha val="1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Rectangle 11">
                <a:extLst>
                  <a:ext uri="{FF2B5EF4-FFF2-40B4-BE49-F238E27FC236}">
                    <a16:creationId xmlns:a16="http://schemas.microsoft.com/office/drawing/2014/main" id="{47A11764-19A7-403D-91AC-20C3CE94AFFC}"/>
                  </a:ext>
                </a:extLst>
              </p:cNvPr>
              <p:cNvSpPr>
                <a:spLocks noChangeArrowheads="1"/>
              </p:cNvSpPr>
              <p:nvPr/>
            </p:nvSpPr>
            <p:spPr bwMode="auto">
              <a:xfrm>
                <a:off x="5127797" y="5975122"/>
                <a:ext cx="1927229" cy="79536"/>
              </a:xfrm>
              <a:prstGeom prst="rect">
                <a:avLst/>
              </a:prstGeom>
              <a:solidFill>
                <a:srgbClr val="808080">
                  <a:alpha val="1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Rectangle 13">
                <a:extLst>
                  <a:ext uri="{FF2B5EF4-FFF2-40B4-BE49-F238E27FC236}">
                    <a16:creationId xmlns:a16="http://schemas.microsoft.com/office/drawing/2014/main" id="{764B342E-866A-4078-B139-4739C4ACDB08}"/>
                  </a:ext>
                </a:extLst>
              </p:cNvPr>
              <p:cNvSpPr>
                <a:spLocks noChangeArrowheads="1"/>
              </p:cNvSpPr>
              <p:nvPr/>
            </p:nvSpPr>
            <p:spPr bwMode="auto">
              <a:xfrm>
                <a:off x="629400" y="5975122"/>
                <a:ext cx="1933347" cy="79536"/>
              </a:xfrm>
              <a:prstGeom prst="rect">
                <a:avLst/>
              </a:prstGeom>
              <a:solidFill>
                <a:srgbClr val="808080">
                  <a:alpha val="1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79" name="Live area">
              <a:extLst>
                <a:ext uri="{FF2B5EF4-FFF2-40B4-BE49-F238E27FC236}">
                  <a16:creationId xmlns:a16="http://schemas.microsoft.com/office/drawing/2014/main" id="{F45CFA4A-3359-4F03-8906-9F0DD78ABBFA}"/>
                </a:ext>
              </a:extLst>
            </p:cNvPr>
            <p:cNvSpPr/>
            <p:nvPr/>
          </p:nvSpPr>
          <p:spPr>
            <a:xfrm>
              <a:off x="628650" y="1950267"/>
              <a:ext cx="10934700" cy="4079875"/>
            </a:xfrm>
            <a:custGeom>
              <a:avLst/>
              <a:gdLst>
                <a:gd name="connsiteX0" fmla="*/ 0 w 10931999"/>
                <a:gd name="connsiteY0" fmla="*/ 0 h 5537797"/>
                <a:gd name="connsiteX1" fmla="*/ 10931999 w 10931999"/>
                <a:gd name="connsiteY1" fmla="*/ 0 h 5537797"/>
                <a:gd name="connsiteX2" fmla="*/ 10931999 w 10931999"/>
                <a:gd name="connsiteY2" fmla="*/ 5537797 h 5537797"/>
                <a:gd name="connsiteX3" fmla="*/ 0 w 10931999"/>
                <a:gd name="connsiteY3" fmla="*/ 5537797 h 5537797"/>
              </a:gdLst>
              <a:ahLst/>
              <a:cxnLst>
                <a:cxn ang="0">
                  <a:pos x="connsiteX0" y="connsiteY0"/>
                </a:cxn>
                <a:cxn ang="0">
                  <a:pos x="connsiteX1" y="connsiteY1"/>
                </a:cxn>
                <a:cxn ang="0">
                  <a:pos x="connsiteX2" y="connsiteY2"/>
                </a:cxn>
                <a:cxn ang="0">
                  <a:pos x="connsiteX3" y="connsiteY3"/>
                </a:cxn>
              </a:cxnLst>
              <a:rect l="l" t="t" r="r" b="b"/>
              <a:pathLst>
                <a:path w="10931999" h="5537797">
                  <a:moveTo>
                    <a:pt x="0" y="0"/>
                  </a:moveTo>
                  <a:lnTo>
                    <a:pt x="10931999" y="0"/>
                  </a:lnTo>
                  <a:lnTo>
                    <a:pt x="10931999" y="5537797"/>
                  </a:lnTo>
                  <a:lnTo>
                    <a:pt x="0" y="5537797"/>
                  </a:lnTo>
                  <a:close/>
                </a:path>
              </a:pathLst>
            </a:custGeom>
            <a:noFill/>
            <a:ln w="9525">
              <a:solidFill>
                <a:srgbClr val="F04C3E">
                  <a:alpha val="35000"/>
                </a:srgb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schemeClr val="bg1"/>
                </a:solidFill>
              </a:endParaRPr>
            </a:p>
          </p:txBody>
        </p:sp>
        <p:sp>
          <p:nvSpPr>
            <p:cNvPr id="80" name="Footnote example">
              <a:extLst>
                <a:ext uri="{FF2B5EF4-FFF2-40B4-BE49-F238E27FC236}">
                  <a16:creationId xmlns:a16="http://schemas.microsoft.com/office/drawing/2014/main" id="{FA54666D-BD30-49CF-B603-0584C5F58DF3}"/>
                </a:ext>
              </a:extLst>
            </p:cNvPr>
            <p:cNvSpPr txBox="1"/>
            <p:nvPr/>
          </p:nvSpPr>
          <p:spPr>
            <a:xfrm>
              <a:off x="630000" y="6030142"/>
              <a:ext cx="9030914" cy="415498"/>
            </a:xfrm>
            <a:prstGeom prst="rect">
              <a:avLst/>
            </a:prstGeom>
            <a:noFill/>
          </p:spPr>
          <p:txBody>
            <a:bodyPr wrap="square" lIns="0" tIns="0" rIns="0" bIns="0" rtlCol="0" anchor="b">
              <a:spAutoFit/>
            </a:bodyPr>
            <a:lstStyle/>
            <a:p>
              <a:pPr lvl="0">
                <a:lnSpc>
                  <a:spcPct val="90000"/>
                </a:lnSpc>
                <a:defRPr/>
              </a:pPr>
              <a:r>
                <a:rPr lang="en-US" sz="1000">
                  <a:solidFill>
                    <a:prstClr val="white">
                      <a:lumMod val="65000"/>
                    </a:prstClr>
                  </a:solidFill>
                  <a:sym typeface="Trebuchet MS" panose="020B0603020202020204" pitchFamily="34" charset="0"/>
                </a:rPr>
                <a:t>1. xxxx  2. xxxx  3. xxxx</a:t>
              </a:r>
            </a:p>
            <a:p>
              <a:pPr lvl="0">
                <a:lnSpc>
                  <a:spcPct val="90000"/>
                </a:lnSpc>
                <a:defRPr/>
              </a:pPr>
              <a:r>
                <a:rPr lang="en-US" sz="1000">
                  <a:solidFill>
                    <a:prstClr val="white">
                      <a:lumMod val="65000"/>
                    </a:prstClr>
                  </a:solidFill>
                  <a:sym typeface="Trebuchet MS" panose="020B0603020202020204" pitchFamily="34" charset="0"/>
                </a:rPr>
                <a:t>Note: List footnotes in numerical order. Footnote numbers are not bracketed. Use 10pt font. Do not put a period at the end of the note or the source</a:t>
              </a:r>
            </a:p>
            <a:p>
              <a:pPr lvl="0">
                <a:lnSpc>
                  <a:spcPct val="90000"/>
                </a:lnSpc>
                <a:defRPr/>
              </a:pPr>
              <a:r>
                <a:rPr lang="en-US" sz="1000">
                  <a:solidFill>
                    <a:prstClr val="white">
                      <a:lumMod val="65000"/>
                    </a:prstClr>
                  </a:solidFill>
                  <a:sym typeface="Trebuchet MS" panose="020B0603020202020204" pitchFamily="34" charset="0"/>
                </a:rPr>
                <a:t>Source: Include a source for every chart that you use. Separate sources with a semicolon; BCG-related sources go at the end</a:t>
              </a:r>
            </a:p>
          </p:txBody>
        </p:sp>
      </p:grpSp>
    </p:spTree>
    <p:extLst>
      <p:ext uri="{BB962C8B-B14F-4D97-AF65-F5344CB8AC3E}">
        <p14:creationId xmlns:p14="http://schemas.microsoft.com/office/powerpoint/2010/main" val="242672005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Agenda Section Header Overview">
    <p:bg>
      <p:bgPr>
        <a:solidFill>
          <a:srgbClr val="D6E7FF"/>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270" imgH="270" progId="TCLayout.ActiveDocument.1">
                  <p:embed/>
                </p:oleObj>
              </mc:Choice>
              <mc:Fallback>
                <p:oleObj name="think-cell Slide" r:id="rId5" imgW="270" imgH="270" progId="TCLayout.ActiveDocument.1">
                  <p:embed/>
                  <p:pic>
                    <p:nvPicPr>
                      <p:cNvPr id="3" name="Object 2" hidden="1"/>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11" name="Rectangle 10"/>
          <p:cNvSpPr/>
          <p:nvPr userDrawn="1"/>
        </p:nvSpPr>
        <p:spPr bwMode="invGray">
          <a:xfrm>
            <a:off x="1388145" y="4691187"/>
            <a:ext cx="929337" cy="995874"/>
          </a:xfrm>
          <a:prstGeom prst="rect">
            <a:avLst/>
          </a:prstGeom>
          <a:noFill/>
          <a:ln w="9525">
            <a:solidFill>
              <a:srgbClr val="002960"/>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lnSpc>
                <a:spcPct val="95000"/>
              </a:lnSpc>
              <a:spcBef>
                <a:spcPts val="0"/>
              </a:spcBef>
              <a:spcAft>
                <a:spcPts val="0"/>
              </a:spcAft>
            </a:pPr>
            <a:endParaRPr lang="en-US" sz="2000">
              <a:solidFill>
                <a:prstClr val="white"/>
              </a:solidFill>
              <a:latin typeface="+mn-lt"/>
              <a:ea typeface="+mn-ea"/>
              <a:cs typeface="+mn-cs"/>
              <a:sym typeface="Arial" panose="020B0604020202020204" pitchFamily="34" charset="0"/>
            </a:endParaRPr>
          </a:p>
        </p:txBody>
      </p:sp>
      <p:sp>
        <p:nvSpPr>
          <p:cNvPr id="12" name="Rectangle 11"/>
          <p:cNvSpPr/>
          <p:nvPr userDrawn="1">
            <p:custDataLst>
              <p:tags r:id="rId3"/>
            </p:custDataLst>
          </p:nvPr>
        </p:nvSpPr>
        <p:spPr>
          <a:xfrm>
            <a:off x="2509482" y="4691187"/>
            <a:ext cx="1570152" cy="1468176"/>
          </a:xfrm>
          <a:prstGeom prst="rect">
            <a:avLst/>
          </a:prstGeom>
          <a:noFill/>
          <a:ln w="9525" cmpd="sng">
            <a:solidFill>
              <a:srgbClr val="002960"/>
            </a:solidFill>
            <a:prstDash val="solid"/>
            <a:miter lim="800000"/>
          </a:ln>
          <a:extLst>
            <a:ext uri="{909E8E84-426E-40DD-AFC4-6F175D3DCCD1}">
              <a14:hiddenFill xmlns:a14="http://schemas.microsoft.com/office/drawing/2010/main">
                <a:solidFill>
                  <a:schemeClr val="tx1">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0000" rIns="182880" bIns="182880" numCol="1" spcCol="0" rtlCol="0" fromWordArt="0" anchor="t" anchorCtr="0" forceAA="0" compatLnSpc="1">
            <a:prstTxWarp prst="textNoShape">
              <a:avLst/>
            </a:prstTxWarp>
            <a:noAutofit/>
          </a:bodyPr>
          <a:lstStyle/>
          <a:p>
            <a:pPr>
              <a:lnSpc>
                <a:spcPct val="95000"/>
              </a:lnSpc>
            </a:pPr>
            <a:endParaRPr lang="en-US" sz="1200">
              <a:solidFill>
                <a:srgbClr val="FFFFFF"/>
              </a:solidFill>
              <a:latin typeface="+mn-lt"/>
              <a:ea typeface="+mn-ea"/>
              <a:cs typeface="+mn-cs"/>
              <a:sym typeface="Arial" panose="020B0604020202020204" pitchFamily="34" charset="0"/>
            </a:endParaRPr>
          </a:p>
        </p:txBody>
      </p:sp>
      <p:sp>
        <p:nvSpPr>
          <p:cNvPr id="2" name="TextBox 1"/>
          <p:cNvSpPr txBox="1"/>
          <p:nvPr userDrawn="1"/>
        </p:nvSpPr>
        <p:spPr>
          <a:xfrm>
            <a:off x="630000" y="907198"/>
            <a:ext cx="3448800" cy="3493008"/>
          </a:xfrm>
          <a:prstGeom prst="rect">
            <a:avLst/>
          </a:prstGeom>
          <a:noFill/>
          <a:ln>
            <a:solidFill>
              <a:srgbClr val="002960"/>
            </a:solidFill>
          </a:ln>
        </p:spPr>
        <p:txBody>
          <a:bodyPr wrap="square" lIns="612000" tIns="468000" rIns="0" bIns="0" rtlCol="0" anchor="t">
            <a:noAutofit/>
          </a:bodyPr>
          <a:lstStyle/>
          <a:p>
            <a:pPr>
              <a:lnSpc>
                <a:spcPct val="90000"/>
              </a:lnSpc>
              <a:spcAft>
                <a:spcPts val="600"/>
              </a:spcAft>
            </a:pPr>
            <a:endParaRPr lang="en-US" sz="5400">
              <a:solidFill>
                <a:schemeClr val="bg1"/>
              </a:solidFill>
              <a:latin typeface="+mn-lt"/>
              <a:ea typeface="+mn-ea"/>
              <a:cs typeface="+mn-cs"/>
              <a:sym typeface="Arial" panose="020B0604020202020204" pitchFamily="34" charset="0"/>
            </a:endParaRPr>
          </a:p>
        </p:txBody>
      </p:sp>
      <p:sp>
        <p:nvSpPr>
          <p:cNvPr id="10" name="TextBox 1"/>
          <p:cNvSpPr txBox="1"/>
          <p:nvPr userDrawn="1"/>
        </p:nvSpPr>
        <p:spPr>
          <a:xfrm>
            <a:off x="992129" y="1115416"/>
            <a:ext cx="2723823" cy="881780"/>
          </a:xfrm>
          <a:prstGeom prst="rect">
            <a:avLst/>
          </a:prstGeom>
          <a:noFill/>
        </p:spPr>
        <p:txBody>
          <a:bodyPr wrap="none" rtlCol="0">
            <a:spAutoFit/>
          </a:bodyPr>
          <a:lstStyle/>
          <a:p>
            <a:pPr algn="ctr" fontAlgn="auto">
              <a:lnSpc>
                <a:spcPct val="95000"/>
              </a:lnSpc>
              <a:spcBef>
                <a:spcPts val="0"/>
              </a:spcBef>
              <a:spcAft>
                <a:spcPts val="0"/>
              </a:spcAft>
            </a:pPr>
            <a:r>
              <a:rPr lang="en-US" sz="5400" b="1">
                <a:solidFill>
                  <a:srgbClr val="002960"/>
                </a:solidFill>
                <a:latin typeface="+mn-lt"/>
                <a:ea typeface="+mn-ea"/>
                <a:cs typeface="+mn-cs"/>
                <a:sym typeface="Arial" panose="020B0604020202020204" pitchFamily="34" charset="0"/>
              </a:rPr>
              <a:t>Agenda</a:t>
            </a:r>
          </a:p>
        </p:txBody>
      </p:sp>
      <p:sp>
        <p:nvSpPr>
          <p:cNvPr id="13" name="Slide Number">
            <a:extLst>
              <a:ext uri="{FF2B5EF4-FFF2-40B4-BE49-F238E27FC236}">
                <a16:creationId xmlns:a16="http://schemas.microsoft.com/office/drawing/2014/main" id="{59A3E616-E608-4177-AC30-8C7A4DB27D40}"/>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72697008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Section header line">
    <p:bg bwMode="blackWhite">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BE4739EA-7652-4829-AB50-92C2BCF513CC}"/>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BE4739EA-7652-4829-AB50-92C2BCF513C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Date Placeholder 3"/>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147" name="Title 1"/>
          <p:cNvSpPr>
            <a:spLocks noGrp="1"/>
          </p:cNvSpPr>
          <p:nvPr>
            <p:ph type="title" hasCustomPrompt="1"/>
          </p:nvPr>
        </p:nvSpPr>
        <p:spPr bwMode="blackWhite">
          <a:xfrm>
            <a:off x="630000" y="3826800"/>
            <a:ext cx="10936800" cy="2041200"/>
          </a:xfrm>
        </p:spPr>
        <p:txBody>
          <a:bodyPr vert="horz" anchor="t">
            <a:noAutofit/>
          </a:bodyPr>
          <a:lstStyle>
            <a:lvl1pPr>
              <a:defRPr sz="5400">
                <a:solidFill>
                  <a:srgbClr val="002960"/>
                </a:solidFill>
                <a:latin typeface="+mj-lt"/>
                <a:ea typeface="+mj-ea"/>
                <a:cs typeface="+mj-cs"/>
                <a:sym typeface="Arial" panose="020B0604020202020204" pitchFamily="34" charset="0"/>
              </a:defRPr>
            </a:lvl1pPr>
          </a:lstStyle>
          <a:p>
            <a:r>
              <a:rPr lang="en-US"/>
              <a:t>Click to add big statement text</a:t>
            </a:r>
          </a:p>
        </p:txBody>
      </p:sp>
      <p:cxnSp>
        <p:nvCxnSpPr>
          <p:cNvPr id="148" name="Straight Connector 147"/>
          <p:cNvCxnSpPr/>
          <p:nvPr userDrawn="1"/>
        </p:nvCxnSpPr>
        <p:spPr bwMode="white">
          <a:xfrm>
            <a:off x="618898" y="3680016"/>
            <a:ext cx="11576304" cy="0"/>
          </a:xfrm>
          <a:prstGeom prst="line">
            <a:avLst/>
          </a:prstGeom>
          <a:ln w="19050" cmpd="sng">
            <a:solidFill>
              <a:srgbClr val="002960"/>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8" name="Slide Number">
            <a:extLst>
              <a:ext uri="{FF2B5EF4-FFF2-40B4-BE49-F238E27FC236}">
                <a16:creationId xmlns:a16="http://schemas.microsoft.com/office/drawing/2014/main" id="{5E6DA9AA-CBA5-45FF-8005-939FB654DD0B}"/>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79074510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Agenda Section Header">
    <p:bg>
      <p:bgPr>
        <a:solidFill>
          <a:srgbClr val="D6E7FF"/>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3" name="Object 2"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10" name="Rectangle 9"/>
          <p:cNvSpPr/>
          <p:nvPr userDrawn="1"/>
        </p:nvSpPr>
        <p:spPr bwMode="white">
          <a:xfrm>
            <a:off x="1284743" y="1428131"/>
            <a:ext cx="947672" cy="947672"/>
          </a:xfrm>
          <a:prstGeom prst="rect">
            <a:avLst/>
          </a:prstGeom>
          <a:noFill/>
          <a:ln w="9525">
            <a:solidFill>
              <a:srgbClr val="002960"/>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ea typeface="+mn-ea"/>
              <a:cs typeface="+mn-cs"/>
              <a:sym typeface="Arial" panose="020B0604020202020204" pitchFamily="34" charset="0"/>
            </a:endParaRPr>
          </a:p>
        </p:txBody>
      </p:sp>
      <p:sp>
        <p:nvSpPr>
          <p:cNvPr id="13" name="Rectangle 12"/>
          <p:cNvSpPr/>
          <p:nvPr userDrawn="1"/>
        </p:nvSpPr>
        <p:spPr>
          <a:xfrm>
            <a:off x="1285200" y="2667600"/>
            <a:ext cx="9619200" cy="3200400"/>
          </a:xfrm>
          <a:prstGeom prst="rect">
            <a:avLst/>
          </a:prstGeom>
          <a:noFill/>
          <a:ln w="9525">
            <a:solidFill>
              <a:srgbClr val="002960"/>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spcBef>
                <a:spcPts val="0"/>
              </a:spcBef>
              <a:spcAft>
                <a:spcPts val="0"/>
              </a:spcAft>
            </a:pPr>
            <a:endParaRPr lang="en-US" sz="2000">
              <a:solidFill>
                <a:prstClr val="white"/>
              </a:solidFill>
              <a:latin typeface="+mn-lt"/>
              <a:ea typeface="+mn-ea"/>
              <a:cs typeface="+mn-cs"/>
              <a:sym typeface="Arial" panose="020B0604020202020204" pitchFamily="34" charset="0"/>
            </a:endParaRPr>
          </a:p>
        </p:txBody>
      </p:sp>
      <p:sp>
        <p:nvSpPr>
          <p:cNvPr id="8" name="Slide Number">
            <a:extLst>
              <a:ext uri="{FF2B5EF4-FFF2-40B4-BE49-F238E27FC236}">
                <a16:creationId xmlns:a16="http://schemas.microsoft.com/office/drawing/2014/main" id="{657DFD06-9FA8-4A44-AFA9-2E4D8556FBBC}"/>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70636148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Agenda Full Width Overview">
    <p:bg>
      <p:bgPr>
        <a:solidFill>
          <a:srgbClr val="D6E7FF"/>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3" name="Object 2"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10" name="Title 1"/>
          <p:cNvSpPr txBox="1">
            <a:spLocks/>
          </p:cNvSpPr>
          <p:nvPr userDrawn="1"/>
        </p:nvSpPr>
        <p:spPr>
          <a:xfrm>
            <a:off x="630000" y="622800"/>
            <a:ext cx="7189998" cy="470898"/>
          </a:xfrm>
          <a:prstGeom prst="rect">
            <a:avLst/>
          </a:prstGeom>
        </p:spPr>
        <p:txBody>
          <a:bodyPr vert="horz" wrap="square" lIns="0" tIns="0" rIns="0" bIns="0" rtlCol="0" anchor="t" anchorCtr="0">
            <a:spAutoFit/>
          </a:bodyPr>
          <a:lstStyle>
            <a:lvl1pPr marL="0" indent="0" algn="l" defTabSz="914400" rtl="0" eaLnBrk="1" latinLnBrk="0" hangingPunct="1">
              <a:lnSpc>
                <a:spcPct val="90000"/>
              </a:lnSpc>
              <a:spcBef>
                <a:spcPct val="0"/>
              </a:spcBef>
              <a:spcAft>
                <a:spcPts val="0"/>
              </a:spcAft>
              <a:buNone/>
              <a:defRPr sz="3400" b="0" i="0" u="none" kern="1200" spc="0">
                <a:solidFill>
                  <a:schemeClr val="tx2">
                    <a:lumMod val="100000"/>
                  </a:schemeClr>
                </a:solidFill>
                <a:latin typeface="Trebuchet MS" panose="020B0603020202020204" pitchFamily="34" charset="0"/>
                <a:ea typeface="+mj-ea"/>
                <a:cs typeface="+mj-cs"/>
                <a:sym typeface="Trebuchet MS" panose="020B0603020202020204" pitchFamily="34" charset="0"/>
              </a:defRPr>
            </a:lvl1pPr>
          </a:lstStyle>
          <a:p>
            <a:r>
              <a:rPr lang="en-US" b="1">
                <a:solidFill>
                  <a:srgbClr val="002960"/>
                </a:solidFill>
                <a:latin typeface="+mn-lt"/>
                <a:ea typeface="+mn-ea"/>
                <a:cs typeface="+mn-cs"/>
                <a:sym typeface="Arial" panose="020B0604020202020204" pitchFamily="34" charset="0"/>
              </a:rPr>
              <a:t>Agenda</a:t>
            </a:r>
          </a:p>
        </p:txBody>
      </p:sp>
      <p:cxnSp>
        <p:nvCxnSpPr>
          <p:cNvPr id="13" name="Straight Connector 12"/>
          <p:cNvCxnSpPr/>
          <p:nvPr userDrawn="1"/>
        </p:nvCxnSpPr>
        <p:spPr bwMode="white">
          <a:xfrm>
            <a:off x="618898" y="1206000"/>
            <a:ext cx="11576304" cy="0"/>
          </a:xfrm>
          <a:prstGeom prst="line">
            <a:avLst/>
          </a:prstGeom>
          <a:ln w="9525" cmpd="sng">
            <a:solidFill>
              <a:srgbClr val="002960"/>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8" name="Slide Number">
            <a:extLst>
              <a:ext uri="{FF2B5EF4-FFF2-40B4-BE49-F238E27FC236}">
                <a16:creationId xmlns:a16="http://schemas.microsoft.com/office/drawing/2014/main" id="{F0818998-A708-4092-B4A7-157A66AD6498}"/>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24912210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Agenda Two-Thirds">
    <p:bg>
      <p:bgPr>
        <a:solidFill>
          <a:srgbClr val="D6E7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588" y="1588"/>
                        <a:ext cx="1587" cy="1587"/>
                      </a:xfrm>
                      <a:prstGeom prst="rect">
                        <a:avLst/>
                      </a:prstGeom>
                    </p:spPr>
                  </p:pic>
                </p:oleObj>
              </mc:Fallback>
            </mc:AlternateContent>
          </a:graphicData>
        </a:graphic>
      </p:graphicFrame>
      <p:pic>
        <p:nvPicPr>
          <p:cNvPr id="10" name="Picture 9"/>
          <p:cNvPicPr>
            <a:picLocks noChangeAspect="1"/>
          </p:cNvPicPr>
          <p:nvPr userDrawn="1"/>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3671068" y="0"/>
            <a:ext cx="416951" cy="6858000"/>
          </a:xfrm>
          <a:prstGeom prst="rect">
            <a:avLst/>
          </a:prstGeom>
        </p:spPr>
      </p:pic>
      <p:sp>
        <p:nvSpPr>
          <p:cNvPr id="13" name="Rectangle 12"/>
          <p:cNvSpPr/>
          <p:nvPr userDrawn="1"/>
        </p:nvSpPr>
        <p:spPr bwMode="white">
          <a:xfrm>
            <a:off x="4080763" y="-1309"/>
            <a:ext cx="8111237" cy="6859309"/>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Arial" panose="020B0604020202020204" pitchFamily="34" charset="0"/>
            </a:endParaRPr>
          </a:p>
        </p:txBody>
      </p:sp>
      <p:sp>
        <p:nvSpPr>
          <p:cNvPr id="16"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17" name="TextBox 16"/>
          <p:cNvSpPr txBox="1"/>
          <p:nvPr userDrawn="1"/>
        </p:nvSpPr>
        <p:spPr>
          <a:xfrm>
            <a:off x="629999" y="3192895"/>
            <a:ext cx="1645920" cy="470898"/>
          </a:xfrm>
          <a:prstGeom prst="rect">
            <a:avLst/>
          </a:prstGeom>
          <a:noFill/>
        </p:spPr>
        <p:txBody>
          <a:bodyPr wrap="square" lIns="0" tIns="0" rIns="0" bIns="0" rtlCol="0" anchor="t">
            <a:spAutoFit/>
          </a:bodyPr>
          <a:lstStyle/>
          <a:p>
            <a:pPr>
              <a:lnSpc>
                <a:spcPct val="90000"/>
              </a:lnSpc>
              <a:spcAft>
                <a:spcPts val="600"/>
              </a:spcAft>
            </a:pPr>
            <a:r>
              <a:rPr lang="en-US" sz="3400" b="1">
                <a:solidFill>
                  <a:srgbClr val="002960"/>
                </a:solidFill>
                <a:latin typeface="+mn-lt"/>
                <a:ea typeface="+mn-ea"/>
                <a:cs typeface="+mn-cs"/>
                <a:sym typeface="Arial" panose="020B0604020202020204" pitchFamily="34" charset="0"/>
              </a:rPr>
              <a:t>Agenda</a:t>
            </a:r>
          </a:p>
        </p:txBody>
      </p:sp>
      <p:sp>
        <p:nvSpPr>
          <p:cNvPr id="12" name="Slide Number">
            <a:extLst>
              <a:ext uri="{FF2B5EF4-FFF2-40B4-BE49-F238E27FC236}">
                <a16:creationId xmlns:a16="http://schemas.microsoft.com/office/drawing/2014/main" id="{E7B8AF14-C4E1-4FA3-A274-EF2E5FF59B7F}"/>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16459301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Agenda D. Section Header Overview">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5"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8" name="Rectangle 7"/>
          <p:cNvSpPr/>
          <p:nvPr userDrawn="1"/>
        </p:nvSpPr>
        <p:spPr bwMode="invGray">
          <a:xfrm>
            <a:off x="1388145" y="4691187"/>
            <a:ext cx="929337" cy="995874"/>
          </a:xfrm>
          <a:prstGeom prst="rect">
            <a:avLst/>
          </a:prstGeom>
          <a:noFill/>
          <a:ln w="9525">
            <a:solidFill>
              <a:srgbClr val="002960"/>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lnSpc>
                <a:spcPct val="95000"/>
              </a:lnSpc>
              <a:spcBef>
                <a:spcPts val="0"/>
              </a:spcBef>
              <a:spcAft>
                <a:spcPts val="0"/>
              </a:spcAft>
            </a:pPr>
            <a:endParaRPr lang="en-US" sz="2000">
              <a:solidFill>
                <a:prstClr val="white"/>
              </a:solidFill>
              <a:latin typeface="+mn-lt"/>
              <a:ea typeface="+mn-ea"/>
              <a:cs typeface="+mn-cs"/>
              <a:sym typeface="Arial" panose="020B0604020202020204" pitchFamily="34" charset="0"/>
            </a:endParaRPr>
          </a:p>
        </p:txBody>
      </p:sp>
      <p:sp>
        <p:nvSpPr>
          <p:cNvPr id="10" name="Rectangle 9"/>
          <p:cNvSpPr/>
          <p:nvPr userDrawn="1">
            <p:custDataLst>
              <p:tags r:id="rId2"/>
            </p:custDataLst>
          </p:nvPr>
        </p:nvSpPr>
        <p:spPr>
          <a:xfrm>
            <a:off x="2509482" y="4691187"/>
            <a:ext cx="1570152" cy="1468176"/>
          </a:xfrm>
          <a:prstGeom prst="rect">
            <a:avLst/>
          </a:prstGeom>
          <a:noFill/>
          <a:ln w="9525" cmpd="sng">
            <a:solidFill>
              <a:srgbClr val="002960"/>
            </a:solidFill>
            <a:prstDash val="solid"/>
            <a:miter lim="800000"/>
          </a:ln>
          <a:extLst>
            <a:ext uri="{909E8E84-426E-40DD-AFC4-6F175D3DCCD1}">
              <a14:hiddenFill xmlns:a14="http://schemas.microsoft.com/office/drawing/2010/main">
                <a:solidFill>
                  <a:schemeClr val="tx1">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0000" rIns="182880" bIns="182880" numCol="1" spcCol="0" rtlCol="0" fromWordArt="0" anchor="t" anchorCtr="0" forceAA="0" compatLnSpc="1">
            <a:prstTxWarp prst="textNoShape">
              <a:avLst/>
            </a:prstTxWarp>
            <a:noAutofit/>
          </a:bodyPr>
          <a:lstStyle/>
          <a:p>
            <a:pPr>
              <a:lnSpc>
                <a:spcPct val="95000"/>
              </a:lnSpc>
            </a:pPr>
            <a:endParaRPr lang="en-US" sz="1200">
              <a:solidFill>
                <a:srgbClr val="FFFFFF"/>
              </a:solidFill>
              <a:latin typeface="+mn-lt"/>
              <a:ea typeface="+mn-ea"/>
              <a:cs typeface="+mn-cs"/>
              <a:sym typeface="Arial" panose="020B0604020202020204" pitchFamily="34" charset="0"/>
            </a:endParaRPr>
          </a:p>
        </p:txBody>
      </p:sp>
      <p:sp>
        <p:nvSpPr>
          <p:cNvPr id="11" name="TextBox 10"/>
          <p:cNvSpPr txBox="1"/>
          <p:nvPr userDrawn="1"/>
        </p:nvSpPr>
        <p:spPr>
          <a:xfrm>
            <a:off x="630000" y="907197"/>
            <a:ext cx="3448800" cy="3493008"/>
          </a:xfrm>
          <a:prstGeom prst="rect">
            <a:avLst/>
          </a:prstGeom>
          <a:noFill/>
          <a:ln>
            <a:solidFill>
              <a:srgbClr val="002960"/>
            </a:solidFill>
          </a:ln>
        </p:spPr>
        <p:txBody>
          <a:bodyPr wrap="square" lIns="612000" tIns="468000" rIns="0" bIns="0" rtlCol="0" anchor="t">
            <a:noAutofit/>
          </a:bodyPr>
          <a:lstStyle/>
          <a:p>
            <a:pPr>
              <a:lnSpc>
                <a:spcPct val="90000"/>
              </a:lnSpc>
              <a:spcAft>
                <a:spcPts val="600"/>
              </a:spcAft>
            </a:pPr>
            <a:endParaRPr lang="en-US" sz="5400">
              <a:solidFill>
                <a:schemeClr val="accent4"/>
              </a:solidFill>
              <a:latin typeface="+mn-lt"/>
              <a:ea typeface="+mn-ea"/>
              <a:cs typeface="+mn-cs"/>
              <a:sym typeface="Arial" panose="020B0604020202020204" pitchFamily="34" charset="0"/>
            </a:endParaRPr>
          </a:p>
        </p:txBody>
      </p:sp>
      <p:sp>
        <p:nvSpPr>
          <p:cNvPr id="9" name="TextBox 1"/>
          <p:cNvSpPr txBox="1"/>
          <p:nvPr userDrawn="1"/>
        </p:nvSpPr>
        <p:spPr>
          <a:xfrm>
            <a:off x="992129" y="1115416"/>
            <a:ext cx="2723823" cy="881780"/>
          </a:xfrm>
          <a:prstGeom prst="rect">
            <a:avLst/>
          </a:prstGeom>
          <a:noFill/>
        </p:spPr>
        <p:txBody>
          <a:bodyPr wrap="none" rtlCol="0">
            <a:spAutoFit/>
          </a:bodyPr>
          <a:lstStyle>
            <a:defPPr>
              <a:defRPr lang="en-US"/>
            </a:defPPr>
            <a:lvl1pPr algn="ctr" fontAlgn="auto">
              <a:lnSpc>
                <a:spcPct val="95000"/>
              </a:lnSpc>
              <a:spcBef>
                <a:spcPts val="0"/>
              </a:spcBef>
              <a:spcAft>
                <a:spcPts val="0"/>
              </a:spcAft>
              <a:defRPr sz="5400">
                <a:solidFill>
                  <a:schemeClr val="accent4"/>
                </a:solidFill>
                <a:latin typeface="+mj-l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n-US" b="1">
                <a:solidFill>
                  <a:srgbClr val="002960"/>
                </a:solidFill>
                <a:latin typeface="+mn-lt"/>
                <a:ea typeface="+mn-ea"/>
                <a:cs typeface="+mn-cs"/>
                <a:sym typeface="Arial" panose="020B0604020202020204" pitchFamily="34" charset="0"/>
              </a:rPr>
              <a:t>Agenda</a:t>
            </a:r>
          </a:p>
        </p:txBody>
      </p:sp>
    </p:spTree>
    <p:extLst>
      <p:ext uri="{BB962C8B-B14F-4D97-AF65-F5344CB8AC3E}">
        <p14:creationId xmlns:p14="http://schemas.microsoft.com/office/powerpoint/2010/main" val="318009245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Agenda D. Section Header">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8" name="Rectangle 7"/>
          <p:cNvSpPr/>
          <p:nvPr userDrawn="1"/>
        </p:nvSpPr>
        <p:spPr bwMode="white">
          <a:xfrm>
            <a:off x="1284743" y="1428131"/>
            <a:ext cx="947672" cy="947672"/>
          </a:xfrm>
          <a:prstGeom prst="rect">
            <a:avLst/>
          </a:prstGeom>
          <a:noFill/>
          <a:ln w="9525">
            <a:solidFill>
              <a:srgbClr val="002960"/>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ea typeface="+mn-ea"/>
              <a:cs typeface="+mn-cs"/>
              <a:sym typeface="Arial" panose="020B0604020202020204" pitchFamily="34" charset="0"/>
            </a:endParaRPr>
          </a:p>
        </p:txBody>
      </p:sp>
      <p:sp>
        <p:nvSpPr>
          <p:cNvPr id="10" name="Rectangle 9"/>
          <p:cNvSpPr/>
          <p:nvPr userDrawn="1"/>
        </p:nvSpPr>
        <p:spPr>
          <a:xfrm>
            <a:off x="1285200" y="2667600"/>
            <a:ext cx="9619200" cy="3200400"/>
          </a:xfrm>
          <a:prstGeom prst="rect">
            <a:avLst/>
          </a:prstGeom>
          <a:noFill/>
          <a:ln w="9525">
            <a:solidFill>
              <a:srgbClr val="002960"/>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spcBef>
                <a:spcPts val="0"/>
              </a:spcBef>
              <a:spcAft>
                <a:spcPts val="0"/>
              </a:spcAft>
            </a:pPr>
            <a:endParaRPr lang="en-US" sz="2000">
              <a:solidFill>
                <a:prstClr val="white"/>
              </a:solidFill>
              <a:latin typeface="+mn-lt"/>
              <a:ea typeface="+mn-ea"/>
              <a:cs typeface="+mn-cs"/>
              <a:sym typeface="Arial" panose="020B0604020202020204" pitchFamily="34" charset="0"/>
            </a:endParaRPr>
          </a:p>
        </p:txBody>
      </p:sp>
    </p:spTree>
    <p:extLst>
      <p:ext uri="{BB962C8B-B14F-4D97-AF65-F5344CB8AC3E}">
        <p14:creationId xmlns:p14="http://schemas.microsoft.com/office/powerpoint/2010/main" val="96104906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Agenda D. Full Width Overview">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7" name="Title 1"/>
          <p:cNvSpPr txBox="1">
            <a:spLocks/>
          </p:cNvSpPr>
          <p:nvPr userDrawn="1"/>
        </p:nvSpPr>
        <p:spPr>
          <a:xfrm>
            <a:off x="630000" y="622800"/>
            <a:ext cx="7189998" cy="470898"/>
          </a:xfrm>
          <a:prstGeom prst="rect">
            <a:avLst/>
          </a:prstGeom>
        </p:spPr>
        <p:txBody>
          <a:bodyPr vert="horz" wrap="square" lIns="0" tIns="0" rIns="0" bIns="0" rtlCol="0" anchor="t" anchorCtr="0">
            <a:spAutoFit/>
          </a:bodyPr>
          <a:lstStyle>
            <a:lvl1pPr marL="0" indent="0" algn="l" defTabSz="914400" rtl="0" eaLnBrk="1" latinLnBrk="0" hangingPunct="1">
              <a:lnSpc>
                <a:spcPct val="90000"/>
              </a:lnSpc>
              <a:spcBef>
                <a:spcPct val="0"/>
              </a:spcBef>
              <a:spcAft>
                <a:spcPts val="0"/>
              </a:spcAft>
              <a:buNone/>
              <a:defRPr sz="3400" b="0" i="0" u="none" kern="1200" spc="0">
                <a:solidFill>
                  <a:schemeClr val="tx2">
                    <a:lumMod val="100000"/>
                  </a:schemeClr>
                </a:solidFill>
                <a:latin typeface="Trebuchet MS" panose="020B0603020202020204" pitchFamily="34" charset="0"/>
                <a:ea typeface="+mj-ea"/>
                <a:cs typeface="+mj-cs"/>
                <a:sym typeface="Trebuchet MS" panose="020B0603020202020204" pitchFamily="34" charset="0"/>
              </a:defRPr>
            </a:lvl1pPr>
          </a:lstStyle>
          <a:p>
            <a:r>
              <a:rPr lang="en-US" b="1">
                <a:solidFill>
                  <a:srgbClr val="002960"/>
                </a:solidFill>
                <a:latin typeface="+mn-lt"/>
                <a:ea typeface="+mn-ea"/>
                <a:cs typeface="+mn-cs"/>
                <a:sym typeface="Arial" panose="020B0604020202020204" pitchFamily="34" charset="0"/>
              </a:rPr>
              <a:t>Agenda</a:t>
            </a:r>
          </a:p>
        </p:txBody>
      </p:sp>
      <p:cxnSp>
        <p:nvCxnSpPr>
          <p:cNvPr id="9" name="Straight Connector 8"/>
          <p:cNvCxnSpPr/>
          <p:nvPr userDrawn="1"/>
        </p:nvCxnSpPr>
        <p:spPr bwMode="white">
          <a:xfrm>
            <a:off x="618898" y="1206000"/>
            <a:ext cx="11576304" cy="0"/>
          </a:xfrm>
          <a:prstGeom prst="line">
            <a:avLst/>
          </a:prstGeom>
          <a:ln w="9525" cmpd="sng">
            <a:solidFill>
              <a:srgbClr val="002960"/>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0371827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Agenda D. Two-Thirds">
    <p:bg>
      <p:bgPr>
        <a:solidFill>
          <a:srgbClr val="D6E7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588" y="1588"/>
                        <a:ext cx="1587" cy="1587"/>
                      </a:xfrm>
                      <a:prstGeom prst="rect">
                        <a:avLst/>
                      </a:prstGeom>
                    </p:spPr>
                  </p:pic>
                </p:oleObj>
              </mc:Fallback>
            </mc:AlternateContent>
          </a:graphicData>
        </a:graphic>
      </p:graphicFrame>
      <p:pic>
        <p:nvPicPr>
          <p:cNvPr id="23" name="Picture 22"/>
          <p:cNvPicPr>
            <a:picLocks noChangeAspect="1"/>
          </p:cNvPicPr>
          <p:nvPr userDrawn="1"/>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3671068" y="0"/>
            <a:ext cx="416951" cy="6858000"/>
          </a:xfrm>
          <a:prstGeom prst="rect">
            <a:avLst/>
          </a:prstGeom>
        </p:spPr>
      </p:pic>
      <p:sp>
        <p:nvSpPr>
          <p:cNvPr id="26" name="Rectangle 25"/>
          <p:cNvSpPr/>
          <p:nvPr userDrawn="1"/>
        </p:nvSpPr>
        <p:spPr bwMode="ltGray">
          <a:xfrm>
            <a:off x="4080763" y="-1309"/>
            <a:ext cx="8111237" cy="685930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Arial" panose="020B0604020202020204" pitchFamily="34" charset="0"/>
            </a:endParaRPr>
          </a:p>
        </p:txBody>
      </p:sp>
      <p:sp>
        <p:nvSpPr>
          <p:cNvPr id="2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10" name="TextBox 9"/>
          <p:cNvSpPr txBox="1"/>
          <p:nvPr userDrawn="1"/>
        </p:nvSpPr>
        <p:spPr>
          <a:xfrm>
            <a:off x="630000" y="3262145"/>
            <a:ext cx="1161047" cy="332399"/>
          </a:xfrm>
          <a:prstGeom prst="rect">
            <a:avLst/>
          </a:prstGeom>
          <a:noFill/>
        </p:spPr>
        <p:txBody>
          <a:bodyPr wrap="square" lIns="0" tIns="0" rIns="0" bIns="0" rtlCol="0" anchor="t">
            <a:spAutoFit/>
          </a:bodyPr>
          <a:lstStyle/>
          <a:p>
            <a:pPr>
              <a:lnSpc>
                <a:spcPct val="90000"/>
              </a:lnSpc>
              <a:spcAft>
                <a:spcPts val="600"/>
              </a:spcAft>
            </a:pPr>
            <a:r>
              <a:rPr lang="en-US" sz="2400" b="1">
                <a:solidFill>
                  <a:srgbClr val="002960"/>
                </a:solidFill>
                <a:latin typeface="+mn-lt"/>
                <a:ea typeface="+mn-ea"/>
                <a:cs typeface="+mn-cs"/>
                <a:sym typeface="Arial" panose="020B0604020202020204" pitchFamily="34" charset="0"/>
              </a:rPr>
              <a:t>Agenda</a:t>
            </a:r>
          </a:p>
        </p:txBody>
      </p:sp>
      <p:sp>
        <p:nvSpPr>
          <p:cNvPr id="12" name="Slide Number">
            <a:extLst>
              <a:ext uri="{FF2B5EF4-FFF2-40B4-BE49-F238E27FC236}">
                <a16:creationId xmlns:a16="http://schemas.microsoft.com/office/drawing/2014/main" id="{8885D8FA-0FB4-4328-A2B3-ADE91E0D1D54}"/>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53557289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Agenda D. Table of Contents">
    <p:bg>
      <p:bgPr>
        <a:solidFill>
          <a:srgbClr val="D6E7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13" name="Freeform 12"/>
          <p:cNvSpPr/>
          <p:nvPr/>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Arial" panose="020B0604020202020204" pitchFamily="34" charset="0"/>
            </a:endParaRPr>
          </a:p>
        </p:txBody>
      </p:sp>
      <p:sp>
        <p:nvSpPr>
          <p:cNvPr id="17" name="Freeform 12"/>
          <p:cNvSpPr/>
          <p:nvPr userDrawn="1"/>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Arial" panose="020B0604020202020204" pitchFamily="34" charset="0"/>
            </a:endParaRPr>
          </a:p>
        </p:txBody>
      </p:sp>
      <p:sp>
        <p:nvSpPr>
          <p:cNvPr id="24"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pic>
        <p:nvPicPr>
          <p:cNvPr id="9" name="Picture 8"/>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3108638" y="3586748"/>
            <a:ext cx="1365250" cy="3382962"/>
          </a:xfrm>
          <a:custGeom>
            <a:avLst/>
            <a:gdLst>
              <a:gd name="connsiteX0" fmla="*/ 942801 w 1365250"/>
              <a:gd name="connsiteY0" fmla="*/ 0 h 3382962"/>
              <a:gd name="connsiteX1" fmla="*/ 1365250 w 1365250"/>
              <a:gd name="connsiteY1" fmla="*/ 0 h 3382962"/>
              <a:gd name="connsiteX2" fmla="*/ 1365250 w 1365250"/>
              <a:gd name="connsiteY2" fmla="*/ 3382962 h 3382962"/>
              <a:gd name="connsiteX3" fmla="*/ 128720 w 1365250"/>
              <a:gd name="connsiteY3" fmla="*/ 3382962 h 3382962"/>
              <a:gd name="connsiteX4" fmla="*/ 0 w 1365250"/>
              <a:gd name="connsiteY4" fmla="*/ 0 h 3382962"/>
              <a:gd name="connsiteX5" fmla="*/ 929501 w 1365250"/>
              <a:gd name="connsiteY5" fmla="*/ 0 h 3382962"/>
              <a:gd name="connsiteX6" fmla="*/ 0 w 1365250"/>
              <a:gd name="connsiteY6" fmla="*/ 2860398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250" h="3382962">
                <a:moveTo>
                  <a:pt x="942801" y="0"/>
                </a:moveTo>
                <a:lnTo>
                  <a:pt x="1365250" y="0"/>
                </a:lnTo>
                <a:lnTo>
                  <a:pt x="1365250" y="3382962"/>
                </a:lnTo>
                <a:lnTo>
                  <a:pt x="128720" y="3382962"/>
                </a:lnTo>
                <a:close/>
                <a:moveTo>
                  <a:pt x="0" y="0"/>
                </a:moveTo>
                <a:lnTo>
                  <a:pt x="929501" y="0"/>
                </a:lnTo>
                <a:lnTo>
                  <a:pt x="0" y="2860398"/>
                </a:lnTo>
                <a:close/>
              </a:path>
            </a:pathLst>
          </a:cu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7ADE8037-409F-415A-9F73-BFE3974284D5}"/>
              </a:ext>
            </a:extLst>
          </p:cNvPr>
          <p:cNvSpPr txBox="1"/>
          <p:nvPr userDrawn="1"/>
        </p:nvSpPr>
        <p:spPr>
          <a:xfrm>
            <a:off x="630000" y="2138279"/>
            <a:ext cx="2926080" cy="2580130"/>
          </a:xfrm>
          <a:prstGeom prst="rect">
            <a:avLst/>
          </a:prstGeom>
          <a:noFill/>
        </p:spPr>
        <p:txBody>
          <a:bodyPr wrap="square" lIns="0" tIns="0" rIns="0" bIns="0" rtlCol="0" anchor="ctr">
            <a:spAutoFit/>
          </a:bodyPr>
          <a:lstStyle/>
          <a:p>
            <a:pPr marL="0" indent="0">
              <a:lnSpc>
                <a:spcPct val="106000"/>
              </a:lnSpc>
              <a:spcAft>
                <a:spcPts val="700"/>
              </a:spcAft>
              <a:buFontTx/>
              <a:buNone/>
            </a:pPr>
            <a:r>
              <a:rPr lang="en-US" sz="5400" b="1">
                <a:solidFill>
                  <a:srgbClr val="002960"/>
                </a:solidFill>
                <a:latin typeface="+mn-lt"/>
                <a:ea typeface="+mn-ea"/>
                <a:cs typeface="+mn-cs"/>
                <a:sym typeface="Arial" panose="020B0604020202020204" pitchFamily="34" charset="0"/>
              </a:rPr>
              <a:t>Table of contents</a:t>
            </a:r>
          </a:p>
        </p:txBody>
      </p:sp>
      <p:sp>
        <p:nvSpPr>
          <p:cNvPr id="11" name="Slide Number">
            <a:extLst>
              <a:ext uri="{FF2B5EF4-FFF2-40B4-BE49-F238E27FC236}">
                <a16:creationId xmlns:a16="http://schemas.microsoft.com/office/drawing/2014/main" id="{1608BB73-543C-40D5-B5E3-DA559D89935E}"/>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400181654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F660D4-2FB3-6A30-08AC-D1D140E9CA6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DC95266-EC8B-DCC0-D479-28A1D1210AA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38369A6-2DE9-352C-2DE5-6479FF8C8ED9}"/>
              </a:ext>
            </a:extLst>
          </p:cNvPr>
          <p:cNvSpPr>
            <a:spLocks noGrp="1"/>
          </p:cNvSpPr>
          <p:nvPr>
            <p:ph type="dt" sz="half" idx="10"/>
          </p:nvPr>
        </p:nvSpPr>
        <p:spPr/>
        <p:txBody>
          <a:bodyPr/>
          <a:lstStyle/>
          <a:p>
            <a:fld id="{A0B46308-6F4F-42A2-8358-56B40CCE3CD6}" type="datetimeFigureOut">
              <a:rPr lang="en-US" smtClean="0"/>
              <a:t>12/12/2025</a:t>
            </a:fld>
            <a:endParaRPr lang="en-US"/>
          </a:p>
        </p:txBody>
      </p:sp>
      <p:sp>
        <p:nvSpPr>
          <p:cNvPr id="5" name="Footer Placeholder 4">
            <a:extLst>
              <a:ext uri="{FF2B5EF4-FFF2-40B4-BE49-F238E27FC236}">
                <a16:creationId xmlns:a16="http://schemas.microsoft.com/office/drawing/2014/main" id="{C5B16608-6663-9213-62E4-D93A0714CB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C9EF113-193C-790D-0542-6EB6886D9E43}"/>
              </a:ext>
            </a:extLst>
          </p:cNvPr>
          <p:cNvSpPr>
            <a:spLocks noGrp="1"/>
          </p:cNvSpPr>
          <p:nvPr>
            <p:ph type="sldNum" sz="quarter" idx="12"/>
          </p:nvPr>
        </p:nvSpPr>
        <p:spPr/>
        <p:txBody>
          <a:bodyPr/>
          <a:lstStyle/>
          <a:p>
            <a:fld id="{4B3D39FD-6631-4D38-A391-F5145C3B8F81}" type="slidenum">
              <a:rPr lang="en-US" smtClean="0"/>
              <a:t>‹#›</a:t>
            </a:fld>
            <a:endParaRPr lang="en-US"/>
          </a:p>
        </p:txBody>
      </p:sp>
    </p:spTree>
    <p:extLst>
      <p:ext uri="{BB962C8B-B14F-4D97-AF65-F5344CB8AC3E}">
        <p14:creationId xmlns:p14="http://schemas.microsoft.com/office/powerpoint/2010/main" val="52618478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8E71AD-9C93-0C7F-81D3-54A59C53057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E4844B2-BFB0-2D1E-A63B-5CD7860F8B0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CF2D91E-922B-5D5D-E665-7E824F8CBB87}"/>
              </a:ext>
            </a:extLst>
          </p:cNvPr>
          <p:cNvSpPr>
            <a:spLocks noGrp="1"/>
          </p:cNvSpPr>
          <p:nvPr>
            <p:ph type="dt" sz="half" idx="10"/>
          </p:nvPr>
        </p:nvSpPr>
        <p:spPr/>
        <p:txBody>
          <a:bodyPr/>
          <a:lstStyle/>
          <a:p>
            <a:fld id="{A0B46308-6F4F-42A2-8358-56B40CCE3CD6}" type="datetimeFigureOut">
              <a:rPr lang="en-US" smtClean="0"/>
              <a:t>12/12/2025</a:t>
            </a:fld>
            <a:endParaRPr lang="en-US"/>
          </a:p>
        </p:txBody>
      </p:sp>
      <p:sp>
        <p:nvSpPr>
          <p:cNvPr id="5" name="Footer Placeholder 4">
            <a:extLst>
              <a:ext uri="{FF2B5EF4-FFF2-40B4-BE49-F238E27FC236}">
                <a16:creationId xmlns:a16="http://schemas.microsoft.com/office/drawing/2014/main" id="{56DDD58E-0FD1-4E99-0B27-B4926536ADA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8859E50-0EF0-3C44-49D1-8B2895AE5077}"/>
              </a:ext>
            </a:extLst>
          </p:cNvPr>
          <p:cNvSpPr>
            <a:spLocks noGrp="1"/>
          </p:cNvSpPr>
          <p:nvPr>
            <p:ph type="sldNum" sz="quarter" idx="12"/>
          </p:nvPr>
        </p:nvSpPr>
        <p:spPr/>
        <p:txBody>
          <a:bodyPr/>
          <a:lstStyle/>
          <a:p>
            <a:pPr>
              <a:defRPr/>
            </a:pPr>
            <a:fld id="{297F1988-A5F7-4952-8385-EAF97683B957}" type="slidenum">
              <a:rPr lang="en-US" smtClean="0"/>
              <a:pPr>
                <a:defRPr/>
              </a:pPr>
              <a:t>‹#›</a:t>
            </a:fld>
            <a:endParaRPr lang="en-US"/>
          </a:p>
        </p:txBody>
      </p:sp>
    </p:spTree>
    <p:extLst>
      <p:ext uri="{BB962C8B-B14F-4D97-AF65-F5344CB8AC3E}">
        <p14:creationId xmlns:p14="http://schemas.microsoft.com/office/powerpoint/2010/main" val="36494217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White one third">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87E2523B-E1FD-4539-9CE9-B79699365223}"/>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87E2523B-E1FD-4539-9CE9-B7969936522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6" name="Picture 15"/>
          <p:cNvPicPr>
            <a:picLocks noChangeAspect="1"/>
          </p:cNvPicPr>
          <p:nvPr userDrawn="1"/>
        </p:nvPicPr>
        <p:blipFill rotWithShape="1">
          <a:blip r:embed="rId6">
            <a:extLst>
              <a:ext uri="{28A0092B-C50C-407E-A947-70E740481C1C}">
                <a14:useLocalDpi xmlns:a14="http://schemas.microsoft.com/office/drawing/2010/main" val="0"/>
              </a:ext>
            </a:extLst>
          </a:blip>
          <a:srcRect l="29398" t="8741" r="101" b="27"/>
          <a:stretch/>
        </p:blipFill>
        <p:spPr bwMode="ltGray">
          <a:xfrm flipV="1">
            <a:off x="4064994" y="0"/>
            <a:ext cx="416951" cy="6858000"/>
          </a:xfrm>
          <a:prstGeom prst="rect">
            <a:avLst/>
          </a:prstGeom>
        </p:spPr>
      </p:pic>
      <p:sp>
        <p:nvSpPr>
          <p:cNvPr id="17" name="Date Placeholder 1"/>
          <p:cNvSpPr>
            <a:spLocks noGrp="1"/>
          </p:cNvSpPr>
          <p:nvPr>
            <p:ph type="dt" sz="half" idx="31"/>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25"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26" name="Rectangle 25"/>
          <p:cNvSpPr/>
          <p:nvPr userDrawn="1"/>
        </p:nvSpPr>
        <p:spPr bwMode="white">
          <a:xfrm>
            <a:off x="0" y="0"/>
            <a:ext cx="4079508" cy="6858000"/>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Arial" panose="020B0604020202020204" pitchFamily="34" charset="0"/>
            </a:endParaRPr>
          </a:p>
        </p:txBody>
      </p:sp>
      <p:sp>
        <p:nvSpPr>
          <p:cNvPr id="27" name="Title 4"/>
          <p:cNvSpPr>
            <a:spLocks noGrp="1"/>
          </p:cNvSpPr>
          <p:nvPr>
            <p:ph type="title" hasCustomPrompt="1"/>
          </p:nvPr>
        </p:nvSpPr>
        <p:spPr>
          <a:xfrm>
            <a:off x="630000" y="2681103"/>
            <a:ext cx="3127881" cy="1495794"/>
          </a:xfrm>
          <a:prstGeom prst="rect">
            <a:avLst/>
          </a:prstGeom>
        </p:spPr>
        <p:txBody>
          <a:bodyPr vert="horz" anchor="ctr">
            <a:noAutofit/>
          </a:bodyPr>
          <a:lstStyle>
            <a:lvl1pPr>
              <a:defRPr sz="3400">
                <a:solidFill>
                  <a:srgbClr val="002960"/>
                </a:solidFill>
                <a:latin typeface="+mj-lt"/>
                <a:ea typeface="+mj-ea"/>
                <a:cs typeface="+mj-cs"/>
                <a:sym typeface="Arial" panose="020B0604020202020204" pitchFamily="34" charset="0"/>
              </a:defRPr>
            </a:lvl1pPr>
          </a:lstStyle>
          <a:p>
            <a:r>
              <a:rPr lang="en-US"/>
              <a:t>Click to add title</a:t>
            </a:r>
          </a:p>
        </p:txBody>
      </p:sp>
      <p:sp>
        <p:nvSpPr>
          <p:cNvPr id="14" name="Slide Number">
            <a:extLst>
              <a:ext uri="{FF2B5EF4-FFF2-40B4-BE49-F238E27FC236}">
                <a16:creationId xmlns:a16="http://schemas.microsoft.com/office/drawing/2014/main" id="{663200D7-E0C8-46F3-8B19-E6B44776E397}"/>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102540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432978-FEB3-B829-59D6-BF0165FDE0B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EE8E960-F279-680F-A612-A50D6F2919E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BE559E3-3867-5C69-1E72-B349194F38FC}"/>
              </a:ext>
            </a:extLst>
          </p:cNvPr>
          <p:cNvSpPr>
            <a:spLocks noGrp="1"/>
          </p:cNvSpPr>
          <p:nvPr>
            <p:ph type="dt" sz="half" idx="10"/>
          </p:nvPr>
        </p:nvSpPr>
        <p:spPr/>
        <p:txBody>
          <a:bodyPr/>
          <a:lstStyle/>
          <a:p>
            <a:fld id="{A0B46308-6F4F-42A2-8358-56B40CCE3CD6}" type="datetimeFigureOut">
              <a:rPr lang="en-US" smtClean="0"/>
              <a:t>12/12/2025</a:t>
            </a:fld>
            <a:endParaRPr lang="en-US"/>
          </a:p>
        </p:txBody>
      </p:sp>
      <p:sp>
        <p:nvSpPr>
          <p:cNvPr id="5" name="Footer Placeholder 4">
            <a:extLst>
              <a:ext uri="{FF2B5EF4-FFF2-40B4-BE49-F238E27FC236}">
                <a16:creationId xmlns:a16="http://schemas.microsoft.com/office/drawing/2014/main" id="{801C4D56-1721-1E0C-40F8-F74B824996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17093A6-BCCF-A13A-45B2-5757A916CC8F}"/>
              </a:ext>
            </a:extLst>
          </p:cNvPr>
          <p:cNvSpPr>
            <a:spLocks noGrp="1"/>
          </p:cNvSpPr>
          <p:nvPr>
            <p:ph type="sldNum" sz="quarter" idx="12"/>
          </p:nvPr>
        </p:nvSpPr>
        <p:spPr/>
        <p:txBody>
          <a:bodyPr/>
          <a:lstStyle/>
          <a:p>
            <a:pPr>
              <a:defRPr/>
            </a:pPr>
            <a:fld id="{63B5F9BB-FB3C-4793-8812-3A3B4A155613}" type="slidenum">
              <a:rPr lang="en-US" smtClean="0"/>
              <a:pPr>
                <a:defRPr/>
              </a:pPr>
              <a:t>‹#›</a:t>
            </a:fld>
            <a:endParaRPr lang="en-US"/>
          </a:p>
        </p:txBody>
      </p:sp>
    </p:spTree>
    <p:extLst>
      <p:ext uri="{BB962C8B-B14F-4D97-AF65-F5344CB8AC3E}">
        <p14:creationId xmlns:p14="http://schemas.microsoft.com/office/powerpoint/2010/main" val="1210662532"/>
      </p:ext>
    </p:extLst>
  </p:cSld>
  <p:clrMapOvr>
    <a:masterClrMapping/>
  </p:clrMapOvr>
  <p:hf hdr="0"/>
</p:sldLayout>
</file>

<file path=ppt/slideLayouts/slideLayout7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768D68-D440-479D-0366-E839CFCC271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F1DAD5C-6A38-4B7E-296C-A3CA24A4DC3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C91A2D7-BEDB-0A43-860A-9990224166F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5AEDA64-9C7E-94F5-8555-96510FCFCECC}"/>
              </a:ext>
            </a:extLst>
          </p:cNvPr>
          <p:cNvSpPr>
            <a:spLocks noGrp="1"/>
          </p:cNvSpPr>
          <p:nvPr>
            <p:ph type="dt" sz="half" idx="10"/>
          </p:nvPr>
        </p:nvSpPr>
        <p:spPr/>
        <p:txBody>
          <a:bodyPr/>
          <a:lstStyle/>
          <a:p>
            <a:fld id="{A0B46308-6F4F-42A2-8358-56B40CCE3CD6}" type="datetimeFigureOut">
              <a:rPr lang="en-US" smtClean="0"/>
              <a:t>12/12/2025</a:t>
            </a:fld>
            <a:endParaRPr lang="en-US"/>
          </a:p>
        </p:txBody>
      </p:sp>
      <p:sp>
        <p:nvSpPr>
          <p:cNvPr id="6" name="Footer Placeholder 5">
            <a:extLst>
              <a:ext uri="{FF2B5EF4-FFF2-40B4-BE49-F238E27FC236}">
                <a16:creationId xmlns:a16="http://schemas.microsoft.com/office/drawing/2014/main" id="{D756B2F6-5B2F-35E9-C0F0-EF4BA55976D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9E4427E-DBDE-D18D-9CEE-F61B05334F20}"/>
              </a:ext>
            </a:extLst>
          </p:cNvPr>
          <p:cNvSpPr>
            <a:spLocks noGrp="1"/>
          </p:cNvSpPr>
          <p:nvPr>
            <p:ph type="sldNum" sz="quarter" idx="12"/>
          </p:nvPr>
        </p:nvSpPr>
        <p:spPr/>
        <p:txBody>
          <a:bodyPr/>
          <a:lstStyle/>
          <a:p>
            <a:pPr>
              <a:defRPr/>
            </a:pPr>
            <a:fld id="{D0A1D546-983A-4DD0-9E0E-6408D2218D91}" type="slidenum">
              <a:rPr lang="en-US" smtClean="0"/>
              <a:pPr>
                <a:defRPr/>
              </a:pPr>
              <a:t>‹#›</a:t>
            </a:fld>
            <a:endParaRPr lang="en-US"/>
          </a:p>
        </p:txBody>
      </p:sp>
    </p:spTree>
    <p:extLst>
      <p:ext uri="{BB962C8B-B14F-4D97-AF65-F5344CB8AC3E}">
        <p14:creationId xmlns:p14="http://schemas.microsoft.com/office/powerpoint/2010/main" val="411205415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88E6C7-3840-C3A1-5149-10C6948AFC3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3B0149A-A150-7825-8BF8-45C17E46B53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5CD902C-1BE4-A7BB-3D46-9A2D1167A7E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2C8B80C-F4E6-C740-80A5-78C044F5D10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E3B1C7D-0680-4225-CD5C-C906AEACE28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3264173-74FD-FCE1-BCD7-9A9D834722FE}"/>
              </a:ext>
            </a:extLst>
          </p:cNvPr>
          <p:cNvSpPr>
            <a:spLocks noGrp="1"/>
          </p:cNvSpPr>
          <p:nvPr>
            <p:ph type="dt" sz="half" idx="10"/>
          </p:nvPr>
        </p:nvSpPr>
        <p:spPr/>
        <p:txBody>
          <a:bodyPr/>
          <a:lstStyle/>
          <a:p>
            <a:fld id="{A0B46308-6F4F-42A2-8358-56B40CCE3CD6}" type="datetimeFigureOut">
              <a:rPr lang="en-US" smtClean="0"/>
              <a:t>12/12/2025</a:t>
            </a:fld>
            <a:endParaRPr lang="en-US"/>
          </a:p>
        </p:txBody>
      </p:sp>
      <p:sp>
        <p:nvSpPr>
          <p:cNvPr id="8" name="Footer Placeholder 7">
            <a:extLst>
              <a:ext uri="{FF2B5EF4-FFF2-40B4-BE49-F238E27FC236}">
                <a16:creationId xmlns:a16="http://schemas.microsoft.com/office/drawing/2014/main" id="{2C2134EC-C8F6-4F27-CC6E-E142C85EF8E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AC0B0EA-3645-3949-E1C7-0E0247222151}"/>
              </a:ext>
            </a:extLst>
          </p:cNvPr>
          <p:cNvSpPr>
            <a:spLocks noGrp="1"/>
          </p:cNvSpPr>
          <p:nvPr>
            <p:ph type="sldNum" sz="quarter" idx="12"/>
          </p:nvPr>
        </p:nvSpPr>
        <p:spPr/>
        <p:txBody>
          <a:bodyPr/>
          <a:lstStyle/>
          <a:p>
            <a:pPr>
              <a:defRPr/>
            </a:pPr>
            <a:fld id="{63B5F9BB-FB3C-4793-8812-3A3B4A155613}" type="slidenum">
              <a:rPr lang="en-US" smtClean="0"/>
              <a:pPr>
                <a:defRPr/>
              </a:pPr>
              <a:t>‹#›</a:t>
            </a:fld>
            <a:endParaRPr lang="en-US"/>
          </a:p>
        </p:txBody>
      </p:sp>
    </p:spTree>
    <p:extLst>
      <p:ext uri="{BB962C8B-B14F-4D97-AF65-F5344CB8AC3E}">
        <p14:creationId xmlns:p14="http://schemas.microsoft.com/office/powerpoint/2010/main" val="1888198314"/>
      </p:ext>
    </p:extLst>
  </p:cSld>
  <p:clrMapOvr>
    <a:masterClrMapping/>
  </p:clrMapOvr>
  <p:hf hdr="0"/>
</p:sldLayout>
</file>

<file path=ppt/slideLayouts/slideLayout7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34B5B6-0904-F6AB-6BDD-1D0F0F8D38E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75E35F0-56AB-A7D6-EE27-2608DEE6AE8B}"/>
              </a:ext>
            </a:extLst>
          </p:cNvPr>
          <p:cNvSpPr>
            <a:spLocks noGrp="1"/>
          </p:cNvSpPr>
          <p:nvPr>
            <p:ph type="dt" sz="half" idx="10"/>
          </p:nvPr>
        </p:nvSpPr>
        <p:spPr/>
        <p:txBody>
          <a:bodyPr/>
          <a:lstStyle/>
          <a:p>
            <a:fld id="{A0B46308-6F4F-42A2-8358-56B40CCE3CD6}" type="datetimeFigureOut">
              <a:rPr lang="en-US" smtClean="0"/>
              <a:t>12/12/2025</a:t>
            </a:fld>
            <a:endParaRPr lang="en-US"/>
          </a:p>
        </p:txBody>
      </p:sp>
      <p:sp>
        <p:nvSpPr>
          <p:cNvPr id="4" name="Footer Placeholder 3">
            <a:extLst>
              <a:ext uri="{FF2B5EF4-FFF2-40B4-BE49-F238E27FC236}">
                <a16:creationId xmlns:a16="http://schemas.microsoft.com/office/drawing/2014/main" id="{D69B85B6-4CA4-B366-1696-6F83C47C4AC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60ED57F-A374-E56E-38A9-20748F195DCF}"/>
              </a:ext>
            </a:extLst>
          </p:cNvPr>
          <p:cNvSpPr>
            <a:spLocks noGrp="1"/>
          </p:cNvSpPr>
          <p:nvPr>
            <p:ph type="sldNum" sz="quarter" idx="12"/>
          </p:nvPr>
        </p:nvSpPr>
        <p:spPr/>
        <p:txBody>
          <a:bodyPr/>
          <a:lstStyle/>
          <a:p>
            <a:pPr>
              <a:defRPr/>
            </a:pPr>
            <a:fld id="{63B5F9BB-FB3C-4793-8812-3A3B4A155613}" type="slidenum">
              <a:rPr lang="en-US" smtClean="0"/>
              <a:pPr>
                <a:defRPr/>
              </a:pPr>
              <a:t>‹#›</a:t>
            </a:fld>
            <a:endParaRPr lang="en-US"/>
          </a:p>
        </p:txBody>
      </p:sp>
    </p:spTree>
    <p:extLst>
      <p:ext uri="{BB962C8B-B14F-4D97-AF65-F5344CB8AC3E}">
        <p14:creationId xmlns:p14="http://schemas.microsoft.com/office/powerpoint/2010/main" val="747130947"/>
      </p:ext>
    </p:extLst>
  </p:cSld>
  <p:clrMapOvr>
    <a:masterClrMapping/>
  </p:clrMapOvr>
  <p:hf hdr="0"/>
</p:sldLayout>
</file>

<file path=ppt/slideLayouts/slideLayout7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C18E39E-208D-F038-C6A8-E1F527B88039}"/>
              </a:ext>
            </a:extLst>
          </p:cNvPr>
          <p:cNvSpPr>
            <a:spLocks noGrp="1"/>
          </p:cNvSpPr>
          <p:nvPr>
            <p:ph type="dt" sz="half" idx="10"/>
          </p:nvPr>
        </p:nvSpPr>
        <p:spPr/>
        <p:txBody>
          <a:bodyPr/>
          <a:lstStyle/>
          <a:p>
            <a:fld id="{A0B46308-6F4F-42A2-8358-56B40CCE3CD6}" type="datetimeFigureOut">
              <a:rPr lang="en-US" smtClean="0"/>
              <a:t>12/12/2025</a:t>
            </a:fld>
            <a:endParaRPr lang="en-US"/>
          </a:p>
        </p:txBody>
      </p:sp>
      <p:sp>
        <p:nvSpPr>
          <p:cNvPr id="3" name="Footer Placeholder 2">
            <a:extLst>
              <a:ext uri="{FF2B5EF4-FFF2-40B4-BE49-F238E27FC236}">
                <a16:creationId xmlns:a16="http://schemas.microsoft.com/office/drawing/2014/main" id="{2F75EEFA-EACD-1555-D9D3-44404B7C939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628E896-FC7C-3E2E-E8EC-BA1471168FE2}"/>
              </a:ext>
            </a:extLst>
          </p:cNvPr>
          <p:cNvSpPr>
            <a:spLocks noGrp="1"/>
          </p:cNvSpPr>
          <p:nvPr>
            <p:ph type="sldNum" sz="quarter" idx="12"/>
          </p:nvPr>
        </p:nvSpPr>
        <p:spPr/>
        <p:txBody>
          <a:bodyPr/>
          <a:lstStyle/>
          <a:p>
            <a:pPr>
              <a:defRPr/>
            </a:pPr>
            <a:fld id="{63B5F9BB-FB3C-4793-8812-3A3B4A155613}" type="slidenum">
              <a:rPr lang="en-US" smtClean="0"/>
              <a:pPr>
                <a:defRPr/>
              </a:pPr>
              <a:t>‹#›</a:t>
            </a:fld>
            <a:endParaRPr lang="en-US"/>
          </a:p>
        </p:txBody>
      </p:sp>
    </p:spTree>
    <p:extLst>
      <p:ext uri="{BB962C8B-B14F-4D97-AF65-F5344CB8AC3E}">
        <p14:creationId xmlns:p14="http://schemas.microsoft.com/office/powerpoint/2010/main" val="2513561519"/>
      </p:ext>
    </p:extLst>
  </p:cSld>
  <p:clrMapOvr>
    <a:masterClrMapping/>
  </p:clrMapOvr>
  <p:hf hdr="0"/>
</p:sldLayout>
</file>

<file path=ppt/slideLayouts/slideLayout7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29CC0F-0FC5-E76E-5ABF-A022CB8B1B3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2AEB338-0D16-B603-9AE0-9FBEB1023E0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F3BB346-7A58-2EC5-2395-6C316AA500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B7A6BD3-A754-7F9E-5C8F-ADFC6CC3BB56}"/>
              </a:ext>
            </a:extLst>
          </p:cNvPr>
          <p:cNvSpPr>
            <a:spLocks noGrp="1"/>
          </p:cNvSpPr>
          <p:nvPr>
            <p:ph type="dt" sz="half" idx="10"/>
          </p:nvPr>
        </p:nvSpPr>
        <p:spPr/>
        <p:txBody>
          <a:bodyPr/>
          <a:lstStyle/>
          <a:p>
            <a:fld id="{A0B46308-6F4F-42A2-8358-56B40CCE3CD6}" type="datetimeFigureOut">
              <a:rPr lang="en-US" smtClean="0"/>
              <a:t>12/12/2025</a:t>
            </a:fld>
            <a:endParaRPr lang="en-US"/>
          </a:p>
        </p:txBody>
      </p:sp>
      <p:sp>
        <p:nvSpPr>
          <p:cNvPr id="6" name="Footer Placeholder 5">
            <a:extLst>
              <a:ext uri="{FF2B5EF4-FFF2-40B4-BE49-F238E27FC236}">
                <a16:creationId xmlns:a16="http://schemas.microsoft.com/office/drawing/2014/main" id="{FC3253C3-BD0A-B8A2-F81C-1A9E8CF7261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9F8CDE9-3786-6490-986A-326FD1B7A7D5}"/>
              </a:ext>
            </a:extLst>
          </p:cNvPr>
          <p:cNvSpPr>
            <a:spLocks noGrp="1"/>
          </p:cNvSpPr>
          <p:nvPr>
            <p:ph type="sldNum" sz="quarter" idx="12"/>
          </p:nvPr>
        </p:nvSpPr>
        <p:spPr/>
        <p:txBody>
          <a:bodyPr/>
          <a:lstStyle/>
          <a:p>
            <a:pPr>
              <a:defRPr/>
            </a:pPr>
            <a:fld id="{63B5F9BB-FB3C-4793-8812-3A3B4A155613}" type="slidenum">
              <a:rPr lang="en-US" smtClean="0"/>
              <a:pPr>
                <a:defRPr/>
              </a:pPr>
              <a:t>‹#›</a:t>
            </a:fld>
            <a:endParaRPr lang="en-US"/>
          </a:p>
        </p:txBody>
      </p:sp>
    </p:spTree>
    <p:extLst>
      <p:ext uri="{BB962C8B-B14F-4D97-AF65-F5344CB8AC3E}">
        <p14:creationId xmlns:p14="http://schemas.microsoft.com/office/powerpoint/2010/main" val="431110979"/>
      </p:ext>
    </p:extLst>
  </p:cSld>
  <p:clrMapOvr>
    <a:masterClrMapping/>
  </p:clrMapOvr>
  <p:hf hdr="0"/>
</p:sldLayout>
</file>

<file path=ppt/slideLayouts/slideLayout7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F76A66-8348-0FE8-5773-963513BD7F7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6A3EF5F-F5F6-A978-9708-7074095DAEA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C324B6A2-50CD-90AE-AC93-5177AC78B6C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139C070-2C22-FF85-61F8-61A3BED7D50D}"/>
              </a:ext>
            </a:extLst>
          </p:cNvPr>
          <p:cNvSpPr>
            <a:spLocks noGrp="1"/>
          </p:cNvSpPr>
          <p:nvPr>
            <p:ph type="dt" sz="half" idx="10"/>
          </p:nvPr>
        </p:nvSpPr>
        <p:spPr/>
        <p:txBody>
          <a:bodyPr/>
          <a:lstStyle/>
          <a:p>
            <a:fld id="{A0B46308-6F4F-42A2-8358-56B40CCE3CD6}" type="datetimeFigureOut">
              <a:rPr lang="en-US" smtClean="0"/>
              <a:t>12/12/2025</a:t>
            </a:fld>
            <a:endParaRPr lang="en-US"/>
          </a:p>
        </p:txBody>
      </p:sp>
      <p:sp>
        <p:nvSpPr>
          <p:cNvPr id="6" name="Footer Placeholder 5">
            <a:extLst>
              <a:ext uri="{FF2B5EF4-FFF2-40B4-BE49-F238E27FC236}">
                <a16:creationId xmlns:a16="http://schemas.microsoft.com/office/drawing/2014/main" id="{E43C7BDA-583B-EA6C-CA9A-EC6E8B971B9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8AD7C57-AE02-E639-4B2D-646AE901A2D0}"/>
              </a:ext>
            </a:extLst>
          </p:cNvPr>
          <p:cNvSpPr>
            <a:spLocks noGrp="1"/>
          </p:cNvSpPr>
          <p:nvPr>
            <p:ph type="sldNum" sz="quarter" idx="12"/>
          </p:nvPr>
        </p:nvSpPr>
        <p:spPr/>
        <p:txBody>
          <a:bodyPr/>
          <a:lstStyle/>
          <a:p>
            <a:pPr>
              <a:defRPr/>
            </a:pPr>
            <a:fld id="{63B5F9BB-FB3C-4793-8812-3A3B4A155613}" type="slidenum">
              <a:rPr lang="en-US" smtClean="0"/>
              <a:pPr>
                <a:defRPr/>
              </a:pPr>
              <a:t>‹#›</a:t>
            </a:fld>
            <a:endParaRPr lang="en-US"/>
          </a:p>
        </p:txBody>
      </p:sp>
    </p:spTree>
    <p:extLst>
      <p:ext uri="{BB962C8B-B14F-4D97-AF65-F5344CB8AC3E}">
        <p14:creationId xmlns:p14="http://schemas.microsoft.com/office/powerpoint/2010/main" val="4119742124"/>
      </p:ext>
    </p:extLst>
  </p:cSld>
  <p:clrMapOvr>
    <a:masterClrMapping/>
  </p:clrMapOvr>
  <p:hf hdr="0"/>
</p:sldLayout>
</file>

<file path=ppt/slideLayouts/slideLayout7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42AD3-7A9E-F5EE-E681-7D70D328BF5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A28C142-30DF-E994-E5CF-CA58EF850FB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77C0895-F587-A745-D404-E9C8BD69430C}"/>
              </a:ext>
            </a:extLst>
          </p:cNvPr>
          <p:cNvSpPr>
            <a:spLocks noGrp="1"/>
          </p:cNvSpPr>
          <p:nvPr>
            <p:ph type="dt" sz="half" idx="10"/>
          </p:nvPr>
        </p:nvSpPr>
        <p:spPr/>
        <p:txBody>
          <a:bodyPr/>
          <a:lstStyle/>
          <a:p>
            <a:fld id="{A0B46308-6F4F-42A2-8358-56B40CCE3CD6}" type="datetimeFigureOut">
              <a:rPr lang="en-US" smtClean="0"/>
              <a:t>12/12/2025</a:t>
            </a:fld>
            <a:endParaRPr lang="en-US"/>
          </a:p>
        </p:txBody>
      </p:sp>
      <p:sp>
        <p:nvSpPr>
          <p:cNvPr id="5" name="Footer Placeholder 4">
            <a:extLst>
              <a:ext uri="{FF2B5EF4-FFF2-40B4-BE49-F238E27FC236}">
                <a16:creationId xmlns:a16="http://schemas.microsoft.com/office/drawing/2014/main" id="{EAA9E190-DCA4-5367-B9AD-082442C6442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BD3B76-6549-406A-E949-A239E590098C}"/>
              </a:ext>
            </a:extLst>
          </p:cNvPr>
          <p:cNvSpPr>
            <a:spLocks noGrp="1"/>
          </p:cNvSpPr>
          <p:nvPr>
            <p:ph type="sldNum" sz="quarter" idx="12"/>
          </p:nvPr>
        </p:nvSpPr>
        <p:spPr/>
        <p:txBody>
          <a:bodyPr/>
          <a:lstStyle/>
          <a:p>
            <a:pPr>
              <a:defRPr/>
            </a:pPr>
            <a:fld id="{63B5F9BB-FB3C-4793-8812-3A3B4A155613}" type="slidenum">
              <a:rPr lang="en-US" smtClean="0"/>
              <a:pPr>
                <a:defRPr/>
              </a:pPr>
              <a:t>‹#›</a:t>
            </a:fld>
            <a:endParaRPr lang="en-US"/>
          </a:p>
        </p:txBody>
      </p:sp>
    </p:spTree>
    <p:extLst>
      <p:ext uri="{BB962C8B-B14F-4D97-AF65-F5344CB8AC3E}">
        <p14:creationId xmlns:p14="http://schemas.microsoft.com/office/powerpoint/2010/main" val="1987402743"/>
      </p:ext>
    </p:extLst>
  </p:cSld>
  <p:clrMapOvr>
    <a:masterClrMapping/>
  </p:clrMapOvr>
  <p:hf hdr="0"/>
</p:sldLayout>
</file>

<file path=ppt/slideLayouts/slideLayout7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626446A-BC33-F1B7-CDF8-D748BED73D0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30DF6DD-05B0-D8B6-61D3-822BD1130DC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C52878A-7E5A-9197-3A94-CA499C9D2F4A}"/>
              </a:ext>
            </a:extLst>
          </p:cNvPr>
          <p:cNvSpPr>
            <a:spLocks noGrp="1"/>
          </p:cNvSpPr>
          <p:nvPr>
            <p:ph type="dt" sz="half" idx="10"/>
          </p:nvPr>
        </p:nvSpPr>
        <p:spPr/>
        <p:txBody>
          <a:bodyPr/>
          <a:lstStyle/>
          <a:p>
            <a:fld id="{A0B46308-6F4F-42A2-8358-56B40CCE3CD6}" type="datetimeFigureOut">
              <a:rPr lang="en-US" smtClean="0"/>
              <a:t>12/12/2025</a:t>
            </a:fld>
            <a:endParaRPr lang="en-US"/>
          </a:p>
        </p:txBody>
      </p:sp>
      <p:sp>
        <p:nvSpPr>
          <p:cNvPr id="5" name="Footer Placeholder 4">
            <a:extLst>
              <a:ext uri="{FF2B5EF4-FFF2-40B4-BE49-F238E27FC236}">
                <a16:creationId xmlns:a16="http://schemas.microsoft.com/office/drawing/2014/main" id="{D621866E-A865-2C2B-D89A-1360228B1DC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5292103-9CB0-88D9-71F9-649BF702A9E5}"/>
              </a:ext>
            </a:extLst>
          </p:cNvPr>
          <p:cNvSpPr>
            <a:spLocks noGrp="1"/>
          </p:cNvSpPr>
          <p:nvPr>
            <p:ph type="sldNum" sz="quarter" idx="12"/>
          </p:nvPr>
        </p:nvSpPr>
        <p:spPr/>
        <p:txBody>
          <a:bodyPr/>
          <a:lstStyle/>
          <a:p>
            <a:pPr>
              <a:defRPr/>
            </a:pPr>
            <a:fld id="{63B5F9BB-FB3C-4793-8812-3A3B4A155613}" type="slidenum">
              <a:rPr lang="en-US" smtClean="0"/>
              <a:pPr>
                <a:defRPr/>
              </a:pPr>
              <a:t>‹#›</a:t>
            </a:fld>
            <a:endParaRPr lang="en-US"/>
          </a:p>
        </p:txBody>
      </p:sp>
    </p:spTree>
    <p:extLst>
      <p:ext uri="{BB962C8B-B14F-4D97-AF65-F5344CB8AC3E}">
        <p14:creationId xmlns:p14="http://schemas.microsoft.com/office/powerpoint/2010/main" val="3509879043"/>
      </p:ext>
    </p:extLst>
  </p:cSld>
  <p:clrMapOvr>
    <a:masterClrMapping/>
  </p:clrMapOvr>
  <p:hf hdr="0"/>
</p:sldLayout>
</file>

<file path=ppt/slideLayouts/slideLayout79.xml><?xml version="1.0" encoding="utf-8"?>
<p:sldLayout xmlns:a="http://schemas.openxmlformats.org/drawingml/2006/main" xmlns:r="http://schemas.openxmlformats.org/officeDocument/2006/relationships" xmlns:p="http://schemas.openxmlformats.org/presentationml/2006/main">
  <p:cSld name="2_Title only">
    <p:spTree>
      <p:nvGrpSpPr>
        <p:cNvPr id="1" name=""/>
        <p:cNvGrpSpPr/>
        <p:nvPr/>
      </p:nvGrpSpPr>
      <p:grpSpPr>
        <a:xfrm>
          <a:off x="0" y="0"/>
          <a:ext cx="0" cy="0"/>
          <a:chOff x="0" y="0"/>
          <a:chExt cx="0" cy="0"/>
        </a:xfrm>
      </p:grpSpPr>
      <p:sp>
        <p:nvSpPr>
          <p:cNvPr id="5" name="Rectangle 4" hidden="1"/>
          <p:cNvSpPr/>
          <p:nvPr>
            <p:custDataLst>
              <p:tags r:id="rId1"/>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a:latin typeface="Arial"/>
              <a:ea typeface="+mj-ea"/>
              <a:cs typeface="Arial"/>
              <a:sym typeface="Arial"/>
            </a:endParaRPr>
          </a:p>
        </p:txBody>
      </p:sp>
      <p:sp>
        <p:nvSpPr>
          <p:cNvPr id="2" name="Title 1"/>
          <p:cNvSpPr>
            <a:spLocks noGrp="1"/>
          </p:cNvSpPr>
          <p:nvPr>
            <p:ph type="title"/>
          </p:nvPr>
        </p:nvSpPr>
        <p:spPr/>
        <p:txBody>
          <a:bodyPr vert="horz"/>
          <a:lstStyle/>
          <a:p>
            <a:r>
              <a:rPr lang="en-US"/>
              <a:t>Click to edit Master title style</a:t>
            </a:r>
          </a:p>
        </p:txBody>
      </p:sp>
      <p:sp>
        <p:nvSpPr>
          <p:cNvPr id="4" name="Text Placeholder 3"/>
          <p:cNvSpPr>
            <a:spLocks noGrp="1"/>
          </p:cNvSpPr>
          <p:nvPr>
            <p:ph type="body" sz="quarter" idx="10"/>
          </p:nvPr>
        </p:nvSpPr>
        <p:spPr>
          <a:xfrm>
            <a:off x="812800" y="1143001"/>
            <a:ext cx="10566400" cy="1200329"/>
          </a:xfrm>
        </p:spPr>
        <p:txBody>
          <a:bodyPr wrap="square"/>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hidden="1">
            <a:extLst>
              <a:ext uri="{FF2B5EF4-FFF2-40B4-BE49-F238E27FC236}">
                <a16:creationId xmlns:a16="http://schemas.microsoft.com/office/drawing/2014/main" id="{FB97E79A-AE11-41CF-9487-B170F0D2AA74}"/>
              </a:ext>
            </a:extLst>
          </p:cNvPr>
          <p:cNvSpPr/>
          <p:nvPr>
            <p:custDataLst>
              <p:tags r:id="rId2"/>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a:latin typeface="Arial"/>
              <a:ea typeface="+mj-ea"/>
              <a:cs typeface="Arial"/>
              <a:sym typeface="Arial"/>
            </a:endParaRPr>
          </a:p>
        </p:txBody>
      </p:sp>
      <p:pic>
        <p:nvPicPr>
          <p:cNvPr id="3075" name="Picture 3">
            <a:extLst>
              <a:ext uri="{FF2B5EF4-FFF2-40B4-BE49-F238E27FC236}">
                <a16:creationId xmlns:a16="http://schemas.microsoft.com/office/drawing/2014/main" id="{026D7210-B2CF-07DD-4B1D-A18BD4F6735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49321619"/>
      </p:ext>
    </p:extLst>
  </p:cSld>
  <p:clrMapOvr>
    <a:masterClrMapping/>
  </p:clrMapOvr>
  <p:hf hdr="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Green highlight">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48690A1E-9929-47F2-9A5C-AA7338B0CA97}"/>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48690A1E-9929-47F2-9A5C-AA7338B0CA97}"/>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0" name="Picture 9"/>
          <p:cNvPicPr>
            <a:picLocks noChangeAspect="1"/>
          </p:cNvPicPr>
          <p:nvPr userDrawn="1"/>
        </p:nvPicPr>
        <p:blipFill rotWithShape="1">
          <a:blip r:embed="rId6">
            <a:extLst>
              <a:ext uri="{28A0092B-C50C-407E-A947-70E740481C1C}">
                <a14:useLocalDpi xmlns:a14="http://schemas.microsoft.com/office/drawing/2010/main" val="0"/>
              </a:ext>
            </a:extLst>
          </a:blip>
          <a:srcRect l="29398" t="8741" r="101" b="27"/>
          <a:stretch/>
        </p:blipFill>
        <p:spPr bwMode="ltGray">
          <a:xfrm flipV="1">
            <a:off x="7165606" y="0"/>
            <a:ext cx="416951" cy="6858000"/>
          </a:xfrm>
          <a:prstGeom prst="rect">
            <a:avLst/>
          </a:prstGeom>
        </p:spPr>
      </p:pic>
      <p:sp>
        <p:nvSpPr>
          <p:cNvPr id="13" name="Rectangle 12"/>
          <p:cNvSpPr/>
          <p:nvPr userDrawn="1"/>
        </p:nvSpPr>
        <p:spPr bwMode="white">
          <a:xfrm>
            <a:off x="0" y="0"/>
            <a:ext cx="7171956" cy="6858000"/>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Arial" panose="020B0604020202020204" pitchFamily="34" charset="0"/>
            </a:endParaRPr>
          </a:p>
        </p:txBody>
      </p:sp>
      <p:sp>
        <p:nvSpPr>
          <p:cNvPr id="16" name="Date Placeholder 2"/>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20"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23" name="Title 3"/>
          <p:cNvSpPr>
            <a:spLocks noGrp="1"/>
          </p:cNvSpPr>
          <p:nvPr>
            <p:ph type="title" hasCustomPrompt="1"/>
          </p:nvPr>
        </p:nvSpPr>
        <p:spPr>
          <a:xfrm>
            <a:off x="630000" y="622800"/>
            <a:ext cx="6256800" cy="523220"/>
          </a:xfrm>
          <a:prstGeom prst="rect">
            <a:avLst/>
          </a:prstGeom>
        </p:spPr>
        <p:txBody>
          <a:bodyPr vert="horz" wrap="square" lIns="0" tIns="0" rIns="0" bIns="0" anchor="t" anchorCtr="0">
            <a:spAutoFit/>
          </a:bodyPr>
          <a:lstStyle>
            <a:lvl1pPr marL="0" indent="0" algn="l">
              <a:lnSpc>
                <a:spcPct val="100000"/>
              </a:lnSpc>
              <a:spcBef>
                <a:spcPct val="0"/>
              </a:spcBef>
              <a:spcAft>
                <a:spcPts val="0"/>
              </a:spcAft>
              <a:defRPr sz="3400" b="1" i="0" u="none" kern="1200" spc="0">
                <a:solidFill>
                  <a:srgbClr val="002960"/>
                </a:solidFill>
                <a:latin typeface="+mj-lt"/>
                <a:ea typeface="+mj-ea"/>
                <a:cs typeface="+mj-cs"/>
                <a:sym typeface="Arial" panose="020B0604020202020204" pitchFamily="34" charset="0"/>
              </a:defRPr>
            </a:lvl1pPr>
          </a:lstStyle>
          <a:p>
            <a:pPr lvl="0"/>
            <a:r>
              <a:rPr lang="en-US"/>
              <a:t>Click to add title</a:t>
            </a:r>
          </a:p>
        </p:txBody>
      </p:sp>
      <p:sp>
        <p:nvSpPr>
          <p:cNvPr id="21" name="Slide Number">
            <a:extLst>
              <a:ext uri="{FF2B5EF4-FFF2-40B4-BE49-F238E27FC236}">
                <a16:creationId xmlns:a16="http://schemas.microsoft.com/office/drawing/2014/main" id="{ED6A6005-F92C-42F8-988C-75A3A1443D97}"/>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9218957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p:cSld name="16_Title Only">
    <p:spTree>
      <p:nvGrpSpPr>
        <p:cNvPr id="1" name=""/>
        <p:cNvGrpSpPr/>
        <p:nvPr/>
      </p:nvGrpSpPr>
      <p:grpSpPr>
        <a:xfrm>
          <a:off x="0" y="0"/>
          <a:ext cx="0" cy="0"/>
          <a:chOff x="0" y="0"/>
          <a:chExt cx="0" cy="0"/>
        </a:xfrm>
      </p:grpSpPr>
      <p:sp>
        <p:nvSpPr>
          <p:cNvPr id="2" name="McK 2. Slide Title"/>
          <p:cNvSpPr>
            <a:spLocks noGrp="1"/>
          </p:cNvSpPr>
          <p:nvPr>
            <p:ph type="title"/>
          </p:nvPr>
        </p:nvSpPr>
        <p:spPr/>
        <p:txBody>
          <a:bodyPr vert="horz"/>
          <a:lstStyle/>
          <a:p>
            <a:r>
              <a:rPr lang="en-US"/>
              <a:t>Click to edit Master title style</a:t>
            </a:r>
          </a:p>
        </p:txBody>
      </p:sp>
      <p:pic>
        <p:nvPicPr>
          <p:cNvPr id="17411" name="Picture 3">
            <a:extLst>
              <a:ext uri="{FF2B5EF4-FFF2-40B4-BE49-F238E27FC236}">
                <a16:creationId xmlns:a16="http://schemas.microsoft.com/office/drawing/2014/main" id="{D5862515-D16E-8270-DC58-CA39CFE288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52106886"/>
      </p:ext>
    </p:extLst>
  </p:cSld>
  <p:clrMapOvr>
    <a:masterClrMapping/>
  </p:clrMapOvr>
  <p:hf hdr="0"/>
</p:sldLayout>
</file>

<file path=ppt/slideLayouts/slideLayout81.xml><?xml version="1.0" encoding="utf-8"?>
<p:sldLayout xmlns:a="http://schemas.openxmlformats.org/drawingml/2006/main" xmlns:r="http://schemas.openxmlformats.org/officeDocument/2006/relationships" xmlns:p="http://schemas.openxmlformats.org/presentationml/2006/main">
  <p:cSld name="Blue Boxes">
    <p:spTree>
      <p:nvGrpSpPr>
        <p:cNvPr id="1" name=""/>
        <p:cNvGrpSpPr/>
        <p:nvPr/>
      </p:nvGrpSpPr>
      <p:grpSpPr>
        <a:xfrm>
          <a:off x="0" y="0"/>
          <a:ext cx="0" cy="0"/>
          <a:chOff x="0" y="0"/>
          <a:chExt cx="0" cy="0"/>
        </a:xfrm>
      </p:grpSpPr>
      <p:sp>
        <p:nvSpPr>
          <p:cNvPr id="5" name="Rectangle 4" hidden="1"/>
          <p:cNvSpPr/>
          <p:nvPr>
            <p:custDataLst>
              <p:tags r:id="rId1"/>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a:latin typeface="Arial"/>
              <a:ea typeface="+mj-ea"/>
              <a:cs typeface="Arial"/>
              <a:sym typeface="Arial"/>
            </a:endParaRPr>
          </a:p>
        </p:txBody>
      </p:sp>
      <p:sp>
        <p:nvSpPr>
          <p:cNvPr id="2" name="Title 1"/>
          <p:cNvSpPr>
            <a:spLocks noGrp="1"/>
          </p:cNvSpPr>
          <p:nvPr>
            <p:ph type="title"/>
          </p:nvPr>
        </p:nvSpPr>
        <p:spPr>
          <a:xfrm>
            <a:off x="231648" y="237744"/>
            <a:ext cx="11655552" cy="292388"/>
          </a:xfrm>
        </p:spPr>
        <p:txBody>
          <a:bodyPr vert="horz"/>
          <a:lstStyle/>
          <a:p>
            <a:r>
              <a:rPr lang="en-US"/>
              <a:t>Click to edit Master title style</a:t>
            </a:r>
          </a:p>
        </p:txBody>
      </p:sp>
      <p:sp>
        <p:nvSpPr>
          <p:cNvPr id="21" name="Text Placeholder 5"/>
          <p:cNvSpPr>
            <a:spLocks noGrp="1"/>
          </p:cNvSpPr>
          <p:nvPr>
            <p:ph type="body" sz="quarter" idx="10" hasCustomPrompt="1"/>
          </p:nvPr>
        </p:nvSpPr>
        <p:spPr>
          <a:xfrm>
            <a:off x="304800" y="1371600"/>
            <a:ext cx="2316480" cy="990600"/>
          </a:xfrm>
          <a:solidFill>
            <a:schemeClr val="accent1"/>
          </a:solidFill>
        </p:spPr>
        <p:txBody>
          <a:bodyPr anchor="ctr">
            <a:noAutofit/>
          </a:bodyPr>
          <a:lstStyle>
            <a:lvl1pPr algn="ctr">
              <a:defRPr baseline="0"/>
            </a:lvl1pPr>
          </a:lstStyle>
          <a:p>
            <a:pPr lvl="0"/>
            <a:r>
              <a:rPr lang="en-US"/>
              <a:t>Add Text</a:t>
            </a:r>
          </a:p>
        </p:txBody>
      </p:sp>
      <p:sp>
        <p:nvSpPr>
          <p:cNvPr id="22" name="Text Placeholder 5"/>
          <p:cNvSpPr>
            <a:spLocks noGrp="1"/>
          </p:cNvSpPr>
          <p:nvPr>
            <p:ph type="body" sz="quarter" idx="11" hasCustomPrompt="1"/>
          </p:nvPr>
        </p:nvSpPr>
        <p:spPr>
          <a:xfrm>
            <a:off x="304800" y="2565400"/>
            <a:ext cx="2316480" cy="990600"/>
          </a:xfrm>
          <a:solidFill>
            <a:schemeClr val="accent1"/>
          </a:solidFill>
        </p:spPr>
        <p:txBody>
          <a:bodyPr anchor="ctr">
            <a:noAutofit/>
          </a:bodyPr>
          <a:lstStyle>
            <a:lvl1pPr algn="ctr">
              <a:defRPr baseline="0"/>
            </a:lvl1pPr>
          </a:lstStyle>
          <a:p>
            <a:pPr lvl="0"/>
            <a:r>
              <a:rPr lang="en-US"/>
              <a:t>Add Text</a:t>
            </a:r>
          </a:p>
        </p:txBody>
      </p:sp>
      <p:sp>
        <p:nvSpPr>
          <p:cNvPr id="23" name="Text Placeholder 5"/>
          <p:cNvSpPr>
            <a:spLocks noGrp="1"/>
          </p:cNvSpPr>
          <p:nvPr>
            <p:ph type="body" sz="quarter" idx="12" hasCustomPrompt="1"/>
          </p:nvPr>
        </p:nvSpPr>
        <p:spPr>
          <a:xfrm>
            <a:off x="304800" y="3759200"/>
            <a:ext cx="2316480" cy="990600"/>
          </a:xfrm>
          <a:solidFill>
            <a:schemeClr val="accent1"/>
          </a:solidFill>
        </p:spPr>
        <p:txBody>
          <a:bodyPr anchor="ctr">
            <a:noAutofit/>
          </a:bodyPr>
          <a:lstStyle>
            <a:lvl1pPr algn="ctr">
              <a:defRPr baseline="0"/>
            </a:lvl1pPr>
          </a:lstStyle>
          <a:p>
            <a:pPr lvl="0"/>
            <a:r>
              <a:rPr lang="en-US"/>
              <a:t>Add Text</a:t>
            </a:r>
          </a:p>
        </p:txBody>
      </p:sp>
      <p:sp>
        <p:nvSpPr>
          <p:cNvPr id="24" name="Text Placeholder 5"/>
          <p:cNvSpPr>
            <a:spLocks noGrp="1"/>
          </p:cNvSpPr>
          <p:nvPr>
            <p:ph type="body" sz="quarter" idx="13" hasCustomPrompt="1"/>
          </p:nvPr>
        </p:nvSpPr>
        <p:spPr>
          <a:xfrm>
            <a:off x="304800" y="4953000"/>
            <a:ext cx="2316480" cy="990600"/>
          </a:xfrm>
          <a:solidFill>
            <a:schemeClr val="accent1"/>
          </a:solidFill>
        </p:spPr>
        <p:txBody>
          <a:bodyPr anchor="ctr">
            <a:noAutofit/>
          </a:bodyPr>
          <a:lstStyle>
            <a:lvl1pPr algn="ctr">
              <a:defRPr baseline="0"/>
            </a:lvl1pPr>
          </a:lstStyle>
          <a:p>
            <a:pPr lvl="0"/>
            <a:r>
              <a:rPr lang="en-US"/>
              <a:t>Add Text</a:t>
            </a:r>
          </a:p>
        </p:txBody>
      </p:sp>
      <p:sp>
        <p:nvSpPr>
          <p:cNvPr id="25" name="Text Placeholder 23"/>
          <p:cNvSpPr>
            <a:spLocks noGrp="1"/>
          </p:cNvSpPr>
          <p:nvPr>
            <p:ph type="body" sz="quarter" idx="14" hasCustomPrompt="1"/>
          </p:nvPr>
        </p:nvSpPr>
        <p:spPr>
          <a:xfrm>
            <a:off x="3048000" y="944434"/>
            <a:ext cx="1009251" cy="307777"/>
          </a:xfrm>
        </p:spPr>
        <p:txBody>
          <a:bodyPr wrap="square" lIns="91440" tIns="45720" rIns="91440" bIns="45720" anchor="t" anchorCtr="0"/>
          <a:lstStyle>
            <a:lvl1pPr>
              <a:defRPr baseline="0"/>
            </a:lvl1pPr>
          </a:lstStyle>
          <a:p>
            <a:pPr lvl="0"/>
            <a:r>
              <a:rPr lang="en-US"/>
              <a:t>Item 1</a:t>
            </a:r>
          </a:p>
        </p:txBody>
      </p:sp>
      <p:sp>
        <p:nvSpPr>
          <p:cNvPr id="26" name="Text Placeholder 23"/>
          <p:cNvSpPr>
            <a:spLocks noGrp="1"/>
          </p:cNvSpPr>
          <p:nvPr>
            <p:ph type="body" sz="quarter" idx="15" hasCustomPrompt="1"/>
          </p:nvPr>
        </p:nvSpPr>
        <p:spPr>
          <a:xfrm>
            <a:off x="6248400" y="944434"/>
            <a:ext cx="1009251" cy="307777"/>
          </a:xfrm>
        </p:spPr>
        <p:txBody>
          <a:bodyPr wrap="square" lIns="91440" tIns="45720" rIns="91440" bIns="45720" anchor="t" anchorCtr="0"/>
          <a:lstStyle>
            <a:lvl1pPr>
              <a:defRPr baseline="0"/>
            </a:lvl1pPr>
          </a:lstStyle>
          <a:p>
            <a:pPr lvl="0"/>
            <a:r>
              <a:rPr lang="en-US"/>
              <a:t>Item 2</a:t>
            </a:r>
          </a:p>
        </p:txBody>
      </p:sp>
      <p:sp>
        <p:nvSpPr>
          <p:cNvPr id="27" name="Text Placeholder 23"/>
          <p:cNvSpPr>
            <a:spLocks noGrp="1"/>
          </p:cNvSpPr>
          <p:nvPr>
            <p:ph type="body" sz="quarter" idx="16" hasCustomPrompt="1"/>
          </p:nvPr>
        </p:nvSpPr>
        <p:spPr>
          <a:xfrm>
            <a:off x="9448800" y="944434"/>
            <a:ext cx="1009251" cy="307777"/>
          </a:xfrm>
        </p:spPr>
        <p:txBody>
          <a:bodyPr wrap="square" lIns="91440" tIns="45720" rIns="91440" bIns="45720" anchor="t" anchorCtr="0"/>
          <a:lstStyle>
            <a:lvl1pPr>
              <a:defRPr baseline="0"/>
            </a:lvl1pPr>
          </a:lstStyle>
          <a:p>
            <a:pPr lvl="0"/>
            <a:r>
              <a:rPr lang="en-US"/>
              <a:t>Item 3</a:t>
            </a:r>
          </a:p>
        </p:txBody>
      </p:sp>
      <p:sp>
        <p:nvSpPr>
          <p:cNvPr id="4" name="Text Placeholder 3"/>
          <p:cNvSpPr>
            <a:spLocks noGrp="1"/>
          </p:cNvSpPr>
          <p:nvPr>
            <p:ph type="body" sz="quarter" idx="17"/>
          </p:nvPr>
        </p:nvSpPr>
        <p:spPr>
          <a:xfrm>
            <a:off x="3454400" y="1752601"/>
            <a:ext cx="3869008" cy="1169551"/>
          </a:xfrm>
        </p:spPr>
        <p:txBody>
          <a:bodyPr wrap="square"/>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Rectangle 13" hidden="1">
            <a:extLst>
              <a:ext uri="{FF2B5EF4-FFF2-40B4-BE49-F238E27FC236}">
                <a16:creationId xmlns:a16="http://schemas.microsoft.com/office/drawing/2014/main" id="{1780D01B-6581-4B4B-8BDF-3D053BA22367}"/>
              </a:ext>
            </a:extLst>
          </p:cNvPr>
          <p:cNvSpPr/>
          <p:nvPr>
            <p:custDataLst>
              <p:tags r:id="rId2"/>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a:latin typeface="Arial"/>
              <a:ea typeface="+mj-ea"/>
              <a:cs typeface="Arial"/>
              <a:sym typeface="Arial"/>
            </a:endParaRPr>
          </a:p>
        </p:txBody>
      </p:sp>
      <p:pic>
        <p:nvPicPr>
          <p:cNvPr id="6147" name="Picture 3">
            <a:extLst>
              <a:ext uri="{FF2B5EF4-FFF2-40B4-BE49-F238E27FC236}">
                <a16:creationId xmlns:a16="http://schemas.microsoft.com/office/drawing/2014/main" id="{49ADD5CF-41D3-97B6-4BE4-FF773019A82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24714682"/>
      </p:ext>
    </p:extLst>
  </p:cSld>
  <p:clrMapOvr>
    <a:masterClrMapping/>
  </p:clrMapOvr>
  <p:hf hdr="0"/>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0"/>
            <a:ext cx="12192000" cy="1311275"/>
          </a:xfrm>
          <a:prstGeom prst="rect">
            <a:avLst/>
          </a:prstGeom>
          <a:solidFill>
            <a:srgbClr val="55709D"/>
          </a:solidFill>
          <a:ln w="9525">
            <a:noFill/>
            <a:miter lim="800000"/>
            <a:headEnd/>
            <a:tailEnd/>
          </a:ln>
          <a:effectLst/>
        </p:spPr>
        <p:txBody>
          <a:bodyPr tIns="320040" bIns="320040" anchor="ctr"/>
          <a:lstStyle/>
          <a:p>
            <a:pPr algn="ctr">
              <a:defRPr/>
            </a:pPr>
            <a:endParaRPr lang="en-US" sz="4400" b="0">
              <a:solidFill>
                <a:schemeClr val="tx2"/>
              </a:solidFill>
            </a:endParaRPr>
          </a:p>
        </p:txBody>
      </p:sp>
      <p:sp>
        <p:nvSpPr>
          <p:cNvPr id="46082" name="Rectangle 2"/>
          <p:cNvSpPr>
            <a:spLocks noGrp="1" noChangeArrowheads="1"/>
          </p:cNvSpPr>
          <p:nvPr>
            <p:ph type="subTitle" idx="1"/>
          </p:nvPr>
        </p:nvSpPr>
        <p:spPr>
          <a:xfrm>
            <a:off x="1828800" y="3886200"/>
            <a:ext cx="8534400" cy="1447800"/>
          </a:xfrm>
        </p:spPr>
        <p:txBody>
          <a:bodyPr/>
          <a:lstStyle>
            <a:lvl1pPr marL="0" indent="0" algn="ctr">
              <a:buFontTx/>
              <a:buNone/>
              <a:defRPr>
                <a:latin typeface="Calibri" pitchFamily="34" charset="0"/>
              </a:defRPr>
            </a:lvl1pPr>
          </a:lstStyle>
          <a:p>
            <a:r>
              <a:rPr lang="en-US"/>
              <a:t>Click to edit Master subtitle style</a:t>
            </a:r>
          </a:p>
        </p:txBody>
      </p:sp>
      <p:sp>
        <p:nvSpPr>
          <p:cNvPr id="9" name="Rectangle 2"/>
          <p:cNvSpPr>
            <a:spLocks noGrp="1" noChangeArrowheads="1"/>
          </p:cNvSpPr>
          <p:nvPr>
            <p:ph type="ctrTitle" idx="4294967295"/>
          </p:nvPr>
        </p:nvSpPr>
        <p:spPr bwMode="auto">
          <a:xfrm>
            <a:off x="304800" y="2286001"/>
            <a:ext cx="11684000" cy="1470025"/>
          </a:xfrm>
          <a:prstGeom prst="rect">
            <a:avLst/>
          </a:prstGeom>
          <a:noFill/>
          <a:ln>
            <a:miter lim="800000"/>
            <a:headEnd/>
            <a:tailEnd/>
          </a:ln>
        </p:spPr>
        <p:txBody>
          <a:bodyPr/>
          <a:lstStyle/>
          <a:p>
            <a:r>
              <a:rPr lang="en-US"/>
              <a:t>Click to edit Master title style</a:t>
            </a: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40000" y="0"/>
            <a:ext cx="8940800" cy="1295400"/>
          </a:xfrm>
          <a:prstGeom prst="rect">
            <a:avLst/>
          </a:prstGeom>
        </p:spPr>
        <p:txBody>
          <a:bodyPr anchor="ctr"/>
          <a:lstStyle>
            <a:lvl1pPr marL="0" algn="l">
              <a:defRPr sz="2800" b="1" i="1">
                <a:solidFill>
                  <a:schemeClr val="bg1"/>
                </a:solidFill>
              </a:defRPr>
            </a:lvl1pPr>
          </a:lstStyle>
          <a:p>
            <a:r>
              <a:rPr lang="en-US"/>
              <a:t>Click to edit Master title style</a:t>
            </a:r>
          </a:p>
        </p:txBody>
      </p:sp>
      <p:sp>
        <p:nvSpPr>
          <p:cNvPr id="4" name="Rectangle 6"/>
          <p:cNvSpPr>
            <a:spLocks noGrp="1" noChangeArrowheads="1"/>
          </p:cNvSpPr>
          <p:nvPr>
            <p:ph type="sldNum" sz="quarter" idx="10"/>
          </p:nvPr>
        </p:nvSpPr>
        <p:spPr>
          <a:ln/>
        </p:spPr>
        <p:txBody>
          <a:bodyPr/>
          <a:lstStyle>
            <a:lvl1pPr>
              <a:defRPr/>
            </a:lvl1pPr>
          </a:lstStyle>
          <a:p>
            <a:pPr>
              <a:defRPr/>
            </a:pPr>
            <a:fld id="{297F1988-A5F7-4952-8385-EAF97683B957}" type="slidenum">
              <a:rPr lang="en-US" smtClean="0"/>
              <a:pPr>
                <a:defRPr/>
              </a:pPr>
              <a:t>‹#›</a:t>
            </a:fld>
            <a:endParaRPr lang="en-US"/>
          </a:p>
        </p:txBody>
      </p:sp>
    </p:spTree>
    <p:extLst>
      <p:ext uri="{BB962C8B-B14F-4D97-AF65-F5344CB8AC3E}">
        <p14:creationId xmlns:p14="http://schemas.microsoft.com/office/powerpoint/2010/main" val="606955662"/>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06400" y="1371601"/>
            <a:ext cx="5638800" cy="4754563"/>
          </a:xfrm>
        </p:spPr>
        <p:txBody>
          <a:bodyPr/>
          <a:lstStyle>
            <a:lvl1pPr>
              <a:defRPr sz="2000">
                <a:latin typeface="Calibri" pitchFamily="34" charset="0"/>
              </a:defRPr>
            </a:lvl1pPr>
            <a:lvl2pPr>
              <a:defRPr sz="1800">
                <a:latin typeface="Calibri" pitchFamily="34" charset="0"/>
              </a:defRPr>
            </a:lvl2pPr>
            <a:lvl3pPr>
              <a:buFont typeface="Courier New" pitchFamily="49" charset="0"/>
              <a:buChar char="o"/>
              <a:defRPr sz="1600">
                <a:latin typeface="Calibri" pitchFamily="34" charset="0"/>
              </a:defRPr>
            </a:lvl3pPr>
            <a:lvl4pPr>
              <a:buFont typeface="Wingdings" pitchFamily="2" charset="2"/>
              <a:buChar char="§"/>
              <a:defRPr sz="1400">
                <a:latin typeface="Calibri" pitchFamily="34" charset="0"/>
              </a:defRPr>
            </a:lvl4pPr>
            <a:lvl5pPr>
              <a:defRPr sz="1200">
                <a:latin typeface="Calibri" pitchFamily="34" charset="0"/>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48400" y="1371601"/>
            <a:ext cx="5638800" cy="4754563"/>
          </a:xfrm>
        </p:spPr>
        <p:txBody>
          <a:bodyPr/>
          <a:lstStyle>
            <a:lvl1pPr>
              <a:defRPr sz="2000">
                <a:latin typeface="Calibri" pitchFamily="34" charset="0"/>
              </a:defRPr>
            </a:lvl1pPr>
            <a:lvl2pPr>
              <a:defRPr sz="1800">
                <a:latin typeface="Calibri" pitchFamily="34" charset="0"/>
              </a:defRPr>
            </a:lvl2pPr>
            <a:lvl3pPr>
              <a:buFont typeface="Courier New" pitchFamily="49" charset="0"/>
              <a:buChar char="o"/>
              <a:defRPr sz="1600">
                <a:latin typeface="Calibri" pitchFamily="34" charset="0"/>
              </a:defRPr>
            </a:lvl3pPr>
            <a:lvl4pPr>
              <a:buFont typeface="Wingdings" pitchFamily="2" charset="2"/>
              <a:buChar char="§"/>
              <a:defRPr sz="1400">
                <a:latin typeface="Calibri" pitchFamily="34" charset="0"/>
              </a:defRPr>
            </a:lvl4pPr>
            <a:lvl5pPr>
              <a:defRPr sz="1200">
                <a:latin typeface="Calibri" pitchFamily="34" charset="0"/>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1"/>
          <p:cNvSpPr>
            <a:spLocks noGrp="1"/>
          </p:cNvSpPr>
          <p:nvPr>
            <p:ph type="title"/>
          </p:nvPr>
        </p:nvSpPr>
        <p:spPr>
          <a:xfrm>
            <a:off x="2540000" y="0"/>
            <a:ext cx="8940800" cy="1295400"/>
          </a:xfrm>
          <a:prstGeom prst="rect">
            <a:avLst/>
          </a:prstGeom>
        </p:spPr>
        <p:txBody>
          <a:bodyPr anchor="ctr"/>
          <a:lstStyle>
            <a:lvl1pPr marL="0" algn="l">
              <a:defRPr sz="2800" b="1" i="1">
                <a:solidFill>
                  <a:schemeClr val="bg1"/>
                </a:solidFill>
              </a:defRPr>
            </a:lvl1pPr>
          </a:lstStyle>
          <a:p>
            <a:r>
              <a:rPr lang="en-US"/>
              <a:t>Click to edit Master title style</a:t>
            </a:r>
          </a:p>
        </p:txBody>
      </p:sp>
      <p:sp>
        <p:nvSpPr>
          <p:cNvPr id="5" name="Rectangle 6"/>
          <p:cNvSpPr>
            <a:spLocks noGrp="1" noChangeArrowheads="1"/>
          </p:cNvSpPr>
          <p:nvPr>
            <p:ph type="sldNum" sz="quarter" idx="10"/>
          </p:nvPr>
        </p:nvSpPr>
        <p:spPr>
          <a:ln/>
        </p:spPr>
        <p:txBody>
          <a:bodyPr/>
          <a:lstStyle>
            <a:lvl1pPr>
              <a:defRPr/>
            </a:lvl1pPr>
          </a:lstStyle>
          <a:p>
            <a:pPr>
              <a:defRPr/>
            </a:pPr>
            <a:fld id="{D0A1D546-983A-4DD0-9E0E-6408D2218D91}" type="slidenum">
              <a:rPr lang="en-US" smtClean="0"/>
              <a:pPr>
                <a:defRPr/>
              </a:pPr>
              <a:t>‹#›</a:t>
            </a:fld>
            <a:endParaRPr lang="en-US"/>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Content with Caption layout">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4953000" y="1371601"/>
            <a:ext cx="6705600" cy="4754563"/>
          </a:xfrm>
        </p:spPr>
        <p:txBody>
          <a:bodyPr/>
          <a:lstStyle>
            <a:lvl1pPr>
              <a:defRPr sz="2000">
                <a:latin typeface="Calibri" pitchFamily="34" charset="0"/>
              </a:defRPr>
            </a:lvl1pPr>
            <a:lvl2pPr>
              <a:defRPr sz="1800">
                <a:latin typeface="Calibri" pitchFamily="34" charset="0"/>
              </a:defRPr>
            </a:lvl2pPr>
            <a:lvl3pPr>
              <a:buFont typeface="Courier New" pitchFamily="49" charset="0"/>
              <a:buChar char="o"/>
              <a:defRPr sz="1600">
                <a:latin typeface="Calibri" pitchFamily="34" charset="0"/>
              </a:defRPr>
            </a:lvl3pPr>
            <a:lvl4pPr>
              <a:buFont typeface="Wingdings" pitchFamily="2" charset="2"/>
              <a:buChar char="§"/>
              <a:defRPr sz="1400">
                <a:latin typeface="Calibri" pitchFamily="34" charset="0"/>
              </a:defRPr>
            </a:lvl4pPr>
            <a:lvl5pPr>
              <a:defRPr sz="1200">
                <a:latin typeface="Calibri" pitchFamily="34" charset="0"/>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1"/>
          <p:cNvSpPr>
            <a:spLocks noGrp="1"/>
          </p:cNvSpPr>
          <p:nvPr>
            <p:ph type="title"/>
          </p:nvPr>
        </p:nvSpPr>
        <p:spPr>
          <a:xfrm>
            <a:off x="2540000" y="0"/>
            <a:ext cx="8940800" cy="1295400"/>
          </a:xfrm>
          <a:prstGeom prst="rect">
            <a:avLst/>
          </a:prstGeom>
        </p:spPr>
        <p:txBody>
          <a:bodyPr anchor="ctr"/>
          <a:lstStyle>
            <a:lvl1pPr marL="0" algn="l">
              <a:defRPr sz="2800" b="1" i="1">
                <a:solidFill>
                  <a:schemeClr val="bg1"/>
                </a:solidFill>
              </a:defRPr>
            </a:lvl1pPr>
          </a:lstStyle>
          <a:p>
            <a:r>
              <a:rPr lang="en-US"/>
              <a:t>Click to edit Master title style</a:t>
            </a:r>
          </a:p>
        </p:txBody>
      </p:sp>
      <p:sp>
        <p:nvSpPr>
          <p:cNvPr id="5" name="Rectangle 6"/>
          <p:cNvSpPr>
            <a:spLocks noGrp="1" noChangeArrowheads="1"/>
          </p:cNvSpPr>
          <p:nvPr>
            <p:ph type="sldNum" sz="quarter" idx="10"/>
          </p:nvPr>
        </p:nvSpPr>
        <p:spPr>
          <a:ln/>
        </p:spPr>
        <p:txBody>
          <a:bodyPr/>
          <a:lstStyle>
            <a:lvl1pPr>
              <a:defRPr/>
            </a:lvl1pPr>
          </a:lstStyle>
          <a:p>
            <a:pPr>
              <a:defRPr/>
            </a:pPr>
            <a:fld id="{D0A1D546-983A-4DD0-9E0E-6408D2218D91}" type="slidenum">
              <a:rPr lang="en-US" smtClean="0"/>
              <a:pPr>
                <a:defRPr/>
              </a:pPr>
              <a:t>‹#›</a:t>
            </a:fld>
            <a:endParaRPr lang="en-US"/>
          </a:p>
        </p:txBody>
      </p:sp>
      <p:sp>
        <p:nvSpPr>
          <p:cNvPr id="7" name="Text Placeholder 3"/>
          <p:cNvSpPr>
            <a:spLocks noGrp="1"/>
          </p:cNvSpPr>
          <p:nvPr>
            <p:ph type="body" sz="half" idx="11"/>
          </p:nvPr>
        </p:nvSpPr>
        <p:spPr>
          <a:xfrm>
            <a:off x="609601" y="2438401"/>
            <a:ext cx="4011084" cy="3687763"/>
          </a:xfrm>
        </p:spPr>
        <p:txBody>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15"/>
          <p:cNvSpPr>
            <a:spLocks noGrp="1"/>
          </p:cNvSpPr>
          <p:nvPr>
            <p:ph type="body" sz="quarter" idx="12" hasCustomPrompt="1"/>
          </p:nvPr>
        </p:nvSpPr>
        <p:spPr>
          <a:xfrm>
            <a:off x="609601" y="1524000"/>
            <a:ext cx="4011084" cy="914401"/>
          </a:xfrm>
        </p:spPr>
        <p:txBody>
          <a:bodyPr anchor="ctr"/>
          <a:lstStyle>
            <a:lvl1pPr marL="0" indent="0" algn="ctr">
              <a:buNone/>
              <a:defRPr sz="2800" b="1"/>
            </a:lvl1pPr>
          </a:lstStyle>
          <a:p>
            <a:pPr lvl="0"/>
            <a:r>
              <a:rPr lang="en-US"/>
              <a:t>Click to edit Master title style</a:t>
            </a:r>
          </a:p>
        </p:txBody>
      </p:sp>
    </p:spTree>
    <p:extLst>
      <p:ext uri="{BB962C8B-B14F-4D97-AF65-F5344CB8AC3E}">
        <p14:creationId xmlns:p14="http://schemas.microsoft.com/office/powerpoint/2010/main" val="1153283602"/>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Picture with caption layout">
    <p:spTree>
      <p:nvGrpSpPr>
        <p:cNvPr id="1" name=""/>
        <p:cNvGrpSpPr/>
        <p:nvPr/>
      </p:nvGrpSpPr>
      <p:grpSpPr>
        <a:xfrm>
          <a:off x="0" y="0"/>
          <a:ext cx="0" cy="0"/>
          <a:chOff x="0" y="0"/>
          <a:chExt cx="0" cy="0"/>
        </a:xfrm>
      </p:grpSpPr>
      <p:sp>
        <p:nvSpPr>
          <p:cNvPr id="8" name="Title 1"/>
          <p:cNvSpPr>
            <a:spLocks noGrp="1"/>
          </p:cNvSpPr>
          <p:nvPr>
            <p:ph type="title"/>
          </p:nvPr>
        </p:nvSpPr>
        <p:spPr>
          <a:xfrm>
            <a:off x="2540000" y="0"/>
            <a:ext cx="8940800" cy="1295400"/>
          </a:xfrm>
          <a:prstGeom prst="rect">
            <a:avLst/>
          </a:prstGeom>
        </p:spPr>
        <p:txBody>
          <a:bodyPr anchor="ctr"/>
          <a:lstStyle>
            <a:lvl1pPr marL="0" algn="l">
              <a:defRPr sz="2800" b="1" i="1">
                <a:solidFill>
                  <a:schemeClr val="bg1"/>
                </a:solidFill>
              </a:defRPr>
            </a:lvl1pPr>
          </a:lstStyle>
          <a:p>
            <a:r>
              <a:rPr lang="en-US"/>
              <a:t>Click to edit Master title style</a:t>
            </a:r>
          </a:p>
        </p:txBody>
      </p:sp>
      <p:sp>
        <p:nvSpPr>
          <p:cNvPr id="5" name="Rectangle 6"/>
          <p:cNvSpPr>
            <a:spLocks noGrp="1" noChangeArrowheads="1"/>
          </p:cNvSpPr>
          <p:nvPr>
            <p:ph type="sldNum" sz="quarter" idx="10"/>
          </p:nvPr>
        </p:nvSpPr>
        <p:spPr>
          <a:ln/>
        </p:spPr>
        <p:txBody>
          <a:bodyPr/>
          <a:lstStyle>
            <a:lvl1pPr>
              <a:defRPr/>
            </a:lvl1pPr>
          </a:lstStyle>
          <a:p>
            <a:pPr>
              <a:defRPr/>
            </a:pPr>
            <a:fld id="{D0A1D546-983A-4DD0-9E0E-6408D2218D91}" type="slidenum">
              <a:rPr lang="en-US" smtClean="0"/>
              <a:pPr>
                <a:defRPr/>
              </a:pPr>
              <a:t>‹#›</a:t>
            </a:fld>
            <a:endParaRPr lang="en-US"/>
          </a:p>
        </p:txBody>
      </p:sp>
      <p:sp>
        <p:nvSpPr>
          <p:cNvPr id="12" name="Picture Placeholder 2"/>
          <p:cNvSpPr>
            <a:spLocks noGrp="1"/>
          </p:cNvSpPr>
          <p:nvPr>
            <p:ph type="pic" idx="1"/>
          </p:nvPr>
        </p:nvSpPr>
        <p:spPr>
          <a:xfrm>
            <a:off x="2387658" y="1376941"/>
            <a:ext cx="7315200" cy="3657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13" name="Text Placeholder 3"/>
          <p:cNvSpPr>
            <a:spLocks noGrp="1"/>
          </p:cNvSpPr>
          <p:nvPr>
            <p:ph type="body" sz="half" idx="2"/>
          </p:nvPr>
        </p:nvSpPr>
        <p:spPr>
          <a:xfrm>
            <a:off x="2389717" y="5519738"/>
            <a:ext cx="7315200" cy="804862"/>
          </a:xfrm>
        </p:spPr>
        <p:txBody>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6" name="Text Placeholder 15"/>
          <p:cNvSpPr>
            <a:spLocks noGrp="1"/>
          </p:cNvSpPr>
          <p:nvPr>
            <p:ph type="body" sz="quarter" idx="12" hasCustomPrompt="1"/>
          </p:nvPr>
        </p:nvSpPr>
        <p:spPr>
          <a:xfrm>
            <a:off x="2389717" y="5062537"/>
            <a:ext cx="7315200" cy="475735"/>
          </a:xfrm>
        </p:spPr>
        <p:txBody>
          <a:bodyPr anchor="ctr"/>
          <a:lstStyle>
            <a:lvl1pPr marL="0" indent="0" algn="ctr">
              <a:buNone/>
              <a:defRPr sz="2800" b="1"/>
            </a:lvl1pPr>
          </a:lstStyle>
          <a:p>
            <a:pPr lvl="0"/>
            <a:r>
              <a:rPr lang="en-US"/>
              <a:t>Click to edit Master title style</a:t>
            </a:r>
          </a:p>
        </p:txBody>
      </p:sp>
    </p:spTree>
    <p:extLst>
      <p:ext uri="{BB962C8B-B14F-4D97-AF65-F5344CB8AC3E}">
        <p14:creationId xmlns:p14="http://schemas.microsoft.com/office/powerpoint/2010/main" val="894807039"/>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1_Title and vertical text">
    <p:spTree>
      <p:nvGrpSpPr>
        <p:cNvPr id="1" name=""/>
        <p:cNvGrpSpPr/>
        <p:nvPr/>
      </p:nvGrpSpPr>
      <p:grpSpPr>
        <a:xfrm>
          <a:off x="0" y="0"/>
          <a:ext cx="0" cy="0"/>
          <a:chOff x="0" y="0"/>
          <a:chExt cx="0" cy="0"/>
        </a:xfrm>
      </p:grpSpPr>
      <p:sp>
        <p:nvSpPr>
          <p:cNvPr id="8" name="Title 1"/>
          <p:cNvSpPr>
            <a:spLocks noGrp="1"/>
          </p:cNvSpPr>
          <p:nvPr>
            <p:ph type="title"/>
          </p:nvPr>
        </p:nvSpPr>
        <p:spPr>
          <a:xfrm>
            <a:off x="2540000" y="0"/>
            <a:ext cx="8940800" cy="1295400"/>
          </a:xfrm>
          <a:prstGeom prst="rect">
            <a:avLst/>
          </a:prstGeom>
        </p:spPr>
        <p:txBody>
          <a:bodyPr anchor="ctr"/>
          <a:lstStyle>
            <a:lvl1pPr marL="0" algn="l">
              <a:defRPr sz="2800" b="1" i="1">
                <a:solidFill>
                  <a:schemeClr val="bg1"/>
                </a:solidFill>
              </a:defRPr>
            </a:lvl1pPr>
          </a:lstStyle>
          <a:p>
            <a:r>
              <a:rPr lang="en-US"/>
              <a:t>Click to edit Master title style</a:t>
            </a:r>
          </a:p>
        </p:txBody>
      </p:sp>
      <p:sp>
        <p:nvSpPr>
          <p:cNvPr id="5" name="Rectangle 6"/>
          <p:cNvSpPr>
            <a:spLocks noGrp="1" noChangeArrowheads="1"/>
          </p:cNvSpPr>
          <p:nvPr>
            <p:ph type="sldNum" sz="quarter" idx="10"/>
          </p:nvPr>
        </p:nvSpPr>
        <p:spPr>
          <a:ln/>
        </p:spPr>
        <p:txBody>
          <a:bodyPr/>
          <a:lstStyle>
            <a:lvl1pPr>
              <a:defRPr/>
            </a:lvl1pPr>
          </a:lstStyle>
          <a:p>
            <a:pPr>
              <a:defRPr/>
            </a:pPr>
            <a:fld id="{D0A1D546-983A-4DD0-9E0E-6408D2218D91}" type="slidenum">
              <a:rPr lang="en-US" smtClean="0"/>
              <a:pPr>
                <a:defRPr/>
              </a:pPr>
              <a:t>‹#›</a:t>
            </a:fld>
            <a:endParaRPr lang="en-US"/>
          </a:p>
        </p:txBody>
      </p:sp>
      <p:sp>
        <p:nvSpPr>
          <p:cNvPr id="10" name="Vertical Text Placeholder 2"/>
          <p:cNvSpPr>
            <a:spLocks noGrp="1"/>
          </p:cNvSpPr>
          <p:nvPr>
            <p:ph type="body" orient="vert" idx="1"/>
          </p:nvPr>
        </p:nvSpPr>
        <p:spPr>
          <a:xfrm>
            <a:off x="711200" y="1524001"/>
            <a:ext cx="10972800" cy="4754563"/>
          </a:xfrm>
        </p:spPr>
        <p:txBody>
          <a:bodyPr vert="eaVert"/>
          <a:lstStyle>
            <a:lvl1pPr>
              <a:defRPr sz="2000"/>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86992740"/>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userDrawn="1">
  <p:cSld name="Plain Tex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a:t>Click to Edit Title</a:t>
            </a:r>
          </a:p>
        </p:txBody>
      </p:sp>
      <p:sp>
        <p:nvSpPr>
          <p:cNvPr id="3" name="Slide Number Placeholder 2"/>
          <p:cNvSpPr>
            <a:spLocks noGrp="1"/>
          </p:cNvSpPr>
          <p:nvPr>
            <p:ph type="sldNum" sz="quarter" idx="10"/>
          </p:nvPr>
        </p:nvSpPr>
        <p:spPr>
          <a:xfrm>
            <a:off x="8778240" y="6509624"/>
            <a:ext cx="2743200" cy="365125"/>
          </a:xfrm>
        </p:spPr>
        <p:txBody>
          <a:bodyPr/>
          <a:lstStyle/>
          <a:p>
            <a:fld id="{CA49D0EE-DE7F-324B-A84C-F36708423CDB}" type="slidenum">
              <a:rPr lang="en-US" smtClean="0"/>
              <a:pPr/>
              <a:t>‹#›</a:t>
            </a:fld>
            <a:endParaRPr lang="en-US"/>
          </a:p>
        </p:txBody>
      </p:sp>
      <p:sp>
        <p:nvSpPr>
          <p:cNvPr id="6" name="Content Placeholder 5"/>
          <p:cNvSpPr>
            <a:spLocks noGrp="1"/>
          </p:cNvSpPr>
          <p:nvPr>
            <p:ph sz="quarter" idx="12"/>
          </p:nvPr>
        </p:nvSpPr>
        <p:spPr>
          <a:xfrm>
            <a:off x="612775" y="1719072"/>
            <a:ext cx="10972800" cy="4222750"/>
          </a:xfrm>
        </p:spPr>
        <p:txBody>
          <a:bodyPr/>
          <a:lstStyle>
            <a:lvl1pPr>
              <a:lnSpc>
                <a:spcPct val="110000"/>
              </a:lnSpc>
              <a:defRPr sz="1800" baseline="0"/>
            </a:lvl1pPr>
            <a:lvl2pPr>
              <a:lnSpc>
                <a:spcPct val="110000"/>
              </a:lnSpc>
              <a:defRPr sz="1350" baseline="0"/>
            </a:lvl2pPr>
            <a:lvl3pPr>
              <a:lnSpc>
                <a:spcPct val="110000"/>
              </a:lnSpc>
              <a:defRPr sz="1050"/>
            </a:lvl3pPr>
          </a:lstStyle>
          <a:p>
            <a:pPr lvl="0"/>
            <a:r>
              <a:rPr lang="en-US"/>
              <a:t>Click to edit Master text styles</a:t>
            </a:r>
          </a:p>
          <a:p>
            <a:pPr lvl="1"/>
            <a:r>
              <a:rPr lang="en-US"/>
              <a:t>Second level</a:t>
            </a:r>
          </a:p>
          <a:p>
            <a:pPr lvl="2"/>
            <a:r>
              <a:rPr lang="en-US"/>
              <a:t>Third level</a:t>
            </a:r>
          </a:p>
        </p:txBody>
      </p:sp>
      <p:sp>
        <p:nvSpPr>
          <p:cNvPr id="7" name="Footer Placeholder 3"/>
          <p:cNvSpPr>
            <a:spLocks noGrp="1"/>
          </p:cNvSpPr>
          <p:nvPr>
            <p:ph type="ftr" sz="quarter" idx="3"/>
          </p:nvPr>
        </p:nvSpPr>
        <p:spPr>
          <a:xfrm>
            <a:off x="612649" y="6519672"/>
            <a:ext cx="6150103" cy="338328"/>
          </a:xfrm>
          <a:prstGeom prst="rect">
            <a:avLst/>
          </a:prstGeom>
        </p:spPr>
        <p:txBody>
          <a:bodyPr vert="horz" lIns="91440" tIns="45720" rIns="91440" bIns="45720" rtlCol="0" anchor="ctr"/>
          <a:lstStyle>
            <a:lvl1pPr algn="l">
              <a:defRPr sz="750">
                <a:solidFill>
                  <a:schemeClr val="tx2">
                    <a:lumMod val="40000"/>
                    <a:lumOff val="60000"/>
                  </a:schemeClr>
                </a:solidFill>
              </a:defRPr>
            </a:lvl1pPr>
          </a:lstStyle>
          <a:p>
            <a:r>
              <a:rPr lang="en-US"/>
              <a:t>Behavioral Health Promotion | edc.org</a:t>
            </a:r>
          </a:p>
        </p:txBody>
      </p:sp>
    </p:spTree>
    <p:extLst>
      <p:ext uri="{BB962C8B-B14F-4D97-AF65-F5344CB8AC3E}">
        <p14:creationId xmlns:p14="http://schemas.microsoft.com/office/powerpoint/2010/main" val="3026493361"/>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6626"/>
            <a:ext cx="12192000" cy="1311275"/>
          </a:xfrm>
          <a:prstGeom prst="rect">
            <a:avLst/>
          </a:prstGeom>
          <a:solidFill>
            <a:srgbClr val="55709D"/>
          </a:solidFill>
          <a:ln w="9525">
            <a:noFill/>
            <a:miter lim="800000"/>
            <a:headEnd/>
            <a:tailEnd/>
          </a:ln>
          <a:effectLst/>
        </p:spPr>
        <p:txBody>
          <a:bodyPr tIns="320040" bIns="320040" anchor="ctr"/>
          <a:lstStyle/>
          <a:p>
            <a:pPr algn="ctr">
              <a:defRPr/>
            </a:pPr>
            <a:endParaRPr lang="en-US" sz="4400" b="0">
              <a:solidFill>
                <a:schemeClr val="tx2"/>
              </a:solidFill>
            </a:endParaRPr>
          </a:p>
        </p:txBody>
      </p:sp>
      <p:sp>
        <p:nvSpPr>
          <p:cNvPr id="46082" name="Rectangle 2"/>
          <p:cNvSpPr>
            <a:spLocks noGrp="1" noChangeArrowheads="1"/>
          </p:cNvSpPr>
          <p:nvPr>
            <p:ph type="subTitle" idx="1"/>
          </p:nvPr>
        </p:nvSpPr>
        <p:spPr>
          <a:xfrm>
            <a:off x="1828800" y="3886200"/>
            <a:ext cx="8534400" cy="1447800"/>
          </a:xfrm>
        </p:spPr>
        <p:txBody>
          <a:bodyPr/>
          <a:lstStyle>
            <a:lvl1pPr marL="0" indent="0" algn="ctr">
              <a:buFontTx/>
              <a:buNone/>
              <a:defRPr>
                <a:latin typeface="Calibri" pitchFamily="34" charset="0"/>
              </a:defRPr>
            </a:lvl1pPr>
          </a:lstStyle>
          <a:p>
            <a:r>
              <a:rPr lang="en-US"/>
              <a:t>Click to edit Master subtitle style</a:t>
            </a:r>
          </a:p>
        </p:txBody>
      </p:sp>
      <p:sp>
        <p:nvSpPr>
          <p:cNvPr id="9" name="Rectangle 2"/>
          <p:cNvSpPr>
            <a:spLocks noGrp="1" noChangeArrowheads="1"/>
          </p:cNvSpPr>
          <p:nvPr>
            <p:ph type="ctrTitle" idx="4294967295"/>
          </p:nvPr>
        </p:nvSpPr>
        <p:spPr bwMode="auto">
          <a:xfrm>
            <a:off x="304800" y="2286001"/>
            <a:ext cx="11684000" cy="1470025"/>
          </a:xfrm>
          <a:prstGeom prst="rect">
            <a:avLst/>
          </a:prstGeom>
          <a:noFill/>
          <a:ln>
            <a:miter lim="800000"/>
            <a:headEnd/>
            <a:tailEnd/>
          </a:ln>
        </p:spPr>
        <p:txBody>
          <a:bodyPr/>
          <a:lstStyle/>
          <a:p>
            <a:r>
              <a:rPr lang="en-US"/>
              <a:t>Click to edit Master title style</a:t>
            </a:r>
          </a:p>
        </p:txBody>
      </p:sp>
    </p:spTree>
    <p:extLst>
      <p:ext uri="{BB962C8B-B14F-4D97-AF65-F5344CB8AC3E}">
        <p14:creationId xmlns:p14="http://schemas.microsoft.com/office/powerpoint/2010/main" val="15578560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Green one third">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6145CDBA-9669-4EA0-AEC2-500E1C6BC0AE}"/>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6145CDBA-9669-4EA0-AEC2-500E1C6BC0A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0" name="Picture 9"/>
          <p:cNvPicPr>
            <a:picLocks noChangeAspect="1"/>
          </p:cNvPicPr>
          <p:nvPr userDrawn="1"/>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3671068" y="0"/>
            <a:ext cx="416951" cy="6858000"/>
          </a:xfrm>
          <a:prstGeom prst="rect">
            <a:avLst/>
          </a:prstGeom>
        </p:spPr>
      </p:pic>
      <p:sp>
        <p:nvSpPr>
          <p:cNvPr id="11" name="Title 4"/>
          <p:cNvSpPr>
            <a:spLocks noGrp="1"/>
          </p:cNvSpPr>
          <p:nvPr>
            <p:ph type="title" hasCustomPrompt="1"/>
          </p:nvPr>
        </p:nvSpPr>
        <p:spPr>
          <a:xfrm>
            <a:off x="630000" y="2681103"/>
            <a:ext cx="3127881" cy="1495794"/>
          </a:xfrm>
          <a:prstGeom prst="rect">
            <a:avLst/>
          </a:prstGeom>
        </p:spPr>
        <p:txBody>
          <a:bodyPr vert="horz" anchor="ctr">
            <a:noAutofit/>
          </a:bodyPr>
          <a:lstStyle>
            <a:lvl1pPr>
              <a:defRPr sz="3400">
                <a:solidFill>
                  <a:srgbClr val="002960"/>
                </a:solidFill>
                <a:latin typeface="+mj-lt"/>
                <a:ea typeface="+mj-ea"/>
                <a:cs typeface="+mj-cs"/>
                <a:sym typeface="Arial" panose="020B0604020202020204" pitchFamily="34" charset="0"/>
              </a:defRPr>
            </a:lvl1pPr>
          </a:lstStyle>
          <a:p>
            <a:r>
              <a:rPr lang="en-US"/>
              <a:t>Click to add title</a:t>
            </a:r>
          </a:p>
        </p:txBody>
      </p:sp>
      <p:sp>
        <p:nvSpPr>
          <p:cNvPr id="13" name="Rectangle 12"/>
          <p:cNvSpPr/>
          <p:nvPr userDrawn="1"/>
        </p:nvSpPr>
        <p:spPr bwMode="white">
          <a:xfrm>
            <a:off x="4080763" y="-1309"/>
            <a:ext cx="8111237" cy="6859309"/>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Arial" panose="020B0604020202020204" pitchFamily="34" charset="0"/>
            </a:endParaRPr>
          </a:p>
        </p:txBody>
      </p:sp>
      <p:sp>
        <p:nvSpPr>
          <p:cNvPr id="16"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12" name="Date Placeholder 1"/>
          <p:cNvSpPr>
            <a:spLocks noGrp="1"/>
          </p:cNvSpPr>
          <p:nvPr>
            <p:ph type="dt" sz="half" idx="29"/>
          </p:nvPr>
        </p:nvSpPr>
        <p:spPr>
          <a:xfrm>
            <a:off x="9677400" y="6405036"/>
            <a:ext cx="1482051" cy="153888"/>
          </a:xfrm>
          <a:prstGeom prst="rect">
            <a:avLst/>
          </a:prstGeom>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7" name="Slide Number">
            <a:extLst>
              <a:ext uri="{FF2B5EF4-FFF2-40B4-BE49-F238E27FC236}">
                <a16:creationId xmlns:a16="http://schemas.microsoft.com/office/drawing/2014/main" id="{A5401B66-D7F0-4534-800B-D35AF8F0A280}"/>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24366702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40000" y="0"/>
            <a:ext cx="8940800" cy="1295400"/>
          </a:xfrm>
          <a:prstGeom prst="rect">
            <a:avLst/>
          </a:prstGeom>
        </p:spPr>
        <p:txBody>
          <a:bodyPr anchor="ctr"/>
          <a:lstStyle>
            <a:lvl1pPr marL="0" algn="l">
              <a:defRPr sz="2800" b="1" i="1">
                <a:solidFill>
                  <a:schemeClr val="bg1"/>
                </a:solidFill>
              </a:defRPr>
            </a:lvl1pPr>
          </a:lstStyle>
          <a:p>
            <a:r>
              <a:rPr lang="en-US"/>
              <a:t>Click to edit Master title style</a:t>
            </a:r>
          </a:p>
        </p:txBody>
      </p:sp>
      <p:sp>
        <p:nvSpPr>
          <p:cNvPr id="3" name="Content Placeholder 2"/>
          <p:cNvSpPr>
            <a:spLocks noGrp="1"/>
          </p:cNvSpPr>
          <p:nvPr>
            <p:ph idx="1"/>
          </p:nvPr>
        </p:nvSpPr>
        <p:spPr>
          <a:xfrm>
            <a:off x="711200" y="1524001"/>
            <a:ext cx="10668000" cy="4754563"/>
          </a:xfrm>
        </p:spPr>
        <p:txBody>
          <a:bodyPr/>
          <a:lstStyle>
            <a:lvl1pPr>
              <a:defRPr sz="2200">
                <a:latin typeface="Calibri" pitchFamily="34" charset="0"/>
              </a:defRPr>
            </a:lvl1pPr>
            <a:lvl2pPr>
              <a:defRPr sz="1800">
                <a:latin typeface="Calibri" pitchFamily="34" charset="0"/>
              </a:defRPr>
            </a:lvl2pPr>
            <a:lvl3pPr>
              <a:buFont typeface="Courier New" pitchFamily="49" charset="0"/>
              <a:buChar char="o"/>
              <a:defRPr sz="1600">
                <a:latin typeface="Calibri" pitchFamily="34" charset="0"/>
              </a:defRPr>
            </a:lvl3pPr>
            <a:lvl4pPr>
              <a:buFont typeface="Wingdings" pitchFamily="2" charset="2"/>
              <a:buChar char="§"/>
              <a:defRPr sz="1400">
                <a:latin typeface="Calibri" pitchFamily="34" charset="0"/>
              </a:defRPr>
            </a:lvl4pPr>
            <a:lvl5pPr>
              <a:defRPr sz="1200">
                <a:latin typeface="Calibri"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297F1988-A5F7-4952-8385-EAF97683B957}" type="slidenum">
              <a:rPr lang="en-US" smtClean="0"/>
              <a:pPr>
                <a:defRPr/>
              </a:pPr>
              <a:t>‹#›</a:t>
            </a:fld>
            <a:endParaRPr lang="en-US"/>
          </a:p>
        </p:txBody>
      </p:sp>
    </p:spTree>
    <p:extLst>
      <p:ext uri="{BB962C8B-B14F-4D97-AF65-F5344CB8AC3E}">
        <p14:creationId xmlns:p14="http://schemas.microsoft.com/office/powerpoint/2010/main" val="2495626731"/>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40000" y="0"/>
            <a:ext cx="8940800" cy="1295400"/>
          </a:xfrm>
          <a:prstGeom prst="rect">
            <a:avLst/>
          </a:prstGeom>
        </p:spPr>
        <p:txBody>
          <a:bodyPr anchor="ctr"/>
          <a:lstStyle>
            <a:lvl1pPr marL="0" algn="l">
              <a:defRPr sz="2800" b="1" i="1">
                <a:solidFill>
                  <a:schemeClr val="bg1"/>
                </a:solidFill>
              </a:defRPr>
            </a:lvl1pPr>
          </a:lstStyle>
          <a:p>
            <a:r>
              <a:rPr lang="en-US"/>
              <a:t>Click to edit Master title style</a:t>
            </a:r>
          </a:p>
        </p:txBody>
      </p:sp>
      <p:sp>
        <p:nvSpPr>
          <p:cNvPr id="4" name="Rectangle 6"/>
          <p:cNvSpPr>
            <a:spLocks noGrp="1" noChangeArrowheads="1"/>
          </p:cNvSpPr>
          <p:nvPr>
            <p:ph type="sldNum" sz="quarter" idx="10"/>
          </p:nvPr>
        </p:nvSpPr>
        <p:spPr>
          <a:ln/>
        </p:spPr>
        <p:txBody>
          <a:bodyPr/>
          <a:lstStyle>
            <a:lvl1pPr>
              <a:defRPr/>
            </a:lvl1pPr>
          </a:lstStyle>
          <a:p>
            <a:pPr>
              <a:defRPr/>
            </a:pPr>
            <a:fld id="{297F1988-A5F7-4952-8385-EAF97683B957}" type="slidenum">
              <a:rPr lang="en-US" smtClean="0"/>
              <a:pPr>
                <a:defRPr/>
              </a:pPr>
              <a:t>‹#›</a:t>
            </a:fld>
            <a:endParaRPr lang="en-US"/>
          </a:p>
        </p:txBody>
      </p:sp>
    </p:spTree>
    <p:extLst>
      <p:ext uri="{BB962C8B-B14F-4D97-AF65-F5344CB8AC3E}">
        <p14:creationId xmlns:p14="http://schemas.microsoft.com/office/powerpoint/2010/main" val="703727436"/>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06400" y="1371601"/>
            <a:ext cx="5638800" cy="4754563"/>
          </a:xfrm>
        </p:spPr>
        <p:txBody>
          <a:bodyPr/>
          <a:lstStyle>
            <a:lvl1pPr>
              <a:defRPr sz="2000">
                <a:latin typeface="Calibri" pitchFamily="34" charset="0"/>
              </a:defRPr>
            </a:lvl1pPr>
            <a:lvl2pPr>
              <a:defRPr sz="1800">
                <a:latin typeface="Calibri" pitchFamily="34" charset="0"/>
              </a:defRPr>
            </a:lvl2pPr>
            <a:lvl3pPr>
              <a:buFont typeface="Courier New" pitchFamily="49" charset="0"/>
              <a:buChar char="o"/>
              <a:defRPr sz="1600">
                <a:latin typeface="Calibri" pitchFamily="34" charset="0"/>
              </a:defRPr>
            </a:lvl3pPr>
            <a:lvl4pPr>
              <a:buFont typeface="Wingdings" pitchFamily="2" charset="2"/>
              <a:buChar char="§"/>
              <a:defRPr sz="1400">
                <a:latin typeface="Calibri" pitchFamily="34" charset="0"/>
              </a:defRPr>
            </a:lvl4pPr>
            <a:lvl5pPr>
              <a:defRPr sz="1200">
                <a:latin typeface="Calibri"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48400" y="1371601"/>
            <a:ext cx="5638800" cy="4754563"/>
          </a:xfrm>
        </p:spPr>
        <p:txBody>
          <a:bodyPr/>
          <a:lstStyle>
            <a:lvl1pPr>
              <a:defRPr sz="2000">
                <a:latin typeface="Calibri" pitchFamily="34" charset="0"/>
              </a:defRPr>
            </a:lvl1pPr>
            <a:lvl2pPr>
              <a:defRPr sz="1800">
                <a:latin typeface="Calibri" pitchFamily="34" charset="0"/>
              </a:defRPr>
            </a:lvl2pPr>
            <a:lvl3pPr>
              <a:buFont typeface="Courier New" pitchFamily="49" charset="0"/>
              <a:buChar char="o"/>
              <a:defRPr sz="1600">
                <a:latin typeface="Calibri" pitchFamily="34" charset="0"/>
              </a:defRPr>
            </a:lvl3pPr>
            <a:lvl4pPr>
              <a:buFont typeface="Wingdings" pitchFamily="2" charset="2"/>
              <a:buChar char="§"/>
              <a:defRPr sz="1400">
                <a:latin typeface="Calibri" pitchFamily="34" charset="0"/>
              </a:defRPr>
            </a:lvl4pPr>
            <a:lvl5pPr>
              <a:defRPr sz="1200">
                <a:latin typeface="Calibri"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1"/>
          <p:cNvSpPr>
            <a:spLocks noGrp="1"/>
          </p:cNvSpPr>
          <p:nvPr>
            <p:ph type="title"/>
          </p:nvPr>
        </p:nvSpPr>
        <p:spPr>
          <a:xfrm>
            <a:off x="2540000" y="0"/>
            <a:ext cx="8940800" cy="1295400"/>
          </a:xfrm>
          <a:prstGeom prst="rect">
            <a:avLst/>
          </a:prstGeom>
        </p:spPr>
        <p:txBody>
          <a:bodyPr anchor="ctr"/>
          <a:lstStyle>
            <a:lvl1pPr marL="0" algn="l">
              <a:defRPr sz="2800" b="1" i="1">
                <a:solidFill>
                  <a:schemeClr val="bg1"/>
                </a:solidFill>
              </a:defRPr>
            </a:lvl1pPr>
          </a:lstStyle>
          <a:p>
            <a:r>
              <a:rPr lang="en-US"/>
              <a:t>Click to edit Master title style</a:t>
            </a:r>
          </a:p>
        </p:txBody>
      </p:sp>
      <p:sp>
        <p:nvSpPr>
          <p:cNvPr id="5" name="Rectangle 6"/>
          <p:cNvSpPr>
            <a:spLocks noGrp="1" noChangeArrowheads="1"/>
          </p:cNvSpPr>
          <p:nvPr>
            <p:ph type="sldNum" sz="quarter" idx="10"/>
          </p:nvPr>
        </p:nvSpPr>
        <p:spPr>
          <a:ln/>
        </p:spPr>
        <p:txBody>
          <a:bodyPr/>
          <a:lstStyle>
            <a:lvl1pPr>
              <a:defRPr/>
            </a:lvl1pPr>
          </a:lstStyle>
          <a:p>
            <a:pPr>
              <a:defRPr/>
            </a:pPr>
            <a:fld id="{D0A1D546-983A-4DD0-9E0E-6408D2218D91}" type="slidenum">
              <a:rPr lang="en-US" smtClean="0"/>
              <a:pPr>
                <a:defRPr/>
              </a:pPr>
              <a:t>‹#›</a:t>
            </a:fld>
            <a:endParaRPr lang="en-US"/>
          </a:p>
        </p:txBody>
      </p:sp>
    </p:spTree>
    <p:extLst>
      <p:ext uri="{BB962C8B-B14F-4D97-AF65-F5344CB8AC3E}">
        <p14:creationId xmlns:p14="http://schemas.microsoft.com/office/powerpoint/2010/main" val="1053877834"/>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p:cSld name="Content with Caption layout">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4953000" y="1371601"/>
            <a:ext cx="6705600" cy="4754563"/>
          </a:xfrm>
        </p:spPr>
        <p:txBody>
          <a:bodyPr/>
          <a:lstStyle>
            <a:lvl1pPr>
              <a:defRPr sz="2000">
                <a:latin typeface="Calibri" pitchFamily="34" charset="0"/>
              </a:defRPr>
            </a:lvl1pPr>
            <a:lvl2pPr>
              <a:defRPr sz="1800">
                <a:latin typeface="Calibri" pitchFamily="34" charset="0"/>
              </a:defRPr>
            </a:lvl2pPr>
            <a:lvl3pPr>
              <a:buFont typeface="Courier New" pitchFamily="49" charset="0"/>
              <a:buChar char="o"/>
              <a:defRPr sz="1600">
                <a:latin typeface="Calibri" pitchFamily="34" charset="0"/>
              </a:defRPr>
            </a:lvl3pPr>
            <a:lvl4pPr>
              <a:buFont typeface="Wingdings" pitchFamily="2" charset="2"/>
              <a:buChar char="§"/>
              <a:defRPr sz="1400">
                <a:latin typeface="Calibri" pitchFamily="34" charset="0"/>
              </a:defRPr>
            </a:lvl4pPr>
            <a:lvl5pPr>
              <a:defRPr sz="1200">
                <a:latin typeface="Calibri"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1"/>
          <p:cNvSpPr>
            <a:spLocks noGrp="1"/>
          </p:cNvSpPr>
          <p:nvPr>
            <p:ph type="title"/>
          </p:nvPr>
        </p:nvSpPr>
        <p:spPr>
          <a:xfrm>
            <a:off x="2540000" y="0"/>
            <a:ext cx="8940800" cy="1295400"/>
          </a:xfrm>
          <a:prstGeom prst="rect">
            <a:avLst/>
          </a:prstGeom>
        </p:spPr>
        <p:txBody>
          <a:bodyPr anchor="ctr"/>
          <a:lstStyle>
            <a:lvl1pPr marL="0" algn="l">
              <a:defRPr sz="2800" b="1" i="1">
                <a:solidFill>
                  <a:schemeClr val="bg1"/>
                </a:solidFill>
              </a:defRPr>
            </a:lvl1pPr>
          </a:lstStyle>
          <a:p>
            <a:r>
              <a:rPr lang="en-US"/>
              <a:t>Click to edit Master title style</a:t>
            </a:r>
          </a:p>
        </p:txBody>
      </p:sp>
      <p:sp>
        <p:nvSpPr>
          <p:cNvPr id="5" name="Rectangle 6"/>
          <p:cNvSpPr>
            <a:spLocks noGrp="1" noChangeArrowheads="1"/>
          </p:cNvSpPr>
          <p:nvPr>
            <p:ph type="sldNum" sz="quarter" idx="10"/>
          </p:nvPr>
        </p:nvSpPr>
        <p:spPr>
          <a:ln/>
        </p:spPr>
        <p:txBody>
          <a:bodyPr/>
          <a:lstStyle>
            <a:lvl1pPr>
              <a:defRPr/>
            </a:lvl1pPr>
          </a:lstStyle>
          <a:p>
            <a:pPr>
              <a:defRPr/>
            </a:pPr>
            <a:fld id="{D0A1D546-983A-4DD0-9E0E-6408D2218D91}" type="slidenum">
              <a:rPr lang="en-US" smtClean="0"/>
              <a:pPr>
                <a:defRPr/>
              </a:pPr>
              <a:t>‹#›</a:t>
            </a:fld>
            <a:endParaRPr lang="en-US"/>
          </a:p>
        </p:txBody>
      </p:sp>
      <p:sp>
        <p:nvSpPr>
          <p:cNvPr id="7" name="Text Placeholder 3"/>
          <p:cNvSpPr>
            <a:spLocks noGrp="1"/>
          </p:cNvSpPr>
          <p:nvPr>
            <p:ph type="body" sz="half" idx="11"/>
          </p:nvPr>
        </p:nvSpPr>
        <p:spPr>
          <a:xfrm>
            <a:off x="609601" y="2438401"/>
            <a:ext cx="4011084" cy="3687763"/>
          </a:xfrm>
        </p:spPr>
        <p:txBody>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15"/>
          <p:cNvSpPr>
            <a:spLocks noGrp="1"/>
          </p:cNvSpPr>
          <p:nvPr>
            <p:ph type="body" sz="quarter" idx="12" hasCustomPrompt="1"/>
          </p:nvPr>
        </p:nvSpPr>
        <p:spPr>
          <a:xfrm>
            <a:off x="609601" y="1524000"/>
            <a:ext cx="4011084" cy="914401"/>
          </a:xfrm>
        </p:spPr>
        <p:txBody>
          <a:bodyPr anchor="ctr"/>
          <a:lstStyle>
            <a:lvl1pPr marL="0" indent="0" algn="ctr">
              <a:buNone/>
              <a:defRPr sz="2800" b="1"/>
            </a:lvl1pPr>
          </a:lstStyle>
          <a:p>
            <a:pPr lvl="0"/>
            <a:r>
              <a:rPr lang="en-US"/>
              <a:t>Click to edit Master title style</a:t>
            </a:r>
          </a:p>
        </p:txBody>
      </p:sp>
    </p:spTree>
    <p:extLst>
      <p:ext uri="{BB962C8B-B14F-4D97-AF65-F5344CB8AC3E}">
        <p14:creationId xmlns:p14="http://schemas.microsoft.com/office/powerpoint/2010/main" val="889634842"/>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p:cSld name="Picture with caption layout">
    <p:spTree>
      <p:nvGrpSpPr>
        <p:cNvPr id="1" name=""/>
        <p:cNvGrpSpPr/>
        <p:nvPr/>
      </p:nvGrpSpPr>
      <p:grpSpPr>
        <a:xfrm>
          <a:off x="0" y="0"/>
          <a:ext cx="0" cy="0"/>
          <a:chOff x="0" y="0"/>
          <a:chExt cx="0" cy="0"/>
        </a:xfrm>
      </p:grpSpPr>
      <p:sp>
        <p:nvSpPr>
          <p:cNvPr id="8" name="Title 1"/>
          <p:cNvSpPr>
            <a:spLocks noGrp="1"/>
          </p:cNvSpPr>
          <p:nvPr>
            <p:ph type="title"/>
          </p:nvPr>
        </p:nvSpPr>
        <p:spPr>
          <a:xfrm>
            <a:off x="2540000" y="0"/>
            <a:ext cx="8940800" cy="1295400"/>
          </a:xfrm>
          <a:prstGeom prst="rect">
            <a:avLst/>
          </a:prstGeom>
        </p:spPr>
        <p:txBody>
          <a:bodyPr anchor="ctr"/>
          <a:lstStyle>
            <a:lvl1pPr marL="0" algn="l">
              <a:defRPr sz="2800" b="1" i="1">
                <a:solidFill>
                  <a:schemeClr val="bg1"/>
                </a:solidFill>
              </a:defRPr>
            </a:lvl1pPr>
          </a:lstStyle>
          <a:p>
            <a:r>
              <a:rPr lang="en-US"/>
              <a:t>Click to edit Master title style</a:t>
            </a:r>
          </a:p>
        </p:txBody>
      </p:sp>
      <p:sp>
        <p:nvSpPr>
          <p:cNvPr id="5" name="Rectangle 6"/>
          <p:cNvSpPr>
            <a:spLocks noGrp="1" noChangeArrowheads="1"/>
          </p:cNvSpPr>
          <p:nvPr>
            <p:ph type="sldNum" sz="quarter" idx="10"/>
          </p:nvPr>
        </p:nvSpPr>
        <p:spPr>
          <a:ln/>
        </p:spPr>
        <p:txBody>
          <a:bodyPr/>
          <a:lstStyle>
            <a:lvl1pPr>
              <a:defRPr/>
            </a:lvl1pPr>
          </a:lstStyle>
          <a:p>
            <a:pPr>
              <a:defRPr/>
            </a:pPr>
            <a:fld id="{D0A1D546-983A-4DD0-9E0E-6408D2218D91}" type="slidenum">
              <a:rPr lang="en-US" smtClean="0"/>
              <a:pPr>
                <a:defRPr/>
              </a:pPr>
              <a:t>‹#›</a:t>
            </a:fld>
            <a:endParaRPr lang="en-US"/>
          </a:p>
        </p:txBody>
      </p:sp>
      <p:sp>
        <p:nvSpPr>
          <p:cNvPr id="12" name="Picture Placeholder 2"/>
          <p:cNvSpPr>
            <a:spLocks noGrp="1"/>
          </p:cNvSpPr>
          <p:nvPr>
            <p:ph type="pic" idx="1"/>
          </p:nvPr>
        </p:nvSpPr>
        <p:spPr>
          <a:xfrm>
            <a:off x="2387658" y="1376941"/>
            <a:ext cx="7315200" cy="3657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13" name="Text Placeholder 3"/>
          <p:cNvSpPr>
            <a:spLocks noGrp="1"/>
          </p:cNvSpPr>
          <p:nvPr>
            <p:ph type="body" sz="half" idx="2"/>
          </p:nvPr>
        </p:nvSpPr>
        <p:spPr>
          <a:xfrm>
            <a:off x="2389717" y="5519738"/>
            <a:ext cx="7315200" cy="804862"/>
          </a:xfrm>
        </p:spPr>
        <p:txBody>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6" name="Text Placeholder 15"/>
          <p:cNvSpPr>
            <a:spLocks noGrp="1"/>
          </p:cNvSpPr>
          <p:nvPr>
            <p:ph type="body" sz="quarter" idx="12" hasCustomPrompt="1"/>
          </p:nvPr>
        </p:nvSpPr>
        <p:spPr>
          <a:xfrm>
            <a:off x="2389717" y="5062537"/>
            <a:ext cx="7315200" cy="475735"/>
          </a:xfrm>
        </p:spPr>
        <p:txBody>
          <a:bodyPr anchor="ctr"/>
          <a:lstStyle>
            <a:lvl1pPr marL="0" indent="0" algn="ctr">
              <a:buNone/>
              <a:defRPr sz="2800" b="1"/>
            </a:lvl1pPr>
          </a:lstStyle>
          <a:p>
            <a:pPr lvl="0"/>
            <a:r>
              <a:rPr lang="en-US"/>
              <a:t>Click to edit Master title style</a:t>
            </a:r>
          </a:p>
        </p:txBody>
      </p:sp>
    </p:spTree>
    <p:extLst>
      <p:ext uri="{BB962C8B-B14F-4D97-AF65-F5344CB8AC3E}">
        <p14:creationId xmlns:p14="http://schemas.microsoft.com/office/powerpoint/2010/main" val="2566743714"/>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p:cSld name="Title and Vertical Text">
    <p:spTree>
      <p:nvGrpSpPr>
        <p:cNvPr id="1" name=""/>
        <p:cNvGrpSpPr/>
        <p:nvPr/>
      </p:nvGrpSpPr>
      <p:grpSpPr>
        <a:xfrm>
          <a:off x="0" y="0"/>
          <a:ext cx="0" cy="0"/>
          <a:chOff x="0" y="0"/>
          <a:chExt cx="0" cy="0"/>
        </a:xfrm>
      </p:grpSpPr>
      <p:sp>
        <p:nvSpPr>
          <p:cNvPr id="8" name="Title 1"/>
          <p:cNvSpPr>
            <a:spLocks noGrp="1"/>
          </p:cNvSpPr>
          <p:nvPr>
            <p:ph type="title"/>
          </p:nvPr>
        </p:nvSpPr>
        <p:spPr>
          <a:xfrm>
            <a:off x="2540000" y="0"/>
            <a:ext cx="8940800" cy="1295400"/>
          </a:xfrm>
          <a:prstGeom prst="rect">
            <a:avLst/>
          </a:prstGeom>
        </p:spPr>
        <p:txBody>
          <a:bodyPr anchor="ctr"/>
          <a:lstStyle>
            <a:lvl1pPr marL="0" algn="l">
              <a:defRPr sz="2800" b="1" i="1">
                <a:solidFill>
                  <a:schemeClr val="bg1"/>
                </a:solidFill>
              </a:defRPr>
            </a:lvl1pPr>
          </a:lstStyle>
          <a:p>
            <a:r>
              <a:rPr lang="en-US"/>
              <a:t>Click to edit Master title style</a:t>
            </a:r>
          </a:p>
        </p:txBody>
      </p:sp>
      <p:sp>
        <p:nvSpPr>
          <p:cNvPr id="5" name="Rectangle 6"/>
          <p:cNvSpPr>
            <a:spLocks noGrp="1" noChangeArrowheads="1"/>
          </p:cNvSpPr>
          <p:nvPr>
            <p:ph type="sldNum" sz="quarter" idx="10"/>
          </p:nvPr>
        </p:nvSpPr>
        <p:spPr>
          <a:ln/>
        </p:spPr>
        <p:txBody>
          <a:bodyPr/>
          <a:lstStyle>
            <a:lvl1pPr>
              <a:defRPr/>
            </a:lvl1pPr>
          </a:lstStyle>
          <a:p>
            <a:pPr>
              <a:defRPr/>
            </a:pPr>
            <a:endParaRPr lang="en-US"/>
          </a:p>
        </p:txBody>
      </p:sp>
      <p:sp>
        <p:nvSpPr>
          <p:cNvPr id="10" name="Vertical Text Placeholder 2"/>
          <p:cNvSpPr>
            <a:spLocks noGrp="1"/>
          </p:cNvSpPr>
          <p:nvPr>
            <p:ph type="body" orient="vert" idx="1"/>
          </p:nvPr>
        </p:nvSpPr>
        <p:spPr>
          <a:xfrm>
            <a:off x="711200" y="1524001"/>
            <a:ext cx="10972800" cy="4754563"/>
          </a:xfrm>
        </p:spPr>
        <p:txBody>
          <a:bodyPr vert="eaVert"/>
          <a:lstStyle>
            <a:lvl1pPr>
              <a:defRPr sz="20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95663486"/>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p:cSld name="Plain Tex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a:t>Click to Edit Title</a:t>
            </a:r>
          </a:p>
        </p:txBody>
      </p:sp>
      <p:sp>
        <p:nvSpPr>
          <p:cNvPr id="3" name="Slide Number Placeholder 2"/>
          <p:cNvSpPr>
            <a:spLocks noGrp="1"/>
          </p:cNvSpPr>
          <p:nvPr>
            <p:ph type="sldNum" sz="quarter" idx="10"/>
          </p:nvPr>
        </p:nvSpPr>
        <p:spPr>
          <a:xfrm>
            <a:off x="8778240" y="6509624"/>
            <a:ext cx="2743200" cy="365125"/>
          </a:xfrm>
        </p:spPr>
        <p:txBody>
          <a:bodyPr/>
          <a:lstStyle/>
          <a:p>
            <a:fld id="{CA49D0EE-DE7F-324B-A84C-F36708423CDB}" type="slidenum">
              <a:rPr lang="en-US" smtClean="0"/>
              <a:pPr/>
              <a:t>‹#›</a:t>
            </a:fld>
            <a:endParaRPr lang="en-US"/>
          </a:p>
        </p:txBody>
      </p:sp>
      <p:sp>
        <p:nvSpPr>
          <p:cNvPr id="6" name="Content Placeholder 5"/>
          <p:cNvSpPr>
            <a:spLocks noGrp="1"/>
          </p:cNvSpPr>
          <p:nvPr>
            <p:ph sz="quarter" idx="12"/>
          </p:nvPr>
        </p:nvSpPr>
        <p:spPr>
          <a:xfrm>
            <a:off x="612775" y="1719072"/>
            <a:ext cx="10972800" cy="4222750"/>
          </a:xfrm>
        </p:spPr>
        <p:txBody>
          <a:bodyPr/>
          <a:lstStyle>
            <a:lvl1pPr>
              <a:lnSpc>
                <a:spcPct val="110000"/>
              </a:lnSpc>
              <a:defRPr sz="1800" baseline="0"/>
            </a:lvl1pPr>
            <a:lvl2pPr>
              <a:lnSpc>
                <a:spcPct val="110000"/>
              </a:lnSpc>
              <a:defRPr sz="1350" baseline="0"/>
            </a:lvl2pPr>
            <a:lvl3pPr>
              <a:lnSpc>
                <a:spcPct val="110000"/>
              </a:lnSpc>
              <a:defRPr sz="1050"/>
            </a:lvl3pPr>
          </a:lstStyle>
          <a:p>
            <a:pPr lvl="0"/>
            <a:r>
              <a:rPr lang="en-US"/>
              <a:t>Click to edit Master text styles</a:t>
            </a:r>
          </a:p>
          <a:p>
            <a:pPr lvl="1"/>
            <a:r>
              <a:rPr lang="en-US"/>
              <a:t>Second level</a:t>
            </a:r>
          </a:p>
          <a:p>
            <a:pPr lvl="2"/>
            <a:r>
              <a:rPr lang="en-US"/>
              <a:t>Third level</a:t>
            </a:r>
          </a:p>
        </p:txBody>
      </p:sp>
      <p:sp>
        <p:nvSpPr>
          <p:cNvPr id="7" name="Footer Placeholder 3"/>
          <p:cNvSpPr>
            <a:spLocks noGrp="1"/>
          </p:cNvSpPr>
          <p:nvPr>
            <p:ph type="ftr" sz="quarter" idx="3"/>
          </p:nvPr>
        </p:nvSpPr>
        <p:spPr>
          <a:xfrm>
            <a:off x="612649" y="6519672"/>
            <a:ext cx="6150103" cy="338328"/>
          </a:xfrm>
          <a:prstGeom prst="rect">
            <a:avLst/>
          </a:prstGeom>
        </p:spPr>
        <p:txBody>
          <a:bodyPr vert="horz" lIns="91440" tIns="45720" rIns="91440" bIns="45720" rtlCol="0" anchor="ctr"/>
          <a:lstStyle>
            <a:lvl1pPr algn="l">
              <a:defRPr sz="750">
                <a:solidFill>
                  <a:schemeClr val="tx2">
                    <a:lumMod val="40000"/>
                    <a:lumOff val="60000"/>
                  </a:schemeClr>
                </a:solidFill>
              </a:defRPr>
            </a:lvl1pPr>
          </a:lstStyle>
          <a:p>
            <a:r>
              <a:rPr lang="en-US"/>
              <a:t>Behavioral Health Promotion | edc.org</a:t>
            </a:r>
          </a:p>
        </p:txBody>
      </p:sp>
    </p:spTree>
    <p:extLst>
      <p:ext uri="{BB962C8B-B14F-4D97-AF65-F5344CB8AC3E}">
        <p14:creationId xmlns:p14="http://schemas.microsoft.com/office/powerpoint/2010/main" val="3193844291"/>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p:cSld name="1_Title and vertical text">
    <p:spTree>
      <p:nvGrpSpPr>
        <p:cNvPr id="1" name=""/>
        <p:cNvGrpSpPr/>
        <p:nvPr/>
      </p:nvGrpSpPr>
      <p:grpSpPr>
        <a:xfrm>
          <a:off x="0" y="0"/>
          <a:ext cx="0" cy="0"/>
          <a:chOff x="0" y="0"/>
          <a:chExt cx="0" cy="0"/>
        </a:xfrm>
      </p:grpSpPr>
      <p:sp>
        <p:nvSpPr>
          <p:cNvPr id="8" name="Title 1"/>
          <p:cNvSpPr>
            <a:spLocks noGrp="1"/>
          </p:cNvSpPr>
          <p:nvPr>
            <p:ph type="title"/>
          </p:nvPr>
        </p:nvSpPr>
        <p:spPr>
          <a:xfrm>
            <a:off x="2540000" y="0"/>
            <a:ext cx="8940800" cy="1295400"/>
          </a:xfrm>
          <a:prstGeom prst="rect">
            <a:avLst/>
          </a:prstGeom>
        </p:spPr>
        <p:txBody>
          <a:bodyPr anchor="ctr"/>
          <a:lstStyle>
            <a:lvl1pPr marL="0" algn="l">
              <a:defRPr sz="2800" b="1" i="1">
                <a:solidFill>
                  <a:schemeClr val="bg1"/>
                </a:solidFill>
              </a:defRPr>
            </a:lvl1pPr>
          </a:lstStyle>
          <a:p>
            <a:r>
              <a:rPr lang="en-US"/>
              <a:t>Click to edit Master title style</a:t>
            </a:r>
          </a:p>
        </p:txBody>
      </p:sp>
      <p:sp>
        <p:nvSpPr>
          <p:cNvPr id="5" name="Rectangle 6"/>
          <p:cNvSpPr>
            <a:spLocks noGrp="1" noChangeArrowheads="1"/>
          </p:cNvSpPr>
          <p:nvPr>
            <p:ph type="sldNum" sz="quarter" idx="10"/>
          </p:nvPr>
        </p:nvSpPr>
        <p:spPr>
          <a:ln/>
        </p:spPr>
        <p:txBody>
          <a:bodyPr/>
          <a:lstStyle>
            <a:lvl1pPr>
              <a:defRPr/>
            </a:lvl1pPr>
          </a:lstStyle>
          <a:p>
            <a:pPr>
              <a:defRPr/>
            </a:pPr>
            <a:fld id="{D0A1D546-983A-4DD0-9E0E-6408D2218D91}" type="slidenum">
              <a:rPr lang="en-US" smtClean="0"/>
              <a:pPr>
                <a:defRPr/>
              </a:pPr>
              <a:t>‹#›</a:t>
            </a:fld>
            <a:endParaRPr lang="en-US"/>
          </a:p>
        </p:txBody>
      </p:sp>
      <p:sp>
        <p:nvSpPr>
          <p:cNvPr id="10" name="Vertical Text Placeholder 2"/>
          <p:cNvSpPr>
            <a:spLocks noGrp="1"/>
          </p:cNvSpPr>
          <p:nvPr>
            <p:ph type="body" orient="vert" idx="1"/>
          </p:nvPr>
        </p:nvSpPr>
        <p:spPr>
          <a:xfrm>
            <a:off x="711200" y="1524001"/>
            <a:ext cx="10972800" cy="4754563"/>
          </a:xfrm>
        </p:spPr>
        <p:txBody>
          <a:bodyPr vert="eaVert"/>
          <a:lstStyle>
            <a:lvl1pPr>
              <a:defRPr sz="20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84873314"/>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84" imgH="384" progId="TCLayout.ActiveDocument.1">
                  <p:embed/>
                </p:oleObj>
              </mc:Choice>
              <mc:Fallback>
                <p:oleObj name="think-cell Slide" r:id="rId4" imgW="384" imgH="384" progId="TCLayout.ActiveDocument.1">
                  <p:embed/>
                  <p:pic>
                    <p:nvPicPr>
                      <p:cNvPr id="4" name="Object 3"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tangle 2"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93000"/>
              </a:lnSpc>
              <a:spcBef>
                <a:spcPct val="0"/>
              </a:spcBef>
              <a:spcAft>
                <a:spcPct val="0"/>
              </a:spcAft>
            </a:pPr>
            <a:endParaRPr lang="en-US" sz="5400" b="0" i="0" baseline="0">
              <a:solidFill>
                <a:srgbClr val="FFFFFF"/>
              </a:solidFill>
              <a:latin typeface="+mn-lt"/>
              <a:ea typeface="+mn-ea"/>
              <a:cs typeface="+mn-cs"/>
              <a:sym typeface="Arial" panose="020B0604020202020204" pitchFamily="34" charset="0"/>
            </a:endParaRPr>
          </a:p>
        </p:txBody>
      </p:sp>
      <p:sp>
        <p:nvSpPr>
          <p:cNvPr id="17" name="TitleTopPlaceholder">
            <a:extLst>
              <a:ext uri="{FF2B5EF4-FFF2-40B4-BE49-F238E27FC236}">
                <a16:creationId xmlns:a16="http://schemas.microsoft.com/office/drawing/2014/main" id="{6BD90570-202B-4711-BE29-8640BC445C45}"/>
              </a:ext>
            </a:extLst>
          </p:cNvPr>
          <p:cNvSpPr>
            <a:spLocks noChangeArrowheads="1"/>
          </p:cNvSpPr>
          <p:nvPr/>
        </p:nvSpPr>
        <p:spPr bwMode="ltGray">
          <a:xfrm>
            <a:off x="2834206" y="3245970"/>
            <a:ext cx="2834204" cy="436455"/>
          </a:xfrm>
          <a:prstGeom prst="rect">
            <a:avLst/>
          </a:prstGeom>
          <a:solidFill>
            <a:srgbClr val="5E8BFF">
              <a:alpha val="76863"/>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19" name="TitleTopPlaceholder">
            <a:extLst>
              <a:ext uri="{FF2B5EF4-FFF2-40B4-BE49-F238E27FC236}">
                <a16:creationId xmlns:a16="http://schemas.microsoft.com/office/drawing/2014/main" id="{E2F863BB-54EB-41B2-9B4A-319BF9E83DE3}"/>
              </a:ext>
            </a:extLst>
          </p:cNvPr>
          <p:cNvSpPr>
            <a:spLocks noChangeArrowheads="1"/>
          </p:cNvSpPr>
          <p:nvPr/>
        </p:nvSpPr>
        <p:spPr bwMode="ltGray">
          <a:xfrm>
            <a:off x="2" y="3245969"/>
            <a:ext cx="2834204" cy="436455"/>
          </a:xfrm>
          <a:prstGeom prst="rect">
            <a:avLst/>
          </a:prstGeom>
          <a:solidFill>
            <a:srgbClr val="FFC000">
              <a:alpha val="80000"/>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23" name="TitleTopPlaceholder">
            <a:extLst>
              <a:ext uri="{FF2B5EF4-FFF2-40B4-BE49-F238E27FC236}">
                <a16:creationId xmlns:a16="http://schemas.microsoft.com/office/drawing/2014/main" id="{51411CAD-BDC5-434A-B5CF-24B712841092}"/>
              </a:ext>
            </a:extLst>
          </p:cNvPr>
          <p:cNvSpPr>
            <a:spLocks noChangeArrowheads="1"/>
          </p:cNvSpPr>
          <p:nvPr/>
        </p:nvSpPr>
        <p:spPr bwMode="ltGray">
          <a:xfrm>
            <a:off x="5181341" y="3246845"/>
            <a:ext cx="7010659" cy="436455"/>
          </a:xfrm>
          <a:prstGeom prst="rect">
            <a:avLst/>
          </a:prstGeom>
          <a:solidFill>
            <a:srgbClr val="009900">
              <a:alpha val="68627"/>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25" name="Content Placeholder 3">
            <a:extLst>
              <a:ext uri="{FF2B5EF4-FFF2-40B4-BE49-F238E27FC236}">
                <a16:creationId xmlns:a16="http://schemas.microsoft.com/office/drawing/2014/main" id="{011FA285-AC46-40D2-A0BA-48002174BA9C}"/>
              </a:ext>
            </a:extLst>
          </p:cNvPr>
          <p:cNvSpPr>
            <a:spLocks noGrp="1"/>
          </p:cNvSpPr>
          <p:nvPr>
            <p:ph sz="quarter" idx="10" hasCustomPrompt="1"/>
          </p:nvPr>
        </p:nvSpPr>
        <p:spPr>
          <a:xfrm>
            <a:off x="3586136" y="4940989"/>
            <a:ext cx="4459805" cy="307777"/>
          </a:xfrm>
          <a:prstGeom prst="rect">
            <a:avLst/>
          </a:prstGeom>
        </p:spPr>
        <p:txBody>
          <a:bodyPr lIns="91440" tIns="45720" rIns="91440" bIns="45720">
            <a:noAutofit/>
          </a:bodyPr>
          <a:lstStyle>
            <a:lvl1pPr>
              <a:lnSpc>
                <a:spcPct val="100000"/>
              </a:lnSpc>
              <a:defRPr sz="1400" b="1" baseline="0">
                <a:solidFill>
                  <a:srgbClr val="002960"/>
                </a:solidFill>
                <a:latin typeface="Arial" panose="020B0604020202020204" pitchFamily="34" charset="0"/>
                <a:cs typeface="Arial" panose="020B0604020202020204" pitchFamily="34" charset="0"/>
                <a:sym typeface="Arial" panose="020B0604020202020204" pitchFamily="34" charset="0"/>
              </a:defRPr>
            </a:lvl1pPr>
            <a:lvl3pPr>
              <a:defRPr/>
            </a:lvl3pPr>
          </a:lstStyle>
          <a:p>
            <a:pPr lvl="0"/>
            <a:r>
              <a:rPr lang="en-US"/>
              <a:t>Click to edit Master subtitle style</a:t>
            </a:r>
          </a:p>
        </p:txBody>
      </p:sp>
      <p:pic>
        <p:nvPicPr>
          <p:cNvPr id="29" name="Picture 4" descr="http://upload.wikimedia.org/wikipedia/commons/thumb/8/82/Seal_of_Massachusetts.svg/2000px-Seal_of_Massachusetts.svg.png">
            <a:extLst>
              <a:ext uri="{FF2B5EF4-FFF2-40B4-BE49-F238E27FC236}">
                <a16:creationId xmlns:a16="http://schemas.microsoft.com/office/drawing/2014/main" id="{6D5ECBAE-CEDA-4283-9056-8D1C8E38E409}"/>
              </a:ext>
            </a:extLst>
          </p:cNvPr>
          <p:cNvPicPr>
            <a:picLocks noChangeAspect="1" noChangeArrowheads="1"/>
          </p:cNvPicPr>
          <p:nvPr/>
        </p:nvPicPr>
        <p:blipFill>
          <a:blip r:embed="rId6"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09650" y="1595665"/>
            <a:ext cx="2747899" cy="2747736"/>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31" name="McK Disclaimer">
            <a:extLst>
              <a:ext uri="{FF2B5EF4-FFF2-40B4-BE49-F238E27FC236}">
                <a16:creationId xmlns:a16="http://schemas.microsoft.com/office/drawing/2014/main" id="{B723322E-469F-4A2A-8C92-2CD42EA3A401}"/>
              </a:ext>
            </a:extLst>
          </p:cNvPr>
          <p:cNvSpPr>
            <a:spLocks noChangeArrowheads="1"/>
          </p:cNvSpPr>
          <p:nvPr/>
        </p:nvSpPr>
        <p:spPr bwMode="auto">
          <a:xfrm>
            <a:off x="3586136" y="4343401"/>
            <a:ext cx="7488264"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p>
            <a:pPr defTabSz="803755" eaLnBrk="0" hangingPunct="0"/>
            <a:r>
              <a:rPr lang="en-US" sz="2000">
                <a:solidFill>
                  <a:srgbClr val="002960"/>
                </a:solidFill>
                <a:ea typeface="ＭＳ Ｐゴシック"/>
                <a:cs typeface="Arial" panose="020B0604020202020204" pitchFamily="34" charset="0"/>
                <a:sym typeface="Arial" panose="020B0604020202020204" pitchFamily="34" charset="0"/>
              </a:rPr>
              <a:t>Executive Office of Health and Human Services</a:t>
            </a:r>
          </a:p>
        </p:txBody>
      </p:sp>
      <p:sp>
        <p:nvSpPr>
          <p:cNvPr id="16" name="Rectangle 1026">
            <a:extLst>
              <a:ext uri="{FF2B5EF4-FFF2-40B4-BE49-F238E27FC236}">
                <a16:creationId xmlns:a16="http://schemas.microsoft.com/office/drawing/2014/main" id="{FDEC69E0-912B-4962-B0B9-315A5C995F15}"/>
              </a:ext>
            </a:extLst>
          </p:cNvPr>
          <p:cNvSpPr>
            <a:spLocks noGrp="1" noChangeArrowheads="1"/>
          </p:cNvSpPr>
          <p:nvPr>
            <p:ph type="ctrTitle"/>
          </p:nvPr>
        </p:nvSpPr>
        <p:spPr bwMode="auto">
          <a:xfrm>
            <a:off x="3586137" y="2171189"/>
            <a:ext cx="7385660" cy="984885"/>
          </a:xfrm>
          <a:prstGeom prst="rect">
            <a:avLst/>
          </a:prstGeom>
        </p:spPr>
        <p:txBody>
          <a:bodyPr vert="horz" anchor="ctr">
            <a:noAutofit/>
          </a:bodyPr>
          <a:lstStyle>
            <a:lvl1pPr>
              <a:defRPr sz="3200" b="1" baseline="0">
                <a:solidFill>
                  <a:srgbClr val="002960"/>
                </a:solidFill>
                <a:latin typeface="Arial" panose="020B0604020202020204" pitchFamily="34" charset="0"/>
                <a:ea typeface="+mj-ea"/>
                <a:cs typeface="Arial" panose="020B0604020202020204" pitchFamily="34" charset="0"/>
                <a:sym typeface="Arial" panose="020B0604020202020204" pitchFamily="34" charset="0"/>
              </a:defRPr>
            </a:lvl1pPr>
          </a:lstStyle>
          <a:p>
            <a:pPr lvl="0"/>
            <a:r>
              <a:rPr lang="en-US" noProof="0"/>
              <a:t>Click to edit Master title style</a:t>
            </a:r>
          </a:p>
        </p:txBody>
      </p:sp>
      <p:sp>
        <p:nvSpPr>
          <p:cNvPr id="45" name="McK Disclaimer">
            <a:extLst>
              <a:ext uri="{FF2B5EF4-FFF2-40B4-BE49-F238E27FC236}">
                <a16:creationId xmlns:a16="http://schemas.microsoft.com/office/drawing/2014/main" id="{C1D9BC75-E5FF-B990-3541-6BE240A27C26}"/>
              </a:ext>
            </a:extLst>
          </p:cNvPr>
          <p:cNvSpPr>
            <a:spLocks noChangeArrowheads="1"/>
          </p:cNvSpPr>
          <p:nvPr/>
        </p:nvSpPr>
        <p:spPr bwMode="auto">
          <a:xfrm>
            <a:off x="3586137" y="5983586"/>
            <a:ext cx="6828367"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p>
            <a:pPr defTabSz="803755" eaLnBrk="0" hangingPunct="0"/>
            <a:r>
              <a:rPr lang="en-US" sz="1000">
                <a:solidFill>
                  <a:srgbClr val="002960"/>
                </a:solidFill>
                <a:ea typeface="ＭＳ Ｐゴシック"/>
                <a:cs typeface="Arial" panose="020B0604020202020204" pitchFamily="34" charset="0"/>
                <a:sym typeface="Arial" panose="020B0604020202020204" pitchFamily="34" charset="0"/>
              </a:rPr>
              <a:t>DRAFT &amp; CONFIDENTIAL; FOR POLICY DEVELOPMENT PURPOSES ONLY</a:t>
            </a:r>
          </a:p>
        </p:txBody>
      </p:sp>
    </p:spTree>
    <p:extLst>
      <p:ext uri="{BB962C8B-B14F-4D97-AF65-F5344CB8AC3E}">
        <p14:creationId xmlns:p14="http://schemas.microsoft.com/office/powerpoint/2010/main" val="87151811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p:cSld name="Title Only">
    <p:bg>
      <p:bgPr>
        <a:solidFill>
          <a:srgbClr val="F2F2F2"/>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A7A5349A-BDA9-4B11-9EFD-8A957548715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4" name="think-cell data - do not delete" hidden="1">
                        <a:extLst>
                          <a:ext uri="{FF2B5EF4-FFF2-40B4-BE49-F238E27FC236}">
                            <a16:creationId xmlns:a16="http://schemas.microsoft.com/office/drawing/2014/main" id="{A7A5349A-BDA9-4B11-9EFD-8A957548715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Date Placeholder 2"/>
          <p:cNvSpPr>
            <a:spLocks noGrp="1"/>
          </p:cNvSpPr>
          <p:nvPr>
            <p:ph type="dt" sz="half" idx="10"/>
          </p:nvPr>
        </p:nvSpPr>
        <p:spPr>
          <a:xfrm>
            <a:off x="9677400" y="6405036"/>
            <a:ext cx="1482051" cy="153888"/>
          </a:xfrm>
          <a:prstGeom prst="rect">
            <a:avLst/>
          </a:prstGeom>
        </p:spPr>
        <p:txBody>
          <a:bodyPr/>
          <a:lstStyle>
            <a:lvl1pPr>
              <a:defRPr>
                <a:latin typeface="+mn-lt"/>
                <a:ea typeface="+mn-ea"/>
                <a:cs typeface="+mn-cs"/>
                <a:sym typeface="Arial" panose="020B0604020202020204" pitchFamily="34" charset="0"/>
              </a:defRPr>
            </a:lvl1pPr>
          </a:lstStyle>
          <a:p>
            <a:endParaRPr lang="en-US"/>
          </a:p>
        </p:txBody>
      </p:sp>
      <p:sp>
        <p:nvSpPr>
          <p:cNvPr id="7"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5" name="Title 4"/>
          <p:cNvSpPr>
            <a:spLocks noGrp="1"/>
          </p:cNvSpPr>
          <p:nvPr>
            <p:ph type="title" hasCustomPrompt="1"/>
          </p:nvPr>
        </p:nvSpPr>
        <p:spPr>
          <a:xfrm>
            <a:off x="630000" y="622800"/>
            <a:ext cx="10933200" cy="523220"/>
          </a:xfrm>
          <a:prstGeom prst="rect">
            <a:avLst/>
          </a:prstGeom>
        </p:spPr>
        <p:txBody>
          <a:bodyPr vert="horz" wrap="square" lIns="0" tIns="0" rIns="0" bIns="0" anchor="t" anchorCtr="0">
            <a:noAutofit/>
          </a:bodyPr>
          <a:lstStyle>
            <a:lvl1pPr marL="0" indent="0" algn="l">
              <a:lnSpc>
                <a:spcPct val="100000"/>
              </a:lnSpc>
              <a:spcBef>
                <a:spcPct val="0"/>
              </a:spcBef>
              <a:spcAft>
                <a:spcPts val="0"/>
              </a:spcAft>
              <a:defRPr sz="3400" b="1" i="0" u="none" kern="1200" spc="0">
                <a:solidFill>
                  <a:srgbClr val="002960"/>
                </a:solidFill>
                <a:latin typeface="+mj-lt"/>
                <a:ea typeface="+mj-ea"/>
                <a:cs typeface="+mj-cs"/>
                <a:sym typeface="Arial" panose="020B0604020202020204" pitchFamily="34" charset="0"/>
              </a:defRPr>
            </a:lvl1pPr>
          </a:lstStyle>
          <a:p>
            <a:pPr lvl="0"/>
            <a:r>
              <a:rPr lang="en-US"/>
              <a:t>Click to add title</a:t>
            </a:r>
          </a:p>
        </p:txBody>
      </p:sp>
      <p:sp>
        <p:nvSpPr>
          <p:cNvPr id="18" name="TextBox 17">
            <a:extLst>
              <a:ext uri="{FF2B5EF4-FFF2-40B4-BE49-F238E27FC236}">
                <a16:creationId xmlns:a16="http://schemas.microsoft.com/office/drawing/2014/main" id="{3E6926D6-7718-4FFF-A5DB-A3FAD2162887}"/>
              </a:ext>
            </a:extLst>
          </p:cNvPr>
          <p:cNvSpPr txBox="1"/>
          <p:nvPr/>
        </p:nvSpPr>
        <p:spPr>
          <a:xfrm>
            <a:off x="8077199" y="6611832"/>
            <a:ext cx="3745747" cy="15388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Autofit/>
          </a:bodyPr>
          <a:lstStyle>
            <a:lvl1pPr marL="0" lvl="0" indent="0" defTabSz="895255" eaLnBrk="1" hangingPunct="1">
              <a:buClr>
                <a:schemeClr val="tx2"/>
              </a:buClr>
              <a:defRPr baseline="0">
                <a:latin typeface="+mn-lt"/>
              </a:defRPr>
            </a:lvl1pPr>
            <a:lvl2pPr marL="193655" lvl="1" indent="-192067" defTabSz="895255" eaLnBrk="1" hangingPunct="1">
              <a:buClr>
                <a:schemeClr val="tx2"/>
              </a:buClr>
              <a:buSzPct val="125000"/>
              <a:buFont typeface="Arial" charset="0"/>
              <a:buChar char="▪"/>
              <a:defRPr baseline="0">
                <a:latin typeface="+mn-lt"/>
              </a:defRPr>
            </a:lvl2pPr>
            <a:lvl3pPr marL="457151" lvl="2" indent="-261910" defTabSz="895255" eaLnBrk="1" hangingPunct="1">
              <a:buClr>
                <a:schemeClr val="tx2"/>
              </a:buClr>
              <a:buSzPct val="120000"/>
              <a:buFont typeface="Arial" charset="0"/>
              <a:buChar char="–"/>
              <a:defRPr baseline="0">
                <a:latin typeface="+mn-lt"/>
              </a:defRPr>
            </a:lvl3pPr>
            <a:lvl4pPr marL="614298" lvl="3" indent="-155558" defTabSz="895255" eaLnBrk="1" hangingPunct="1">
              <a:buClr>
                <a:schemeClr val="tx2"/>
              </a:buClr>
              <a:buSzPct val="120000"/>
              <a:buFont typeface="Arial" charset="0"/>
              <a:buChar char="▫"/>
              <a:defRPr baseline="0">
                <a:latin typeface="+mn-lt"/>
              </a:defRPr>
            </a:lvl4pPr>
            <a:lvl5pPr marL="749728" lvl="4" indent="-130162" defTabSz="895255" eaLnBrk="1" hangingPunct="1">
              <a:buClr>
                <a:schemeClr val="tx2"/>
              </a:buClr>
              <a:buSzPct val="89000"/>
              <a:buFont typeface="Arial" charset="0"/>
              <a:buChar char="-"/>
              <a:defRPr baseline="0">
                <a:latin typeface="+mn-lt"/>
              </a:defRPr>
            </a:lvl5pPr>
            <a:lvl6pPr marL="749728" indent="-130162" defTabSz="895255" fontAlgn="base">
              <a:spcBef>
                <a:spcPct val="0"/>
              </a:spcBef>
              <a:spcAft>
                <a:spcPct val="0"/>
              </a:spcAft>
              <a:buClr>
                <a:schemeClr val="tx2"/>
              </a:buClr>
              <a:buSzPct val="89000"/>
              <a:buFont typeface="Arial" charset="0"/>
              <a:buChar char="-"/>
              <a:defRPr baseline="0">
                <a:latin typeface="+mn-lt"/>
              </a:defRPr>
            </a:lvl6pPr>
            <a:lvl7pPr marL="749728" indent="-130162" defTabSz="895255" fontAlgn="base">
              <a:spcBef>
                <a:spcPct val="0"/>
              </a:spcBef>
              <a:spcAft>
                <a:spcPct val="0"/>
              </a:spcAft>
              <a:buClr>
                <a:schemeClr val="tx2"/>
              </a:buClr>
              <a:buSzPct val="89000"/>
              <a:buFont typeface="Arial" charset="0"/>
              <a:buChar char="-"/>
              <a:defRPr baseline="0">
                <a:latin typeface="+mn-lt"/>
              </a:defRPr>
            </a:lvl7pPr>
            <a:lvl8pPr marL="749728" indent="-130162" defTabSz="895255" fontAlgn="base">
              <a:spcBef>
                <a:spcPct val="0"/>
              </a:spcBef>
              <a:spcAft>
                <a:spcPct val="0"/>
              </a:spcAft>
              <a:buClr>
                <a:schemeClr val="tx2"/>
              </a:buClr>
              <a:buSzPct val="89000"/>
              <a:buFont typeface="Arial" charset="0"/>
              <a:buChar char="-"/>
              <a:defRPr baseline="0">
                <a:latin typeface="+mn-lt"/>
              </a:defRPr>
            </a:lvl8pPr>
            <a:lvl9pPr marL="749728" indent="-130162" defTabSz="895255" fontAlgn="base">
              <a:spcBef>
                <a:spcPct val="0"/>
              </a:spcBef>
              <a:spcAft>
                <a:spcPct val="0"/>
              </a:spcAft>
              <a:buClr>
                <a:schemeClr val="tx2"/>
              </a:buClr>
              <a:buSzPct val="89000"/>
              <a:buFont typeface="Arial" charset="0"/>
              <a:buChar char="-"/>
              <a:defRPr baseline="0">
                <a:latin typeface="+mn-lt"/>
              </a:defRPr>
            </a:lvl9pPr>
          </a:lstStyle>
          <a:p>
            <a:pPr>
              <a:buClr>
                <a:srgbClr val="000000"/>
              </a:buClr>
            </a:pPr>
            <a:r>
              <a:rPr lang="en-US" sz="1000">
                <a:solidFill>
                  <a:srgbClr val="000000"/>
                </a:solidFill>
                <a:cs typeface="Arial" panose="020B0604020202020204" pitchFamily="34" charset="0"/>
                <a:sym typeface="Arial" panose="020B0604020202020204" pitchFamily="34" charset="0"/>
              </a:rPr>
              <a:t>DRAFT &amp; Confidential – for policy development purposes only   |</a:t>
            </a:r>
          </a:p>
        </p:txBody>
      </p:sp>
    </p:spTree>
    <p:extLst>
      <p:ext uri="{BB962C8B-B14F-4D97-AF65-F5344CB8AC3E}">
        <p14:creationId xmlns:p14="http://schemas.microsoft.com/office/powerpoint/2010/main" val="116989408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theme" Target="../theme/theme1.xml"/><Relationship Id="rId7" Type="http://schemas.openxmlformats.org/officeDocument/2006/relationships/slideLayout" Target="../slideLayouts/slideLayout7.xml"/><Relationship Id="rId71"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tags" Target="../tags/tag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oleObject" Target="../embeddings/oleObject1.bin"/><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75.xml"/><Relationship Id="rId13" Type="http://schemas.openxmlformats.org/officeDocument/2006/relationships/slideLayout" Target="../slideLayouts/slideLayout80.xml"/><Relationship Id="rId18" Type="http://schemas.openxmlformats.org/officeDocument/2006/relationships/slideLayout" Target="../slideLayouts/slideLayout85.xml"/><Relationship Id="rId3" Type="http://schemas.openxmlformats.org/officeDocument/2006/relationships/slideLayout" Target="../slideLayouts/slideLayout70.xml"/><Relationship Id="rId21" Type="http://schemas.openxmlformats.org/officeDocument/2006/relationships/slideLayout" Target="../slideLayouts/slideLayout88.xml"/><Relationship Id="rId7" Type="http://schemas.openxmlformats.org/officeDocument/2006/relationships/slideLayout" Target="../slideLayouts/slideLayout74.xml"/><Relationship Id="rId12" Type="http://schemas.openxmlformats.org/officeDocument/2006/relationships/slideLayout" Target="../slideLayouts/slideLayout79.xml"/><Relationship Id="rId17" Type="http://schemas.openxmlformats.org/officeDocument/2006/relationships/slideLayout" Target="../slideLayouts/slideLayout84.xml"/><Relationship Id="rId2" Type="http://schemas.openxmlformats.org/officeDocument/2006/relationships/slideLayout" Target="../slideLayouts/slideLayout69.xml"/><Relationship Id="rId16" Type="http://schemas.openxmlformats.org/officeDocument/2006/relationships/slideLayout" Target="../slideLayouts/slideLayout83.xml"/><Relationship Id="rId20" Type="http://schemas.openxmlformats.org/officeDocument/2006/relationships/slideLayout" Target="../slideLayouts/slideLayout87.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5" Type="http://schemas.openxmlformats.org/officeDocument/2006/relationships/slideLayout" Target="../slideLayouts/slideLayout72.xml"/><Relationship Id="rId15" Type="http://schemas.openxmlformats.org/officeDocument/2006/relationships/slideLayout" Target="../slideLayouts/slideLayout82.xml"/><Relationship Id="rId10" Type="http://schemas.openxmlformats.org/officeDocument/2006/relationships/slideLayout" Target="../slideLayouts/slideLayout77.xml"/><Relationship Id="rId19" Type="http://schemas.openxmlformats.org/officeDocument/2006/relationships/slideLayout" Target="../slideLayouts/slideLayout86.xml"/><Relationship Id="rId4" Type="http://schemas.openxmlformats.org/officeDocument/2006/relationships/slideLayout" Target="../slideLayouts/slideLayout71.xml"/><Relationship Id="rId9" Type="http://schemas.openxmlformats.org/officeDocument/2006/relationships/slideLayout" Target="../slideLayouts/slideLayout76.xml"/><Relationship Id="rId14" Type="http://schemas.openxmlformats.org/officeDocument/2006/relationships/slideLayout" Target="../slideLayouts/slideLayout81.xml"/><Relationship Id="rId22"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5" Type="http://schemas.openxmlformats.org/officeDocument/2006/relationships/slideLayout" Target="../slideLayouts/slideLayout93.xml"/><Relationship Id="rId10" Type="http://schemas.openxmlformats.org/officeDocument/2006/relationships/theme" Target="../theme/theme3.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_rels/slideMaster4.xml.rels><?xml version="1.0" encoding="UTF-8" standalone="yes"?>
<Relationships xmlns="http://schemas.openxmlformats.org/package/2006/relationships"><Relationship Id="rId26" Type="http://schemas.openxmlformats.org/officeDocument/2006/relationships/slideLayout" Target="../slideLayouts/slideLayout123.xml"/><Relationship Id="rId21" Type="http://schemas.openxmlformats.org/officeDocument/2006/relationships/slideLayout" Target="../slideLayouts/slideLayout118.xml"/><Relationship Id="rId42" Type="http://schemas.openxmlformats.org/officeDocument/2006/relationships/slideLayout" Target="../slideLayouts/slideLayout139.xml"/><Relationship Id="rId47" Type="http://schemas.openxmlformats.org/officeDocument/2006/relationships/slideLayout" Target="../slideLayouts/slideLayout144.xml"/><Relationship Id="rId63" Type="http://schemas.openxmlformats.org/officeDocument/2006/relationships/slideLayout" Target="../slideLayouts/slideLayout160.xml"/><Relationship Id="rId68" Type="http://schemas.openxmlformats.org/officeDocument/2006/relationships/theme" Target="../theme/theme4.xml"/><Relationship Id="rId7" Type="http://schemas.openxmlformats.org/officeDocument/2006/relationships/slideLayout" Target="../slideLayouts/slideLayout104.xml"/><Relationship Id="rId71" Type="http://schemas.openxmlformats.org/officeDocument/2006/relationships/image" Target="../media/image1.emf"/><Relationship Id="rId2" Type="http://schemas.openxmlformats.org/officeDocument/2006/relationships/slideLayout" Target="../slideLayouts/slideLayout99.xml"/><Relationship Id="rId16" Type="http://schemas.openxmlformats.org/officeDocument/2006/relationships/slideLayout" Target="../slideLayouts/slideLayout113.xml"/><Relationship Id="rId29" Type="http://schemas.openxmlformats.org/officeDocument/2006/relationships/slideLayout" Target="../slideLayouts/slideLayout126.xml"/><Relationship Id="rId11" Type="http://schemas.openxmlformats.org/officeDocument/2006/relationships/slideLayout" Target="../slideLayouts/slideLayout108.xml"/><Relationship Id="rId24" Type="http://schemas.openxmlformats.org/officeDocument/2006/relationships/slideLayout" Target="../slideLayouts/slideLayout121.xml"/><Relationship Id="rId32" Type="http://schemas.openxmlformats.org/officeDocument/2006/relationships/slideLayout" Target="../slideLayouts/slideLayout129.xml"/><Relationship Id="rId37" Type="http://schemas.openxmlformats.org/officeDocument/2006/relationships/slideLayout" Target="../slideLayouts/slideLayout134.xml"/><Relationship Id="rId40" Type="http://schemas.openxmlformats.org/officeDocument/2006/relationships/slideLayout" Target="../slideLayouts/slideLayout137.xml"/><Relationship Id="rId45" Type="http://schemas.openxmlformats.org/officeDocument/2006/relationships/slideLayout" Target="../slideLayouts/slideLayout142.xml"/><Relationship Id="rId53" Type="http://schemas.openxmlformats.org/officeDocument/2006/relationships/slideLayout" Target="../slideLayouts/slideLayout150.xml"/><Relationship Id="rId58" Type="http://schemas.openxmlformats.org/officeDocument/2006/relationships/slideLayout" Target="../slideLayouts/slideLayout155.xml"/><Relationship Id="rId66" Type="http://schemas.openxmlformats.org/officeDocument/2006/relationships/slideLayout" Target="../slideLayouts/slideLayout163.xml"/><Relationship Id="rId5" Type="http://schemas.openxmlformats.org/officeDocument/2006/relationships/slideLayout" Target="../slideLayouts/slideLayout102.xml"/><Relationship Id="rId61" Type="http://schemas.openxmlformats.org/officeDocument/2006/relationships/slideLayout" Target="../slideLayouts/slideLayout158.xml"/><Relationship Id="rId19" Type="http://schemas.openxmlformats.org/officeDocument/2006/relationships/slideLayout" Target="../slideLayouts/slideLayout116.xml"/><Relationship Id="rId14" Type="http://schemas.openxmlformats.org/officeDocument/2006/relationships/slideLayout" Target="../slideLayouts/slideLayout111.xml"/><Relationship Id="rId22" Type="http://schemas.openxmlformats.org/officeDocument/2006/relationships/slideLayout" Target="../slideLayouts/slideLayout119.xml"/><Relationship Id="rId27" Type="http://schemas.openxmlformats.org/officeDocument/2006/relationships/slideLayout" Target="../slideLayouts/slideLayout124.xml"/><Relationship Id="rId30" Type="http://schemas.openxmlformats.org/officeDocument/2006/relationships/slideLayout" Target="../slideLayouts/slideLayout127.xml"/><Relationship Id="rId35" Type="http://schemas.openxmlformats.org/officeDocument/2006/relationships/slideLayout" Target="../slideLayouts/slideLayout132.xml"/><Relationship Id="rId43" Type="http://schemas.openxmlformats.org/officeDocument/2006/relationships/slideLayout" Target="../slideLayouts/slideLayout140.xml"/><Relationship Id="rId48" Type="http://schemas.openxmlformats.org/officeDocument/2006/relationships/slideLayout" Target="../slideLayouts/slideLayout145.xml"/><Relationship Id="rId56" Type="http://schemas.openxmlformats.org/officeDocument/2006/relationships/slideLayout" Target="../slideLayouts/slideLayout153.xml"/><Relationship Id="rId64" Type="http://schemas.openxmlformats.org/officeDocument/2006/relationships/slideLayout" Target="../slideLayouts/slideLayout161.xml"/><Relationship Id="rId69" Type="http://schemas.openxmlformats.org/officeDocument/2006/relationships/tags" Target="../tags/tag77.xml"/><Relationship Id="rId8" Type="http://schemas.openxmlformats.org/officeDocument/2006/relationships/slideLayout" Target="../slideLayouts/slideLayout105.xml"/><Relationship Id="rId51" Type="http://schemas.openxmlformats.org/officeDocument/2006/relationships/slideLayout" Target="../slideLayouts/slideLayout148.xml"/><Relationship Id="rId3" Type="http://schemas.openxmlformats.org/officeDocument/2006/relationships/slideLayout" Target="../slideLayouts/slideLayout100.xml"/><Relationship Id="rId12" Type="http://schemas.openxmlformats.org/officeDocument/2006/relationships/slideLayout" Target="../slideLayouts/slideLayout109.xml"/><Relationship Id="rId17" Type="http://schemas.openxmlformats.org/officeDocument/2006/relationships/slideLayout" Target="../slideLayouts/slideLayout114.xml"/><Relationship Id="rId25" Type="http://schemas.openxmlformats.org/officeDocument/2006/relationships/slideLayout" Target="../slideLayouts/slideLayout122.xml"/><Relationship Id="rId33" Type="http://schemas.openxmlformats.org/officeDocument/2006/relationships/slideLayout" Target="../slideLayouts/slideLayout130.xml"/><Relationship Id="rId38" Type="http://schemas.openxmlformats.org/officeDocument/2006/relationships/slideLayout" Target="../slideLayouts/slideLayout135.xml"/><Relationship Id="rId46" Type="http://schemas.openxmlformats.org/officeDocument/2006/relationships/slideLayout" Target="../slideLayouts/slideLayout143.xml"/><Relationship Id="rId59" Type="http://schemas.openxmlformats.org/officeDocument/2006/relationships/slideLayout" Target="../slideLayouts/slideLayout156.xml"/><Relationship Id="rId67" Type="http://schemas.openxmlformats.org/officeDocument/2006/relationships/slideLayout" Target="../slideLayouts/slideLayout164.xml"/><Relationship Id="rId20" Type="http://schemas.openxmlformats.org/officeDocument/2006/relationships/slideLayout" Target="../slideLayouts/slideLayout117.xml"/><Relationship Id="rId41" Type="http://schemas.openxmlformats.org/officeDocument/2006/relationships/slideLayout" Target="../slideLayouts/slideLayout138.xml"/><Relationship Id="rId54" Type="http://schemas.openxmlformats.org/officeDocument/2006/relationships/slideLayout" Target="../slideLayouts/slideLayout151.xml"/><Relationship Id="rId62" Type="http://schemas.openxmlformats.org/officeDocument/2006/relationships/slideLayout" Target="../slideLayouts/slideLayout159.xml"/><Relationship Id="rId70" Type="http://schemas.openxmlformats.org/officeDocument/2006/relationships/oleObject" Target="../embeddings/oleObject1.bin"/><Relationship Id="rId1" Type="http://schemas.openxmlformats.org/officeDocument/2006/relationships/slideLayout" Target="../slideLayouts/slideLayout98.xml"/><Relationship Id="rId6" Type="http://schemas.openxmlformats.org/officeDocument/2006/relationships/slideLayout" Target="../slideLayouts/slideLayout103.xml"/><Relationship Id="rId15" Type="http://schemas.openxmlformats.org/officeDocument/2006/relationships/slideLayout" Target="../slideLayouts/slideLayout112.xml"/><Relationship Id="rId23" Type="http://schemas.openxmlformats.org/officeDocument/2006/relationships/slideLayout" Target="../slideLayouts/slideLayout120.xml"/><Relationship Id="rId28" Type="http://schemas.openxmlformats.org/officeDocument/2006/relationships/slideLayout" Target="../slideLayouts/slideLayout125.xml"/><Relationship Id="rId36" Type="http://schemas.openxmlformats.org/officeDocument/2006/relationships/slideLayout" Target="../slideLayouts/slideLayout133.xml"/><Relationship Id="rId49" Type="http://schemas.openxmlformats.org/officeDocument/2006/relationships/slideLayout" Target="../slideLayouts/slideLayout146.xml"/><Relationship Id="rId57" Type="http://schemas.openxmlformats.org/officeDocument/2006/relationships/slideLayout" Target="../slideLayouts/slideLayout154.xml"/><Relationship Id="rId10" Type="http://schemas.openxmlformats.org/officeDocument/2006/relationships/slideLayout" Target="../slideLayouts/slideLayout107.xml"/><Relationship Id="rId31" Type="http://schemas.openxmlformats.org/officeDocument/2006/relationships/slideLayout" Target="../slideLayouts/slideLayout128.xml"/><Relationship Id="rId44" Type="http://schemas.openxmlformats.org/officeDocument/2006/relationships/slideLayout" Target="../slideLayouts/slideLayout141.xml"/><Relationship Id="rId52" Type="http://schemas.openxmlformats.org/officeDocument/2006/relationships/slideLayout" Target="../slideLayouts/slideLayout149.xml"/><Relationship Id="rId60" Type="http://schemas.openxmlformats.org/officeDocument/2006/relationships/slideLayout" Target="../slideLayouts/slideLayout157.xml"/><Relationship Id="rId65" Type="http://schemas.openxmlformats.org/officeDocument/2006/relationships/slideLayout" Target="../slideLayouts/slideLayout162.xml"/><Relationship Id="rId4" Type="http://schemas.openxmlformats.org/officeDocument/2006/relationships/slideLayout" Target="../slideLayouts/slideLayout101.xml"/><Relationship Id="rId9" Type="http://schemas.openxmlformats.org/officeDocument/2006/relationships/slideLayout" Target="../slideLayouts/slideLayout106.xml"/><Relationship Id="rId13" Type="http://schemas.openxmlformats.org/officeDocument/2006/relationships/slideLayout" Target="../slideLayouts/slideLayout110.xml"/><Relationship Id="rId18" Type="http://schemas.openxmlformats.org/officeDocument/2006/relationships/slideLayout" Target="../slideLayouts/slideLayout115.xml"/><Relationship Id="rId39" Type="http://schemas.openxmlformats.org/officeDocument/2006/relationships/slideLayout" Target="../slideLayouts/slideLayout136.xml"/><Relationship Id="rId34" Type="http://schemas.openxmlformats.org/officeDocument/2006/relationships/slideLayout" Target="../slideLayouts/slideLayout131.xml"/><Relationship Id="rId50" Type="http://schemas.openxmlformats.org/officeDocument/2006/relationships/slideLayout" Target="../slideLayouts/slideLayout147.xml"/><Relationship Id="rId55" Type="http://schemas.openxmlformats.org/officeDocument/2006/relationships/slideLayout" Target="../slideLayouts/slideLayout15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72.xml"/><Relationship Id="rId3" Type="http://schemas.openxmlformats.org/officeDocument/2006/relationships/slideLayout" Target="../slideLayouts/slideLayout167.xml"/><Relationship Id="rId7" Type="http://schemas.openxmlformats.org/officeDocument/2006/relationships/slideLayout" Target="../slideLayouts/slideLayout171.xml"/><Relationship Id="rId2" Type="http://schemas.openxmlformats.org/officeDocument/2006/relationships/slideLayout" Target="../slideLayouts/slideLayout166.xml"/><Relationship Id="rId1" Type="http://schemas.openxmlformats.org/officeDocument/2006/relationships/slideLayout" Target="../slideLayouts/slideLayout165.xml"/><Relationship Id="rId6" Type="http://schemas.openxmlformats.org/officeDocument/2006/relationships/slideLayout" Target="../slideLayouts/slideLayout170.xml"/><Relationship Id="rId5" Type="http://schemas.openxmlformats.org/officeDocument/2006/relationships/slideLayout" Target="../slideLayouts/slideLayout169.xml"/><Relationship Id="rId10" Type="http://schemas.openxmlformats.org/officeDocument/2006/relationships/theme" Target="../theme/theme5.xml"/><Relationship Id="rId4" Type="http://schemas.openxmlformats.org/officeDocument/2006/relationships/slideLayout" Target="../slideLayouts/slideLayout168.xml"/><Relationship Id="rId9" Type="http://schemas.openxmlformats.org/officeDocument/2006/relationships/slideLayout" Target="../slideLayouts/slideLayout17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81.xml"/><Relationship Id="rId13" Type="http://schemas.openxmlformats.org/officeDocument/2006/relationships/slideLayout" Target="../slideLayouts/slideLayout186.xml"/><Relationship Id="rId3" Type="http://schemas.openxmlformats.org/officeDocument/2006/relationships/slideLayout" Target="../slideLayouts/slideLayout176.xml"/><Relationship Id="rId7" Type="http://schemas.openxmlformats.org/officeDocument/2006/relationships/slideLayout" Target="../slideLayouts/slideLayout180.xml"/><Relationship Id="rId12" Type="http://schemas.openxmlformats.org/officeDocument/2006/relationships/slideLayout" Target="../slideLayouts/slideLayout185.xml"/><Relationship Id="rId2" Type="http://schemas.openxmlformats.org/officeDocument/2006/relationships/slideLayout" Target="../slideLayouts/slideLayout175.xml"/><Relationship Id="rId1" Type="http://schemas.openxmlformats.org/officeDocument/2006/relationships/slideLayout" Target="../slideLayouts/slideLayout174.xml"/><Relationship Id="rId6" Type="http://schemas.openxmlformats.org/officeDocument/2006/relationships/slideLayout" Target="../slideLayouts/slideLayout179.xml"/><Relationship Id="rId11" Type="http://schemas.openxmlformats.org/officeDocument/2006/relationships/slideLayout" Target="../slideLayouts/slideLayout184.xml"/><Relationship Id="rId5" Type="http://schemas.openxmlformats.org/officeDocument/2006/relationships/slideLayout" Target="../slideLayouts/slideLayout178.xml"/><Relationship Id="rId10" Type="http://schemas.openxmlformats.org/officeDocument/2006/relationships/slideLayout" Target="../slideLayouts/slideLayout183.xml"/><Relationship Id="rId4" Type="http://schemas.openxmlformats.org/officeDocument/2006/relationships/slideLayout" Target="../slideLayouts/slideLayout177.xml"/><Relationship Id="rId9" Type="http://schemas.openxmlformats.org/officeDocument/2006/relationships/slideLayout" Target="../slideLayouts/slideLayout182.xml"/><Relationship Id="rId1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189.xml"/><Relationship Id="rId2" Type="http://schemas.openxmlformats.org/officeDocument/2006/relationships/slideLayout" Target="../slideLayouts/slideLayout188.xml"/><Relationship Id="rId1" Type="http://schemas.openxmlformats.org/officeDocument/2006/relationships/slideLayout" Target="../slideLayouts/slideLayout187.xml"/><Relationship Id="rId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3" Type="http://schemas.openxmlformats.org/officeDocument/2006/relationships/theme" Target="../theme/theme8.xml"/><Relationship Id="rId2" Type="http://schemas.openxmlformats.org/officeDocument/2006/relationships/slideLayout" Target="../slideLayouts/slideLayout191.xml"/><Relationship Id="rId1" Type="http://schemas.openxmlformats.org/officeDocument/2006/relationships/slideLayout" Target="../slideLayouts/slideLayout190.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194.xml"/><Relationship Id="rId2" Type="http://schemas.openxmlformats.org/officeDocument/2006/relationships/slideLayout" Target="../slideLayouts/slideLayout193.xml"/><Relationship Id="rId1" Type="http://schemas.openxmlformats.org/officeDocument/2006/relationships/slideLayout" Target="../slideLayouts/slideLayout192.xml"/><Relationship Id="rId6" Type="http://schemas.openxmlformats.org/officeDocument/2006/relationships/theme" Target="../theme/theme9.xml"/><Relationship Id="rId5" Type="http://schemas.openxmlformats.org/officeDocument/2006/relationships/slideLayout" Target="../slideLayouts/slideLayout196.xml"/><Relationship Id="rId4" Type="http://schemas.openxmlformats.org/officeDocument/2006/relationships/slideLayout" Target="../slideLayouts/slideLayout19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69"/>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70" imgW="270" imgH="270" progId="TCLayout.ActiveDocument.1">
                  <p:embed/>
                </p:oleObj>
              </mc:Choice>
              <mc:Fallback>
                <p:oleObj name="think-cell Slide" r:id="rId70" imgW="270" imgH="270" progId="TCLayout.ActiveDocument.1">
                  <p:embed/>
                  <p:pic>
                    <p:nvPicPr>
                      <p:cNvPr id="2" name="Object 1" hidden="1"/>
                      <p:cNvPicPr/>
                      <p:nvPr/>
                    </p:nvPicPr>
                    <p:blipFill>
                      <a:blip r:embed="rId71"/>
                      <a:stretch>
                        <a:fillRect/>
                      </a:stretch>
                    </p:blipFill>
                    <p:spPr>
                      <a:xfrm>
                        <a:off x="1588" y="1588"/>
                        <a:ext cx="1587" cy="1587"/>
                      </a:xfrm>
                      <a:prstGeom prst="rect">
                        <a:avLst/>
                      </a:prstGeom>
                    </p:spPr>
                  </p:pic>
                </p:oleObj>
              </mc:Fallback>
            </mc:AlternateContent>
          </a:graphicData>
        </a:graphic>
      </p:graphicFrame>
      <p:sp>
        <p:nvSpPr>
          <p:cNvPr id="11"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ea typeface="+mn-ea"/>
                <a:cs typeface="+mn-cs"/>
                <a:sym typeface="Arial" panose="020B0604020202020204" pitchFamily="34" charset="0"/>
              </a:defRPr>
            </a:lvl1pPr>
          </a:lstStyle>
          <a:p>
            <a:endParaRPr lang="en-US"/>
          </a:p>
        </p:txBody>
      </p:sp>
      <p:sp>
        <p:nvSpPr>
          <p:cNvPr id="9" name="Title Placeholder 1"/>
          <p:cNvSpPr>
            <a:spLocks noGrp="1"/>
          </p:cNvSpPr>
          <p:nvPr>
            <p:ph type="title"/>
          </p:nvPr>
        </p:nvSpPr>
        <p:spPr>
          <a:xfrm>
            <a:off x="630000" y="622800"/>
            <a:ext cx="10933350" cy="369332"/>
          </a:xfrm>
          <a:prstGeom prst="rect">
            <a:avLst/>
          </a:prstGeom>
        </p:spPr>
        <p:txBody>
          <a:bodyPr vert="horz" wrap="square" lIns="0" tIns="0" rIns="0" bIns="0" rtlCol="0" anchor="t">
            <a:noAutofit/>
          </a:bodyPr>
          <a:lstStyle/>
          <a:p>
            <a:r>
              <a:rPr lang="en-US"/>
              <a:t>Click to add title</a:t>
            </a:r>
          </a:p>
        </p:txBody>
      </p:sp>
      <p:sp>
        <p:nvSpPr>
          <p:cNvPr id="4" name="Text Placeholder 3"/>
          <p:cNvSpPr>
            <a:spLocks noGrp="1"/>
          </p:cNvSpPr>
          <p:nvPr>
            <p:ph type="body" idx="1"/>
          </p:nvPr>
        </p:nvSpPr>
        <p:spPr>
          <a:xfrm>
            <a:off x="628650" y="1950267"/>
            <a:ext cx="10934700" cy="4079875"/>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a:p>
            <a:pPr lvl="5"/>
            <a:r>
              <a:rPr lang="en-US"/>
              <a:t>Level six</a:t>
            </a:r>
          </a:p>
          <a:p>
            <a:pPr lvl="6"/>
            <a:r>
              <a:rPr lang="en-US"/>
              <a:t>Level seven</a:t>
            </a:r>
          </a:p>
          <a:p>
            <a:pPr lvl="7"/>
            <a:r>
              <a:rPr lang="en-US"/>
              <a:t>Level eight</a:t>
            </a:r>
          </a:p>
          <a:p>
            <a:pPr lvl="8"/>
            <a:r>
              <a:rPr lang="en-US"/>
              <a:t>Level nine</a:t>
            </a:r>
          </a:p>
        </p:txBody>
      </p:sp>
      <p:sp>
        <p:nvSpPr>
          <p:cNvPr id="24" name="Slide Number">
            <a:extLst>
              <a:ext uri="{FF2B5EF4-FFF2-40B4-BE49-F238E27FC236}">
                <a16:creationId xmlns:a16="http://schemas.microsoft.com/office/drawing/2014/main" id="{2824FF38-26DC-48CC-A1FE-F6CBCEEE1B5C}"/>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964598132"/>
      </p:ext>
    </p:extLst>
  </p:cSld>
  <p:clrMap bg1="lt1" tx1="dk1" bg2="lt2" tx2="dk2" accent1="accent1" accent2="accent2" accent3="accent3" accent4="accent4" accent5="accent5" accent6="accent6" hlink="hlink" folHlink="folHlink"/>
  <p:sldLayoutIdLst>
    <p:sldLayoutId id="2147483845" r:id="rId1"/>
    <p:sldLayoutId id="2147483846" r:id="rId2"/>
    <p:sldLayoutId id="2147483847" r:id="rId3"/>
    <p:sldLayoutId id="2147483848" r:id="rId4"/>
    <p:sldLayoutId id="2147483849" r:id="rId5"/>
    <p:sldLayoutId id="2147483850" r:id="rId6"/>
    <p:sldLayoutId id="2147483851" r:id="rId7"/>
    <p:sldLayoutId id="2147483852" r:id="rId8"/>
    <p:sldLayoutId id="2147483853" r:id="rId9"/>
    <p:sldLayoutId id="2147483854" r:id="rId10"/>
    <p:sldLayoutId id="2147483855" r:id="rId11"/>
    <p:sldLayoutId id="2147483856" r:id="rId12"/>
    <p:sldLayoutId id="2147483857" r:id="rId13"/>
    <p:sldLayoutId id="2147483858" r:id="rId14"/>
    <p:sldLayoutId id="2147483859" r:id="rId15"/>
    <p:sldLayoutId id="2147483860" r:id="rId16"/>
    <p:sldLayoutId id="2147483861" r:id="rId17"/>
    <p:sldLayoutId id="2147483862" r:id="rId18"/>
    <p:sldLayoutId id="2147483863" r:id="rId19"/>
    <p:sldLayoutId id="2147483864" r:id="rId20"/>
    <p:sldLayoutId id="2147483865" r:id="rId21"/>
    <p:sldLayoutId id="2147483866" r:id="rId22"/>
    <p:sldLayoutId id="2147483867" r:id="rId23"/>
    <p:sldLayoutId id="2147483868" r:id="rId24"/>
    <p:sldLayoutId id="2147483869" r:id="rId25"/>
    <p:sldLayoutId id="2147483870" r:id="rId26"/>
    <p:sldLayoutId id="2147483871" r:id="rId27"/>
    <p:sldLayoutId id="2147483872" r:id="rId28"/>
    <p:sldLayoutId id="2147483873" r:id="rId29"/>
    <p:sldLayoutId id="2147483874" r:id="rId30"/>
    <p:sldLayoutId id="2147483875" r:id="rId31"/>
    <p:sldLayoutId id="2147483876" r:id="rId32"/>
    <p:sldLayoutId id="2147483877" r:id="rId33"/>
    <p:sldLayoutId id="2147483878" r:id="rId34"/>
    <p:sldLayoutId id="2147483879" r:id="rId35"/>
    <p:sldLayoutId id="2147483880" r:id="rId36"/>
    <p:sldLayoutId id="2147483881" r:id="rId37"/>
    <p:sldLayoutId id="2147483882" r:id="rId38"/>
    <p:sldLayoutId id="2147483883" r:id="rId39"/>
    <p:sldLayoutId id="2147483884" r:id="rId40"/>
    <p:sldLayoutId id="2147483885" r:id="rId41"/>
    <p:sldLayoutId id="2147483886" r:id="rId42"/>
    <p:sldLayoutId id="2147483887" r:id="rId43"/>
    <p:sldLayoutId id="2147483888" r:id="rId44"/>
    <p:sldLayoutId id="2147483889" r:id="rId45"/>
    <p:sldLayoutId id="2147483890" r:id="rId46"/>
    <p:sldLayoutId id="2147483891" r:id="rId47"/>
    <p:sldLayoutId id="2147483892" r:id="rId48"/>
    <p:sldLayoutId id="2147483893" r:id="rId49"/>
    <p:sldLayoutId id="2147483894" r:id="rId50"/>
    <p:sldLayoutId id="2147483895" r:id="rId51"/>
    <p:sldLayoutId id="2147483896" r:id="rId52"/>
    <p:sldLayoutId id="2147483897" r:id="rId53"/>
    <p:sldLayoutId id="2147483898" r:id="rId54"/>
    <p:sldLayoutId id="2147483899" r:id="rId55"/>
    <p:sldLayoutId id="2147483900" r:id="rId56"/>
    <p:sldLayoutId id="2147483901" r:id="rId57"/>
    <p:sldLayoutId id="2147483902" r:id="rId58"/>
    <p:sldLayoutId id="2147483903" r:id="rId59"/>
    <p:sldLayoutId id="2147483904" r:id="rId60"/>
    <p:sldLayoutId id="2147483905" r:id="rId61"/>
    <p:sldLayoutId id="2147483906" r:id="rId62"/>
    <p:sldLayoutId id="2147483907" r:id="rId63"/>
    <p:sldLayoutId id="2147483908" r:id="rId64"/>
    <p:sldLayoutId id="2147483909" r:id="rId65"/>
    <p:sldLayoutId id="2147483910" r:id="rId66"/>
    <p:sldLayoutId id="2147483911" r:id="rId67"/>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ftr="0" dt="0"/>
  <p:txStyles>
    <p:titleStyle>
      <a:lvl1pPr algn="l" defTabSz="914400" rtl="0" eaLnBrk="1" latinLnBrk="0" hangingPunct="1">
        <a:lnSpc>
          <a:spcPct val="100000"/>
        </a:lnSpc>
        <a:spcBef>
          <a:spcPct val="0"/>
        </a:spcBef>
        <a:buNone/>
        <a:defRPr sz="2400" b="1" kern="1200">
          <a:solidFill>
            <a:srgbClr val="002960"/>
          </a:solidFill>
          <a:latin typeface="+mj-lt"/>
          <a:ea typeface="+mj-ea"/>
          <a:cs typeface="+mj-cs"/>
          <a:sym typeface="Arial" panose="020B0604020202020204" pitchFamily="34" charset="0"/>
        </a:defRPr>
      </a:lvl1pPr>
    </p:titleStyle>
    <p:bodyStyle>
      <a:lvl1pPr marL="0" indent="0" algn="l" defTabSz="914400" rtl="0" eaLnBrk="1" latinLnBrk="0" hangingPunct="1">
        <a:lnSpc>
          <a:spcPct val="110000"/>
        </a:lnSpc>
        <a:spcBef>
          <a:spcPts val="600"/>
        </a:spcBef>
        <a:spcAft>
          <a:spcPts val="300"/>
        </a:spcAft>
        <a:buClr>
          <a:srgbClr val="D6E7FF"/>
        </a:buClr>
        <a:buFont typeface="Arial" panose="020B0604020202020204" pitchFamily="34" charset="0"/>
        <a:buChar char="​"/>
        <a:defRPr lang="en-US" sz="1200" kern="1200">
          <a:solidFill>
            <a:srgbClr val="000000"/>
          </a:solidFill>
          <a:latin typeface="+mn-lt"/>
          <a:ea typeface="+mn-ea"/>
          <a:cs typeface="+mn-cs"/>
          <a:sym typeface="Arial" panose="020B0604020202020204" pitchFamily="34" charset="0"/>
        </a:defRPr>
      </a:lvl1pPr>
      <a:lvl2pPr marL="320040" indent="-219456" algn="l" defTabSz="914400" rtl="0" eaLnBrk="1" latinLnBrk="0" hangingPunct="1">
        <a:lnSpc>
          <a:spcPct val="90000"/>
        </a:lnSpc>
        <a:spcBef>
          <a:spcPts val="0"/>
        </a:spcBef>
        <a:spcAft>
          <a:spcPts val="300"/>
        </a:spcAft>
        <a:buClr>
          <a:srgbClr val="000000"/>
        </a:buClr>
        <a:buFont typeface="Wingdings" panose="05000000000000000000" pitchFamily="2" charset="2"/>
        <a:buChar char="§"/>
        <a:defRPr lang="en-US" sz="1200" kern="1200">
          <a:solidFill>
            <a:srgbClr val="000000"/>
          </a:solidFill>
          <a:latin typeface="+mn-lt"/>
          <a:ea typeface="+mn-ea"/>
          <a:cs typeface="+mn-cs"/>
          <a:sym typeface="Arial" panose="020B0604020202020204" pitchFamily="34" charset="0"/>
        </a:defRPr>
      </a:lvl2pPr>
      <a:lvl3pPr marL="649224" indent="-219456" algn="l" defTabSz="914400" rtl="0" eaLnBrk="1" latinLnBrk="0" hangingPunct="1">
        <a:lnSpc>
          <a:spcPct val="90000"/>
        </a:lnSpc>
        <a:spcBef>
          <a:spcPts val="0"/>
        </a:spcBef>
        <a:spcAft>
          <a:spcPts val="300"/>
        </a:spcAft>
        <a:buClr>
          <a:srgbClr val="000000"/>
        </a:buClr>
        <a:buFont typeface="Arial" panose="020B0604020202020204" pitchFamily="34" charset="0"/>
        <a:buChar char="–"/>
        <a:defRPr lang="en-US" sz="1200" kern="1200">
          <a:solidFill>
            <a:srgbClr val="000000"/>
          </a:solidFill>
          <a:latin typeface="+mn-lt"/>
          <a:ea typeface="+mn-ea"/>
          <a:cs typeface="+mn-cs"/>
          <a:sym typeface="Arial" panose="020B0604020202020204" pitchFamily="34" charset="0"/>
        </a:defRPr>
      </a:lvl3pPr>
      <a:lvl4pPr marL="0" indent="0" algn="l" defTabSz="914400" rtl="0" eaLnBrk="1" latinLnBrk="0" hangingPunct="1">
        <a:lnSpc>
          <a:spcPct val="110000"/>
        </a:lnSpc>
        <a:spcBef>
          <a:spcPts val="300"/>
        </a:spcBef>
        <a:spcAft>
          <a:spcPts val="300"/>
        </a:spcAft>
        <a:buClr>
          <a:srgbClr val="D6E7FF"/>
        </a:buClr>
        <a:buFont typeface="Arial" panose="020B0604020202020204" pitchFamily="34" charset="0"/>
        <a:buChar char="​"/>
        <a:defRPr lang="en-US" sz="1600" b="1" kern="1200">
          <a:solidFill>
            <a:srgbClr val="000000"/>
          </a:solidFill>
          <a:latin typeface="+mn-lt"/>
          <a:ea typeface="+mn-ea"/>
          <a:cs typeface="+mn-cs"/>
          <a:sym typeface="Arial" panose="020B0604020202020204" pitchFamily="34" charset="0"/>
        </a:defRPr>
      </a:lvl4pPr>
      <a:lvl5pPr marL="0" indent="0" algn="l" defTabSz="914400" rtl="0" eaLnBrk="1" latinLnBrk="0" hangingPunct="1">
        <a:lnSpc>
          <a:spcPct val="100000"/>
        </a:lnSpc>
        <a:spcBef>
          <a:spcPts val="0"/>
        </a:spcBef>
        <a:spcAft>
          <a:spcPts val="300"/>
        </a:spcAft>
        <a:buClr>
          <a:srgbClr val="D6E7FF"/>
        </a:buClr>
        <a:buFont typeface="Arial" panose="020B0604020202020204" pitchFamily="34" charset="0"/>
        <a:buChar char="​"/>
        <a:defRPr lang="en-US" sz="1600" b="1" kern="1200" smtClean="0">
          <a:solidFill>
            <a:srgbClr val="000000"/>
          </a:solidFill>
          <a:latin typeface="+mn-lt"/>
          <a:ea typeface="+mn-ea"/>
          <a:cs typeface="+mn-cs"/>
          <a:sym typeface="Arial" panose="020B0604020202020204" pitchFamily="34" charset="0"/>
        </a:defRPr>
      </a:lvl5pPr>
      <a:lvl6pPr marL="269875" indent="-152400" algn="l" defTabSz="914400" rtl="0" eaLnBrk="1" latinLnBrk="0" hangingPunct="1">
        <a:lnSpc>
          <a:spcPct val="90000"/>
        </a:lnSpc>
        <a:spcBef>
          <a:spcPts val="0"/>
        </a:spcBef>
        <a:spcAft>
          <a:spcPts val="600"/>
        </a:spcAft>
        <a:buClr>
          <a:srgbClr val="000000"/>
        </a:buClr>
        <a:buFont typeface="Wingdings" panose="05000000000000000000" pitchFamily="2" charset="2"/>
        <a:buChar char="§"/>
        <a:defRPr lang="en-US" sz="1600" kern="1200" smtClean="0">
          <a:solidFill>
            <a:srgbClr val="000000"/>
          </a:solidFill>
          <a:latin typeface="+mn-lt"/>
          <a:ea typeface="+mn-ea"/>
          <a:cs typeface="+mn-cs"/>
          <a:sym typeface="Arial" panose="020B0604020202020204" pitchFamily="34" charset="0"/>
        </a:defRPr>
      </a:lvl6pPr>
      <a:lvl7pPr marL="0" indent="0" algn="l" defTabSz="914400" rtl="0" eaLnBrk="1" latinLnBrk="0" hangingPunct="1">
        <a:lnSpc>
          <a:spcPct val="90000"/>
        </a:lnSpc>
        <a:spcBef>
          <a:spcPts val="900"/>
        </a:spcBef>
        <a:spcAft>
          <a:spcPts val="900"/>
        </a:spcAft>
        <a:buClr>
          <a:srgbClr val="D6E7FF"/>
        </a:buClr>
        <a:buFont typeface="Arial" panose="020B0604020202020204" pitchFamily="34" charset="0"/>
        <a:buChar char="​"/>
        <a:defRPr lang="en-US" sz="4400" kern="1200" baseline="0" smtClean="0">
          <a:solidFill>
            <a:srgbClr val="000000"/>
          </a:solidFill>
          <a:latin typeface="+mn-lt"/>
          <a:ea typeface="+mn-ea"/>
          <a:cs typeface="+mn-cs"/>
          <a:sym typeface="Arial" panose="020B0604020202020204" pitchFamily="34" charset="0"/>
        </a:defRPr>
      </a:lvl7pPr>
      <a:lvl8pPr marL="0" indent="0" algn="l" defTabSz="914400" rtl="0" eaLnBrk="1" latinLnBrk="0" hangingPunct="1">
        <a:lnSpc>
          <a:spcPct val="90000"/>
        </a:lnSpc>
        <a:spcBef>
          <a:spcPts val="900"/>
        </a:spcBef>
        <a:spcAft>
          <a:spcPts val="0"/>
        </a:spcAft>
        <a:buClr>
          <a:srgbClr val="D6E7FF"/>
        </a:buClr>
        <a:buFont typeface="Arial" panose="020B0604020202020204" pitchFamily="34" charset="0"/>
        <a:buChar char="​"/>
        <a:defRPr lang="en-US" sz="5400" b="1" kern="1200" baseline="0" smtClean="0">
          <a:solidFill>
            <a:srgbClr val="000000"/>
          </a:solidFill>
          <a:latin typeface="+mn-lt"/>
          <a:ea typeface="+mn-ea"/>
          <a:cs typeface="+mn-cs"/>
          <a:sym typeface="Arial" panose="020B0604020202020204" pitchFamily="34" charset="0"/>
        </a:defRPr>
      </a:lvl8pPr>
      <a:lvl9pPr marL="0" indent="0" algn="l" defTabSz="914400" rtl="0" eaLnBrk="1" latinLnBrk="0" hangingPunct="1">
        <a:lnSpc>
          <a:spcPct val="100000"/>
        </a:lnSpc>
        <a:spcBef>
          <a:spcPts val="0"/>
        </a:spcBef>
        <a:spcAft>
          <a:spcPts val="900"/>
        </a:spcAft>
        <a:buClr>
          <a:srgbClr val="D6E7FF"/>
        </a:buClr>
        <a:buFont typeface="Arial" panose="020B0604020202020204" pitchFamily="34" charset="0"/>
        <a:buChar char="​"/>
        <a:defRPr lang="en-US" sz="2400" b="1" kern="1200" baseline="0" dirty="0">
          <a:solidFill>
            <a:srgbClr val="000000"/>
          </a:solidFill>
          <a:latin typeface="+mn-lt"/>
          <a:ea typeface="+mn-ea"/>
          <a:cs typeface="+mn-cs"/>
          <a:sym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224">
          <p15:clr>
            <a:srgbClr val="F26B43"/>
          </p15:clr>
        </p15:guide>
        <p15:guide id="2" pos="396">
          <p15:clr>
            <a:srgbClr val="F26B43"/>
          </p15:clr>
        </p15:guide>
        <p15:guide id="3" pos="7284">
          <p15:clr>
            <a:srgbClr val="F26B43"/>
          </p15:clr>
        </p15:guide>
        <p15:guide id="4" orient="horz" pos="3792">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091A489-B004-7E9A-FC3E-A73AC706F18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751863B-7ABA-3FD9-A684-7AB45D2B694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C4A4389-DAE5-4F37-C9D3-E5024BF9B7C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0B46308-6F4F-42A2-8358-56B40CCE3CD6}" type="datetimeFigureOut">
              <a:rPr lang="en-US" smtClean="0"/>
              <a:t>12/12/2025</a:t>
            </a:fld>
            <a:endParaRPr lang="en-US"/>
          </a:p>
        </p:txBody>
      </p:sp>
      <p:sp>
        <p:nvSpPr>
          <p:cNvPr id="5" name="Footer Placeholder 4">
            <a:extLst>
              <a:ext uri="{FF2B5EF4-FFF2-40B4-BE49-F238E27FC236}">
                <a16:creationId xmlns:a16="http://schemas.microsoft.com/office/drawing/2014/main" id="{F670BDB1-D612-34BA-8C3B-B8EB2DFA7C0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468AAA08-FF27-C37A-6D15-78F87925641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pPr>
              <a:defRPr/>
            </a:pPr>
            <a:fld id="{63B5F9BB-FB3C-4793-8812-3A3B4A155613}" type="slidenum">
              <a:rPr lang="en-US" smtClean="0"/>
              <a:pPr>
                <a:defRPr/>
              </a:pPr>
              <a:t>‹#›</a:t>
            </a:fld>
            <a:endParaRPr lang="en-US"/>
          </a:p>
        </p:txBody>
      </p:sp>
    </p:spTree>
    <p:extLst>
      <p:ext uri="{BB962C8B-B14F-4D97-AF65-F5344CB8AC3E}">
        <p14:creationId xmlns:p14="http://schemas.microsoft.com/office/powerpoint/2010/main" val="2235239812"/>
      </p:ext>
    </p:extLst>
  </p:cSld>
  <p:clrMap bg1="lt1" tx1="dk1" bg2="lt2" tx2="dk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 id="2147483918" r:id="rId6"/>
    <p:sldLayoutId id="2147483919" r:id="rId7"/>
    <p:sldLayoutId id="2147483920" r:id="rId8"/>
    <p:sldLayoutId id="2147483921" r:id="rId9"/>
    <p:sldLayoutId id="2147483922" r:id="rId10"/>
    <p:sldLayoutId id="2147483923" r:id="rId11"/>
    <p:sldLayoutId id="2147483924" r:id="rId12"/>
    <p:sldLayoutId id="2147483925" r:id="rId13"/>
    <p:sldLayoutId id="2147483926" r:id="rId14"/>
    <p:sldLayoutId id="2147483748" r:id="rId15"/>
    <p:sldLayoutId id="2147483756" r:id="rId16"/>
    <p:sldLayoutId id="2147483747" r:id="rId17"/>
    <p:sldLayoutId id="2147483757" r:id="rId18"/>
    <p:sldLayoutId id="2147483758" r:id="rId19"/>
    <p:sldLayoutId id="2147483759" r:id="rId20"/>
    <p:sldLayoutId id="2147483842" r:id="rId2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3"/>
          <p:cNvSpPr>
            <a:spLocks noGrp="1" noChangeArrowheads="1"/>
          </p:cNvSpPr>
          <p:nvPr>
            <p:ph type="body" idx="1"/>
          </p:nvPr>
        </p:nvSpPr>
        <p:spPr bwMode="auto">
          <a:xfrm>
            <a:off x="711200" y="1524001"/>
            <a:ext cx="10795000" cy="47545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30" name="Rectangle 6"/>
          <p:cNvSpPr>
            <a:spLocks noGrp="1" noChangeArrowheads="1"/>
          </p:cNvSpPr>
          <p:nvPr>
            <p:ph type="sldNum" sz="quarter" idx="4"/>
          </p:nvPr>
        </p:nvSpPr>
        <p:spPr bwMode="auto">
          <a:xfrm>
            <a:off x="9017000" y="6305550"/>
            <a:ext cx="2641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0" i="1" dirty="0" smtClean="0"/>
            </a:lvl1pPr>
          </a:lstStyle>
          <a:p>
            <a:pPr>
              <a:defRPr/>
            </a:pPr>
            <a:fld id="{63B5F9BB-FB3C-4793-8812-3A3B4A155613}" type="slidenum">
              <a:rPr lang="en-US" smtClean="0"/>
              <a:pPr>
                <a:defRPr/>
              </a:pPr>
              <a:t>‹#›</a:t>
            </a:fld>
            <a:endParaRPr lang="en-US"/>
          </a:p>
        </p:txBody>
      </p:sp>
      <p:sp>
        <p:nvSpPr>
          <p:cNvPr id="1031" name="Rectangle 7"/>
          <p:cNvSpPr>
            <a:spLocks noChangeArrowheads="1"/>
          </p:cNvSpPr>
          <p:nvPr/>
        </p:nvSpPr>
        <p:spPr bwMode="auto">
          <a:xfrm>
            <a:off x="0" y="1"/>
            <a:ext cx="12192000" cy="1311275"/>
          </a:xfrm>
          <a:prstGeom prst="rect">
            <a:avLst/>
          </a:prstGeom>
          <a:solidFill>
            <a:srgbClr val="55709D"/>
          </a:solidFill>
          <a:ln w="9525">
            <a:noFill/>
            <a:miter lim="800000"/>
            <a:headEnd/>
            <a:tailEnd/>
          </a:ln>
          <a:effectLst/>
        </p:spPr>
        <p:txBody>
          <a:bodyPr tIns="320040" bIns="320040" anchor="ctr"/>
          <a:lstStyle/>
          <a:p>
            <a:pPr algn="ctr">
              <a:defRPr/>
            </a:pPr>
            <a:endParaRPr lang="en-US" sz="4400" b="0">
              <a:solidFill>
                <a:schemeClr val="tx2"/>
              </a:solidFill>
            </a:endParaRPr>
          </a:p>
        </p:txBody>
      </p:sp>
    </p:spTree>
    <p:extLst>
      <p:ext uri="{BB962C8B-B14F-4D97-AF65-F5344CB8AC3E}">
        <p14:creationId xmlns:p14="http://schemas.microsoft.com/office/powerpoint/2010/main" val="891885276"/>
      </p:ext>
    </p:extLst>
  </p:cSld>
  <p:clrMap bg1="lt1" tx1="dk1" bg2="lt2" tx2="dk2" accent1="accent1" accent2="accent2" accent3="accent3" accent4="accent4" accent5="accent5" accent6="accent6" hlink="hlink" folHlink="folHlink"/>
  <p:sldLayoutIdLst>
    <p:sldLayoutId id="2147483928" r:id="rId1"/>
    <p:sldLayoutId id="2147483929" r:id="rId2"/>
    <p:sldLayoutId id="2147483930" r:id="rId3"/>
    <p:sldLayoutId id="2147483931" r:id="rId4"/>
    <p:sldLayoutId id="2147483932" r:id="rId5"/>
    <p:sldLayoutId id="2147483933" r:id="rId6"/>
    <p:sldLayoutId id="2147483934" r:id="rId7"/>
    <p:sldLayoutId id="2147483935" r:id="rId8"/>
    <p:sldLayoutId id="2147483941" r:id="rId9"/>
  </p:sldLayoutIdLst>
  <p:hf hdr="0"/>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buChar char="•"/>
        <a:defRPr sz="2200">
          <a:solidFill>
            <a:schemeClr val="tx1"/>
          </a:solidFill>
          <a:latin typeface="Calibri" pitchFamily="34" charset="0"/>
          <a:ea typeface="+mn-ea"/>
          <a:cs typeface="+mn-cs"/>
        </a:defRPr>
      </a:lvl1pPr>
      <a:lvl2pPr marL="742950" indent="-285750" algn="l" rtl="0" eaLnBrk="1" fontAlgn="base" hangingPunct="1">
        <a:spcBef>
          <a:spcPct val="20000"/>
        </a:spcBef>
        <a:spcAft>
          <a:spcPct val="0"/>
        </a:spcAft>
        <a:buChar char="–"/>
        <a:defRPr>
          <a:solidFill>
            <a:schemeClr val="tx1"/>
          </a:solidFill>
          <a:latin typeface="Calibri" pitchFamily="34" charset="0"/>
        </a:defRPr>
      </a:lvl2pPr>
      <a:lvl3pPr marL="1143000" indent="-228600" algn="l" rtl="0" eaLnBrk="1" fontAlgn="base" hangingPunct="1">
        <a:spcBef>
          <a:spcPct val="20000"/>
        </a:spcBef>
        <a:spcAft>
          <a:spcPct val="0"/>
        </a:spcAft>
        <a:buFont typeface="Courier New" pitchFamily="49" charset="0"/>
        <a:buChar char="o"/>
        <a:defRPr sz="1600">
          <a:solidFill>
            <a:schemeClr val="tx1"/>
          </a:solidFill>
          <a:latin typeface="Calibri" pitchFamily="34" charset="0"/>
        </a:defRPr>
      </a:lvl3pPr>
      <a:lvl4pPr marL="1600200" indent="-228600" algn="l" rtl="0" eaLnBrk="1" fontAlgn="base" hangingPunct="1">
        <a:spcBef>
          <a:spcPct val="20000"/>
        </a:spcBef>
        <a:spcAft>
          <a:spcPct val="0"/>
        </a:spcAft>
        <a:buFont typeface="Wingdings" pitchFamily="2" charset="2"/>
        <a:buChar char="§"/>
        <a:defRPr sz="1400">
          <a:solidFill>
            <a:schemeClr val="tx1"/>
          </a:solidFill>
          <a:latin typeface="Calibri" pitchFamily="34" charset="0"/>
        </a:defRPr>
      </a:lvl4pPr>
      <a:lvl5pPr marL="2057400" indent="-228600" algn="l" rtl="0" eaLnBrk="1" fontAlgn="base" hangingPunct="1">
        <a:spcBef>
          <a:spcPct val="20000"/>
        </a:spcBef>
        <a:spcAft>
          <a:spcPct val="0"/>
        </a:spcAft>
        <a:buChar char="»"/>
        <a:defRPr sz="1200">
          <a:solidFill>
            <a:schemeClr val="tx1"/>
          </a:solidFill>
          <a:latin typeface="Calibri" pitchFamily="34"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69"/>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70" imgW="270" imgH="270" progId="TCLayout.ActiveDocument.1">
                  <p:embed/>
                </p:oleObj>
              </mc:Choice>
              <mc:Fallback>
                <p:oleObj name="think-cell Slide" r:id="rId70" imgW="270" imgH="270" progId="TCLayout.ActiveDocument.1">
                  <p:embed/>
                  <p:pic>
                    <p:nvPicPr>
                      <p:cNvPr id="2" name="Object 1" hidden="1"/>
                      <p:cNvPicPr/>
                      <p:nvPr/>
                    </p:nvPicPr>
                    <p:blipFill>
                      <a:blip r:embed="rId71"/>
                      <a:stretch>
                        <a:fillRect/>
                      </a:stretch>
                    </p:blipFill>
                    <p:spPr>
                      <a:xfrm>
                        <a:off x="1588" y="1588"/>
                        <a:ext cx="1587" cy="1587"/>
                      </a:xfrm>
                      <a:prstGeom prst="rect">
                        <a:avLst/>
                      </a:prstGeom>
                    </p:spPr>
                  </p:pic>
                </p:oleObj>
              </mc:Fallback>
            </mc:AlternateContent>
          </a:graphicData>
        </a:graphic>
      </p:graphicFrame>
      <p:sp>
        <p:nvSpPr>
          <p:cNvPr id="11"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ea typeface="+mn-ea"/>
                <a:cs typeface="+mn-cs"/>
                <a:sym typeface="Arial" panose="020B0604020202020204" pitchFamily="34" charset="0"/>
              </a:defRPr>
            </a:lvl1pPr>
          </a:lstStyle>
          <a:p>
            <a:endParaRPr lang="en-US"/>
          </a:p>
        </p:txBody>
      </p:sp>
      <p:sp>
        <p:nvSpPr>
          <p:cNvPr id="9" name="Title Placeholder 1"/>
          <p:cNvSpPr>
            <a:spLocks noGrp="1"/>
          </p:cNvSpPr>
          <p:nvPr>
            <p:ph type="title"/>
          </p:nvPr>
        </p:nvSpPr>
        <p:spPr>
          <a:xfrm>
            <a:off x="630000" y="622800"/>
            <a:ext cx="10933350" cy="369332"/>
          </a:xfrm>
          <a:prstGeom prst="rect">
            <a:avLst/>
          </a:prstGeom>
        </p:spPr>
        <p:txBody>
          <a:bodyPr vert="horz" wrap="square" lIns="0" tIns="0" rIns="0" bIns="0" rtlCol="0" anchor="t">
            <a:noAutofit/>
          </a:bodyPr>
          <a:lstStyle/>
          <a:p>
            <a:r>
              <a:rPr lang="en-US"/>
              <a:t>Click to add title</a:t>
            </a:r>
          </a:p>
        </p:txBody>
      </p:sp>
      <p:sp>
        <p:nvSpPr>
          <p:cNvPr id="4" name="Text Placeholder 3"/>
          <p:cNvSpPr>
            <a:spLocks noGrp="1"/>
          </p:cNvSpPr>
          <p:nvPr>
            <p:ph type="body" idx="1"/>
          </p:nvPr>
        </p:nvSpPr>
        <p:spPr>
          <a:xfrm>
            <a:off x="628650" y="1950267"/>
            <a:ext cx="10934700" cy="4079875"/>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Slide Number">
            <a:extLst>
              <a:ext uri="{FF2B5EF4-FFF2-40B4-BE49-F238E27FC236}">
                <a16:creationId xmlns:a16="http://schemas.microsoft.com/office/drawing/2014/main" id="{2824FF38-26DC-48CC-A1FE-F6CBCEEE1B5C}"/>
              </a:ext>
            </a:extLst>
          </p:cNvP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670388319"/>
      </p:ext>
    </p:extLst>
  </p:cSld>
  <p:clrMap bg1="lt1" tx1="dk1" bg2="lt2" tx2="dk2" accent1="accent1" accent2="accent2" accent3="accent3" accent4="accent4" accent5="accent5" accent6="accent6" hlink="hlink" folHlink="folHlink"/>
  <p:sldLayoutIdLst>
    <p:sldLayoutId id="2147483943" r:id="rId1"/>
    <p:sldLayoutId id="2147483944" r:id="rId2"/>
    <p:sldLayoutId id="2147483945" r:id="rId3"/>
    <p:sldLayoutId id="2147483946" r:id="rId4"/>
    <p:sldLayoutId id="2147483947" r:id="rId5"/>
    <p:sldLayoutId id="2147483948" r:id="rId6"/>
    <p:sldLayoutId id="2147483949" r:id="rId7"/>
    <p:sldLayoutId id="2147483950" r:id="rId8"/>
    <p:sldLayoutId id="2147483951" r:id="rId9"/>
    <p:sldLayoutId id="2147483952" r:id="rId10"/>
    <p:sldLayoutId id="2147483953" r:id="rId11"/>
    <p:sldLayoutId id="2147483954" r:id="rId12"/>
    <p:sldLayoutId id="2147483955" r:id="rId13"/>
    <p:sldLayoutId id="2147483956" r:id="rId14"/>
    <p:sldLayoutId id="2147483957" r:id="rId15"/>
    <p:sldLayoutId id="2147483958" r:id="rId16"/>
    <p:sldLayoutId id="2147483959" r:id="rId17"/>
    <p:sldLayoutId id="2147483960" r:id="rId18"/>
    <p:sldLayoutId id="2147483961" r:id="rId19"/>
    <p:sldLayoutId id="2147483962" r:id="rId20"/>
    <p:sldLayoutId id="2147483963" r:id="rId21"/>
    <p:sldLayoutId id="2147483964" r:id="rId22"/>
    <p:sldLayoutId id="2147483965" r:id="rId23"/>
    <p:sldLayoutId id="2147483966" r:id="rId24"/>
    <p:sldLayoutId id="2147483967" r:id="rId25"/>
    <p:sldLayoutId id="2147483968" r:id="rId26"/>
    <p:sldLayoutId id="2147483969" r:id="rId27"/>
    <p:sldLayoutId id="2147483970" r:id="rId28"/>
    <p:sldLayoutId id="2147483971" r:id="rId29"/>
    <p:sldLayoutId id="2147483972" r:id="rId30"/>
    <p:sldLayoutId id="2147483973" r:id="rId31"/>
    <p:sldLayoutId id="2147483974" r:id="rId32"/>
    <p:sldLayoutId id="2147483975" r:id="rId33"/>
    <p:sldLayoutId id="2147483976" r:id="rId34"/>
    <p:sldLayoutId id="2147483977" r:id="rId35"/>
    <p:sldLayoutId id="2147483978" r:id="rId36"/>
    <p:sldLayoutId id="2147483979" r:id="rId37"/>
    <p:sldLayoutId id="2147483980" r:id="rId38"/>
    <p:sldLayoutId id="2147483981" r:id="rId39"/>
    <p:sldLayoutId id="2147483982" r:id="rId40"/>
    <p:sldLayoutId id="2147483983" r:id="rId41"/>
    <p:sldLayoutId id="2147483984" r:id="rId42"/>
    <p:sldLayoutId id="2147483985" r:id="rId43"/>
    <p:sldLayoutId id="2147483986" r:id="rId44"/>
    <p:sldLayoutId id="2147483987" r:id="rId45"/>
    <p:sldLayoutId id="2147483988" r:id="rId46"/>
    <p:sldLayoutId id="2147483989" r:id="rId47"/>
    <p:sldLayoutId id="2147483990" r:id="rId48"/>
    <p:sldLayoutId id="2147483991" r:id="rId49"/>
    <p:sldLayoutId id="2147483992" r:id="rId50"/>
    <p:sldLayoutId id="2147483993" r:id="rId51"/>
    <p:sldLayoutId id="2147483994" r:id="rId52"/>
    <p:sldLayoutId id="2147483995" r:id="rId53"/>
    <p:sldLayoutId id="2147483996" r:id="rId54"/>
    <p:sldLayoutId id="2147483997" r:id="rId55"/>
    <p:sldLayoutId id="2147483998" r:id="rId56"/>
    <p:sldLayoutId id="2147483999" r:id="rId57"/>
    <p:sldLayoutId id="2147484000" r:id="rId58"/>
    <p:sldLayoutId id="2147484001" r:id="rId59"/>
    <p:sldLayoutId id="2147484002" r:id="rId60"/>
    <p:sldLayoutId id="2147484003" r:id="rId61"/>
    <p:sldLayoutId id="2147484004" r:id="rId62"/>
    <p:sldLayoutId id="2147484005" r:id="rId63"/>
    <p:sldLayoutId id="2147484006" r:id="rId64"/>
    <p:sldLayoutId id="2147484007" r:id="rId65"/>
    <p:sldLayoutId id="2147484008" r:id="rId66"/>
    <p:sldLayoutId id="2147484009" r:id="rId67"/>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ftr="0" dt="0"/>
  <p:txStyles>
    <p:titleStyle>
      <a:lvl1pPr algn="l" defTabSz="914400" rtl="0" eaLnBrk="1" latinLnBrk="0" hangingPunct="1">
        <a:lnSpc>
          <a:spcPct val="100000"/>
        </a:lnSpc>
        <a:spcBef>
          <a:spcPct val="0"/>
        </a:spcBef>
        <a:buNone/>
        <a:defRPr sz="2400" b="1" kern="1200">
          <a:solidFill>
            <a:srgbClr val="002960"/>
          </a:solidFill>
          <a:latin typeface="+mj-lt"/>
          <a:ea typeface="+mj-ea"/>
          <a:cs typeface="+mj-cs"/>
          <a:sym typeface="Arial" panose="020B0604020202020204" pitchFamily="34" charset="0"/>
        </a:defRPr>
      </a:lvl1pPr>
    </p:titleStyle>
    <p:bodyStyle>
      <a:lvl1pPr marL="0" indent="0" algn="l" defTabSz="914400" rtl="0" eaLnBrk="1" latinLnBrk="0" hangingPunct="1">
        <a:lnSpc>
          <a:spcPct val="110000"/>
        </a:lnSpc>
        <a:spcBef>
          <a:spcPts val="600"/>
        </a:spcBef>
        <a:spcAft>
          <a:spcPts val="300"/>
        </a:spcAft>
        <a:buClr>
          <a:srgbClr val="D6E7FF"/>
        </a:buClr>
        <a:buFont typeface="Arial" panose="020B0604020202020204" pitchFamily="34" charset="0"/>
        <a:buChar char="​"/>
        <a:defRPr lang="en-US" sz="1200" kern="1200">
          <a:solidFill>
            <a:srgbClr val="000000"/>
          </a:solidFill>
          <a:latin typeface="+mn-lt"/>
          <a:ea typeface="+mn-ea"/>
          <a:cs typeface="+mn-cs"/>
          <a:sym typeface="Arial" panose="020B0604020202020204" pitchFamily="34" charset="0"/>
        </a:defRPr>
      </a:lvl1pPr>
      <a:lvl2pPr marL="320040" indent="-219456" algn="l" defTabSz="914400" rtl="0" eaLnBrk="1" latinLnBrk="0" hangingPunct="1">
        <a:lnSpc>
          <a:spcPct val="90000"/>
        </a:lnSpc>
        <a:spcBef>
          <a:spcPts val="0"/>
        </a:spcBef>
        <a:spcAft>
          <a:spcPts val="300"/>
        </a:spcAft>
        <a:buClr>
          <a:srgbClr val="000000"/>
        </a:buClr>
        <a:buFont typeface="Wingdings" panose="05000000000000000000" pitchFamily="2" charset="2"/>
        <a:buChar char="§"/>
        <a:defRPr lang="en-US" sz="1200" kern="1200">
          <a:solidFill>
            <a:srgbClr val="000000"/>
          </a:solidFill>
          <a:latin typeface="+mn-lt"/>
          <a:ea typeface="+mn-ea"/>
          <a:cs typeface="+mn-cs"/>
          <a:sym typeface="Arial" panose="020B0604020202020204" pitchFamily="34" charset="0"/>
        </a:defRPr>
      </a:lvl2pPr>
      <a:lvl3pPr marL="649224" indent="-219456" algn="l" defTabSz="914400" rtl="0" eaLnBrk="1" latinLnBrk="0" hangingPunct="1">
        <a:lnSpc>
          <a:spcPct val="90000"/>
        </a:lnSpc>
        <a:spcBef>
          <a:spcPts val="0"/>
        </a:spcBef>
        <a:spcAft>
          <a:spcPts val="300"/>
        </a:spcAft>
        <a:buClr>
          <a:srgbClr val="000000"/>
        </a:buClr>
        <a:buFont typeface="Arial" panose="020B0604020202020204" pitchFamily="34" charset="0"/>
        <a:buChar char="–"/>
        <a:defRPr lang="en-US" sz="1200" kern="1200">
          <a:solidFill>
            <a:srgbClr val="000000"/>
          </a:solidFill>
          <a:latin typeface="+mn-lt"/>
          <a:ea typeface="+mn-ea"/>
          <a:cs typeface="+mn-cs"/>
          <a:sym typeface="Arial" panose="020B0604020202020204" pitchFamily="34" charset="0"/>
        </a:defRPr>
      </a:lvl3pPr>
      <a:lvl4pPr marL="0" indent="0" algn="l" defTabSz="914400" rtl="0" eaLnBrk="1" latinLnBrk="0" hangingPunct="1">
        <a:lnSpc>
          <a:spcPct val="110000"/>
        </a:lnSpc>
        <a:spcBef>
          <a:spcPts val="300"/>
        </a:spcBef>
        <a:spcAft>
          <a:spcPts val="300"/>
        </a:spcAft>
        <a:buClr>
          <a:srgbClr val="D6E7FF"/>
        </a:buClr>
        <a:buFont typeface="Arial" panose="020B0604020202020204" pitchFamily="34" charset="0"/>
        <a:buChar char="​"/>
        <a:defRPr lang="en-US" sz="1600" b="1" kern="1200">
          <a:solidFill>
            <a:srgbClr val="000000"/>
          </a:solidFill>
          <a:latin typeface="+mn-lt"/>
          <a:ea typeface="+mn-ea"/>
          <a:cs typeface="+mn-cs"/>
          <a:sym typeface="Arial" panose="020B0604020202020204" pitchFamily="34" charset="0"/>
        </a:defRPr>
      </a:lvl4pPr>
      <a:lvl5pPr marL="0" indent="0" algn="l" defTabSz="914400" rtl="0" eaLnBrk="1" latinLnBrk="0" hangingPunct="1">
        <a:lnSpc>
          <a:spcPct val="100000"/>
        </a:lnSpc>
        <a:spcBef>
          <a:spcPts val="0"/>
        </a:spcBef>
        <a:spcAft>
          <a:spcPts val="300"/>
        </a:spcAft>
        <a:buClr>
          <a:srgbClr val="D6E7FF"/>
        </a:buClr>
        <a:buFont typeface="Arial" panose="020B0604020202020204" pitchFamily="34" charset="0"/>
        <a:buChar char="​"/>
        <a:defRPr lang="en-US" sz="1600" b="1" kern="1200" smtClean="0">
          <a:solidFill>
            <a:srgbClr val="000000"/>
          </a:solidFill>
          <a:latin typeface="+mn-lt"/>
          <a:ea typeface="+mn-ea"/>
          <a:cs typeface="+mn-cs"/>
          <a:sym typeface="Arial" panose="020B0604020202020204" pitchFamily="34" charset="0"/>
        </a:defRPr>
      </a:lvl5pPr>
      <a:lvl6pPr marL="269875" indent="-152400" algn="l" defTabSz="914400" rtl="0" eaLnBrk="1" latinLnBrk="0" hangingPunct="1">
        <a:lnSpc>
          <a:spcPct val="90000"/>
        </a:lnSpc>
        <a:spcBef>
          <a:spcPts val="0"/>
        </a:spcBef>
        <a:spcAft>
          <a:spcPts val="600"/>
        </a:spcAft>
        <a:buClr>
          <a:srgbClr val="000000"/>
        </a:buClr>
        <a:buFont typeface="Wingdings" panose="05000000000000000000" pitchFamily="2" charset="2"/>
        <a:buChar char="§"/>
        <a:defRPr lang="en-US" sz="1600" kern="1200" smtClean="0">
          <a:solidFill>
            <a:srgbClr val="000000"/>
          </a:solidFill>
          <a:latin typeface="+mn-lt"/>
          <a:ea typeface="+mn-ea"/>
          <a:cs typeface="+mn-cs"/>
          <a:sym typeface="Arial" panose="020B0604020202020204" pitchFamily="34" charset="0"/>
        </a:defRPr>
      </a:lvl6pPr>
      <a:lvl7pPr marL="0" indent="0" algn="l" defTabSz="914400" rtl="0" eaLnBrk="1" latinLnBrk="0" hangingPunct="1">
        <a:lnSpc>
          <a:spcPct val="90000"/>
        </a:lnSpc>
        <a:spcBef>
          <a:spcPts val="900"/>
        </a:spcBef>
        <a:spcAft>
          <a:spcPts val="900"/>
        </a:spcAft>
        <a:buClr>
          <a:srgbClr val="D6E7FF"/>
        </a:buClr>
        <a:buFont typeface="Arial" panose="020B0604020202020204" pitchFamily="34" charset="0"/>
        <a:buChar char="​"/>
        <a:defRPr lang="en-US" sz="4400" kern="1200" baseline="0" smtClean="0">
          <a:solidFill>
            <a:srgbClr val="000000"/>
          </a:solidFill>
          <a:latin typeface="+mn-lt"/>
          <a:ea typeface="+mn-ea"/>
          <a:cs typeface="+mn-cs"/>
          <a:sym typeface="Arial" panose="020B0604020202020204" pitchFamily="34" charset="0"/>
        </a:defRPr>
      </a:lvl7pPr>
      <a:lvl8pPr marL="0" indent="0" algn="l" defTabSz="914400" rtl="0" eaLnBrk="1" latinLnBrk="0" hangingPunct="1">
        <a:lnSpc>
          <a:spcPct val="90000"/>
        </a:lnSpc>
        <a:spcBef>
          <a:spcPts val="900"/>
        </a:spcBef>
        <a:spcAft>
          <a:spcPts val="0"/>
        </a:spcAft>
        <a:buClr>
          <a:srgbClr val="D6E7FF"/>
        </a:buClr>
        <a:buFont typeface="Arial" panose="020B0604020202020204" pitchFamily="34" charset="0"/>
        <a:buChar char="​"/>
        <a:defRPr lang="en-US" sz="5400" b="1" kern="1200" baseline="0" smtClean="0">
          <a:solidFill>
            <a:srgbClr val="000000"/>
          </a:solidFill>
          <a:latin typeface="+mn-lt"/>
          <a:ea typeface="+mn-ea"/>
          <a:cs typeface="+mn-cs"/>
          <a:sym typeface="Arial" panose="020B0604020202020204" pitchFamily="34" charset="0"/>
        </a:defRPr>
      </a:lvl8pPr>
      <a:lvl9pPr marL="0" indent="0" algn="l" defTabSz="914400" rtl="0" eaLnBrk="1" latinLnBrk="0" hangingPunct="1">
        <a:lnSpc>
          <a:spcPct val="100000"/>
        </a:lnSpc>
        <a:spcBef>
          <a:spcPts val="0"/>
        </a:spcBef>
        <a:spcAft>
          <a:spcPts val="900"/>
        </a:spcAft>
        <a:buClr>
          <a:srgbClr val="D6E7FF"/>
        </a:buClr>
        <a:buFont typeface="Arial" panose="020B0604020202020204" pitchFamily="34" charset="0"/>
        <a:buChar char="​"/>
        <a:defRPr lang="en-US" sz="2400" b="1" kern="1200" baseline="0" dirty="0">
          <a:solidFill>
            <a:srgbClr val="000000"/>
          </a:solidFill>
          <a:latin typeface="+mn-lt"/>
          <a:ea typeface="+mn-ea"/>
          <a:cs typeface="+mn-cs"/>
          <a:sym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224">
          <p15:clr>
            <a:srgbClr val="F26B43"/>
          </p15:clr>
        </p15:guide>
        <p15:guide id="2" pos="396">
          <p15:clr>
            <a:srgbClr val="F26B43"/>
          </p15:clr>
        </p15:guide>
        <p15:guide id="3" pos="7284">
          <p15:clr>
            <a:srgbClr val="F26B43"/>
          </p15:clr>
        </p15:guide>
        <p15:guide id="4" orient="horz" pos="3792">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3"/>
          <p:cNvSpPr>
            <a:spLocks noGrp="1" noChangeArrowheads="1"/>
          </p:cNvSpPr>
          <p:nvPr>
            <p:ph type="body" idx="1"/>
          </p:nvPr>
        </p:nvSpPr>
        <p:spPr bwMode="auto">
          <a:xfrm>
            <a:off x="711200" y="1524001"/>
            <a:ext cx="10795000" cy="47545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30" name="Rectangle 6"/>
          <p:cNvSpPr>
            <a:spLocks noGrp="1" noChangeArrowheads="1"/>
          </p:cNvSpPr>
          <p:nvPr>
            <p:ph type="sldNum" sz="quarter" idx="4"/>
          </p:nvPr>
        </p:nvSpPr>
        <p:spPr bwMode="auto">
          <a:xfrm>
            <a:off x="9017000" y="6305550"/>
            <a:ext cx="2641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0" i="1" dirty="0" smtClean="0"/>
            </a:lvl1pPr>
          </a:lstStyle>
          <a:p>
            <a:pPr>
              <a:defRPr/>
            </a:pPr>
            <a:fld id="{63B5F9BB-FB3C-4793-8812-3A3B4A155613}" type="slidenum">
              <a:rPr lang="en-US" smtClean="0"/>
              <a:pPr>
                <a:defRPr/>
              </a:pPr>
              <a:t>‹#›</a:t>
            </a:fld>
            <a:endParaRPr lang="en-US"/>
          </a:p>
        </p:txBody>
      </p:sp>
      <p:sp>
        <p:nvSpPr>
          <p:cNvPr id="1031" name="Rectangle 7"/>
          <p:cNvSpPr>
            <a:spLocks noChangeArrowheads="1"/>
          </p:cNvSpPr>
          <p:nvPr/>
        </p:nvSpPr>
        <p:spPr bwMode="auto">
          <a:xfrm>
            <a:off x="0" y="1"/>
            <a:ext cx="12192000" cy="1311275"/>
          </a:xfrm>
          <a:prstGeom prst="rect">
            <a:avLst/>
          </a:prstGeom>
          <a:solidFill>
            <a:srgbClr val="55709D"/>
          </a:solidFill>
          <a:ln w="9525">
            <a:noFill/>
            <a:miter lim="800000"/>
            <a:headEnd/>
            <a:tailEnd/>
          </a:ln>
          <a:effectLst/>
        </p:spPr>
        <p:txBody>
          <a:bodyPr tIns="320040" bIns="320040" anchor="ctr"/>
          <a:lstStyle/>
          <a:p>
            <a:pPr algn="ctr">
              <a:defRPr/>
            </a:pPr>
            <a:endParaRPr lang="en-US" sz="4400" b="0">
              <a:solidFill>
                <a:schemeClr val="tx2"/>
              </a:solidFill>
            </a:endParaRPr>
          </a:p>
        </p:txBody>
      </p:sp>
    </p:spTree>
    <p:extLst>
      <p:ext uri="{BB962C8B-B14F-4D97-AF65-F5344CB8AC3E}">
        <p14:creationId xmlns:p14="http://schemas.microsoft.com/office/powerpoint/2010/main" val="3490431860"/>
      </p:ext>
    </p:extLst>
  </p:cSld>
  <p:clrMap bg1="lt1" tx1="dk1" bg2="lt2" tx2="dk2" accent1="accent1" accent2="accent2" accent3="accent3" accent4="accent4" accent5="accent5" accent6="accent6" hlink="hlink" folHlink="folHlink"/>
  <p:sldLayoutIdLst>
    <p:sldLayoutId id="2147484012" r:id="rId1"/>
    <p:sldLayoutId id="2147484013" r:id="rId2"/>
    <p:sldLayoutId id="2147484014" r:id="rId3"/>
    <p:sldLayoutId id="2147484015" r:id="rId4"/>
    <p:sldLayoutId id="2147484016" r:id="rId5"/>
    <p:sldLayoutId id="2147484017" r:id="rId6"/>
    <p:sldLayoutId id="2147484018" r:id="rId7"/>
    <p:sldLayoutId id="2147484019" r:id="rId8"/>
    <p:sldLayoutId id="2147484024" r:id="rId9"/>
  </p:sldLayoutIdLst>
  <p:hf hdr="0"/>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buChar char="•"/>
        <a:defRPr sz="2200">
          <a:solidFill>
            <a:schemeClr val="tx1"/>
          </a:solidFill>
          <a:latin typeface="Calibri" pitchFamily="34" charset="0"/>
          <a:ea typeface="+mn-ea"/>
          <a:cs typeface="+mn-cs"/>
        </a:defRPr>
      </a:lvl1pPr>
      <a:lvl2pPr marL="742950" indent="-285750" algn="l" rtl="0" eaLnBrk="1" fontAlgn="base" hangingPunct="1">
        <a:spcBef>
          <a:spcPct val="20000"/>
        </a:spcBef>
        <a:spcAft>
          <a:spcPct val="0"/>
        </a:spcAft>
        <a:buChar char="–"/>
        <a:defRPr>
          <a:solidFill>
            <a:schemeClr val="tx1"/>
          </a:solidFill>
          <a:latin typeface="Calibri" pitchFamily="34" charset="0"/>
        </a:defRPr>
      </a:lvl2pPr>
      <a:lvl3pPr marL="1143000" indent="-228600" algn="l" rtl="0" eaLnBrk="1" fontAlgn="base" hangingPunct="1">
        <a:spcBef>
          <a:spcPct val="20000"/>
        </a:spcBef>
        <a:spcAft>
          <a:spcPct val="0"/>
        </a:spcAft>
        <a:buFont typeface="Courier New" pitchFamily="49" charset="0"/>
        <a:buChar char="o"/>
        <a:defRPr sz="1600">
          <a:solidFill>
            <a:schemeClr val="tx1"/>
          </a:solidFill>
          <a:latin typeface="Calibri" pitchFamily="34" charset="0"/>
        </a:defRPr>
      </a:lvl3pPr>
      <a:lvl4pPr marL="1600200" indent="-228600" algn="l" rtl="0" eaLnBrk="1" fontAlgn="base" hangingPunct="1">
        <a:spcBef>
          <a:spcPct val="20000"/>
        </a:spcBef>
        <a:spcAft>
          <a:spcPct val="0"/>
        </a:spcAft>
        <a:buFont typeface="Wingdings" pitchFamily="2" charset="2"/>
        <a:buChar char="§"/>
        <a:defRPr sz="1400">
          <a:solidFill>
            <a:schemeClr val="tx1"/>
          </a:solidFill>
          <a:latin typeface="Calibri" pitchFamily="34" charset="0"/>
        </a:defRPr>
      </a:lvl4pPr>
      <a:lvl5pPr marL="2057400" indent="-228600" algn="l" rtl="0" eaLnBrk="1" fontAlgn="base" hangingPunct="1">
        <a:spcBef>
          <a:spcPct val="20000"/>
        </a:spcBef>
        <a:spcAft>
          <a:spcPct val="0"/>
        </a:spcAft>
        <a:buChar char="»"/>
        <a:defRPr sz="1200">
          <a:solidFill>
            <a:schemeClr val="tx1"/>
          </a:solidFill>
          <a:latin typeface="Calibri" pitchFamily="34"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091A489-B004-7E9A-FC3E-A73AC706F18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751863B-7ABA-3FD9-A684-7AB45D2B694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C4A4389-DAE5-4F37-C9D3-E5024BF9B7C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0B46308-6F4F-42A2-8358-56B40CCE3CD6}" type="datetimeFigureOut">
              <a:rPr lang="en-US" smtClean="0"/>
              <a:t>12/12/2025</a:t>
            </a:fld>
            <a:endParaRPr lang="en-US"/>
          </a:p>
        </p:txBody>
      </p:sp>
      <p:sp>
        <p:nvSpPr>
          <p:cNvPr id="5" name="Footer Placeholder 4">
            <a:extLst>
              <a:ext uri="{FF2B5EF4-FFF2-40B4-BE49-F238E27FC236}">
                <a16:creationId xmlns:a16="http://schemas.microsoft.com/office/drawing/2014/main" id="{F670BDB1-D612-34BA-8C3B-B8EB2DFA7C0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468AAA08-FF27-C37A-6D15-78F87925641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B3D39FD-6631-4D38-A391-F5145C3B8F81}" type="slidenum">
              <a:rPr lang="en-US" smtClean="0"/>
              <a:t>‹#›</a:t>
            </a:fld>
            <a:endParaRPr lang="en-US"/>
          </a:p>
        </p:txBody>
      </p:sp>
    </p:spTree>
    <p:extLst>
      <p:ext uri="{BB962C8B-B14F-4D97-AF65-F5344CB8AC3E}">
        <p14:creationId xmlns:p14="http://schemas.microsoft.com/office/powerpoint/2010/main" val="4222041271"/>
      </p:ext>
    </p:extLst>
  </p:cSld>
  <p:clrMap bg1="lt1" tx1="dk1" bg2="lt2" tx2="dk2" accent1="accent1" accent2="accent2" accent3="accent3" accent4="accent4" accent5="accent5" accent6="accent6" hlink="hlink" folHlink="folHlink"/>
  <p:sldLayoutIdLst>
    <p:sldLayoutId id="2147484026" r:id="rId1"/>
    <p:sldLayoutId id="2147484027" r:id="rId2"/>
    <p:sldLayoutId id="2147484028" r:id="rId3"/>
    <p:sldLayoutId id="2147484029" r:id="rId4"/>
    <p:sldLayoutId id="2147484030" r:id="rId5"/>
    <p:sldLayoutId id="2147484031" r:id="rId6"/>
    <p:sldLayoutId id="2147484032" r:id="rId7"/>
    <p:sldLayoutId id="2147484033" r:id="rId8"/>
    <p:sldLayoutId id="2147484034" r:id="rId9"/>
    <p:sldLayoutId id="2147484035" r:id="rId10"/>
    <p:sldLayoutId id="2147484036" r:id="rId11"/>
    <p:sldLayoutId id="2147484037" r:id="rId12"/>
    <p:sldLayoutId id="2147484038"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FB512C5-FC13-9B69-E2F6-5E7C7E4F6B47}"/>
              </a:ext>
            </a:extLst>
          </p:cNvPr>
          <p:cNvSpPr>
            <a:spLocks noGrp="1"/>
          </p:cNvSpPr>
          <p:nvPr>
            <p:ph type="title"/>
          </p:nvPr>
        </p:nvSpPr>
        <p:spPr>
          <a:xfrm>
            <a:off x="838200" y="365125"/>
            <a:ext cx="10515600" cy="1325563"/>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a:extLst>
              <a:ext uri="{FF2B5EF4-FFF2-40B4-BE49-F238E27FC236}">
                <a16:creationId xmlns:a16="http://schemas.microsoft.com/office/drawing/2014/main" id="{F4AB269B-45DF-55FA-CCF5-E882D89C65F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823220768"/>
      </p:ext>
    </p:extLst>
  </p:cSld>
  <p:clrMap bg1="lt1" tx1="dk1" bg2="lt2" tx2="dk2" accent1="accent1" accent2="accent2" accent3="accent3" accent4="accent4" accent5="accent5" accent6="accent6" hlink="hlink" folHlink="folHlink"/>
  <p:sldLayoutIdLst>
    <p:sldLayoutId id="2147484040" r:id="rId1"/>
    <p:sldLayoutId id="2147484041" r:id="rId2"/>
    <p:sldLayoutId id="2147484042" r:id="rId3"/>
  </p:sldLayoutIdLst>
  <p:txStyles>
    <p:titleStyle>
      <a:lvl1pPr algn="l" defTabSz="914400" rtl="0" eaLnBrk="1" latinLnBrk="0" hangingPunct="1">
        <a:lnSpc>
          <a:spcPct val="90000"/>
        </a:lnSpc>
        <a:spcBef>
          <a:spcPct val="0"/>
        </a:spcBef>
        <a:buNone/>
        <a:defRPr sz="4000" b="1" kern="1200">
          <a:solidFill>
            <a:schemeClr val="accent6">
              <a:lumMod val="50000"/>
            </a:schemeClr>
          </a:solidFill>
          <a:latin typeface="FreeSans" panose="020B0504020202020204" pitchFamily="34" charset="0"/>
          <a:ea typeface="+mj-ea"/>
          <a:cs typeface="+mj-cs"/>
        </a:defRPr>
      </a:lvl1pPr>
    </p:titleStyle>
    <p:bodyStyle>
      <a:lvl1pPr marL="228600" indent="-228600" algn="l" defTabSz="914400" rtl="0" eaLnBrk="1" latinLnBrk="0" hangingPunct="1">
        <a:lnSpc>
          <a:spcPct val="90000"/>
        </a:lnSpc>
        <a:spcBef>
          <a:spcPts val="1000"/>
        </a:spcBef>
        <a:buClr>
          <a:srgbClr val="00168F"/>
        </a:buClr>
        <a:buFont typeface="FreeSans" panose="020B0504020202020204" pitchFamily="34" charset="0"/>
        <a:buChar char="•"/>
        <a:defRPr sz="1400" kern="1200">
          <a:solidFill>
            <a:schemeClr val="bg1">
              <a:lumMod val="50000"/>
            </a:schemeClr>
          </a:solidFill>
          <a:latin typeface="FreeSans" panose="020B0504020202020204" pitchFamily="34" charset="0"/>
          <a:ea typeface="FreeSans" panose="020B0504020202020204" pitchFamily="34" charset="0"/>
          <a:cs typeface="FreeSans" panose="020B0504020202020204" pitchFamily="34" charset="0"/>
        </a:defRPr>
      </a:lvl1pPr>
      <a:lvl2pPr marL="685800" indent="-228600" algn="l" defTabSz="914400" rtl="0" eaLnBrk="1" latinLnBrk="0" hangingPunct="1">
        <a:lnSpc>
          <a:spcPct val="90000"/>
        </a:lnSpc>
        <a:spcBef>
          <a:spcPts val="500"/>
        </a:spcBef>
        <a:buClr>
          <a:srgbClr val="00168F"/>
        </a:buClr>
        <a:buFont typeface="FreeSans" panose="020B0504020202020204" pitchFamily="34" charset="0"/>
        <a:buChar char="•"/>
        <a:defRPr sz="1400" kern="1200">
          <a:solidFill>
            <a:schemeClr val="bg1">
              <a:lumMod val="50000"/>
            </a:schemeClr>
          </a:solidFill>
          <a:latin typeface="FreeSans" panose="020B0504020202020204" pitchFamily="34" charset="0"/>
          <a:ea typeface="FreeSans" panose="020B0504020202020204" pitchFamily="34" charset="0"/>
          <a:cs typeface="FreeSans" panose="020B0504020202020204" pitchFamily="34" charset="0"/>
        </a:defRPr>
      </a:lvl2pPr>
      <a:lvl3pPr marL="1143000" indent="-228600" algn="l" defTabSz="914400" rtl="0" eaLnBrk="1" latinLnBrk="0" hangingPunct="1">
        <a:lnSpc>
          <a:spcPct val="90000"/>
        </a:lnSpc>
        <a:spcBef>
          <a:spcPts val="500"/>
        </a:spcBef>
        <a:buClr>
          <a:srgbClr val="00168F"/>
        </a:buClr>
        <a:buFont typeface="FreeSans" panose="020B0504020202020204" pitchFamily="34" charset="0"/>
        <a:buChar char="•"/>
        <a:defRPr sz="1400" kern="1200">
          <a:solidFill>
            <a:schemeClr val="bg1">
              <a:lumMod val="50000"/>
            </a:schemeClr>
          </a:solidFill>
          <a:latin typeface="FreeSans" panose="020B0504020202020204" pitchFamily="34" charset="0"/>
          <a:ea typeface="FreeSans" panose="020B0504020202020204" pitchFamily="34" charset="0"/>
          <a:cs typeface="FreeSans" panose="020B0504020202020204" pitchFamily="34" charset="0"/>
        </a:defRPr>
      </a:lvl3pPr>
      <a:lvl4pPr marL="1600200" indent="-228600" algn="l" defTabSz="914400" rtl="0" eaLnBrk="1" latinLnBrk="0" hangingPunct="1">
        <a:lnSpc>
          <a:spcPct val="90000"/>
        </a:lnSpc>
        <a:spcBef>
          <a:spcPts val="500"/>
        </a:spcBef>
        <a:buClr>
          <a:srgbClr val="00168F"/>
        </a:buClr>
        <a:buFont typeface="FreeSans" panose="020B0504020202020204" pitchFamily="34" charset="0"/>
        <a:buChar char="•"/>
        <a:defRPr sz="1400" kern="1200">
          <a:solidFill>
            <a:schemeClr val="bg1">
              <a:lumMod val="50000"/>
            </a:schemeClr>
          </a:solidFill>
          <a:latin typeface="FreeSans" panose="020B0504020202020204" pitchFamily="34" charset="0"/>
          <a:ea typeface="FreeSans" panose="020B0504020202020204" pitchFamily="34" charset="0"/>
          <a:cs typeface="FreeSans" panose="020B0504020202020204" pitchFamily="34" charset="0"/>
        </a:defRPr>
      </a:lvl4pPr>
      <a:lvl5pPr marL="2057400" indent="-228600" algn="l" defTabSz="914400" rtl="0" eaLnBrk="1" latinLnBrk="0" hangingPunct="1">
        <a:lnSpc>
          <a:spcPct val="90000"/>
        </a:lnSpc>
        <a:spcBef>
          <a:spcPts val="500"/>
        </a:spcBef>
        <a:buClr>
          <a:srgbClr val="00168F"/>
        </a:buClr>
        <a:buFont typeface="Arial" panose="020B0604020202020204" pitchFamily="34" charset="0"/>
        <a:buChar char="•"/>
        <a:defRPr sz="1800" kern="120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FB512C5-FC13-9B69-E2F6-5E7C7E4F6B47}"/>
              </a:ext>
            </a:extLst>
          </p:cNvPr>
          <p:cNvSpPr>
            <a:spLocks noGrp="1"/>
          </p:cNvSpPr>
          <p:nvPr>
            <p:ph type="title"/>
          </p:nvPr>
        </p:nvSpPr>
        <p:spPr>
          <a:xfrm>
            <a:off x="838200" y="365125"/>
            <a:ext cx="10515600" cy="1325563"/>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a:extLst>
              <a:ext uri="{FF2B5EF4-FFF2-40B4-BE49-F238E27FC236}">
                <a16:creationId xmlns:a16="http://schemas.microsoft.com/office/drawing/2014/main" id="{9902CBBB-E08B-93E1-6ED4-5B1BE8CD2D3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2963099126"/>
      </p:ext>
    </p:extLst>
  </p:cSld>
  <p:clrMap bg1="lt1" tx1="dk1" bg2="lt2" tx2="dk2" accent1="accent1" accent2="accent2" accent3="accent3" accent4="accent4" accent5="accent5" accent6="accent6" hlink="hlink" folHlink="folHlink"/>
  <p:sldLayoutIdLst>
    <p:sldLayoutId id="2147484044" r:id="rId1"/>
    <p:sldLayoutId id="2147484045" r:id="rId2"/>
  </p:sldLayoutIdLst>
  <p:txStyles>
    <p:titleStyle>
      <a:lvl1pPr algn="l" defTabSz="914400" rtl="0" eaLnBrk="1" latinLnBrk="0" hangingPunct="1">
        <a:lnSpc>
          <a:spcPct val="90000"/>
        </a:lnSpc>
        <a:spcBef>
          <a:spcPct val="0"/>
        </a:spcBef>
        <a:buNone/>
        <a:defRPr sz="4000" b="1" kern="1200">
          <a:solidFill>
            <a:schemeClr val="accent6">
              <a:lumMod val="50000"/>
            </a:schemeClr>
          </a:solidFill>
          <a:latin typeface="FreeSans" panose="020B0504020202020204" pitchFamily="34" charset="0"/>
          <a:ea typeface="+mj-ea"/>
          <a:cs typeface="+mj-cs"/>
        </a:defRPr>
      </a:lvl1pPr>
    </p:titleStyle>
    <p:bodyStyle>
      <a:lvl1pPr marL="228600" indent="-228600" algn="l" defTabSz="914400" rtl="0" eaLnBrk="1" latinLnBrk="0" hangingPunct="1">
        <a:lnSpc>
          <a:spcPct val="90000"/>
        </a:lnSpc>
        <a:spcBef>
          <a:spcPts val="1000"/>
        </a:spcBef>
        <a:buClr>
          <a:srgbClr val="00168F"/>
        </a:buClr>
        <a:buFont typeface="FreeSans" panose="020B0504020202020204" pitchFamily="34" charset="0"/>
        <a:buChar char="•"/>
        <a:defRPr sz="1400" kern="1200">
          <a:solidFill>
            <a:schemeClr val="bg1">
              <a:lumMod val="50000"/>
            </a:schemeClr>
          </a:solidFill>
          <a:latin typeface="FreeSans" panose="020B0504020202020204" pitchFamily="34" charset="0"/>
          <a:ea typeface="FreeSans" panose="020B0504020202020204" pitchFamily="34" charset="0"/>
          <a:cs typeface="FreeSans" panose="020B0504020202020204" pitchFamily="34" charset="0"/>
        </a:defRPr>
      </a:lvl1pPr>
      <a:lvl2pPr marL="685800" indent="-228600" algn="l" defTabSz="914400" rtl="0" eaLnBrk="1" latinLnBrk="0" hangingPunct="1">
        <a:lnSpc>
          <a:spcPct val="90000"/>
        </a:lnSpc>
        <a:spcBef>
          <a:spcPts val="500"/>
        </a:spcBef>
        <a:buClr>
          <a:srgbClr val="00168F"/>
        </a:buClr>
        <a:buFont typeface="FreeSans" panose="020B0504020202020204" pitchFamily="34" charset="0"/>
        <a:buChar char="•"/>
        <a:defRPr sz="1400" kern="1200">
          <a:solidFill>
            <a:schemeClr val="bg1">
              <a:lumMod val="50000"/>
            </a:schemeClr>
          </a:solidFill>
          <a:latin typeface="FreeSans" panose="020B0504020202020204" pitchFamily="34" charset="0"/>
          <a:ea typeface="FreeSans" panose="020B0504020202020204" pitchFamily="34" charset="0"/>
          <a:cs typeface="FreeSans" panose="020B0504020202020204" pitchFamily="34" charset="0"/>
        </a:defRPr>
      </a:lvl2pPr>
      <a:lvl3pPr marL="1143000" indent="-228600" algn="l" defTabSz="914400" rtl="0" eaLnBrk="1" latinLnBrk="0" hangingPunct="1">
        <a:lnSpc>
          <a:spcPct val="90000"/>
        </a:lnSpc>
        <a:spcBef>
          <a:spcPts val="500"/>
        </a:spcBef>
        <a:buClr>
          <a:srgbClr val="00168F"/>
        </a:buClr>
        <a:buFont typeface="FreeSans" panose="020B0504020202020204" pitchFamily="34" charset="0"/>
        <a:buChar char="•"/>
        <a:defRPr sz="1400" kern="1200">
          <a:solidFill>
            <a:schemeClr val="bg1">
              <a:lumMod val="50000"/>
            </a:schemeClr>
          </a:solidFill>
          <a:latin typeface="FreeSans" panose="020B0504020202020204" pitchFamily="34" charset="0"/>
          <a:ea typeface="FreeSans" panose="020B0504020202020204" pitchFamily="34" charset="0"/>
          <a:cs typeface="FreeSans" panose="020B0504020202020204" pitchFamily="34" charset="0"/>
        </a:defRPr>
      </a:lvl3pPr>
      <a:lvl4pPr marL="1600200" indent="-228600" algn="l" defTabSz="914400" rtl="0" eaLnBrk="1" latinLnBrk="0" hangingPunct="1">
        <a:lnSpc>
          <a:spcPct val="90000"/>
        </a:lnSpc>
        <a:spcBef>
          <a:spcPts val="500"/>
        </a:spcBef>
        <a:buClr>
          <a:srgbClr val="00168F"/>
        </a:buClr>
        <a:buFont typeface="FreeSans" panose="020B0504020202020204" pitchFamily="34" charset="0"/>
        <a:buChar char="•"/>
        <a:defRPr sz="1400" kern="1200">
          <a:solidFill>
            <a:schemeClr val="bg1">
              <a:lumMod val="50000"/>
            </a:schemeClr>
          </a:solidFill>
          <a:latin typeface="FreeSans" panose="020B0504020202020204" pitchFamily="34" charset="0"/>
          <a:ea typeface="FreeSans" panose="020B0504020202020204" pitchFamily="34" charset="0"/>
          <a:cs typeface="FreeSans" panose="020B0504020202020204" pitchFamily="34" charset="0"/>
        </a:defRPr>
      </a:lvl4pPr>
      <a:lvl5pPr marL="2057400" indent="-228600" algn="l" defTabSz="914400" rtl="0" eaLnBrk="1" latinLnBrk="0" hangingPunct="1">
        <a:lnSpc>
          <a:spcPct val="90000"/>
        </a:lnSpc>
        <a:spcBef>
          <a:spcPts val="500"/>
        </a:spcBef>
        <a:buClr>
          <a:srgbClr val="00168F"/>
        </a:buClr>
        <a:buFont typeface="Arial" panose="020B0604020202020204" pitchFamily="34" charset="0"/>
        <a:buChar char="•"/>
        <a:defRPr sz="1800" kern="120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FB512C5-FC13-9B69-E2F6-5E7C7E4F6B47}"/>
              </a:ext>
            </a:extLst>
          </p:cNvPr>
          <p:cNvSpPr>
            <a:spLocks noGrp="1"/>
          </p:cNvSpPr>
          <p:nvPr>
            <p:ph type="title"/>
          </p:nvPr>
        </p:nvSpPr>
        <p:spPr>
          <a:xfrm>
            <a:off x="838200" y="365125"/>
            <a:ext cx="10515600" cy="1325563"/>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a:extLst>
              <a:ext uri="{FF2B5EF4-FFF2-40B4-BE49-F238E27FC236}">
                <a16:creationId xmlns:a16="http://schemas.microsoft.com/office/drawing/2014/main" id="{4FD9CCE9-CDC7-07CC-8EC5-CE58D72D008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359250935"/>
      </p:ext>
    </p:extLst>
  </p:cSld>
  <p:clrMap bg1="lt1" tx1="dk1" bg2="lt2" tx2="dk2" accent1="accent1" accent2="accent2" accent3="accent3" accent4="accent4" accent5="accent5" accent6="accent6" hlink="hlink" folHlink="folHlink"/>
  <p:sldLayoutIdLst>
    <p:sldLayoutId id="2147484047" r:id="rId1"/>
    <p:sldLayoutId id="2147484048" r:id="rId2"/>
    <p:sldLayoutId id="2147484049" r:id="rId3"/>
    <p:sldLayoutId id="2147484050" r:id="rId4"/>
    <p:sldLayoutId id="2147484051" r:id="rId5"/>
  </p:sldLayoutIdLst>
  <p:txStyles>
    <p:titleStyle>
      <a:lvl1pPr algn="l" defTabSz="914400" rtl="0" eaLnBrk="1" latinLnBrk="0" hangingPunct="1">
        <a:lnSpc>
          <a:spcPct val="90000"/>
        </a:lnSpc>
        <a:spcBef>
          <a:spcPct val="0"/>
        </a:spcBef>
        <a:buNone/>
        <a:defRPr sz="4000" b="1" kern="1200">
          <a:solidFill>
            <a:schemeClr val="accent6">
              <a:lumMod val="50000"/>
            </a:schemeClr>
          </a:solidFill>
          <a:latin typeface="FreeSans" panose="020B0504020202020204" pitchFamily="34" charset="0"/>
          <a:ea typeface="+mj-ea"/>
          <a:cs typeface="+mj-cs"/>
        </a:defRPr>
      </a:lvl1pPr>
    </p:titleStyle>
    <p:bodyStyle>
      <a:lvl1pPr marL="228600" indent="-228600" algn="l" defTabSz="914400" rtl="0" eaLnBrk="1" latinLnBrk="0" hangingPunct="1">
        <a:lnSpc>
          <a:spcPct val="90000"/>
        </a:lnSpc>
        <a:spcBef>
          <a:spcPts val="1000"/>
        </a:spcBef>
        <a:buClr>
          <a:srgbClr val="00168F"/>
        </a:buClr>
        <a:buFont typeface="Arial" panose="020B0604020202020204" pitchFamily="34" charset="0"/>
        <a:buChar char="•"/>
        <a:defRPr sz="1400" kern="1200">
          <a:solidFill>
            <a:schemeClr val="bg1">
              <a:lumMod val="50000"/>
            </a:schemeClr>
          </a:solidFill>
          <a:latin typeface="FreeSans" panose="020B0504020202020204" pitchFamily="34" charset="0"/>
          <a:ea typeface="FreeSans" panose="020B0504020202020204" pitchFamily="34" charset="0"/>
          <a:cs typeface="FreeSans" panose="020B0504020202020204" pitchFamily="34" charset="0"/>
        </a:defRPr>
      </a:lvl1pPr>
      <a:lvl2pPr marL="685800" indent="-228600" algn="l" defTabSz="914400" rtl="0" eaLnBrk="1" latinLnBrk="0" hangingPunct="1">
        <a:lnSpc>
          <a:spcPct val="90000"/>
        </a:lnSpc>
        <a:spcBef>
          <a:spcPts val="500"/>
        </a:spcBef>
        <a:buClr>
          <a:srgbClr val="00168F"/>
        </a:buClr>
        <a:buFont typeface="Arial" panose="020B0604020202020204" pitchFamily="34" charset="0"/>
        <a:buChar char="•"/>
        <a:defRPr sz="1400" kern="1200">
          <a:solidFill>
            <a:schemeClr val="bg1">
              <a:lumMod val="50000"/>
            </a:schemeClr>
          </a:solidFill>
          <a:latin typeface="FreeSans" panose="020B0504020202020204" pitchFamily="34" charset="0"/>
          <a:ea typeface="FreeSans" panose="020B0504020202020204" pitchFamily="34" charset="0"/>
          <a:cs typeface="FreeSans" panose="020B0504020202020204" pitchFamily="34" charset="0"/>
        </a:defRPr>
      </a:lvl2pPr>
      <a:lvl3pPr marL="1143000" indent="-228600" algn="l" defTabSz="914400" rtl="0" eaLnBrk="1" latinLnBrk="0" hangingPunct="1">
        <a:lnSpc>
          <a:spcPct val="90000"/>
        </a:lnSpc>
        <a:spcBef>
          <a:spcPts val="500"/>
        </a:spcBef>
        <a:buClr>
          <a:srgbClr val="00168F"/>
        </a:buClr>
        <a:buFont typeface="Arial" panose="020B0604020202020204" pitchFamily="34" charset="0"/>
        <a:buChar char="•"/>
        <a:defRPr sz="1400" kern="1200">
          <a:solidFill>
            <a:schemeClr val="bg1">
              <a:lumMod val="50000"/>
            </a:schemeClr>
          </a:solidFill>
          <a:latin typeface="FreeSans" panose="020B0504020202020204" pitchFamily="34" charset="0"/>
          <a:ea typeface="FreeSans" panose="020B0504020202020204" pitchFamily="34" charset="0"/>
          <a:cs typeface="FreeSans" panose="020B0504020202020204" pitchFamily="34" charset="0"/>
        </a:defRPr>
      </a:lvl3pPr>
      <a:lvl4pPr marL="1600200" indent="-228600" algn="l" defTabSz="914400" rtl="0" eaLnBrk="1" latinLnBrk="0" hangingPunct="1">
        <a:lnSpc>
          <a:spcPct val="90000"/>
        </a:lnSpc>
        <a:spcBef>
          <a:spcPts val="500"/>
        </a:spcBef>
        <a:buClr>
          <a:srgbClr val="00168F"/>
        </a:buClr>
        <a:buFont typeface="Arial" panose="020B0604020202020204" pitchFamily="34" charset="0"/>
        <a:buChar char="•"/>
        <a:defRPr sz="1400" kern="1200">
          <a:solidFill>
            <a:schemeClr val="bg1">
              <a:lumMod val="50000"/>
            </a:schemeClr>
          </a:solidFill>
          <a:latin typeface="FreeSans" panose="020B0504020202020204" pitchFamily="34" charset="0"/>
          <a:ea typeface="FreeSans" panose="020B0504020202020204" pitchFamily="34" charset="0"/>
          <a:cs typeface="FreeSans" panose="020B0504020202020204" pitchFamily="34" charset="0"/>
        </a:defRPr>
      </a:lvl4pPr>
      <a:lvl5pPr marL="2057400" indent="-228600" algn="l" defTabSz="914400" rtl="0" eaLnBrk="1" latinLnBrk="0" hangingPunct="1">
        <a:lnSpc>
          <a:spcPct val="90000"/>
        </a:lnSpc>
        <a:spcBef>
          <a:spcPts val="500"/>
        </a:spcBef>
        <a:buClr>
          <a:srgbClr val="00168F"/>
        </a:buClr>
        <a:buFont typeface="Arial" panose="020B0604020202020204" pitchFamily="34" charset="0"/>
        <a:buChar char="•"/>
        <a:defRPr sz="1800" kern="120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xml"/><Relationship Id="rId1" Type="http://schemas.openxmlformats.org/officeDocument/2006/relationships/slideLayout" Target="../slideLayouts/slideLayout165.xml"/><Relationship Id="rId4" Type="http://schemas.openxmlformats.org/officeDocument/2006/relationships/image" Target="../media/image28.png"/></Relationships>
</file>

<file path=ppt/slides/_rels/slide1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8.xml"/><Relationship Id="rId1" Type="http://schemas.openxmlformats.org/officeDocument/2006/relationships/slideLayout" Target="../slideLayouts/slideLayout166.xml"/><Relationship Id="rId5" Type="http://schemas.openxmlformats.org/officeDocument/2006/relationships/image" Target="../media/image41.jpeg"/><Relationship Id="rId4" Type="http://schemas.openxmlformats.org/officeDocument/2006/relationships/image" Target="../media/image40.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66.xml"/></Relationships>
</file>

<file path=ppt/slides/_rels/slide1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9.xml"/><Relationship Id="rId1" Type="http://schemas.openxmlformats.org/officeDocument/2006/relationships/slideLayout" Target="../slideLayouts/slideLayout16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7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6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6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6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7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6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76.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9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76.xml"/></Relationships>
</file>

<file path=ppt/slides/_rels/slide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xml"/><Relationship Id="rId1" Type="http://schemas.openxmlformats.org/officeDocument/2006/relationships/slideLayout" Target="../slideLayouts/slideLayout166.xml"/><Relationship Id="rId4" Type="http://schemas.openxmlformats.org/officeDocument/2006/relationships/image" Target="../media/image30.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7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66.xml"/></Relationships>
</file>

<file path=ppt/slides/_rels/slide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xml"/><Relationship Id="rId1" Type="http://schemas.openxmlformats.org/officeDocument/2006/relationships/slideLayout" Target="../slideLayouts/slideLayout166.xml"/></Relationships>
</file>

<file path=ppt/slides/_rels/slide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6.xml"/><Relationship Id="rId1" Type="http://schemas.openxmlformats.org/officeDocument/2006/relationships/slideLayout" Target="../slideLayouts/slideLayout166.xml"/></Relationships>
</file>

<file path=ppt/slides/_rels/slide9.xml.rels><?xml version="1.0" encoding="UTF-8" standalone="yes"?>
<Relationships xmlns="http://schemas.openxmlformats.org/package/2006/relationships"><Relationship Id="rId8" Type="http://schemas.openxmlformats.org/officeDocument/2006/relationships/image" Target="../media/image38.jpeg"/><Relationship Id="rId3" Type="http://schemas.openxmlformats.org/officeDocument/2006/relationships/image" Target="../media/image33.jpeg"/><Relationship Id="rId7" Type="http://schemas.openxmlformats.org/officeDocument/2006/relationships/image" Target="../media/image37.jpeg"/><Relationship Id="rId2" Type="http://schemas.openxmlformats.org/officeDocument/2006/relationships/notesSlide" Target="../notesSlides/notesSlide7.xml"/><Relationship Id="rId1" Type="http://schemas.openxmlformats.org/officeDocument/2006/relationships/slideLayout" Target="../slideLayouts/slideLayout166.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3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FA966612-19D8-9445-CC69-F6917EA47570}"/>
              </a:ext>
            </a:extLst>
          </p:cNvPr>
          <p:cNvSpPr>
            <a:spLocks noGrp="1"/>
          </p:cNvSpPr>
          <p:nvPr>
            <p:ph type="subTitle" idx="1"/>
          </p:nvPr>
        </p:nvSpPr>
        <p:spPr>
          <a:xfrm>
            <a:off x="1828800" y="3655724"/>
            <a:ext cx="8534400" cy="1447800"/>
          </a:xfrm>
        </p:spPr>
        <p:txBody>
          <a:bodyPr/>
          <a:lstStyle/>
          <a:p>
            <a:r>
              <a:rPr lang="en-US" sz="2400" b="1" kern="1200">
                <a:solidFill>
                  <a:srgbClr val="55709D"/>
                </a:solidFill>
                <a:latin typeface="Arial" panose="020B0604020202020204"/>
              </a:rPr>
              <a:t>Update for the Community Behavioral Health Promotion and Prevention Commission</a:t>
            </a:r>
          </a:p>
          <a:p>
            <a:endParaRPr lang="en-US" sz="2400" b="1" kern="1200">
              <a:solidFill>
                <a:srgbClr val="2E3558"/>
              </a:solidFill>
              <a:latin typeface="Arial" panose="020B0604020202020204"/>
            </a:endParaRPr>
          </a:p>
          <a:p>
            <a:r>
              <a:rPr lang="en-US" sz="2400" b="1" kern="1200">
                <a:solidFill>
                  <a:srgbClr val="55709D"/>
                </a:solidFill>
                <a:latin typeface="Arial" panose="020B0604020202020204"/>
              </a:rPr>
              <a:t>December 11, 2025</a:t>
            </a:r>
          </a:p>
          <a:p>
            <a:endParaRPr lang="en-US" sz="2400" b="1">
              <a:solidFill>
                <a:srgbClr val="2E3558"/>
              </a:solidFill>
              <a:latin typeface="Arial" panose="020B0604020202020204"/>
            </a:endParaRPr>
          </a:p>
          <a:p>
            <a:endParaRPr lang="en-US"/>
          </a:p>
        </p:txBody>
      </p:sp>
      <p:sp>
        <p:nvSpPr>
          <p:cNvPr id="4" name="Title 3">
            <a:extLst>
              <a:ext uri="{FF2B5EF4-FFF2-40B4-BE49-F238E27FC236}">
                <a16:creationId xmlns:a16="http://schemas.microsoft.com/office/drawing/2014/main" id="{D5C4997D-650C-A29B-2D42-F1200E2C135B}"/>
              </a:ext>
            </a:extLst>
          </p:cNvPr>
          <p:cNvSpPr>
            <a:spLocks noGrp="1"/>
          </p:cNvSpPr>
          <p:nvPr>
            <p:ph type="ctrTitle" idx="4294967295"/>
          </p:nvPr>
        </p:nvSpPr>
        <p:spPr>
          <a:xfrm>
            <a:off x="324897" y="2426678"/>
            <a:ext cx="11684000" cy="748601"/>
          </a:xfrm>
          <a:prstGeom prst="rect">
            <a:avLst/>
          </a:prstGeom>
        </p:spPr>
        <p:txBody>
          <a:bodyPr/>
          <a:lstStyle/>
          <a:p>
            <a:r>
              <a:rPr lang="en-US" sz="3400" b="1">
                <a:solidFill>
                  <a:srgbClr val="374967"/>
                </a:solidFill>
              </a:rPr>
              <a:t>Office of Behavioral Health Promotion and Prevention</a:t>
            </a:r>
            <a:endParaRPr lang="en-US" sz="3400">
              <a:solidFill>
                <a:srgbClr val="374967"/>
              </a:solidFill>
            </a:endParaRPr>
          </a:p>
        </p:txBody>
      </p:sp>
      <p:cxnSp>
        <p:nvCxnSpPr>
          <p:cNvPr id="5" name="Straight Connector 4">
            <a:extLst>
              <a:ext uri="{FF2B5EF4-FFF2-40B4-BE49-F238E27FC236}">
                <a16:creationId xmlns:a16="http://schemas.microsoft.com/office/drawing/2014/main" id="{8CC92932-244D-12E0-62DB-9D5F516F8725}"/>
              </a:ext>
            </a:extLst>
          </p:cNvPr>
          <p:cNvCxnSpPr>
            <a:cxnSpLocks/>
          </p:cNvCxnSpPr>
          <p:nvPr/>
        </p:nvCxnSpPr>
        <p:spPr>
          <a:xfrm>
            <a:off x="693019" y="3141323"/>
            <a:ext cx="10983166" cy="0"/>
          </a:xfrm>
          <a:prstGeom prst="line">
            <a:avLst/>
          </a:prstGeom>
          <a:ln w="63500">
            <a:solidFill>
              <a:srgbClr val="374967"/>
            </a:solidFill>
          </a:ln>
          <a:effectLst/>
        </p:spPr>
        <p:style>
          <a:lnRef idx="3">
            <a:schemeClr val="accent1"/>
          </a:lnRef>
          <a:fillRef idx="0">
            <a:schemeClr val="accent1"/>
          </a:fillRef>
          <a:effectRef idx="2">
            <a:schemeClr val="accent1"/>
          </a:effectRef>
          <a:fontRef idx="minor">
            <a:schemeClr val="tx1"/>
          </a:fontRef>
        </p:style>
      </p:cxnSp>
      <p:sp>
        <p:nvSpPr>
          <p:cNvPr id="2" name="TextBox 1">
            <a:extLst>
              <a:ext uri="{FF2B5EF4-FFF2-40B4-BE49-F238E27FC236}">
                <a16:creationId xmlns:a16="http://schemas.microsoft.com/office/drawing/2014/main" id="{4434AD42-446D-9C40-71C6-A073A6A85306}"/>
              </a:ext>
            </a:extLst>
          </p:cNvPr>
          <p:cNvSpPr txBox="1"/>
          <p:nvPr/>
        </p:nvSpPr>
        <p:spPr>
          <a:xfrm>
            <a:off x="415008" y="6249761"/>
            <a:ext cx="7153089" cy="53340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defTabSz="914400" rtl="0" eaLnBrk="1" fontAlgn="base" latinLnBrk="0" hangingPunct="1">
              <a:lnSpc>
                <a:spcPct val="100000"/>
              </a:lnSpc>
              <a:spcBef>
                <a:spcPct val="0"/>
              </a:spcBef>
              <a:spcAft>
                <a:spcPct val="0"/>
              </a:spcAft>
              <a:buClrTx/>
              <a:buSzTx/>
              <a:buFontTx/>
              <a:buNone/>
              <a:tabLst/>
              <a:defRPr/>
            </a:pPr>
            <a:r>
              <a:rPr lang="en-US" sz="1200" b="1">
                <a:solidFill>
                  <a:srgbClr val="374967"/>
                </a:solidFill>
                <a:latin typeface="Arial" panose="020B0604020202020204"/>
              </a:rPr>
              <a:t>DRAFT &amp; CONFIDENTIAL; FOR POLICY DEVELOPMENT PURPOSES ONLY</a:t>
            </a:r>
            <a:endParaRPr kumimoji="0" lang="en-US" sz="1200" b="1" i="0" u="none" strike="noStrike" kern="1200" cap="none" spc="0" normalizeH="0" baseline="0" noProof="0">
              <a:ln>
                <a:noFill/>
              </a:ln>
              <a:solidFill>
                <a:srgbClr val="374967"/>
              </a:solidFill>
              <a:effectLst/>
              <a:uLnTx/>
              <a:uFillTx/>
              <a:latin typeface="Arial" panose="020B0604020202020204"/>
              <a:ea typeface="+mn-ea"/>
              <a:cs typeface="+mn-cs"/>
            </a:endParaRPr>
          </a:p>
        </p:txBody>
      </p:sp>
      <p:pic>
        <p:nvPicPr>
          <p:cNvPr id="6" name="Picture 2">
            <a:extLst>
              <a:ext uri="{FF2B5EF4-FFF2-40B4-BE49-F238E27FC236}">
                <a16:creationId xmlns:a16="http://schemas.microsoft.com/office/drawing/2014/main" id="{EC7E4845-BE90-598D-4323-FF713218D1F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48134" y="6066972"/>
            <a:ext cx="2046288" cy="71263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a:extLst>
              <a:ext uri="{FF2B5EF4-FFF2-40B4-BE49-F238E27FC236}">
                <a16:creationId xmlns:a16="http://schemas.microsoft.com/office/drawing/2014/main" id="{F3C64954-29BB-4BF1-097C-34AFC57B816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94422" y="6152444"/>
            <a:ext cx="1552821" cy="5664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48549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25214F-2CB6-5F49-221E-AF14817CA2D6}"/>
            </a:ext>
          </a:extLst>
        </p:cNvPr>
        <p:cNvGrpSpPr/>
        <p:nvPr/>
      </p:nvGrpSpPr>
      <p:grpSpPr>
        <a:xfrm>
          <a:off x="0" y="0"/>
          <a:ext cx="0" cy="0"/>
          <a:chOff x="0" y="0"/>
          <a:chExt cx="0" cy="0"/>
        </a:xfrm>
      </p:grpSpPr>
      <p:grpSp>
        <p:nvGrpSpPr>
          <p:cNvPr id="27" name="Group 26">
            <a:extLst>
              <a:ext uri="{FF2B5EF4-FFF2-40B4-BE49-F238E27FC236}">
                <a16:creationId xmlns:a16="http://schemas.microsoft.com/office/drawing/2014/main" id="{CFC5A97F-6A1E-1561-7957-CDD6AF4530D6}"/>
              </a:ext>
            </a:extLst>
          </p:cNvPr>
          <p:cNvGrpSpPr/>
          <p:nvPr/>
        </p:nvGrpSpPr>
        <p:grpSpPr>
          <a:xfrm>
            <a:off x="6161133" y="1680680"/>
            <a:ext cx="5737688" cy="3407461"/>
            <a:chOff x="6161133" y="1680680"/>
            <a:chExt cx="5737688" cy="3407461"/>
          </a:xfrm>
        </p:grpSpPr>
        <p:grpSp>
          <p:nvGrpSpPr>
            <p:cNvPr id="25" name="Group 24">
              <a:extLst>
                <a:ext uri="{FF2B5EF4-FFF2-40B4-BE49-F238E27FC236}">
                  <a16:creationId xmlns:a16="http://schemas.microsoft.com/office/drawing/2014/main" id="{FC54141D-3C00-7A75-412A-A744444B2C47}"/>
                </a:ext>
              </a:extLst>
            </p:cNvPr>
            <p:cNvGrpSpPr/>
            <p:nvPr/>
          </p:nvGrpSpPr>
          <p:grpSpPr>
            <a:xfrm>
              <a:off x="6161133" y="1680680"/>
              <a:ext cx="5737688" cy="3407461"/>
              <a:chOff x="6161133" y="1680680"/>
              <a:chExt cx="5737688" cy="3407461"/>
            </a:xfrm>
          </p:grpSpPr>
          <p:pic>
            <p:nvPicPr>
              <p:cNvPr id="5" name="Picture 4">
                <a:extLst>
                  <a:ext uri="{FF2B5EF4-FFF2-40B4-BE49-F238E27FC236}">
                    <a16:creationId xmlns:a16="http://schemas.microsoft.com/office/drawing/2014/main" id="{778B48DB-A1CB-0D6F-B302-F40AB5D7E8AA}"/>
                  </a:ext>
                  <a:ext uri="{147F2762-F138-4A5C-976F-8EAC2B608ADB}">
                    <a16:predDERef xmlns:a16="http://schemas.microsoft.com/office/drawing/2014/main" pred="{8110FAA9-0901-23DB-E652-18DB2A98D19B}"/>
                  </a:ext>
                </a:extLst>
              </p:cNvPr>
              <p:cNvPicPr>
                <a:picLocks noChangeAspect="1"/>
              </p:cNvPicPr>
              <p:nvPr/>
            </p:nvPicPr>
            <p:blipFill>
              <a:blip r:embed="rId3">
                <a:extLst>
                  <a:ext uri="{28A0092B-C50C-407E-A947-70E740481C1C}">
                    <a14:useLocalDpi xmlns:a14="http://schemas.microsoft.com/office/drawing/2010/main" val="0"/>
                  </a:ext>
                </a:extLst>
              </a:blip>
              <a:srcRect l="10035" t="-1124" r="-150" b="9227"/>
              <a:stretch>
                <a:fillRect/>
              </a:stretch>
            </p:blipFill>
            <p:spPr>
              <a:xfrm>
                <a:off x="6161133" y="1680680"/>
                <a:ext cx="5737688" cy="3407461"/>
              </a:xfrm>
              <a:prstGeom prst="rect">
                <a:avLst/>
              </a:prstGeom>
              <a:ln w="12700">
                <a:solidFill>
                  <a:schemeClr val="tx1"/>
                </a:solidFill>
              </a:ln>
            </p:spPr>
          </p:pic>
          <p:sp>
            <p:nvSpPr>
              <p:cNvPr id="8" name="Rectangle 7">
                <a:extLst>
                  <a:ext uri="{FF2B5EF4-FFF2-40B4-BE49-F238E27FC236}">
                    <a16:creationId xmlns:a16="http://schemas.microsoft.com/office/drawing/2014/main" id="{9AC034F0-A476-8F0D-DFA7-894B6B29CB11}"/>
                  </a:ext>
                </a:extLst>
              </p:cNvPr>
              <p:cNvSpPr/>
              <p:nvPr/>
            </p:nvSpPr>
            <p:spPr bwMode="auto">
              <a:xfrm>
                <a:off x="8894407" y="1768642"/>
                <a:ext cx="2899612" cy="505325"/>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1" i="0" u="none" strike="noStrike" cap="none" normalizeH="0" baseline="0">
                  <a:ln>
                    <a:noFill/>
                  </a:ln>
                  <a:solidFill>
                    <a:schemeClr val="tx1"/>
                  </a:solidFill>
                  <a:effectLst/>
                  <a:latin typeface="Arial" charset="0"/>
                </a:endParaRPr>
              </a:p>
            </p:txBody>
          </p:sp>
          <p:sp>
            <p:nvSpPr>
              <p:cNvPr id="17" name="Rectangle 16">
                <a:extLst>
                  <a:ext uri="{FF2B5EF4-FFF2-40B4-BE49-F238E27FC236}">
                    <a16:creationId xmlns:a16="http://schemas.microsoft.com/office/drawing/2014/main" id="{5EF6F81C-FFFF-92CA-A36D-0D9FC8CC7F3F}"/>
                  </a:ext>
                </a:extLst>
              </p:cNvPr>
              <p:cNvSpPr/>
              <p:nvPr/>
            </p:nvSpPr>
            <p:spPr bwMode="auto">
              <a:xfrm>
                <a:off x="7327232" y="2396022"/>
                <a:ext cx="2899612" cy="13982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1" i="0" u="none" strike="noStrike" cap="none" normalizeH="0" baseline="0">
                  <a:ln>
                    <a:noFill/>
                  </a:ln>
                  <a:solidFill>
                    <a:schemeClr val="tx1"/>
                  </a:solidFill>
                  <a:effectLst/>
                  <a:latin typeface="Arial" charset="0"/>
                </a:endParaRPr>
              </a:p>
            </p:txBody>
          </p:sp>
          <p:sp>
            <p:nvSpPr>
              <p:cNvPr id="18" name="Rectangle 17">
                <a:extLst>
                  <a:ext uri="{FF2B5EF4-FFF2-40B4-BE49-F238E27FC236}">
                    <a16:creationId xmlns:a16="http://schemas.microsoft.com/office/drawing/2014/main" id="{3C0B8686-87CD-4D3E-9EC4-38ED8EED8296}"/>
                  </a:ext>
                </a:extLst>
              </p:cNvPr>
              <p:cNvSpPr/>
              <p:nvPr/>
            </p:nvSpPr>
            <p:spPr bwMode="auto">
              <a:xfrm>
                <a:off x="7780422" y="3036353"/>
                <a:ext cx="2899612" cy="13982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1" i="0" u="none" strike="noStrike" cap="none" normalizeH="0" baseline="0">
                  <a:ln>
                    <a:noFill/>
                  </a:ln>
                  <a:solidFill>
                    <a:schemeClr val="tx1"/>
                  </a:solidFill>
                  <a:effectLst/>
                  <a:latin typeface="Arial" charset="0"/>
                </a:endParaRPr>
              </a:p>
            </p:txBody>
          </p:sp>
          <p:sp>
            <p:nvSpPr>
              <p:cNvPr id="19" name="Rectangle 18">
                <a:extLst>
                  <a:ext uri="{FF2B5EF4-FFF2-40B4-BE49-F238E27FC236}">
                    <a16:creationId xmlns:a16="http://schemas.microsoft.com/office/drawing/2014/main" id="{1B5D4392-B02F-63A0-7C2E-520D7B5EF5AC}"/>
                  </a:ext>
                </a:extLst>
              </p:cNvPr>
              <p:cNvSpPr/>
              <p:nvPr/>
            </p:nvSpPr>
            <p:spPr bwMode="auto">
              <a:xfrm>
                <a:off x="7944853" y="3429000"/>
                <a:ext cx="2899612" cy="13982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1" i="0" u="none" strike="noStrike" cap="none" normalizeH="0" baseline="0">
                  <a:ln>
                    <a:noFill/>
                  </a:ln>
                  <a:solidFill>
                    <a:schemeClr val="tx1"/>
                  </a:solidFill>
                  <a:effectLst/>
                  <a:latin typeface="Arial" charset="0"/>
                </a:endParaRPr>
              </a:p>
            </p:txBody>
          </p:sp>
          <p:sp>
            <p:nvSpPr>
              <p:cNvPr id="20" name="Rectangle 19">
                <a:extLst>
                  <a:ext uri="{FF2B5EF4-FFF2-40B4-BE49-F238E27FC236}">
                    <a16:creationId xmlns:a16="http://schemas.microsoft.com/office/drawing/2014/main" id="{D8683833-B635-24C4-7E59-34D170B4051E}"/>
                  </a:ext>
                </a:extLst>
              </p:cNvPr>
              <p:cNvSpPr/>
              <p:nvPr/>
            </p:nvSpPr>
            <p:spPr bwMode="auto">
              <a:xfrm>
                <a:off x="7158789" y="3834255"/>
                <a:ext cx="2899612" cy="120508"/>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1" i="0" u="none" strike="noStrike" cap="none" normalizeH="0" baseline="0">
                  <a:ln>
                    <a:noFill/>
                  </a:ln>
                  <a:solidFill>
                    <a:schemeClr val="tx1"/>
                  </a:solidFill>
                  <a:effectLst/>
                  <a:latin typeface="Arial" charset="0"/>
                </a:endParaRPr>
              </a:p>
            </p:txBody>
          </p:sp>
          <p:sp>
            <p:nvSpPr>
              <p:cNvPr id="21" name="Rectangle 20">
                <a:extLst>
                  <a:ext uri="{FF2B5EF4-FFF2-40B4-BE49-F238E27FC236}">
                    <a16:creationId xmlns:a16="http://schemas.microsoft.com/office/drawing/2014/main" id="{732B1D14-1661-D4A9-413C-912617E9B2CD}"/>
                  </a:ext>
                </a:extLst>
              </p:cNvPr>
              <p:cNvSpPr/>
              <p:nvPr/>
            </p:nvSpPr>
            <p:spPr bwMode="auto">
              <a:xfrm>
                <a:off x="6749715" y="4239510"/>
                <a:ext cx="2899612" cy="120508"/>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1" i="0" u="none" strike="noStrike" cap="none" normalizeH="0" baseline="0">
                  <a:ln>
                    <a:noFill/>
                  </a:ln>
                  <a:solidFill>
                    <a:schemeClr val="tx1"/>
                  </a:solidFill>
                  <a:effectLst/>
                  <a:latin typeface="Arial" charset="0"/>
                </a:endParaRPr>
              </a:p>
            </p:txBody>
          </p:sp>
          <p:sp>
            <p:nvSpPr>
              <p:cNvPr id="22" name="Rectangle 21">
                <a:extLst>
                  <a:ext uri="{FF2B5EF4-FFF2-40B4-BE49-F238E27FC236}">
                    <a16:creationId xmlns:a16="http://schemas.microsoft.com/office/drawing/2014/main" id="{C6AA12B0-204A-8E53-BBFA-5A0D33F626E4}"/>
                  </a:ext>
                </a:extLst>
              </p:cNvPr>
              <p:cNvSpPr/>
              <p:nvPr/>
            </p:nvSpPr>
            <p:spPr bwMode="auto">
              <a:xfrm>
                <a:off x="7279104" y="4603571"/>
                <a:ext cx="2899612" cy="120508"/>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1" i="0" u="none" strike="noStrike" cap="none" normalizeH="0" baseline="0">
                  <a:ln>
                    <a:noFill/>
                  </a:ln>
                  <a:solidFill>
                    <a:schemeClr val="tx1"/>
                  </a:solidFill>
                  <a:effectLst/>
                  <a:latin typeface="Arial" charset="0"/>
                </a:endParaRPr>
              </a:p>
            </p:txBody>
          </p:sp>
        </p:grpSp>
        <p:sp>
          <p:nvSpPr>
            <p:cNvPr id="9" name="TextBox 8">
              <a:extLst>
                <a:ext uri="{FF2B5EF4-FFF2-40B4-BE49-F238E27FC236}">
                  <a16:creationId xmlns:a16="http://schemas.microsoft.com/office/drawing/2014/main" id="{5F5F2892-3D55-D179-CAE3-E0154D1F839D}"/>
                </a:ext>
              </a:extLst>
            </p:cNvPr>
            <p:cNvSpPr txBox="1"/>
            <p:nvPr/>
          </p:nvSpPr>
          <p:spPr>
            <a:xfrm>
              <a:off x="7859332" y="1966174"/>
              <a:ext cx="1449945" cy="584775"/>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a:solidFill>
                    <a:schemeClr val="tx1">
                      <a:lumMod val="65000"/>
                      <a:lumOff val="35000"/>
                    </a:schemeClr>
                  </a:solidFill>
                  <a:cs typeface="Arial"/>
                </a:rPr>
                <a:t>| 12/12 - 1/12:</a:t>
              </a:r>
            </a:p>
          </p:txBody>
        </p:sp>
      </p:grpSp>
      <p:sp>
        <p:nvSpPr>
          <p:cNvPr id="2" name="Title 1">
            <a:extLst>
              <a:ext uri="{FF2B5EF4-FFF2-40B4-BE49-F238E27FC236}">
                <a16:creationId xmlns:a16="http://schemas.microsoft.com/office/drawing/2014/main" id="{F150ED05-DB32-6860-BEC1-CA2AC2B0B2A5}"/>
              </a:ext>
            </a:extLst>
          </p:cNvPr>
          <p:cNvSpPr>
            <a:spLocks noGrp="1"/>
          </p:cNvSpPr>
          <p:nvPr>
            <p:ph type="title"/>
          </p:nvPr>
        </p:nvSpPr>
        <p:spPr>
          <a:xfrm>
            <a:off x="545910" y="0"/>
            <a:ext cx="9079170" cy="1295400"/>
          </a:xfrm>
        </p:spPr>
        <p:txBody>
          <a:bodyPr lIns="91440" tIns="45720" rIns="91440" bIns="45720" anchor="ctr"/>
          <a:lstStyle/>
          <a:p>
            <a:r>
              <a:rPr lang="en-US" i="0">
                <a:cs typeface="Arial"/>
              </a:rPr>
              <a:t>Campaign Media Plan</a:t>
            </a:r>
          </a:p>
        </p:txBody>
      </p:sp>
      <p:grpSp>
        <p:nvGrpSpPr>
          <p:cNvPr id="23" name="Group 22">
            <a:extLst>
              <a:ext uri="{FF2B5EF4-FFF2-40B4-BE49-F238E27FC236}">
                <a16:creationId xmlns:a16="http://schemas.microsoft.com/office/drawing/2014/main" id="{00B6E846-E4C5-B54E-0C44-CB07D89B6FAA}"/>
              </a:ext>
            </a:extLst>
          </p:cNvPr>
          <p:cNvGrpSpPr/>
          <p:nvPr/>
        </p:nvGrpSpPr>
        <p:grpSpPr>
          <a:xfrm>
            <a:off x="277414" y="1680680"/>
            <a:ext cx="5737688" cy="3407461"/>
            <a:chOff x="277414" y="1680680"/>
            <a:chExt cx="5737688" cy="3407461"/>
          </a:xfrm>
        </p:grpSpPr>
        <p:pic>
          <p:nvPicPr>
            <p:cNvPr id="4" name="Picture 3">
              <a:extLst>
                <a:ext uri="{FF2B5EF4-FFF2-40B4-BE49-F238E27FC236}">
                  <a16:creationId xmlns:a16="http://schemas.microsoft.com/office/drawing/2014/main" id="{8110FAA9-0901-23DB-E652-18DB2A98D19B}"/>
                </a:ext>
              </a:extLst>
            </p:cNvPr>
            <p:cNvPicPr>
              <a:picLocks noChangeAspect="1"/>
            </p:cNvPicPr>
            <p:nvPr/>
          </p:nvPicPr>
          <p:blipFill>
            <a:blip r:embed="rId4">
              <a:extLst>
                <a:ext uri="{28A0092B-C50C-407E-A947-70E740481C1C}">
                  <a14:useLocalDpi xmlns:a14="http://schemas.microsoft.com/office/drawing/2010/main" val="0"/>
                </a:ext>
              </a:extLst>
            </a:blip>
            <a:srcRect l="11654" r="561" b="10400"/>
            <a:stretch>
              <a:fillRect/>
            </a:stretch>
          </p:blipFill>
          <p:spPr>
            <a:xfrm>
              <a:off x="277414" y="1680680"/>
              <a:ext cx="5737688" cy="3407461"/>
            </a:xfrm>
            <a:prstGeom prst="rect">
              <a:avLst/>
            </a:prstGeom>
            <a:ln w="12700">
              <a:solidFill>
                <a:schemeClr val="tx1"/>
              </a:solidFill>
            </a:ln>
          </p:spPr>
        </p:pic>
        <p:sp>
          <p:nvSpPr>
            <p:cNvPr id="3" name="Rectangle 2">
              <a:extLst>
                <a:ext uri="{FF2B5EF4-FFF2-40B4-BE49-F238E27FC236}">
                  <a16:creationId xmlns:a16="http://schemas.microsoft.com/office/drawing/2014/main" id="{DB6FF5F9-6BA6-9A8C-9380-B29897426CFF}"/>
                </a:ext>
              </a:extLst>
            </p:cNvPr>
            <p:cNvSpPr/>
            <p:nvPr/>
          </p:nvSpPr>
          <p:spPr bwMode="auto">
            <a:xfrm>
              <a:off x="2916901" y="1778358"/>
              <a:ext cx="3002637" cy="505325"/>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1" i="0" u="none" strike="noStrike" cap="none" normalizeH="0" baseline="0">
                <a:ln>
                  <a:noFill/>
                </a:ln>
                <a:solidFill>
                  <a:schemeClr val="tx1"/>
                </a:solidFill>
                <a:effectLst/>
                <a:latin typeface="Arial" charset="0"/>
              </a:endParaRPr>
            </a:p>
          </p:txBody>
        </p:sp>
        <p:sp>
          <p:nvSpPr>
            <p:cNvPr id="10" name="Rectangle 9">
              <a:extLst>
                <a:ext uri="{FF2B5EF4-FFF2-40B4-BE49-F238E27FC236}">
                  <a16:creationId xmlns:a16="http://schemas.microsoft.com/office/drawing/2014/main" id="{C9BD8DFB-6FC9-30C8-D494-E03761231B2D}"/>
                </a:ext>
              </a:extLst>
            </p:cNvPr>
            <p:cNvSpPr/>
            <p:nvPr/>
          </p:nvSpPr>
          <p:spPr bwMode="auto">
            <a:xfrm>
              <a:off x="1620251" y="2361929"/>
              <a:ext cx="2193759" cy="173913"/>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1" i="0" u="none" strike="noStrike" cap="none" normalizeH="0" baseline="0">
                <a:ln>
                  <a:noFill/>
                </a:ln>
                <a:solidFill>
                  <a:schemeClr val="tx1"/>
                </a:solidFill>
                <a:effectLst/>
                <a:latin typeface="Arial" charset="0"/>
              </a:endParaRPr>
            </a:p>
          </p:txBody>
        </p:sp>
        <p:sp>
          <p:nvSpPr>
            <p:cNvPr id="11" name="Rectangle 10">
              <a:extLst>
                <a:ext uri="{FF2B5EF4-FFF2-40B4-BE49-F238E27FC236}">
                  <a16:creationId xmlns:a16="http://schemas.microsoft.com/office/drawing/2014/main" id="{B716E9C5-5ED1-2A95-FC80-1E70218072C6}"/>
                </a:ext>
              </a:extLst>
            </p:cNvPr>
            <p:cNvSpPr/>
            <p:nvPr/>
          </p:nvSpPr>
          <p:spPr bwMode="auto">
            <a:xfrm>
              <a:off x="1195135" y="3043178"/>
              <a:ext cx="2193759" cy="173913"/>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1" i="0" u="none" strike="noStrike" cap="none" normalizeH="0" baseline="0">
                <a:ln>
                  <a:noFill/>
                </a:ln>
                <a:solidFill>
                  <a:schemeClr val="tx1"/>
                </a:solidFill>
                <a:effectLst/>
                <a:latin typeface="Arial" charset="0"/>
              </a:endParaRPr>
            </a:p>
          </p:txBody>
        </p:sp>
        <p:sp>
          <p:nvSpPr>
            <p:cNvPr id="12" name="Rectangle 11">
              <a:extLst>
                <a:ext uri="{FF2B5EF4-FFF2-40B4-BE49-F238E27FC236}">
                  <a16:creationId xmlns:a16="http://schemas.microsoft.com/office/drawing/2014/main" id="{C4E2A089-3CBB-5EF5-F358-EA795BB18A70}"/>
                </a:ext>
              </a:extLst>
            </p:cNvPr>
            <p:cNvSpPr/>
            <p:nvPr/>
          </p:nvSpPr>
          <p:spPr bwMode="auto">
            <a:xfrm>
              <a:off x="2001250" y="3549508"/>
              <a:ext cx="2193759" cy="173913"/>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1" i="0" u="none" strike="noStrike" cap="none" normalizeH="0" baseline="0">
                <a:ln>
                  <a:noFill/>
                </a:ln>
                <a:solidFill>
                  <a:schemeClr val="tx1"/>
                </a:solidFill>
                <a:effectLst/>
                <a:latin typeface="Arial" charset="0"/>
              </a:endParaRPr>
            </a:p>
          </p:txBody>
        </p:sp>
        <p:sp>
          <p:nvSpPr>
            <p:cNvPr id="13" name="Rectangle 12">
              <a:extLst>
                <a:ext uri="{FF2B5EF4-FFF2-40B4-BE49-F238E27FC236}">
                  <a16:creationId xmlns:a16="http://schemas.microsoft.com/office/drawing/2014/main" id="{216D7ED3-577B-856A-2240-120F4DB0B09E}"/>
                </a:ext>
              </a:extLst>
            </p:cNvPr>
            <p:cNvSpPr/>
            <p:nvPr/>
          </p:nvSpPr>
          <p:spPr bwMode="auto">
            <a:xfrm>
              <a:off x="1195134" y="3968882"/>
              <a:ext cx="2193759" cy="13982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1" i="0" u="none" strike="noStrike" cap="none" normalizeH="0" baseline="0">
                <a:ln>
                  <a:noFill/>
                </a:ln>
                <a:solidFill>
                  <a:schemeClr val="tx1"/>
                </a:solidFill>
                <a:effectLst/>
                <a:latin typeface="Arial" charset="0"/>
              </a:endParaRPr>
            </a:p>
          </p:txBody>
        </p:sp>
        <p:sp>
          <p:nvSpPr>
            <p:cNvPr id="14" name="Rectangle 13">
              <a:extLst>
                <a:ext uri="{FF2B5EF4-FFF2-40B4-BE49-F238E27FC236}">
                  <a16:creationId xmlns:a16="http://schemas.microsoft.com/office/drawing/2014/main" id="{C63F5345-DC3B-79A2-D8C6-5EDE4F0CAC61}"/>
                </a:ext>
              </a:extLst>
            </p:cNvPr>
            <p:cNvSpPr/>
            <p:nvPr/>
          </p:nvSpPr>
          <p:spPr bwMode="auto">
            <a:xfrm>
              <a:off x="818145" y="4359456"/>
              <a:ext cx="2193759" cy="13982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1" i="0" u="none" strike="noStrike" cap="none" normalizeH="0" baseline="0">
                <a:ln>
                  <a:noFill/>
                </a:ln>
                <a:solidFill>
                  <a:schemeClr val="tx1"/>
                </a:solidFill>
                <a:effectLst/>
                <a:latin typeface="Arial" charset="0"/>
              </a:endParaRPr>
            </a:p>
          </p:txBody>
        </p:sp>
        <p:sp>
          <p:nvSpPr>
            <p:cNvPr id="15" name="Rectangle 14">
              <a:extLst>
                <a:ext uri="{FF2B5EF4-FFF2-40B4-BE49-F238E27FC236}">
                  <a16:creationId xmlns:a16="http://schemas.microsoft.com/office/drawing/2014/main" id="{02FA8375-6402-49A2-4A20-3F73126D06E1}"/>
                </a:ext>
              </a:extLst>
            </p:cNvPr>
            <p:cNvSpPr/>
            <p:nvPr/>
          </p:nvSpPr>
          <p:spPr bwMode="auto">
            <a:xfrm>
              <a:off x="1295397" y="4633496"/>
              <a:ext cx="2899612" cy="13982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1" i="0" u="none" strike="noStrike" cap="none" normalizeH="0" baseline="0">
                <a:ln>
                  <a:noFill/>
                </a:ln>
                <a:solidFill>
                  <a:schemeClr val="tx1"/>
                </a:solidFill>
                <a:effectLst/>
                <a:latin typeface="Arial" charset="0"/>
              </a:endParaRPr>
            </a:p>
          </p:txBody>
        </p:sp>
      </p:grpSp>
      <p:grpSp>
        <p:nvGrpSpPr>
          <p:cNvPr id="24" name="Group 23">
            <a:extLst>
              <a:ext uri="{FF2B5EF4-FFF2-40B4-BE49-F238E27FC236}">
                <a16:creationId xmlns:a16="http://schemas.microsoft.com/office/drawing/2014/main" id="{A37F817C-AD74-4BDF-1248-B8209F962C52}"/>
              </a:ext>
            </a:extLst>
          </p:cNvPr>
          <p:cNvGrpSpPr/>
          <p:nvPr/>
        </p:nvGrpSpPr>
        <p:grpSpPr>
          <a:xfrm>
            <a:off x="277414" y="5271022"/>
            <a:ext cx="5742671" cy="1247887"/>
            <a:chOff x="277414" y="5271022"/>
            <a:chExt cx="5742671" cy="1247887"/>
          </a:xfrm>
        </p:grpSpPr>
        <p:pic>
          <p:nvPicPr>
            <p:cNvPr id="6" name="Picture 5">
              <a:extLst>
                <a:ext uri="{FF2B5EF4-FFF2-40B4-BE49-F238E27FC236}">
                  <a16:creationId xmlns:a16="http://schemas.microsoft.com/office/drawing/2014/main" id="{B935EBC1-53FB-4E08-C0A3-CD6F00CF2FC0}"/>
                </a:ext>
                <a:ext uri="{147F2762-F138-4A5C-976F-8EAC2B608ADB}">
                  <a16:predDERef xmlns:a16="http://schemas.microsoft.com/office/drawing/2014/main" pred="{778B48DB-A1CB-0D6F-B302-F40AB5D7E8AA}"/>
                </a:ext>
              </a:extLst>
            </p:cNvPr>
            <p:cNvPicPr>
              <a:picLocks noChangeAspect="1"/>
            </p:cNvPicPr>
            <p:nvPr/>
          </p:nvPicPr>
          <p:blipFill>
            <a:blip r:embed="rId5">
              <a:extLst>
                <a:ext uri="{28A0092B-C50C-407E-A947-70E740481C1C}">
                  <a14:useLocalDpi xmlns:a14="http://schemas.microsoft.com/office/drawing/2010/main" val="0"/>
                </a:ext>
              </a:extLst>
            </a:blip>
            <a:srcRect l="11066" b="66740"/>
            <a:stretch>
              <a:fillRect/>
            </a:stretch>
          </p:blipFill>
          <p:spPr>
            <a:xfrm>
              <a:off x="277414" y="5271022"/>
              <a:ext cx="5742671" cy="1247887"/>
            </a:xfrm>
            <a:prstGeom prst="rect">
              <a:avLst/>
            </a:prstGeom>
            <a:ln w="12700">
              <a:solidFill>
                <a:schemeClr val="tx1"/>
              </a:solidFill>
            </a:ln>
          </p:spPr>
        </p:pic>
        <p:sp>
          <p:nvSpPr>
            <p:cNvPr id="7" name="Rectangle 6">
              <a:extLst>
                <a:ext uri="{FF2B5EF4-FFF2-40B4-BE49-F238E27FC236}">
                  <a16:creationId xmlns:a16="http://schemas.microsoft.com/office/drawing/2014/main" id="{2BCB28D0-6631-100B-751A-DBE14A69A4A8}"/>
                </a:ext>
              </a:extLst>
            </p:cNvPr>
            <p:cNvSpPr/>
            <p:nvPr/>
          </p:nvSpPr>
          <p:spPr bwMode="auto">
            <a:xfrm>
              <a:off x="3365143" y="5294772"/>
              <a:ext cx="2590020" cy="505325"/>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1" i="0" u="none" strike="noStrike" cap="none" normalizeH="0" baseline="0">
                <a:ln>
                  <a:noFill/>
                </a:ln>
                <a:solidFill>
                  <a:schemeClr val="tx1"/>
                </a:solidFill>
                <a:effectLst/>
                <a:latin typeface="Arial" charset="0"/>
              </a:endParaRPr>
            </a:p>
          </p:txBody>
        </p:sp>
        <p:sp>
          <p:nvSpPr>
            <p:cNvPr id="16" name="Rectangle 15">
              <a:extLst>
                <a:ext uri="{FF2B5EF4-FFF2-40B4-BE49-F238E27FC236}">
                  <a16:creationId xmlns:a16="http://schemas.microsoft.com/office/drawing/2014/main" id="{CB1E578F-4C32-0CAA-25CB-8ABBDEA60F71}"/>
                </a:ext>
              </a:extLst>
            </p:cNvPr>
            <p:cNvSpPr/>
            <p:nvPr/>
          </p:nvSpPr>
          <p:spPr bwMode="auto">
            <a:xfrm>
              <a:off x="1866896" y="6101807"/>
              <a:ext cx="2899612" cy="13982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1" i="0" u="none" strike="noStrike" cap="none" normalizeH="0" baseline="0">
                <a:ln>
                  <a:noFill/>
                </a:ln>
                <a:solidFill>
                  <a:schemeClr val="tx1"/>
                </a:solidFill>
                <a:effectLst/>
                <a:latin typeface="Arial" charset="0"/>
              </a:endParaRPr>
            </a:p>
          </p:txBody>
        </p:sp>
      </p:grpSp>
      <p:cxnSp>
        <p:nvCxnSpPr>
          <p:cNvPr id="26" name="Straight Arrow Connector 25">
            <a:extLst>
              <a:ext uri="{FF2B5EF4-FFF2-40B4-BE49-F238E27FC236}">
                <a16:creationId xmlns:a16="http://schemas.microsoft.com/office/drawing/2014/main" id="{E4B3A73D-C5DB-A409-0B8B-B49A43BCE706}"/>
              </a:ext>
            </a:extLst>
          </p:cNvPr>
          <p:cNvCxnSpPr>
            <a:cxnSpLocks/>
          </p:cNvCxnSpPr>
          <p:nvPr/>
        </p:nvCxnSpPr>
        <p:spPr bwMode="auto">
          <a:xfrm flipH="1">
            <a:off x="9376108" y="2122312"/>
            <a:ext cx="1047194" cy="0"/>
          </a:xfrm>
          <a:prstGeom prst="straightConnector1">
            <a:avLst/>
          </a:prstGeom>
          <a:solidFill>
            <a:schemeClr val="accent1"/>
          </a:solidFill>
          <a:ln w="57150" cap="flat" cmpd="sng" algn="ctr">
            <a:solidFill>
              <a:srgbClr val="00B0F0"/>
            </a:solidFill>
            <a:prstDash val="solid"/>
            <a:round/>
            <a:headEnd type="none" w="med" len="med"/>
            <a:tailEnd type="triangle"/>
          </a:ln>
          <a:effectLst/>
        </p:spPr>
      </p:cxnSp>
    </p:spTree>
    <p:extLst>
      <p:ext uri="{BB962C8B-B14F-4D97-AF65-F5344CB8AC3E}">
        <p14:creationId xmlns:p14="http://schemas.microsoft.com/office/powerpoint/2010/main" val="15902126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D2B39C73-62CD-91B9-C2F3-D336E694BFEF}"/>
              </a:ext>
            </a:extLst>
          </p:cNvPr>
          <p:cNvGraphicFramePr>
            <a:graphicFrameLocks noGrp="1"/>
          </p:cNvGraphicFramePr>
          <p:nvPr>
            <p:ph idx="1"/>
            <p:extLst>
              <p:ext uri="{D42A27DB-BD31-4B8C-83A1-F6EECF244321}">
                <p14:modId xmlns:p14="http://schemas.microsoft.com/office/powerpoint/2010/main" val="1086459114"/>
              </p:ext>
            </p:extLst>
          </p:nvPr>
        </p:nvGraphicFramePr>
        <p:xfrm>
          <a:off x="632847" y="1523999"/>
          <a:ext cx="10885444" cy="5062024"/>
        </p:xfrm>
        <a:graphic>
          <a:graphicData uri="http://schemas.openxmlformats.org/drawingml/2006/table">
            <a:tbl>
              <a:tblPr firstRow="1" bandRow="1">
                <a:tableStyleId>{5C22544A-7EE6-4342-B048-85BDC9FD1C3A}</a:tableStyleId>
              </a:tblPr>
              <a:tblGrid>
                <a:gridCol w="1964410">
                  <a:extLst>
                    <a:ext uri="{9D8B030D-6E8A-4147-A177-3AD203B41FA5}">
                      <a16:colId xmlns:a16="http://schemas.microsoft.com/office/drawing/2014/main" val="1671523632"/>
                    </a:ext>
                  </a:extLst>
                </a:gridCol>
                <a:gridCol w="5112890">
                  <a:extLst>
                    <a:ext uri="{9D8B030D-6E8A-4147-A177-3AD203B41FA5}">
                      <a16:colId xmlns:a16="http://schemas.microsoft.com/office/drawing/2014/main" val="3914910899"/>
                    </a:ext>
                  </a:extLst>
                </a:gridCol>
                <a:gridCol w="3808144">
                  <a:extLst>
                    <a:ext uri="{9D8B030D-6E8A-4147-A177-3AD203B41FA5}">
                      <a16:colId xmlns:a16="http://schemas.microsoft.com/office/drawing/2014/main" val="3308235657"/>
                    </a:ext>
                  </a:extLst>
                </a:gridCol>
              </a:tblGrid>
              <a:tr h="671146">
                <a:tc>
                  <a:txBody>
                    <a:bodyPr/>
                    <a:lstStyle/>
                    <a:p>
                      <a:endParaRPr lang="en-US"/>
                    </a:p>
                  </a:txBody>
                  <a:tcPr anchor="ctr">
                    <a:solidFill>
                      <a:srgbClr val="5D779A"/>
                    </a:solidFill>
                  </a:tcPr>
                </a:tc>
                <a:tc>
                  <a:txBody>
                    <a:bodyPr/>
                    <a:lstStyle/>
                    <a:p>
                      <a:r>
                        <a:rPr lang="en-US"/>
                        <a:t>Location</a:t>
                      </a:r>
                    </a:p>
                  </a:txBody>
                  <a:tcPr anchor="ctr">
                    <a:solidFill>
                      <a:srgbClr val="5D779A"/>
                    </a:solidFill>
                  </a:tcPr>
                </a:tc>
                <a:tc>
                  <a:txBody>
                    <a:bodyPr/>
                    <a:lstStyle/>
                    <a:p>
                      <a:r>
                        <a:rPr lang="en-US"/>
                        <a:t>Languages</a:t>
                      </a:r>
                    </a:p>
                  </a:txBody>
                  <a:tcPr anchor="ctr">
                    <a:solidFill>
                      <a:srgbClr val="5D779A"/>
                    </a:solidFill>
                  </a:tcPr>
                </a:tc>
                <a:extLst>
                  <a:ext uri="{0D108BD9-81ED-4DB2-BD59-A6C34878D82A}">
                    <a16:rowId xmlns:a16="http://schemas.microsoft.com/office/drawing/2014/main" val="2496527692"/>
                  </a:ext>
                </a:extLst>
              </a:tr>
              <a:tr h="671146">
                <a:tc>
                  <a:txBody>
                    <a:bodyPr/>
                    <a:lstStyle/>
                    <a:p>
                      <a:r>
                        <a:rPr lang="en-US" b="1">
                          <a:latin typeface="Arial"/>
                        </a:rPr>
                        <a:t>Transit</a:t>
                      </a:r>
                    </a:p>
                  </a:txBody>
                  <a:tcPr>
                    <a:solidFill>
                      <a:srgbClr val="C3CDDB"/>
                    </a:solidFill>
                  </a:tcPr>
                </a:tc>
                <a:tc>
                  <a:txBody>
                    <a:bodyPr/>
                    <a:lstStyle/>
                    <a:p>
                      <a:pPr lvl="0">
                        <a:buNone/>
                      </a:pPr>
                      <a:r>
                        <a:rPr lang="en-US" sz="1800" b="0" i="0" u="none" strike="noStrike" noProof="0">
                          <a:solidFill>
                            <a:schemeClr val="tx1"/>
                          </a:solidFill>
                          <a:latin typeface="Arial"/>
                        </a:rPr>
                        <a:t>Montachusett, Worcester, MBTA/Boston area, Merrimack Valley, Berkshire County, Pioneer Valley, Brockton, Fall River/New Bedford, Attleboro/Taunton</a:t>
                      </a:r>
                    </a:p>
                  </a:txBody>
                  <a:tcPr>
                    <a:solidFill>
                      <a:srgbClr val="F0F2F6"/>
                    </a:solidFill>
                  </a:tcPr>
                </a:tc>
                <a:tc>
                  <a:txBody>
                    <a:bodyPr/>
                    <a:lstStyle/>
                    <a:p>
                      <a:r>
                        <a:rPr lang="en-US">
                          <a:latin typeface="Arial"/>
                        </a:rPr>
                        <a:t>English and Spanish</a:t>
                      </a:r>
                    </a:p>
                  </a:txBody>
                  <a:tcPr>
                    <a:solidFill>
                      <a:srgbClr val="F0F2F6"/>
                    </a:solidFill>
                  </a:tcPr>
                </a:tc>
                <a:extLst>
                  <a:ext uri="{0D108BD9-81ED-4DB2-BD59-A6C34878D82A}">
                    <a16:rowId xmlns:a16="http://schemas.microsoft.com/office/drawing/2014/main" val="1541462303"/>
                  </a:ext>
                </a:extLst>
              </a:tr>
              <a:tr h="671146">
                <a:tc>
                  <a:txBody>
                    <a:bodyPr/>
                    <a:lstStyle/>
                    <a:p>
                      <a:pPr lvl="0">
                        <a:buNone/>
                      </a:pPr>
                      <a:r>
                        <a:rPr lang="en-US" b="1">
                          <a:latin typeface="Arial"/>
                        </a:rPr>
                        <a:t>Social</a:t>
                      </a:r>
                    </a:p>
                  </a:txBody>
                  <a:tcPr>
                    <a:solidFill>
                      <a:srgbClr val="C3CDDB"/>
                    </a:solidFill>
                  </a:tcPr>
                </a:tc>
                <a:tc>
                  <a:txBody>
                    <a:bodyPr/>
                    <a:lstStyle/>
                    <a:p>
                      <a:pPr lvl="0">
                        <a:buNone/>
                      </a:pPr>
                      <a:r>
                        <a:rPr lang="en-US">
                          <a:latin typeface="Arial"/>
                        </a:rPr>
                        <a:t>Meta, Snapchat</a:t>
                      </a:r>
                    </a:p>
                  </a:txBody>
                  <a:tcPr>
                    <a:solidFill>
                      <a:srgbClr val="F0F2F6"/>
                    </a:solidFill>
                  </a:tcPr>
                </a:tc>
                <a:tc>
                  <a:txBody>
                    <a:bodyPr/>
                    <a:lstStyle/>
                    <a:p>
                      <a:r>
                        <a:rPr lang="en-US">
                          <a:latin typeface="Arial"/>
                        </a:rPr>
                        <a:t>English, Spanish, Brazilian Portuguese, Vietnamese, Arabic</a:t>
                      </a:r>
                    </a:p>
                  </a:txBody>
                  <a:tcPr>
                    <a:solidFill>
                      <a:srgbClr val="F0F2F6"/>
                    </a:solidFill>
                  </a:tcPr>
                </a:tc>
                <a:extLst>
                  <a:ext uri="{0D108BD9-81ED-4DB2-BD59-A6C34878D82A}">
                    <a16:rowId xmlns:a16="http://schemas.microsoft.com/office/drawing/2014/main" val="2384517116"/>
                  </a:ext>
                </a:extLst>
              </a:tr>
              <a:tr h="671146">
                <a:tc>
                  <a:txBody>
                    <a:bodyPr/>
                    <a:lstStyle/>
                    <a:p>
                      <a:pPr lvl="0">
                        <a:buNone/>
                      </a:pPr>
                      <a:r>
                        <a:rPr lang="en-US" b="1">
                          <a:latin typeface="Arial"/>
                        </a:rPr>
                        <a:t>Community Engagement</a:t>
                      </a:r>
                    </a:p>
                  </a:txBody>
                  <a:tcPr>
                    <a:solidFill>
                      <a:srgbClr val="C3CDDB"/>
                    </a:solidFill>
                  </a:tcPr>
                </a:tc>
                <a:tc>
                  <a:txBody>
                    <a:bodyPr/>
                    <a:lstStyle/>
                    <a:p>
                      <a:r>
                        <a:rPr lang="en-US">
                          <a:latin typeface="Arial"/>
                        </a:rPr>
                        <a:t>Outreach with CBOs in Boston, Springfield, Worcester, Chelsea, Lowell, Auburn, Huntington, Shelburne, Byfield, Cape Cod, Dartmouth, Salem, Amherst, Newton</a:t>
                      </a:r>
                    </a:p>
                  </a:txBody>
                  <a:tcPr>
                    <a:solidFill>
                      <a:srgbClr val="F0F2F6"/>
                    </a:solidFill>
                  </a:tcPr>
                </a:tc>
                <a:tc>
                  <a:txBody>
                    <a:bodyPr/>
                    <a:lstStyle/>
                    <a:p>
                      <a:pPr lvl="0">
                        <a:buNone/>
                      </a:pPr>
                      <a:r>
                        <a:rPr lang="en-US" sz="1800" b="0" i="0" u="none" strike="noStrike" noProof="0"/>
                        <a:t>English, Spanish, Simplified Chinese, Haitian Creole, Brazilian Portuguese, Vietnamese </a:t>
                      </a:r>
                      <a:endParaRPr lang="en-US" sz="1800"/>
                    </a:p>
                  </a:txBody>
                  <a:tcPr>
                    <a:solidFill>
                      <a:srgbClr val="F0F2F6"/>
                    </a:solidFill>
                  </a:tcPr>
                </a:tc>
                <a:extLst>
                  <a:ext uri="{0D108BD9-81ED-4DB2-BD59-A6C34878D82A}">
                    <a16:rowId xmlns:a16="http://schemas.microsoft.com/office/drawing/2014/main" val="2755940338"/>
                  </a:ext>
                </a:extLst>
              </a:tr>
              <a:tr h="671146">
                <a:tc>
                  <a:txBody>
                    <a:bodyPr/>
                    <a:lstStyle/>
                    <a:p>
                      <a:r>
                        <a:rPr lang="en-US" b="1">
                          <a:latin typeface="Arial"/>
                        </a:rPr>
                        <a:t>Streaming</a:t>
                      </a:r>
                    </a:p>
                  </a:txBody>
                  <a:tcPr>
                    <a:solidFill>
                      <a:srgbClr val="C3CDDB"/>
                    </a:solidFill>
                  </a:tcPr>
                </a:tc>
                <a:tc rowSpan="2" gridSpan="2">
                  <a:txBody>
                    <a:bodyPr/>
                    <a:lstStyle/>
                    <a:p>
                      <a:pPr algn="l"/>
                      <a:r>
                        <a:rPr lang="en-US" i="1">
                          <a:solidFill>
                            <a:srgbClr val="00B0F0"/>
                          </a:solidFill>
                          <a:latin typeface="Arial"/>
                        </a:rPr>
                        <a:t>Coming soon – December 2025 through January 2026</a:t>
                      </a:r>
                    </a:p>
                  </a:txBody>
                  <a:tcPr anchor="ctr">
                    <a:solidFill>
                      <a:srgbClr val="F0F2F6"/>
                    </a:solidFill>
                  </a:tcPr>
                </a:tc>
                <a:tc rowSpan="2" hMerge="1">
                  <a:txBody>
                    <a:bodyPr/>
                    <a:lstStyle/>
                    <a:p>
                      <a:endParaRPr lang="en-US"/>
                    </a:p>
                  </a:txBody>
                  <a:tcPr/>
                </a:tc>
                <a:extLst>
                  <a:ext uri="{0D108BD9-81ED-4DB2-BD59-A6C34878D82A}">
                    <a16:rowId xmlns:a16="http://schemas.microsoft.com/office/drawing/2014/main" val="284566028"/>
                  </a:ext>
                </a:extLst>
              </a:tr>
              <a:tr h="671146">
                <a:tc>
                  <a:txBody>
                    <a:bodyPr/>
                    <a:lstStyle/>
                    <a:p>
                      <a:pPr lvl="0">
                        <a:buNone/>
                      </a:pPr>
                      <a:r>
                        <a:rPr lang="en-US" b="1"/>
                        <a:t>Radio</a:t>
                      </a:r>
                    </a:p>
                  </a:txBody>
                  <a:tcPr>
                    <a:solidFill>
                      <a:srgbClr val="C3CDDB"/>
                    </a:solidFill>
                  </a:tcPr>
                </a:tc>
                <a:tc gridSpan="2" vMerge="1">
                  <a:txBody>
                    <a:bodyPr/>
                    <a:lstStyle/>
                    <a:p>
                      <a:endParaRPr lang="en-US"/>
                    </a:p>
                  </a:txBody>
                  <a:tcPr/>
                </a:tc>
                <a:tc hMerge="1" vMerge="1">
                  <a:txBody>
                    <a:bodyPr/>
                    <a:lstStyle/>
                    <a:p>
                      <a:endParaRPr lang="en-US"/>
                    </a:p>
                  </a:txBody>
                  <a:tcPr/>
                </a:tc>
                <a:extLst>
                  <a:ext uri="{0D108BD9-81ED-4DB2-BD59-A6C34878D82A}">
                    <a16:rowId xmlns:a16="http://schemas.microsoft.com/office/drawing/2014/main" val="4179889952"/>
                  </a:ext>
                </a:extLst>
              </a:tr>
            </a:tbl>
          </a:graphicData>
        </a:graphic>
      </p:graphicFrame>
      <p:sp>
        <p:nvSpPr>
          <p:cNvPr id="7" name="Title 1">
            <a:extLst>
              <a:ext uri="{FF2B5EF4-FFF2-40B4-BE49-F238E27FC236}">
                <a16:creationId xmlns:a16="http://schemas.microsoft.com/office/drawing/2014/main" id="{865D5375-A9D6-4E94-FDC7-F528F78A3DAE}"/>
              </a:ext>
            </a:extLst>
          </p:cNvPr>
          <p:cNvSpPr>
            <a:spLocks noGrp="1"/>
          </p:cNvSpPr>
          <p:nvPr>
            <p:ph type="title"/>
          </p:nvPr>
        </p:nvSpPr>
        <p:spPr>
          <a:xfrm>
            <a:off x="545910" y="0"/>
            <a:ext cx="9079170" cy="1295400"/>
          </a:xfrm>
        </p:spPr>
        <p:txBody>
          <a:bodyPr lIns="91440" tIns="45720" rIns="91440" bIns="45720" anchor="ctr"/>
          <a:lstStyle/>
          <a:p>
            <a:r>
              <a:rPr lang="en-US" i="0">
                <a:cs typeface="Arial"/>
              </a:rPr>
              <a:t>Live Campaign Activity</a:t>
            </a:r>
          </a:p>
        </p:txBody>
      </p:sp>
    </p:spTree>
    <p:extLst>
      <p:ext uri="{BB962C8B-B14F-4D97-AF65-F5344CB8AC3E}">
        <p14:creationId xmlns:p14="http://schemas.microsoft.com/office/powerpoint/2010/main" val="9816964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347A3B-F998-1D09-0530-51A39F1A3D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94E46E-A7F6-93D3-52DC-2244A02D6CF3}"/>
              </a:ext>
            </a:extLst>
          </p:cNvPr>
          <p:cNvSpPr>
            <a:spLocks noGrp="1"/>
          </p:cNvSpPr>
          <p:nvPr>
            <p:ph type="title"/>
          </p:nvPr>
        </p:nvSpPr>
        <p:spPr>
          <a:xfrm>
            <a:off x="545910" y="0"/>
            <a:ext cx="9079170" cy="1295400"/>
          </a:xfrm>
        </p:spPr>
        <p:txBody>
          <a:bodyPr lIns="91440" tIns="45720" rIns="91440" bIns="45720" anchor="ctr"/>
          <a:lstStyle/>
          <a:p>
            <a:r>
              <a:rPr lang="en-US" i="0">
                <a:cs typeface="Arial"/>
              </a:rPr>
              <a:t>Shareable Campaign Materials</a:t>
            </a:r>
            <a:endParaRPr lang="en-US"/>
          </a:p>
        </p:txBody>
      </p:sp>
      <p:pic>
        <p:nvPicPr>
          <p:cNvPr id="9" name="Picture 8">
            <a:extLst>
              <a:ext uri="{FF2B5EF4-FFF2-40B4-BE49-F238E27FC236}">
                <a16:creationId xmlns:a16="http://schemas.microsoft.com/office/drawing/2014/main" id="{9F43ADB1-C9F4-1ADE-B0EF-C74A152F9AFF}"/>
              </a:ext>
            </a:extLst>
          </p:cNvPr>
          <p:cNvPicPr>
            <a:picLocks noChangeAspect="1"/>
          </p:cNvPicPr>
          <p:nvPr/>
        </p:nvPicPr>
        <p:blipFill>
          <a:blip r:embed="rId3"/>
          <a:stretch>
            <a:fillRect/>
          </a:stretch>
        </p:blipFill>
        <p:spPr>
          <a:xfrm>
            <a:off x="7171651" y="1451428"/>
            <a:ext cx="4005174" cy="5152572"/>
          </a:xfrm>
          <a:prstGeom prst="rect">
            <a:avLst/>
          </a:prstGeom>
          <a:ln>
            <a:solidFill>
              <a:schemeClr val="bg1">
                <a:lumMod val="65000"/>
              </a:schemeClr>
            </a:solidFill>
          </a:ln>
        </p:spPr>
      </p:pic>
      <p:sp>
        <p:nvSpPr>
          <p:cNvPr id="28" name="TextBox 27">
            <a:extLst>
              <a:ext uri="{FF2B5EF4-FFF2-40B4-BE49-F238E27FC236}">
                <a16:creationId xmlns:a16="http://schemas.microsoft.com/office/drawing/2014/main" id="{0F8A9E4F-064B-8C3F-ABFE-A1EB6CDE8FF6}"/>
              </a:ext>
            </a:extLst>
          </p:cNvPr>
          <p:cNvSpPr txBox="1"/>
          <p:nvPr/>
        </p:nvSpPr>
        <p:spPr>
          <a:xfrm>
            <a:off x="544283" y="2140125"/>
            <a:ext cx="6217953" cy="3785652"/>
          </a:xfrm>
          <a:prstGeom prst="rect">
            <a:avLst/>
          </a:prstGeom>
          <a:noFill/>
        </p:spPr>
        <p:txBody>
          <a:bodyPr wrap="square" lIns="91440" tIns="45720" rIns="91440" bIns="45720" rtlCol="0" anchor="t">
            <a:spAutoFit/>
          </a:bodyPr>
          <a:lstStyle/>
          <a:p>
            <a:pPr lvl="1">
              <a:defRPr/>
            </a:pPr>
            <a:r>
              <a:rPr lang="en-US" sz="1600" b="1">
                <a:solidFill>
                  <a:srgbClr val="374967"/>
                </a:solidFill>
                <a:cs typeface="Arial"/>
              </a:rPr>
              <a:t>Campaign Shareables:</a:t>
            </a:r>
            <a:endParaRPr lang="en-US" sz="1600" b="1">
              <a:solidFill>
                <a:srgbClr val="374967"/>
              </a:solidFill>
            </a:endParaRPr>
          </a:p>
          <a:p>
            <a:pPr lvl="1">
              <a:defRPr/>
            </a:pPr>
            <a:endParaRPr lang="en-US" sz="1600"/>
          </a:p>
          <a:p>
            <a:pPr marL="742950" lvl="1" indent="-285750">
              <a:buFont typeface="Arial"/>
              <a:buChar char="•"/>
              <a:defRPr/>
            </a:pPr>
            <a:r>
              <a:rPr lang="en-US" sz="1600"/>
              <a:t>While our campaign is live across the state, we invite you to be a part of it. </a:t>
            </a:r>
            <a:endParaRPr lang="en-US" sz="1600">
              <a:cs typeface="Arial"/>
            </a:endParaRPr>
          </a:p>
          <a:p>
            <a:pPr marL="742950" lvl="1" indent="-285750">
              <a:buFont typeface="Arial"/>
              <a:buChar char="•"/>
              <a:defRPr/>
            </a:pPr>
            <a:r>
              <a:rPr lang="en-US" sz="1600">
                <a:solidFill>
                  <a:prstClr val="black"/>
                </a:solidFill>
                <a:latin typeface="Arial"/>
                <a:ea typeface="Calibri"/>
                <a:cs typeface="Arial"/>
              </a:rPr>
              <a:t>On our website (</a:t>
            </a:r>
            <a:r>
              <a:rPr lang="en-US" sz="1600">
                <a:solidFill>
                  <a:srgbClr val="00B0F0"/>
                </a:solidFill>
                <a:latin typeface="Arial"/>
                <a:ea typeface="Calibri"/>
                <a:cs typeface="Arial"/>
              </a:rPr>
              <a:t>mass.gov/</a:t>
            </a:r>
            <a:r>
              <a:rPr lang="en-US" sz="1600" err="1">
                <a:solidFill>
                  <a:srgbClr val="00B0F0"/>
                </a:solidFill>
                <a:latin typeface="Arial"/>
                <a:ea typeface="Calibri"/>
                <a:cs typeface="Arial"/>
              </a:rPr>
              <a:t>obhpp</a:t>
            </a:r>
            <a:r>
              <a:rPr lang="en-US" sz="1600">
                <a:solidFill>
                  <a:prstClr val="black"/>
                </a:solidFill>
                <a:latin typeface="Arial"/>
                <a:ea typeface="Calibri"/>
                <a:cs typeface="Arial"/>
              </a:rPr>
              <a:t>) we have uploaded a variety of images, flyers, and posters for you to share in your communities, with your partners, and in your workplaces. </a:t>
            </a:r>
          </a:p>
          <a:p>
            <a:pPr marL="742950" lvl="1" indent="-285750">
              <a:buFont typeface="Arial"/>
              <a:buChar char="•"/>
              <a:defRPr/>
            </a:pPr>
            <a:r>
              <a:rPr lang="en-US" sz="1600">
                <a:solidFill>
                  <a:prstClr val="black"/>
                </a:solidFill>
                <a:latin typeface="Arial"/>
                <a:ea typeface="Calibri"/>
                <a:cs typeface="Arial"/>
              </a:rPr>
              <a:t>We also have sample copy and hashtags for social media posts. </a:t>
            </a:r>
          </a:p>
          <a:p>
            <a:pPr marL="742950" lvl="1" indent="-285750">
              <a:buFont typeface="Arial"/>
              <a:buChar char="•"/>
              <a:defRPr/>
            </a:pPr>
            <a:r>
              <a:rPr lang="en-US" sz="1600">
                <a:solidFill>
                  <a:prstClr val="black"/>
                </a:solidFill>
                <a:latin typeface="Arial"/>
                <a:ea typeface="Calibri"/>
                <a:cs typeface="Arial"/>
              </a:rPr>
              <a:t>Please feel free to download, print, post, and share widely - we want to bring these messages of positive mental health and wellbeing to everyone. </a:t>
            </a:r>
          </a:p>
          <a:p>
            <a:pPr marL="742950" lvl="1" indent="-285750">
              <a:buFont typeface="Arial"/>
              <a:buChar char="•"/>
              <a:defRPr/>
            </a:pPr>
            <a:r>
              <a:rPr lang="en-US" sz="1600">
                <a:solidFill>
                  <a:prstClr val="black"/>
                </a:solidFill>
                <a:latin typeface="Arial"/>
                <a:ea typeface="Calibri"/>
                <a:cs typeface="Arial"/>
              </a:rPr>
              <a:t>We will share this via email following the meeting as well. </a:t>
            </a:r>
          </a:p>
          <a:p>
            <a:pPr marL="742950" lvl="1" indent="-285750">
              <a:buFont typeface="Arial"/>
              <a:buChar char="•"/>
              <a:defRPr/>
            </a:pPr>
            <a:endParaRPr lang="en-US" sz="1600">
              <a:solidFill>
                <a:prstClr val="black"/>
              </a:solidFill>
              <a:latin typeface="Arial"/>
              <a:ea typeface="Calibri"/>
              <a:cs typeface="Arial"/>
            </a:endParaRPr>
          </a:p>
        </p:txBody>
      </p:sp>
    </p:spTree>
    <p:extLst>
      <p:ext uri="{BB962C8B-B14F-4D97-AF65-F5344CB8AC3E}">
        <p14:creationId xmlns:p14="http://schemas.microsoft.com/office/powerpoint/2010/main" val="18652956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55709D"/>
        </a:solidFill>
        <a:effectLst/>
      </p:bgPr>
    </p:bg>
    <p:spTree>
      <p:nvGrpSpPr>
        <p:cNvPr id="1" name="">
          <a:extLst>
            <a:ext uri="{FF2B5EF4-FFF2-40B4-BE49-F238E27FC236}">
              <a16:creationId xmlns:a16="http://schemas.microsoft.com/office/drawing/2014/main" id="{04065C29-1F10-CCF0-9284-CF3174107562}"/>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8AFDE261-F7BA-27EA-3943-A652860E0B54}"/>
              </a:ext>
            </a:extLst>
          </p:cNvPr>
          <p:cNvSpPr>
            <a:spLocks noGrp="1"/>
          </p:cNvSpPr>
          <p:nvPr>
            <p:ph type="title"/>
          </p:nvPr>
        </p:nvSpPr>
        <p:spPr>
          <a:xfrm>
            <a:off x="1285754" y="1701090"/>
            <a:ext cx="9620491" cy="3201026"/>
          </a:xfrm>
        </p:spPr>
        <p:txBody>
          <a:bodyPr>
            <a:normAutofit/>
          </a:bodyPr>
          <a:lstStyle/>
          <a:p>
            <a:r>
              <a:rPr lang="en-US" sz="3600" b="1">
                <a:solidFill>
                  <a:schemeClr val="bg1"/>
                </a:solidFill>
                <a:latin typeface="Arial" panose="020B0604020202020204" pitchFamily="34" charset="0"/>
                <a:cs typeface="Arial" panose="020B0604020202020204" pitchFamily="34" charset="0"/>
              </a:rPr>
              <a:t>RFA Update</a:t>
            </a:r>
            <a:br>
              <a:rPr lang="en-US" sz="3600" b="1">
                <a:solidFill>
                  <a:schemeClr val="bg1"/>
                </a:solidFill>
                <a:latin typeface="Arial" panose="020B0604020202020204" pitchFamily="34" charset="0"/>
                <a:cs typeface="Arial" panose="020B0604020202020204" pitchFamily="34" charset="0"/>
              </a:rPr>
            </a:br>
            <a:br>
              <a:rPr lang="en-US" sz="3600" b="1">
                <a:solidFill>
                  <a:schemeClr val="bg1"/>
                </a:solidFill>
                <a:latin typeface="Arial" panose="020B0604020202020204" pitchFamily="34" charset="0"/>
                <a:cs typeface="Arial" panose="020B0604020202020204" pitchFamily="34" charset="0"/>
              </a:rPr>
            </a:br>
            <a:endParaRPr lang="en-US" sz="3600" b="1">
              <a:solidFill>
                <a:schemeClr val="bg1"/>
              </a:solidFill>
              <a:latin typeface="Arial" panose="020B0604020202020204" pitchFamily="34" charset="0"/>
              <a:cs typeface="Arial" panose="020B0604020202020204" pitchFamily="34" charset="0"/>
            </a:endParaRPr>
          </a:p>
        </p:txBody>
      </p:sp>
      <p:cxnSp>
        <p:nvCxnSpPr>
          <p:cNvPr id="8" name="Straight Connector 7">
            <a:extLst>
              <a:ext uri="{FF2B5EF4-FFF2-40B4-BE49-F238E27FC236}">
                <a16:creationId xmlns:a16="http://schemas.microsoft.com/office/drawing/2014/main" id="{8247C3BC-60C4-63FD-B60A-746C64200C64}"/>
              </a:ext>
            </a:extLst>
          </p:cNvPr>
          <p:cNvCxnSpPr/>
          <p:nvPr/>
        </p:nvCxnSpPr>
        <p:spPr>
          <a:xfrm>
            <a:off x="1408386" y="4256690"/>
            <a:ext cx="9497859" cy="0"/>
          </a:xfrm>
          <a:prstGeom prst="line">
            <a:avLst/>
          </a:prstGeom>
          <a:ln w="63500">
            <a:solidFill>
              <a:schemeClr val="bg1"/>
            </a:solidFill>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5041874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7762EF-302D-405A-3044-DBAD54BE97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BF93A8-86C6-FC99-8E3E-8A865E1427E5}"/>
              </a:ext>
            </a:extLst>
          </p:cNvPr>
          <p:cNvSpPr>
            <a:spLocks noGrp="1"/>
          </p:cNvSpPr>
          <p:nvPr>
            <p:ph type="title"/>
          </p:nvPr>
        </p:nvSpPr>
        <p:spPr>
          <a:xfrm>
            <a:off x="434833" y="76200"/>
            <a:ext cx="9364260" cy="1295400"/>
          </a:xfrm>
        </p:spPr>
        <p:txBody>
          <a:bodyPr/>
          <a:lstStyle/>
          <a:p>
            <a:r>
              <a:rPr lang="en-US" i="0"/>
              <a:t>RFA Overview</a:t>
            </a:r>
          </a:p>
        </p:txBody>
      </p:sp>
      <p:sp>
        <p:nvSpPr>
          <p:cNvPr id="5" name="TextBox 4">
            <a:extLst>
              <a:ext uri="{FF2B5EF4-FFF2-40B4-BE49-F238E27FC236}">
                <a16:creationId xmlns:a16="http://schemas.microsoft.com/office/drawing/2014/main" id="{E5F1D2F7-305F-A5B5-BCC8-E3E9958440C4}"/>
              </a:ext>
            </a:extLst>
          </p:cNvPr>
          <p:cNvSpPr txBox="1"/>
          <p:nvPr/>
        </p:nvSpPr>
        <p:spPr>
          <a:xfrm>
            <a:off x="434833" y="1530624"/>
            <a:ext cx="11158856" cy="5262979"/>
          </a:xfrm>
          <a:prstGeom prst="rect">
            <a:avLst/>
          </a:prstGeom>
          <a:noFill/>
        </p:spPr>
        <p:txBody>
          <a:bodyPr wrap="square" lIns="91440" tIns="45720" rIns="91440" bIns="45720" anchor="t">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a:ln>
                  <a:noFill/>
                </a:ln>
                <a:solidFill>
                  <a:srgbClr val="374967"/>
                </a:solidFill>
                <a:effectLst/>
                <a:uLnTx/>
                <a:uFillTx/>
                <a:latin typeface="Arial"/>
                <a:ea typeface="Calibri"/>
                <a:cs typeface="Arial"/>
              </a:rPr>
              <a:t>Grant Opportunity</a:t>
            </a:r>
          </a:p>
          <a:p>
            <a:pPr marL="742950" marR="0" lvl="1" indent="-285750" algn="l" defTabSz="914400" rtl="0" eaLnBrk="1" fontAlgn="base" latinLnBrk="0" hangingPunct="1">
              <a:lnSpc>
                <a:spcPct val="100000"/>
              </a:lnSpc>
              <a:spcBef>
                <a:spcPct val="0"/>
              </a:spcBef>
              <a:spcAft>
                <a:spcPct val="0"/>
              </a:spcAft>
              <a:buClrTx/>
              <a:buSzTx/>
              <a:buFont typeface="Arial"/>
              <a:buChar char="•"/>
              <a:tabLst/>
              <a:defRPr/>
            </a:pPr>
            <a:r>
              <a:rPr lang="en-US" sz="1600">
                <a:latin typeface="Arial" panose="020B0604020202020204" pitchFamily="34" charset="0"/>
                <a:ea typeface="Calibri" panose="020F0502020204030204" pitchFamily="34" charset="0"/>
                <a:cs typeface="Arial" panose="020B0604020202020204" pitchFamily="34" charset="0"/>
              </a:rPr>
              <a:t>OBHPP has launched a new multi-year grant opportunity </a:t>
            </a:r>
            <a:r>
              <a:rPr kumimoji="0" lang="en-US" sz="1600" i="0" u="none" strike="noStrike" kern="1200" cap="none" spc="0" normalizeH="0" baseline="0" noProof="0">
                <a:ln>
                  <a:noFill/>
                </a:ln>
                <a:effectLst/>
                <a:uLnTx/>
                <a:uFillTx/>
                <a:latin typeface="Arial"/>
                <a:ea typeface="Calibri"/>
                <a:cs typeface="Arial"/>
              </a:rPr>
              <a:t>to award ~$3M annually in grants (as </a:t>
            </a:r>
            <a:r>
              <a:rPr lang="en-US" sz="1600">
                <a:latin typeface="Arial"/>
                <a:ea typeface="Calibri"/>
                <a:cs typeface="Arial"/>
              </a:rPr>
              <a:t>funding is </a:t>
            </a:r>
            <a:r>
              <a:rPr kumimoji="0" lang="en-US" sz="1600" i="0" u="none" strike="noStrike" kern="1200" cap="none" spc="0" normalizeH="0" baseline="0" noProof="0">
                <a:ln>
                  <a:noFill/>
                </a:ln>
                <a:effectLst/>
                <a:uLnTx/>
                <a:uFillTx/>
                <a:latin typeface="Arial"/>
                <a:ea typeface="Calibri"/>
                <a:cs typeface="Arial"/>
              </a:rPr>
              <a:t>available).</a:t>
            </a:r>
            <a:endParaRPr lang="en-US" sz="1600" i="0" u="none" strike="noStrike" kern="1200" cap="none" spc="0" normalizeH="0" baseline="0" noProof="0">
              <a:ln>
                <a:noFill/>
              </a:ln>
              <a:effectLst/>
              <a:uLnTx/>
              <a:uFillTx/>
              <a:latin typeface="Arial"/>
              <a:ea typeface="Calibri"/>
              <a:cs typeface="Arial"/>
            </a:endParaRPr>
          </a:p>
          <a:p>
            <a:pPr marL="742950" marR="0" lvl="1"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lang="en-US" sz="1600">
                <a:latin typeface="Arial"/>
                <a:ea typeface="Calibri"/>
                <a:cs typeface="Arial"/>
              </a:rPr>
              <a:t>Grant funding will support CBOs statewide to develop new, or expand existing, programs across key focus areas. </a:t>
            </a:r>
          </a:p>
          <a:p>
            <a:pPr marR="0" lvl="0" algn="l" defTabSz="914400" rtl="0" eaLnBrk="1" fontAlgn="base" latinLnBrk="0" hangingPunct="1">
              <a:lnSpc>
                <a:spcPct val="100000"/>
              </a:lnSpc>
              <a:spcBef>
                <a:spcPct val="0"/>
              </a:spcBef>
              <a:spcAft>
                <a:spcPct val="0"/>
              </a:spcAft>
              <a:buClrTx/>
              <a:buSzTx/>
              <a:tabLst/>
              <a:defRPr/>
            </a:pPr>
            <a:endParaRPr lang="en-US" sz="1600">
              <a:latin typeface="Arial" panose="020B0604020202020204" pitchFamily="34" charset="0"/>
              <a:ea typeface="Calibri" panose="020F0502020204030204" pitchFamily="34" charset="0"/>
              <a:cs typeface="Arial" panose="020B0604020202020204" pitchFamily="34" charset="0"/>
            </a:endParaRPr>
          </a:p>
          <a:p>
            <a:pPr lvl="0" fontAlgn="base">
              <a:spcBef>
                <a:spcPct val="0"/>
              </a:spcBef>
              <a:spcAft>
                <a:spcPct val="0"/>
              </a:spcAft>
              <a:defRPr/>
            </a:pPr>
            <a:r>
              <a:rPr lang="en-US" sz="1600" b="1">
                <a:solidFill>
                  <a:srgbClr val="374967"/>
                </a:solidFill>
                <a:ea typeface="Calibri"/>
                <a:cs typeface="Arial"/>
              </a:rPr>
              <a:t>Projects must address 1 or 2 of the following Priority Areas:</a:t>
            </a:r>
          </a:p>
          <a:p>
            <a:pPr marL="742950" lvl="1" indent="-285750">
              <a:buFont typeface="Arial" panose="020B0604020202020204" pitchFamily="34" charset="0"/>
              <a:buChar char="•"/>
            </a:pPr>
            <a:r>
              <a:rPr lang="en-US" sz="1600">
                <a:cs typeface="Arial"/>
              </a:rPr>
              <a:t>Reducing loneliness and social isolation. </a:t>
            </a:r>
          </a:p>
          <a:p>
            <a:pPr marL="742950" lvl="1" indent="-285750">
              <a:buFont typeface="Arial" panose="020B0604020202020204" pitchFamily="34" charset="0"/>
              <a:buChar char="•"/>
            </a:pPr>
            <a:r>
              <a:rPr lang="en-US" sz="1600">
                <a:cs typeface="Times New Roman"/>
              </a:rPr>
              <a:t>Reducing family stress and supporting caregiver wellbeing. </a:t>
            </a:r>
            <a:endParaRPr lang="en-US" sz="1600">
              <a:cs typeface="Arial"/>
            </a:endParaRPr>
          </a:p>
          <a:p>
            <a:pPr marL="742950" lvl="1" indent="-285750">
              <a:buFont typeface="Arial" panose="020B0604020202020204" pitchFamily="34" charset="0"/>
              <a:buChar char="•"/>
            </a:pPr>
            <a:r>
              <a:rPr lang="en-US" sz="1600">
                <a:cs typeface="Times New Roman"/>
              </a:rPr>
              <a:t>Promoting infant, early childhood, and maternal mental health.</a:t>
            </a:r>
            <a:endParaRPr lang="en-US" sz="1600">
              <a:cs typeface="Arial"/>
            </a:endParaRPr>
          </a:p>
          <a:p>
            <a:pPr marL="742950" lvl="1" indent="-285750">
              <a:buFont typeface="Arial" panose="020B0604020202020204" pitchFamily="34" charset="0"/>
              <a:buChar char="•"/>
            </a:pPr>
            <a:r>
              <a:rPr lang="en-US" sz="1600">
                <a:cs typeface="Times New Roman"/>
              </a:rPr>
              <a:t>Reducing psychological distress in immigrant populations. </a:t>
            </a:r>
            <a:endParaRPr lang="en-US" sz="1600">
              <a:cs typeface="Arial"/>
            </a:endParaRPr>
          </a:p>
          <a:p>
            <a:pPr marL="742950" lvl="1" indent="-285750">
              <a:buFont typeface="Arial" panose="020B0604020202020204" pitchFamily="34" charset="0"/>
              <a:buChar char="•"/>
            </a:pPr>
            <a:r>
              <a:rPr lang="en-US" sz="1600">
                <a:cs typeface="Times New Roman"/>
              </a:rPr>
              <a:t>Promoting early intervention with youth and young adults.</a:t>
            </a:r>
            <a:endParaRPr lang="en-US" sz="1600">
              <a:cs typeface="Arial"/>
            </a:endParaRPr>
          </a:p>
          <a:p>
            <a:pPr marL="742950" lvl="1" indent="-285750">
              <a:buFont typeface="Arial" panose="020B0604020202020204" pitchFamily="34" charset="0"/>
              <a:buChar char="•"/>
            </a:pPr>
            <a:r>
              <a:rPr lang="en-US" sz="1600">
                <a:cs typeface="Times New Roman"/>
              </a:rPr>
              <a:t>Reducing family and intimate partner violence. </a:t>
            </a:r>
            <a:endParaRPr lang="en-US" sz="1600">
              <a:cs typeface="Arial"/>
            </a:endParaRPr>
          </a:p>
          <a:p>
            <a:pPr marL="742950" lvl="1" indent="-285750">
              <a:buFont typeface="Arial" panose="020B0604020202020204" pitchFamily="34" charset="0"/>
              <a:buChar char="•"/>
            </a:pPr>
            <a:r>
              <a:rPr lang="en-US" sz="1600">
                <a:cs typeface="Times New Roman"/>
              </a:rPr>
              <a:t>Promoting population wellbeing through education, training, and skills development. </a:t>
            </a:r>
            <a:endParaRPr lang="en-US" sz="1600">
              <a:cs typeface="Arial"/>
            </a:endParaRPr>
          </a:p>
          <a:p>
            <a:pPr lvl="0" fontAlgn="base">
              <a:spcBef>
                <a:spcPct val="0"/>
              </a:spcBef>
              <a:spcAft>
                <a:spcPct val="0"/>
              </a:spcAft>
              <a:defRPr/>
            </a:pPr>
            <a:endParaRPr lang="en-US" sz="1600" b="1">
              <a:solidFill>
                <a:srgbClr val="374967"/>
              </a:solidFill>
              <a:ea typeface="Calibri"/>
              <a:cs typeface="Arial" panose="020B0604020202020204" pitchFamily="34" charset="0"/>
            </a:endParaRPr>
          </a:p>
          <a:p>
            <a:pPr lvl="0" fontAlgn="base">
              <a:spcBef>
                <a:spcPct val="0"/>
              </a:spcBef>
              <a:spcAft>
                <a:spcPct val="0"/>
              </a:spcAft>
              <a:defRPr/>
            </a:pPr>
            <a:r>
              <a:rPr lang="en-US" sz="1600" b="1">
                <a:solidFill>
                  <a:srgbClr val="374967"/>
                </a:solidFill>
                <a:ea typeface="Calibri"/>
                <a:cs typeface="Arial"/>
              </a:rPr>
              <a:t>Grantee Eligibility:</a:t>
            </a:r>
          </a:p>
          <a:p>
            <a:pPr marL="742950" lvl="1" indent="-285750">
              <a:buFont typeface="Arial" panose="020B0604020202020204" pitchFamily="34" charset="0"/>
              <a:buChar char="•"/>
            </a:pPr>
            <a:r>
              <a:rPr lang="en-US" sz="1600">
                <a:cs typeface="Arial"/>
              </a:rPr>
              <a:t>Open to Massachusetts-based or serving organizations. </a:t>
            </a:r>
          </a:p>
          <a:p>
            <a:pPr marL="742950" lvl="1" indent="-285750">
              <a:buFont typeface="Arial" panose="020B0604020202020204" pitchFamily="34" charset="0"/>
              <a:buChar char="•"/>
            </a:pPr>
            <a:r>
              <a:rPr lang="en-US" sz="1600">
                <a:cs typeface="Arial"/>
              </a:rPr>
              <a:t>Must have experience implementing behavioral health promotion and/or prevention initiatives. </a:t>
            </a:r>
          </a:p>
          <a:p>
            <a:pPr marL="742950" lvl="1" indent="-285750">
              <a:buFont typeface="Arial" panose="020B0604020202020204" pitchFamily="34" charset="0"/>
              <a:buChar char="•"/>
            </a:pPr>
            <a:r>
              <a:rPr lang="en-US" sz="1600">
                <a:cs typeface="Arial"/>
              </a:rPr>
              <a:t>Have experience collecting evaluation and/or reporting data and creating reports. </a:t>
            </a:r>
          </a:p>
          <a:p>
            <a:pPr marL="742950" lvl="1" indent="-285750">
              <a:buFont typeface="Arial" panose="020B0604020202020204" pitchFamily="34" charset="0"/>
              <a:buChar char="•"/>
            </a:pPr>
            <a:r>
              <a:rPr lang="en-US" sz="1600">
                <a:cs typeface="Arial"/>
              </a:rPr>
              <a:t>Experience incorporating health equity and implementing initiatives to reduce social and structural barriers to mental wellbeing. </a:t>
            </a:r>
          </a:p>
          <a:p>
            <a:pPr marL="742950" lvl="1" indent="-285750">
              <a:buFont typeface="Arial" panose="020B0604020202020204" pitchFamily="34" charset="0"/>
              <a:buChar char="•"/>
            </a:pPr>
            <a:r>
              <a:rPr lang="en-US" sz="1600">
                <a:cs typeface="Arial"/>
              </a:rPr>
              <a:t>Additional preference: AHEM communities and partnerships between large and small organizations.</a:t>
            </a:r>
            <a:endParaRPr lang="en-US" sz="1600">
              <a:solidFill>
                <a:srgbClr val="000000"/>
              </a:solidFill>
              <a:ea typeface="Calibri"/>
              <a:cs typeface="Arial"/>
            </a:endParaRPr>
          </a:p>
        </p:txBody>
      </p:sp>
    </p:spTree>
    <p:extLst>
      <p:ext uri="{BB962C8B-B14F-4D97-AF65-F5344CB8AC3E}">
        <p14:creationId xmlns:p14="http://schemas.microsoft.com/office/powerpoint/2010/main" val="12463657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616B2F-B837-E2E4-5858-AF0AE56BDB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101858-B2D6-B616-1C06-9D31D295D9D8}"/>
              </a:ext>
            </a:extLst>
          </p:cNvPr>
          <p:cNvSpPr>
            <a:spLocks noGrp="1"/>
          </p:cNvSpPr>
          <p:nvPr>
            <p:ph type="title"/>
          </p:nvPr>
        </p:nvSpPr>
        <p:spPr>
          <a:xfrm>
            <a:off x="545910" y="0"/>
            <a:ext cx="9079170" cy="1295400"/>
          </a:xfrm>
        </p:spPr>
        <p:txBody>
          <a:bodyPr/>
          <a:lstStyle/>
          <a:p>
            <a:r>
              <a:rPr lang="en-US" i="0"/>
              <a:t>OBHPP Opportunity Information</a:t>
            </a:r>
          </a:p>
        </p:txBody>
      </p:sp>
      <p:sp>
        <p:nvSpPr>
          <p:cNvPr id="3" name="TextBox 2">
            <a:extLst>
              <a:ext uri="{FF2B5EF4-FFF2-40B4-BE49-F238E27FC236}">
                <a16:creationId xmlns:a16="http://schemas.microsoft.com/office/drawing/2014/main" id="{EDE97921-A966-77AB-357D-52F196B3C816}"/>
              </a:ext>
            </a:extLst>
          </p:cNvPr>
          <p:cNvSpPr txBox="1"/>
          <p:nvPr/>
        </p:nvSpPr>
        <p:spPr>
          <a:xfrm>
            <a:off x="545910" y="2285220"/>
            <a:ext cx="10610126" cy="3570208"/>
          </a:xfrm>
          <a:prstGeom prst="rect">
            <a:avLst/>
          </a:prstGeom>
          <a:noFill/>
        </p:spPr>
        <p:txBody>
          <a:bodyPr wrap="square" lIns="91440" tIns="45720" rIns="91440" bIns="45720" rtlCol="0" anchor="t">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sz="1600" b="1">
                <a:solidFill>
                  <a:srgbClr val="374967"/>
                </a:solidFill>
                <a:latin typeface="Arial" panose="020B0604020202020204" pitchFamily="34" charset="0"/>
                <a:ea typeface="Calibri"/>
                <a:cs typeface="Arial" panose="020B0604020202020204" pitchFamily="34" charset="0"/>
              </a:rPr>
              <a:t>Grant Structure: Three Tiers, each with different funding amounts</a:t>
            </a:r>
          </a:p>
          <a:p>
            <a:pPr lvl="0"/>
            <a:endParaRPr lang="en-US"/>
          </a:p>
          <a:p>
            <a:pPr lvl="1"/>
            <a:r>
              <a:rPr lang="en-US" sz="1600"/>
              <a:t>Tier A: Design and development support for emerging programs [100,000 -150,000/year]</a:t>
            </a:r>
            <a:endParaRPr lang="en-US" sz="1600">
              <a:cs typeface="Arial"/>
            </a:endParaRPr>
          </a:p>
          <a:p>
            <a:pPr lvl="1"/>
            <a:r>
              <a:rPr lang="en-US" sz="1600"/>
              <a:t>Tier B: Implementation support to launch or scale ready-to-implement programs [150,000 - 250,000/year]</a:t>
            </a:r>
            <a:endParaRPr lang="en-US" sz="1600">
              <a:cs typeface="Arial"/>
            </a:endParaRPr>
          </a:p>
          <a:p>
            <a:pPr lvl="1"/>
            <a:r>
              <a:rPr lang="en-US" sz="1600"/>
              <a:t>Tier C: Scaling and sustainability support for established programs.  [250,000 - 350,000/year]</a:t>
            </a:r>
            <a:endParaRPr lang="en-US" sz="1600">
              <a:cs typeface="Arial"/>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lang="en-US" sz="1600" b="1">
              <a:solidFill>
                <a:srgbClr val="374967"/>
              </a:solidFill>
              <a:latin typeface="Arial" panose="020B0604020202020204" pitchFamily="34" charset="0"/>
              <a:ea typeface="Calibri"/>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lang="en-US" sz="1600" b="1">
              <a:solidFill>
                <a:srgbClr val="374967"/>
              </a:solidFill>
              <a:latin typeface="Arial" panose="020B0604020202020204" pitchFamily="34" charset="0"/>
              <a:ea typeface="Calibri"/>
              <a:cs typeface="Arial" panose="020B0604020202020204" pitchFamily="34" charset="0"/>
            </a:endParaRPr>
          </a:p>
          <a:p>
            <a:pPr fontAlgn="base">
              <a:spcBef>
                <a:spcPct val="0"/>
              </a:spcBef>
              <a:spcAft>
                <a:spcPct val="0"/>
              </a:spcAft>
              <a:defRPr/>
            </a:pPr>
            <a:r>
              <a:rPr lang="en-US" sz="1600" b="1">
                <a:solidFill>
                  <a:srgbClr val="374967"/>
                </a:solidFill>
                <a:latin typeface="Arial"/>
                <a:ea typeface="Calibri"/>
                <a:cs typeface="Arial"/>
              </a:rPr>
              <a:t>Timeline &amp; Process:</a:t>
            </a:r>
          </a:p>
          <a:p>
            <a:pPr marL="742950" lvl="1" indent="-285750">
              <a:buFont typeface="Arial" panose="020B0604020202020204" pitchFamily="34" charset="0"/>
              <a:buChar char="•"/>
            </a:pPr>
            <a:r>
              <a:rPr lang="en-US" sz="1600"/>
              <a:t>RFA posted - October 3, 3pm</a:t>
            </a:r>
          </a:p>
          <a:p>
            <a:pPr marL="742950" lvl="1" indent="-285750">
              <a:buFont typeface="Arial" panose="020B0604020202020204" pitchFamily="34" charset="0"/>
              <a:buChar char="•"/>
            </a:pPr>
            <a:r>
              <a:rPr lang="en-US" sz="1600"/>
              <a:t>Bidder’s Conference - October 17, 1pm (virtual)</a:t>
            </a:r>
          </a:p>
          <a:p>
            <a:pPr marL="742950" lvl="1" indent="-285750">
              <a:buFont typeface="Arial" panose="020B0604020202020204" pitchFamily="34" charset="0"/>
              <a:buChar char="•"/>
            </a:pPr>
            <a:r>
              <a:rPr lang="en-US" sz="1600"/>
              <a:t>Deadline to submit questions - October 24, 3pm</a:t>
            </a:r>
          </a:p>
          <a:p>
            <a:pPr marL="742950" lvl="1" indent="-285750">
              <a:buFont typeface="Arial" panose="020B0604020202020204" pitchFamily="34" charset="0"/>
              <a:buChar char="•"/>
            </a:pPr>
            <a:r>
              <a:rPr lang="en-US" sz="1600"/>
              <a:t>Deadline for posting applications – November 21, 3pm</a:t>
            </a:r>
          </a:p>
          <a:p>
            <a:pPr marL="742950" lvl="1" indent="-285750">
              <a:buFont typeface="Arial" panose="020B0604020202020204" pitchFamily="34" charset="0"/>
              <a:buChar char="•"/>
            </a:pPr>
            <a:r>
              <a:rPr lang="en-US" sz="1600">
                <a:highlight>
                  <a:srgbClr val="00FFFF"/>
                </a:highlight>
              </a:rPr>
              <a:t>Review period – November 24 – January 15</a:t>
            </a:r>
          </a:p>
          <a:p>
            <a:pPr marL="742950" lvl="1" indent="-285750">
              <a:buFont typeface="Arial" panose="020B0604020202020204" pitchFamily="34" charset="0"/>
              <a:buChar char="•"/>
            </a:pPr>
            <a:r>
              <a:rPr lang="en-US" sz="1600"/>
              <a:t>Anticipated start of grants – February 2026</a:t>
            </a:r>
          </a:p>
        </p:txBody>
      </p:sp>
    </p:spTree>
    <p:extLst>
      <p:ext uri="{BB962C8B-B14F-4D97-AF65-F5344CB8AC3E}">
        <p14:creationId xmlns:p14="http://schemas.microsoft.com/office/powerpoint/2010/main" val="25379840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97B596-1E2D-7C59-BDEF-E7F63A47F6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B073951-4DA7-E6F7-2945-4BFF1AB699F0}"/>
              </a:ext>
            </a:extLst>
          </p:cNvPr>
          <p:cNvSpPr>
            <a:spLocks noGrp="1"/>
          </p:cNvSpPr>
          <p:nvPr>
            <p:ph type="title"/>
          </p:nvPr>
        </p:nvSpPr>
        <p:spPr>
          <a:xfrm>
            <a:off x="545910" y="0"/>
            <a:ext cx="9079170" cy="1295400"/>
          </a:xfrm>
        </p:spPr>
        <p:txBody>
          <a:bodyPr/>
          <a:lstStyle/>
          <a:p>
            <a:r>
              <a:rPr lang="en-US" i="0"/>
              <a:t>Summary of Review Process</a:t>
            </a:r>
          </a:p>
        </p:txBody>
      </p:sp>
      <p:graphicFrame>
        <p:nvGraphicFramePr>
          <p:cNvPr id="4" name="Table 3">
            <a:extLst>
              <a:ext uri="{FF2B5EF4-FFF2-40B4-BE49-F238E27FC236}">
                <a16:creationId xmlns:a16="http://schemas.microsoft.com/office/drawing/2014/main" id="{7CBA13DD-002B-6DF2-6409-018D4FA836E9}"/>
              </a:ext>
            </a:extLst>
          </p:cNvPr>
          <p:cNvGraphicFramePr>
            <a:graphicFrameLocks noGrp="1"/>
          </p:cNvGraphicFramePr>
          <p:nvPr>
            <p:extLst>
              <p:ext uri="{D42A27DB-BD31-4B8C-83A1-F6EECF244321}">
                <p14:modId xmlns:p14="http://schemas.microsoft.com/office/powerpoint/2010/main" val="2416495389"/>
              </p:ext>
            </p:extLst>
          </p:nvPr>
        </p:nvGraphicFramePr>
        <p:xfrm>
          <a:off x="6825176" y="2162678"/>
          <a:ext cx="4375482" cy="3028746"/>
        </p:xfrm>
        <a:graphic>
          <a:graphicData uri="http://schemas.openxmlformats.org/drawingml/2006/table">
            <a:tbl>
              <a:tblPr firstRow="1" bandRow="1">
                <a:tableStyleId>{5C22544A-7EE6-4342-B048-85BDC9FD1C3A}</a:tableStyleId>
              </a:tblPr>
              <a:tblGrid>
                <a:gridCol w="1573757">
                  <a:extLst>
                    <a:ext uri="{9D8B030D-6E8A-4147-A177-3AD203B41FA5}">
                      <a16:colId xmlns:a16="http://schemas.microsoft.com/office/drawing/2014/main" val="3816369566"/>
                    </a:ext>
                  </a:extLst>
                </a:gridCol>
                <a:gridCol w="2801725">
                  <a:extLst>
                    <a:ext uri="{9D8B030D-6E8A-4147-A177-3AD203B41FA5}">
                      <a16:colId xmlns:a16="http://schemas.microsoft.com/office/drawing/2014/main" val="3889873520"/>
                    </a:ext>
                  </a:extLst>
                </a:gridCol>
              </a:tblGrid>
              <a:tr h="591448">
                <a:tc>
                  <a:txBody>
                    <a:bodyPr/>
                    <a:lstStyle/>
                    <a:p>
                      <a:r>
                        <a:rPr lang="en-US" sz="2400"/>
                        <a:t>Tier</a:t>
                      </a:r>
                    </a:p>
                  </a:txBody>
                  <a:tcPr anchor="ctr">
                    <a:solidFill>
                      <a:srgbClr val="5D779A"/>
                    </a:solidFill>
                  </a:tcPr>
                </a:tc>
                <a:tc>
                  <a:txBody>
                    <a:bodyPr/>
                    <a:lstStyle/>
                    <a:p>
                      <a:r>
                        <a:rPr lang="en-US" sz="2400"/>
                        <a:t>Applications</a:t>
                      </a:r>
                    </a:p>
                  </a:txBody>
                  <a:tcPr anchor="ctr">
                    <a:solidFill>
                      <a:srgbClr val="5D779A"/>
                    </a:solidFill>
                  </a:tcPr>
                </a:tc>
                <a:extLst>
                  <a:ext uri="{0D108BD9-81ED-4DB2-BD59-A6C34878D82A}">
                    <a16:rowId xmlns:a16="http://schemas.microsoft.com/office/drawing/2014/main" val="1432931844"/>
                  </a:ext>
                </a:extLst>
              </a:tr>
              <a:tr h="613195">
                <a:tc>
                  <a:txBody>
                    <a:bodyPr/>
                    <a:lstStyle/>
                    <a:p>
                      <a:r>
                        <a:rPr lang="en-US" sz="2200" b="1"/>
                        <a:t>Tier A</a:t>
                      </a:r>
                    </a:p>
                  </a:txBody>
                  <a:tcPr anchor="ctr">
                    <a:solidFill>
                      <a:srgbClr val="DBE1E9"/>
                    </a:solidFill>
                  </a:tcPr>
                </a:tc>
                <a:tc>
                  <a:txBody>
                    <a:bodyPr/>
                    <a:lstStyle/>
                    <a:p>
                      <a:pPr algn="l"/>
                      <a:r>
                        <a:rPr lang="en-US" sz="2200" b="1"/>
                        <a:t>61</a:t>
                      </a:r>
                    </a:p>
                  </a:txBody>
                  <a:tcPr anchor="ctr">
                    <a:solidFill>
                      <a:srgbClr val="DBE1E9"/>
                    </a:solidFill>
                  </a:tcPr>
                </a:tc>
                <a:extLst>
                  <a:ext uri="{0D108BD9-81ED-4DB2-BD59-A6C34878D82A}">
                    <a16:rowId xmlns:a16="http://schemas.microsoft.com/office/drawing/2014/main" val="1701788195"/>
                  </a:ext>
                </a:extLst>
              </a:tr>
              <a:tr h="661436">
                <a:tc>
                  <a:txBody>
                    <a:bodyPr/>
                    <a:lstStyle/>
                    <a:p>
                      <a:r>
                        <a:rPr lang="en-US" sz="2200" b="1"/>
                        <a:t>Tier B</a:t>
                      </a:r>
                    </a:p>
                  </a:txBody>
                  <a:tcPr anchor="ctr">
                    <a:solidFill>
                      <a:srgbClr val="C3CDDB"/>
                    </a:solidFill>
                  </a:tcPr>
                </a:tc>
                <a:tc>
                  <a:txBody>
                    <a:bodyPr/>
                    <a:lstStyle/>
                    <a:p>
                      <a:pPr algn="l"/>
                      <a:r>
                        <a:rPr lang="en-US" sz="2200" b="1"/>
                        <a:t>96</a:t>
                      </a:r>
                    </a:p>
                  </a:txBody>
                  <a:tcPr anchor="ctr">
                    <a:solidFill>
                      <a:srgbClr val="C3CDDB"/>
                    </a:solidFill>
                  </a:tcPr>
                </a:tc>
                <a:extLst>
                  <a:ext uri="{0D108BD9-81ED-4DB2-BD59-A6C34878D82A}">
                    <a16:rowId xmlns:a16="http://schemas.microsoft.com/office/drawing/2014/main" val="3982142306"/>
                  </a:ext>
                </a:extLst>
              </a:tr>
              <a:tr h="588399">
                <a:tc>
                  <a:txBody>
                    <a:bodyPr/>
                    <a:lstStyle/>
                    <a:p>
                      <a:r>
                        <a:rPr lang="en-US" sz="2200" b="1"/>
                        <a:t>Tier C</a:t>
                      </a:r>
                    </a:p>
                  </a:txBody>
                  <a:tcPr anchor="ctr">
                    <a:solidFill>
                      <a:srgbClr val="DBE1E9"/>
                    </a:solidFill>
                  </a:tcPr>
                </a:tc>
                <a:tc>
                  <a:txBody>
                    <a:bodyPr/>
                    <a:lstStyle/>
                    <a:p>
                      <a:pPr algn="l"/>
                      <a:r>
                        <a:rPr lang="en-US" sz="2200" b="1"/>
                        <a:t>89</a:t>
                      </a:r>
                    </a:p>
                  </a:txBody>
                  <a:tcPr anchor="ctr">
                    <a:solidFill>
                      <a:srgbClr val="DBE1E9"/>
                    </a:solidFill>
                  </a:tcPr>
                </a:tc>
                <a:extLst>
                  <a:ext uri="{0D108BD9-81ED-4DB2-BD59-A6C34878D82A}">
                    <a16:rowId xmlns:a16="http://schemas.microsoft.com/office/drawing/2014/main" val="3164288801"/>
                  </a:ext>
                </a:extLst>
              </a:tr>
              <a:tr h="574268">
                <a:tc>
                  <a:txBody>
                    <a:bodyPr/>
                    <a:lstStyle/>
                    <a:p>
                      <a:pPr algn="l"/>
                      <a:r>
                        <a:rPr lang="en-US" sz="2400" b="1">
                          <a:solidFill>
                            <a:srgbClr val="00A4DE"/>
                          </a:solidFill>
                        </a:rPr>
                        <a:t>Total</a:t>
                      </a:r>
                    </a:p>
                  </a:txBody>
                  <a:tcPr anchor="ctr">
                    <a:solidFill>
                      <a:srgbClr val="C3CDDB"/>
                    </a:solidFill>
                  </a:tcPr>
                </a:tc>
                <a:tc>
                  <a:txBody>
                    <a:bodyPr/>
                    <a:lstStyle/>
                    <a:p>
                      <a:pPr algn="l"/>
                      <a:r>
                        <a:rPr lang="en-US" sz="2400" b="1">
                          <a:solidFill>
                            <a:srgbClr val="00A4DE"/>
                          </a:solidFill>
                        </a:rPr>
                        <a:t>246</a:t>
                      </a:r>
                    </a:p>
                  </a:txBody>
                  <a:tcPr anchor="ctr">
                    <a:solidFill>
                      <a:srgbClr val="C3CDDB"/>
                    </a:solidFill>
                  </a:tcPr>
                </a:tc>
                <a:extLst>
                  <a:ext uri="{0D108BD9-81ED-4DB2-BD59-A6C34878D82A}">
                    <a16:rowId xmlns:a16="http://schemas.microsoft.com/office/drawing/2014/main" val="1480892754"/>
                  </a:ext>
                </a:extLst>
              </a:tr>
            </a:tbl>
          </a:graphicData>
        </a:graphic>
      </p:graphicFrame>
      <p:sp>
        <p:nvSpPr>
          <p:cNvPr id="5" name="TextBox 4">
            <a:extLst>
              <a:ext uri="{FF2B5EF4-FFF2-40B4-BE49-F238E27FC236}">
                <a16:creationId xmlns:a16="http://schemas.microsoft.com/office/drawing/2014/main" id="{2CE5BB49-0ACF-1388-8AB4-34C6A220C378}"/>
              </a:ext>
            </a:extLst>
          </p:cNvPr>
          <p:cNvSpPr txBox="1"/>
          <p:nvPr/>
        </p:nvSpPr>
        <p:spPr>
          <a:xfrm>
            <a:off x="545910" y="2080684"/>
            <a:ext cx="5991250" cy="4031873"/>
          </a:xfrm>
          <a:prstGeom prst="rect">
            <a:avLst/>
          </a:prstGeom>
          <a:noFill/>
        </p:spPr>
        <p:txBody>
          <a:bodyPr wrap="square" lIns="91440" tIns="45720" rIns="91440" bIns="45720" rtlCol="0" anchor="t">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sz="1600" b="1">
                <a:solidFill>
                  <a:srgbClr val="374967"/>
                </a:solidFill>
                <a:latin typeface="Arial"/>
                <a:ea typeface="Calibri"/>
                <a:cs typeface="Arial"/>
              </a:rPr>
              <a:t>Internal Review Process – Preparing for Review</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lang="en-US" sz="1600">
                <a:latin typeface="Arial"/>
                <a:ea typeface="Calibri"/>
                <a:cs typeface="Arial"/>
              </a:rPr>
              <a:t>We received a record number of bids </a:t>
            </a:r>
            <a:r>
              <a:rPr lang="en-US" sz="1600" b="1">
                <a:solidFill>
                  <a:srgbClr val="00B0F0"/>
                </a:solidFill>
                <a:latin typeface="Arial"/>
                <a:ea typeface="Calibri"/>
                <a:cs typeface="Arial"/>
              </a:rPr>
              <a:t>– 246!</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lang="en-US" sz="1600">
                <a:latin typeface="Arial"/>
                <a:ea typeface="Calibri"/>
                <a:cs typeface="Arial"/>
              </a:rPr>
              <a:t>We have completed preparing and sorting bids.</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lang="en-US" sz="1600">
                <a:latin typeface="Arial"/>
                <a:ea typeface="Calibri"/>
                <a:cs typeface="Arial"/>
              </a:rPr>
              <a:t>Applications now with our Review Committee.</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lang="en-US" sz="1600">
              <a:latin typeface="Arial" panose="020B0604020202020204" pitchFamily="34" charset="0"/>
              <a:ea typeface="Calibri"/>
              <a:cs typeface="Arial" panose="020B0604020202020204" pitchFamily="34" charset="0"/>
            </a:endParaRPr>
          </a:p>
          <a:p>
            <a:pPr marR="0" lvl="0" algn="l" defTabSz="914400" rtl="0" eaLnBrk="1" fontAlgn="base" latinLnBrk="0" hangingPunct="1">
              <a:lnSpc>
                <a:spcPct val="100000"/>
              </a:lnSpc>
              <a:spcBef>
                <a:spcPct val="0"/>
              </a:spcBef>
              <a:spcAft>
                <a:spcPct val="0"/>
              </a:spcAft>
              <a:buClrTx/>
              <a:buSzTx/>
              <a:tabLst/>
              <a:defRPr/>
            </a:pPr>
            <a:endParaRPr lang="en-US" sz="1600">
              <a:latin typeface="Arial" panose="020B0604020202020204" pitchFamily="34" charset="0"/>
              <a:ea typeface="Calibri"/>
              <a:cs typeface="Arial" panose="020B0604020202020204" pitchFamily="34" charset="0"/>
            </a:endParaRPr>
          </a:p>
          <a:p>
            <a:pPr lvl="0" fontAlgn="base">
              <a:spcBef>
                <a:spcPct val="0"/>
              </a:spcBef>
              <a:spcAft>
                <a:spcPct val="0"/>
              </a:spcAft>
              <a:defRPr/>
            </a:pPr>
            <a:r>
              <a:rPr lang="en-US" sz="1600" b="1">
                <a:solidFill>
                  <a:srgbClr val="374967"/>
                </a:solidFill>
                <a:latin typeface="Arial"/>
                <a:ea typeface="Calibri"/>
                <a:cs typeface="Arial"/>
              </a:rPr>
              <a:t>Review Committee</a:t>
            </a:r>
          </a:p>
          <a:p>
            <a:pPr marL="285750" lvl="0" indent="-285750" fontAlgn="base">
              <a:spcBef>
                <a:spcPct val="0"/>
              </a:spcBef>
              <a:spcAft>
                <a:spcPct val="0"/>
              </a:spcAft>
              <a:buFont typeface="Arial" panose="020B0604020202020204" pitchFamily="34" charset="0"/>
              <a:buChar char="•"/>
              <a:defRPr/>
            </a:pPr>
            <a:r>
              <a:rPr lang="en-US" sz="1600">
                <a:latin typeface="Arial"/>
                <a:ea typeface="Calibri"/>
                <a:cs typeface="Arial"/>
              </a:rPr>
              <a:t>Our Review Committee is made up of 36 members</a:t>
            </a:r>
          </a:p>
          <a:p>
            <a:pPr marL="742950" lvl="1" indent="-285750" fontAlgn="base">
              <a:spcBef>
                <a:spcPct val="0"/>
              </a:spcBef>
              <a:spcAft>
                <a:spcPct val="0"/>
              </a:spcAft>
              <a:buFont typeface="Arial" panose="020B0604020202020204" pitchFamily="34" charset="0"/>
              <a:buChar char="•"/>
              <a:defRPr/>
            </a:pPr>
            <a:r>
              <a:rPr lang="en-US" sz="1600" i="1">
                <a:solidFill>
                  <a:schemeClr val="accent3">
                    <a:lumMod val="60000"/>
                    <a:lumOff val="40000"/>
                  </a:schemeClr>
                </a:solidFill>
                <a:latin typeface="Arial"/>
                <a:ea typeface="Calibri"/>
                <a:cs typeface="Arial"/>
              </a:rPr>
              <a:t>Special thanks to our Commission members who volunteered for this role – Thank you!</a:t>
            </a:r>
          </a:p>
          <a:p>
            <a:pPr marL="285750" indent="-285750" fontAlgn="base">
              <a:spcBef>
                <a:spcPct val="0"/>
              </a:spcBef>
              <a:spcAft>
                <a:spcPct val="0"/>
              </a:spcAft>
              <a:buFont typeface="Arial" panose="020B0604020202020204" pitchFamily="34" charset="0"/>
              <a:buChar char="•"/>
              <a:defRPr/>
            </a:pPr>
            <a:r>
              <a:rPr lang="en-US" sz="1600">
                <a:latin typeface="Arial"/>
                <a:ea typeface="Calibri"/>
                <a:cs typeface="Arial"/>
              </a:rPr>
              <a:t>Applications have been shared with Review Committee members for their review.</a:t>
            </a:r>
          </a:p>
          <a:p>
            <a:pPr marL="285750" indent="-285750" fontAlgn="base">
              <a:spcBef>
                <a:spcPct val="0"/>
              </a:spcBef>
              <a:spcAft>
                <a:spcPct val="0"/>
              </a:spcAft>
              <a:buFont typeface="Arial" panose="020B0604020202020204" pitchFamily="34" charset="0"/>
              <a:buChar char="•"/>
              <a:defRPr/>
            </a:pPr>
            <a:r>
              <a:rPr lang="en-US" sz="1600">
                <a:latin typeface="Arial"/>
                <a:ea typeface="Calibri"/>
                <a:cs typeface="Arial"/>
              </a:rPr>
              <a:t>Consensus meetings will happen in late December and early January. </a:t>
            </a:r>
          </a:p>
          <a:p>
            <a:pPr marL="285750" indent="-285750" fontAlgn="base">
              <a:spcBef>
                <a:spcPct val="0"/>
              </a:spcBef>
              <a:spcAft>
                <a:spcPct val="0"/>
              </a:spcAft>
              <a:buFont typeface="Arial" panose="020B0604020202020204" pitchFamily="34" charset="0"/>
              <a:buChar char="•"/>
              <a:defRPr/>
            </a:pPr>
            <a:r>
              <a:rPr lang="en-US" sz="1600">
                <a:latin typeface="Arial"/>
                <a:ea typeface="Calibri"/>
                <a:cs typeface="Arial"/>
              </a:rPr>
              <a:t>Contract negotiations will begin in early 2026. </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lang="en-US" sz="1600">
              <a:solidFill>
                <a:srgbClr val="374967"/>
              </a:solidFill>
              <a:latin typeface="Arial" panose="020B0604020202020204" pitchFamily="34" charset="0"/>
              <a:ea typeface="Calibri"/>
              <a:cs typeface="Arial" panose="020B0604020202020204" pitchFamily="34" charset="0"/>
            </a:endParaRPr>
          </a:p>
        </p:txBody>
      </p:sp>
    </p:spTree>
    <p:extLst>
      <p:ext uri="{BB962C8B-B14F-4D97-AF65-F5344CB8AC3E}">
        <p14:creationId xmlns:p14="http://schemas.microsoft.com/office/powerpoint/2010/main" val="16904426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55709D"/>
        </a:solidFill>
        <a:effectLst/>
      </p:bgPr>
    </p:bg>
    <p:spTree>
      <p:nvGrpSpPr>
        <p:cNvPr id="1" name="">
          <a:extLst>
            <a:ext uri="{FF2B5EF4-FFF2-40B4-BE49-F238E27FC236}">
              <a16:creationId xmlns:a16="http://schemas.microsoft.com/office/drawing/2014/main" id="{FCB758F4-E148-296C-E0E1-0E3C99AAEFBE}"/>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0A5888E3-7ED9-8FB2-687D-C8019838FE3A}"/>
              </a:ext>
            </a:extLst>
          </p:cNvPr>
          <p:cNvSpPr>
            <a:spLocks noGrp="1"/>
          </p:cNvSpPr>
          <p:nvPr>
            <p:ph type="title"/>
          </p:nvPr>
        </p:nvSpPr>
        <p:spPr>
          <a:xfrm>
            <a:off x="1285754" y="1701090"/>
            <a:ext cx="9620491" cy="3201026"/>
          </a:xfrm>
        </p:spPr>
        <p:txBody>
          <a:bodyPr>
            <a:normAutofit/>
          </a:bodyPr>
          <a:lstStyle/>
          <a:p>
            <a:r>
              <a:rPr lang="en-US" sz="3600" b="1">
                <a:solidFill>
                  <a:schemeClr val="bg1"/>
                </a:solidFill>
                <a:latin typeface="Arial" panose="020B0604020202020204" pitchFamily="34" charset="0"/>
                <a:cs typeface="Arial" panose="020B0604020202020204" pitchFamily="34" charset="0"/>
              </a:rPr>
              <a:t>Looking Ahead</a:t>
            </a:r>
            <a:br>
              <a:rPr lang="en-US" sz="3600" b="1">
                <a:solidFill>
                  <a:schemeClr val="bg1"/>
                </a:solidFill>
                <a:latin typeface="Arial" panose="020B0604020202020204" pitchFamily="34" charset="0"/>
                <a:cs typeface="Arial" panose="020B0604020202020204" pitchFamily="34" charset="0"/>
              </a:rPr>
            </a:br>
            <a:br>
              <a:rPr lang="en-US" sz="3600" b="1">
                <a:solidFill>
                  <a:schemeClr val="bg1"/>
                </a:solidFill>
                <a:latin typeface="Arial" panose="020B0604020202020204" pitchFamily="34" charset="0"/>
                <a:cs typeface="Arial" panose="020B0604020202020204" pitchFamily="34" charset="0"/>
              </a:rPr>
            </a:br>
            <a:endParaRPr lang="en-US" sz="3600" b="1">
              <a:solidFill>
                <a:schemeClr val="bg1"/>
              </a:solidFill>
              <a:latin typeface="Arial" panose="020B0604020202020204" pitchFamily="34" charset="0"/>
              <a:cs typeface="Arial" panose="020B0604020202020204" pitchFamily="34" charset="0"/>
            </a:endParaRPr>
          </a:p>
        </p:txBody>
      </p:sp>
      <p:cxnSp>
        <p:nvCxnSpPr>
          <p:cNvPr id="8" name="Straight Connector 7">
            <a:extLst>
              <a:ext uri="{FF2B5EF4-FFF2-40B4-BE49-F238E27FC236}">
                <a16:creationId xmlns:a16="http://schemas.microsoft.com/office/drawing/2014/main" id="{20BFB98B-0997-8A33-E259-85F1245BECA7}"/>
              </a:ext>
            </a:extLst>
          </p:cNvPr>
          <p:cNvCxnSpPr/>
          <p:nvPr/>
        </p:nvCxnSpPr>
        <p:spPr>
          <a:xfrm>
            <a:off x="1408386" y="4256690"/>
            <a:ext cx="9497859" cy="0"/>
          </a:xfrm>
          <a:prstGeom prst="line">
            <a:avLst/>
          </a:prstGeom>
          <a:ln w="63500">
            <a:solidFill>
              <a:schemeClr val="bg1"/>
            </a:solidFill>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2385955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C86023-2ED2-DBD7-C211-E723345808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61B646-0008-71EE-B9B2-2F997A6D16C8}"/>
              </a:ext>
            </a:extLst>
          </p:cNvPr>
          <p:cNvSpPr>
            <a:spLocks noGrp="1"/>
          </p:cNvSpPr>
          <p:nvPr>
            <p:ph type="title"/>
          </p:nvPr>
        </p:nvSpPr>
        <p:spPr>
          <a:xfrm>
            <a:off x="545910" y="0"/>
            <a:ext cx="9079170" cy="1295400"/>
          </a:xfrm>
        </p:spPr>
        <p:txBody>
          <a:bodyPr/>
          <a:lstStyle/>
          <a:p>
            <a:r>
              <a:rPr lang="en-US" i="0"/>
              <a:t>Looking Ahead</a:t>
            </a:r>
          </a:p>
        </p:txBody>
      </p:sp>
      <p:sp>
        <p:nvSpPr>
          <p:cNvPr id="5" name="Circle">
            <a:extLst>
              <a:ext uri="{FF2B5EF4-FFF2-40B4-BE49-F238E27FC236}">
                <a16:creationId xmlns:a16="http://schemas.microsoft.com/office/drawing/2014/main" id="{58F7FB4E-03BB-ECD0-60E2-7CEB2434C8B2}"/>
              </a:ext>
            </a:extLst>
          </p:cNvPr>
          <p:cNvSpPr/>
          <p:nvPr/>
        </p:nvSpPr>
        <p:spPr>
          <a:xfrm>
            <a:off x="917624" y="3578821"/>
            <a:ext cx="654939" cy="645522"/>
          </a:xfrm>
          <a:prstGeom prst="ellipse">
            <a:avLst/>
          </a:prstGeom>
          <a:solidFill>
            <a:srgbClr val="55709D"/>
          </a:solidFill>
          <a:ln w="12700" cap="flat">
            <a:noFill/>
            <a:miter lim="400000"/>
          </a:ln>
          <a:effectLst/>
        </p:spPr>
        <p:txBody>
          <a:bodyPr wrap="square" lIns="19050" tIns="19050" rIns="19050" bIns="19050"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i="0" u="none" strike="noStrike" kern="0" cap="none" spc="0" normalizeH="0" baseline="0" noProof="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rPr>
              <a:t>2</a:t>
            </a:r>
            <a:endParaRPr kumimoji="0" lang="en-US" sz="2400" b="0" i="0" u="none" strike="noStrike" kern="0" cap="none" spc="0" normalizeH="0" baseline="0" noProof="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6" name="Circle">
            <a:extLst>
              <a:ext uri="{FF2B5EF4-FFF2-40B4-BE49-F238E27FC236}">
                <a16:creationId xmlns:a16="http://schemas.microsoft.com/office/drawing/2014/main" id="{116A05F6-EB3B-C730-BEB9-C73C3A99EA04}"/>
              </a:ext>
            </a:extLst>
          </p:cNvPr>
          <p:cNvSpPr/>
          <p:nvPr/>
        </p:nvSpPr>
        <p:spPr>
          <a:xfrm>
            <a:off x="917624" y="2160343"/>
            <a:ext cx="654939" cy="645522"/>
          </a:xfrm>
          <a:prstGeom prst="ellipse">
            <a:avLst/>
          </a:prstGeom>
          <a:solidFill>
            <a:srgbClr val="55709D"/>
          </a:solidFill>
          <a:ln w="12700" cap="flat">
            <a:noFill/>
            <a:miter lim="400000"/>
          </a:ln>
          <a:effectLst/>
        </p:spPr>
        <p:txBody>
          <a:bodyPr wrap="square" lIns="19050" tIns="19050" rIns="19050" bIns="19050"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0" kern="0">
                <a:solidFill>
                  <a:prstClr val="white"/>
                </a:solidFill>
                <a:latin typeface="Arial" panose="020B0604020202020204" pitchFamily="34" charset="0"/>
                <a:ea typeface="Calibri" panose="020F0502020204030204" pitchFamily="34" charset="0"/>
                <a:cs typeface="Arial" panose="020B0604020202020204" pitchFamily="34" charset="0"/>
              </a:rPr>
              <a:t>1</a:t>
            </a:r>
            <a:endParaRPr kumimoji="0" lang="en-US" sz="2400" b="0" i="0" u="none" strike="noStrike" kern="0" cap="none" spc="0" normalizeH="0" baseline="0" noProof="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9" name="Project Team Roles &amp; Responsibilities">
            <a:extLst>
              <a:ext uri="{FF2B5EF4-FFF2-40B4-BE49-F238E27FC236}">
                <a16:creationId xmlns:a16="http://schemas.microsoft.com/office/drawing/2014/main" id="{3B8B7459-3B9B-C8F9-ABDD-20390438208C}"/>
              </a:ext>
            </a:extLst>
          </p:cNvPr>
          <p:cNvSpPr txBox="1"/>
          <p:nvPr/>
        </p:nvSpPr>
        <p:spPr>
          <a:xfrm>
            <a:off x="1851580" y="1969433"/>
            <a:ext cx="8980948" cy="1146468"/>
          </a:xfrm>
          <a:prstGeom prst="rect">
            <a:avLst/>
          </a:prstGeom>
          <a:noFill/>
          <a:ln w="12700" cap="flat">
            <a:noFill/>
            <a:miter lim="400000"/>
          </a:ln>
          <a:effectLst/>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19050" tIns="19050" rIns="19050" bIns="19050" numCol="1" anchor="ctr">
            <a:spAutoFit/>
          </a:bodyPr>
          <a:lstStyle>
            <a:lvl1pPr algn="l">
              <a:defRPr sz="3000">
                <a:solidFill>
                  <a:srgbClr val="414141"/>
                </a:solidFill>
                <a:latin typeface="Raleway Light"/>
                <a:ea typeface="Raleway Light"/>
                <a:cs typeface="Raleway Light"/>
                <a:sym typeface="Raleway Light"/>
              </a:defRPr>
            </a:lvl1pPr>
          </a:lstStyle>
          <a:p>
            <a:pPr algn="just">
              <a:defRPr/>
            </a:pPr>
            <a:r>
              <a:rPr lang="en-US" sz="2400" b="1">
                <a:solidFill>
                  <a:srgbClr val="374967"/>
                </a:solidFill>
                <a:latin typeface="Arial"/>
                <a:ea typeface="Calibri"/>
                <a:cs typeface="Arial"/>
              </a:rPr>
              <a:t>Campaign Winter Flight: </a:t>
            </a:r>
            <a:r>
              <a:rPr lang="en-US" sz="2400">
                <a:solidFill>
                  <a:schemeClr val="tx1"/>
                </a:solidFill>
                <a:latin typeface="Arial"/>
                <a:ea typeface="Calibri"/>
                <a:cs typeface="Arial"/>
              </a:rPr>
              <a:t>You will continue to see transit and social media ads for another month + radio/streaming ads begin in the next few weeks.</a:t>
            </a:r>
            <a:endParaRPr lang="en-US" sz="2400" strike="sngStrike">
              <a:solidFill>
                <a:schemeClr val="tx1"/>
              </a:solidFill>
              <a:latin typeface="Arial" panose="020B0604020202020204" pitchFamily="34" charset="0"/>
              <a:ea typeface="Calibri" panose="020F0502020204030204" pitchFamily="34" charset="0"/>
              <a:cs typeface="Arial" panose="020B0604020202020204" pitchFamily="34" charset="0"/>
            </a:endParaRPr>
          </a:p>
        </p:txBody>
      </p:sp>
      <p:sp>
        <p:nvSpPr>
          <p:cNvPr id="11" name="Project Team Roles &amp; Responsibilities">
            <a:extLst>
              <a:ext uri="{FF2B5EF4-FFF2-40B4-BE49-F238E27FC236}">
                <a16:creationId xmlns:a16="http://schemas.microsoft.com/office/drawing/2014/main" id="{65F5046B-CD45-AC03-766B-0C9EE969D7F1}"/>
              </a:ext>
            </a:extLst>
          </p:cNvPr>
          <p:cNvSpPr txBox="1"/>
          <p:nvPr/>
        </p:nvSpPr>
        <p:spPr>
          <a:xfrm>
            <a:off x="1851580" y="3394154"/>
            <a:ext cx="9113594" cy="1146468"/>
          </a:xfrm>
          <a:prstGeom prst="rect">
            <a:avLst/>
          </a:prstGeom>
          <a:noFill/>
          <a:ln w="12700" cap="flat">
            <a:noFill/>
            <a:miter lim="400000"/>
          </a:ln>
          <a:effectLst/>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19050" tIns="19050" rIns="19050" bIns="19050" numCol="1" anchor="ctr">
            <a:spAutoFit/>
          </a:bodyPr>
          <a:lstStyle>
            <a:lvl1pPr algn="l">
              <a:defRPr sz="3000">
                <a:solidFill>
                  <a:srgbClr val="414141"/>
                </a:solidFill>
                <a:latin typeface="Raleway Light"/>
                <a:ea typeface="Raleway Light"/>
                <a:cs typeface="Raleway Light"/>
                <a:sym typeface="Raleway Light"/>
              </a:defRPr>
            </a:lvl1pPr>
          </a:lstStyle>
          <a:p>
            <a:pPr algn="just">
              <a:defRPr/>
            </a:pPr>
            <a:r>
              <a:rPr lang="en-US" sz="2400" b="1">
                <a:solidFill>
                  <a:srgbClr val="374967"/>
                </a:solidFill>
                <a:latin typeface="Arial"/>
                <a:ea typeface="Calibri"/>
                <a:cs typeface="Arial"/>
              </a:rPr>
              <a:t>Data Infrastructure: </a:t>
            </a:r>
            <a:r>
              <a:rPr lang="en-US" sz="2400" b="0">
                <a:solidFill>
                  <a:schemeClr val="tx1"/>
                </a:solidFill>
                <a:latin typeface="Arial"/>
                <a:ea typeface="Calibri"/>
                <a:cs typeface="Arial"/>
              </a:rPr>
              <a:t>We have </a:t>
            </a:r>
            <a:r>
              <a:rPr lang="en-US" sz="2400">
                <a:solidFill>
                  <a:schemeClr val="tx1"/>
                </a:solidFill>
                <a:latin typeface="Arial"/>
                <a:ea typeface="Calibri"/>
                <a:cs typeface="Arial"/>
              </a:rPr>
              <a:t>identified</a:t>
            </a:r>
            <a:r>
              <a:rPr lang="en-US" sz="2400" b="0">
                <a:solidFill>
                  <a:schemeClr val="tx1"/>
                </a:solidFill>
                <a:latin typeface="Arial"/>
                <a:ea typeface="Calibri"/>
                <a:cs typeface="Arial"/>
              </a:rPr>
              <a:t> relevant MA-wide BHPP data sources with DPH and are building our data infrastructure. </a:t>
            </a:r>
            <a:r>
              <a:rPr lang="en-US" sz="2400">
                <a:solidFill>
                  <a:schemeClr val="tx1"/>
                </a:solidFill>
                <a:latin typeface="Arial"/>
                <a:ea typeface="Calibri"/>
                <a:cs typeface="Arial"/>
              </a:rPr>
              <a:t>We will build grant monitoring data into this as grant programs unfold. </a:t>
            </a:r>
            <a:endParaRPr lang="en-US" sz="2400" b="0" i="0" strike="sngStrike" kern="1200" cap="none" spc="0" normalizeH="0" baseline="0" noProof="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3" name="Circle">
            <a:extLst>
              <a:ext uri="{FF2B5EF4-FFF2-40B4-BE49-F238E27FC236}">
                <a16:creationId xmlns:a16="http://schemas.microsoft.com/office/drawing/2014/main" id="{88FE3C2B-6CEA-5E17-8E08-8D1454D6F40B}"/>
              </a:ext>
            </a:extLst>
          </p:cNvPr>
          <p:cNvSpPr/>
          <p:nvPr/>
        </p:nvSpPr>
        <p:spPr>
          <a:xfrm>
            <a:off x="917624" y="5038111"/>
            <a:ext cx="654939" cy="645522"/>
          </a:xfrm>
          <a:prstGeom prst="ellipse">
            <a:avLst/>
          </a:prstGeom>
          <a:solidFill>
            <a:srgbClr val="55709D"/>
          </a:solidFill>
          <a:ln w="12700" cap="flat">
            <a:noFill/>
            <a:miter lim="400000"/>
          </a:ln>
          <a:effectLst/>
        </p:spPr>
        <p:txBody>
          <a:bodyPr wrap="square" lIns="19050" tIns="19050" rIns="19050" bIns="19050"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i="0" u="none" strike="noStrike" kern="0" cap="none" spc="0" normalizeH="0" baseline="0" noProof="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rPr>
              <a:t>3</a:t>
            </a:r>
            <a:endParaRPr kumimoji="0" lang="en-US" sz="2400" b="0" i="0" u="none" strike="noStrike" kern="0" cap="none" spc="0" normalizeH="0" baseline="0" noProof="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4" name="Project Team Roles &amp; Responsibilities">
            <a:extLst>
              <a:ext uri="{FF2B5EF4-FFF2-40B4-BE49-F238E27FC236}">
                <a16:creationId xmlns:a16="http://schemas.microsoft.com/office/drawing/2014/main" id="{94DB9922-9DA9-2993-820F-9781A5F2B669}"/>
              </a:ext>
            </a:extLst>
          </p:cNvPr>
          <p:cNvSpPr txBox="1"/>
          <p:nvPr/>
        </p:nvSpPr>
        <p:spPr>
          <a:xfrm>
            <a:off x="1851580" y="4853444"/>
            <a:ext cx="9113594" cy="1146468"/>
          </a:xfrm>
          <a:prstGeom prst="rect">
            <a:avLst/>
          </a:prstGeom>
          <a:noFill/>
          <a:ln w="12700" cap="flat">
            <a:noFill/>
            <a:miter lim="400000"/>
          </a:ln>
          <a:effectLst/>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19050" tIns="19050" rIns="19050" bIns="19050" numCol="1" anchor="ctr">
            <a:spAutoFit/>
          </a:bodyPr>
          <a:lstStyle>
            <a:lvl1pPr algn="l">
              <a:defRPr sz="3000">
                <a:solidFill>
                  <a:srgbClr val="414141"/>
                </a:solidFill>
                <a:latin typeface="Raleway Light"/>
                <a:ea typeface="Raleway Light"/>
                <a:cs typeface="Raleway Light"/>
                <a:sym typeface="Raleway Light"/>
              </a:defRPr>
            </a:lvl1pPr>
          </a:lstStyle>
          <a:p>
            <a:pPr algn="just">
              <a:defRPr/>
            </a:pPr>
            <a:r>
              <a:rPr lang="en-US" sz="2400" b="1">
                <a:solidFill>
                  <a:srgbClr val="374967"/>
                </a:solidFill>
                <a:latin typeface="Arial"/>
                <a:ea typeface="Calibri"/>
                <a:cs typeface="Arial"/>
              </a:rPr>
              <a:t>Awarding Grants: </a:t>
            </a:r>
            <a:r>
              <a:rPr lang="en-US" sz="2400" b="0">
                <a:solidFill>
                  <a:schemeClr val="tx1"/>
                </a:solidFill>
                <a:latin typeface="Arial"/>
                <a:ea typeface="Calibri"/>
                <a:cs typeface="Arial"/>
              </a:rPr>
              <a:t>We </a:t>
            </a:r>
            <a:r>
              <a:rPr lang="en-US" sz="2400">
                <a:solidFill>
                  <a:schemeClr val="tx1"/>
                </a:solidFill>
                <a:latin typeface="Arial"/>
                <a:ea typeface="Calibri"/>
                <a:cs typeface="Arial"/>
              </a:rPr>
              <a:t>will be announcing grantees in early 2026 and are excited to share a summary of the incredible BHPP initiatives we've seen from across the state in February.</a:t>
            </a:r>
            <a:endParaRPr lang="en-US" sz="2400" b="0" i="0" kern="1200" cap="none" spc="0" normalizeH="0" baseline="0" noProof="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7562350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55709D"/>
        </a:solidFill>
        <a:effectLst/>
      </p:bgPr>
    </p:bg>
    <p:spTree>
      <p:nvGrpSpPr>
        <p:cNvPr id="1" name="">
          <a:extLst>
            <a:ext uri="{FF2B5EF4-FFF2-40B4-BE49-F238E27FC236}">
              <a16:creationId xmlns:a16="http://schemas.microsoft.com/office/drawing/2014/main" id="{1C3592E9-17E1-507F-4CBB-735A2E8FA715}"/>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F35D609E-A486-0CFF-B686-5A998E3AF833}"/>
              </a:ext>
            </a:extLst>
          </p:cNvPr>
          <p:cNvSpPr>
            <a:spLocks noGrp="1"/>
          </p:cNvSpPr>
          <p:nvPr>
            <p:ph type="title"/>
          </p:nvPr>
        </p:nvSpPr>
        <p:spPr>
          <a:xfrm>
            <a:off x="1285754" y="1701090"/>
            <a:ext cx="9620491" cy="3201026"/>
          </a:xfrm>
        </p:spPr>
        <p:txBody>
          <a:bodyPr>
            <a:normAutofit/>
          </a:bodyPr>
          <a:lstStyle/>
          <a:p>
            <a:r>
              <a:rPr lang="en-US" sz="3600" b="1">
                <a:solidFill>
                  <a:schemeClr val="bg1"/>
                </a:solidFill>
                <a:latin typeface="Arial" panose="020B0604020202020204" pitchFamily="34" charset="0"/>
                <a:cs typeface="Arial" panose="020B0604020202020204" pitchFamily="34" charset="0"/>
              </a:rPr>
              <a:t>Thank you!</a:t>
            </a:r>
            <a:br>
              <a:rPr lang="en-US" sz="3600" b="1">
                <a:solidFill>
                  <a:schemeClr val="bg1"/>
                </a:solidFill>
                <a:latin typeface="Arial" panose="020B0604020202020204" pitchFamily="34" charset="0"/>
                <a:cs typeface="Arial" panose="020B0604020202020204" pitchFamily="34" charset="0"/>
              </a:rPr>
            </a:br>
            <a:br>
              <a:rPr lang="en-US" sz="3600" b="1">
                <a:solidFill>
                  <a:schemeClr val="bg1"/>
                </a:solidFill>
                <a:latin typeface="Arial" panose="020B0604020202020204" pitchFamily="34" charset="0"/>
                <a:cs typeface="Arial" panose="020B0604020202020204" pitchFamily="34" charset="0"/>
              </a:rPr>
            </a:br>
            <a:endParaRPr lang="en-US" sz="3600" b="1">
              <a:solidFill>
                <a:schemeClr val="bg1"/>
              </a:solidFill>
              <a:latin typeface="Arial" panose="020B0604020202020204" pitchFamily="34" charset="0"/>
              <a:cs typeface="Arial" panose="020B0604020202020204" pitchFamily="34" charset="0"/>
            </a:endParaRPr>
          </a:p>
        </p:txBody>
      </p:sp>
      <p:cxnSp>
        <p:nvCxnSpPr>
          <p:cNvPr id="8" name="Straight Connector 7">
            <a:extLst>
              <a:ext uri="{FF2B5EF4-FFF2-40B4-BE49-F238E27FC236}">
                <a16:creationId xmlns:a16="http://schemas.microsoft.com/office/drawing/2014/main" id="{5FB42252-90C5-3643-1F51-D521EC5F037C}"/>
              </a:ext>
            </a:extLst>
          </p:cNvPr>
          <p:cNvCxnSpPr/>
          <p:nvPr/>
        </p:nvCxnSpPr>
        <p:spPr>
          <a:xfrm>
            <a:off x="1408386" y="4256690"/>
            <a:ext cx="9497859" cy="0"/>
          </a:xfrm>
          <a:prstGeom prst="line">
            <a:avLst/>
          </a:prstGeom>
          <a:ln w="63500">
            <a:solidFill>
              <a:schemeClr val="bg1"/>
            </a:solidFill>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9302613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B74469-5E5C-0D7F-A3C6-3DFCA96C7D58}"/>
              </a:ext>
            </a:extLst>
          </p:cNvPr>
          <p:cNvSpPr>
            <a:spLocks noGrp="1"/>
          </p:cNvSpPr>
          <p:nvPr>
            <p:ph type="title"/>
          </p:nvPr>
        </p:nvSpPr>
        <p:spPr>
          <a:xfrm>
            <a:off x="841828" y="0"/>
            <a:ext cx="9284305" cy="1295400"/>
          </a:xfrm>
        </p:spPr>
        <p:txBody>
          <a:bodyPr anchor="t">
            <a:normAutofit/>
          </a:bodyPr>
          <a:lstStyle/>
          <a:p>
            <a:br>
              <a:rPr lang="en-US" b="1" i="0"/>
            </a:br>
            <a:r>
              <a:rPr lang="en-US" sz="4000" b="1" i="0"/>
              <a:t>Agenda</a:t>
            </a:r>
            <a:endParaRPr lang="en-US" b="1" i="0"/>
          </a:p>
        </p:txBody>
      </p:sp>
      <p:graphicFrame>
        <p:nvGraphicFramePr>
          <p:cNvPr id="5" name="Content Placeholder 2" descr="List of agenda items&#10;">
            <a:extLst>
              <a:ext uri="{FF2B5EF4-FFF2-40B4-BE49-F238E27FC236}">
                <a16:creationId xmlns:a16="http://schemas.microsoft.com/office/drawing/2014/main" id="{73D99E57-F7FD-EFF7-213A-FB95296549BF}"/>
              </a:ext>
            </a:extLst>
          </p:cNvPr>
          <p:cNvGraphicFramePr>
            <a:graphicFrameLocks noGrp="1"/>
          </p:cNvGraphicFramePr>
          <p:nvPr>
            <p:ph idx="1"/>
            <p:extLst>
              <p:ext uri="{D42A27DB-BD31-4B8C-83A1-F6EECF244321}">
                <p14:modId xmlns:p14="http://schemas.microsoft.com/office/powerpoint/2010/main" val="1485701501"/>
              </p:ext>
            </p:extLst>
          </p:nvPr>
        </p:nvGraphicFramePr>
        <p:xfrm>
          <a:off x="871325" y="1828203"/>
          <a:ext cx="10319658" cy="48155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485585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55709D"/>
        </a:solidFill>
        <a:effectLst/>
      </p:bgPr>
    </p:bg>
    <p:spTree>
      <p:nvGrpSpPr>
        <p:cNvPr id="1" name="">
          <a:extLst>
            <a:ext uri="{FF2B5EF4-FFF2-40B4-BE49-F238E27FC236}">
              <a16:creationId xmlns:a16="http://schemas.microsoft.com/office/drawing/2014/main" id="{238701E8-972C-E7DF-32A4-52095CA6DE69}"/>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DBA2767D-F0A3-597D-DDE8-11796351CA98}"/>
              </a:ext>
            </a:extLst>
          </p:cNvPr>
          <p:cNvSpPr>
            <a:spLocks noGrp="1"/>
          </p:cNvSpPr>
          <p:nvPr>
            <p:ph type="title"/>
          </p:nvPr>
        </p:nvSpPr>
        <p:spPr>
          <a:xfrm>
            <a:off x="1285754" y="1701090"/>
            <a:ext cx="9620491" cy="3201026"/>
          </a:xfrm>
        </p:spPr>
        <p:txBody>
          <a:bodyPr>
            <a:normAutofit/>
          </a:bodyPr>
          <a:lstStyle/>
          <a:p>
            <a:r>
              <a:rPr lang="en-US" sz="3600" b="1">
                <a:solidFill>
                  <a:schemeClr val="bg1"/>
                </a:solidFill>
                <a:latin typeface="Arial" panose="020B0604020202020204" pitchFamily="34" charset="0"/>
                <a:cs typeface="Arial" panose="020B0604020202020204" pitchFamily="34" charset="0"/>
              </a:rPr>
              <a:t>OBHPP Official Launch Event</a:t>
            </a:r>
            <a:br>
              <a:rPr lang="en-US" sz="3600" b="1">
                <a:solidFill>
                  <a:schemeClr val="bg1"/>
                </a:solidFill>
                <a:latin typeface="Arial" panose="020B0604020202020204" pitchFamily="34" charset="0"/>
                <a:cs typeface="Arial" panose="020B0604020202020204" pitchFamily="34" charset="0"/>
              </a:rPr>
            </a:br>
            <a:br>
              <a:rPr lang="en-US" sz="3600" b="1">
                <a:solidFill>
                  <a:schemeClr val="bg1"/>
                </a:solidFill>
                <a:latin typeface="Arial" panose="020B0604020202020204" pitchFamily="34" charset="0"/>
                <a:cs typeface="Arial" panose="020B0604020202020204" pitchFamily="34" charset="0"/>
              </a:rPr>
            </a:br>
            <a:endParaRPr lang="en-US" sz="3600" b="1">
              <a:solidFill>
                <a:schemeClr val="bg1"/>
              </a:solidFill>
              <a:latin typeface="Arial" panose="020B0604020202020204" pitchFamily="34" charset="0"/>
              <a:cs typeface="Arial" panose="020B0604020202020204" pitchFamily="34" charset="0"/>
            </a:endParaRPr>
          </a:p>
        </p:txBody>
      </p:sp>
      <p:cxnSp>
        <p:nvCxnSpPr>
          <p:cNvPr id="8" name="Straight Connector 7">
            <a:extLst>
              <a:ext uri="{FF2B5EF4-FFF2-40B4-BE49-F238E27FC236}">
                <a16:creationId xmlns:a16="http://schemas.microsoft.com/office/drawing/2014/main" id="{F1D926A1-8657-518F-E62E-2A58D06629B4}"/>
              </a:ext>
            </a:extLst>
          </p:cNvPr>
          <p:cNvCxnSpPr/>
          <p:nvPr/>
        </p:nvCxnSpPr>
        <p:spPr>
          <a:xfrm>
            <a:off x="1408386" y="4256690"/>
            <a:ext cx="9497859" cy="0"/>
          </a:xfrm>
          <a:prstGeom prst="line">
            <a:avLst/>
          </a:prstGeom>
          <a:ln w="63500">
            <a:solidFill>
              <a:schemeClr val="bg1"/>
            </a:solidFill>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9176344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6909ED-F13E-439F-2536-E7C774B3B304}"/>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8D3CEB76-0B0C-6E26-5980-72EA60207194}"/>
              </a:ext>
            </a:extLst>
          </p:cNvPr>
          <p:cNvSpPr txBox="1"/>
          <p:nvPr/>
        </p:nvSpPr>
        <p:spPr>
          <a:xfrm>
            <a:off x="545910" y="1946007"/>
            <a:ext cx="10610126" cy="1077218"/>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374967"/>
                </a:solidFill>
                <a:effectLst/>
                <a:uLnTx/>
                <a:uFillTx/>
                <a:latin typeface="Arial"/>
                <a:ea typeface="Calibri"/>
                <a:cs typeface="Arial"/>
              </a:rPr>
              <a:t>We are proud to report that the official launch event for OBHPP was held on Tuesday December 2. </a:t>
            </a:r>
            <a:endParaRPr lang="en-US" sz="1600" b="1">
              <a:solidFill>
                <a:srgbClr val="374967"/>
              </a:solidFill>
              <a:latin typeface="Arial"/>
              <a:ea typeface="Calibri"/>
              <a:cs typeface="Aria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i="0" u="none" strike="noStrike" kern="1200" cap="none" spc="0" normalizeH="0" baseline="0" noProof="0">
                <a:ln>
                  <a:noFill/>
                </a:ln>
                <a:effectLst/>
                <a:uLnTx/>
                <a:uFillTx/>
                <a:latin typeface="Arial"/>
                <a:ea typeface="Calibri"/>
                <a:cs typeface="Arial"/>
              </a:rPr>
              <a:t>Speakers included Secretary Kiame </a:t>
            </a:r>
            <a:r>
              <a:rPr kumimoji="0" lang="en-US" sz="1600" i="0" u="none" strike="noStrike" kern="1200" cap="none" spc="0" normalizeH="0" baseline="0" noProof="0" err="1">
                <a:ln>
                  <a:noFill/>
                </a:ln>
                <a:effectLst/>
                <a:uLnTx/>
                <a:uFillTx/>
                <a:latin typeface="Arial"/>
                <a:ea typeface="Calibri"/>
                <a:cs typeface="Arial"/>
              </a:rPr>
              <a:t>Mahaniah</a:t>
            </a:r>
            <a:r>
              <a:rPr kumimoji="0" lang="en-US" sz="1600" i="0" u="none" strike="noStrike" kern="1200" cap="none" spc="0" normalizeH="0" baseline="0" noProof="0">
                <a:ln>
                  <a:noFill/>
                </a:ln>
                <a:effectLst/>
                <a:uLnTx/>
                <a:uFillTx/>
                <a:latin typeface="Arial"/>
                <a:ea typeface="Calibri"/>
                <a:cs typeface="Arial"/>
              </a:rPr>
              <a:t>, Funmi </a:t>
            </a:r>
            <a:r>
              <a:rPr kumimoji="0" lang="en-US" sz="1600" i="0" u="none" strike="noStrike" kern="1200" cap="none" spc="0" normalizeH="0" baseline="0" noProof="0" err="1">
                <a:ln>
                  <a:noFill/>
                </a:ln>
                <a:effectLst/>
                <a:uLnTx/>
                <a:uFillTx/>
                <a:latin typeface="Arial"/>
                <a:ea typeface="Calibri"/>
                <a:cs typeface="Arial"/>
              </a:rPr>
              <a:t>Aguocha</a:t>
            </a:r>
            <a:r>
              <a:rPr kumimoji="0" lang="en-US" sz="1600" i="0" u="none" strike="noStrike" kern="1200" cap="none" spc="0" normalizeH="0" baseline="0" noProof="0">
                <a:ln>
                  <a:noFill/>
                </a:ln>
                <a:effectLst/>
                <a:uLnTx/>
                <a:uFillTx/>
                <a:latin typeface="Arial"/>
                <a:ea typeface="Calibri"/>
                <a:cs typeface="Arial"/>
              </a:rPr>
              <a:t>,</a:t>
            </a:r>
            <a:r>
              <a:rPr lang="en-US" sz="1600">
                <a:latin typeface="Arial"/>
                <a:ea typeface="Calibri"/>
                <a:cs typeface="Arial"/>
              </a:rPr>
              <a:t> and Senator Julian Cyr.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a:latin typeface="Arial"/>
                <a:ea typeface="Calibri"/>
                <a:cs typeface="Arial"/>
              </a:rPr>
              <a:t>Members of MA legislature, DMH staff, EOHHS staff, and community partners all came to celebrate the launch of our Office and our campaign. </a:t>
            </a:r>
            <a:endParaRPr kumimoji="0" lang="en-US" sz="1600" i="0" u="none" strike="noStrike" kern="1200" cap="none" spc="0" normalizeH="0" baseline="0" noProof="0">
              <a:ln>
                <a:noFill/>
              </a:ln>
              <a:effectLst/>
              <a:uLnTx/>
              <a:uFillTx/>
              <a:latin typeface="Arial"/>
              <a:ea typeface="+mn-ea"/>
              <a:cs typeface="Arial"/>
            </a:endParaRPr>
          </a:p>
        </p:txBody>
      </p:sp>
      <p:sp>
        <p:nvSpPr>
          <p:cNvPr id="2" name="Title 1">
            <a:extLst>
              <a:ext uri="{FF2B5EF4-FFF2-40B4-BE49-F238E27FC236}">
                <a16:creationId xmlns:a16="http://schemas.microsoft.com/office/drawing/2014/main" id="{CF897CEC-E948-9AD3-E24E-04DC31DADA41}"/>
              </a:ext>
            </a:extLst>
          </p:cNvPr>
          <p:cNvSpPr>
            <a:spLocks noGrp="1"/>
          </p:cNvSpPr>
          <p:nvPr>
            <p:ph type="title"/>
          </p:nvPr>
        </p:nvSpPr>
        <p:spPr>
          <a:xfrm>
            <a:off x="545910" y="0"/>
            <a:ext cx="9079170" cy="1295400"/>
          </a:xfrm>
        </p:spPr>
        <p:txBody>
          <a:bodyPr lIns="91440" tIns="45720" rIns="91440" bIns="45720" anchor="ctr"/>
          <a:lstStyle/>
          <a:p>
            <a:r>
              <a:rPr lang="en-US" i="0">
                <a:cs typeface="Arial"/>
              </a:rPr>
              <a:t>Our Office’s Official Launch Event</a:t>
            </a:r>
          </a:p>
        </p:txBody>
      </p:sp>
      <p:pic>
        <p:nvPicPr>
          <p:cNvPr id="13" name="Picture 12" descr="A group of people posing for a photo&#10;&#10;AI-generated content may be incorrect.">
            <a:extLst>
              <a:ext uri="{FF2B5EF4-FFF2-40B4-BE49-F238E27FC236}">
                <a16:creationId xmlns:a16="http://schemas.microsoft.com/office/drawing/2014/main" id="{E4462276-63F0-7B9E-7362-8EBA865BC8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94028" y="3493502"/>
            <a:ext cx="4135950" cy="2770830"/>
          </a:xfrm>
          <a:prstGeom prst="rect">
            <a:avLst/>
          </a:prstGeom>
        </p:spPr>
      </p:pic>
      <p:pic>
        <p:nvPicPr>
          <p:cNvPr id="4" name="Picture 3">
            <a:extLst>
              <a:ext uri="{FF2B5EF4-FFF2-40B4-BE49-F238E27FC236}">
                <a16:creationId xmlns:a16="http://schemas.microsoft.com/office/drawing/2014/main" id="{88616A97-774C-1DCC-846B-1443357BD1CF}"/>
              </a:ext>
            </a:extLst>
          </p:cNvPr>
          <p:cNvPicPr>
            <a:picLocks noChangeAspect="1"/>
          </p:cNvPicPr>
          <p:nvPr/>
        </p:nvPicPr>
        <p:blipFill>
          <a:blip r:embed="rId4"/>
          <a:stretch>
            <a:fillRect/>
          </a:stretch>
        </p:blipFill>
        <p:spPr>
          <a:xfrm>
            <a:off x="1513840" y="3496945"/>
            <a:ext cx="4145280" cy="2769870"/>
          </a:xfrm>
          <a:prstGeom prst="rect">
            <a:avLst/>
          </a:prstGeom>
        </p:spPr>
      </p:pic>
    </p:spTree>
    <p:extLst>
      <p:ext uri="{BB962C8B-B14F-4D97-AF65-F5344CB8AC3E}">
        <p14:creationId xmlns:p14="http://schemas.microsoft.com/office/powerpoint/2010/main" val="40921573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55709D"/>
        </a:solidFill>
        <a:effectLst/>
      </p:bgPr>
    </p:bg>
    <p:spTree>
      <p:nvGrpSpPr>
        <p:cNvPr id="1" name="">
          <a:extLst>
            <a:ext uri="{FF2B5EF4-FFF2-40B4-BE49-F238E27FC236}">
              <a16:creationId xmlns:a16="http://schemas.microsoft.com/office/drawing/2014/main" id="{9F6BBC11-EB89-24A9-E4A4-05FB1178E911}"/>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46A4E642-2206-BDC1-45B8-BAD4D3B7A9F5}"/>
              </a:ext>
            </a:extLst>
          </p:cNvPr>
          <p:cNvSpPr>
            <a:spLocks noGrp="1"/>
          </p:cNvSpPr>
          <p:nvPr>
            <p:ph type="title"/>
          </p:nvPr>
        </p:nvSpPr>
        <p:spPr>
          <a:xfrm>
            <a:off x="1285754" y="1701090"/>
            <a:ext cx="9620491" cy="3201026"/>
          </a:xfrm>
        </p:spPr>
        <p:txBody>
          <a:bodyPr>
            <a:normAutofit/>
          </a:bodyPr>
          <a:lstStyle/>
          <a:p>
            <a:r>
              <a:rPr lang="en-US" sz="3600" b="1">
                <a:solidFill>
                  <a:schemeClr val="bg1"/>
                </a:solidFill>
                <a:latin typeface="Arial" panose="020B0604020202020204" pitchFamily="34" charset="0"/>
                <a:cs typeface="Arial" panose="020B0604020202020204" pitchFamily="34" charset="0"/>
              </a:rPr>
              <a:t>Our Statewide Campaign</a:t>
            </a:r>
            <a:br>
              <a:rPr lang="en-US" sz="3600" b="1">
                <a:solidFill>
                  <a:schemeClr val="bg1"/>
                </a:solidFill>
                <a:latin typeface="Arial" panose="020B0604020202020204" pitchFamily="34" charset="0"/>
                <a:cs typeface="Arial" panose="020B0604020202020204" pitchFamily="34" charset="0"/>
              </a:rPr>
            </a:br>
            <a:br>
              <a:rPr lang="en-US" sz="3600" b="1">
                <a:solidFill>
                  <a:schemeClr val="bg1"/>
                </a:solidFill>
                <a:latin typeface="Arial" panose="020B0604020202020204" pitchFamily="34" charset="0"/>
                <a:cs typeface="Arial" panose="020B0604020202020204" pitchFamily="34" charset="0"/>
              </a:rPr>
            </a:br>
            <a:endParaRPr lang="en-US" sz="3600" b="1">
              <a:solidFill>
                <a:schemeClr val="bg1"/>
              </a:solidFill>
              <a:latin typeface="Arial" panose="020B0604020202020204" pitchFamily="34" charset="0"/>
              <a:cs typeface="Arial" panose="020B0604020202020204" pitchFamily="34" charset="0"/>
            </a:endParaRPr>
          </a:p>
        </p:txBody>
      </p:sp>
      <p:cxnSp>
        <p:nvCxnSpPr>
          <p:cNvPr id="8" name="Straight Connector 7">
            <a:extLst>
              <a:ext uri="{FF2B5EF4-FFF2-40B4-BE49-F238E27FC236}">
                <a16:creationId xmlns:a16="http://schemas.microsoft.com/office/drawing/2014/main" id="{71B320A3-47E8-09F1-51A3-B0D0F68FA612}"/>
              </a:ext>
            </a:extLst>
          </p:cNvPr>
          <p:cNvCxnSpPr/>
          <p:nvPr/>
        </p:nvCxnSpPr>
        <p:spPr>
          <a:xfrm>
            <a:off x="1408386" y="4256690"/>
            <a:ext cx="9497859" cy="0"/>
          </a:xfrm>
          <a:prstGeom prst="line">
            <a:avLst/>
          </a:prstGeom>
          <a:ln w="63500">
            <a:solidFill>
              <a:schemeClr val="bg1"/>
            </a:solidFill>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1993958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AE2D0C-DBF1-18CF-B30D-3AEBBDA73D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8C6EA66-A95E-BE74-A248-40AEE980888E}"/>
              </a:ext>
            </a:extLst>
          </p:cNvPr>
          <p:cNvSpPr>
            <a:spLocks noGrp="1"/>
          </p:cNvSpPr>
          <p:nvPr>
            <p:ph type="title"/>
          </p:nvPr>
        </p:nvSpPr>
        <p:spPr>
          <a:xfrm>
            <a:off x="545910" y="0"/>
            <a:ext cx="9079170" cy="1295400"/>
          </a:xfrm>
        </p:spPr>
        <p:txBody>
          <a:bodyPr lIns="91440" tIns="45720" rIns="91440" bIns="45720" anchor="ctr"/>
          <a:lstStyle/>
          <a:p>
            <a:r>
              <a:rPr lang="en-US" i="0">
                <a:cs typeface="Arial"/>
              </a:rPr>
              <a:t>Campaign Overview</a:t>
            </a:r>
          </a:p>
        </p:txBody>
      </p:sp>
      <p:sp>
        <p:nvSpPr>
          <p:cNvPr id="3" name="TextBox 2">
            <a:extLst>
              <a:ext uri="{FF2B5EF4-FFF2-40B4-BE49-F238E27FC236}">
                <a16:creationId xmlns:a16="http://schemas.microsoft.com/office/drawing/2014/main" id="{6ADE2B28-0570-93EB-AEE8-D4991136B163}"/>
              </a:ext>
            </a:extLst>
          </p:cNvPr>
          <p:cNvSpPr txBox="1"/>
          <p:nvPr/>
        </p:nvSpPr>
        <p:spPr>
          <a:xfrm>
            <a:off x="545910" y="1946007"/>
            <a:ext cx="10610126" cy="4031873"/>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374967"/>
                </a:solidFill>
                <a:effectLst/>
                <a:uLnTx/>
                <a:uFillTx/>
                <a:latin typeface="Arial"/>
                <a:ea typeface="Calibri"/>
                <a:cs typeface="Arial"/>
              </a:rPr>
              <a:t>We are working with marketing agency ASG to design and implement our first statewide behavioral health awareness campaign from October 2025 – January 2026.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srgbClr val="374967"/>
              </a:solidFill>
              <a:effectLst/>
              <a:uLnTx/>
              <a:uFillTx/>
              <a:latin typeface="Arial"/>
              <a:ea typeface="Calibri"/>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374967"/>
                </a:solidFill>
                <a:effectLst/>
                <a:uLnTx/>
                <a:uFillTx/>
                <a:latin typeface="Arial"/>
                <a:ea typeface="Calibri"/>
                <a:cs typeface="Arial"/>
              </a:rPr>
              <a:t>Campaign</a:t>
            </a:r>
            <a:r>
              <a:rPr kumimoji="0" lang="en-US" sz="1600" b="1" i="0" u="none" strike="noStrike" kern="1200" cap="none" spc="0" normalizeH="0" baseline="0" noProof="0">
                <a:ln>
                  <a:noFill/>
                </a:ln>
                <a:solidFill>
                  <a:srgbClr val="374967"/>
                </a:solidFill>
                <a:effectLst/>
                <a:uLnTx/>
                <a:uFillTx/>
                <a:latin typeface="Arial"/>
                <a:ea typeface="+mn-ea"/>
                <a:cs typeface="Arial"/>
              </a:rPr>
              <a:t> Purpose</a:t>
            </a:r>
            <a:r>
              <a:rPr kumimoji="0" lang="en-US" sz="1600" b="1" i="0" u="none" strike="noStrike" kern="1200" cap="none" spc="0" normalizeH="0" baseline="0" noProof="0">
                <a:ln>
                  <a:noFill/>
                </a:ln>
                <a:solidFill>
                  <a:srgbClr val="374967"/>
                </a:solidFill>
                <a:effectLst/>
                <a:uLnTx/>
                <a:uFillTx/>
                <a:latin typeface="Arial"/>
                <a:ea typeface="Calibri"/>
                <a:cs typeface="Arial"/>
              </a:rPr>
              <a:t>:</a:t>
            </a:r>
            <a:endParaRPr kumimoji="0" lang="en-US" sz="1600" b="1" i="0" u="none" strike="noStrike" kern="1200" cap="none" spc="0" normalizeH="0" baseline="0" noProof="0">
              <a:ln>
                <a:noFill/>
              </a:ln>
              <a:solidFill>
                <a:srgbClr val="374967"/>
              </a:solidFill>
              <a:effectLst/>
              <a:uLnTx/>
              <a:uFillTx/>
              <a:latin typeface="Arial"/>
              <a:ea typeface="+mn-ea"/>
              <a:cs typeface="Arial"/>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kumimoji="0" lang="en-US" sz="1600" b="0" i="0" u="none" strike="noStrike" kern="1200" cap="none" spc="0" normalizeH="0" baseline="0" noProof="0">
                <a:ln>
                  <a:noFill/>
                </a:ln>
                <a:solidFill>
                  <a:prstClr val="black"/>
                </a:solidFill>
                <a:effectLst/>
                <a:uLnTx/>
                <a:uFillTx/>
                <a:latin typeface="Arial"/>
                <a:ea typeface="+mn-ea"/>
                <a:cs typeface="Arial"/>
              </a:rPr>
              <a:t>To promote the importance of behavioral and mental health to overall wellness.</a:t>
            </a: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kumimoji="0" lang="en-US" sz="1600" b="0" i="0" u="none" strike="noStrike" kern="1200" cap="none" spc="0" normalizeH="0" baseline="0" noProof="0">
                <a:ln>
                  <a:noFill/>
                </a:ln>
                <a:solidFill>
                  <a:prstClr val="black"/>
                </a:solidFill>
                <a:effectLst/>
                <a:uLnTx/>
                <a:uFillTx/>
                <a:latin typeface="Arial"/>
                <a:ea typeface="+mn-ea"/>
                <a:cs typeface="Arial"/>
              </a:rPr>
              <a:t>To reduce the stigma surrounding mental health, contributing to a culture of </a:t>
            </a:r>
            <a:r>
              <a:rPr kumimoji="0" lang="en-US" sz="1600" b="0" i="0" u="none" strike="noStrike" kern="1200" cap="none" spc="0" normalizeH="0" baseline="0" noProof="0">
                <a:ln>
                  <a:noFill/>
                </a:ln>
                <a:solidFill>
                  <a:prstClr val="black"/>
                </a:solidFill>
                <a:effectLst/>
                <a:uLnTx/>
                <a:uFillTx/>
                <a:latin typeface="Arial"/>
                <a:ea typeface="Calibri"/>
                <a:cs typeface="Arial"/>
              </a:rPr>
              <a:t>acceptance </a:t>
            </a:r>
            <a:r>
              <a:rPr kumimoji="0" lang="en-US" sz="1600" b="0" i="0" u="none" strike="noStrike" kern="1200" cap="none" spc="0" normalizeH="0" baseline="0" noProof="0">
                <a:ln>
                  <a:noFill/>
                </a:ln>
                <a:solidFill>
                  <a:prstClr val="black"/>
                </a:solidFill>
                <a:effectLst/>
                <a:uLnTx/>
                <a:uFillTx/>
                <a:latin typeface="Arial"/>
                <a:ea typeface="+mn-ea"/>
                <a:cs typeface="Arial"/>
              </a:rPr>
              <a:t>and </a:t>
            </a:r>
            <a:r>
              <a:rPr kumimoji="0" lang="en-US" sz="1600" b="0" i="0" u="none" strike="noStrike" kern="1200" cap="none" spc="0" normalizeH="0" baseline="0" noProof="0">
                <a:ln>
                  <a:noFill/>
                </a:ln>
                <a:solidFill>
                  <a:prstClr val="black"/>
                </a:solidFill>
                <a:effectLst/>
                <a:uLnTx/>
                <a:uFillTx/>
                <a:latin typeface="Arial"/>
                <a:ea typeface="Calibri"/>
                <a:cs typeface="Arial"/>
              </a:rPr>
              <a:t>support</a:t>
            </a:r>
            <a:r>
              <a:rPr kumimoji="0" lang="en-US" sz="1600" b="0" i="0" u="none" strike="noStrike" kern="1200" cap="none" spc="0" normalizeH="0" baseline="0" noProof="0">
                <a:ln>
                  <a:noFill/>
                </a:ln>
                <a:solidFill>
                  <a:prstClr val="black"/>
                </a:solidFill>
                <a:effectLst/>
                <a:uLnTx/>
                <a:uFillTx/>
                <a:latin typeface="Arial"/>
                <a:ea typeface="+mn-ea"/>
                <a:cs typeface="Arial"/>
              </a:rPr>
              <a:t>.</a:t>
            </a: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kumimoji="0" lang="en-US" sz="1600" b="0" i="0" u="none" strike="noStrike" kern="1200" cap="none" spc="0" normalizeH="0" baseline="0" noProof="0">
                <a:ln>
                  <a:noFill/>
                </a:ln>
                <a:solidFill>
                  <a:prstClr val="black"/>
                </a:solidFill>
                <a:effectLst/>
                <a:uLnTx/>
                <a:uFillTx/>
                <a:latin typeface="Arial"/>
                <a:ea typeface="Calibri"/>
                <a:cs typeface="Arial"/>
              </a:rPr>
              <a:t>To </a:t>
            </a:r>
            <a:r>
              <a:rPr kumimoji="0" lang="en-US" sz="1600" b="0" i="0" u="none" strike="noStrike" kern="1200" cap="none" spc="0" normalizeH="0" baseline="0" noProof="0">
                <a:ln>
                  <a:noFill/>
                </a:ln>
                <a:solidFill>
                  <a:prstClr val="black"/>
                </a:solidFill>
                <a:effectLst/>
                <a:uLnTx/>
                <a:uFillTx/>
                <a:latin typeface="Arial"/>
                <a:ea typeface="+mn-ea"/>
                <a:cs typeface="Arial"/>
              </a:rPr>
              <a:t>increase health equity by focusing campaigns within prioritized communities as identified by the Advancing Health Equity in Massachusetts (AHEM) Initiative. For more information on the AHEM Initiative see Advancing Health Equity in MA | Mass.gov.</a:t>
            </a:r>
            <a:br>
              <a:rPr kumimoji="0" lang="en-US" sz="1600" b="1" i="0" u="none" strike="noStrike" kern="1200" cap="none" spc="0" normalizeH="0" baseline="0" noProof="0">
                <a:ln>
                  <a:noFill/>
                </a:ln>
                <a:solidFill>
                  <a:srgbClr val="374967"/>
                </a:solidFill>
                <a:effectLst/>
                <a:uLnTx/>
                <a:uFillTx/>
                <a:latin typeface="Arial"/>
                <a:ea typeface="+mn-ea"/>
                <a:cs typeface="Arial"/>
              </a:rPr>
            </a:br>
            <a:endParaRPr kumimoji="0" lang="en-US" sz="1600" b="1" i="0" u="none" strike="noStrike" kern="1200" cap="none" spc="0" normalizeH="0" baseline="0" noProof="0">
              <a:ln>
                <a:noFill/>
              </a:ln>
              <a:solidFill>
                <a:srgbClr val="374967"/>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374967"/>
                </a:solidFill>
                <a:effectLst/>
                <a:uLnTx/>
                <a:uFillTx/>
                <a:latin typeface="Arial"/>
                <a:ea typeface="+mn-ea"/>
                <a:cs typeface="Arial"/>
              </a:rPr>
              <a:t>Message Focuses:</a:t>
            </a: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kumimoji="0" lang="en-US" sz="1600" b="0" i="0" u="none" strike="noStrike" kern="1200" cap="none" spc="0" normalizeH="0" baseline="0" noProof="0">
                <a:ln>
                  <a:noFill/>
                </a:ln>
                <a:solidFill>
                  <a:prstClr val="black"/>
                </a:solidFill>
                <a:effectLst/>
                <a:uLnTx/>
                <a:uFillTx/>
                <a:latin typeface="Arial"/>
                <a:ea typeface="+mn-ea"/>
                <a:cs typeface="Arial"/>
              </a:rPr>
              <a:t>Promoting MassHealth Preventive Behavioral Health Services </a:t>
            </a: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kumimoji="0" lang="en-US" sz="1600" b="0" i="0" u="none" strike="noStrike" kern="1200" cap="none" spc="0" normalizeH="0" baseline="0" noProof="0">
                <a:ln>
                  <a:noFill/>
                </a:ln>
                <a:solidFill>
                  <a:prstClr val="black"/>
                </a:solidFill>
                <a:effectLst/>
                <a:uLnTx/>
                <a:uFillTx/>
                <a:latin typeface="Arial"/>
                <a:ea typeface="+mn-ea"/>
                <a:cs typeface="Arial"/>
              </a:rPr>
              <a:t>Reducing Stigma &amp; Increasing Acceptance</a:t>
            </a: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kumimoji="0" lang="en-US" sz="1600" b="0" i="0" u="none" strike="noStrike" kern="1200" cap="none" spc="0" normalizeH="0" baseline="0" noProof="0">
                <a:ln>
                  <a:noFill/>
                </a:ln>
                <a:solidFill>
                  <a:prstClr val="black"/>
                </a:solidFill>
                <a:effectLst/>
                <a:uLnTx/>
                <a:uFillTx/>
                <a:latin typeface="Arial"/>
                <a:ea typeface="+mn-ea"/>
                <a:cs typeface="Arial"/>
              </a:rPr>
              <a:t>Promoting Wellbeing &amp; Positive Mental Health</a:t>
            </a:r>
            <a:endParaRPr lang="en-US" sz="1600">
              <a:solidFill>
                <a:prstClr val="black"/>
              </a:solidFill>
              <a:latin typeface="Arial"/>
              <a:ea typeface="Calibri"/>
              <a:cs typeface="Arial"/>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kumimoji="0" lang="en-US" sz="1600" b="0" i="0" u="none" strike="noStrike" kern="1200" cap="none" spc="0" normalizeH="0" baseline="0" noProof="0">
                <a:ln>
                  <a:noFill/>
                </a:ln>
                <a:solidFill>
                  <a:prstClr val="black"/>
                </a:solidFill>
                <a:effectLst/>
                <a:uLnTx/>
                <a:uFillTx/>
                <a:latin typeface="Arial"/>
                <a:ea typeface="Calibri"/>
                <a:cs typeface="Arial"/>
              </a:rPr>
              <a:t>Reducing Social Isolation &amp; Promoting Social Connection</a:t>
            </a:r>
          </a:p>
          <a:p>
            <a:pPr lvl="1">
              <a:defRPr/>
            </a:pPr>
            <a:endParaRPr lang="en-US" sz="1600">
              <a:solidFill>
                <a:prstClr val="black"/>
              </a:solidFill>
              <a:latin typeface="Arial"/>
              <a:ea typeface="Calibri"/>
              <a:cs typeface="Arial"/>
            </a:endParaRPr>
          </a:p>
        </p:txBody>
      </p:sp>
    </p:spTree>
    <p:extLst>
      <p:ext uri="{BB962C8B-B14F-4D97-AF65-F5344CB8AC3E}">
        <p14:creationId xmlns:p14="http://schemas.microsoft.com/office/powerpoint/2010/main" val="32765472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03AAD4-A167-2585-1202-6A94A09F21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69B145-BB50-2B88-C889-E3A830227D45}"/>
              </a:ext>
            </a:extLst>
          </p:cNvPr>
          <p:cNvSpPr>
            <a:spLocks noGrp="1"/>
          </p:cNvSpPr>
          <p:nvPr>
            <p:ph type="title"/>
          </p:nvPr>
        </p:nvSpPr>
        <p:spPr>
          <a:xfrm>
            <a:off x="545910" y="0"/>
            <a:ext cx="10426890" cy="1295400"/>
          </a:xfrm>
        </p:spPr>
        <p:txBody>
          <a:bodyPr lIns="91440" tIns="45720" rIns="91440" bIns="45720" anchor="ctr"/>
          <a:lstStyle/>
          <a:p>
            <a:r>
              <a:rPr lang="en-US" i="0">
                <a:cs typeface="Arial"/>
              </a:rPr>
              <a:t>Campaign Overview – Live on Multiple Statewide Channels</a:t>
            </a:r>
          </a:p>
        </p:txBody>
      </p:sp>
      <p:pic>
        <p:nvPicPr>
          <p:cNvPr id="7" name="Picture 6">
            <a:extLst>
              <a:ext uri="{FF2B5EF4-FFF2-40B4-BE49-F238E27FC236}">
                <a16:creationId xmlns:a16="http://schemas.microsoft.com/office/drawing/2014/main" id="{AA7BB0F6-7FBC-CE37-5DB6-F08A9C6CA223}"/>
              </a:ext>
            </a:extLst>
          </p:cNvPr>
          <p:cNvPicPr>
            <a:picLocks noChangeAspect="1"/>
          </p:cNvPicPr>
          <p:nvPr/>
        </p:nvPicPr>
        <p:blipFill>
          <a:blip r:embed="rId3"/>
          <a:stretch>
            <a:fillRect/>
          </a:stretch>
        </p:blipFill>
        <p:spPr>
          <a:xfrm>
            <a:off x="1510135" y="1696410"/>
            <a:ext cx="9171729" cy="4782401"/>
          </a:xfrm>
          <a:prstGeom prst="rect">
            <a:avLst/>
          </a:prstGeom>
          <a:ln>
            <a:solidFill>
              <a:schemeClr val="tx2">
                <a:lumMod val="50000"/>
                <a:lumOff val="50000"/>
              </a:schemeClr>
            </a:solidFill>
          </a:ln>
        </p:spPr>
      </p:pic>
    </p:spTree>
    <p:extLst>
      <p:ext uri="{BB962C8B-B14F-4D97-AF65-F5344CB8AC3E}">
        <p14:creationId xmlns:p14="http://schemas.microsoft.com/office/powerpoint/2010/main" val="4649830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429266-351F-C286-FA2A-3CC947D8B6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7E10C9-AE49-9A9A-CDA6-864EAF735C13}"/>
              </a:ext>
            </a:extLst>
          </p:cNvPr>
          <p:cNvSpPr>
            <a:spLocks noGrp="1"/>
          </p:cNvSpPr>
          <p:nvPr>
            <p:ph type="title"/>
          </p:nvPr>
        </p:nvSpPr>
        <p:spPr>
          <a:xfrm>
            <a:off x="545910" y="0"/>
            <a:ext cx="9079170" cy="1295400"/>
          </a:xfrm>
        </p:spPr>
        <p:txBody>
          <a:bodyPr lIns="91440" tIns="45720" rIns="91440" bIns="45720" anchor="ctr"/>
          <a:lstStyle/>
          <a:p>
            <a:r>
              <a:rPr lang="en-US" i="0">
                <a:cs typeface="Arial"/>
              </a:rPr>
              <a:t>Campaign Overview – Multiple Languages</a:t>
            </a:r>
          </a:p>
        </p:txBody>
      </p:sp>
      <p:pic>
        <p:nvPicPr>
          <p:cNvPr id="3" name="Picture 2">
            <a:extLst>
              <a:ext uri="{FF2B5EF4-FFF2-40B4-BE49-F238E27FC236}">
                <a16:creationId xmlns:a16="http://schemas.microsoft.com/office/drawing/2014/main" id="{95EC1050-A101-7B08-858A-4970D7492677}"/>
              </a:ext>
            </a:extLst>
          </p:cNvPr>
          <p:cNvPicPr>
            <a:picLocks noChangeAspect="1"/>
          </p:cNvPicPr>
          <p:nvPr/>
        </p:nvPicPr>
        <p:blipFill>
          <a:blip r:embed="rId3"/>
          <a:srcRect l="2873" t="5909" r="1890"/>
          <a:stretch>
            <a:fillRect/>
          </a:stretch>
        </p:blipFill>
        <p:spPr>
          <a:xfrm>
            <a:off x="647512" y="1621522"/>
            <a:ext cx="7570800" cy="4966292"/>
          </a:xfrm>
          <a:prstGeom prst="rect">
            <a:avLst/>
          </a:prstGeom>
          <a:ln w="12700">
            <a:solidFill>
              <a:schemeClr val="tx1"/>
            </a:solidFill>
          </a:ln>
        </p:spPr>
      </p:pic>
      <p:sp>
        <p:nvSpPr>
          <p:cNvPr id="4" name="TextBox 3">
            <a:extLst>
              <a:ext uri="{FF2B5EF4-FFF2-40B4-BE49-F238E27FC236}">
                <a16:creationId xmlns:a16="http://schemas.microsoft.com/office/drawing/2014/main" id="{D63A5FD2-BF4A-37D3-CACF-249EA33B105B}"/>
              </a:ext>
            </a:extLst>
          </p:cNvPr>
          <p:cNvSpPr txBox="1"/>
          <p:nvPr/>
        </p:nvSpPr>
        <p:spPr>
          <a:xfrm>
            <a:off x="8635997" y="2950506"/>
            <a:ext cx="2734525" cy="2062103"/>
          </a:xfrm>
          <a:prstGeom prst="rect">
            <a:avLst/>
          </a:prstGeom>
          <a:noFill/>
        </p:spPr>
        <p:txBody>
          <a:bodyPr wrap="square" lIns="91440" tIns="45720" rIns="91440" bIns="45720" rtlCol="0" anchor="t">
            <a:spAutoFit/>
          </a:bodyPr>
          <a:lstStyle/>
          <a:p>
            <a:pPr lvl="1">
              <a:defRPr/>
            </a:pPr>
            <a:r>
              <a:rPr lang="en-US" sz="1600" b="1">
                <a:solidFill>
                  <a:srgbClr val="374967"/>
                </a:solidFill>
              </a:rPr>
              <a:t>Languages: </a:t>
            </a:r>
          </a:p>
          <a:p>
            <a:pPr lvl="1">
              <a:defRPr/>
            </a:pPr>
            <a:endParaRPr lang="en-US" sz="1600"/>
          </a:p>
          <a:p>
            <a:pPr lvl="1">
              <a:defRPr/>
            </a:pPr>
            <a:r>
              <a:rPr lang="en-US" sz="1600"/>
              <a:t>English, Spanish, Brazilian Portuguese, Vietnamese, Arabic, Haitian Creole, Simplified Chinese</a:t>
            </a:r>
            <a:endParaRPr kumimoji="0" lang="en-US" sz="1600" b="0" i="0" u="none" strike="noStrike" kern="1200" cap="none" spc="0" normalizeH="0" baseline="0" noProof="0">
              <a:ln>
                <a:noFill/>
              </a:ln>
              <a:solidFill>
                <a:prstClr val="black"/>
              </a:solidFill>
              <a:effectLst/>
              <a:uLnTx/>
              <a:uFillTx/>
              <a:latin typeface="Arial"/>
              <a:ea typeface="+mn-ea"/>
              <a:cs typeface="Arial"/>
            </a:endParaRPr>
          </a:p>
          <a:p>
            <a:pPr marL="0" marR="0" lvl="0" indent="0" algn="l" defTabSz="914400" rtl="0" eaLnBrk="1" fontAlgn="auto" latinLnBrk="0" hangingPunct="1">
              <a:lnSpc>
                <a:spcPct val="100000"/>
              </a:lnSpc>
              <a:spcBef>
                <a:spcPct val="0"/>
              </a:spcBef>
              <a:spcAft>
                <a:spcPct val="0"/>
              </a:spcAft>
              <a:buClrTx/>
              <a:buSzTx/>
              <a:buFontTx/>
              <a:buNone/>
              <a:tabLst/>
              <a:defRPr/>
            </a:pPr>
            <a:endParaRPr kumimoji="0" lang="en-US" sz="1600" b="1" i="0" u="none" strike="noStrike" kern="1200" cap="none" spc="0" normalizeH="0" baseline="0" noProof="0">
              <a:ln>
                <a:noFill/>
              </a:ln>
              <a:solidFill>
                <a:srgbClr val="374967"/>
              </a:solidFill>
              <a:effectLst/>
              <a:uLnTx/>
              <a:uFillTx/>
              <a:latin typeface="Arial"/>
              <a:ea typeface="Calibri"/>
              <a:cs typeface="Arial" panose="020B0604020202020204" pitchFamily="34" charset="0"/>
            </a:endParaRPr>
          </a:p>
        </p:txBody>
      </p:sp>
    </p:spTree>
    <p:extLst>
      <p:ext uri="{BB962C8B-B14F-4D97-AF65-F5344CB8AC3E}">
        <p14:creationId xmlns:p14="http://schemas.microsoft.com/office/powerpoint/2010/main" val="38911801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2BACA8-F07D-FC2D-07F9-4254D02FDA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5E903B-CE70-EAA0-B55A-68934F07BFE7}"/>
              </a:ext>
            </a:extLst>
          </p:cNvPr>
          <p:cNvSpPr>
            <a:spLocks noGrp="1"/>
          </p:cNvSpPr>
          <p:nvPr>
            <p:ph type="title"/>
          </p:nvPr>
        </p:nvSpPr>
        <p:spPr>
          <a:xfrm>
            <a:off x="545910" y="0"/>
            <a:ext cx="9079170" cy="1295400"/>
          </a:xfrm>
        </p:spPr>
        <p:txBody>
          <a:bodyPr lIns="91440" tIns="45720" rIns="91440" bIns="45720" anchor="ctr"/>
          <a:lstStyle/>
          <a:p>
            <a:r>
              <a:rPr lang="en-US" i="0">
                <a:cs typeface="Arial"/>
              </a:rPr>
              <a:t>Campaign Imagery – Variety of Faces and Colors</a:t>
            </a:r>
          </a:p>
        </p:txBody>
      </p:sp>
      <p:pic>
        <p:nvPicPr>
          <p:cNvPr id="18" name="Picture 17" descr="A picture containing graphical user interface&#10;&#10;AI-generated content may be incorrect.">
            <a:extLst>
              <a:ext uri="{FF2B5EF4-FFF2-40B4-BE49-F238E27FC236}">
                <a16:creationId xmlns:a16="http://schemas.microsoft.com/office/drawing/2014/main" id="{376E65AE-0A27-C05B-B8C0-F642ABBB2A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57266" y="4131259"/>
            <a:ext cx="2433148" cy="2433148"/>
          </a:xfrm>
          <a:prstGeom prst="rect">
            <a:avLst/>
          </a:prstGeom>
          <a:ln>
            <a:solidFill>
              <a:schemeClr val="tx2">
                <a:lumMod val="25000"/>
                <a:lumOff val="75000"/>
              </a:schemeClr>
            </a:solidFill>
          </a:ln>
        </p:spPr>
      </p:pic>
      <p:pic>
        <p:nvPicPr>
          <p:cNvPr id="20" name="Picture 19" descr="A picture containing text, person&#10;&#10;AI-generated content may be incorrect.">
            <a:extLst>
              <a:ext uri="{FF2B5EF4-FFF2-40B4-BE49-F238E27FC236}">
                <a16:creationId xmlns:a16="http://schemas.microsoft.com/office/drawing/2014/main" id="{194149A5-946B-685E-18D5-B4E1F0524A7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41865" y="1575779"/>
            <a:ext cx="2433147" cy="2433147"/>
          </a:xfrm>
          <a:prstGeom prst="rect">
            <a:avLst/>
          </a:prstGeom>
          <a:ln>
            <a:solidFill>
              <a:schemeClr val="tx2">
                <a:lumMod val="25000"/>
                <a:lumOff val="75000"/>
              </a:schemeClr>
            </a:solidFill>
          </a:ln>
        </p:spPr>
      </p:pic>
      <p:pic>
        <p:nvPicPr>
          <p:cNvPr id="24" name="Picture 23" descr="A picture containing text&#10;&#10;AI-generated content may be incorrect.">
            <a:extLst>
              <a:ext uri="{FF2B5EF4-FFF2-40B4-BE49-F238E27FC236}">
                <a16:creationId xmlns:a16="http://schemas.microsoft.com/office/drawing/2014/main" id="{7142BDC2-A8CE-E7AA-4F14-4CCA24C75F1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60744" y="4131259"/>
            <a:ext cx="2433148" cy="2433148"/>
          </a:xfrm>
          <a:prstGeom prst="rect">
            <a:avLst/>
          </a:prstGeom>
          <a:ln>
            <a:solidFill>
              <a:schemeClr val="tx2">
                <a:lumMod val="25000"/>
                <a:lumOff val="75000"/>
              </a:schemeClr>
            </a:solidFill>
          </a:ln>
        </p:spPr>
      </p:pic>
      <p:pic>
        <p:nvPicPr>
          <p:cNvPr id="26" name="Picture 25" descr="A picture containing map&#10;&#10;AI-generated content may be incorrect.">
            <a:extLst>
              <a:ext uri="{FF2B5EF4-FFF2-40B4-BE49-F238E27FC236}">
                <a16:creationId xmlns:a16="http://schemas.microsoft.com/office/drawing/2014/main" id="{C09C3231-898F-ED3A-F593-1AE88628E32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75445" y="1575779"/>
            <a:ext cx="2433147" cy="2433147"/>
          </a:xfrm>
          <a:prstGeom prst="rect">
            <a:avLst/>
          </a:prstGeom>
          <a:ln>
            <a:solidFill>
              <a:schemeClr val="tx2">
                <a:lumMod val="25000"/>
                <a:lumOff val="75000"/>
              </a:schemeClr>
            </a:solidFill>
          </a:ln>
        </p:spPr>
      </p:pic>
      <p:pic>
        <p:nvPicPr>
          <p:cNvPr id="5" name="Picture 4" descr="A picture containing text, indoor, colorful&#10;&#10;AI-generated content may be incorrect.">
            <a:extLst>
              <a:ext uri="{FF2B5EF4-FFF2-40B4-BE49-F238E27FC236}">
                <a16:creationId xmlns:a16="http://schemas.microsoft.com/office/drawing/2014/main" id="{B928ABDA-03AF-4953-CDFA-3DCB5A41D52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618376" y="1572432"/>
            <a:ext cx="2441244" cy="2441244"/>
          </a:xfrm>
          <a:prstGeom prst="rect">
            <a:avLst/>
          </a:prstGeom>
          <a:ln>
            <a:solidFill>
              <a:schemeClr val="tx2">
                <a:lumMod val="25000"/>
                <a:lumOff val="75000"/>
              </a:schemeClr>
            </a:solidFill>
          </a:ln>
        </p:spPr>
      </p:pic>
      <p:pic>
        <p:nvPicPr>
          <p:cNvPr id="7" name="Picture 6" descr="Map&#10;&#10;AI-generated content may be incorrect.">
            <a:extLst>
              <a:ext uri="{FF2B5EF4-FFF2-40B4-BE49-F238E27FC236}">
                <a16:creationId xmlns:a16="http://schemas.microsoft.com/office/drawing/2014/main" id="{83183C7B-72D5-D2BA-CB3C-6366DE72EE2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445846" y="4126741"/>
            <a:ext cx="2430513" cy="2441245"/>
          </a:xfrm>
          <a:prstGeom prst="rect">
            <a:avLst/>
          </a:prstGeom>
          <a:ln>
            <a:solidFill>
              <a:schemeClr val="tx2">
                <a:lumMod val="25000"/>
                <a:lumOff val="75000"/>
              </a:schemeClr>
            </a:solidFill>
          </a:ln>
        </p:spPr>
      </p:pic>
    </p:spTree>
    <p:extLst>
      <p:ext uri="{BB962C8B-B14F-4D97-AF65-F5344CB8AC3E}">
        <p14:creationId xmlns:p14="http://schemas.microsoft.com/office/powerpoint/2010/main" val="42267190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8.xml><?xml version="1.0" encoding="utf-8"?>
<p:tagLst xmlns:a="http://schemas.openxmlformats.org/drawingml/2006/main" xmlns:r="http://schemas.openxmlformats.org/officeDocument/2006/relationships" xmlns:p="http://schemas.openxmlformats.org/presentationml/2006/main">
  <p:tag name="THINKCELLSHAPEDONOTDELETE" val="tk0gDn1l7TlyrFhv1Bb7CDw"/>
</p:tagLst>
</file>

<file path=ppt/tags/tag10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9.xml><?xml version="1.0" encoding="utf-8"?>
<p:tagLst xmlns:a="http://schemas.openxmlformats.org/drawingml/2006/main" xmlns:r="http://schemas.openxmlformats.org/officeDocument/2006/relationships" xmlns:p="http://schemas.openxmlformats.org/presentationml/2006/main">
  <p:tag name="EE4P_AGENDAWIZARD" val="element"/>
  <p:tag name="EE4P_AGENDAWIZARD_CONTENT" val="/DATE"/>
  <p:tag name="EE4P_AGENDAWIZARD_PROPERTIES" val="197.597/369.3848/123.634/115.6044"/>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4.xml><?xml version="1.0" encoding="utf-8"?>
<p:tagLst xmlns:a="http://schemas.openxmlformats.org/drawingml/2006/main" xmlns:r="http://schemas.openxmlformats.org/officeDocument/2006/relationships" xmlns:p="http://schemas.openxmlformats.org/presentationml/2006/main">
  <p:tag name="EE4P_AGENDAWIZARD" val="element"/>
  <p:tag name="EE4P_AGENDAWIZARD_CONTENT" val="/DATE"/>
  <p:tag name="EE4P_AGENDAWIZARD_PROPERTIES" val="197.597/369.3848/123.634/115.6044"/>
</p:tagLst>
</file>

<file path=ppt/tags/tag1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9.xml><?xml version="1.0" encoding="utf-8"?>
<p:tagLst xmlns:a="http://schemas.openxmlformats.org/drawingml/2006/main" xmlns:r="http://schemas.openxmlformats.org/officeDocument/2006/relationships" xmlns:p="http://schemas.openxmlformats.org/presentationml/2006/main">
  <p:tag name="THINKCELLSHAPEDONOTDELETE" val="tRcblEEfJJRA3Z_qO1pXbyg"/>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0.xml><?xml version="1.0" encoding="utf-8"?>
<p:tagLst xmlns:a="http://schemas.openxmlformats.org/drawingml/2006/main" xmlns:r="http://schemas.openxmlformats.org/officeDocument/2006/relationships" xmlns:p="http://schemas.openxmlformats.org/presentationml/2006/main">
  <p:tag name="THINKCELLSHAPEDONOTDELETE" val="tRcblEEfJJRA3Z_qO1pXbyg"/>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X5AiJlc1SjikgjnNs387ng"/>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k0gDn1l7TlyrFhv1Bb7CDw"/>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3.xml><?xml version="1.0" encoding="utf-8"?>
<p:tagLst xmlns:a="http://schemas.openxmlformats.org/drawingml/2006/main" xmlns:r="http://schemas.openxmlformats.org/officeDocument/2006/relationships" xmlns:p="http://schemas.openxmlformats.org/presentationml/2006/main">
  <p:tag name="EE4P_AGENDAWIZARD" val="element"/>
  <p:tag name="EE4P_AGENDAWIZARD_CONTENT" val="/DATE"/>
  <p:tag name="EE4P_AGENDAWIZARD_PROPERTIES" val="197.597/369.3848/123.634/115.6044"/>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8.xml><?xml version="1.0" encoding="utf-8"?>
<p:tagLst xmlns:a="http://schemas.openxmlformats.org/drawingml/2006/main" xmlns:r="http://schemas.openxmlformats.org/officeDocument/2006/relationships" xmlns:p="http://schemas.openxmlformats.org/presentationml/2006/main">
  <p:tag name="EE4P_AGENDAWIZARD" val="element"/>
  <p:tag name="EE4P_AGENDAWIZARD_CONTENT" val="/DATE"/>
  <p:tag name="EE4P_AGENDAWIZARD_PROPERTIES" val="197.597/369.3848/123.634/115.6044"/>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tyKF_gv.pZbm2Rgq6p__oAQ"/>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tyKF_gv.pZbm2Rgq6p__oAQ"/>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tRcblEEfJJRA3Z_qO1pXbyg"/>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tRcblEEfJJRA3Z_qO1pXbyg"/>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tX5AiJlc1SjikgjnNs387ng"/>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Executive Office of Health and Human Services Grid 16:9 - 25478">
  <a:themeElements>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D6E7FF"/>
        </a:solidFill>
        <a:ln w="9525" cap="rnd" cmpd="sng" algn="ctr">
          <a:solidFill>
            <a:srgbClr val="D6E7FF"/>
          </a:solidFill>
          <a:prstDash val="solid"/>
          <a:round/>
          <a:headEnd type="none" w="med" len="med"/>
          <a:tailEnd type="none" w="med" len="med"/>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1200" dirty="0" err="1" smtClean="0">
            <a:solidFill>
              <a:srgbClr val="000000"/>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cap="rnd">
          <a:solidFill>
            <a:srgbClr val="9A9A9A"/>
          </a:solidFill>
          <a:prstDash val="solid"/>
          <a:round/>
        </a:ln>
      </a:spPr>
      <a:bodyPr/>
      <a:lstStyle/>
      <a:style>
        <a:lnRef idx="1">
          <a:schemeClr val="accent1"/>
        </a:lnRef>
        <a:fillRef idx="0">
          <a:schemeClr val="accent1"/>
        </a:fillRef>
        <a:effectRef idx="0">
          <a:schemeClr val="accent1"/>
        </a:effectRef>
        <a:fontRef idx="minor">
          <a:schemeClr val="tx1"/>
        </a:fontRef>
      </a:style>
    </a:lnDef>
    <a:txDef>
      <a:spPr>
        <a:noFill/>
        <a:ln w="9525" cap="rnd">
          <a:noFill/>
          <a:prstDash val="solid"/>
          <a:round/>
        </a:ln>
        <a:extLst>
          <a:ext uri="{909E8E84-426E-40DD-AFC4-6F175D3DCCD1}">
            <a14:hiddenFill xmlns:a14="http://schemas.microsoft.com/office/drawing/2010/main">
              <a:solidFill>
                <a:srgbClr val="29BA74"/>
              </a:solidFill>
            </a14:hiddenFill>
          </a:ext>
        </a:extLst>
      </a:spPr>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defPPr algn="ctr">
          <a:defRPr sz="1200" dirty="0" err="1" smtClean="0">
            <a:solidFill>
              <a:srgbClr val="000000"/>
            </a:solidFill>
          </a:defRPr>
        </a:defPPr>
      </a:lstStyle>
      <a:style>
        <a:lnRef idx="2">
          <a:schemeClr val="accent1">
            <a:shade val="50000"/>
          </a:schemeClr>
        </a:lnRef>
        <a:fillRef idx="1">
          <a:schemeClr val="accent1"/>
        </a:fillRef>
        <a:effectRef idx="0">
          <a:schemeClr val="accent1"/>
        </a:effectRef>
        <a:fontRef idx="minor">
          <a:schemeClr val="lt1"/>
        </a:fontRef>
      </a:style>
    </a:txDef>
  </a:objectDefaults>
  <a:extraClrSchemeLst/>
  <a:custClrLst>
    <a:custClr name="Custom Color">
      <a:srgbClr val="37373A"/>
    </a:custClr>
    <a:custClr name="Custom Color">
      <a:srgbClr val="2E3558"/>
    </a:custClr>
    <a:custClr name="Custom Color">
      <a:srgbClr val="30C1D7"/>
    </a:custClr>
    <a:custClr name="Custom Color">
      <a:srgbClr val="670F31"/>
    </a:custClr>
    <a:custClr name="Custom Color">
      <a:srgbClr val="E71C57"/>
    </a:custClr>
  </a:custClrLst>
  <a:extLst>
    <a:ext uri="{05A4C25C-085E-4340-85A3-A5531E510DB2}">
      <thm15:themeFamily xmlns:thm15="http://schemas.microsoft.com/office/thememl/2012/main" name="Blank_16x9.potx" id="{F1417891-ADEE-4A5A-84BF-A61365689D8D}" vid="{7D249777-7FCF-437A-B862-D77B0EF45DB4}"/>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heme2">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Theme2" id="{F9035EDB-9FD0-4E33-8200-200804FF3B5B}" vid="{0FC188ED-BAC5-4598-BC23-5E1AFFECB620}"/>
    </a:ext>
  </a:extLst>
</a:theme>
</file>

<file path=ppt/theme/theme3.xml><?xml version="1.0" encoding="utf-8"?>
<a:theme xmlns:a="http://schemas.openxmlformats.org/drawingml/2006/main" name="1_DMA Presentation">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0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000" b="1"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_Executive Office of Health and Human Services Grid 16:9 - 25478">
  <a:themeElements>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D6E7FF"/>
        </a:solidFill>
        <a:ln w="9525" cap="rnd" cmpd="sng" algn="ctr">
          <a:solidFill>
            <a:srgbClr val="D6E7FF"/>
          </a:solidFill>
          <a:prstDash val="solid"/>
          <a:round/>
          <a:headEnd type="none" w="med" len="med"/>
          <a:tailEnd type="none" w="med" len="med"/>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1200" dirty="0" err="1" smtClean="0">
            <a:solidFill>
              <a:srgbClr val="000000"/>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cap="rnd">
          <a:solidFill>
            <a:srgbClr val="9A9A9A"/>
          </a:solidFill>
          <a:prstDash val="solid"/>
          <a:round/>
        </a:ln>
      </a:spPr>
      <a:bodyPr/>
      <a:lstStyle/>
      <a:style>
        <a:lnRef idx="1">
          <a:schemeClr val="accent1"/>
        </a:lnRef>
        <a:fillRef idx="0">
          <a:schemeClr val="accent1"/>
        </a:fillRef>
        <a:effectRef idx="0">
          <a:schemeClr val="accent1"/>
        </a:effectRef>
        <a:fontRef idx="minor">
          <a:schemeClr val="tx1"/>
        </a:fontRef>
      </a:style>
    </a:lnDef>
    <a:txDef>
      <a:spPr>
        <a:noFill/>
        <a:ln w="9525" cap="rnd">
          <a:noFill/>
          <a:prstDash val="solid"/>
          <a:round/>
        </a:ln>
        <a:extLst>
          <a:ext uri="{909E8E84-426E-40DD-AFC4-6F175D3DCCD1}">
            <a14:hiddenFill xmlns:a14="http://schemas.microsoft.com/office/drawing/2010/main">
              <a:solidFill>
                <a:srgbClr val="29BA74"/>
              </a:solidFill>
            </a14:hiddenFill>
          </a:ext>
        </a:extLst>
      </a:spPr>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defPPr algn="ctr">
          <a:defRPr sz="1200" dirty="0" err="1" smtClean="0">
            <a:solidFill>
              <a:srgbClr val="000000"/>
            </a:solidFill>
          </a:defRPr>
        </a:defPPr>
      </a:lstStyle>
      <a:style>
        <a:lnRef idx="2">
          <a:schemeClr val="accent1">
            <a:shade val="50000"/>
          </a:schemeClr>
        </a:lnRef>
        <a:fillRef idx="1">
          <a:schemeClr val="accent1"/>
        </a:fillRef>
        <a:effectRef idx="0">
          <a:schemeClr val="accent1"/>
        </a:effectRef>
        <a:fontRef idx="minor">
          <a:schemeClr val="lt1"/>
        </a:fontRef>
      </a:style>
    </a:txDef>
  </a:objectDefaults>
  <a:extraClrSchemeLst/>
  <a:custClrLst>
    <a:custClr name="Custom Color">
      <a:srgbClr val="37373A"/>
    </a:custClr>
    <a:custClr name="Custom Color">
      <a:srgbClr val="2E3558"/>
    </a:custClr>
    <a:custClr name="Custom Color">
      <a:srgbClr val="30C1D7"/>
    </a:custClr>
    <a:custClr name="Custom Color">
      <a:srgbClr val="670F31"/>
    </a:custClr>
    <a:custClr name="Custom Color">
      <a:srgbClr val="E71C57"/>
    </a:custClr>
  </a:custClrLst>
  <a:extLst>
    <a:ext uri="{05A4C25C-085E-4340-85A3-A5531E510DB2}">
      <thm15:themeFamily xmlns:thm15="http://schemas.microsoft.com/office/thememl/2012/main" name="Blank_16x9.potx" id="{F1417891-ADEE-4A5A-84BF-A61365689D8D}" vid="{7D249777-7FCF-437A-B862-D77B0EF45DB4}"/>
    </a:ext>
  </a:extLst>
</a:theme>
</file>

<file path=ppt/theme/theme5.xml><?xml version="1.0" encoding="utf-8"?>
<a:theme xmlns:a="http://schemas.openxmlformats.org/drawingml/2006/main" name="2_DMA Presentation">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0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000" b="1"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Cover">
  <a:themeElements>
    <a:clrScheme name="ASG">
      <a:dk1>
        <a:srgbClr val="495A71"/>
      </a:dk1>
      <a:lt1>
        <a:srgbClr val="FFFFFF"/>
      </a:lt1>
      <a:dk2>
        <a:srgbClr val="FFC000"/>
      </a:dk2>
      <a:lt2>
        <a:srgbClr val="FFFFFF"/>
      </a:lt2>
      <a:accent1>
        <a:srgbClr val="00168F"/>
      </a:accent1>
      <a:accent2>
        <a:srgbClr val="FFC000"/>
      </a:accent2>
      <a:accent3>
        <a:srgbClr val="8AAE3F"/>
      </a:accent3>
      <a:accent4>
        <a:srgbClr val="00168F"/>
      </a:accent4>
      <a:accent5>
        <a:srgbClr val="ED3048"/>
      </a:accent5>
      <a:accent6>
        <a:srgbClr val="BFBFBF"/>
      </a:accent6>
      <a:hlink>
        <a:srgbClr val="0563C1"/>
      </a:hlink>
      <a:folHlink>
        <a:srgbClr val="ADB9CA"/>
      </a:folHlink>
    </a:clrScheme>
    <a:fontScheme name="ASG">
      <a:majorFont>
        <a:latin typeface="Helvetica"/>
        <a:ea typeface=""/>
        <a:cs typeface=""/>
      </a:majorFont>
      <a:minorFont>
        <a:latin typeface="Helvetic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Text">
  <a:themeElements>
    <a:clrScheme name="ASG">
      <a:dk1>
        <a:srgbClr val="495A71"/>
      </a:dk1>
      <a:lt1>
        <a:srgbClr val="FFFFFF"/>
      </a:lt1>
      <a:dk2>
        <a:srgbClr val="FFC000"/>
      </a:dk2>
      <a:lt2>
        <a:srgbClr val="FFFFFF"/>
      </a:lt2>
      <a:accent1>
        <a:srgbClr val="00168F"/>
      </a:accent1>
      <a:accent2>
        <a:srgbClr val="FFC000"/>
      </a:accent2>
      <a:accent3>
        <a:srgbClr val="8AAE3F"/>
      </a:accent3>
      <a:accent4>
        <a:srgbClr val="00168F"/>
      </a:accent4>
      <a:accent5>
        <a:srgbClr val="ED3048"/>
      </a:accent5>
      <a:accent6>
        <a:srgbClr val="BFBFBF"/>
      </a:accent6>
      <a:hlink>
        <a:srgbClr val="0563C1"/>
      </a:hlink>
      <a:folHlink>
        <a:srgbClr val="ADB9CA"/>
      </a:folHlink>
    </a:clrScheme>
    <a:fontScheme name="ASG">
      <a:majorFont>
        <a:latin typeface="FreeSans"/>
        <a:ea typeface=""/>
        <a:cs typeface=""/>
      </a:majorFont>
      <a:minorFont>
        <a:latin typeface="Free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Blank">
  <a:themeElements>
    <a:clrScheme name="ASG">
      <a:dk1>
        <a:srgbClr val="495A71"/>
      </a:dk1>
      <a:lt1>
        <a:srgbClr val="FFFFFF"/>
      </a:lt1>
      <a:dk2>
        <a:srgbClr val="FFC000"/>
      </a:dk2>
      <a:lt2>
        <a:srgbClr val="FFFFFF"/>
      </a:lt2>
      <a:accent1>
        <a:srgbClr val="00168F"/>
      </a:accent1>
      <a:accent2>
        <a:srgbClr val="FFC000"/>
      </a:accent2>
      <a:accent3>
        <a:srgbClr val="8AAE3F"/>
      </a:accent3>
      <a:accent4>
        <a:srgbClr val="00168F"/>
      </a:accent4>
      <a:accent5>
        <a:srgbClr val="ED3048"/>
      </a:accent5>
      <a:accent6>
        <a:srgbClr val="BFBFBF"/>
      </a:accent6>
      <a:hlink>
        <a:srgbClr val="0563C1"/>
      </a:hlink>
      <a:folHlink>
        <a:srgbClr val="ADB9CA"/>
      </a:folHlink>
    </a:clrScheme>
    <a:fontScheme name="asg2">
      <a:majorFont>
        <a:latin typeface="FreeSans"/>
        <a:ea typeface=""/>
        <a:cs typeface=""/>
      </a:majorFont>
      <a:minorFont>
        <a:latin typeface="Free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10.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11.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12.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13.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14.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15.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16.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17.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18.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19.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2.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20.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21.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22.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23.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24.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25.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26.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27.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28.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29.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3.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30.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31.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32.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33.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34.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35.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36.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37.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38.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39.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4.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40.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41.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42.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43.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44.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45.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46.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47.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48.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49.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5.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50.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51.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52.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53.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54.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55.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56.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57.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58.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59.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6.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60.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61.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62.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7.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8.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9.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d38b49f8-851e-4dd7-8455-fccf867cf785" xsi:nil="true"/>
    <lcf76f155ced4ddcb4097134ff3c332f xmlns="a6290ad0-cc61-4d48-992b-03735c8036f2">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08E622194A43049A7A1736E19D83AD2" ma:contentTypeVersion="11" ma:contentTypeDescription="Create a new document." ma:contentTypeScope="" ma:versionID="8a8d10c1b00c100fd854927363280629">
  <xsd:schema xmlns:xsd="http://www.w3.org/2001/XMLSchema" xmlns:xs="http://www.w3.org/2001/XMLSchema" xmlns:p="http://schemas.microsoft.com/office/2006/metadata/properties" xmlns:ns2="a6290ad0-cc61-4d48-992b-03735c8036f2" xmlns:ns3="d38b49f8-851e-4dd7-8455-fccf867cf785" targetNamespace="http://schemas.microsoft.com/office/2006/metadata/properties" ma:root="true" ma:fieldsID="edfe40704e7e620d66e556b4474a74c4" ns2:_="" ns3:_="">
    <xsd:import namespace="a6290ad0-cc61-4d48-992b-03735c8036f2"/>
    <xsd:import namespace="d38b49f8-851e-4dd7-8455-fccf867cf785"/>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6290ad0-cc61-4d48-992b-03735c8036f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38b49f8-851e-4dd7-8455-fccf867cf785"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ba3b8eb9-940a-4da3-bfc5-f1dd3aab0521}" ma:internalName="TaxCatchAll" ma:showField="CatchAllData" ma:web="d38b49f8-851e-4dd7-8455-fccf867cf78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9A71EEF-00E1-4281-A8FA-7F47B3B30FBF}">
  <ds:schemaRefs>
    <ds:schemaRef ds:uri="a6290ad0-cc61-4d48-992b-03735c8036f2"/>
    <ds:schemaRef ds:uri="d38b49f8-851e-4dd7-8455-fccf867cf785"/>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86D22EBE-5AE0-43C0-B049-819EB99B233A}">
  <ds:schemaRefs>
    <ds:schemaRef ds:uri="a6290ad0-cc61-4d48-992b-03735c8036f2"/>
    <ds:schemaRef ds:uri="d38b49f8-851e-4dd7-8455-fccf867cf78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98FCD993-90F7-48F4-AFED-BB8E0C93F040}">
  <ds:schemaRefs>
    <ds:schemaRef ds:uri="http://schemas.microsoft.com/sharepoint/v3/contenttype/forms"/>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Widescreen</PresentationFormat>
  <Slides>19</Slides>
  <Notes>14</Notes>
  <HiddenSlides>0</HiddenSlides>
  <ScaleCrop>false</ScaleCrop>
  <HeadingPairs>
    <vt:vector size="4" baseType="variant">
      <vt:variant>
        <vt:lpstr>Theme</vt:lpstr>
      </vt:variant>
      <vt:variant>
        <vt:i4>9</vt:i4>
      </vt:variant>
      <vt:variant>
        <vt:lpstr>Slide Titles</vt:lpstr>
      </vt:variant>
      <vt:variant>
        <vt:i4>19</vt:i4>
      </vt:variant>
    </vt:vector>
  </HeadingPairs>
  <TitlesOfParts>
    <vt:vector size="28" baseType="lpstr">
      <vt:lpstr>Executive Office of Health and Human Services Grid 16:9 - 25478</vt:lpstr>
      <vt:lpstr>Theme2</vt:lpstr>
      <vt:lpstr>1_DMA Presentation</vt:lpstr>
      <vt:lpstr>1_Executive Office of Health and Human Services Grid 16:9 - 25478</vt:lpstr>
      <vt:lpstr>2_DMA Presentation</vt:lpstr>
      <vt:lpstr>1_Office Theme</vt:lpstr>
      <vt:lpstr>Cover</vt:lpstr>
      <vt:lpstr>Text</vt:lpstr>
      <vt:lpstr>Blank</vt:lpstr>
      <vt:lpstr>Office of Behavioral Health Promotion and Prevention</vt:lpstr>
      <vt:lpstr> Agenda</vt:lpstr>
      <vt:lpstr>OBHPP Official Launch Event  </vt:lpstr>
      <vt:lpstr>Our Office’s Official Launch Event</vt:lpstr>
      <vt:lpstr>Our Statewide Campaign  </vt:lpstr>
      <vt:lpstr>Campaign Overview</vt:lpstr>
      <vt:lpstr>Campaign Overview – Live on Multiple Statewide Channels</vt:lpstr>
      <vt:lpstr>Campaign Overview – Multiple Languages</vt:lpstr>
      <vt:lpstr>Campaign Imagery – Variety of Faces and Colors</vt:lpstr>
      <vt:lpstr>Campaign Media Plan</vt:lpstr>
      <vt:lpstr>Live Campaign Activity</vt:lpstr>
      <vt:lpstr>Shareable Campaign Materials</vt:lpstr>
      <vt:lpstr>RFA Update  </vt:lpstr>
      <vt:lpstr>RFA Overview</vt:lpstr>
      <vt:lpstr>OBHPP Opportunity Information</vt:lpstr>
      <vt:lpstr>Summary of Review Process</vt:lpstr>
      <vt:lpstr>Looking Ahead  </vt:lpstr>
      <vt:lpstr>Looking Ahead</vt:lpstr>
      <vt:lpstr>Thank you!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Gene, Cherline (DMH)</dc:creator>
  <cp:revision>2</cp:revision>
  <dcterms:created xsi:type="dcterms:W3CDTF">2025-06-11T23:21:52Z</dcterms:created>
  <dcterms:modified xsi:type="dcterms:W3CDTF">2025-12-12T20:29:46Z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0x010100008E622194A43049A7A1736E19D83AD2</vt:lpwstr>
  </property>
  <property fmtid="{D5CDD505-2E9C-101B-9397-08002B2CF9AE}" pid="3" name="MediaServiceImageTags">
    <vt:lpwstr/>
  </property>
</Properties>
</file>