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Override1.xml" ContentType="application/vnd.openxmlformats-officedocument.themeOverride+xml"/>
  <Override PartName="/ppt/tags/tag8.xml" ContentType="application/vnd.openxmlformats-officedocument.presentationml.tags+xml"/>
  <Override PartName="/ppt/theme/themeOverride2.xml" ContentType="application/vnd.openxmlformats-officedocument.themeOverride+xml"/>
  <Override PartName="/ppt/tags/tag9.xml" ContentType="application/vnd.openxmlformats-officedocument.presentationml.tags+xml"/>
  <Override PartName="/ppt/theme/themeOverride3.xml" ContentType="application/vnd.openxmlformats-officedocument.themeOverride+xml"/>
  <Override PartName="/ppt/tags/tag10.xml" ContentType="application/vnd.openxmlformats-officedocument.presentationml.tags+xml"/>
  <Override PartName="/ppt/theme/themeOverride4.xml" ContentType="application/vnd.openxmlformats-officedocument.themeOverride+xml"/>
  <Override PartName="/ppt/tags/tag11.xml" ContentType="application/vnd.openxmlformats-officedocument.presentationml.tags+xml"/>
  <Override PartName="/ppt/theme/themeOverride5.xml" ContentType="application/vnd.openxmlformats-officedocument.themeOverride+xml"/>
  <Override PartName="/ppt/tags/tag12.xml" ContentType="application/vnd.openxmlformats-officedocument.presentationml.tags+xml"/>
  <Override PartName="/ppt/theme/themeOverride6.xml" ContentType="application/vnd.openxmlformats-officedocument.themeOverride+xml"/>
  <Override PartName="/ppt/tags/tag13.xml" ContentType="application/vnd.openxmlformats-officedocument.presentationml.tags+xml"/>
  <Override PartName="/ppt/theme/themeOverride7.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heme/themeOverride8.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heme/themeOverride9.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heme/themeOverride10.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theme/themeOverride11.xml" ContentType="application/vnd.openxmlformats-officedocument.themeOverr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Override12.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Override13.xml" ContentType="application/vnd.openxmlformats-officedocument.themeOverride+xml"/>
  <Override PartName="/ppt/tags/tag38.xml" ContentType="application/vnd.openxmlformats-officedocument.presentationml.tags+xml"/>
  <Override PartName="/ppt/theme/themeOverride14.xml" ContentType="application/vnd.openxmlformats-officedocument.themeOverride+xml"/>
  <Override PartName="/ppt/tags/tag39.xml" ContentType="application/vnd.openxmlformats-officedocument.presentationml.tags+xml"/>
  <Override PartName="/ppt/theme/themeOverride15.xml" ContentType="application/vnd.openxmlformats-officedocument.themeOverride+xml"/>
  <Override PartName="/ppt/tags/tag40.xml" ContentType="application/vnd.openxmlformats-officedocument.presentationml.tags+xml"/>
  <Override PartName="/ppt/theme/themeOverride16.xml" ContentType="application/vnd.openxmlformats-officedocument.themeOverride+xml"/>
  <Override PartName="/ppt/tags/tag41.xml" ContentType="application/vnd.openxmlformats-officedocument.presentationml.tags+xml"/>
  <Override PartName="/ppt/theme/themeOverride17.xml" ContentType="application/vnd.openxmlformats-officedocument.themeOverride+xml"/>
  <Override PartName="/ppt/tags/tag42.xml" ContentType="application/vnd.openxmlformats-officedocument.presentationml.tags+xml"/>
  <Override PartName="/ppt/theme/themeOverride18.xml" ContentType="application/vnd.openxmlformats-officedocument.themeOverride+xml"/>
  <Override PartName="/ppt/tags/tag43.xml" ContentType="application/vnd.openxmlformats-officedocument.presentationml.tags+xml"/>
  <Override PartName="/ppt/theme/themeOverride19.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theme/themeOverride20.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theme/themeOverride21.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theme/themeOverride22.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theme/themeOverride23.xml" ContentType="application/vnd.openxmlformats-officedocument.themeOverr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Override24.xml" ContentType="application/vnd.openxmlformats-officedocument.themeOverride+xml"/>
  <Override PartName="/ppt/tags/tag56.xml" ContentType="application/vnd.openxmlformats-officedocument.presentationml.tags+xml"/>
  <Override PartName="/ppt/theme/themeOverride25.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Override26.xml" ContentType="application/vnd.openxmlformats-officedocument.themeOverride+xml"/>
  <Override PartName="/ppt/tags/tag62.xml" ContentType="application/vnd.openxmlformats-officedocument.presentationml.tags+xml"/>
  <Override PartName="/ppt/tags/tag63.xml" ContentType="application/vnd.openxmlformats-officedocument.presentationml.tags+xml"/>
  <Override PartName="/ppt/theme/themeOverride27.xml" ContentType="application/vnd.openxmlformats-officedocument.themeOverride+xml"/>
  <Override PartName="/ppt/tags/tag64.xml" ContentType="application/vnd.openxmlformats-officedocument.presentationml.tags+xml"/>
  <Override PartName="/ppt/theme/themeOverride28.xml" ContentType="application/vnd.openxmlformats-officedocument.themeOverride+xml"/>
  <Override PartName="/ppt/tags/tag65.xml" ContentType="application/vnd.openxmlformats-officedocument.presentationml.tags+xml"/>
  <Override PartName="/ppt/theme/themeOverride29.xml" ContentType="application/vnd.openxmlformats-officedocument.themeOverr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Override30.xml" ContentType="application/vnd.openxmlformats-officedocument.themeOverride+xml"/>
  <Override PartName="/ppt/tags/tag71.xml" ContentType="application/vnd.openxmlformats-officedocument.presentationml.tags+xml"/>
  <Override PartName="/ppt/theme/themeOverride31.xml" ContentType="application/vnd.openxmlformats-officedocument.themeOverride+xml"/>
  <Override PartName="/ppt/tags/tag72.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Override32.xml" ContentType="application/vnd.openxmlformats-officedocument.themeOverride+xml"/>
  <Override PartName="/ppt/tags/tag84.xml" ContentType="application/vnd.openxmlformats-officedocument.presentationml.tags+xml"/>
  <Override PartName="/ppt/theme/themeOverride33.xml" ContentType="application/vnd.openxmlformats-officedocument.themeOverride+xml"/>
  <Override PartName="/ppt/tags/tag85.xml" ContentType="application/vnd.openxmlformats-officedocument.presentationml.tags+xml"/>
  <Override PartName="/ppt/theme/themeOverride34.xml" ContentType="application/vnd.openxmlformats-officedocument.themeOverride+xml"/>
  <Override PartName="/ppt/tags/tag86.xml" ContentType="application/vnd.openxmlformats-officedocument.presentationml.tags+xml"/>
  <Override PartName="/ppt/theme/themeOverride35.xml" ContentType="application/vnd.openxmlformats-officedocument.themeOverride+xml"/>
  <Override PartName="/ppt/tags/tag87.xml" ContentType="application/vnd.openxmlformats-officedocument.presentationml.tags+xml"/>
  <Override PartName="/ppt/theme/themeOverride36.xml" ContentType="application/vnd.openxmlformats-officedocument.themeOverride+xml"/>
  <Override PartName="/ppt/tags/tag88.xml" ContentType="application/vnd.openxmlformats-officedocument.presentationml.tags+xml"/>
  <Override PartName="/ppt/theme/themeOverride37.xml" ContentType="application/vnd.openxmlformats-officedocument.themeOverride+xml"/>
  <Override PartName="/ppt/tags/tag89.xml" ContentType="application/vnd.openxmlformats-officedocument.presentationml.tags+xml"/>
  <Override PartName="/ppt/theme/themeOverride38.xml" ContentType="application/vnd.openxmlformats-officedocument.themeOverride+xml"/>
  <Override PartName="/ppt/tags/tag90.xml" ContentType="application/vnd.openxmlformats-officedocument.presentationml.tags+xml"/>
  <Override PartName="/ppt/tags/tag91.xml" ContentType="application/vnd.openxmlformats-officedocument.presentationml.tags+xml"/>
  <Override PartName="/ppt/theme/themeOverride39.xml" ContentType="application/vnd.openxmlformats-officedocument.themeOverride+xml"/>
  <Override PartName="/ppt/tags/tag92.xml" ContentType="application/vnd.openxmlformats-officedocument.presentationml.tags+xml"/>
  <Override PartName="/ppt/tags/tag93.xml" ContentType="application/vnd.openxmlformats-officedocument.presentationml.tags+xml"/>
  <Override PartName="/ppt/theme/themeOverride40.xml" ContentType="application/vnd.openxmlformats-officedocument.themeOverride+xml"/>
  <Override PartName="/ppt/tags/tag94.xml" ContentType="application/vnd.openxmlformats-officedocument.presentationml.tags+xml"/>
  <Override PartName="/ppt/tags/tag95.xml" ContentType="application/vnd.openxmlformats-officedocument.presentationml.tags+xml"/>
  <Override PartName="/ppt/theme/themeOverride41.xml" ContentType="application/vnd.openxmlformats-officedocument.themeOverride+xml"/>
  <Override PartName="/ppt/tags/tag96.xml" ContentType="application/vnd.openxmlformats-officedocument.presentationml.tags+xml"/>
  <Override PartName="/ppt/tags/tag97.xml" ContentType="application/vnd.openxmlformats-officedocument.presentationml.tags+xml"/>
  <Override PartName="/ppt/theme/themeOverride42.xml" ContentType="application/vnd.openxmlformats-officedocument.themeOverr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Override43.xml" ContentType="application/vnd.openxmlformats-officedocument.themeOverr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heme/themeOverride44.xml" ContentType="application/vnd.openxmlformats-officedocument.themeOverride+xml"/>
  <Override PartName="/ppt/tags/tag114.xml" ContentType="application/vnd.openxmlformats-officedocument.presentationml.tags+xml"/>
  <Override PartName="/ppt/theme/themeOverride45.xml" ContentType="application/vnd.openxmlformats-officedocument.themeOverride+xml"/>
  <Override PartName="/ppt/tags/tag115.xml" ContentType="application/vnd.openxmlformats-officedocument.presentationml.tags+xml"/>
  <Override PartName="/ppt/theme/themeOverride46.xml" ContentType="application/vnd.openxmlformats-officedocument.themeOverride+xml"/>
  <Override PartName="/ppt/tags/tag116.xml" ContentType="application/vnd.openxmlformats-officedocument.presentationml.tags+xml"/>
  <Override PartName="/ppt/theme/themeOverride47.xml" ContentType="application/vnd.openxmlformats-officedocument.themeOverride+xml"/>
  <Override PartName="/ppt/tags/tag117.xml" ContentType="application/vnd.openxmlformats-officedocument.presentationml.tags+xml"/>
  <Override PartName="/ppt/theme/themeOverride48.xml" ContentType="application/vnd.openxmlformats-officedocument.themeOverride+xml"/>
  <Override PartName="/ppt/tags/tag118.xml" ContentType="application/vnd.openxmlformats-officedocument.presentationml.tags+xml"/>
  <Override PartName="/ppt/theme/themeOverride49.xml" ContentType="application/vnd.openxmlformats-officedocument.themeOverride+xml"/>
  <Override PartName="/ppt/tags/tag119.xml" ContentType="application/vnd.openxmlformats-officedocument.presentationml.tags+xml"/>
  <Override PartName="/ppt/theme/themeOverride50.xml" ContentType="application/vnd.openxmlformats-officedocument.themeOverride+xml"/>
  <Override PartName="/ppt/tags/tag120.xml" ContentType="application/vnd.openxmlformats-officedocument.presentationml.tags+xml"/>
  <Override PartName="/ppt/tags/tag121.xml" ContentType="application/vnd.openxmlformats-officedocument.presentationml.tags+xml"/>
  <Override PartName="/ppt/theme/themeOverride51.xml" ContentType="application/vnd.openxmlformats-officedocument.themeOverride+xml"/>
  <Override PartName="/ppt/tags/tag122.xml" ContentType="application/vnd.openxmlformats-officedocument.presentationml.tags+xml"/>
  <Override PartName="/ppt/tags/tag123.xml" ContentType="application/vnd.openxmlformats-officedocument.presentationml.tags+xml"/>
  <Override PartName="/ppt/theme/themeOverride52.xml" ContentType="application/vnd.openxmlformats-officedocument.themeOverride+xml"/>
  <Override PartName="/ppt/tags/tag124.xml" ContentType="application/vnd.openxmlformats-officedocument.presentationml.tags+xml"/>
  <Override PartName="/ppt/tags/tag125.xml" ContentType="application/vnd.openxmlformats-officedocument.presentationml.tags+xml"/>
  <Override PartName="/ppt/theme/themeOverride53.xml" ContentType="application/vnd.openxmlformats-officedocument.themeOverride+xml"/>
  <Override PartName="/ppt/tags/tag126.xml" ContentType="application/vnd.openxmlformats-officedocument.presentationml.tags+xml"/>
  <Override PartName="/ppt/tags/tag127.xml" ContentType="application/vnd.openxmlformats-officedocument.presentationml.tags+xml"/>
  <Override PartName="/ppt/theme/themeOverride54.xml" ContentType="application/vnd.openxmlformats-officedocument.themeOverr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heme/themeOverride55.xml" ContentType="application/vnd.openxmlformats-officedocument.themeOverride+xml"/>
  <Override PartName="/ppt/tags/tag132.xml" ContentType="application/vnd.openxmlformats-officedocument.presentationml.tags+xml"/>
  <Override PartName="/ppt/theme/themeOverride56.xml" ContentType="application/vnd.openxmlformats-officedocument.themeOverr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heme/themeOverride57.xml" ContentType="application/vnd.openxmlformats-officedocument.themeOverride+xml"/>
  <Override PartName="/ppt/tags/tag138.xml" ContentType="application/vnd.openxmlformats-officedocument.presentationml.tags+xml"/>
  <Override PartName="/ppt/tags/tag139.xml" ContentType="application/vnd.openxmlformats-officedocument.presentationml.tags+xml"/>
  <Override PartName="/ppt/theme/themeOverride58.xml" ContentType="application/vnd.openxmlformats-officedocument.themeOverride+xml"/>
  <Override PartName="/ppt/tags/tag140.xml" ContentType="application/vnd.openxmlformats-officedocument.presentationml.tags+xml"/>
  <Override PartName="/ppt/theme/themeOverride59.xml" ContentType="application/vnd.openxmlformats-officedocument.themeOverride+xml"/>
  <Override PartName="/ppt/tags/tag141.xml" ContentType="application/vnd.openxmlformats-officedocument.presentationml.tags+xml"/>
  <Override PartName="/ppt/theme/themeOverride60.xml" ContentType="application/vnd.openxmlformats-officedocument.themeOverr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heme/themeOverride61.xml" ContentType="application/vnd.openxmlformats-officedocument.themeOverride+xml"/>
  <Override PartName="/ppt/tags/tag147.xml" ContentType="application/vnd.openxmlformats-officedocument.presentationml.tags+xml"/>
  <Override PartName="/ppt/theme/themeOverride62.xml" ContentType="application/vnd.openxmlformats-officedocument.themeOverride+xml"/>
  <Override PartName="/ppt/tags/tag148.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4"/>
    <p:sldMasterId id="2147483912" r:id="rId5"/>
    <p:sldMasterId id="2147483927" r:id="rId6"/>
    <p:sldMasterId id="2147483942" r:id="rId7"/>
    <p:sldMasterId id="2147484011" r:id="rId8"/>
    <p:sldMasterId id="2147484025" r:id="rId9"/>
    <p:sldMasterId id="2147484039" r:id="rId10"/>
    <p:sldMasterId id="2147484043" r:id="rId11"/>
    <p:sldMasterId id="2147484046" r:id="rId12"/>
  </p:sldMasterIdLst>
  <p:notesMasterIdLst>
    <p:notesMasterId r:id="rId32"/>
  </p:notesMasterIdLst>
  <p:sldIdLst>
    <p:sldId id="2145707690" r:id="rId13"/>
    <p:sldId id="2145705390" r:id="rId14"/>
    <p:sldId id="2145707738" r:id="rId15"/>
    <p:sldId id="2145707739" r:id="rId16"/>
    <p:sldId id="2145707696" r:id="rId17"/>
    <p:sldId id="2145707711" r:id="rId18"/>
    <p:sldId id="2145707726" r:id="rId19"/>
    <p:sldId id="2145707727" r:id="rId20"/>
    <p:sldId id="2145707733" r:id="rId21"/>
    <p:sldId id="2145707731" r:id="rId22"/>
    <p:sldId id="2145707741" r:id="rId23"/>
    <p:sldId id="2145707740" r:id="rId24"/>
    <p:sldId id="2145707736" r:id="rId25"/>
    <p:sldId id="392" r:id="rId26"/>
    <p:sldId id="2145707708" r:id="rId27"/>
    <p:sldId id="2145707737" r:id="rId28"/>
    <p:sldId id="2145707735" r:id="rId29"/>
    <p:sldId id="2145707732" r:id="rId30"/>
    <p:sldId id="21457077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C65442-37E5-E6CF-E304-4F499491C87E}" name="Mughal, Sarah (DMH)" initials="MS" userId="S::sarah.mughal@mass.gov::cb916a98-0a91-45fc-850d-67eae8a388c2" providerId="AD"/>
  <p188:author id="{53F2E2AE-9532-959D-0715-5435CE014B71}" name="Aguocha, Funmi" initials="AF" userId="S::oluwafunmilayo.aguocha2@mass.gov::3fe5e006-64a4-4d32-a18a-c37ae06d944a" providerId="AD"/>
  <p188:author id="{4A703EFD-4FCD-73EB-7EF0-ED7B0DC204AF}" name="Gene, Cherline (DMH)" initials="GC" userId="S::cherline.gene2@mass.gov::4fdb5886-d0a7-4d0f-aeb4-1cac21c618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2F6"/>
    <a:srgbClr val="C3CDDB"/>
    <a:srgbClr val="2DD6B2"/>
    <a:srgbClr val="DBE1E9"/>
    <a:srgbClr val="5D779A"/>
    <a:srgbClr val="374967"/>
    <a:srgbClr val="00A4DE"/>
    <a:srgbClr val="0DC0FF"/>
    <a:srgbClr val="B3BFD1"/>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67658-30D1-B17E-2D58-5162DB1E3588}" v="4" dt="2025-12-11T20:18:36.381"/>
    <p1510:client id="{386C0041-F41F-AA22-74E5-BD6088FC27E0}" v="1209" dt="2025-12-11T19:26:52.515"/>
    <p1510:client id="{38E30F77-BFDA-6E02-9FA4-1DEF5E40BCF0}" v="7" dt="2025-12-11T19:12:35.839"/>
    <p1510:client id="{5BD79CD4-5FEE-423E-8E3B-C8C0AA79C72F}" v="51" dt="2025-12-11T02:40:00.110"/>
    <p1510:client id="{96CEBA68-A17D-253B-5707-B827559E6808}" v="1774" dt="2025-12-11T03:08:37.720"/>
    <p1510:client id="{B6328C8C-C91C-AFF1-0DA3-7804DBC2CB5D}" v="317" dt="2025-12-11T14:54:34.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BCA4F9-F05F-469F-BA3A-9CC5C303EF65}"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3510CDA2-F5EA-42C0-BD98-9270FD0562CE}">
      <dgm:prSet custT="1"/>
      <dgm:spPr/>
      <dgm:t>
        <a:bodyPr/>
        <a:lstStyle/>
        <a:p>
          <a:pPr rtl="0"/>
          <a:r>
            <a:rPr lang="en-US" sz="2400" b="1">
              <a:solidFill>
                <a:srgbClr val="374967"/>
              </a:solidFill>
              <a:latin typeface="+mn-lt"/>
            </a:rPr>
            <a:t>OBHPP Launch Event</a:t>
          </a:r>
        </a:p>
      </dgm:t>
    </dgm:pt>
    <dgm:pt modelId="{F6391A5B-759F-41EE-92F2-A88C7CC96011}" type="parTrans" cxnId="{BB326AD2-749F-4DB7-A906-D39FC19E76AD}">
      <dgm:prSet/>
      <dgm:spPr/>
      <dgm:t>
        <a:bodyPr/>
        <a:lstStyle/>
        <a:p>
          <a:endParaRPr lang="en-US"/>
        </a:p>
      </dgm:t>
    </dgm:pt>
    <dgm:pt modelId="{A7E25778-9D9B-4A74-BADA-0D0C81A6625E}" type="sibTrans" cxnId="{BB326AD2-749F-4DB7-A906-D39FC19E76AD}">
      <dgm:prSet/>
      <dgm:spPr/>
      <dgm:t>
        <a:bodyPr/>
        <a:lstStyle/>
        <a:p>
          <a:endParaRPr lang="en-US"/>
        </a:p>
      </dgm:t>
    </dgm:pt>
    <dgm:pt modelId="{AAEEC6A8-C099-4D81-920B-78556E8D74AE}">
      <dgm:prSet phldr="0" custT="1"/>
      <dgm:spPr/>
      <dgm:t>
        <a:bodyPr/>
        <a:lstStyle/>
        <a:p>
          <a:pPr rtl="0"/>
          <a:r>
            <a:rPr lang="en-US" sz="2400" b="1">
              <a:solidFill>
                <a:srgbClr val="374967"/>
              </a:solidFill>
              <a:latin typeface="+mn-lt"/>
            </a:rPr>
            <a:t>RFA Update (246 Applications!)</a:t>
          </a:r>
        </a:p>
      </dgm:t>
    </dgm:pt>
    <dgm:pt modelId="{CBB495D7-48A8-4569-9F01-CE8B5D261F68}" type="parTrans" cxnId="{6638370F-D107-404E-9C23-FDB09CEAE2DC}">
      <dgm:prSet/>
      <dgm:spPr/>
      <dgm:t>
        <a:bodyPr/>
        <a:lstStyle/>
        <a:p>
          <a:endParaRPr lang="en-US"/>
        </a:p>
      </dgm:t>
    </dgm:pt>
    <dgm:pt modelId="{DF395082-40F1-4C42-8F78-4A591598D5AD}" type="sibTrans" cxnId="{6638370F-D107-404E-9C23-FDB09CEAE2DC}">
      <dgm:prSet/>
      <dgm:spPr/>
      <dgm:t>
        <a:bodyPr/>
        <a:lstStyle/>
        <a:p>
          <a:endParaRPr lang="en-US"/>
        </a:p>
      </dgm:t>
    </dgm:pt>
    <dgm:pt modelId="{9BAB704F-B00B-41C0-B731-F7E1771F0A08}">
      <dgm:prSet custT="1"/>
      <dgm:spPr/>
      <dgm:t>
        <a:bodyPr/>
        <a:lstStyle/>
        <a:p>
          <a:pPr rtl="0"/>
          <a:r>
            <a:rPr lang="en-US" sz="2400" b="1">
              <a:solidFill>
                <a:srgbClr val="374967"/>
              </a:solidFill>
              <a:latin typeface="+mn-lt"/>
            </a:rPr>
            <a:t>Campaign Updates</a:t>
          </a:r>
        </a:p>
      </dgm:t>
    </dgm:pt>
    <dgm:pt modelId="{D6376377-E8EC-4E0D-9DCA-9DB9CF90E156}" type="parTrans" cxnId="{C2BB4B4C-4FB5-41DC-9112-7C7DD9456E3E}">
      <dgm:prSet/>
      <dgm:spPr/>
      <dgm:t>
        <a:bodyPr/>
        <a:lstStyle/>
        <a:p>
          <a:endParaRPr lang="en-US"/>
        </a:p>
      </dgm:t>
    </dgm:pt>
    <dgm:pt modelId="{CECC11F4-6A85-4C73-924E-ADA67354A2A2}" type="sibTrans" cxnId="{C2BB4B4C-4FB5-41DC-9112-7C7DD9456E3E}">
      <dgm:prSet/>
      <dgm:spPr/>
      <dgm:t>
        <a:bodyPr/>
        <a:lstStyle/>
        <a:p>
          <a:endParaRPr lang="en-US"/>
        </a:p>
      </dgm:t>
    </dgm:pt>
    <dgm:pt modelId="{D1E9BD9B-1037-4A3D-AA24-A109E45BD355}" type="pres">
      <dgm:prSet presAssocID="{4BBCA4F9-F05F-469F-BA3A-9CC5C303EF65}" presName="vert0" presStyleCnt="0">
        <dgm:presLayoutVars>
          <dgm:dir/>
          <dgm:animOne val="branch"/>
          <dgm:animLvl val="lvl"/>
        </dgm:presLayoutVars>
      </dgm:prSet>
      <dgm:spPr/>
    </dgm:pt>
    <dgm:pt modelId="{F3E05A99-7915-4EDF-8897-EE6BE20D684E}" type="pres">
      <dgm:prSet presAssocID="{3510CDA2-F5EA-42C0-BD98-9270FD0562CE}" presName="thickLine" presStyleLbl="alignNode1" presStyleIdx="0" presStyleCnt="3"/>
      <dgm:spPr/>
    </dgm:pt>
    <dgm:pt modelId="{0E43DFD5-58BD-4A2E-8412-90643E481FF7}" type="pres">
      <dgm:prSet presAssocID="{3510CDA2-F5EA-42C0-BD98-9270FD0562CE}" presName="horz1" presStyleCnt="0"/>
      <dgm:spPr/>
    </dgm:pt>
    <dgm:pt modelId="{E92FCA0F-C35C-4156-988E-FAF0FAC74A94}" type="pres">
      <dgm:prSet presAssocID="{3510CDA2-F5EA-42C0-BD98-9270FD0562CE}" presName="tx1" presStyleLbl="revTx" presStyleIdx="0" presStyleCnt="3"/>
      <dgm:spPr/>
    </dgm:pt>
    <dgm:pt modelId="{1E06320F-5C16-4F35-A737-F3561ED885E9}" type="pres">
      <dgm:prSet presAssocID="{3510CDA2-F5EA-42C0-BD98-9270FD0562CE}" presName="vert1" presStyleCnt="0"/>
      <dgm:spPr/>
    </dgm:pt>
    <dgm:pt modelId="{C8E8A457-60B0-4EF6-8C76-F8C7AAD08400}" type="pres">
      <dgm:prSet presAssocID="{9BAB704F-B00B-41C0-B731-F7E1771F0A08}" presName="thickLine" presStyleLbl="alignNode1" presStyleIdx="1" presStyleCnt="3"/>
      <dgm:spPr/>
    </dgm:pt>
    <dgm:pt modelId="{2E2DCF28-204B-49B1-9986-6936A7A087AE}" type="pres">
      <dgm:prSet presAssocID="{9BAB704F-B00B-41C0-B731-F7E1771F0A08}" presName="horz1" presStyleCnt="0"/>
      <dgm:spPr/>
    </dgm:pt>
    <dgm:pt modelId="{9896A138-8824-4A06-A745-0921202E5B08}" type="pres">
      <dgm:prSet presAssocID="{9BAB704F-B00B-41C0-B731-F7E1771F0A08}" presName="tx1" presStyleLbl="revTx" presStyleIdx="1" presStyleCnt="3"/>
      <dgm:spPr/>
    </dgm:pt>
    <dgm:pt modelId="{AB88B7B8-1E35-4F71-992F-DA2947D07768}" type="pres">
      <dgm:prSet presAssocID="{9BAB704F-B00B-41C0-B731-F7E1771F0A08}" presName="vert1" presStyleCnt="0"/>
      <dgm:spPr/>
    </dgm:pt>
    <dgm:pt modelId="{440BD27B-ED78-4E45-BA5E-BFEDA321C1B6}" type="pres">
      <dgm:prSet presAssocID="{AAEEC6A8-C099-4D81-920B-78556E8D74AE}" presName="thickLine" presStyleLbl="alignNode1" presStyleIdx="2" presStyleCnt="3"/>
      <dgm:spPr/>
    </dgm:pt>
    <dgm:pt modelId="{DEBBFF67-3AD0-4D8C-8302-558648957239}" type="pres">
      <dgm:prSet presAssocID="{AAEEC6A8-C099-4D81-920B-78556E8D74AE}" presName="horz1" presStyleCnt="0"/>
      <dgm:spPr/>
    </dgm:pt>
    <dgm:pt modelId="{A5D0E550-C428-4EEC-839B-189FAF29EB01}" type="pres">
      <dgm:prSet presAssocID="{AAEEC6A8-C099-4D81-920B-78556E8D74AE}" presName="tx1" presStyleLbl="revTx" presStyleIdx="2" presStyleCnt="3"/>
      <dgm:spPr/>
    </dgm:pt>
    <dgm:pt modelId="{1B8C8EEF-0AE3-4317-9130-487FCB469CC5}" type="pres">
      <dgm:prSet presAssocID="{AAEEC6A8-C099-4D81-920B-78556E8D74AE}" presName="vert1" presStyleCnt="0"/>
      <dgm:spPr/>
    </dgm:pt>
  </dgm:ptLst>
  <dgm:cxnLst>
    <dgm:cxn modelId="{73E16D03-C3C6-4B5A-B137-0A2C6E457A2E}" type="presOf" srcId="{3510CDA2-F5EA-42C0-BD98-9270FD0562CE}" destId="{E92FCA0F-C35C-4156-988E-FAF0FAC74A94}" srcOrd="0" destOrd="0" presId="urn:microsoft.com/office/officeart/2008/layout/LinedList"/>
    <dgm:cxn modelId="{6638370F-D107-404E-9C23-FDB09CEAE2DC}" srcId="{4BBCA4F9-F05F-469F-BA3A-9CC5C303EF65}" destId="{AAEEC6A8-C099-4D81-920B-78556E8D74AE}" srcOrd="2" destOrd="0" parTransId="{CBB495D7-48A8-4569-9F01-CE8B5D261F68}" sibTransId="{DF395082-40F1-4C42-8F78-4A591598D5AD}"/>
    <dgm:cxn modelId="{6B28DB16-D234-4833-BDEF-6137D48B5AF2}" type="presOf" srcId="{9BAB704F-B00B-41C0-B731-F7E1771F0A08}" destId="{9896A138-8824-4A06-A745-0921202E5B08}" srcOrd="0" destOrd="0" presId="urn:microsoft.com/office/officeart/2008/layout/LinedList"/>
    <dgm:cxn modelId="{8D399620-7BD0-4A43-A527-0785ECD69E17}" type="presOf" srcId="{4BBCA4F9-F05F-469F-BA3A-9CC5C303EF65}" destId="{D1E9BD9B-1037-4A3D-AA24-A109E45BD355}" srcOrd="0" destOrd="0" presId="urn:microsoft.com/office/officeart/2008/layout/LinedList"/>
    <dgm:cxn modelId="{C2BB4B4C-4FB5-41DC-9112-7C7DD9456E3E}" srcId="{4BBCA4F9-F05F-469F-BA3A-9CC5C303EF65}" destId="{9BAB704F-B00B-41C0-B731-F7E1771F0A08}" srcOrd="1" destOrd="0" parTransId="{D6376377-E8EC-4E0D-9DCA-9DB9CF90E156}" sibTransId="{CECC11F4-6A85-4C73-924E-ADA67354A2A2}"/>
    <dgm:cxn modelId="{C124DC84-C573-4358-9327-DE2C22FB897D}" type="presOf" srcId="{AAEEC6A8-C099-4D81-920B-78556E8D74AE}" destId="{A5D0E550-C428-4EEC-839B-189FAF29EB01}" srcOrd="0" destOrd="0" presId="urn:microsoft.com/office/officeart/2008/layout/LinedList"/>
    <dgm:cxn modelId="{BB326AD2-749F-4DB7-A906-D39FC19E76AD}" srcId="{4BBCA4F9-F05F-469F-BA3A-9CC5C303EF65}" destId="{3510CDA2-F5EA-42C0-BD98-9270FD0562CE}" srcOrd="0" destOrd="0" parTransId="{F6391A5B-759F-41EE-92F2-A88C7CC96011}" sibTransId="{A7E25778-9D9B-4A74-BADA-0D0C81A6625E}"/>
    <dgm:cxn modelId="{1CCC257F-27C3-49C2-87C5-A973A7746B2C}" type="presParOf" srcId="{D1E9BD9B-1037-4A3D-AA24-A109E45BD355}" destId="{F3E05A99-7915-4EDF-8897-EE6BE20D684E}" srcOrd="0" destOrd="0" presId="urn:microsoft.com/office/officeart/2008/layout/LinedList"/>
    <dgm:cxn modelId="{0BD70A8F-294A-41CE-954B-D7F64597AD8C}" type="presParOf" srcId="{D1E9BD9B-1037-4A3D-AA24-A109E45BD355}" destId="{0E43DFD5-58BD-4A2E-8412-90643E481FF7}" srcOrd="1" destOrd="0" presId="urn:microsoft.com/office/officeart/2008/layout/LinedList"/>
    <dgm:cxn modelId="{9544024E-E183-40F2-A100-850009B5A2DE}" type="presParOf" srcId="{0E43DFD5-58BD-4A2E-8412-90643E481FF7}" destId="{E92FCA0F-C35C-4156-988E-FAF0FAC74A94}" srcOrd="0" destOrd="0" presId="urn:microsoft.com/office/officeart/2008/layout/LinedList"/>
    <dgm:cxn modelId="{C7AD35A0-8320-4CC4-B4B6-6F538AF9C04D}" type="presParOf" srcId="{0E43DFD5-58BD-4A2E-8412-90643E481FF7}" destId="{1E06320F-5C16-4F35-A737-F3561ED885E9}" srcOrd="1" destOrd="0" presId="urn:microsoft.com/office/officeart/2008/layout/LinedList"/>
    <dgm:cxn modelId="{BC8DCBFE-6458-4CC0-B58B-0760A7CE2EDA}" type="presParOf" srcId="{D1E9BD9B-1037-4A3D-AA24-A109E45BD355}" destId="{C8E8A457-60B0-4EF6-8C76-F8C7AAD08400}" srcOrd="2" destOrd="0" presId="urn:microsoft.com/office/officeart/2008/layout/LinedList"/>
    <dgm:cxn modelId="{53138205-8201-4158-B436-A5CC77858A6E}" type="presParOf" srcId="{D1E9BD9B-1037-4A3D-AA24-A109E45BD355}" destId="{2E2DCF28-204B-49B1-9986-6936A7A087AE}" srcOrd="3" destOrd="0" presId="urn:microsoft.com/office/officeart/2008/layout/LinedList"/>
    <dgm:cxn modelId="{C5183FAC-7618-4B13-AF10-1682CBEE9669}" type="presParOf" srcId="{2E2DCF28-204B-49B1-9986-6936A7A087AE}" destId="{9896A138-8824-4A06-A745-0921202E5B08}" srcOrd="0" destOrd="0" presId="urn:microsoft.com/office/officeart/2008/layout/LinedList"/>
    <dgm:cxn modelId="{2F8D0A0E-6B95-4B8A-8D4F-6EA0278B24A3}" type="presParOf" srcId="{2E2DCF28-204B-49B1-9986-6936A7A087AE}" destId="{AB88B7B8-1E35-4F71-992F-DA2947D07768}" srcOrd="1" destOrd="0" presId="urn:microsoft.com/office/officeart/2008/layout/LinedList"/>
    <dgm:cxn modelId="{6D213994-DBB8-4E5C-9882-71CE1C108999}" type="presParOf" srcId="{D1E9BD9B-1037-4A3D-AA24-A109E45BD355}" destId="{440BD27B-ED78-4E45-BA5E-BFEDA321C1B6}" srcOrd="4" destOrd="0" presId="urn:microsoft.com/office/officeart/2008/layout/LinedList"/>
    <dgm:cxn modelId="{2DE8B409-AC7D-4FB0-AF29-07BBAE6755C8}" type="presParOf" srcId="{D1E9BD9B-1037-4A3D-AA24-A109E45BD355}" destId="{DEBBFF67-3AD0-4D8C-8302-558648957239}" srcOrd="5" destOrd="0" presId="urn:microsoft.com/office/officeart/2008/layout/LinedList"/>
    <dgm:cxn modelId="{E7E361B9-0C34-4BA7-9F6C-481411F6A7E1}" type="presParOf" srcId="{DEBBFF67-3AD0-4D8C-8302-558648957239}" destId="{A5D0E550-C428-4EEC-839B-189FAF29EB01}" srcOrd="0" destOrd="0" presId="urn:microsoft.com/office/officeart/2008/layout/LinedList"/>
    <dgm:cxn modelId="{248D7A1D-0609-4D46-8DDC-1B7F2C618C2A}" type="presParOf" srcId="{DEBBFF67-3AD0-4D8C-8302-558648957239}" destId="{1B8C8EEF-0AE3-4317-9130-487FCB469C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05A99-7915-4EDF-8897-EE6BE20D684E}">
      <dsp:nvSpPr>
        <dsp:cNvPr id="0" name=""/>
        <dsp:cNvSpPr/>
      </dsp:nvSpPr>
      <dsp:spPr>
        <a:xfrm>
          <a:off x="0" y="2351"/>
          <a:ext cx="10319658"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FCA0F-C35C-4156-988E-FAF0FAC74A94}">
      <dsp:nvSpPr>
        <dsp:cNvPr id="0" name=""/>
        <dsp:cNvSpPr/>
      </dsp:nvSpPr>
      <dsp:spPr>
        <a:xfrm>
          <a:off x="0" y="2351"/>
          <a:ext cx="10319658" cy="1603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solidFill>
                <a:srgbClr val="374967"/>
              </a:solidFill>
              <a:latin typeface="+mn-lt"/>
            </a:rPr>
            <a:t>OBHPP Launch Event</a:t>
          </a:r>
        </a:p>
      </dsp:txBody>
      <dsp:txXfrm>
        <a:off x="0" y="2351"/>
        <a:ext cx="10319658" cy="1603611"/>
      </dsp:txXfrm>
    </dsp:sp>
    <dsp:sp modelId="{C8E8A457-60B0-4EF6-8C76-F8C7AAD08400}">
      <dsp:nvSpPr>
        <dsp:cNvPr id="0" name=""/>
        <dsp:cNvSpPr/>
      </dsp:nvSpPr>
      <dsp:spPr>
        <a:xfrm>
          <a:off x="0" y="1605962"/>
          <a:ext cx="10319658"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96A138-8824-4A06-A745-0921202E5B08}">
      <dsp:nvSpPr>
        <dsp:cNvPr id="0" name=""/>
        <dsp:cNvSpPr/>
      </dsp:nvSpPr>
      <dsp:spPr>
        <a:xfrm>
          <a:off x="0" y="1605962"/>
          <a:ext cx="10319658" cy="1603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solidFill>
                <a:srgbClr val="374967"/>
              </a:solidFill>
              <a:latin typeface="+mn-lt"/>
            </a:rPr>
            <a:t>Campaign Updates</a:t>
          </a:r>
        </a:p>
      </dsp:txBody>
      <dsp:txXfrm>
        <a:off x="0" y="1605962"/>
        <a:ext cx="10319658" cy="1603611"/>
      </dsp:txXfrm>
    </dsp:sp>
    <dsp:sp modelId="{440BD27B-ED78-4E45-BA5E-BFEDA321C1B6}">
      <dsp:nvSpPr>
        <dsp:cNvPr id="0" name=""/>
        <dsp:cNvSpPr/>
      </dsp:nvSpPr>
      <dsp:spPr>
        <a:xfrm>
          <a:off x="0" y="3209574"/>
          <a:ext cx="10319658" cy="0"/>
        </a:xfrm>
        <a:prstGeom prst="lin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D0E550-C428-4EEC-839B-189FAF29EB01}">
      <dsp:nvSpPr>
        <dsp:cNvPr id="0" name=""/>
        <dsp:cNvSpPr/>
      </dsp:nvSpPr>
      <dsp:spPr>
        <a:xfrm>
          <a:off x="0" y="3209574"/>
          <a:ext cx="10319658" cy="1603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solidFill>
                <a:srgbClr val="374967"/>
              </a:solidFill>
              <a:latin typeface="+mn-lt"/>
            </a:rPr>
            <a:t>RFA Update (246 Applications!)</a:t>
          </a:r>
        </a:p>
      </dsp:txBody>
      <dsp:txXfrm>
        <a:off x="0" y="3209574"/>
        <a:ext cx="10319658" cy="16036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07B35-39AC-43E8-B38A-1906A23D8B9D}"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C52A5-C410-4194-9AC7-F014BDD1FA75}" type="slidenum">
              <a:rPr lang="en-US" smtClean="0"/>
              <a:t>‹#›</a:t>
            </a:fld>
            <a:endParaRPr lang="en-US"/>
          </a:p>
        </p:txBody>
      </p:sp>
    </p:spTree>
    <p:extLst>
      <p:ext uri="{BB962C8B-B14F-4D97-AF65-F5344CB8AC3E}">
        <p14:creationId xmlns:p14="http://schemas.microsoft.com/office/powerpoint/2010/main" val="162206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1</a:t>
            </a:fld>
            <a:endParaRPr lang="en-US"/>
          </a:p>
        </p:txBody>
      </p:sp>
    </p:spTree>
    <p:extLst>
      <p:ext uri="{BB962C8B-B14F-4D97-AF65-F5344CB8AC3E}">
        <p14:creationId xmlns:p14="http://schemas.microsoft.com/office/powerpoint/2010/main" val="4055288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8DA5B-31B3-E993-E09B-86096DEC1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45713-2793-AA66-E339-23554EAE0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46487-3A3D-C4DA-D4B6-5DF94EEAA1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20015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0936-214B-1E65-7195-65B618B36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0C4B1-CF70-64FC-2E52-AC4072768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BC18F-6362-16FD-22B7-8A64D1D19A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4070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25C9C-9DC3-FEC9-6968-6946293CE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64EEA-0031-9735-082D-738174428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83428-F8CE-B080-C856-8619CBD5459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73227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85C83-1037-AD38-C226-9992F9493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63176-6BA3-1046-2275-FC02E4D38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42F62-C6C5-43AB-D1C7-AD1DFEEC467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4986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19</a:t>
            </a:fld>
            <a:endParaRPr lang="en-US"/>
          </a:p>
        </p:txBody>
      </p:sp>
    </p:spTree>
    <p:extLst>
      <p:ext uri="{BB962C8B-B14F-4D97-AF65-F5344CB8AC3E}">
        <p14:creationId xmlns:p14="http://schemas.microsoft.com/office/powerpoint/2010/main" val="278916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8C52A5-C410-4194-9AC7-F014BDD1FA75}" type="slidenum">
              <a:rPr lang="en-US" smtClean="0"/>
              <a:t>2</a:t>
            </a:fld>
            <a:endParaRPr lang="en-US"/>
          </a:p>
        </p:txBody>
      </p:sp>
    </p:spTree>
    <p:extLst>
      <p:ext uri="{BB962C8B-B14F-4D97-AF65-F5344CB8AC3E}">
        <p14:creationId xmlns:p14="http://schemas.microsoft.com/office/powerpoint/2010/main" val="409241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F0D0-97BE-1457-CDBE-DF432126A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ADD79-8E3A-1818-ADEE-3220E5BA2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50318-66BE-F2AE-4399-5A95EDB612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4418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D5501-5906-8D6D-4850-76876EA75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D560C-3D5C-1866-7844-8123B610B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CD968-6AD1-F477-6B2A-05254C23D24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6959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E897-BDB8-EC23-0E8B-D51133EEA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D9B3F-5C90-188B-95E3-4A40F0099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7E5C5-B351-C16F-5FC7-C8F9314FFA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306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527F5-5F1A-E8B6-5B07-3F7EDD455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1A502-E85D-2149-DDCC-8E5235701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78E3D-5C03-FBD1-D4EA-33549437B9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377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27FF-CACC-3271-DC17-865516B70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09A0A-5D8A-5BF3-828D-E5F290B81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919C2-C0B8-766E-686B-B64B482297A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9448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3ADE-F0CA-0FD8-CA8A-DFDA7934F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FC2C5-2EB5-C595-B841-EC5D1777C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DB3C6-023F-C773-4F7B-79CF862AE2F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03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8FD0-244C-1CD4-086E-DEAB1B150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0AF64-015F-8364-98BB-2A3B84AA1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76C35-3D4D-6C69-8ACA-1FF2D661F9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7663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hemeOverride" Target="../theme/themeOverride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1.xml"/><Relationship Id="rId4" Type="http://schemas.openxmlformats.org/officeDocument/2006/relationships/image" Target="../media/image4.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2.xml"/><Relationship Id="rId4" Type="http://schemas.openxmlformats.org/officeDocument/2006/relationships/image" Target="../media/image4.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3.xml"/><Relationship Id="rId4" Type="http://schemas.openxmlformats.org/officeDocument/2006/relationships/image" Target="../media/image4.emf"/></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hemeOverride" Target="../theme/themeOverride32.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5.xml"/><Relationship Id="rId1" Type="http://schemas.openxmlformats.org/officeDocument/2006/relationships/themeOverride" Target="../theme/themeOverride3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6.xml"/><Relationship Id="rId1" Type="http://schemas.openxmlformats.org/officeDocument/2006/relationships/themeOverride" Target="../theme/themeOverride3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themeOverride" Target="../theme/themeOverride3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8.xml"/><Relationship Id="rId1" Type="http://schemas.openxmlformats.org/officeDocument/2006/relationships/themeOverride" Target="../theme/themeOverride3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9.xml"/><Relationship Id="rId1" Type="http://schemas.openxmlformats.org/officeDocument/2006/relationships/themeOverride" Target="../theme/themeOverride3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0.xml"/><Relationship Id="rId1" Type="http://schemas.openxmlformats.org/officeDocument/2006/relationships/themeOverride" Target="../theme/themeOverride38.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hemeOverride" Target="../theme/themeOverride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2.xml"/><Relationship Id="rId1" Type="http://schemas.openxmlformats.org/officeDocument/2006/relationships/themeOverride" Target="../theme/themeOverride39.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3.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4.xml"/><Relationship Id="rId1" Type="http://schemas.openxmlformats.org/officeDocument/2006/relationships/themeOverride" Target="../theme/themeOverride40.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6.xml"/><Relationship Id="rId1" Type="http://schemas.openxmlformats.org/officeDocument/2006/relationships/themeOverride" Target="../theme/themeOverride41.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8.xml"/><Relationship Id="rId1" Type="http://schemas.openxmlformats.org/officeDocument/2006/relationships/themeOverride" Target="../theme/themeOverride42.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99.xml"/><Relationship Id="rId4" Type="http://schemas.openxmlformats.org/officeDocument/2006/relationships/image" Target="../media/image4.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0.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hemeOverride" Target="../theme/themeOverride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1.xml"/><Relationship Id="rId4" Type="http://schemas.openxmlformats.org/officeDocument/2006/relationships/image" Target="../media/image4.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2.xml"/><Relationship Id="rId4" Type="http://schemas.openxmlformats.org/officeDocument/2006/relationships/image" Target="../media/image4.emf"/></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3.xml"/><Relationship Id="rId1" Type="http://schemas.openxmlformats.org/officeDocument/2006/relationships/themeOverride" Target="../theme/themeOverride43.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4.xml"/><Relationship Id="rId4" Type="http://schemas.openxmlformats.org/officeDocument/2006/relationships/image" Target="../media/image4.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5.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6.xml"/><Relationship Id="rId4" Type="http://schemas.openxmlformats.org/officeDocument/2006/relationships/image" Target="../media/image4.emf"/></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9.xml"/><Relationship Id="rId4" Type="http://schemas.openxmlformats.org/officeDocument/2006/relationships/image" Target="../media/image4.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0.xml"/><Relationship Id="rId4" Type="http://schemas.openxmlformats.org/officeDocument/2006/relationships/image" Target="../media/image4.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4.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13.xml"/><Relationship Id="rId4" Type="http://schemas.openxmlformats.org/officeDocument/2006/relationships/image" Target="../media/image4.emf"/></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4.xml"/><Relationship Id="rId1" Type="http://schemas.openxmlformats.org/officeDocument/2006/relationships/themeOverride" Target="../theme/themeOverride4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5.xml"/><Relationship Id="rId1" Type="http://schemas.openxmlformats.org/officeDocument/2006/relationships/themeOverride" Target="../theme/themeOverride4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6.xml"/><Relationship Id="rId1" Type="http://schemas.openxmlformats.org/officeDocument/2006/relationships/themeOverride" Target="../theme/themeOverride4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7.xml"/><Relationship Id="rId1" Type="http://schemas.openxmlformats.org/officeDocument/2006/relationships/themeOverride" Target="../theme/themeOverride4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8.xml"/><Relationship Id="rId1" Type="http://schemas.openxmlformats.org/officeDocument/2006/relationships/themeOverride" Target="../theme/themeOverride48.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9.xml"/><Relationship Id="rId1" Type="http://schemas.openxmlformats.org/officeDocument/2006/relationships/themeOverride" Target="../theme/themeOverride49.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0.xml"/><Relationship Id="rId1" Type="http://schemas.openxmlformats.org/officeDocument/2006/relationships/themeOverride" Target="../theme/themeOverride50.xml"/><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hemeOverride" Target="../theme/themeOverride8.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2.xml"/><Relationship Id="rId1" Type="http://schemas.openxmlformats.org/officeDocument/2006/relationships/themeOverride" Target="../theme/themeOverride51.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3.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4.xml"/><Relationship Id="rId1" Type="http://schemas.openxmlformats.org/officeDocument/2006/relationships/themeOverride" Target="../theme/themeOverride52.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6.xml"/><Relationship Id="rId1" Type="http://schemas.openxmlformats.org/officeDocument/2006/relationships/themeOverride" Target="../theme/themeOverride53.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8.xml"/><Relationship Id="rId1" Type="http://schemas.openxmlformats.org/officeDocument/2006/relationships/themeOverride" Target="../theme/themeOverride54.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29.xml"/><Relationship Id="rId4" Type="http://schemas.openxmlformats.org/officeDocument/2006/relationships/image" Target="../media/image4.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0.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2.xml"/><Relationship Id="rId1" Type="http://schemas.openxmlformats.org/officeDocument/2006/relationships/themeOverride" Target="../theme/themeOverride55.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3.xml"/><Relationship Id="rId1" Type="http://schemas.openxmlformats.org/officeDocument/2006/relationships/themeOverride" Target="../theme/themeOverride56.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4.xml"/><Relationship Id="rId4" Type="http://schemas.openxmlformats.org/officeDocument/2006/relationships/image" Target="../media/image4.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5.xml"/><Relationship Id="rId4" Type="http://schemas.openxmlformats.org/officeDocument/2006/relationships/image" Target="../media/image4.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6.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37.xml"/><Relationship Id="rId4" Type="http://schemas.openxmlformats.org/officeDocument/2006/relationships/image" Target="../media/image4.emf"/></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hemeOverride" Target="../theme/themeOverride57.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0.xml"/><Relationship Id="rId1" Type="http://schemas.openxmlformats.org/officeDocument/2006/relationships/themeOverride" Target="../theme/themeOverride58.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1.xml"/><Relationship Id="rId1" Type="http://schemas.openxmlformats.org/officeDocument/2006/relationships/themeOverride" Target="../theme/themeOverride5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2.xml"/><Relationship Id="rId1" Type="http://schemas.openxmlformats.org/officeDocument/2006/relationships/themeOverride" Target="../theme/themeOverride6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hemeOverride" Target="../theme/themeOverride9.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45.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46.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7.xml"/><Relationship Id="rId1" Type="http://schemas.openxmlformats.org/officeDocument/2006/relationships/themeOverride" Target="../theme/themeOverride6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8.xml"/><Relationship Id="rId1" Type="http://schemas.openxmlformats.org/officeDocument/2006/relationships/themeOverride" Target="../theme/themeOverride6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hemeOverride" Target="../theme/themeOverride10.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image" Target="../media/image11.emf"/></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7.xml"/><Relationship Id="rId4" Type="http://schemas.openxmlformats.org/officeDocument/2006/relationships/image" Target="../media/image22.sv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6.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6.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hemeOverride" Target="../theme/themeOverride11.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hemeOverride" Target="../theme/themeOverride12.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hemeOverride" Target="../theme/themeOverride1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hemeOverride" Target="../theme/themeOverride1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hemeOverride" Target="../theme/themeOverride1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hemeOverride" Target="../theme/themeOverride1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8.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hemeOverride" Target="../theme/themeOverride19.xml"/><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5.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hemeOverride" Target="../theme/themeOverride20.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hemeOverride" Target="../theme/themeOverride21.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hemeOverride" Target="../theme/themeOverride22.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1.xml"/><Relationship Id="rId5" Type="http://schemas.openxmlformats.org/officeDocument/2006/relationships/image" Target="../media/image7.png"/><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hemeOverride" Target="../theme/themeOverride23.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hemeOverride" Target="../theme/themeOverride24.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hemeOverride" Target="../theme/themeOverride25.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8.xml"/><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0.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hemeOverride" Target="../theme/themeOverride26.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hemeOverride" Target="../theme/themeOverride1.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hemeOverride" Target="../theme/themeOverride27.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hemeOverride" Target="../theme/themeOverride28.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hemeOverride" Target="../theme/themeOverride2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69.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hemeOverride" Target="../theme/themeOverride3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hemeOverride" Target="../theme/themeOverride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1.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hemeOverride" Target="../theme/themeOverride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0.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17" name="TitleTopPlaceholder">
            <a:extLst>
              <a:ext uri="{FF2B5EF4-FFF2-40B4-BE49-F238E27FC236}">
                <a16:creationId xmlns:a16="http://schemas.microsoft.com/office/drawing/2014/main" id="{6BD90570-202B-4711-BE29-8640BC445C45}"/>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 name="TitleTopPlaceholder">
            <a:extLst>
              <a:ext uri="{FF2B5EF4-FFF2-40B4-BE49-F238E27FC236}">
                <a16:creationId xmlns:a16="http://schemas.microsoft.com/office/drawing/2014/main" id="{E2F863BB-54EB-41B2-9B4A-319BF9E83DE3}"/>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TitleTopPlaceholder">
            <a:extLst>
              <a:ext uri="{FF2B5EF4-FFF2-40B4-BE49-F238E27FC236}">
                <a16:creationId xmlns:a16="http://schemas.microsoft.com/office/drawing/2014/main" id="{51411CAD-BDC5-434A-B5CF-24B712841092}"/>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 name="Content Placeholder 3">
            <a:extLst>
              <a:ext uri="{FF2B5EF4-FFF2-40B4-BE49-F238E27FC236}">
                <a16:creationId xmlns:a16="http://schemas.microsoft.com/office/drawing/2014/main" id="{011FA285-AC46-40D2-A0BA-48002174BA9C}"/>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29" name="Picture 4" descr="http://upload.wikimedia.org/wikipedia/commons/thumb/8/82/Seal_of_Massachusetts.svg/2000px-Seal_of_Massachusetts.svg.png">
            <a:extLst>
              <a:ext uri="{FF2B5EF4-FFF2-40B4-BE49-F238E27FC236}">
                <a16:creationId xmlns:a16="http://schemas.microsoft.com/office/drawing/2014/main" id="{6D5ECBAE-CEDA-4283-9056-8D1C8E38E409}"/>
              </a:ext>
            </a:extLst>
          </p:cNvPr>
          <p:cNvPicPr>
            <a:picLocks noChangeAspect="1" noChangeArrowheads="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McK Disclaimer">
            <a:extLst>
              <a:ext uri="{FF2B5EF4-FFF2-40B4-BE49-F238E27FC236}">
                <a16:creationId xmlns:a16="http://schemas.microsoft.com/office/drawing/2014/main" id="{B723322E-469F-4A2A-8C92-2CD42EA3A401}"/>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6" name="Rectangle 1026">
            <a:extLst>
              <a:ext uri="{FF2B5EF4-FFF2-40B4-BE49-F238E27FC236}">
                <a16:creationId xmlns:a16="http://schemas.microsoft.com/office/drawing/2014/main" id="{FDEC69E0-912B-4962-B0B9-315A5C995F15}"/>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45" name="McK Disclaimer">
            <a:extLst>
              <a:ext uri="{FF2B5EF4-FFF2-40B4-BE49-F238E27FC236}">
                <a16:creationId xmlns:a16="http://schemas.microsoft.com/office/drawing/2014/main" id="{C1D9BC75-E5FF-B990-3541-6BE240A27C26}"/>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3847221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D7BB2A6-3846-4F02-8FB6-C6B1D07D1AD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D7BB2A6-3846-4F02-8FB6-C6B1D07D1A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8" name="Slide Number">
            <a:extLst>
              <a:ext uri="{FF2B5EF4-FFF2-40B4-BE49-F238E27FC236}">
                <a16:creationId xmlns:a16="http://schemas.microsoft.com/office/drawing/2014/main" id="{A113EEDC-746F-456F-80B6-A81FFD164C0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7872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D8866B-31A2-4618-8A6D-77A4E95FF4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C4D8866B-31A2-4618-8A6D-77A4E95FF4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sz="2000">
                <a:latin typeface="+mn-lt"/>
                <a:ea typeface="+mn-ea"/>
                <a:cs typeface="+mn-cs"/>
                <a:sym typeface="Arial" panose="020B0604020202020204" pitchFamily="34" charset="0"/>
              </a:defRPr>
            </a:lvl1pPr>
            <a:lvl2pPr>
              <a:lnSpc>
                <a:spcPct val="100000"/>
              </a:lnSpc>
              <a:spcBef>
                <a:spcPts val="0"/>
              </a:spcBef>
              <a:spcAft>
                <a:spcPts val="0"/>
              </a:spcAft>
              <a:defRPr sz="2000">
                <a:latin typeface="+mn-lt"/>
                <a:ea typeface="+mn-ea"/>
                <a:cs typeface="+mn-cs"/>
                <a:sym typeface="Arial" panose="020B0604020202020204" pitchFamily="34" charset="0"/>
              </a:defRPr>
            </a:lvl2pPr>
            <a:lvl3pPr>
              <a:lnSpc>
                <a:spcPct val="100000"/>
              </a:lnSpc>
              <a:spcBef>
                <a:spcPts val="0"/>
              </a:spcBef>
              <a:spcAft>
                <a:spcPts val="0"/>
              </a:spcAft>
              <a:defRPr sz="2000">
                <a:latin typeface="+mn-lt"/>
                <a:ea typeface="+mn-ea"/>
                <a:cs typeface="+mn-cs"/>
                <a:sym typeface="Arial" panose="020B0604020202020204" pitchFamily="34" charset="0"/>
              </a:defRPr>
            </a:lvl3pPr>
            <a:lvl4pPr>
              <a:lnSpc>
                <a:spcPct val="100000"/>
              </a:lnSpc>
              <a:spcBef>
                <a:spcPts val="0"/>
              </a:spcBef>
              <a:spcAft>
                <a:spcPts val="0"/>
              </a:spcAft>
              <a:defRPr sz="2800">
                <a:latin typeface="+mn-lt"/>
                <a:ea typeface="+mn-ea"/>
                <a:cs typeface="+mn-cs"/>
                <a:sym typeface="Arial" panose="020B0604020202020204" pitchFamily="34" charset="0"/>
              </a:defRPr>
            </a:lvl4pPr>
            <a:lvl5pPr>
              <a:lnSpc>
                <a:spcPct val="100000"/>
              </a:lnSpc>
              <a:spcBef>
                <a:spcPts val="0"/>
              </a:spcBef>
              <a:spcAft>
                <a:spcPts val="0"/>
              </a:spcAft>
              <a:defRPr sz="2800">
                <a:latin typeface="+mn-lt"/>
                <a:ea typeface="+mn-ea"/>
                <a:cs typeface="+mn-cs"/>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9" name="Title 4">
            <a:extLst>
              <a:ext uri="{FF2B5EF4-FFF2-40B4-BE49-F238E27FC236}">
                <a16:creationId xmlns:a16="http://schemas.microsoft.com/office/drawing/2014/main" id="{D23D9478-0E46-415A-B497-67E07ED2325D}"/>
              </a:ext>
            </a:extLst>
          </p:cNvPr>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TextBox 11">
            <a:extLst>
              <a:ext uri="{FF2B5EF4-FFF2-40B4-BE49-F238E27FC236}">
                <a16:creationId xmlns:a16="http://schemas.microsoft.com/office/drawing/2014/main" id="{F6C7CF76-6CAE-4162-9857-F796E9E0067D}"/>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3952400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2D0C0D3-0DE8-4BCE-825E-8E980727F1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2D0C0D3-0DE8-4BCE-825E-8E980727F1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697760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solidFill>
          <a:srgbClr val="D6E7FF"/>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51A2CD4-799F-4128-950F-F7AC0C170B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C51A2CD4-799F-4128-950F-F7AC0C170B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rgbClr val="002960"/>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59" name="Rectangle 58"/>
          <p:cNvSpPr/>
          <p:nvPr/>
        </p:nvSpPr>
        <p:spPr bwMode="white">
          <a:xfrm>
            <a:off x="1284743" y="1428131"/>
            <a:ext cx="947672" cy="947672"/>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Slide Number">
            <a:extLst>
              <a:ext uri="{FF2B5EF4-FFF2-40B4-BE49-F238E27FC236}">
                <a16:creationId xmlns:a16="http://schemas.microsoft.com/office/drawing/2014/main" id="{0AD63ABA-7B58-4D2C-955C-CBEC81529DE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221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4739EA-7652-4829-AB50-92C2BCF513C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E4739EA-7652-4829-AB50-92C2BCF513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5E6DA9AA-CBA5-45FF-8005-939FB654DD0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4235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7E2523B-E1FD-4539-9CE9-B7969936522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7E2523B-E1FD-4539-9CE9-B796993652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6" name="Rectangle 25"/>
          <p:cNvSpPr/>
          <p:nvPr/>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63200D7-E0C8-46F3-8B19-E6B44776E397}"/>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8000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Green highlight">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690A1E-9929-47F2-9A5C-AA7338B0CA9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48690A1E-9929-47F2-9A5C-AA7338B0CA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3"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21" name="Slide Number">
            <a:extLst>
              <a:ext uri="{FF2B5EF4-FFF2-40B4-BE49-F238E27FC236}">
                <a16:creationId xmlns:a16="http://schemas.microsoft.com/office/drawing/2014/main" id="{ED6A6005-F92C-42F8-988C-75A3A1443D97}"/>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1308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145CDBA-9669-4EA0-AEC2-500E1C6BC0A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145CDBA-9669-4EA0-AEC2-500E1C6BC0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Slide Number">
            <a:extLst>
              <a:ext uri="{FF2B5EF4-FFF2-40B4-BE49-F238E27FC236}">
                <a16:creationId xmlns:a16="http://schemas.microsoft.com/office/drawing/2014/main" id="{A5401B66-D7F0-4534-800B-D35AF8F0A280}"/>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076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D7BB2A6-3846-4F02-8FB6-C6B1D07D1AD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D7BB2A6-3846-4F02-8FB6-C6B1D07D1A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8" name="Slide Number">
            <a:extLst>
              <a:ext uri="{FF2B5EF4-FFF2-40B4-BE49-F238E27FC236}">
                <a16:creationId xmlns:a16="http://schemas.microsoft.com/office/drawing/2014/main" id="{A113EEDC-746F-456F-80B6-A81FFD164C0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4502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AD7330-6448-4A20-B18E-F61702DE152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CAAD7330-6448-4A20-B18E-F61702DE15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edit title</a:t>
            </a:r>
          </a:p>
        </p:txBody>
      </p:sp>
      <p:sp>
        <p:nvSpPr>
          <p:cNvPr id="17" name="Slide Number">
            <a:extLst>
              <a:ext uri="{FF2B5EF4-FFF2-40B4-BE49-F238E27FC236}">
                <a16:creationId xmlns:a16="http://schemas.microsoft.com/office/drawing/2014/main" id="{4F4D8CA0-7A9F-4DCB-A29B-0EED77F7D31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3589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Left arrow">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F2B3D23-9948-4D8A-ABD1-E16E37D486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2F2B3D23-9948-4D8A-ABD1-E16E37D486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BF333DD6-7058-4725-97AE-A81A11C38421}"/>
              </a:ext>
            </a:extLst>
          </p:cNvPr>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Slide Number">
            <a:extLst>
              <a:ext uri="{FF2B5EF4-FFF2-40B4-BE49-F238E27FC236}">
                <a16:creationId xmlns:a16="http://schemas.microsoft.com/office/drawing/2014/main" id="{8F94A1AC-48CE-480F-8E5F-CA8D93A30802}"/>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3133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AD7330-6448-4A20-B18E-F61702DE152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CAAD7330-6448-4A20-B18E-F61702DE15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edit title</a:t>
            </a:r>
          </a:p>
        </p:txBody>
      </p:sp>
      <p:sp>
        <p:nvSpPr>
          <p:cNvPr id="17" name="Slide Number">
            <a:extLst>
              <a:ext uri="{FF2B5EF4-FFF2-40B4-BE49-F238E27FC236}">
                <a16:creationId xmlns:a16="http://schemas.microsoft.com/office/drawing/2014/main" id="{4F4D8CA0-7A9F-4DCB-A29B-0EED77F7D31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2418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AF8A827-5340-47B1-ADDE-65AB02B82C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AF8A827-5340-47B1-ADDE-65AB02B82C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Slide Number">
            <a:extLst>
              <a:ext uri="{FF2B5EF4-FFF2-40B4-BE49-F238E27FC236}">
                <a16:creationId xmlns:a16="http://schemas.microsoft.com/office/drawing/2014/main" id="{371F321E-FD76-4301-A3CE-5526C98D9B54}"/>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3861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E8F07C94-FBDB-4CF2-AA85-CA4655F7DAF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286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CDCDA37-E5C6-4F89-AD1A-E8C2F2C472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2CDCDA37-E5C6-4F89-AD1A-E8C2F2C472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08FB4CC7-FA46-4AF2-8C94-3DB6E92F03C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3264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Arrow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6E824C8-4CC3-4923-8337-4D2F6D3CA45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E6E824C8-4CC3-4923-8337-4D2F6D3CA4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1" name="Slide Number">
            <a:extLst>
              <a:ext uri="{FF2B5EF4-FFF2-40B4-BE49-F238E27FC236}">
                <a16:creationId xmlns:a16="http://schemas.microsoft.com/office/drawing/2014/main" id="{D247E8CC-C500-449F-9DA4-32C0E975AC07}"/>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1627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28496A-D655-4BB1-8E84-4FB45BA31E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6528496A-D655-4BB1-8E84-4FB45BA31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8" name="Slide Number">
            <a:extLst>
              <a:ext uri="{FF2B5EF4-FFF2-40B4-BE49-F238E27FC236}">
                <a16:creationId xmlns:a16="http://schemas.microsoft.com/office/drawing/2014/main" id="{E451C5D0-56F9-4E41-B322-36226C71F97D}"/>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9085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Arrow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396D8D-B77E-4484-8AB7-1244CA65822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8396D8D-B77E-4484-8AB7-1244CA6582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0" name="Slide Number">
            <a:extLst>
              <a:ext uri="{FF2B5EF4-FFF2-40B4-BE49-F238E27FC236}">
                <a16:creationId xmlns:a16="http://schemas.microsoft.com/office/drawing/2014/main" id="{5CD9F57D-406A-4FF4-AEF0-819A39B66572}"/>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450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D674136-C432-4D85-86B4-D10551CB78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D674136-C432-4D85-86B4-D10551CB78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6" name="Slide Number">
            <a:extLst>
              <a:ext uri="{FF2B5EF4-FFF2-40B4-BE49-F238E27FC236}">
                <a16:creationId xmlns:a16="http://schemas.microsoft.com/office/drawing/2014/main" id="{823FB682-A5C5-4F70-952D-7F3618642648}"/>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0664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solidFill>
          <a:srgbClr val="D6E7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F58534E-8974-44DD-8DDC-E62D08118C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think-cell data - do not delete" hidden="1">
                        <a:extLst>
                          <a:ext uri="{FF2B5EF4-FFF2-40B4-BE49-F238E27FC236}">
                            <a16:creationId xmlns:a16="http://schemas.microsoft.com/office/drawing/2014/main" id="{BF58534E-8974-44DD-8DDC-E62D08118C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1" name="Slide Number">
            <a:extLst>
              <a:ext uri="{FF2B5EF4-FFF2-40B4-BE49-F238E27FC236}">
                <a16:creationId xmlns:a16="http://schemas.microsoft.com/office/drawing/2014/main" id="{0A8D6154-CC7F-49A3-AA8F-026C1621728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153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D1CCFA-8CD3-4E4D-BBB2-D84922816A5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8BD1CCFA-8CD3-4E4D-BBB2-D84922816A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156182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Quote">
    <p:bg>
      <p:bgPr>
        <a:solidFill>
          <a:srgbClr val="00296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7EE70F8-A786-4DFC-946C-4C35C079F41C}"/>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174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F2B3D23-9948-4D8A-ABD1-E16E37D486C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2F2B3D23-9948-4D8A-ABD1-E16E37D486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BF333DD6-7058-4725-97AE-A81A11C38421}"/>
              </a:ext>
            </a:extLst>
          </p:cNvPr>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Slide Number">
            <a:extLst>
              <a:ext uri="{FF2B5EF4-FFF2-40B4-BE49-F238E27FC236}">
                <a16:creationId xmlns:a16="http://schemas.microsoft.com/office/drawing/2014/main" id="{8F94A1AC-48CE-480F-8E5F-CA8D93A30802}"/>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9925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4FDB4C5-BE40-440B-A870-3313D9450B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54FDB4C5-BE40-440B-A870-3313D9450B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4" name="Title 3"/>
          <p:cNvSpPr>
            <a:spLocks noGrp="1"/>
          </p:cNvSpPr>
          <p:nvPr>
            <p:ph type="title" hasCustomPrompt="1"/>
          </p:nvPr>
        </p:nvSpPr>
        <p:spPr>
          <a:xfrm>
            <a:off x="630000" y="622800"/>
            <a:ext cx="10933350" cy="523220"/>
          </a:xfrm>
        </p:spPr>
        <p:txBody>
          <a:bodyPr vert="horz"/>
          <a:lstStyle>
            <a:lvl1pPr>
              <a:defRPr sz="3400">
                <a:solidFill>
                  <a:schemeClr val="bg1"/>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89366EE-C8FC-4172-BB20-951A204B482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6872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8060A51-D0D4-4813-BE91-B6325A351E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78060A51-D0D4-4813-BE91-B6325A351E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187288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lank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BEE9BE2-A3A9-4392-A790-93901825F7E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BEE9BE2-A3A9-4392-A790-93901825F7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Slide Number">
            <a:extLst>
              <a:ext uri="{FF2B5EF4-FFF2-40B4-BE49-F238E27FC236}">
                <a16:creationId xmlns:a16="http://schemas.microsoft.com/office/drawing/2014/main" id="{23EA5A42-3821-468B-9749-6BBC544BF7A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6508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51FBD6-5146-401E-BFA9-F321E8AC79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9A51FBD6-5146-401E-BFA9-F321E8AC79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84AEC3A3-CCD7-4A4C-8E44-C641D587FBD9}"/>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1569274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Rectangle 1026">
            <a:extLst>
              <a:ext uri="{FF2B5EF4-FFF2-40B4-BE49-F238E27FC236}">
                <a16:creationId xmlns:a16="http://schemas.microsoft.com/office/drawing/2014/main" id="{B6EF9AB2-ECF0-4A43-84B1-1F4E904C07BC}"/>
              </a:ext>
            </a:extLst>
          </p:cNvPr>
          <p:cNvSpPr txBox="1">
            <a:spLocks noChangeArrowheads="1"/>
          </p:cNvSpPr>
          <p:nvPr/>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1" name="TitleTopPlaceholder">
            <a:extLst>
              <a:ext uri="{FF2B5EF4-FFF2-40B4-BE49-F238E27FC236}">
                <a16:creationId xmlns:a16="http://schemas.microsoft.com/office/drawing/2014/main" id="{B981A466-5269-4177-A5E5-30BCB5BC2AEC}"/>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TitleTopPlaceholder">
            <a:extLst>
              <a:ext uri="{FF2B5EF4-FFF2-40B4-BE49-F238E27FC236}">
                <a16:creationId xmlns:a16="http://schemas.microsoft.com/office/drawing/2014/main" id="{367838D1-6ECD-4C94-B6CD-8DD54B85C57E}"/>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itleTopPlaceholder">
            <a:extLst>
              <a:ext uri="{FF2B5EF4-FFF2-40B4-BE49-F238E27FC236}">
                <a16:creationId xmlns:a16="http://schemas.microsoft.com/office/drawing/2014/main" id="{F1E50EB1-A679-45CD-BF1B-6991AEB0F490}"/>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4" descr="http://upload.wikimedia.org/wikipedia/commons/thumb/8/82/Seal_of_Massachusetts.svg/2000px-Seal_of_Massachusetts.svg.png">
            <a:extLst>
              <a:ext uri="{FF2B5EF4-FFF2-40B4-BE49-F238E27FC236}">
                <a16:creationId xmlns:a16="http://schemas.microsoft.com/office/drawing/2014/main" id="{400F5AB4-3BD4-8EF9-3617-7C38313CAFAF}"/>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McK Disclaimer">
            <a:extLst>
              <a:ext uri="{FF2B5EF4-FFF2-40B4-BE49-F238E27FC236}">
                <a16:creationId xmlns:a16="http://schemas.microsoft.com/office/drawing/2014/main" id="{B40AD724-1E00-4710-A3CE-858E6CF477CA}"/>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18" name="McK Disclaimer">
            <a:extLst>
              <a:ext uri="{FF2B5EF4-FFF2-40B4-BE49-F238E27FC236}">
                <a16:creationId xmlns:a16="http://schemas.microsoft.com/office/drawing/2014/main" id="{F34E01FF-2D86-45BE-BEE3-BF3A65F4F6DA}"/>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357771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DC35BFF-DA8C-4FB1-8E73-FC11B8023C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DC35BFF-DA8C-4FB1-8E73-FC11B8023C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5" name="Group 54">
            <a:extLst>
              <a:ext uri="{FF2B5EF4-FFF2-40B4-BE49-F238E27FC236}">
                <a16:creationId xmlns:a16="http://schemas.microsoft.com/office/drawing/2014/main" id="{2E205CAA-13CE-49C7-815C-9E0C026FFCB1}"/>
              </a:ext>
            </a:extLst>
          </p:cNvPr>
          <p:cNvGrpSpPr/>
          <p:nvPr/>
        </p:nvGrpSpPr>
        <p:grpSpPr>
          <a:xfrm>
            <a:off x="-600" y="-1"/>
            <a:ext cx="12193800" cy="6858001"/>
            <a:chOff x="-600" y="-1"/>
            <a:chExt cx="12193800" cy="6858001"/>
          </a:xfrm>
        </p:grpSpPr>
        <p:sp>
          <p:nvSpPr>
            <p:cNvPr id="93" name="Freeform: Shape 92">
              <a:extLst>
                <a:ext uri="{FF2B5EF4-FFF2-40B4-BE49-F238E27FC236}">
                  <a16:creationId xmlns:a16="http://schemas.microsoft.com/office/drawing/2014/main" id="{F5FA6BB2-CBBF-46C1-9252-4C2B0AEA25A4}"/>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94" name="Straight Connector 93">
              <a:extLst>
                <a:ext uri="{FF2B5EF4-FFF2-40B4-BE49-F238E27FC236}">
                  <a16:creationId xmlns:a16="http://schemas.microsoft.com/office/drawing/2014/main" id="{B6ABB549-57FF-443E-B2C2-869B1BE22D78}"/>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957B9-04AC-44BC-A61A-7179B755DB23}"/>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D10B04-D336-4F5E-90DB-920E0E49189A}"/>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7F75BA2-C74A-4EEB-9D7E-225BB6D5C8BF}"/>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F7FAD59-5E82-46F6-BE95-31A800A332D9}"/>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F84FED-DA1A-4299-B63F-EBFC9C76832D}"/>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724DFE7-CA66-416F-A50D-7CB00EB387BA}"/>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E1522E4-ACC1-4390-B98C-80F8BE816149}"/>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4F29267-5B98-4D10-B92F-0614C8361A7A}"/>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2CF37A-D53E-4841-A62A-D09E7138B015}"/>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836D3E-9D1C-412F-9005-16EC3F0C88D6}"/>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53F1F25-5D83-49B0-8283-3887ABBA1E33}"/>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F540573-1410-44EA-AD28-D493F74DB5E6}"/>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6A7FC97-3901-4FFF-9332-60B01C045C2C}"/>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25C382-48E9-40C4-A9A3-49120E5B1E71}"/>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4D431FB-FB6C-42CA-A42A-B5F0FBD2292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A3A91DD-FFE2-4049-8815-7C203B497382}"/>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A4C607B-623C-4DCD-BBE7-F8373140C6BF}"/>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F8A9E91-53D6-48A3-9D9F-5B8FCC3E0742}"/>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E25DC1-0865-4EC4-AEEC-1CE270630F7A}"/>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114" name="Gutter space">
              <a:extLst>
                <a:ext uri="{FF2B5EF4-FFF2-40B4-BE49-F238E27FC236}">
                  <a16:creationId xmlns:a16="http://schemas.microsoft.com/office/drawing/2014/main" id="{661ACA77-D14B-4E9F-A63A-A2B63A915771}"/>
                </a:ext>
              </a:extLst>
            </p:cNvPr>
            <p:cNvGrpSpPr/>
            <p:nvPr/>
          </p:nvGrpSpPr>
          <p:grpSpPr>
            <a:xfrm>
              <a:off x="1277000" y="622800"/>
              <a:ext cx="9638000" cy="5407342"/>
              <a:chOff x="1277000" y="623550"/>
              <a:chExt cx="9638000" cy="5537047"/>
            </a:xfrm>
          </p:grpSpPr>
          <p:sp>
            <p:nvSpPr>
              <p:cNvPr id="126" name="Rectangle 34">
                <a:extLst>
                  <a:ext uri="{FF2B5EF4-FFF2-40B4-BE49-F238E27FC236}">
                    <a16:creationId xmlns:a16="http://schemas.microsoft.com/office/drawing/2014/main" id="{319F0EF1-D77E-47CE-8DA8-76A43CFCE5C3}"/>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35">
                <a:extLst>
                  <a:ext uri="{FF2B5EF4-FFF2-40B4-BE49-F238E27FC236}">
                    <a16:creationId xmlns:a16="http://schemas.microsoft.com/office/drawing/2014/main" id="{AE0D9080-776B-4F31-A8E3-D83A109479E1}"/>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36">
                <a:extLst>
                  <a:ext uri="{FF2B5EF4-FFF2-40B4-BE49-F238E27FC236}">
                    <a16:creationId xmlns:a16="http://schemas.microsoft.com/office/drawing/2014/main" id="{DA6D010A-9867-44BB-BB12-A9DDDE44FD8F}"/>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37">
                <a:extLst>
                  <a:ext uri="{FF2B5EF4-FFF2-40B4-BE49-F238E27FC236}">
                    <a16:creationId xmlns:a16="http://schemas.microsoft.com/office/drawing/2014/main" id="{48004BFA-0150-4018-8003-C2B072800A9D}"/>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38">
                <a:extLst>
                  <a:ext uri="{FF2B5EF4-FFF2-40B4-BE49-F238E27FC236}">
                    <a16:creationId xmlns:a16="http://schemas.microsoft.com/office/drawing/2014/main" id="{B01AE01F-B846-4375-9B2D-1E40ED433D34}"/>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39">
                <a:extLst>
                  <a:ext uri="{FF2B5EF4-FFF2-40B4-BE49-F238E27FC236}">
                    <a16:creationId xmlns:a16="http://schemas.microsoft.com/office/drawing/2014/main" id="{357B6979-5407-4736-9F47-54BA472DB554}"/>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40">
                <a:extLst>
                  <a:ext uri="{FF2B5EF4-FFF2-40B4-BE49-F238E27FC236}">
                    <a16:creationId xmlns:a16="http://schemas.microsoft.com/office/drawing/2014/main" id="{136AB539-3DE5-47F2-A9D4-50BA96D44E0D}"/>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41">
                <a:extLst>
                  <a:ext uri="{FF2B5EF4-FFF2-40B4-BE49-F238E27FC236}">
                    <a16:creationId xmlns:a16="http://schemas.microsoft.com/office/drawing/2014/main" id="{A5C55FAD-754B-471F-BC43-1F6B282F30C9}"/>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42">
                <a:extLst>
                  <a:ext uri="{FF2B5EF4-FFF2-40B4-BE49-F238E27FC236}">
                    <a16:creationId xmlns:a16="http://schemas.microsoft.com/office/drawing/2014/main" id="{6F933609-921F-4CFC-B764-20D776016BA1}"/>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43">
                <a:extLst>
                  <a:ext uri="{FF2B5EF4-FFF2-40B4-BE49-F238E27FC236}">
                    <a16:creationId xmlns:a16="http://schemas.microsoft.com/office/drawing/2014/main" id="{BF28693F-C0FD-4C0A-90A6-0584421F9071}"/>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44">
                <a:extLst>
                  <a:ext uri="{FF2B5EF4-FFF2-40B4-BE49-F238E27FC236}">
                    <a16:creationId xmlns:a16="http://schemas.microsoft.com/office/drawing/2014/main" id="{371BD375-0C6C-47E6-83EA-A6D3D26BC33D}"/>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5" name="Slide edges">
              <a:extLst>
                <a:ext uri="{FF2B5EF4-FFF2-40B4-BE49-F238E27FC236}">
                  <a16:creationId xmlns:a16="http://schemas.microsoft.com/office/drawing/2014/main" id="{17045D97-382B-4DB9-8481-D40DA762931D}"/>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116" name="Footnote measure">
              <a:extLst>
                <a:ext uri="{FF2B5EF4-FFF2-40B4-BE49-F238E27FC236}">
                  <a16:creationId xmlns:a16="http://schemas.microsoft.com/office/drawing/2014/main" id="{CD377B0A-08B9-443C-BBEB-27555A6DF031}"/>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Whitespace measure">
              <a:extLst>
                <a:ext uri="{FF2B5EF4-FFF2-40B4-BE49-F238E27FC236}">
                  <a16:creationId xmlns:a16="http://schemas.microsoft.com/office/drawing/2014/main" id="{5E3B1C1D-508E-45C7-B712-DE870CCF76F4}"/>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8" name="Five column measure">
              <a:extLst>
                <a:ext uri="{FF2B5EF4-FFF2-40B4-BE49-F238E27FC236}">
                  <a16:creationId xmlns:a16="http://schemas.microsoft.com/office/drawing/2014/main" id="{E4090B37-247A-431C-B200-45FED9E34DAE}"/>
                </a:ext>
              </a:extLst>
            </p:cNvPr>
            <p:cNvGrpSpPr/>
            <p:nvPr/>
          </p:nvGrpSpPr>
          <p:grpSpPr>
            <a:xfrm>
              <a:off x="629400" y="5844667"/>
              <a:ext cx="10933200" cy="79536"/>
              <a:chOff x="629400" y="5975122"/>
              <a:chExt cx="10933200" cy="79536"/>
            </a:xfrm>
          </p:grpSpPr>
          <p:sp>
            <p:nvSpPr>
              <p:cNvPr id="121" name="Rectangle 5">
                <a:extLst>
                  <a:ext uri="{FF2B5EF4-FFF2-40B4-BE49-F238E27FC236}">
                    <a16:creationId xmlns:a16="http://schemas.microsoft.com/office/drawing/2014/main" id="{8F4C774E-9240-4BAF-8050-95EF9EE0F0BD}"/>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7">
                <a:extLst>
                  <a:ext uri="{FF2B5EF4-FFF2-40B4-BE49-F238E27FC236}">
                    <a16:creationId xmlns:a16="http://schemas.microsoft.com/office/drawing/2014/main" id="{1E77D533-C9AE-4FE4-BE11-446D73B096E7}"/>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a:extLst>
                  <a:ext uri="{FF2B5EF4-FFF2-40B4-BE49-F238E27FC236}">
                    <a16:creationId xmlns:a16="http://schemas.microsoft.com/office/drawing/2014/main" id="{AF359B51-C711-4C0D-AD37-A158FFB25377}"/>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
                <a:extLst>
                  <a:ext uri="{FF2B5EF4-FFF2-40B4-BE49-F238E27FC236}">
                    <a16:creationId xmlns:a16="http://schemas.microsoft.com/office/drawing/2014/main" id="{CCD5B928-661D-4334-8120-D63DF99F9DDD}"/>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3">
                <a:extLst>
                  <a:ext uri="{FF2B5EF4-FFF2-40B4-BE49-F238E27FC236}">
                    <a16:creationId xmlns:a16="http://schemas.microsoft.com/office/drawing/2014/main" id="{6C7E4223-C1EF-4B2F-B519-7E38AA26A72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Live area">
              <a:extLst>
                <a:ext uri="{FF2B5EF4-FFF2-40B4-BE49-F238E27FC236}">
                  <a16:creationId xmlns:a16="http://schemas.microsoft.com/office/drawing/2014/main" id="{CBBB070F-856B-432B-880E-8FAB10EFDB3F}"/>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20" name="Footnote example">
              <a:extLst>
                <a:ext uri="{FF2B5EF4-FFF2-40B4-BE49-F238E27FC236}">
                  <a16:creationId xmlns:a16="http://schemas.microsoft.com/office/drawing/2014/main" id="{F94D2ACE-A1A7-4283-9707-07D631C9B5AA}"/>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480916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5" name="TitleTopPlaceholder">
            <a:extLst>
              <a:ext uri="{FF2B5EF4-FFF2-40B4-BE49-F238E27FC236}">
                <a16:creationId xmlns:a16="http://schemas.microsoft.com/office/drawing/2014/main" id="{1BF17556-80E3-5786-DA4F-1FD6A7ACEB31}"/>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itleTopPlaceholder">
            <a:extLst>
              <a:ext uri="{FF2B5EF4-FFF2-40B4-BE49-F238E27FC236}">
                <a16:creationId xmlns:a16="http://schemas.microsoft.com/office/drawing/2014/main" id="{E85F80DE-95DF-C53E-ACB4-64F139108A34}"/>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itleTopPlaceholder">
            <a:extLst>
              <a:ext uri="{FF2B5EF4-FFF2-40B4-BE49-F238E27FC236}">
                <a16:creationId xmlns:a16="http://schemas.microsoft.com/office/drawing/2014/main" id="{A4EF63A6-6D26-A9D6-3E7B-51279A6BD955}"/>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Content Placeholder 3">
            <a:extLst>
              <a:ext uri="{FF2B5EF4-FFF2-40B4-BE49-F238E27FC236}">
                <a16:creationId xmlns:a16="http://schemas.microsoft.com/office/drawing/2014/main" id="{187FD933-4633-25B3-D0CD-C3D2DF762036}"/>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9" name="Picture 4" descr="http://upload.wikimedia.org/wikipedia/commons/thumb/8/82/Seal_of_Massachusetts.svg/2000px-Seal_of_Massachusetts.svg.png">
            <a:extLst>
              <a:ext uri="{FF2B5EF4-FFF2-40B4-BE49-F238E27FC236}">
                <a16:creationId xmlns:a16="http://schemas.microsoft.com/office/drawing/2014/main" id="{9B3DEB20-A0CE-FB0F-2315-C2C8E8B1A1D7}"/>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cK Disclaimer">
            <a:extLst>
              <a:ext uri="{FF2B5EF4-FFF2-40B4-BE49-F238E27FC236}">
                <a16:creationId xmlns:a16="http://schemas.microsoft.com/office/drawing/2014/main" id="{931A5202-F66D-4DBD-27E9-AC4B1A7B30EB}"/>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2" name="Rectangle 1026">
            <a:extLst>
              <a:ext uri="{FF2B5EF4-FFF2-40B4-BE49-F238E27FC236}">
                <a16:creationId xmlns:a16="http://schemas.microsoft.com/office/drawing/2014/main" id="{3ABBC97F-7F02-6FD5-AFB4-0DA200C09156}"/>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13" name="McK Disclaimer">
            <a:extLst>
              <a:ext uri="{FF2B5EF4-FFF2-40B4-BE49-F238E27FC236}">
                <a16:creationId xmlns:a16="http://schemas.microsoft.com/office/drawing/2014/main" id="{C64F50EC-4DAD-6AA5-7C80-DC0D3D320EF0}"/>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1052727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939350-B9CD-4CFF-BA12-901AFF1E75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939350-B9CD-4CFF-BA12-901AFF1E75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7"/>
          <p:cNvSpPr>
            <a:spLocks noGrp="1"/>
          </p:cNvSpPr>
          <p:nvPr>
            <p:ph type="title" hasCustomPrompt="1"/>
          </p:nvPr>
        </p:nvSpPr>
        <p:spPr>
          <a:xfrm>
            <a:off x="630000" y="622800"/>
            <a:ext cx="10933350" cy="369332"/>
          </a:xfr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TextBox 14">
            <a:extLst>
              <a:ext uri="{FF2B5EF4-FFF2-40B4-BE49-F238E27FC236}">
                <a16:creationId xmlns:a16="http://schemas.microsoft.com/office/drawing/2014/main" id="{43357170-3BA7-429B-9FD2-34D04E5CBF0A}"/>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2609925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727E6D8-1B42-4239-A6A3-2E8AE3CC8F4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think-cell data - do not delete" hidden="1">
                        <a:extLst>
                          <a:ext uri="{FF2B5EF4-FFF2-40B4-BE49-F238E27FC236}">
                            <a16:creationId xmlns:a16="http://schemas.microsoft.com/office/drawing/2014/main" id="{F727E6D8-1B42-4239-A6A3-2E8AE3CC8F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a:latin typeface="+mn-lt"/>
                <a:ea typeface="+mn-ea"/>
                <a:cs typeface="+mn-cs"/>
                <a:sym typeface="Arial" panose="020B0604020202020204" pitchFamily="34" charset="0"/>
              </a:defRPr>
            </a:lvl1pPr>
            <a:lvl2pPr>
              <a:lnSpc>
                <a:spcPct val="100000"/>
              </a:lnSpc>
              <a:spcBef>
                <a:spcPts val="0"/>
              </a:spcBef>
              <a:spcAft>
                <a:spcPts val="0"/>
              </a:spcAft>
              <a:defRPr>
                <a:latin typeface="+mn-lt"/>
                <a:ea typeface="+mn-ea"/>
                <a:cs typeface="+mn-cs"/>
                <a:sym typeface="Arial" panose="020B0604020202020204" pitchFamily="34" charset="0"/>
              </a:defRPr>
            </a:lvl2pPr>
            <a:lvl3pPr>
              <a:lnSpc>
                <a:spcPct val="100000"/>
              </a:lnSpc>
              <a:spcBef>
                <a:spcPts val="0"/>
              </a:spcBef>
              <a:spcAft>
                <a:spcPts val="0"/>
              </a:spcAft>
              <a:defRPr>
                <a:latin typeface="+mn-lt"/>
                <a:ea typeface="+mn-ea"/>
                <a:cs typeface="+mn-cs"/>
                <a:sym typeface="Arial" panose="020B0604020202020204" pitchFamily="34" charset="0"/>
              </a:defRPr>
            </a:lvl3pPr>
            <a:lvl4pPr>
              <a:lnSpc>
                <a:spcPct val="100000"/>
              </a:lnSpc>
              <a:spcBef>
                <a:spcPts val="0"/>
              </a:spcBef>
              <a:spcAft>
                <a:spcPts val="0"/>
              </a:spcAft>
              <a:defRPr>
                <a:latin typeface="+mn-lt"/>
                <a:ea typeface="+mn-ea"/>
                <a:cs typeface="+mn-cs"/>
                <a:sym typeface="Arial" panose="020B0604020202020204" pitchFamily="34" charset="0"/>
              </a:defRPr>
            </a:lvl4pPr>
            <a:lvl5pPr>
              <a:lnSpc>
                <a:spcPct val="100000"/>
              </a:lnSpc>
              <a:spcBef>
                <a:spcPts val="0"/>
              </a:spcBef>
              <a:spcAft>
                <a:spcPts val="0"/>
              </a:spcAft>
              <a:defRPr>
                <a:latin typeface="+mn-lt"/>
                <a:ea typeface="+mn-ea"/>
                <a:cs typeface="+mn-cs"/>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3" name="TextBox 12">
            <a:extLst>
              <a:ext uri="{FF2B5EF4-FFF2-40B4-BE49-F238E27FC236}">
                <a16:creationId xmlns:a16="http://schemas.microsoft.com/office/drawing/2014/main" id="{C35B1997-6892-4854-B871-6D52AD79521F}"/>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598235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61A0CBC-D676-4AA0-B394-214F9567FB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C61A0CBC-D676-4AA0-B394-214F9567FB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rgbClr val="000000"/>
                </a:solidFill>
                <a:latin typeface="+mn-lt"/>
                <a:ea typeface="+mn-ea"/>
                <a:cs typeface="+mn-cs"/>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Tree>
    <p:extLst>
      <p:ext uri="{BB962C8B-B14F-4D97-AF65-F5344CB8AC3E}">
        <p14:creationId xmlns:p14="http://schemas.microsoft.com/office/powerpoint/2010/main" val="1867111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AF8A827-5340-47B1-ADDE-65AB02B82CE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AF8A827-5340-47B1-ADDE-65AB02B82C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a:defRPr sz="3400" baseline="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Slide Number">
            <a:extLst>
              <a:ext uri="{FF2B5EF4-FFF2-40B4-BE49-F238E27FC236}">
                <a16:creationId xmlns:a16="http://schemas.microsoft.com/office/drawing/2014/main" id="{371F321E-FD76-4301-A3CE-5526C98D9B54}"/>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774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7F72672-1065-45EB-A877-87D70B1FDDF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57F72672-1065-45EB-A877-87D70B1FDD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620035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3E8BCB-DBF0-4700-959C-0EEDFC65FC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83E8BCB-DBF0-4700-959C-0EEDFC65F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3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D. 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2D7D06-A0F0-4527-86BF-27F2BCEF2D0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D2D7D06-A0F0-4527-86BF-27F2BCEF2D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4" name="Rectangle 23"/>
          <p:cNvSpPr/>
          <p:nvPr/>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Slide Number">
            <a:extLst>
              <a:ext uri="{FF2B5EF4-FFF2-40B4-BE49-F238E27FC236}">
                <a16:creationId xmlns:a16="http://schemas.microsoft.com/office/drawing/2014/main" id="{99BA7807-1035-4153-ADCA-820D72D631B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2154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D. Green highlight">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2209398-4B1D-4FD9-950E-F266C67212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D2209398-4B1D-4FD9-950E-F266C67212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76529"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075DFC96-00FB-42DC-B37F-A74B117205CE}"/>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7398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323C8FD-06B3-4EBA-BCE0-40A6B7258B1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F323C8FD-06B3-4EBA-BCE0-40A6B7258B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8101584"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8" name="Slide Number">
            <a:extLst>
              <a:ext uri="{FF2B5EF4-FFF2-40B4-BE49-F238E27FC236}">
                <a16:creationId xmlns:a16="http://schemas.microsoft.com/office/drawing/2014/main" id="{5293EA3A-61EB-423C-BDCB-BD2AEE3614E1}"/>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057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 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DC7AC0F-AEE0-4A31-82B8-D110238BC1C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3DC7AC0F-AEE0-4A31-82B8-D110238BC1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26" name="Rectangle 25"/>
          <p:cNvSpPr/>
          <p:nvPr/>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Slide Number">
            <a:extLst>
              <a:ext uri="{FF2B5EF4-FFF2-40B4-BE49-F238E27FC236}">
                <a16:creationId xmlns:a16="http://schemas.microsoft.com/office/drawing/2014/main" id="{B13F76A1-F3FE-403A-8403-BE770160AB52}"/>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2296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D. Green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A077EDE-32AD-48AF-9487-02BBE9B56BC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A077EDE-32AD-48AF-9487-02BBE9B56B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6" name="Slide Number">
            <a:extLst>
              <a:ext uri="{FF2B5EF4-FFF2-40B4-BE49-F238E27FC236}">
                <a16:creationId xmlns:a16="http://schemas.microsoft.com/office/drawing/2014/main" id="{7B077D4C-551E-44E1-9B3A-486410F3D2EF}"/>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1367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D. Green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EFC5C9-7A4F-4D2C-8B01-35EFA25747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9EFC5C9-7A4F-4D2C-8B01-35EFA25747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Slide Number">
            <a:extLst>
              <a:ext uri="{FF2B5EF4-FFF2-40B4-BE49-F238E27FC236}">
                <a16:creationId xmlns:a16="http://schemas.microsoft.com/office/drawing/2014/main" id="{318E8879-2244-49D2-A352-AF9FF828F3F3}"/>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939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D. Left arro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a:extLst>
              <a:ext uri="{FF2B5EF4-FFF2-40B4-BE49-F238E27FC236}">
                <a16:creationId xmlns:a16="http://schemas.microsoft.com/office/drawing/2014/main" id="{E87193CA-8C3D-48CB-B6F4-F9A6E0F8E1C2}"/>
              </a:ext>
            </a:extLst>
          </p:cNvPr>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8ABA7B8C-0DD6-48C3-9936-3560ECE44454}"/>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3218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1FF323-FF04-4AF9-9E90-F112D5F870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F61FF323-FF04-4AF9-9E90-F112D5F870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3" name="Slide Number">
            <a:extLst>
              <a:ext uri="{FF2B5EF4-FFF2-40B4-BE49-F238E27FC236}">
                <a16:creationId xmlns:a16="http://schemas.microsoft.com/office/drawing/2014/main" id="{B34D59E7-724E-407A-963B-6326870B6869}"/>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9021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E8F07C94-FBDB-4CF2-AA85-CA4655F7DAF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2417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D. 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A81DB2-CC03-4316-9498-ECFFBAC8B6F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2A81DB2-CC03-4316-9498-ECFFBAC8B6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a:extLst>
              <a:ext uri="{FF2B5EF4-FFF2-40B4-BE49-F238E27FC236}">
                <a16:creationId xmlns:a16="http://schemas.microsoft.com/office/drawing/2014/main" id="{92618A0A-337A-4657-AF67-C99DF9D2D3E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0103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FC92DC-00F9-4EB6-844F-94E3CA6FDE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FC92DC-00F9-4EB6-844F-94E3CA6FD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60133516-57AD-46A6-9DE0-491B428846D5}"/>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9849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 Arrow half">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3C1BAD3-DD10-49F4-8D82-BDD754C23E9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43C1BAD3-DD10-49F4-8D82-BDD754C23E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7" name="Slide Number">
            <a:extLst>
              <a:ext uri="{FF2B5EF4-FFF2-40B4-BE49-F238E27FC236}">
                <a16:creationId xmlns:a16="http://schemas.microsoft.com/office/drawing/2014/main" id="{3D3DB052-E0EF-412E-95B8-8E05E502FA2F}"/>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2135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CDA476-84D0-4CF9-9275-7B4CBC2D78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CDA476-84D0-4CF9-9275-7B4CBC2D78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6" name="Slide Number">
            <a:extLst>
              <a:ext uri="{FF2B5EF4-FFF2-40B4-BE49-F238E27FC236}">
                <a16:creationId xmlns:a16="http://schemas.microsoft.com/office/drawing/2014/main" id="{F9AE83F3-809D-427A-A623-4CF33CFD64F6}"/>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1436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D. Arrow two third">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6A4D63E-331E-4447-9FCA-35F8F650DBB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26A4D63E-331E-4447-9FCA-35F8F650DB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a:extLst>
              <a:ext uri="{FF2B5EF4-FFF2-40B4-BE49-F238E27FC236}">
                <a16:creationId xmlns:a16="http://schemas.microsoft.com/office/drawing/2014/main" id="{3CEABC79-108A-455B-92B6-00EDA7897E41}"/>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330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1AF188-7ADA-4E9D-8104-69966DCB560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1AF188-7ADA-4E9D-8104-69966DCB56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Slide Number">
            <a:extLst>
              <a:ext uri="{FF2B5EF4-FFF2-40B4-BE49-F238E27FC236}">
                <a16:creationId xmlns:a16="http://schemas.microsoft.com/office/drawing/2014/main" id="{012CA237-FE78-49FC-840E-F1E52CFFCF48}"/>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862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54C08AB-3041-4389-BBBA-EE812AC0265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54C08AB-3041-4389-BBBA-EE812AC026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2" name="Slide Number">
            <a:extLst>
              <a:ext uri="{FF2B5EF4-FFF2-40B4-BE49-F238E27FC236}">
                <a16:creationId xmlns:a16="http://schemas.microsoft.com/office/drawing/2014/main" id="{534CAC21-86B0-471B-8E19-BAD408A69F3D}"/>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8122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E9AB36-827A-44D4-9069-6A63CAB4FD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FE9AB36-827A-44D4-9069-6A63CAB4F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3907995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rgbClr val="00296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C741337-00A5-4B3C-9EB7-5502DC8D447E}"/>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4422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438F3F0-18BE-499E-B9A3-FF977226F4E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A438F3F0-18BE-499E-B9A3-FF977226F4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10933200" cy="369332"/>
          </a:xfrm>
        </p:spPr>
        <p:txBody>
          <a:bodyPr vert="horz"/>
          <a:lstStyle>
            <a:lvl1pPr>
              <a:defRPr>
                <a:solidFill>
                  <a:schemeClr val="bg1"/>
                </a:solidFill>
                <a:latin typeface="+mj-lt"/>
                <a:ea typeface="+mj-ea"/>
                <a:cs typeface="+mj-cs"/>
                <a:sym typeface="Arial" panose="020B0604020202020204" pitchFamily="34" charset="0"/>
              </a:defRPr>
            </a:lvl1pPr>
          </a:lstStyle>
          <a:p>
            <a:r>
              <a:rPr lang="en-US"/>
              <a:t>Click to add title</a:t>
            </a:r>
          </a:p>
        </p:txBody>
      </p:sp>
      <p:sp>
        <p:nvSpPr>
          <p:cNvPr id="12" name="Slide Number">
            <a:extLst>
              <a:ext uri="{FF2B5EF4-FFF2-40B4-BE49-F238E27FC236}">
                <a16:creationId xmlns:a16="http://schemas.microsoft.com/office/drawing/2014/main" id="{31A3D63B-4D84-4B4E-B719-00EFB1D81C3B}"/>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415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CDCDA37-E5C6-4F89-AD1A-E8C2F2C472C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2CDCDA37-E5C6-4F89-AD1A-E8C2F2C472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08FB4CC7-FA46-4AF2-8C94-3DB6E92F03C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4281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63620B7-2040-46B8-B94A-2E14C5F24A4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F63620B7-2040-46B8-B94A-2E14C5F24A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extBox 19"/>
          <p:cNvSpPr txBox="1"/>
          <p:nvPr/>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A3803D57-612B-45F3-99CD-E609CE14EC8A}"/>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8665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D. Blank green">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4BC5080-D056-42A3-AFEB-AE49ABF9EBC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14BC5080-D056-42A3-AFEB-AE49ABF9EB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7" name="Slide Number">
            <a:extLst>
              <a:ext uri="{FF2B5EF4-FFF2-40B4-BE49-F238E27FC236}">
                <a16:creationId xmlns:a16="http://schemas.microsoft.com/office/drawing/2014/main" id="{98B78DBC-FD3A-44B7-883C-0E91E47D0EF1}"/>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9310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F0755A6-7E18-42F4-9BA0-2F9C41BA72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EF0755A6-7E18-42F4-9BA0-2F9C41BA72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2882551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87C8AD0-5320-43EA-AE8D-EBA89E261F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087C8AD0-5320-43EA-AE8D-EBA89E261F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660C1A9-1075-42EC-AF58-09B92D85B405}"/>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93871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Rectangle 1026">
            <a:extLst>
              <a:ext uri="{FF2B5EF4-FFF2-40B4-BE49-F238E27FC236}">
                <a16:creationId xmlns:a16="http://schemas.microsoft.com/office/drawing/2014/main" id="{5C5452D4-81FA-8458-223A-8A6D9F6DB00D}"/>
              </a:ext>
            </a:extLst>
          </p:cNvPr>
          <p:cNvSpPr txBox="1">
            <a:spLocks noChangeArrowheads="1"/>
          </p:cNvSpPr>
          <p:nvPr/>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9" name="TitleTopPlaceholder">
            <a:extLst>
              <a:ext uri="{FF2B5EF4-FFF2-40B4-BE49-F238E27FC236}">
                <a16:creationId xmlns:a16="http://schemas.microsoft.com/office/drawing/2014/main" id="{78B7DF40-2193-4228-7C41-C50026DDCE0F}"/>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 name="TitleTopPlaceholder">
            <a:extLst>
              <a:ext uri="{FF2B5EF4-FFF2-40B4-BE49-F238E27FC236}">
                <a16:creationId xmlns:a16="http://schemas.microsoft.com/office/drawing/2014/main" id="{A6DD18DC-17CC-E7CD-B6A1-121662E926BC}"/>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 name="TitleTopPlaceholder">
            <a:extLst>
              <a:ext uri="{FF2B5EF4-FFF2-40B4-BE49-F238E27FC236}">
                <a16:creationId xmlns:a16="http://schemas.microsoft.com/office/drawing/2014/main" id="{24541025-15B4-4C82-44BF-B9AD0F53E4A0}"/>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 name="Picture 4" descr="http://upload.wikimedia.org/wikipedia/commons/thumb/8/82/Seal_of_Massachusetts.svg/2000px-Seal_of_Massachusetts.svg.png">
            <a:extLst>
              <a:ext uri="{FF2B5EF4-FFF2-40B4-BE49-F238E27FC236}">
                <a16:creationId xmlns:a16="http://schemas.microsoft.com/office/drawing/2014/main" id="{A667B943-E8CC-B0B2-871C-AD1C636D3E5C}"/>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McK Disclaimer">
            <a:extLst>
              <a:ext uri="{FF2B5EF4-FFF2-40B4-BE49-F238E27FC236}">
                <a16:creationId xmlns:a16="http://schemas.microsoft.com/office/drawing/2014/main" id="{C3BC27D1-971A-AC4E-83C7-179A85C029C5}"/>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24" name="McK Disclaimer">
            <a:extLst>
              <a:ext uri="{FF2B5EF4-FFF2-40B4-BE49-F238E27FC236}">
                <a16:creationId xmlns:a16="http://schemas.microsoft.com/office/drawing/2014/main" id="{DC29A36D-FB9C-AD1F-D263-106F3C7195BD}"/>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2730422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752660-497A-435C-8D74-9CD7ED037C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5752660-497A-435C-8D74-9CD7ED037C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1" name="Group 50">
            <a:extLst>
              <a:ext uri="{FF2B5EF4-FFF2-40B4-BE49-F238E27FC236}">
                <a16:creationId xmlns:a16="http://schemas.microsoft.com/office/drawing/2014/main" id="{FB867B7D-8301-4FF4-9AE3-0B3E1FF378E5}"/>
              </a:ext>
            </a:extLst>
          </p:cNvPr>
          <p:cNvGrpSpPr/>
          <p:nvPr/>
        </p:nvGrpSpPr>
        <p:grpSpPr>
          <a:xfrm>
            <a:off x="-600" y="-1"/>
            <a:ext cx="12193800" cy="6858001"/>
            <a:chOff x="-600" y="-1"/>
            <a:chExt cx="12193800" cy="6858001"/>
          </a:xfrm>
        </p:grpSpPr>
        <p:sp>
          <p:nvSpPr>
            <p:cNvPr id="52" name="Freeform: Shape 51">
              <a:extLst>
                <a:ext uri="{FF2B5EF4-FFF2-40B4-BE49-F238E27FC236}">
                  <a16:creationId xmlns:a16="http://schemas.microsoft.com/office/drawing/2014/main" id="{0C9BFCDF-4C34-4472-959E-805A1F91DB80}"/>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53" name="Straight Connector 52">
              <a:extLst>
                <a:ext uri="{FF2B5EF4-FFF2-40B4-BE49-F238E27FC236}">
                  <a16:creationId xmlns:a16="http://schemas.microsoft.com/office/drawing/2014/main" id="{658ABD7A-4B5A-4CD0-B1DB-829028F0DA45}"/>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BEA8A7-7554-4B2B-9EC0-DF54BD284454}"/>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857B1E-A8FD-43D2-9A7D-7706AE8BBC99}"/>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9B92201-E725-493D-9F7C-8BAB7A44C55E}"/>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02A63C-FB21-4D2A-82EE-DACBF5730B40}"/>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C12B98-C38D-4E74-B0D4-837610FCE2A1}"/>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4FF072-2F4D-4BE0-8B05-BDD9AC06451B}"/>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087826-35B4-4FA6-B6D5-E0B869075E23}"/>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D43B06-D55C-4861-8820-BDBF21ABEEE6}"/>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02B2BA7-489B-40C7-AC85-B68903D455CF}"/>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0187606-60F4-4CDC-8E66-209A2B266648}"/>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B0037F-D44E-48B3-A22F-8EF1BE77D409}"/>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AC172E-3BB0-4568-8B31-017EE51EA73A}"/>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7C1DD1-72FA-428D-91A1-4BA4BF8E0957}"/>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94C538-CD63-4994-9965-38CC494F64E9}"/>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C30EAD7-4A49-4FC5-9D65-70F4B3B46EC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4ECA56-99CE-4E19-8306-C07177533B61}"/>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6612C37-3494-45A7-8A08-4DA3CC98D9E6}"/>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B0D52-29A4-41D8-9445-8B9598C4307A}"/>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99AA325-0F8F-4913-81F8-5690849E9F21}"/>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74" name="Gutter space">
              <a:extLst>
                <a:ext uri="{FF2B5EF4-FFF2-40B4-BE49-F238E27FC236}">
                  <a16:creationId xmlns:a16="http://schemas.microsoft.com/office/drawing/2014/main" id="{29D788B2-956A-4A6E-AA2E-C3EF24A09426}"/>
                </a:ext>
              </a:extLst>
            </p:cNvPr>
            <p:cNvGrpSpPr/>
            <p:nvPr/>
          </p:nvGrpSpPr>
          <p:grpSpPr>
            <a:xfrm>
              <a:off x="1277000" y="622800"/>
              <a:ext cx="9638000" cy="5407342"/>
              <a:chOff x="1277000" y="623550"/>
              <a:chExt cx="9638000" cy="5537047"/>
            </a:xfrm>
          </p:grpSpPr>
          <p:sp>
            <p:nvSpPr>
              <p:cNvPr id="86" name="Rectangle 34">
                <a:extLst>
                  <a:ext uri="{FF2B5EF4-FFF2-40B4-BE49-F238E27FC236}">
                    <a16:creationId xmlns:a16="http://schemas.microsoft.com/office/drawing/2014/main" id="{9EC897BE-F850-484F-BFAD-B970A97A38E9}"/>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35">
                <a:extLst>
                  <a:ext uri="{FF2B5EF4-FFF2-40B4-BE49-F238E27FC236}">
                    <a16:creationId xmlns:a16="http://schemas.microsoft.com/office/drawing/2014/main" id="{4FB35D49-8975-4C14-944D-525D433B1DBF}"/>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36">
                <a:extLst>
                  <a:ext uri="{FF2B5EF4-FFF2-40B4-BE49-F238E27FC236}">
                    <a16:creationId xmlns:a16="http://schemas.microsoft.com/office/drawing/2014/main" id="{E923099E-8C58-4704-94B2-275987AAA8D4}"/>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37">
                <a:extLst>
                  <a:ext uri="{FF2B5EF4-FFF2-40B4-BE49-F238E27FC236}">
                    <a16:creationId xmlns:a16="http://schemas.microsoft.com/office/drawing/2014/main" id="{300A29AB-5ECE-49C3-ABA7-C7A962092388}"/>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8">
                <a:extLst>
                  <a:ext uri="{FF2B5EF4-FFF2-40B4-BE49-F238E27FC236}">
                    <a16:creationId xmlns:a16="http://schemas.microsoft.com/office/drawing/2014/main" id="{2F32BAC9-6AD6-4CDA-B9AA-5189110ADF96}"/>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39">
                <a:extLst>
                  <a:ext uri="{FF2B5EF4-FFF2-40B4-BE49-F238E27FC236}">
                    <a16:creationId xmlns:a16="http://schemas.microsoft.com/office/drawing/2014/main" id="{C7A5942B-046F-49EE-82FC-2B36352CA7A3}"/>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0">
                <a:extLst>
                  <a:ext uri="{FF2B5EF4-FFF2-40B4-BE49-F238E27FC236}">
                    <a16:creationId xmlns:a16="http://schemas.microsoft.com/office/drawing/2014/main" id="{3C80942F-F514-448C-92DA-EA72B5240731}"/>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1">
                <a:extLst>
                  <a:ext uri="{FF2B5EF4-FFF2-40B4-BE49-F238E27FC236}">
                    <a16:creationId xmlns:a16="http://schemas.microsoft.com/office/drawing/2014/main" id="{7F8B0DDD-7BFC-45B2-B727-1D4353B9CC62}"/>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2">
                <a:extLst>
                  <a:ext uri="{FF2B5EF4-FFF2-40B4-BE49-F238E27FC236}">
                    <a16:creationId xmlns:a16="http://schemas.microsoft.com/office/drawing/2014/main" id="{8422E68F-5329-41CC-B14B-43203AA5BC98}"/>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3">
                <a:extLst>
                  <a:ext uri="{FF2B5EF4-FFF2-40B4-BE49-F238E27FC236}">
                    <a16:creationId xmlns:a16="http://schemas.microsoft.com/office/drawing/2014/main" id="{34FC13F3-F9D0-4C2C-90C0-BD41F7070E90}"/>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4">
                <a:extLst>
                  <a:ext uri="{FF2B5EF4-FFF2-40B4-BE49-F238E27FC236}">
                    <a16:creationId xmlns:a16="http://schemas.microsoft.com/office/drawing/2014/main" id="{C78A2C70-64A6-477F-90F2-995F96845D1F}"/>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Slide edges">
              <a:extLst>
                <a:ext uri="{FF2B5EF4-FFF2-40B4-BE49-F238E27FC236}">
                  <a16:creationId xmlns:a16="http://schemas.microsoft.com/office/drawing/2014/main" id="{6C09B8E4-21F7-44D7-8F69-E9371159B52C}"/>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76" name="Footnote measure">
              <a:extLst>
                <a:ext uri="{FF2B5EF4-FFF2-40B4-BE49-F238E27FC236}">
                  <a16:creationId xmlns:a16="http://schemas.microsoft.com/office/drawing/2014/main" id="{4254DE34-5300-4444-AFFC-7101A478B5BE}"/>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Whitespace measure">
              <a:extLst>
                <a:ext uri="{FF2B5EF4-FFF2-40B4-BE49-F238E27FC236}">
                  <a16:creationId xmlns:a16="http://schemas.microsoft.com/office/drawing/2014/main" id="{7C6C282A-39F5-45DE-ACFD-8AB3F108DBA0}"/>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8" name="Five column measure">
              <a:extLst>
                <a:ext uri="{FF2B5EF4-FFF2-40B4-BE49-F238E27FC236}">
                  <a16:creationId xmlns:a16="http://schemas.microsoft.com/office/drawing/2014/main" id="{A8957AE1-9EDC-40E0-8749-C9981251BAA5}"/>
                </a:ext>
              </a:extLst>
            </p:cNvPr>
            <p:cNvGrpSpPr/>
            <p:nvPr/>
          </p:nvGrpSpPr>
          <p:grpSpPr>
            <a:xfrm>
              <a:off x="629400" y="5844667"/>
              <a:ext cx="10933200" cy="79536"/>
              <a:chOff x="629400" y="5975122"/>
              <a:chExt cx="10933200" cy="79536"/>
            </a:xfrm>
          </p:grpSpPr>
          <p:sp>
            <p:nvSpPr>
              <p:cNvPr id="81" name="Rectangle 5">
                <a:extLst>
                  <a:ext uri="{FF2B5EF4-FFF2-40B4-BE49-F238E27FC236}">
                    <a16:creationId xmlns:a16="http://schemas.microsoft.com/office/drawing/2014/main" id="{8B80F4E6-34A4-4B24-83A1-622BA935687E}"/>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
                <a:extLst>
                  <a:ext uri="{FF2B5EF4-FFF2-40B4-BE49-F238E27FC236}">
                    <a16:creationId xmlns:a16="http://schemas.microsoft.com/office/drawing/2014/main" id="{9DAB328D-F6F2-4880-A330-2692A79B26DF}"/>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9">
                <a:extLst>
                  <a:ext uri="{FF2B5EF4-FFF2-40B4-BE49-F238E27FC236}">
                    <a16:creationId xmlns:a16="http://schemas.microsoft.com/office/drawing/2014/main" id="{F2E4DB91-6428-4025-8365-7E87D789521F}"/>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1">
                <a:extLst>
                  <a:ext uri="{FF2B5EF4-FFF2-40B4-BE49-F238E27FC236}">
                    <a16:creationId xmlns:a16="http://schemas.microsoft.com/office/drawing/2014/main" id="{47A11764-19A7-403D-91AC-20C3CE94AFFC}"/>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3">
                <a:extLst>
                  <a:ext uri="{FF2B5EF4-FFF2-40B4-BE49-F238E27FC236}">
                    <a16:creationId xmlns:a16="http://schemas.microsoft.com/office/drawing/2014/main" id="{764B342E-866A-4078-B139-4739C4ACDB0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Live area">
              <a:extLst>
                <a:ext uri="{FF2B5EF4-FFF2-40B4-BE49-F238E27FC236}">
                  <a16:creationId xmlns:a16="http://schemas.microsoft.com/office/drawing/2014/main" id="{F45CFA4A-3359-4F03-8906-9F0DD78ABBFA}"/>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80" name="Footnote example">
              <a:extLst>
                <a:ext uri="{FF2B5EF4-FFF2-40B4-BE49-F238E27FC236}">
                  <a16:creationId xmlns:a16="http://schemas.microsoft.com/office/drawing/2014/main" id="{FA54666D-BD30-49CF-B603-0584C5F58DF3}"/>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609820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Rectangle 10"/>
          <p:cNvSpPr/>
          <p:nvPr/>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2" name="Rectangle 11"/>
          <p:cNvSpPr/>
          <p:nvPr>
            <p:custDataLst>
              <p:tags r:id="rId3"/>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2" name="TextBox 1"/>
          <p:cNvSpPr txBox="1"/>
          <p:nvPr/>
        </p:nvSpPr>
        <p:spPr>
          <a:xfrm>
            <a:off x="630000" y="907198"/>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Arial" panose="020B0604020202020204" pitchFamily="34" charset="0"/>
            </a:endParaRPr>
          </a:p>
        </p:txBody>
      </p:sp>
      <p:sp>
        <p:nvSpPr>
          <p:cNvPr id="10" name="TextBox 1"/>
          <p:cNvSpPr txBox="1"/>
          <p:nvPr/>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2960"/>
                </a:solidFill>
                <a:latin typeface="+mn-lt"/>
                <a:ea typeface="+mn-ea"/>
                <a:cs typeface="+mn-cs"/>
                <a:sym typeface="Arial" panose="020B0604020202020204" pitchFamily="34" charset="0"/>
              </a:rPr>
              <a:t>Agenda</a:t>
            </a:r>
          </a:p>
        </p:txBody>
      </p:sp>
      <p:sp>
        <p:nvSpPr>
          <p:cNvPr id="13" name="Slide Number">
            <a:extLst>
              <a:ext uri="{FF2B5EF4-FFF2-40B4-BE49-F238E27FC236}">
                <a16:creationId xmlns:a16="http://schemas.microsoft.com/office/drawing/2014/main" id="{59A3E616-E608-4177-AC30-8C7A4DB27D40}"/>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558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Rectangle 9"/>
          <p:cNvSpPr/>
          <p:nvPr/>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3" name="Rectangle 12"/>
          <p:cNvSpPr/>
          <p:nvPr/>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657DFD06-9FA8-4A44-AFA9-2E4D8556FBBC}"/>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601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13" name="Straight Connector 12"/>
          <p:cNvCxnSpPr/>
          <p:nvPr/>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F0818998-A708-4092-B4A7-157A66AD6498}"/>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5844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Agenda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7" name="TextBox 16"/>
          <p:cNvSpPr txBox="1"/>
          <p:nvPr/>
        </p:nvSpPr>
        <p:spPr>
          <a:xfrm>
            <a:off x="629999" y="3192895"/>
            <a:ext cx="1645920" cy="470898"/>
          </a:xfrm>
          <a:prstGeom prst="rect">
            <a:avLst/>
          </a:prstGeom>
          <a:noFill/>
        </p:spPr>
        <p:txBody>
          <a:bodyPr wrap="square" lIns="0" tIns="0" rIns="0" bIns="0" rtlCol="0" anchor="t">
            <a:spAutoFit/>
          </a:bodyPr>
          <a:lstStyle/>
          <a:p>
            <a:pPr>
              <a:lnSpc>
                <a:spcPct val="90000"/>
              </a:lnSpc>
              <a:spcAft>
                <a:spcPts val="600"/>
              </a:spcAft>
            </a:pPr>
            <a:r>
              <a:rPr lang="en-US" sz="3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E7B8AF14-C4E1-4FA3-A274-EF2E5FF59B7F}"/>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478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6E824C8-4CC3-4923-8337-4D2F6D3CA45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E6E824C8-4CC3-4923-8337-4D2F6D3CA4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21" name="Slide Number">
            <a:extLst>
              <a:ext uri="{FF2B5EF4-FFF2-40B4-BE49-F238E27FC236}">
                <a16:creationId xmlns:a16="http://schemas.microsoft.com/office/drawing/2014/main" id="{D247E8CC-C500-449F-9DA4-32C0E975AC07}"/>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8486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0" name="Rectangle 9"/>
          <p:cNvSpPr/>
          <p:nvPr>
            <p:custDataLst>
              <p:tags r:id="rId2"/>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11" name="TextBox 10"/>
          <p:cNvSpPr txBox="1"/>
          <p:nvPr/>
        </p:nvSpPr>
        <p:spPr>
          <a:xfrm>
            <a:off x="630000" y="907197"/>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Arial" panose="020B0604020202020204" pitchFamily="34" charset="0"/>
            </a:endParaRPr>
          </a:p>
        </p:txBody>
      </p:sp>
      <p:sp>
        <p:nvSpPr>
          <p:cNvPr id="9" name="TextBox 1"/>
          <p:cNvSpPr txBox="1"/>
          <p:nvPr/>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rgbClr val="002960"/>
                </a:solidFill>
                <a:latin typeface="+mn-lt"/>
                <a:ea typeface="+mn-ea"/>
                <a:cs typeface="+mn-cs"/>
                <a:sym typeface="Arial" panose="020B0604020202020204" pitchFamily="34" charset="0"/>
              </a:rPr>
              <a:t>Agenda</a:t>
            </a:r>
          </a:p>
        </p:txBody>
      </p:sp>
    </p:spTree>
    <p:extLst>
      <p:ext uri="{BB962C8B-B14F-4D97-AF65-F5344CB8AC3E}">
        <p14:creationId xmlns:p14="http://schemas.microsoft.com/office/powerpoint/2010/main" val="2460024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Rectangle 9"/>
          <p:cNvSpPr/>
          <p:nvPr/>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738742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9" name="Straight Connector 8"/>
          <p:cNvCxnSpPr/>
          <p:nvPr/>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27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8885D8FA-0FB4-4328-A2B3-ADE91E0D1D54}"/>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922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DE8037-409F-415A-9F73-BFE3974284D5}"/>
              </a:ext>
            </a:extLst>
          </p:cNvPr>
          <p:cNvSpPr txBox="1"/>
          <p:nvPr/>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1" name="Slide Number">
            <a:extLst>
              <a:ext uri="{FF2B5EF4-FFF2-40B4-BE49-F238E27FC236}">
                <a16:creationId xmlns:a16="http://schemas.microsoft.com/office/drawing/2014/main" id="{1608BB73-543C-40D5-B5E3-DA559D89935E}"/>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343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626"/>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spTree>
    <p:extLst>
      <p:ext uri="{BB962C8B-B14F-4D97-AF65-F5344CB8AC3E}">
        <p14:creationId xmlns:p14="http://schemas.microsoft.com/office/powerpoint/2010/main" val="2642242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3" name="Content Placeholder 2"/>
          <p:cNvSpPr>
            <a:spLocks noGrp="1"/>
          </p:cNvSpPr>
          <p:nvPr>
            <p:ph idx="1"/>
          </p:nvPr>
        </p:nvSpPr>
        <p:spPr>
          <a:xfrm>
            <a:off x="711200" y="1524001"/>
            <a:ext cx="10668000" cy="4754563"/>
          </a:xfrm>
        </p:spPr>
        <p:txBody>
          <a:bodyPr/>
          <a:lstStyle>
            <a:lvl1pPr>
              <a:defRPr sz="22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28429273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28105484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Tree>
    <p:extLst>
      <p:ext uri="{BB962C8B-B14F-4D97-AF65-F5344CB8AC3E}">
        <p14:creationId xmlns:p14="http://schemas.microsoft.com/office/powerpoint/2010/main" val="19818648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53000" y="1371601"/>
            <a:ext cx="67056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7" name="Text Placeholder 3"/>
          <p:cNvSpPr>
            <a:spLocks noGrp="1"/>
          </p:cNvSpPr>
          <p:nvPr>
            <p:ph type="body" sz="half" idx="11"/>
          </p:nvPr>
        </p:nvSpPr>
        <p:spPr>
          <a:xfrm>
            <a:off x="609601" y="2438401"/>
            <a:ext cx="4011084" cy="36877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15"/>
          <p:cNvSpPr>
            <a:spLocks noGrp="1"/>
          </p:cNvSpPr>
          <p:nvPr>
            <p:ph type="body" sz="quarter" idx="12" hasCustomPrompt="1"/>
          </p:nvPr>
        </p:nvSpPr>
        <p:spPr>
          <a:xfrm>
            <a:off x="609601" y="1524000"/>
            <a:ext cx="4011084" cy="914401"/>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75230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528496A-D655-4BB1-8E84-4FB45BA31E2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6528496A-D655-4BB1-8E84-4FB45BA31E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6" name="Title 2"/>
          <p:cNvSpPr>
            <a:spLocks noGrp="1"/>
          </p:cNvSpPr>
          <p:nvPr>
            <p:ph type="title" hasCustomPrompt="1"/>
          </p:nvPr>
        </p:nvSpPr>
        <p:spPr>
          <a:xfrm>
            <a:off x="630000" y="622800"/>
            <a:ext cx="4673646"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8" name="Slide Number">
            <a:extLst>
              <a:ext uri="{FF2B5EF4-FFF2-40B4-BE49-F238E27FC236}">
                <a16:creationId xmlns:a16="http://schemas.microsoft.com/office/drawing/2014/main" id="{E451C5D0-56F9-4E41-B322-36226C71F97D}"/>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4074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2" name="Picture Placeholder 2"/>
          <p:cNvSpPr>
            <a:spLocks noGrp="1"/>
          </p:cNvSpPr>
          <p:nvPr>
            <p:ph type="pic" idx="1"/>
          </p:nvPr>
        </p:nvSpPr>
        <p:spPr>
          <a:xfrm>
            <a:off x="2387658" y="1376941"/>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3" name="Text Placeholder 3"/>
          <p:cNvSpPr>
            <a:spLocks noGrp="1"/>
          </p:cNvSpPr>
          <p:nvPr>
            <p:ph type="body" sz="half" idx="2"/>
          </p:nvPr>
        </p:nvSpPr>
        <p:spPr>
          <a:xfrm>
            <a:off x="2389717" y="55197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15"/>
          <p:cNvSpPr>
            <a:spLocks noGrp="1"/>
          </p:cNvSpPr>
          <p:nvPr>
            <p:ph type="body" sz="quarter" idx="12" hasCustomPrompt="1"/>
          </p:nvPr>
        </p:nvSpPr>
        <p:spPr>
          <a:xfrm>
            <a:off x="2389717" y="5062537"/>
            <a:ext cx="7315200" cy="475735"/>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40624540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3614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732722" y="-6626"/>
            <a:ext cx="10459278"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pic>
        <p:nvPicPr>
          <p:cNvPr id="5" name="Picture 9" descr="picture-24.jpg"/>
          <p:cNvPicPr>
            <a:picLocks/>
          </p:cNvPicPr>
          <p:nvPr userDrawn="1"/>
        </p:nvPicPr>
        <p:blipFill>
          <a:blip r:embed="rId2"/>
          <a:srcRect/>
          <a:stretch>
            <a:fillRect/>
          </a:stretch>
        </p:blipFill>
        <p:spPr bwMode="auto">
          <a:xfrm>
            <a:off x="1" y="1"/>
            <a:ext cx="1737360" cy="1306513"/>
          </a:xfrm>
          <a:prstGeom prst="rect">
            <a:avLst/>
          </a:prstGeom>
          <a:noFill/>
          <a:ln w="9525">
            <a:noFill/>
            <a:miter lim="800000"/>
            <a:headEnd/>
            <a:tailEnd/>
          </a:ln>
        </p:spPr>
      </p:pic>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6096000"/>
            <a:ext cx="1094232" cy="490728"/>
          </a:xfrm>
          <a:prstGeom prst="rect">
            <a:avLst/>
          </a:prstGeom>
        </p:spPr>
      </p:pic>
    </p:spTree>
    <p:extLst>
      <p:ext uri="{BB962C8B-B14F-4D97-AF65-F5344CB8AC3E}">
        <p14:creationId xmlns:p14="http://schemas.microsoft.com/office/powerpoint/2010/main" val="39162486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0610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60D4-2FB3-6A30-08AC-D1D140E9CA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95266-EC8B-DCC0-D479-28A1D1210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369A6-2DE9-352C-2DE5-6479FF8C8ED9}"/>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C5B16608-6663-9213-62E4-D93A0714C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EF113-193C-790D-0542-6EB6886D9E43}"/>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0393741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71AD-9C93-0C7F-81D3-54A59C530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844B2-BFB0-2D1E-A63B-5CD7860F8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2D91E-922B-5D5D-E665-7E824F8CBB87}"/>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56DDD58E-0FD1-4E99-0B27-B4926536A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59E50-0EF0-3C44-49D1-8B2895AE5077}"/>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8181043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2978-FEB3-B829-59D6-BF0165FDE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E8E960-F279-680F-A612-A50D6F2919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E559E3-3867-5C69-1E72-B349194F38FC}"/>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801C4D56-1721-1E0C-40F8-F74B82499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093A6-BCCF-A13A-45B2-5757A916CC8F}"/>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4813861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8D68-D440-479D-0366-E839CFCC2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DAD5C-6A38-4B7E-296C-A3CA24A4D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1A2D7-BEDB-0A43-860A-999022416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EDA64-9C7E-94F5-8555-96510FCFCECC}"/>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6" name="Footer Placeholder 5">
            <a:extLst>
              <a:ext uri="{FF2B5EF4-FFF2-40B4-BE49-F238E27FC236}">
                <a16:creationId xmlns:a16="http://schemas.microsoft.com/office/drawing/2014/main" id="{D756B2F6-5B2F-35E9-C0F0-EF4BA5597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4427E-DBDE-D18D-9CEE-F61B05334F20}"/>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1484458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E6C7-3840-C3A1-5149-10C6948AF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49A-A150-7825-8BF8-45C17E46B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D902C-1BE4-A7BB-3D46-9A2D1167A7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8B80C-F4E6-C740-80A5-78C044F5D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B1C7D-0680-4225-CD5C-C906AEACE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64173-74FD-FCE1-BCD7-9A9D834722FE}"/>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8" name="Footer Placeholder 7">
            <a:extLst>
              <a:ext uri="{FF2B5EF4-FFF2-40B4-BE49-F238E27FC236}">
                <a16:creationId xmlns:a16="http://schemas.microsoft.com/office/drawing/2014/main" id="{2C2134EC-C8F6-4F27-CC6E-E142C85EF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C0B0EA-3645-3949-E1C7-0E0247222151}"/>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6567369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B5B6-0904-F6AB-6BDD-1D0F0F8D3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E35F0-56AB-A7D6-EE27-2608DEE6AE8B}"/>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4" name="Footer Placeholder 3">
            <a:extLst>
              <a:ext uri="{FF2B5EF4-FFF2-40B4-BE49-F238E27FC236}">
                <a16:creationId xmlns:a16="http://schemas.microsoft.com/office/drawing/2014/main" id="{D69B85B6-4CA4-B366-1696-6F83C47C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ED57F-A374-E56E-38A9-20748F195DCF}"/>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1020823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396D8D-B77E-4484-8AB7-1244CA65822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8396D8D-B77E-4484-8AB7-1244CA6582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20" name="Slide Number">
            <a:extLst>
              <a:ext uri="{FF2B5EF4-FFF2-40B4-BE49-F238E27FC236}">
                <a16:creationId xmlns:a16="http://schemas.microsoft.com/office/drawing/2014/main" id="{5CD9F57D-406A-4FF4-AEF0-819A39B66572}"/>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1277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8E39E-208D-F038-C6A8-E1F527B88039}"/>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3" name="Footer Placeholder 2">
            <a:extLst>
              <a:ext uri="{FF2B5EF4-FFF2-40B4-BE49-F238E27FC236}">
                <a16:creationId xmlns:a16="http://schemas.microsoft.com/office/drawing/2014/main" id="{2F75EEFA-EACD-1555-D9D3-44404B7C9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28E896-FC7C-3E2E-E8EC-BA1471168FE2}"/>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30769757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CC0F-0FC5-E76E-5ABF-A022CB8B1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AEB338-0D16-B603-9AE0-9FBEB1023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BB346-7A58-2EC5-2395-6C316AA50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A6BD3-A754-7F9E-5C8F-ADFC6CC3BB56}"/>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6" name="Footer Placeholder 5">
            <a:extLst>
              <a:ext uri="{FF2B5EF4-FFF2-40B4-BE49-F238E27FC236}">
                <a16:creationId xmlns:a16="http://schemas.microsoft.com/office/drawing/2014/main" id="{FC3253C3-BD0A-B8A2-F81C-1A9E8CF72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8CDE9-3786-6490-986A-326FD1B7A7D5}"/>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8820949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6A66-8348-0FE8-5773-963513BD7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A3EF5F-F5F6-A978-9708-7074095DA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4B6A2-50CD-90AE-AC93-5177AC78B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9C070-2C22-FF85-61F8-61A3BED7D50D}"/>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6" name="Footer Placeholder 5">
            <a:extLst>
              <a:ext uri="{FF2B5EF4-FFF2-40B4-BE49-F238E27FC236}">
                <a16:creationId xmlns:a16="http://schemas.microsoft.com/office/drawing/2014/main" id="{E43C7BDA-583B-EA6C-CA9A-EC6E8B971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D7C57-AE02-E639-4B2D-646AE901A2D0}"/>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23334315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2AD3-7A9E-F5EE-E681-7D70D328B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8C142-30DF-E994-E5CF-CA58EF850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C0895-F587-A745-D404-E9C8BD69430C}"/>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EAA9E190-DCA4-5367-B9AD-082442C64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D3B76-6549-406A-E949-A239E590098C}"/>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15355820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6446A-BC33-F1B7-CDF8-D748BED73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0DF6DD-05B0-D8B6-61D3-822BD1130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2878A-7E5A-9197-3A94-CA499C9D2F4A}"/>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D621866E-A865-2C2B-D89A-1360228B1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92103-9CB0-88D9-71F9-649BF702A9E5}"/>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37480866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vert="horz"/>
          <a:lstStyle/>
          <a:p>
            <a:r>
              <a:rPr lang="en-US"/>
              <a:t>Click to edit Master title style</a:t>
            </a:r>
          </a:p>
        </p:txBody>
      </p:sp>
      <p:pic>
        <p:nvPicPr>
          <p:cNvPr id="17411" name="Picture 3">
            <a:extLst>
              <a:ext uri="{FF2B5EF4-FFF2-40B4-BE49-F238E27FC236}">
                <a16:creationId xmlns:a16="http://schemas.microsoft.com/office/drawing/2014/main" id="{D5862515-D16E-8270-DC58-CA39CFE28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244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Blue Boxes">
    <p:spTree>
      <p:nvGrpSpPr>
        <p:cNvPr id="1" name=""/>
        <p:cNvGrpSpPr/>
        <p:nvPr/>
      </p:nvGrpSpPr>
      <p:grpSpPr>
        <a:xfrm>
          <a:off x="0" y="0"/>
          <a:ext cx="0" cy="0"/>
          <a:chOff x="0" y="0"/>
          <a:chExt cx="0" cy="0"/>
        </a:xfrm>
      </p:grpSpPr>
      <p:sp>
        <p:nvSpPr>
          <p:cNvPr id="5" name="Rectangle 4" hidden="1"/>
          <p:cNvSpPr/>
          <p:nvPr>
            <p:custDataLst>
              <p:tags r:id="rId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sp>
        <p:nvSpPr>
          <p:cNvPr id="2" name="Title 1"/>
          <p:cNvSpPr>
            <a:spLocks noGrp="1"/>
          </p:cNvSpPr>
          <p:nvPr>
            <p:ph type="title"/>
          </p:nvPr>
        </p:nvSpPr>
        <p:spPr>
          <a:xfrm>
            <a:off x="231648" y="237744"/>
            <a:ext cx="11655552" cy="292388"/>
          </a:xfrm>
        </p:spPr>
        <p:txBody>
          <a:bodyPr vert="horz"/>
          <a:lstStyle/>
          <a:p>
            <a:r>
              <a:rPr lang="en-US"/>
              <a:t>Click to edit Master title style</a:t>
            </a:r>
          </a:p>
        </p:txBody>
      </p:sp>
      <p:sp>
        <p:nvSpPr>
          <p:cNvPr id="21" name="Text Placeholder 5"/>
          <p:cNvSpPr>
            <a:spLocks noGrp="1"/>
          </p:cNvSpPr>
          <p:nvPr>
            <p:ph type="body" sz="quarter" idx="10" hasCustomPrompt="1"/>
          </p:nvPr>
        </p:nvSpPr>
        <p:spPr>
          <a:xfrm>
            <a:off x="304800" y="1371600"/>
            <a:ext cx="2316480" cy="990600"/>
          </a:xfrm>
          <a:solidFill>
            <a:schemeClr val="accent1"/>
          </a:solidFill>
        </p:spPr>
        <p:txBody>
          <a:bodyPr anchor="ctr">
            <a:noAutofit/>
          </a:bodyPr>
          <a:lstStyle>
            <a:lvl1pPr algn="ctr">
              <a:defRPr baseline="0"/>
            </a:lvl1pPr>
          </a:lstStyle>
          <a:p>
            <a:pPr lvl="0"/>
            <a:r>
              <a:rPr lang="en-US"/>
              <a:t>Add Text</a:t>
            </a:r>
          </a:p>
        </p:txBody>
      </p:sp>
      <p:sp>
        <p:nvSpPr>
          <p:cNvPr id="22" name="Text Placeholder 5"/>
          <p:cNvSpPr>
            <a:spLocks noGrp="1"/>
          </p:cNvSpPr>
          <p:nvPr>
            <p:ph type="body" sz="quarter" idx="11" hasCustomPrompt="1"/>
          </p:nvPr>
        </p:nvSpPr>
        <p:spPr>
          <a:xfrm>
            <a:off x="304800" y="2565400"/>
            <a:ext cx="2316480" cy="990600"/>
          </a:xfrm>
          <a:solidFill>
            <a:schemeClr val="accent1"/>
          </a:solidFill>
        </p:spPr>
        <p:txBody>
          <a:bodyPr anchor="ctr">
            <a:noAutofit/>
          </a:bodyPr>
          <a:lstStyle>
            <a:lvl1pPr algn="ctr">
              <a:defRPr baseline="0"/>
            </a:lvl1pPr>
          </a:lstStyle>
          <a:p>
            <a:pPr lvl="0"/>
            <a:r>
              <a:rPr lang="en-US"/>
              <a:t>Add Text</a:t>
            </a:r>
          </a:p>
        </p:txBody>
      </p:sp>
      <p:sp>
        <p:nvSpPr>
          <p:cNvPr id="23" name="Text Placeholder 5"/>
          <p:cNvSpPr>
            <a:spLocks noGrp="1"/>
          </p:cNvSpPr>
          <p:nvPr>
            <p:ph type="body" sz="quarter" idx="12" hasCustomPrompt="1"/>
          </p:nvPr>
        </p:nvSpPr>
        <p:spPr>
          <a:xfrm>
            <a:off x="304800" y="3759200"/>
            <a:ext cx="2316480" cy="990600"/>
          </a:xfrm>
          <a:solidFill>
            <a:schemeClr val="accent1"/>
          </a:solidFill>
        </p:spPr>
        <p:txBody>
          <a:bodyPr anchor="ctr">
            <a:noAutofit/>
          </a:bodyPr>
          <a:lstStyle>
            <a:lvl1pPr algn="ctr">
              <a:defRPr baseline="0"/>
            </a:lvl1pPr>
          </a:lstStyle>
          <a:p>
            <a:pPr lvl="0"/>
            <a:r>
              <a:rPr lang="en-US"/>
              <a:t>Add Text</a:t>
            </a:r>
          </a:p>
        </p:txBody>
      </p:sp>
      <p:sp>
        <p:nvSpPr>
          <p:cNvPr id="24" name="Text Placeholder 5"/>
          <p:cNvSpPr>
            <a:spLocks noGrp="1"/>
          </p:cNvSpPr>
          <p:nvPr>
            <p:ph type="body" sz="quarter" idx="13" hasCustomPrompt="1"/>
          </p:nvPr>
        </p:nvSpPr>
        <p:spPr>
          <a:xfrm>
            <a:off x="304800" y="4953000"/>
            <a:ext cx="2316480" cy="990600"/>
          </a:xfrm>
          <a:solidFill>
            <a:schemeClr val="accent1"/>
          </a:solidFill>
        </p:spPr>
        <p:txBody>
          <a:bodyPr anchor="ctr">
            <a:noAutofit/>
          </a:bodyPr>
          <a:lstStyle>
            <a:lvl1pPr algn="ctr">
              <a:defRPr baseline="0"/>
            </a:lvl1pPr>
          </a:lstStyle>
          <a:p>
            <a:pPr lvl="0"/>
            <a:r>
              <a:rPr lang="en-US"/>
              <a:t>Add Text</a:t>
            </a:r>
          </a:p>
        </p:txBody>
      </p:sp>
      <p:sp>
        <p:nvSpPr>
          <p:cNvPr id="25" name="Text Placeholder 23"/>
          <p:cNvSpPr>
            <a:spLocks noGrp="1"/>
          </p:cNvSpPr>
          <p:nvPr>
            <p:ph type="body" sz="quarter" idx="14" hasCustomPrompt="1"/>
          </p:nvPr>
        </p:nvSpPr>
        <p:spPr>
          <a:xfrm>
            <a:off x="3048000" y="944434"/>
            <a:ext cx="1009251" cy="307777"/>
          </a:xfrm>
        </p:spPr>
        <p:txBody>
          <a:bodyPr wrap="square" lIns="91440" tIns="45720" rIns="91440" bIns="45720" anchor="t" anchorCtr="0"/>
          <a:lstStyle>
            <a:lvl1pPr>
              <a:defRPr baseline="0"/>
            </a:lvl1pPr>
          </a:lstStyle>
          <a:p>
            <a:pPr lvl="0"/>
            <a:r>
              <a:rPr lang="en-US"/>
              <a:t>Item 1</a:t>
            </a:r>
          </a:p>
        </p:txBody>
      </p:sp>
      <p:sp>
        <p:nvSpPr>
          <p:cNvPr id="26" name="Text Placeholder 23"/>
          <p:cNvSpPr>
            <a:spLocks noGrp="1"/>
          </p:cNvSpPr>
          <p:nvPr>
            <p:ph type="body" sz="quarter" idx="15" hasCustomPrompt="1"/>
          </p:nvPr>
        </p:nvSpPr>
        <p:spPr>
          <a:xfrm>
            <a:off x="6248400" y="944434"/>
            <a:ext cx="1009251" cy="307777"/>
          </a:xfrm>
        </p:spPr>
        <p:txBody>
          <a:bodyPr wrap="square" lIns="91440" tIns="45720" rIns="91440" bIns="45720" anchor="t" anchorCtr="0"/>
          <a:lstStyle>
            <a:lvl1pPr>
              <a:defRPr baseline="0"/>
            </a:lvl1pPr>
          </a:lstStyle>
          <a:p>
            <a:pPr lvl="0"/>
            <a:r>
              <a:rPr lang="en-US"/>
              <a:t>Item 2</a:t>
            </a:r>
          </a:p>
        </p:txBody>
      </p:sp>
      <p:sp>
        <p:nvSpPr>
          <p:cNvPr id="27" name="Text Placeholder 23"/>
          <p:cNvSpPr>
            <a:spLocks noGrp="1"/>
          </p:cNvSpPr>
          <p:nvPr>
            <p:ph type="body" sz="quarter" idx="16" hasCustomPrompt="1"/>
          </p:nvPr>
        </p:nvSpPr>
        <p:spPr>
          <a:xfrm>
            <a:off x="9448800" y="944434"/>
            <a:ext cx="1009251" cy="307777"/>
          </a:xfrm>
        </p:spPr>
        <p:txBody>
          <a:bodyPr wrap="square" lIns="91440" tIns="45720" rIns="91440" bIns="45720" anchor="t" anchorCtr="0"/>
          <a:lstStyle>
            <a:lvl1pPr>
              <a:defRPr baseline="0"/>
            </a:lvl1pPr>
          </a:lstStyle>
          <a:p>
            <a:pPr lvl="0"/>
            <a:r>
              <a:rPr lang="en-US"/>
              <a:t>Item 3</a:t>
            </a:r>
          </a:p>
        </p:txBody>
      </p:sp>
      <p:sp>
        <p:nvSpPr>
          <p:cNvPr id="4" name="Text Placeholder 3"/>
          <p:cNvSpPr>
            <a:spLocks noGrp="1"/>
          </p:cNvSpPr>
          <p:nvPr>
            <p:ph type="body" sz="quarter" idx="17"/>
          </p:nvPr>
        </p:nvSpPr>
        <p:spPr>
          <a:xfrm>
            <a:off x="3454400" y="1752601"/>
            <a:ext cx="3869008" cy="116955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hidden="1">
            <a:extLst>
              <a:ext uri="{FF2B5EF4-FFF2-40B4-BE49-F238E27FC236}">
                <a16:creationId xmlns:a16="http://schemas.microsoft.com/office/drawing/2014/main" id="{1780D01B-6581-4B4B-8BDF-3D053BA22367}"/>
              </a:ext>
            </a:extLst>
          </p:cNvPr>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pic>
        <p:nvPicPr>
          <p:cNvPr id="6147" name="Picture 3">
            <a:extLst>
              <a:ext uri="{FF2B5EF4-FFF2-40B4-BE49-F238E27FC236}">
                <a16:creationId xmlns:a16="http://schemas.microsoft.com/office/drawing/2014/main" id="{49ADD5CF-41D3-97B6-4BE4-FF773019A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0934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Cov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0BF200-6D50-AFCC-62F8-DDA3BDBBA71D}"/>
              </a:ext>
            </a:extLst>
          </p:cNvPr>
          <p:cNvSpPr/>
          <p:nvPr userDrawn="1"/>
        </p:nvSpPr>
        <p:spPr>
          <a:xfrm>
            <a:off x="0" y="4270917"/>
            <a:ext cx="12192000" cy="2587082"/>
          </a:xfrm>
          <a:prstGeom prst="rect">
            <a:avLst/>
          </a:prstGeom>
          <a:solidFill>
            <a:srgbClr val="001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6" name="Picture 42" descr="Logo&#10;&#10;Description automatically generated">
            <a:extLst>
              <a:ext uri="{FF2B5EF4-FFF2-40B4-BE49-F238E27FC236}">
                <a16:creationId xmlns:a16="http://schemas.microsoft.com/office/drawing/2014/main" id="{409A2F84-076B-CDD1-A0CD-B4F6AF2DE28D}"/>
              </a:ext>
            </a:extLst>
          </p:cNvPr>
          <p:cNvPicPr>
            <a:picLocks noChangeAspect="1"/>
          </p:cNvPicPr>
          <p:nvPr userDrawn="1"/>
        </p:nvPicPr>
        <p:blipFill>
          <a:blip r:embed="rId2"/>
          <a:stretch>
            <a:fillRect/>
          </a:stretch>
        </p:blipFill>
        <p:spPr>
          <a:xfrm>
            <a:off x="10420349" y="286238"/>
            <a:ext cx="1428749" cy="722139"/>
          </a:xfrm>
          <a:prstGeom prst="rect">
            <a:avLst/>
          </a:prstGeom>
        </p:spPr>
      </p:pic>
      <p:pic>
        <p:nvPicPr>
          <p:cNvPr id="8" name="Graphic 7">
            <a:extLst>
              <a:ext uri="{FF2B5EF4-FFF2-40B4-BE49-F238E27FC236}">
                <a16:creationId xmlns:a16="http://schemas.microsoft.com/office/drawing/2014/main" id="{9D258FEA-388C-7589-4C30-B3913679C5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19301"/>
          <a:stretch/>
        </p:blipFill>
        <p:spPr>
          <a:xfrm>
            <a:off x="4392096" y="4390263"/>
            <a:ext cx="7799903" cy="2467737"/>
          </a:xfrm>
          <a:prstGeom prst="rect">
            <a:avLst/>
          </a:prstGeom>
        </p:spPr>
      </p:pic>
      <p:pic>
        <p:nvPicPr>
          <p:cNvPr id="9" name="Graphic 8">
            <a:extLst>
              <a:ext uri="{FF2B5EF4-FFF2-40B4-BE49-F238E27FC236}">
                <a16:creationId xmlns:a16="http://schemas.microsoft.com/office/drawing/2014/main" id="{EEE32979-59AA-6E71-B891-9D3319120FF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4510"/>
          <a:stretch/>
        </p:blipFill>
        <p:spPr>
          <a:xfrm>
            <a:off x="0" y="4583110"/>
            <a:ext cx="4657725" cy="2274889"/>
          </a:xfrm>
          <a:prstGeom prst="rect">
            <a:avLst/>
          </a:prstGeom>
        </p:spPr>
      </p:pic>
      <p:sp>
        <p:nvSpPr>
          <p:cNvPr id="10" name="Rectangle 9">
            <a:extLst>
              <a:ext uri="{FF2B5EF4-FFF2-40B4-BE49-F238E27FC236}">
                <a16:creationId xmlns:a16="http://schemas.microsoft.com/office/drawing/2014/main" id="{E609ADC4-28FD-9F1A-960C-FB4B33762D2B}"/>
              </a:ext>
            </a:extLst>
          </p:cNvPr>
          <p:cNvSpPr/>
          <p:nvPr userDrawn="1"/>
        </p:nvSpPr>
        <p:spPr>
          <a:xfrm>
            <a:off x="519455" y="2306955"/>
            <a:ext cx="1275055"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428624" y="2512608"/>
            <a:ext cx="11420474" cy="525867"/>
          </a:xfrm>
        </p:spPr>
        <p:txBody>
          <a:bodyPr anchor="t">
            <a:normAutofit/>
          </a:bodyPr>
          <a:lstStyle>
            <a:lvl1pPr algn="l">
              <a:defRPr sz="4000"/>
            </a:lvl1pPr>
          </a:lstStyle>
          <a:p>
            <a:endParaRPr lang="en-US"/>
          </a:p>
        </p:txBody>
      </p:sp>
      <p:sp>
        <p:nvSpPr>
          <p:cNvPr id="3" name="Subtitle 2">
            <a:extLst>
              <a:ext uri="{FF2B5EF4-FFF2-40B4-BE49-F238E27FC236}">
                <a16:creationId xmlns:a16="http://schemas.microsoft.com/office/drawing/2014/main" id="{E3C1458D-1D3A-7B3E-0762-5C302B7E0697}"/>
              </a:ext>
            </a:extLst>
          </p:cNvPr>
          <p:cNvSpPr>
            <a:spLocks noGrp="1"/>
          </p:cNvSpPr>
          <p:nvPr>
            <p:ph type="subTitle" idx="1"/>
          </p:nvPr>
        </p:nvSpPr>
        <p:spPr>
          <a:xfrm>
            <a:off x="428624" y="3230157"/>
            <a:ext cx="6219826" cy="894167"/>
          </a:xfrm>
          <a:prstGeom prst="rect">
            <a:avLst/>
          </a:prstGeom>
        </p:spPr>
        <p:txBody>
          <a:bodyPr>
            <a:normAutofit/>
          </a:bodyPr>
          <a:lstStyle>
            <a:lvl1pPr marL="0" indent="0" algn="l">
              <a:buNone/>
              <a:defRPr sz="17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Tree>
    <p:extLst>
      <p:ext uri="{BB962C8B-B14F-4D97-AF65-F5344CB8AC3E}">
        <p14:creationId xmlns:p14="http://schemas.microsoft.com/office/powerpoint/2010/main" val="933877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4284CF-2C6F-178F-5126-AD84D51969FD}"/>
              </a:ext>
            </a:extLst>
          </p:cNvPr>
          <p:cNvSpPr/>
          <p:nvPr userDrawn="1"/>
        </p:nvSpPr>
        <p:spPr>
          <a:xfrm>
            <a:off x="1082040" y="0"/>
            <a:ext cx="1110996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reeSans" panose="020B0504020202020204" pitchFamily="34" charset="0"/>
              </a:rPr>
              <a:t> </a:t>
            </a:r>
          </a:p>
        </p:txBody>
      </p:sp>
      <p:sp>
        <p:nvSpPr>
          <p:cNvPr id="6" name="Rectangle 5">
            <a:extLst>
              <a:ext uri="{FF2B5EF4-FFF2-40B4-BE49-F238E27FC236}">
                <a16:creationId xmlns:a16="http://schemas.microsoft.com/office/drawing/2014/main" id="{FD3ECC6A-D2E3-F09C-48C7-B77DB8771BB9}"/>
              </a:ext>
            </a:extLst>
          </p:cNvPr>
          <p:cNvSpPr/>
          <p:nvPr userDrawn="1"/>
        </p:nvSpPr>
        <p:spPr>
          <a:xfrm>
            <a:off x="-1" y="0"/>
            <a:ext cx="1188321"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7" name="Picture 6" descr="Diagram, engineering drawing&#10;&#10;Description automatically generated">
            <a:extLst>
              <a:ext uri="{FF2B5EF4-FFF2-40B4-BE49-F238E27FC236}">
                <a16:creationId xmlns:a16="http://schemas.microsoft.com/office/drawing/2014/main" id="{DF83DCF6-2878-0EC7-F197-BB35B546712B}"/>
              </a:ext>
            </a:extLst>
          </p:cNvPr>
          <p:cNvPicPr>
            <a:picLocks noChangeAspect="1"/>
          </p:cNvPicPr>
          <p:nvPr userDrawn="1"/>
        </p:nvPicPr>
        <p:blipFill rotWithShape="1">
          <a:blip r:embed="rId2"/>
          <a:srcRect l="-1293" t="-4883" r="84656" b="4947"/>
          <a:stretch/>
        </p:blipFill>
        <p:spPr>
          <a:xfrm>
            <a:off x="-100200" y="3916199"/>
            <a:ext cx="1288520" cy="2941801"/>
          </a:xfrm>
          <a:prstGeom prst="rect">
            <a:avLst/>
          </a:prstGeom>
          <a:noFill/>
        </p:spPr>
      </p:pic>
      <p:sp>
        <p:nvSpPr>
          <p:cNvPr id="8" name="Rectangle 7">
            <a:extLst>
              <a:ext uri="{FF2B5EF4-FFF2-40B4-BE49-F238E27FC236}">
                <a16:creationId xmlns:a16="http://schemas.microsoft.com/office/drawing/2014/main" id="{61C85F88-2A07-6F95-6F89-8078579FB044}"/>
              </a:ext>
            </a:extLst>
          </p:cNvPr>
          <p:cNvSpPr/>
          <p:nvPr userDrawn="1"/>
        </p:nvSpPr>
        <p:spPr>
          <a:xfrm rot="16200000">
            <a:off x="765703" y="2402633"/>
            <a:ext cx="674518" cy="177617"/>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1762125" y="2076363"/>
            <a:ext cx="7372350" cy="2387600"/>
          </a:xfrm>
        </p:spPr>
        <p:txBody>
          <a:bodyPr anchor="t">
            <a:normAutofit/>
          </a:bodyPr>
          <a:lstStyle>
            <a:lvl1pPr algn="l">
              <a:defRPr sz="6000">
                <a:solidFill>
                  <a:schemeClr val="bg1"/>
                </a:solidFill>
              </a:defRPr>
            </a:lvl1pPr>
          </a:lstStyle>
          <a:p>
            <a:endParaRPr lang="en-US"/>
          </a:p>
        </p:txBody>
      </p:sp>
    </p:spTree>
    <p:extLst>
      <p:ext uri="{BB962C8B-B14F-4D97-AF65-F5344CB8AC3E}">
        <p14:creationId xmlns:p14="http://schemas.microsoft.com/office/powerpoint/2010/main" val="25584713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omparative 0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5AC4B0-84F2-0A66-2BBE-BA17B6222D33}"/>
              </a:ext>
            </a:extLst>
          </p:cNvPr>
          <p:cNvSpPr>
            <a:spLocks noGrp="1"/>
          </p:cNvSpPr>
          <p:nvPr>
            <p:ph type="ctrTitle"/>
          </p:nvPr>
        </p:nvSpPr>
        <p:spPr>
          <a:xfrm>
            <a:off x="550460" y="540375"/>
            <a:ext cx="11267562" cy="555000"/>
          </a:xfrm>
          <a:prstGeom prst="rect">
            <a:avLst/>
          </a:prstGeom>
        </p:spPr>
        <p:txBody>
          <a:bodyPr lIns="0" tIns="0" rIns="0" bIns="0" anchor="t">
            <a:noAutofit/>
          </a:bodyPr>
          <a:lstStyle>
            <a:lvl1pPr marL="0" algn="l" defTabSz="914400" rtl="0" eaLnBrk="1" latinLnBrk="0" hangingPunct="1">
              <a:lnSpc>
                <a:spcPct val="90000"/>
              </a:lnSpc>
              <a:spcBef>
                <a:spcPct val="0"/>
              </a:spcBef>
              <a:buNone/>
              <a:defRPr lang="en-US" sz="4000" b="1" kern="1200" dirty="0">
                <a:solidFill>
                  <a:srgbClr val="5F5F5F"/>
                </a:solidFill>
                <a:latin typeface="FreeSans" panose="020B0504020202020204" pitchFamily="34" charset="0"/>
                <a:ea typeface="+mn-ea"/>
                <a:cs typeface="+mn-cs"/>
              </a:defRPr>
            </a:lvl1pPr>
          </a:lstStyle>
          <a:p>
            <a:endParaRPr lang="en-US"/>
          </a:p>
        </p:txBody>
      </p:sp>
      <p:sp>
        <p:nvSpPr>
          <p:cNvPr id="2" name="Rectangle 1">
            <a:extLst>
              <a:ext uri="{FF2B5EF4-FFF2-40B4-BE49-F238E27FC236}">
                <a16:creationId xmlns:a16="http://schemas.microsoft.com/office/drawing/2014/main" id="{3EA7B41A-53C9-6A83-0B48-4E78699DC6FC}"/>
              </a:ext>
            </a:extLst>
          </p:cNvPr>
          <p:cNvSpPr/>
          <p:nvPr userDrawn="1"/>
        </p:nvSpPr>
        <p:spPr>
          <a:xfrm>
            <a:off x="-966" y="1964602"/>
            <a:ext cx="12192000" cy="48933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16A434C3-73D7-498E-BD97-02EDC95C565D}"/>
              </a:ext>
            </a:extLst>
          </p:cNvPr>
          <p:cNvPicPr>
            <a:picLocks noChangeAspect="1"/>
          </p:cNvPicPr>
          <p:nvPr userDrawn="1"/>
        </p:nvPicPr>
        <p:blipFill rotWithShape="1">
          <a:blip r:embed="rId2"/>
          <a:srcRect l="22478" r="25302" b="37561"/>
          <a:stretch/>
        </p:blipFill>
        <p:spPr>
          <a:xfrm rot="5400000">
            <a:off x="-1397907" y="3131201"/>
            <a:ext cx="5124703" cy="2328898"/>
          </a:xfrm>
          <a:prstGeom prst="rect">
            <a:avLst/>
          </a:prstGeom>
        </p:spPr>
      </p:pic>
      <p:pic>
        <p:nvPicPr>
          <p:cNvPr id="6" name="Graphic 5">
            <a:extLst>
              <a:ext uri="{FF2B5EF4-FFF2-40B4-BE49-F238E27FC236}">
                <a16:creationId xmlns:a16="http://schemas.microsoft.com/office/drawing/2014/main" id="{943F1150-1966-563D-9E1D-865B2C09AD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47849" y="6146062"/>
            <a:ext cx="970173" cy="489457"/>
          </a:xfrm>
          <a:prstGeom prst="rect">
            <a:avLst/>
          </a:prstGeom>
        </p:spPr>
      </p:pic>
      <p:sp>
        <p:nvSpPr>
          <p:cNvPr id="7" name="Rectangle 6">
            <a:extLst>
              <a:ext uri="{FF2B5EF4-FFF2-40B4-BE49-F238E27FC236}">
                <a16:creationId xmlns:a16="http://schemas.microsoft.com/office/drawing/2014/main" id="{48E5D31E-BAE1-2F57-E868-46078B99100D}"/>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Tree>
    <p:extLst>
      <p:ext uri="{BB962C8B-B14F-4D97-AF65-F5344CB8AC3E}">
        <p14:creationId xmlns:p14="http://schemas.microsoft.com/office/powerpoint/2010/main" val="711555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D674136-C432-4D85-86B4-D10551CB781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D674136-C432-4D85-86B4-D10551CB78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11"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6" name="Slide Number">
            <a:extLst>
              <a:ext uri="{FF2B5EF4-FFF2-40B4-BE49-F238E27FC236}">
                <a16:creationId xmlns:a16="http://schemas.microsoft.com/office/drawing/2014/main" id="{823FB682-A5C5-4F70-952D-7F3618642648}"/>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117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407A-716D-2932-2B15-78505887AA9F}"/>
              </a:ext>
            </a:extLst>
          </p:cNvPr>
          <p:cNvSpPr>
            <a:spLocks noGrp="1"/>
          </p:cNvSpPr>
          <p:nvPr>
            <p:ph type="ctrTitle" hasCustomPrompt="1"/>
          </p:nvPr>
        </p:nvSpPr>
        <p:spPr>
          <a:xfrm>
            <a:off x="3562350" y="1669221"/>
            <a:ext cx="7219950" cy="559629"/>
          </a:xfrm>
        </p:spPr>
        <p:txBody>
          <a:bodyPr anchor="t">
            <a:normAutofit/>
          </a:bodyPr>
          <a:lstStyle>
            <a:lvl1pPr algn="l">
              <a:defRPr sz="4000">
                <a:solidFill>
                  <a:srgbClr val="00168F"/>
                </a:solidFill>
              </a:defRPr>
            </a:lvl1pPr>
          </a:lstStyle>
          <a:p>
            <a:r>
              <a:rPr lang="en-US"/>
              <a:t>Concept Name</a:t>
            </a:r>
          </a:p>
        </p:txBody>
      </p:sp>
      <p:sp>
        <p:nvSpPr>
          <p:cNvPr id="5" name="Rectangle 4">
            <a:extLst>
              <a:ext uri="{FF2B5EF4-FFF2-40B4-BE49-F238E27FC236}">
                <a16:creationId xmlns:a16="http://schemas.microsoft.com/office/drawing/2014/main" id="{9EEA734D-8C0B-A768-C35B-580C588DF48E}"/>
              </a:ext>
            </a:extLst>
          </p:cNvPr>
          <p:cNvSpPr/>
          <p:nvPr userDrawn="1"/>
        </p:nvSpPr>
        <p:spPr>
          <a:xfrm>
            <a:off x="1" y="0"/>
            <a:ext cx="3201166" cy="6858000"/>
          </a:xfrm>
          <a:prstGeom prst="rect">
            <a:avLst/>
          </a:prstGeom>
          <a:solidFill>
            <a:srgbClr val="001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7B55493B-86E6-F35A-4A4D-F4F83AF19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044" y="2818178"/>
            <a:ext cx="2137144" cy="1221643"/>
          </a:xfrm>
          <a:prstGeom prst="rect">
            <a:avLst/>
          </a:prstGeom>
        </p:spPr>
      </p:pic>
      <p:pic>
        <p:nvPicPr>
          <p:cNvPr id="7" name="Picture 6">
            <a:extLst>
              <a:ext uri="{FF2B5EF4-FFF2-40B4-BE49-F238E27FC236}">
                <a16:creationId xmlns:a16="http://schemas.microsoft.com/office/drawing/2014/main" id="{231D1934-AF53-CDDD-E7D7-FF71C83DD0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10" y="3"/>
            <a:ext cx="667360" cy="6903023"/>
          </a:xfrm>
          <a:prstGeom prst="rect">
            <a:avLst/>
          </a:prstGeom>
        </p:spPr>
      </p:pic>
      <p:sp>
        <p:nvSpPr>
          <p:cNvPr id="8" name="Rectangle 7">
            <a:extLst>
              <a:ext uri="{FF2B5EF4-FFF2-40B4-BE49-F238E27FC236}">
                <a16:creationId xmlns:a16="http://schemas.microsoft.com/office/drawing/2014/main" id="{F94AE361-90D1-33E7-3D25-9C4DD0DA33FF}"/>
              </a:ext>
            </a:extLst>
          </p:cNvPr>
          <p:cNvSpPr/>
          <p:nvPr userDrawn="1"/>
        </p:nvSpPr>
        <p:spPr>
          <a:xfrm>
            <a:off x="3702744" y="322461"/>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14" name="Text Placeholder 13">
            <a:extLst>
              <a:ext uri="{FF2B5EF4-FFF2-40B4-BE49-F238E27FC236}">
                <a16:creationId xmlns:a16="http://schemas.microsoft.com/office/drawing/2014/main" id="{B1336F1C-D33B-F00B-7BE3-91B181CFA753}"/>
              </a:ext>
            </a:extLst>
          </p:cNvPr>
          <p:cNvSpPr>
            <a:spLocks noGrp="1"/>
          </p:cNvSpPr>
          <p:nvPr>
            <p:ph type="body" sz="quarter" idx="10" hasCustomPrompt="1"/>
          </p:nvPr>
        </p:nvSpPr>
        <p:spPr>
          <a:xfrm>
            <a:off x="3562350" y="3171825"/>
            <a:ext cx="5377219" cy="3363913"/>
          </a:xfrm>
        </p:spPr>
        <p:txBody>
          <a:bodyPr>
            <a:normAutofit/>
          </a:bodyPr>
          <a:lstStyle>
            <a:lvl1pPr>
              <a:defRPr sz="1600"/>
            </a:lvl1pPr>
          </a:lstStyle>
          <a:p>
            <a:r>
              <a:rPr lang="en-US" sz="1600">
                <a:latin typeface="Arial"/>
                <a:ea typeface="Roboto Medium"/>
                <a:cs typeface="Arial"/>
              </a:rPr>
              <a:t>This is the rationale for the concept. Lorem ipsum dolor sit </a:t>
            </a:r>
            <a:r>
              <a:rPr lang="en-US" sz="1600" err="1">
                <a:latin typeface="Arial"/>
                <a:ea typeface="Roboto Medium"/>
                <a:cs typeface="Arial"/>
              </a:rPr>
              <a:t>amet</a:t>
            </a:r>
            <a:r>
              <a:rPr lang="en-US" sz="1600">
                <a:latin typeface="Arial"/>
                <a:ea typeface="Roboto Medium"/>
                <a:cs typeface="Arial"/>
              </a:rPr>
              <a:t>, </a:t>
            </a:r>
            <a:r>
              <a:rPr lang="en-US" sz="1600" err="1">
                <a:latin typeface="Arial"/>
                <a:ea typeface="Roboto Medium"/>
                <a:cs typeface="Arial"/>
              </a:rPr>
              <a:t>consectetuer</a:t>
            </a:r>
            <a:r>
              <a:rPr lang="en-US" sz="1600">
                <a:latin typeface="Arial"/>
                <a:ea typeface="Roboto Medium"/>
                <a:cs typeface="Arial"/>
              </a:rPr>
              <a:t> </a:t>
            </a:r>
            <a:r>
              <a:rPr lang="en-US" sz="1600" err="1">
                <a:latin typeface="Arial"/>
                <a:ea typeface="Roboto Medium"/>
                <a:cs typeface="Arial"/>
              </a:rPr>
              <a:t>adipiscing</a:t>
            </a:r>
            <a:r>
              <a:rPr lang="en-US" sz="1600">
                <a:latin typeface="Arial"/>
                <a:ea typeface="Roboto Medium"/>
                <a:cs typeface="Arial"/>
              </a:rPr>
              <a:t> </a:t>
            </a:r>
            <a:r>
              <a:rPr lang="en-US" sz="1600" err="1">
                <a:latin typeface="Arial"/>
                <a:ea typeface="Roboto Medium"/>
                <a:cs typeface="Arial"/>
              </a:rPr>
              <a:t>elit</a:t>
            </a:r>
            <a:r>
              <a:rPr lang="en-US" sz="1600">
                <a:latin typeface="Arial"/>
                <a:ea typeface="Roboto Medium"/>
                <a:cs typeface="Arial"/>
              </a:rPr>
              <a:t>, sed diam </a:t>
            </a:r>
            <a:r>
              <a:rPr lang="en-US" sz="1600" err="1">
                <a:latin typeface="Arial"/>
                <a:ea typeface="Roboto Medium"/>
                <a:cs typeface="Arial"/>
              </a:rPr>
              <a:t>nonummy</a:t>
            </a:r>
            <a:r>
              <a:rPr lang="en-US" sz="1600">
                <a:latin typeface="Arial"/>
                <a:ea typeface="Roboto Medium"/>
                <a:cs typeface="Arial"/>
              </a:rPr>
              <a:t> </a:t>
            </a:r>
            <a:r>
              <a:rPr lang="en-US" sz="1600" err="1">
                <a:latin typeface="Arial"/>
                <a:ea typeface="Roboto Medium"/>
                <a:cs typeface="Arial"/>
              </a:rPr>
              <a:t>nibh</a:t>
            </a:r>
            <a:r>
              <a:rPr lang="en-US" sz="1600">
                <a:latin typeface="Arial"/>
                <a:ea typeface="Roboto Medium"/>
                <a:cs typeface="Arial"/>
              </a:rPr>
              <a:t> </a:t>
            </a:r>
            <a:r>
              <a:rPr lang="en-US" sz="1600" err="1">
                <a:latin typeface="Arial"/>
                <a:ea typeface="Roboto Medium"/>
                <a:cs typeface="Arial"/>
              </a:rPr>
              <a:t>euismod</a:t>
            </a:r>
            <a:r>
              <a:rPr lang="en-US" sz="1600">
                <a:latin typeface="Arial"/>
                <a:ea typeface="Roboto Medium"/>
                <a:cs typeface="Arial"/>
              </a:rPr>
              <a:t> </a:t>
            </a:r>
            <a:r>
              <a:rPr lang="en-US" sz="1600" err="1">
                <a:latin typeface="Arial"/>
                <a:ea typeface="Roboto Medium"/>
                <a:cs typeface="Arial"/>
              </a:rPr>
              <a:t>tincidunt</a:t>
            </a:r>
            <a:r>
              <a:rPr lang="en-US" sz="1600">
                <a:latin typeface="Arial"/>
                <a:ea typeface="Roboto Medium"/>
                <a:cs typeface="Arial"/>
              </a:rPr>
              <a:t> </a:t>
            </a:r>
            <a:r>
              <a:rPr lang="en-US" sz="1600" err="1">
                <a:latin typeface="Arial"/>
                <a:ea typeface="Roboto Medium"/>
                <a:cs typeface="Arial"/>
              </a:rPr>
              <a:t>ut</a:t>
            </a:r>
            <a:r>
              <a:rPr lang="en-US" sz="1600">
                <a:latin typeface="Arial"/>
                <a:ea typeface="Roboto Medium"/>
                <a:cs typeface="Arial"/>
              </a:rPr>
              <a:t> </a:t>
            </a:r>
            <a:r>
              <a:rPr lang="en-US" sz="1600" err="1">
                <a:latin typeface="Arial"/>
                <a:ea typeface="Roboto Medium"/>
                <a:cs typeface="Arial"/>
              </a:rPr>
              <a:t>laoreet</a:t>
            </a:r>
            <a:r>
              <a:rPr lang="en-US" sz="1600">
                <a:latin typeface="Arial"/>
                <a:ea typeface="Roboto Medium"/>
                <a:cs typeface="Arial"/>
              </a:rPr>
              <a:t> dolore magna </a:t>
            </a:r>
            <a:r>
              <a:rPr lang="en-US" sz="1600" err="1">
                <a:latin typeface="Arial"/>
                <a:ea typeface="Roboto Medium"/>
                <a:cs typeface="Arial"/>
              </a:rPr>
              <a:t>aliquam</a:t>
            </a:r>
            <a:r>
              <a:rPr lang="en-US" sz="1600">
                <a:latin typeface="Arial"/>
                <a:ea typeface="Roboto Medium"/>
                <a:cs typeface="Arial"/>
              </a:rPr>
              <a:t> </a:t>
            </a:r>
            <a:r>
              <a:rPr lang="en-US" sz="1600" err="1">
                <a:latin typeface="Arial"/>
                <a:ea typeface="Roboto Medium"/>
                <a:cs typeface="Arial"/>
              </a:rPr>
              <a:t>erat</a:t>
            </a:r>
            <a:r>
              <a:rPr lang="en-US" sz="1600">
                <a:latin typeface="Arial"/>
                <a:ea typeface="Roboto Medium"/>
                <a:cs typeface="Arial"/>
              </a:rPr>
              <a:t> </a:t>
            </a:r>
            <a:r>
              <a:rPr lang="en-US" sz="1600" err="1">
                <a:latin typeface="Arial"/>
                <a:ea typeface="Roboto Medium"/>
                <a:cs typeface="Arial"/>
              </a:rPr>
              <a:t>volutpat</a:t>
            </a:r>
            <a:r>
              <a:rPr lang="en-US" sz="1600">
                <a:latin typeface="Arial"/>
                <a:ea typeface="Roboto Medium"/>
                <a:cs typeface="Arial"/>
              </a:rPr>
              <a:t>. Ut </a:t>
            </a:r>
            <a:r>
              <a:rPr lang="en-US" sz="1600" err="1">
                <a:latin typeface="Arial"/>
                <a:ea typeface="Roboto Medium"/>
                <a:cs typeface="Arial"/>
              </a:rPr>
              <a:t>wisi</a:t>
            </a:r>
            <a:r>
              <a:rPr lang="en-US" sz="1600">
                <a:latin typeface="Arial"/>
                <a:ea typeface="Roboto Medium"/>
                <a:cs typeface="Arial"/>
              </a:rPr>
              <a:t> </a:t>
            </a:r>
            <a:r>
              <a:rPr lang="en-US" sz="1600" err="1">
                <a:latin typeface="Arial"/>
                <a:ea typeface="Roboto Medium"/>
                <a:cs typeface="Arial"/>
              </a:rPr>
              <a:t>enim</a:t>
            </a:r>
            <a:r>
              <a:rPr lang="en-US" sz="1600">
                <a:latin typeface="Arial"/>
                <a:ea typeface="Roboto Medium"/>
                <a:cs typeface="Arial"/>
              </a:rPr>
              <a:t> ad minim </a:t>
            </a:r>
            <a:r>
              <a:rPr lang="en-US" sz="1600" err="1">
                <a:latin typeface="Arial"/>
                <a:ea typeface="Roboto Medium"/>
                <a:cs typeface="Arial"/>
              </a:rPr>
              <a:t>veniam</a:t>
            </a:r>
            <a:r>
              <a:rPr lang="en-US" sz="1600">
                <a:latin typeface="Arial"/>
                <a:ea typeface="Roboto Medium"/>
                <a:cs typeface="Arial"/>
              </a:rPr>
              <a:t>, </a:t>
            </a:r>
            <a:r>
              <a:rPr lang="en-US" sz="1600" err="1">
                <a:latin typeface="Arial"/>
                <a:ea typeface="Roboto Medium"/>
                <a:cs typeface="Arial"/>
              </a:rPr>
              <a:t>quis</a:t>
            </a:r>
            <a:r>
              <a:rPr lang="en-US" sz="1600">
                <a:latin typeface="Arial"/>
                <a:ea typeface="Roboto Medium"/>
                <a:cs typeface="Arial"/>
              </a:rPr>
              <a:t> </a:t>
            </a:r>
            <a:r>
              <a:rPr lang="en-US" sz="1600" err="1">
                <a:latin typeface="Arial"/>
                <a:ea typeface="Roboto Medium"/>
                <a:cs typeface="Arial"/>
              </a:rPr>
              <a:t>nostrud</a:t>
            </a:r>
            <a:r>
              <a:rPr lang="en-US" sz="1600">
                <a:latin typeface="Arial"/>
                <a:ea typeface="Roboto Medium"/>
                <a:cs typeface="Arial"/>
              </a:rPr>
              <a:t> </a:t>
            </a:r>
            <a:r>
              <a:rPr lang="en-US" sz="1600" err="1">
                <a:latin typeface="Arial"/>
                <a:ea typeface="Roboto Medium"/>
                <a:cs typeface="Arial"/>
              </a:rPr>
              <a:t>exerci</a:t>
            </a:r>
            <a:r>
              <a:rPr lang="en-US" sz="1600">
                <a:latin typeface="Arial"/>
                <a:ea typeface="Roboto Medium"/>
                <a:cs typeface="Arial"/>
              </a:rPr>
              <a:t> </a:t>
            </a:r>
            <a:r>
              <a:rPr lang="en-US" sz="1600" err="1">
                <a:latin typeface="Arial"/>
                <a:ea typeface="Roboto Medium"/>
                <a:cs typeface="Arial"/>
              </a:rPr>
              <a:t>tation</a:t>
            </a:r>
            <a:r>
              <a:rPr lang="en-US" sz="1600">
                <a:latin typeface="Arial"/>
                <a:ea typeface="Roboto Medium"/>
                <a:cs typeface="Arial"/>
              </a:rPr>
              <a:t> </a:t>
            </a:r>
            <a:r>
              <a:rPr lang="en-US" sz="1600" err="1">
                <a:latin typeface="Arial"/>
                <a:ea typeface="Roboto Medium"/>
                <a:cs typeface="Arial"/>
              </a:rPr>
              <a:t>ullamcorper</a:t>
            </a:r>
            <a:r>
              <a:rPr lang="en-US" sz="1600">
                <a:latin typeface="Arial"/>
                <a:ea typeface="Roboto Medium"/>
                <a:cs typeface="Arial"/>
              </a:rPr>
              <a:t> </a:t>
            </a:r>
            <a:r>
              <a:rPr lang="en-US" sz="1600" err="1">
                <a:latin typeface="Arial"/>
                <a:ea typeface="Roboto Medium"/>
                <a:cs typeface="Arial"/>
              </a:rPr>
              <a:t>suscipit</a:t>
            </a:r>
            <a:r>
              <a:rPr lang="en-US" sz="1600">
                <a:latin typeface="Arial"/>
                <a:ea typeface="Roboto Medium"/>
                <a:cs typeface="Arial"/>
              </a:rPr>
              <a:t> </a:t>
            </a:r>
            <a:r>
              <a:rPr lang="en-US" sz="1600" err="1">
                <a:latin typeface="Arial"/>
                <a:ea typeface="Roboto Medium"/>
                <a:cs typeface="Arial"/>
              </a:rPr>
              <a:t>lobortis</a:t>
            </a:r>
            <a:r>
              <a:rPr lang="en-US" sz="1600">
                <a:latin typeface="Arial"/>
                <a:ea typeface="Roboto Medium"/>
                <a:cs typeface="Arial"/>
              </a:rPr>
              <a:t> </a:t>
            </a:r>
            <a:r>
              <a:rPr lang="en-US" sz="1600" err="1">
                <a:latin typeface="Arial"/>
                <a:ea typeface="Roboto Medium"/>
                <a:cs typeface="Arial"/>
              </a:rPr>
              <a:t>nisl</a:t>
            </a:r>
            <a:r>
              <a:rPr lang="en-US" sz="1600">
                <a:latin typeface="Arial"/>
                <a:ea typeface="Roboto Medium"/>
                <a:cs typeface="Arial"/>
              </a:rPr>
              <a:t> </a:t>
            </a:r>
            <a:r>
              <a:rPr lang="en-US" sz="1600" err="1">
                <a:latin typeface="Arial"/>
                <a:ea typeface="Roboto Medium"/>
                <a:cs typeface="Arial"/>
              </a:rPr>
              <a:t>ut</a:t>
            </a:r>
            <a:r>
              <a:rPr lang="en-US" sz="1600">
                <a:latin typeface="Arial"/>
                <a:ea typeface="Roboto Medium"/>
                <a:cs typeface="Arial"/>
              </a:rPr>
              <a:t> </a:t>
            </a:r>
            <a:r>
              <a:rPr lang="en-US" sz="1600" err="1">
                <a:latin typeface="Arial"/>
                <a:ea typeface="Roboto Medium"/>
                <a:cs typeface="Arial"/>
              </a:rPr>
              <a:t>aliquip</a:t>
            </a:r>
            <a:r>
              <a:rPr lang="en-US" sz="1600">
                <a:latin typeface="Arial"/>
                <a:ea typeface="Roboto Medium"/>
                <a:cs typeface="Arial"/>
              </a:rPr>
              <a:t> ex </a:t>
            </a:r>
            <a:r>
              <a:rPr lang="en-US" sz="1600" err="1">
                <a:latin typeface="Arial"/>
                <a:ea typeface="Roboto Medium"/>
                <a:cs typeface="Arial"/>
              </a:rPr>
              <a:t>ea</a:t>
            </a:r>
            <a:r>
              <a:rPr lang="en-US" sz="1600">
                <a:latin typeface="Arial"/>
                <a:ea typeface="Roboto Medium"/>
                <a:cs typeface="Arial"/>
              </a:rPr>
              <a:t> </a:t>
            </a:r>
            <a:r>
              <a:rPr lang="en-US" sz="1600" err="1">
                <a:latin typeface="Arial"/>
                <a:ea typeface="Roboto Medium"/>
                <a:cs typeface="Arial"/>
              </a:rPr>
              <a:t>commodo</a:t>
            </a:r>
            <a:r>
              <a:rPr lang="en-US" sz="1600">
                <a:latin typeface="Arial"/>
                <a:ea typeface="Roboto Medium"/>
                <a:cs typeface="Arial"/>
              </a:rPr>
              <a:t> </a:t>
            </a:r>
            <a:r>
              <a:rPr lang="en-US" sz="1600" err="1">
                <a:latin typeface="Arial"/>
                <a:ea typeface="Roboto Medium"/>
                <a:cs typeface="Arial"/>
              </a:rPr>
              <a:t>consequat</a:t>
            </a:r>
            <a:r>
              <a:rPr lang="en-US" sz="1600">
                <a:latin typeface="Arial"/>
                <a:ea typeface="Roboto Medium"/>
                <a:cs typeface="Arial"/>
              </a:rPr>
              <a:t>. Duis autem vel </a:t>
            </a:r>
            <a:r>
              <a:rPr lang="en-US" sz="1600" err="1">
                <a:latin typeface="Arial"/>
                <a:ea typeface="Roboto Medium"/>
                <a:cs typeface="Arial"/>
              </a:rPr>
              <a:t>eum</a:t>
            </a:r>
            <a:r>
              <a:rPr lang="en-US" sz="1600">
                <a:latin typeface="Arial"/>
                <a:ea typeface="Roboto Medium"/>
                <a:cs typeface="Arial"/>
              </a:rPr>
              <a:t> </a:t>
            </a:r>
            <a:r>
              <a:rPr lang="en-US" sz="1600" err="1">
                <a:latin typeface="Arial"/>
                <a:ea typeface="Roboto Medium"/>
                <a:cs typeface="Arial"/>
              </a:rPr>
              <a:t>iriure</a:t>
            </a:r>
            <a:r>
              <a:rPr lang="en-US" sz="1600">
                <a:latin typeface="Arial"/>
                <a:ea typeface="Roboto Medium"/>
                <a:cs typeface="Arial"/>
              </a:rPr>
              <a:t> dolor in </a:t>
            </a:r>
            <a:r>
              <a:rPr lang="en-US" sz="1600" err="1">
                <a:latin typeface="Arial"/>
                <a:ea typeface="Roboto Medium"/>
                <a:cs typeface="Arial"/>
              </a:rPr>
              <a:t>hendrerit</a:t>
            </a:r>
            <a:r>
              <a:rPr lang="en-US" sz="1600">
                <a:latin typeface="Arial"/>
                <a:ea typeface="Roboto Medium"/>
                <a:cs typeface="Arial"/>
              </a:rPr>
              <a:t> in </a:t>
            </a:r>
            <a:r>
              <a:rPr lang="en-US" sz="1600" err="1">
                <a:latin typeface="Arial"/>
                <a:ea typeface="Roboto Medium"/>
                <a:cs typeface="Arial"/>
              </a:rPr>
              <a:t>vulputate</a:t>
            </a:r>
            <a:r>
              <a:rPr lang="en-US" sz="1600">
                <a:latin typeface="Arial"/>
                <a:ea typeface="Roboto Medium"/>
                <a:cs typeface="Arial"/>
              </a:rPr>
              <a:t> </a:t>
            </a:r>
            <a:r>
              <a:rPr lang="en-US" sz="1600" err="1">
                <a:latin typeface="Arial"/>
                <a:ea typeface="Roboto Medium"/>
                <a:cs typeface="Arial"/>
              </a:rPr>
              <a:t>velit</a:t>
            </a:r>
            <a:r>
              <a:rPr lang="en-US" sz="1600">
                <a:latin typeface="Arial"/>
                <a:ea typeface="Roboto Medium"/>
                <a:cs typeface="Arial"/>
              </a:rPr>
              <a:t> </a:t>
            </a:r>
            <a:r>
              <a:rPr lang="en-US" sz="1600" err="1">
                <a:latin typeface="Arial"/>
                <a:ea typeface="Roboto Medium"/>
                <a:cs typeface="Arial"/>
              </a:rPr>
              <a:t>esse</a:t>
            </a:r>
            <a:r>
              <a:rPr lang="en-US" sz="1600">
                <a:latin typeface="Arial"/>
                <a:ea typeface="Roboto Medium"/>
                <a:cs typeface="Arial"/>
              </a:rPr>
              <a:t> </a:t>
            </a:r>
            <a:r>
              <a:rPr lang="en-US" sz="1600" err="1">
                <a:latin typeface="Arial"/>
                <a:ea typeface="Roboto Medium"/>
                <a:cs typeface="Arial"/>
              </a:rPr>
              <a:t>molestie</a:t>
            </a:r>
            <a:r>
              <a:rPr lang="en-US" sz="1600">
                <a:latin typeface="Arial"/>
                <a:ea typeface="Roboto Medium"/>
                <a:cs typeface="Arial"/>
              </a:rPr>
              <a:t> </a:t>
            </a:r>
            <a:r>
              <a:rPr lang="en-US" sz="1600" err="1">
                <a:latin typeface="Arial"/>
                <a:ea typeface="Roboto Medium"/>
                <a:cs typeface="Arial"/>
              </a:rPr>
              <a:t>consequat</a:t>
            </a:r>
            <a:r>
              <a:rPr lang="en-US" sz="1600">
                <a:latin typeface="Arial"/>
                <a:ea typeface="Roboto Medium"/>
                <a:cs typeface="Arial"/>
              </a:rPr>
              <a:t>, vel illum dolore </a:t>
            </a:r>
            <a:r>
              <a:rPr lang="en-US" sz="1600" err="1">
                <a:latin typeface="Arial"/>
                <a:ea typeface="Roboto Medium"/>
                <a:cs typeface="Arial"/>
              </a:rPr>
              <a:t>eu</a:t>
            </a:r>
            <a:r>
              <a:rPr lang="en-US" sz="1600">
                <a:latin typeface="Arial"/>
                <a:ea typeface="Roboto Medium"/>
                <a:cs typeface="Arial"/>
              </a:rPr>
              <a:t> </a:t>
            </a:r>
            <a:r>
              <a:rPr lang="en-US" sz="1600" err="1">
                <a:latin typeface="Arial"/>
                <a:ea typeface="Roboto Medium"/>
                <a:cs typeface="Arial"/>
              </a:rPr>
              <a:t>feugiat</a:t>
            </a:r>
            <a:r>
              <a:rPr lang="en-US" sz="1600">
                <a:latin typeface="Arial"/>
                <a:ea typeface="Roboto Medium"/>
                <a:cs typeface="Arial"/>
              </a:rPr>
              <a:t> </a:t>
            </a:r>
            <a:r>
              <a:rPr lang="en-US" sz="1600" err="1">
                <a:latin typeface="Arial"/>
                <a:ea typeface="Roboto Medium"/>
                <a:cs typeface="Arial"/>
              </a:rPr>
              <a:t>nulla</a:t>
            </a:r>
            <a:r>
              <a:rPr lang="en-US" sz="1600">
                <a:latin typeface="Arial"/>
                <a:ea typeface="Roboto Medium"/>
                <a:cs typeface="Arial"/>
              </a:rPr>
              <a:t> </a:t>
            </a:r>
            <a:r>
              <a:rPr lang="en-US" sz="1600" err="1">
                <a:latin typeface="Arial"/>
                <a:ea typeface="Roboto Medium"/>
                <a:cs typeface="Arial"/>
              </a:rPr>
              <a:t>facilisis</a:t>
            </a:r>
            <a:r>
              <a:rPr lang="en-US" sz="1600">
                <a:latin typeface="Arial"/>
                <a:ea typeface="Roboto Medium"/>
                <a:cs typeface="Arial"/>
              </a:rPr>
              <a:t> at </a:t>
            </a:r>
            <a:r>
              <a:rPr lang="en-US" sz="1600" err="1">
                <a:latin typeface="Arial"/>
                <a:ea typeface="Roboto Medium"/>
                <a:cs typeface="Arial"/>
              </a:rPr>
              <a:t>vero</a:t>
            </a:r>
            <a:r>
              <a:rPr lang="en-US" sz="1600">
                <a:latin typeface="Arial"/>
                <a:ea typeface="Roboto Medium"/>
                <a:cs typeface="Arial"/>
              </a:rPr>
              <a:t> eros et </a:t>
            </a:r>
            <a:r>
              <a:rPr lang="en-US" sz="1600" err="1">
                <a:latin typeface="Arial"/>
                <a:ea typeface="Roboto Medium"/>
                <a:cs typeface="Arial"/>
              </a:rPr>
              <a:t>accumsan</a:t>
            </a:r>
            <a:r>
              <a:rPr lang="en-US" sz="1600">
                <a:latin typeface="Arial"/>
                <a:ea typeface="Roboto Medium"/>
                <a:cs typeface="Arial"/>
              </a:rPr>
              <a:t> et </a:t>
            </a:r>
            <a:r>
              <a:rPr lang="en-US" sz="1600" err="1">
                <a:latin typeface="Arial"/>
                <a:ea typeface="Roboto Medium"/>
                <a:cs typeface="Arial"/>
              </a:rPr>
              <a:t>iusto</a:t>
            </a:r>
            <a:r>
              <a:rPr lang="en-US" sz="1600">
                <a:latin typeface="Arial"/>
                <a:ea typeface="Roboto Medium"/>
                <a:cs typeface="Arial"/>
              </a:rPr>
              <a:t> </a:t>
            </a:r>
            <a:r>
              <a:rPr lang="en-US" sz="1600" err="1">
                <a:latin typeface="Arial"/>
                <a:ea typeface="Roboto Medium"/>
                <a:cs typeface="Arial"/>
              </a:rPr>
              <a:t>odio</a:t>
            </a:r>
            <a:r>
              <a:rPr lang="en-US" sz="1600">
                <a:latin typeface="Arial"/>
                <a:ea typeface="Roboto Medium"/>
                <a:cs typeface="Arial"/>
              </a:rPr>
              <a:t> </a:t>
            </a:r>
            <a:r>
              <a:rPr lang="en-US" sz="1600" err="1">
                <a:latin typeface="Arial"/>
                <a:ea typeface="Roboto Medium"/>
                <a:cs typeface="Arial"/>
              </a:rPr>
              <a:t>dignissim</a:t>
            </a:r>
            <a:r>
              <a:rPr lang="en-US" sz="1600">
                <a:latin typeface="Arial"/>
                <a:ea typeface="Roboto Medium"/>
                <a:cs typeface="Arial"/>
              </a:rPr>
              <a:t> qui </a:t>
            </a:r>
            <a:r>
              <a:rPr lang="en-US" sz="1600" err="1">
                <a:latin typeface="Arial"/>
                <a:ea typeface="Roboto Medium"/>
                <a:cs typeface="Arial"/>
              </a:rPr>
              <a:t>blandit</a:t>
            </a:r>
            <a:r>
              <a:rPr lang="en-US" sz="1600">
                <a:latin typeface="Arial"/>
                <a:ea typeface="Roboto Medium"/>
                <a:cs typeface="Arial"/>
              </a:rPr>
              <a:t> </a:t>
            </a:r>
            <a:r>
              <a:rPr lang="en-US" sz="1600" err="1">
                <a:latin typeface="Arial"/>
                <a:ea typeface="Roboto Medium"/>
                <a:cs typeface="Arial"/>
              </a:rPr>
              <a:t>praesent</a:t>
            </a:r>
            <a:r>
              <a:rPr lang="en-US" sz="1600">
                <a:latin typeface="Arial"/>
                <a:ea typeface="Roboto Medium"/>
                <a:cs typeface="Arial"/>
              </a:rPr>
              <a:t> </a:t>
            </a:r>
            <a:r>
              <a:rPr lang="en-US" sz="1600" err="1">
                <a:latin typeface="Arial"/>
                <a:ea typeface="Roboto Medium"/>
                <a:cs typeface="Arial"/>
              </a:rPr>
              <a:t>luptatum</a:t>
            </a:r>
            <a:r>
              <a:rPr lang="en-US" sz="1600">
                <a:latin typeface="Arial"/>
                <a:ea typeface="Roboto Medium"/>
                <a:cs typeface="Arial"/>
              </a:rPr>
              <a:t> </a:t>
            </a:r>
            <a:r>
              <a:rPr lang="en-US" sz="1600" err="1">
                <a:latin typeface="Arial"/>
                <a:ea typeface="Roboto Medium"/>
                <a:cs typeface="Arial"/>
              </a:rPr>
              <a:t>zzril</a:t>
            </a:r>
            <a:r>
              <a:rPr lang="en-US" sz="1600">
                <a:latin typeface="Arial"/>
                <a:ea typeface="Roboto Medium"/>
                <a:cs typeface="Arial"/>
              </a:rPr>
              <a:t> </a:t>
            </a:r>
            <a:r>
              <a:rPr lang="en-US" sz="1600" err="1">
                <a:latin typeface="Arial"/>
                <a:ea typeface="Roboto Medium"/>
                <a:cs typeface="Arial"/>
              </a:rPr>
              <a:t>delenit</a:t>
            </a:r>
            <a:r>
              <a:rPr lang="en-US" sz="1600">
                <a:latin typeface="Arial"/>
                <a:ea typeface="Roboto Medium"/>
                <a:cs typeface="Arial"/>
              </a:rPr>
              <a:t> </a:t>
            </a:r>
            <a:r>
              <a:rPr lang="en-US" sz="1600" err="1">
                <a:latin typeface="Arial"/>
                <a:ea typeface="Roboto Medium"/>
                <a:cs typeface="Arial"/>
              </a:rPr>
              <a:t>augue</a:t>
            </a:r>
            <a:r>
              <a:rPr lang="en-US" sz="1600">
                <a:latin typeface="Arial"/>
                <a:ea typeface="Roboto Medium"/>
                <a:cs typeface="Arial"/>
              </a:rPr>
              <a:t> </a:t>
            </a:r>
            <a:r>
              <a:rPr lang="en-US" sz="1600" err="1">
                <a:latin typeface="Arial"/>
                <a:ea typeface="Roboto Medium"/>
                <a:cs typeface="Arial"/>
              </a:rPr>
              <a:t>duis</a:t>
            </a:r>
            <a:r>
              <a:rPr lang="en-US" sz="1600">
                <a:latin typeface="Arial"/>
                <a:ea typeface="Roboto Medium"/>
                <a:cs typeface="Arial"/>
              </a:rPr>
              <a:t> dolore </a:t>
            </a:r>
            <a:r>
              <a:rPr lang="en-US" sz="1600" err="1">
                <a:latin typeface="Arial"/>
                <a:ea typeface="Roboto Medium"/>
                <a:cs typeface="Arial"/>
              </a:rPr>
              <a:t>te</a:t>
            </a:r>
            <a:r>
              <a:rPr lang="en-US" sz="1600">
                <a:latin typeface="Arial"/>
                <a:ea typeface="Roboto Medium"/>
                <a:cs typeface="Arial"/>
              </a:rPr>
              <a:t> </a:t>
            </a:r>
            <a:r>
              <a:rPr lang="en-US" sz="1600" err="1">
                <a:latin typeface="Arial"/>
                <a:ea typeface="Roboto Medium"/>
                <a:cs typeface="Arial"/>
              </a:rPr>
              <a:t>feugait</a:t>
            </a:r>
            <a:r>
              <a:rPr lang="en-US" sz="1600">
                <a:latin typeface="Arial"/>
                <a:ea typeface="Roboto Medium"/>
                <a:cs typeface="Arial"/>
              </a:rPr>
              <a:t> </a:t>
            </a:r>
            <a:r>
              <a:rPr lang="en-US" sz="1600" err="1">
                <a:latin typeface="Arial"/>
                <a:ea typeface="Roboto Medium"/>
                <a:cs typeface="Arial"/>
              </a:rPr>
              <a:t>nulla</a:t>
            </a:r>
            <a:r>
              <a:rPr lang="en-US" sz="1600">
                <a:latin typeface="Arial"/>
                <a:ea typeface="Roboto Medium"/>
                <a:cs typeface="Arial"/>
              </a:rPr>
              <a:t> </a:t>
            </a:r>
            <a:r>
              <a:rPr lang="en-US" sz="1600" err="1">
                <a:latin typeface="Arial"/>
                <a:ea typeface="Roboto Medium"/>
                <a:cs typeface="Arial"/>
              </a:rPr>
              <a:t>facilisi</a:t>
            </a:r>
            <a:r>
              <a:rPr lang="en-US" sz="1600">
                <a:latin typeface="Arial"/>
                <a:ea typeface="Roboto Medium"/>
                <a:cs typeface="Arial"/>
              </a:rPr>
              <a:t>.</a:t>
            </a:r>
            <a:endParaRPr lang="en-US" sz="1800"/>
          </a:p>
        </p:txBody>
      </p:sp>
    </p:spTree>
    <p:extLst>
      <p:ext uri="{BB962C8B-B14F-4D97-AF65-F5344CB8AC3E}">
        <p14:creationId xmlns:p14="http://schemas.microsoft.com/office/powerpoint/2010/main" val="2653763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ext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1549849" y="545271"/>
            <a:ext cx="9413426" cy="559629"/>
          </a:xfrm>
        </p:spPr>
        <p:txBody>
          <a:bodyPr anchor="t">
            <a:normAutofit/>
          </a:bodyPr>
          <a:lstStyle>
            <a:lvl1pPr algn="l">
              <a:defRPr sz="4000"/>
            </a:lvl1pPr>
          </a:lstStyle>
          <a:p>
            <a:endParaRPr lang="en-US"/>
          </a:p>
        </p:txBody>
      </p:sp>
      <p:sp>
        <p:nvSpPr>
          <p:cNvPr id="3" name="Subtitle 2">
            <a:extLst>
              <a:ext uri="{FF2B5EF4-FFF2-40B4-BE49-F238E27FC236}">
                <a16:creationId xmlns:a16="http://schemas.microsoft.com/office/drawing/2014/main" id="{E3C1458D-1D3A-7B3E-0762-5C302B7E0697}"/>
              </a:ext>
            </a:extLst>
          </p:cNvPr>
          <p:cNvSpPr>
            <a:spLocks noGrp="1"/>
          </p:cNvSpPr>
          <p:nvPr>
            <p:ph type="subTitle" idx="1"/>
          </p:nvPr>
        </p:nvSpPr>
        <p:spPr>
          <a:xfrm>
            <a:off x="1549849" y="1420812"/>
            <a:ext cx="9413426" cy="5046663"/>
          </a:xfrm>
          <a:prstGeom prst="rect">
            <a:avLst/>
          </a:prstGeo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2D929BDA-41AA-363B-8AB4-100120D2DDAA}"/>
              </a:ext>
            </a:extLst>
          </p:cNvPr>
          <p:cNvSpPr/>
          <p:nvPr userDrawn="1"/>
        </p:nvSpPr>
        <p:spPr>
          <a:xfrm>
            <a:off x="-1" y="0"/>
            <a:ext cx="1188321" cy="6858000"/>
          </a:xfrm>
          <a:prstGeom prst="rect">
            <a:avLst/>
          </a:prstGeom>
          <a:solidFill>
            <a:srgbClr val="001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6" name="Picture 5" descr="A black background with white lines and dots&#10;&#10;Description automatically generated">
            <a:extLst>
              <a:ext uri="{FF2B5EF4-FFF2-40B4-BE49-F238E27FC236}">
                <a16:creationId xmlns:a16="http://schemas.microsoft.com/office/drawing/2014/main" id="{5F1D9725-DAEC-BE08-43E4-DA0A637F5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33011" y="4295404"/>
            <a:ext cx="3730093" cy="1462006"/>
          </a:xfrm>
          <a:prstGeom prst="rect">
            <a:avLst/>
          </a:prstGeom>
        </p:spPr>
      </p:pic>
      <p:pic>
        <p:nvPicPr>
          <p:cNvPr id="7" name="Picture 6" descr="A black and white logo&#10;&#10;Description automatically generated">
            <a:extLst>
              <a:ext uri="{FF2B5EF4-FFF2-40B4-BE49-F238E27FC236}">
                <a16:creationId xmlns:a16="http://schemas.microsoft.com/office/drawing/2014/main" id="{D5DF110C-01F3-996E-3D44-7F7169C81E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38" y="487371"/>
            <a:ext cx="1115631" cy="637722"/>
          </a:xfrm>
          <a:prstGeom prst="rect">
            <a:avLst/>
          </a:prstGeom>
        </p:spPr>
      </p:pic>
      <p:sp>
        <p:nvSpPr>
          <p:cNvPr id="11" name="Rectangle 10">
            <a:extLst>
              <a:ext uri="{FF2B5EF4-FFF2-40B4-BE49-F238E27FC236}">
                <a16:creationId xmlns:a16="http://schemas.microsoft.com/office/drawing/2014/main" id="{00CE113B-5446-A653-58B0-559872B1AAFB}"/>
              </a:ext>
            </a:extLst>
          </p:cNvPr>
          <p:cNvSpPr/>
          <p:nvPr userDrawn="1"/>
        </p:nvSpPr>
        <p:spPr>
          <a:xfrm>
            <a:off x="1625778" y="322461"/>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Tree>
    <p:extLst>
      <p:ext uri="{BB962C8B-B14F-4D97-AF65-F5344CB8AC3E}">
        <p14:creationId xmlns:p14="http://schemas.microsoft.com/office/powerpoint/2010/main" val="40701323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mparative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52753-4249-09B2-4EBA-E19DB24870F3}"/>
              </a:ext>
            </a:extLst>
          </p:cNvPr>
          <p:cNvSpPr/>
          <p:nvPr userDrawn="1"/>
        </p:nvSpPr>
        <p:spPr>
          <a:xfrm>
            <a:off x="0" y="1348"/>
            <a:ext cx="12192000" cy="241570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F5F5F"/>
              </a:solidFill>
              <a:latin typeface="FreeSans" panose="020B0504020202020204" pitchFamily="34" charset="0"/>
            </a:endParaRPr>
          </a:p>
        </p:txBody>
      </p:sp>
      <p:pic>
        <p:nvPicPr>
          <p:cNvPr id="5" name="Graphic 4">
            <a:extLst>
              <a:ext uri="{FF2B5EF4-FFF2-40B4-BE49-F238E27FC236}">
                <a16:creationId xmlns:a16="http://schemas.microsoft.com/office/drawing/2014/main" id="{C1779685-0211-27EC-EB7D-7362BE4F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7849" y="6146062"/>
            <a:ext cx="970173" cy="489457"/>
          </a:xfrm>
          <a:prstGeom prst="rect">
            <a:avLst/>
          </a:prstGeom>
        </p:spPr>
      </p:pic>
      <p:sp>
        <p:nvSpPr>
          <p:cNvPr id="6" name="Rectangle 5">
            <a:extLst>
              <a:ext uri="{FF2B5EF4-FFF2-40B4-BE49-F238E27FC236}">
                <a16:creationId xmlns:a16="http://schemas.microsoft.com/office/drawing/2014/main" id="{BFEB3B3B-CB50-D24D-3DB3-F18BD544B2CE}"/>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pic>
        <p:nvPicPr>
          <p:cNvPr id="7" name="Picture 6" descr="A black background with white lines&#10;&#10;Description automatically generated">
            <a:extLst>
              <a:ext uri="{FF2B5EF4-FFF2-40B4-BE49-F238E27FC236}">
                <a16:creationId xmlns:a16="http://schemas.microsoft.com/office/drawing/2014/main" id="{504E3393-5538-05F2-B264-04E2777192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a:off x="5450355" y="-1"/>
            <a:ext cx="6741645" cy="1683657"/>
          </a:xfrm>
          <a:prstGeom prst="rect">
            <a:avLst/>
          </a:prstGeom>
        </p:spPr>
      </p:pic>
      <p:sp>
        <p:nvSpPr>
          <p:cNvPr id="9" name="Title 1">
            <a:extLst>
              <a:ext uri="{FF2B5EF4-FFF2-40B4-BE49-F238E27FC236}">
                <a16:creationId xmlns:a16="http://schemas.microsoft.com/office/drawing/2014/main" id="{055AC4B0-84F2-0A66-2BBE-BA17B6222D33}"/>
              </a:ext>
            </a:extLst>
          </p:cNvPr>
          <p:cNvSpPr>
            <a:spLocks noGrp="1"/>
          </p:cNvSpPr>
          <p:nvPr>
            <p:ph type="ctrTitle" hasCustomPrompt="1"/>
          </p:nvPr>
        </p:nvSpPr>
        <p:spPr>
          <a:xfrm>
            <a:off x="550460" y="540375"/>
            <a:ext cx="11267562" cy="555000"/>
          </a:xfrm>
          <a:prstGeom prst="rect">
            <a:avLst/>
          </a:prstGeom>
        </p:spPr>
        <p:txBody>
          <a:bodyPr lIns="0" tIns="0" rIns="0" bIns="0" anchor="t">
            <a:noAutofit/>
          </a:bodyPr>
          <a:lstStyle>
            <a:lvl1pPr marL="0" algn="l" defTabSz="914400" rtl="0" eaLnBrk="1" latinLnBrk="0" hangingPunct="1">
              <a:lnSpc>
                <a:spcPct val="90000"/>
              </a:lnSpc>
              <a:spcBef>
                <a:spcPct val="0"/>
              </a:spcBef>
              <a:buNone/>
              <a:defRPr lang="en-US" sz="4000" b="1" kern="1200" dirty="0">
                <a:solidFill>
                  <a:srgbClr val="5F5F5F"/>
                </a:solidFill>
                <a:latin typeface="FreeSans" panose="020B0504020202020204" pitchFamily="34" charset="0"/>
                <a:ea typeface="+mn-ea"/>
                <a:cs typeface="+mn-cs"/>
              </a:defRPr>
            </a:lvl1pPr>
          </a:lstStyle>
          <a:p>
            <a:r>
              <a:rPr lang="en-US">
                <a:latin typeface="FreeSans"/>
                <a:ea typeface="FreeSans"/>
                <a:cs typeface="FreeSans"/>
              </a:rPr>
              <a:t>Understanding our Concept proposal</a:t>
            </a:r>
            <a:endParaRPr lang="en-US"/>
          </a:p>
        </p:txBody>
      </p:sp>
      <p:cxnSp>
        <p:nvCxnSpPr>
          <p:cNvPr id="3" name="Straight Connector 2">
            <a:extLst>
              <a:ext uri="{FF2B5EF4-FFF2-40B4-BE49-F238E27FC236}">
                <a16:creationId xmlns:a16="http://schemas.microsoft.com/office/drawing/2014/main" id="{278B2551-DD35-E4F3-0859-946FC81206D5}"/>
              </a:ext>
            </a:extLst>
          </p:cNvPr>
          <p:cNvCxnSpPr>
            <a:cxnSpLocks/>
            <a:endCxn id="11" idx="2"/>
          </p:cNvCxnSpPr>
          <p:nvPr userDrawn="1"/>
        </p:nvCxnSpPr>
        <p:spPr>
          <a:xfrm flipV="1">
            <a:off x="0" y="2415262"/>
            <a:ext cx="7551360" cy="1379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4;p22">
            <a:extLst>
              <a:ext uri="{FF2B5EF4-FFF2-40B4-BE49-F238E27FC236}">
                <a16:creationId xmlns:a16="http://schemas.microsoft.com/office/drawing/2014/main" id="{9C2C22AF-E514-B776-FB98-F4B6181B550B}"/>
              </a:ext>
            </a:extLst>
          </p:cNvPr>
          <p:cNvSpPr txBox="1"/>
          <p:nvPr userDrawn="1"/>
        </p:nvSpPr>
        <p:spPr>
          <a:xfrm>
            <a:off x="452693" y="3733516"/>
            <a:ext cx="2365068" cy="202874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a typeface="+mn-lt"/>
              <a:cs typeface="+mn-lt"/>
            </a:endParaRPr>
          </a:p>
        </p:txBody>
      </p:sp>
      <p:sp>
        <p:nvSpPr>
          <p:cNvPr id="8" name="Freeform: Shape 7">
            <a:extLst>
              <a:ext uri="{FF2B5EF4-FFF2-40B4-BE49-F238E27FC236}">
                <a16:creationId xmlns:a16="http://schemas.microsoft.com/office/drawing/2014/main" id="{3B1A18D5-53A3-61AC-4CC2-88A75AF408C7}"/>
              </a:ext>
            </a:extLst>
          </p:cNvPr>
          <p:cNvSpPr/>
          <p:nvPr userDrawn="1"/>
        </p:nvSpPr>
        <p:spPr>
          <a:xfrm>
            <a:off x="1385788" y="2272787"/>
            <a:ext cx="48691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B71B"/>
          </a:solidFill>
          <a:ln w="10308" cap="flat">
            <a:noFill/>
            <a:prstDash val="solid"/>
            <a:miter/>
          </a:ln>
        </p:spPr>
        <p:txBody>
          <a:bodyPr rtlCol="0" anchor="ctr"/>
          <a:lstStyle/>
          <a:p>
            <a:endParaRPr lang="en-US">
              <a:latin typeface="FreeSans" panose="020B0504020202020204" pitchFamily="34" charset="0"/>
            </a:endParaRPr>
          </a:p>
        </p:txBody>
      </p:sp>
      <p:sp>
        <p:nvSpPr>
          <p:cNvPr id="10" name="Freeform: Shape 9">
            <a:extLst>
              <a:ext uri="{FF2B5EF4-FFF2-40B4-BE49-F238E27FC236}">
                <a16:creationId xmlns:a16="http://schemas.microsoft.com/office/drawing/2014/main" id="{DD663936-80AD-2BE1-47CB-8BE83BE8C32B}"/>
              </a:ext>
            </a:extLst>
          </p:cNvPr>
          <p:cNvSpPr/>
          <p:nvPr userDrawn="1"/>
        </p:nvSpPr>
        <p:spPr>
          <a:xfrm>
            <a:off x="4393545" y="2272787"/>
            <a:ext cx="42903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0000"/>
          </a:solidFill>
          <a:ln w="10308" cap="flat">
            <a:noFill/>
            <a:prstDash val="solid"/>
            <a:miter/>
          </a:ln>
        </p:spPr>
        <p:txBody>
          <a:bodyPr rtlCol="0" anchor="ctr"/>
          <a:lstStyle/>
          <a:p>
            <a:endParaRPr lang="en-US">
              <a:latin typeface="FreeSans" panose="020B0504020202020204" pitchFamily="34" charset="0"/>
            </a:endParaRPr>
          </a:p>
        </p:txBody>
      </p:sp>
      <p:sp>
        <p:nvSpPr>
          <p:cNvPr id="11" name="Freeform: Shape 10">
            <a:extLst>
              <a:ext uri="{FF2B5EF4-FFF2-40B4-BE49-F238E27FC236}">
                <a16:creationId xmlns:a16="http://schemas.microsoft.com/office/drawing/2014/main" id="{94EA96B2-F735-46C6-7867-80E699AC9D20}"/>
              </a:ext>
            </a:extLst>
          </p:cNvPr>
          <p:cNvSpPr/>
          <p:nvPr userDrawn="1"/>
        </p:nvSpPr>
        <p:spPr>
          <a:xfrm>
            <a:off x="7336727" y="2272787"/>
            <a:ext cx="429152" cy="272272"/>
          </a:xfrm>
          <a:custGeom>
            <a:avLst/>
            <a:gdLst>
              <a:gd name="connsiteX0" fmla="*/ 385950 w 385949"/>
              <a:gd name="connsiteY0" fmla="*/ 101310 h 212731"/>
              <a:gd name="connsiteX1" fmla="*/ 385950 w 385949"/>
              <a:gd name="connsiteY1" fmla="*/ 0 h 212731"/>
              <a:gd name="connsiteX2" fmla="*/ 193026 w 385949"/>
              <a:gd name="connsiteY2" fmla="*/ 111318 h 212731"/>
              <a:gd name="connsiteX3" fmla="*/ 0 w 385949"/>
              <a:gd name="connsiteY3" fmla="*/ 0 h 212731"/>
              <a:gd name="connsiteX4" fmla="*/ 0 w 385949"/>
              <a:gd name="connsiteY4" fmla="*/ 101310 h 212731"/>
              <a:gd name="connsiteX5" fmla="*/ 193026 w 385949"/>
              <a:gd name="connsiteY5" fmla="*/ 212731 h 212731"/>
              <a:gd name="connsiteX6" fmla="*/ 385950 w 385949"/>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49" h="212731">
                <a:moveTo>
                  <a:pt x="385950" y="101310"/>
                </a:moveTo>
                <a:lnTo>
                  <a:pt x="385950" y="0"/>
                </a:lnTo>
                <a:lnTo>
                  <a:pt x="193026" y="111318"/>
                </a:lnTo>
                <a:lnTo>
                  <a:pt x="0" y="0"/>
                </a:lnTo>
                <a:lnTo>
                  <a:pt x="0" y="101310"/>
                </a:lnTo>
                <a:lnTo>
                  <a:pt x="193026" y="212731"/>
                </a:lnTo>
                <a:lnTo>
                  <a:pt x="385950" y="101310"/>
                </a:lnTo>
                <a:close/>
              </a:path>
            </a:pathLst>
          </a:custGeom>
          <a:solidFill>
            <a:schemeClr val="accent3"/>
          </a:solidFill>
          <a:ln w="10308" cap="flat">
            <a:noFill/>
            <a:prstDash val="solid"/>
            <a:miter/>
          </a:ln>
        </p:spPr>
        <p:txBody>
          <a:bodyPr rtlCol="0" anchor="ctr"/>
          <a:lstStyle/>
          <a:p>
            <a:endParaRPr lang="en-US">
              <a:latin typeface="FreeSans" panose="020B0504020202020204" pitchFamily="34" charset="0"/>
            </a:endParaRPr>
          </a:p>
        </p:txBody>
      </p:sp>
      <p:sp>
        <p:nvSpPr>
          <p:cNvPr id="13" name="Google Shape;214;p22">
            <a:extLst>
              <a:ext uri="{FF2B5EF4-FFF2-40B4-BE49-F238E27FC236}">
                <a16:creationId xmlns:a16="http://schemas.microsoft.com/office/drawing/2014/main" id="{1026D679-B73C-2419-56FC-2F055EEEC74B}"/>
              </a:ext>
            </a:extLst>
          </p:cNvPr>
          <p:cNvSpPr txBox="1"/>
          <p:nvPr userDrawn="1"/>
        </p:nvSpPr>
        <p:spPr>
          <a:xfrm>
            <a:off x="3560434" y="3720975"/>
            <a:ext cx="2648579" cy="2445927"/>
          </a:xfrm>
          <a:prstGeom prst="rect">
            <a:avLst/>
          </a:prstGeom>
          <a:noFill/>
          <a:ln>
            <a:noFill/>
          </a:ln>
        </p:spPr>
        <p:txBody>
          <a:bodyPr spcFirstLastPara="1" wrap="square" lIns="91425" tIns="45700" rIns="91425" bIns="45700" anchor="t" anchorCtr="0">
            <a:noAutofit/>
          </a:bodyPr>
          <a:lstStyle/>
          <a:p>
            <a:endParaRPr lang="en-US" sz="1250">
              <a:ea typeface="+mn-lt"/>
              <a:cs typeface="+mn-lt"/>
            </a:endParaRPr>
          </a:p>
        </p:txBody>
      </p:sp>
      <p:sp>
        <p:nvSpPr>
          <p:cNvPr id="15" name="Google Shape;214;p22">
            <a:extLst>
              <a:ext uri="{FF2B5EF4-FFF2-40B4-BE49-F238E27FC236}">
                <a16:creationId xmlns:a16="http://schemas.microsoft.com/office/drawing/2014/main" id="{F6EC0156-A05E-4E91-4106-1496354BD9E3}"/>
              </a:ext>
            </a:extLst>
          </p:cNvPr>
          <p:cNvSpPr txBox="1"/>
          <p:nvPr userDrawn="1"/>
        </p:nvSpPr>
        <p:spPr>
          <a:xfrm>
            <a:off x="6485609" y="3733516"/>
            <a:ext cx="2555648" cy="2050746"/>
          </a:xfrm>
          <a:prstGeom prst="rect">
            <a:avLst/>
          </a:prstGeom>
          <a:noFill/>
          <a:ln>
            <a:noFill/>
          </a:ln>
        </p:spPr>
        <p:txBody>
          <a:bodyPr spcFirstLastPara="1" wrap="square" lIns="91425" tIns="45700" rIns="91425" bIns="45700" anchor="t" anchorCtr="0">
            <a:noAutofit/>
          </a:bodyPr>
          <a:lstStyle/>
          <a:p>
            <a:pPr>
              <a:buSzPts val="1600"/>
            </a:pPr>
            <a:endParaRPr lang="en-US" sz="1250" b="0" i="0" u="none" strike="noStrike" cap="none">
              <a:solidFill>
                <a:schemeClr val="bg2">
                  <a:lumMod val="50000"/>
                </a:schemeClr>
              </a:solidFill>
              <a:latin typeface="FreeSans" panose="020B0504020202020204" pitchFamily="34" charset="0"/>
              <a:ea typeface="Helvetica Neue"/>
              <a:cs typeface="Helvetica Neue"/>
            </a:endParaRPr>
          </a:p>
        </p:txBody>
      </p:sp>
      <p:sp>
        <p:nvSpPr>
          <p:cNvPr id="17" name="Google Shape;214;p22">
            <a:extLst>
              <a:ext uri="{FF2B5EF4-FFF2-40B4-BE49-F238E27FC236}">
                <a16:creationId xmlns:a16="http://schemas.microsoft.com/office/drawing/2014/main" id="{F3B374B3-2EBC-3E14-A584-A29CAA215A61}"/>
              </a:ext>
            </a:extLst>
          </p:cNvPr>
          <p:cNvSpPr txBox="1"/>
          <p:nvPr userDrawn="1"/>
        </p:nvSpPr>
        <p:spPr>
          <a:xfrm>
            <a:off x="9316754" y="3698728"/>
            <a:ext cx="2434341" cy="220792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ndParaRPr>
          </a:p>
        </p:txBody>
      </p:sp>
    </p:spTree>
    <p:extLst>
      <p:ext uri="{BB962C8B-B14F-4D97-AF65-F5344CB8AC3E}">
        <p14:creationId xmlns:p14="http://schemas.microsoft.com/office/powerpoint/2010/main" val="18710681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Comparative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52753-4249-09B2-4EBA-E19DB24870F3}"/>
              </a:ext>
            </a:extLst>
          </p:cNvPr>
          <p:cNvSpPr/>
          <p:nvPr userDrawn="1"/>
        </p:nvSpPr>
        <p:spPr>
          <a:xfrm>
            <a:off x="0" y="0"/>
            <a:ext cx="12192000" cy="2417056"/>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F5F5F"/>
              </a:solidFill>
              <a:latin typeface="FreeSans" panose="020B0504020202020204" pitchFamily="34" charset="0"/>
            </a:endParaRPr>
          </a:p>
        </p:txBody>
      </p:sp>
      <p:pic>
        <p:nvPicPr>
          <p:cNvPr id="5" name="Graphic 4">
            <a:extLst>
              <a:ext uri="{FF2B5EF4-FFF2-40B4-BE49-F238E27FC236}">
                <a16:creationId xmlns:a16="http://schemas.microsoft.com/office/drawing/2014/main" id="{C1779685-0211-27EC-EB7D-7362BE4F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7849" y="6146062"/>
            <a:ext cx="970173" cy="489457"/>
          </a:xfrm>
          <a:prstGeom prst="rect">
            <a:avLst/>
          </a:prstGeom>
        </p:spPr>
      </p:pic>
      <p:sp>
        <p:nvSpPr>
          <p:cNvPr id="6" name="Rectangle 5">
            <a:extLst>
              <a:ext uri="{FF2B5EF4-FFF2-40B4-BE49-F238E27FC236}">
                <a16:creationId xmlns:a16="http://schemas.microsoft.com/office/drawing/2014/main" id="{BFEB3B3B-CB50-D24D-3DB3-F18BD544B2CE}"/>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pic>
        <p:nvPicPr>
          <p:cNvPr id="7" name="Picture 6" descr="A black background with white lines&#10;&#10;Description automatically generated">
            <a:extLst>
              <a:ext uri="{FF2B5EF4-FFF2-40B4-BE49-F238E27FC236}">
                <a16:creationId xmlns:a16="http://schemas.microsoft.com/office/drawing/2014/main" id="{504E3393-5538-05F2-B264-04E2777192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a:off x="5450355" y="-1"/>
            <a:ext cx="6741645" cy="1683657"/>
          </a:xfrm>
          <a:prstGeom prst="rect">
            <a:avLst/>
          </a:prstGeom>
        </p:spPr>
      </p:pic>
      <p:sp>
        <p:nvSpPr>
          <p:cNvPr id="9" name="Title 1">
            <a:extLst>
              <a:ext uri="{FF2B5EF4-FFF2-40B4-BE49-F238E27FC236}">
                <a16:creationId xmlns:a16="http://schemas.microsoft.com/office/drawing/2014/main" id="{055AC4B0-84F2-0A66-2BBE-BA17B6222D33}"/>
              </a:ext>
            </a:extLst>
          </p:cNvPr>
          <p:cNvSpPr>
            <a:spLocks noGrp="1"/>
          </p:cNvSpPr>
          <p:nvPr>
            <p:ph type="ctrTitle" hasCustomPrompt="1"/>
          </p:nvPr>
        </p:nvSpPr>
        <p:spPr>
          <a:xfrm>
            <a:off x="550460" y="540375"/>
            <a:ext cx="11267562" cy="555000"/>
          </a:xfrm>
          <a:prstGeom prst="rect">
            <a:avLst/>
          </a:prstGeom>
        </p:spPr>
        <p:txBody>
          <a:bodyPr lIns="0" tIns="0" rIns="0" bIns="0" anchor="t">
            <a:noAutofit/>
          </a:bodyPr>
          <a:lstStyle>
            <a:lvl1pPr marL="0" algn="l" defTabSz="914400" rtl="0" eaLnBrk="1" latinLnBrk="0" hangingPunct="1">
              <a:lnSpc>
                <a:spcPct val="90000"/>
              </a:lnSpc>
              <a:spcBef>
                <a:spcPct val="0"/>
              </a:spcBef>
              <a:buNone/>
              <a:defRPr lang="en-US" sz="4000" b="1" kern="1200" dirty="0">
                <a:solidFill>
                  <a:srgbClr val="5F5F5F"/>
                </a:solidFill>
                <a:latin typeface="FreeSans" panose="020B0504020202020204" pitchFamily="34" charset="0"/>
                <a:ea typeface="+mn-ea"/>
                <a:cs typeface="+mn-cs"/>
              </a:defRPr>
            </a:lvl1pPr>
          </a:lstStyle>
          <a:p>
            <a:r>
              <a:rPr lang="en-US">
                <a:latin typeface="FreeSans"/>
                <a:ea typeface="FreeSans"/>
                <a:cs typeface="FreeSans"/>
              </a:rPr>
              <a:t>Understanding our Concept proposal</a:t>
            </a:r>
            <a:endParaRPr lang="en-US"/>
          </a:p>
        </p:txBody>
      </p:sp>
      <p:cxnSp>
        <p:nvCxnSpPr>
          <p:cNvPr id="3" name="Straight Connector 2">
            <a:extLst>
              <a:ext uri="{FF2B5EF4-FFF2-40B4-BE49-F238E27FC236}">
                <a16:creationId xmlns:a16="http://schemas.microsoft.com/office/drawing/2014/main" id="{278B2551-DD35-E4F3-0859-946FC81206D5}"/>
              </a:ext>
            </a:extLst>
          </p:cNvPr>
          <p:cNvCxnSpPr>
            <a:cxnSpLocks/>
            <a:stCxn id="8" idx="2"/>
            <a:endCxn id="19" idx="2"/>
          </p:cNvCxnSpPr>
          <p:nvPr userDrawn="1"/>
        </p:nvCxnSpPr>
        <p:spPr>
          <a:xfrm>
            <a:off x="1569229" y="2398045"/>
            <a:ext cx="90832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4;p22">
            <a:extLst>
              <a:ext uri="{FF2B5EF4-FFF2-40B4-BE49-F238E27FC236}">
                <a16:creationId xmlns:a16="http://schemas.microsoft.com/office/drawing/2014/main" id="{9C2C22AF-E514-B776-FB98-F4B6181B550B}"/>
              </a:ext>
            </a:extLst>
          </p:cNvPr>
          <p:cNvSpPr txBox="1"/>
          <p:nvPr userDrawn="1"/>
        </p:nvSpPr>
        <p:spPr>
          <a:xfrm>
            <a:off x="475885" y="3726692"/>
            <a:ext cx="2365068" cy="202874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a typeface="+mn-lt"/>
              <a:cs typeface="+mn-lt"/>
            </a:endParaRPr>
          </a:p>
        </p:txBody>
      </p:sp>
      <p:sp>
        <p:nvSpPr>
          <p:cNvPr id="8" name="Freeform: Shape 7">
            <a:extLst>
              <a:ext uri="{FF2B5EF4-FFF2-40B4-BE49-F238E27FC236}">
                <a16:creationId xmlns:a16="http://schemas.microsoft.com/office/drawing/2014/main" id="{3B1A18D5-53A3-61AC-4CC2-88A75AF408C7}"/>
              </a:ext>
            </a:extLst>
          </p:cNvPr>
          <p:cNvSpPr/>
          <p:nvPr userDrawn="1"/>
        </p:nvSpPr>
        <p:spPr>
          <a:xfrm>
            <a:off x="1325770" y="2255570"/>
            <a:ext cx="48691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B71B"/>
          </a:solidFill>
          <a:ln w="10308" cap="flat">
            <a:noFill/>
            <a:prstDash val="solid"/>
            <a:miter/>
          </a:ln>
        </p:spPr>
        <p:txBody>
          <a:bodyPr rtlCol="0" anchor="ctr"/>
          <a:lstStyle/>
          <a:p>
            <a:endParaRPr lang="en-US">
              <a:latin typeface="FreeSans" panose="020B0504020202020204" pitchFamily="34" charset="0"/>
            </a:endParaRPr>
          </a:p>
        </p:txBody>
      </p:sp>
      <p:sp>
        <p:nvSpPr>
          <p:cNvPr id="10" name="Freeform: Shape 9">
            <a:extLst>
              <a:ext uri="{FF2B5EF4-FFF2-40B4-BE49-F238E27FC236}">
                <a16:creationId xmlns:a16="http://schemas.microsoft.com/office/drawing/2014/main" id="{DD663936-80AD-2BE1-47CB-8BE83BE8C32B}"/>
              </a:ext>
            </a:extLst>
          </p:cNvPr>
          <p:cNvSpPr/>
          <p:nvPr userDrawn="1"/>
        </p:nvSpPr>
        <p:spPr>
          <a:xfrm>
            <a:off x="3647175" y="2255570"/>
            <a:ext cx="429038" cy="272272"/>
          </a:xfrm>
          <a:custGeom>
            <a:avLst/>
            <a:gdLst>
              <a:gd name="connsiteX0" fmla="*/ 385846 w 385846"/>
              <a:gd name="connsiteY0" fmla="*/ 101310 h 212731"/>
              <a:gd name="connsiteX1" fmla="*/ 385846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6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6" y="101310"/>
                </a:moveTo>
                <a:lnTo>
                  <a:pt x="385846" y="0"/>
                </a:lnTo>
                <a:lnTo>
                  <a:pt x="192923" y="111318"/>
                </a:lnTo>
                <a:lnTo>
                  <a:pt x="0" y="0"/>
                </a:lnTo>
                <a:lnTo>
                  <a:pt x="0" y="101310"/>
                </a:lnTo>
                <a:lnTo>
                  <a:pt x="192923" y="212731"/>
                </a:lnTo>
                <a:lnTo>
                  <a:pt x="385846" y="101310"/>
                </a:lnTo>
                <a:close/>
              </a:path>
            </a:pathLst>
          </a:custGeom>
          <a:solidFill>
            <a:srgbClr val="FF0000"/>
          </a:solidFill>
          <a:ln w="10308" cap="flat">
            <a:noFill/>
            <a:prstDash val="solid"/>
            <a:miter/>
          </a:ln>
        </p:spPr>
        <p:txBody>
          <a:bodyPr rtlCol="0" anchor="ctr"/>
          <a:lstStyle/>
          <a:p>
            <a:endParaRPr lang="en-US">
              <a:latin typeface="FreeSans" panose="020B0504020202020204" pitchFamily="34" charset="0"/>
            </a:endParaRPr>
          </a:p>
        </p:txBody>
      </p:sp>
      <p:sp>
        <p:nvSpPr>
          <p:cNvPr id="11" name="Freeform: Shape 10">
            <a:extLst>
              <a:ext uri="{FF2B5EF4-FFF2-40B4-BE49-F238E27FC236}">
                <a16:creationId xmlns:a16="http://schemas.microsoft.com/office/drawing/2014/main" id="{94EA96B2-F735-46C6-7867-80E699AC9D20}"/>
              </a:ext>
            </a:extLst>
          </p:cNvPr>
          <p:cNvSpPr/>
          <p:nvPr userDrawn="1"/>
        </p:nvSpPr>
        <p:spPr>
          <a:xfrm>
            <a:off x="5910700" y="2255570"/>
            <a:ext cx="429152" cy="272272"/>
          </a:xfrm>
          <a:custGeom>
            <a:avLst/>
            <a:gdLst>
              <a:gd name="connsiteX0" fmla="*/ 385950 w 385949"/>
              <a:gd name="connsiteY0" fmla="*/ 101310 h 212731"/>
              <a:gd name="connsiteX1" fmla="*/ 385950 w 385949"/>
              <a:gd name="connsiteY1" fmla="*/ 0 h 212731"/>
              <a:gd name="connsiteX2" fmla="*/ 193026 w 385949"/>
              <a:gd name="connsiteY2" fmla="*/ 111318 h 212731"/>
              <a:gd name="connsiteX3" fmla="*/ 0 w 385949"/>
              <a:gd name="connsiteY3" fmla="*/ 0 h 212731"/>
              <a:gd name="connsiteX4" fmla="*/ 0 w 385949"/>
              <a:gd name="connsiteY4" fmla="*/ 101310 h 212731"/>
              <a:gd name="connsiteX5" fmla="*/ 193026 w 385949"/>
              <a:gd name="connsiteY5" fmla="*/ 212731 h 212731"/>
              <a:gd name="connsiteX6" fmla="*/ 385950 w 385949"/>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49" h="212731">
                <a:moveTo>
                  <a:pt x="385950" y="101310"/>
                </a:moveTo>
                <a:lnTo>
                  <a:pt x="385950" y="0"/>
                </a:lnTo>
                <a:lnTo>
                  <a:pt x="193026" y="111318"/>
                </a:lnTo>
                <a:lnTo>
                  <a:pt x="0" y="0"/>
                </a:lnTo>
                <a:lnTo>
                  <a:pt x="0" y="101310"/>
                </a:lnTo>
                <a:lnTo>
                  <a:pt x="193026" y="212731"/>
                </a:lnTo>
                <a:lnTo>
                  <a:pt x="385950" y="101310"/>
                </a:lnTo>
                <a:close/>
              </a:path>
            </a:pathLst>
          </a:custGeom>
          <a:solidFill>
            <a:srgbClr val="5488C7"/>
          </a:solidFill>
          <a:ln w="10308" cap="flat">
            <a:noFill/>
            <a:prstDash val="solid"/>
            <a:miter/>
          </a:ln>
        </p:spPr>
        <p:txBody>
          <a:bodyPr rtlCol="0" anchor="ctr"/>
          <a:lstStyle/>
          <a:p>
            <a:endParaRPr lang="en-US">
              <a:latin typeface="FreeSans" panose="020B0504020202020204" pitchFamily="34" charset="0"/>
            </a:endParaRPr>
          </a:p>
        </p:txBody>
      </p:sp>
      <p:sp>
        <p:nvSpPr>
          <p:cNvPr id="13" name="Google Shape;214;p22">
            <a:extLst>
              <a:ext uri="{FF2B5EF4-FFF2-40B4-BE49-F238E27FC236}">
                <a16:creationId xmlns:a16="http://schemas.microsoft.com/office/drawing/2014/main" id="{1026D679-B73C-2419-56FC-2F055EEEC74B}"/>
              </a:ext>
            </a:extLst>
          </p:cNvPr>
          <p:cNvSpPr txBox="1"/>
          <p:nvPr userDrawn="1"/>
        </p:nvSpPr>
        <p:spPr>
          <a:xfrm>
            <a:off x="3560434" y="3720975"/>
            <a:ext cx="2648579" cy="2445927"/>
          </a:xfrm>
          <a:prstGeom prst="rect">
            <a:avLst/>
          </a:prstGeom>
          <a:noFill/>
          <a:ln>
            <a:noFill/>
          </a:ln>
        </p:spPr>
        <p:txBody>
          <a:bodyPr spcFirstLastPara="1" wrap="square" lIns="91425" tIns="45700" rIns="91425" bIns="45700" anchor="t" anchorCtr="0">
            <a:noAutofit/>
          </a:bodyPr>
          <a:lstStyle/>
          <a:p>
            <a:endParaRPr lang="en-US" sz="1250">
              <a:ea typeface="+mn-lt"/>
              <a:cs typeface="+mn-lt"/>
            </a:endParaRPr>
          </a:p>
        </p:txBody>
      </p:sp>
      <p:sp>
        <p:nvSpPr>
          <p:cNvPr id="15" name="Google Shape;214;p22">
            <a:extLst>
              <a:ext uri="{FF2B5EF4-FFF2-40B4-BE49-F238E27FC236}">
                <a16:creationId xmlns:a16="http://schemas.microsoft.com/office/drawing/2014/main" id="{F6EC0156-A05E-4E91-4106-1496354BD9E3}"/>
              </a:ext>
            </a:extLst>
          </p:cNvPr>
          <p:cNvSpPr txBox="1"/>
          <p:nvPr userDrawn="1"/>
        </p:nvSpPr>
        <p:spPr>
          <a:xfrm>
            <a:off x="6485609" y="3733516"/>
            <a:ext cx="2555648" cy="2050746"/>
          </a:xfrm>
          <a:prstGeom prst="rect">
            <a:avLst/>
          </a:prstGeom>
          <a:noFill/>
          <a:ln>
            <a:noFill/>
          </a:ln>
        </p:spPr>
        <p:txBody>
          <a:bodyPr spcFirstLastPara="1" wrap="square" lIns="91425" tIns="45700" rIns="91425" bIns="45700" anchor="t" anchorCtr="0">
            <a:noAutofit/>
          </a:bodyPr>
          <a:lstStyle/>
          <a:p>
            <a:pPr>
              <a:buSzPts val="1600"/>
            </a:pPr>
            <a:endParaRPr lang="en-US" sz="1250" b="0" i="0" u="none" strike="noStrike" cap="none">
              <a:solidFill>
                <a:schemeClr val="bg2">
                  <a:lumMod val="50000"/>
                </a:schemeClr>
              </a:solidFill>
              <a:latin typeface="FreeSans" panose="020B0504020202020204" pitchFamily="34" charset="0"/>
              <a:ea typeface="Helvetica Neue"/>
              <a:cs typeface="Helvetica Neue"/>
            </a:endParaRPr>
          </a:p>
        </p:txBody>
      </p:sp>
      <p:sp>
        <p:nvSpPr>
          <p:cNvPr id="17" name="Google Shape;214;p22">
            <a:extLst>
              <a:ext uri="{FF2B5EF4-FFF2-40B4-BE49-F238E27FC236}">
                <a16:creationId xmlns:a16="http://schemas.microsoft.com/office/drawing/2014/main" id="{F3B374B3-2EBC-3E14-A584-A29CAA215A61}"/>
              </a:ext>
            </a:extLst>
          </p:cNvPr>
          <p:cNvSpPr txBox="1"/>
          <p:nvPr userDrawn="1"/>
        </p:nvSpPr>
        <p:spPr>
          <a:xfrm>
            <a:off x="9316754" y="3698728"/>
            <a:ext cx="2434341" cy="2207924"/>
          </a:xfrm>
          <a:prstGeom prst="rect">
            <a:avLst/>
          </a:prstGeom>
          <a:noFill/>
          <a:ln>
            <a:noFill/>
          </a:ln>
        </p:spPr>
        <p:txBody>
          <a:bodyPr spcFirstLastPara="1" wrap="square" lIns="91425" tIns="45700" rIns="91425" bIns="45700" anchor="t" anchorCtr="0">
            <a:noAutofit/>
          </a:bodyPr>
          <a:lstStyle/>
          <a:p>
            <a:endParaRPr lang="en-US" sz="1250">
              <a:solidFill>
                <a:schemeClr val="bg2">
                  <a:lumMod val="50000"/>
                </a:schemeClr>
              </a:solidFill>
            </a:endParaRPr>
          </a:p>
        </p:txBody>
      </p:sp>
      <p:sp>
        <p:nvSpPr>
          <p:cNvPr id="19" name="Freeform: Shape 18">
            <a:extLst>
              <a:ext uri="{FF2B5EF4-FFF2-40B4-BE49-F238E27FC236}">
                <a16:creationId xmlns:a16="http://schemas.microsoft.com/office/drawing/2014/main" id="{0087EA37-0140-BFF2-6819-481621431688}"/>
              </a:ext>
            </a:extLst>
          </p:cNvPr>
          <p:cNvSpPr/>
          <p:nvPr userDrawn="1"/>
        </p:nvSpPr>
        <p:spPr>
          <a:xfrm>
            <a:off x="10437977" y="2255570"/>
            <a:ext cx="429038" cy="272272"/>
          </a:xfrm>
          <a:custGeom>
            <a:avLst/>
            <a:gdLst>
              <a:gd name="connsiteX0" fmla="*/ 385847 w 385846"/>
              <a:gd name="connsiteY0" fmla="*/ 101310 h 212731"/>
              <a:gd name="connsiteX1" fmla="*/ 385847 w 385846"/>
              <a:gd name="connsiteY1" fmla="*/ 0 h 212731"/>
              <a:gd name="connsiteX2" fmla="*/ 192923 w 385846"/>
              <a:gd name="connsiteY2" fmla="*/ 111318 h 212731"/>
              <a:gd name="connsiteX3" fmla="*/ 0 w 385846"/>
              <a:gd name="connsiteY3" fmla="*/ 0 h 212731"/>
              <a:gd name="connsiteX4" fmla="*/ 0 w 385846"/>
              <a:gd name="connsiteY4" fmla="*/ 101310 h 212731"/>
              <a:gd name="connsiteX5" fmla="*/ 192923 w 385846"/>
              <a:gd name="connsiteY5" fmla="*/ 212731 h 212731"/>
              <a:gd name="connsiteX6" fmla="*/ 385847 w 385846"/>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6" h="212731">
                <a:moveTo>
                  <a:pt x="385847" y="101310"/>
                </a:moveTo>
                <a:lnTo>
                  <a:pt x="385847" y="0"/>
                </a:lnTo>
                <a:lnTo>
                  <a:pt x="192923" y="111318"/>
                </a:lnTo>
                <a:lnTo>
                  <a:pt x="0" y="0"/>
                </a:lnTo>
                <a:lnTo>
                  <a:pt x="0" y="101310"/>
                </a:lnTo>
                <a:lnTo>
                  <a:pt x="192923" y="212731"/>
                </a:lnTo>
                <a:lnTo>
                  <a:pt x="385847" y="101310"/>
                </a:lnTo>
                <a:close/>
              </a:path>
            </a:pathLst>
          </a:custGeom>
          <a:solidFill>
            <a:srgbClr val="8BAF26"/>
          </a:solidFill>
          <a:ln w="10308" cap="flat">
            <a:noFill/>
            <a:prstDash val="solid"/>
            <a:miter/>
          </a:ln>
        </p:spPr>
        <p:txBody>
          <a:bodyPr rtlCol="0" anchor="ctr"/>
          <a:lstStyle/>
          <a:p>
            <a:endParaRPr lang="en-US">
              <a:latin typeface="FreeSans" panose="020B0504020202020204" pitchFamily="34" charset="0"/>
            </a:endParaRPr>
          </a:p>
        </p:txBody>
      </p:sp>
      <p:sp>
        <p:nvSpPr>
          <p:cNvPr id="12" name="Freeform: Shape 10">
            <a:extLst>
              <a:ext uri="{FF2B5EF4-FFF2-40B4-BE49-F238E27FC236}">
                <a16:creationId xmlns:a16="http://schemas.microsoft.com/office/drawing/2014/main" id="{069AB790-E5AA-33E5-F39F-A8DD0F0CAF6C}"/>
              </a:ext>
            </a:extLst>
          </p:cNvPr>
          <p:cNvSpPr/>
          <p:nvPr userDrawn="1"/>
        </p:nvSpPr>
        <p:spPr>
          <a:xfrm>
            <a:off x="8174339" y="2255570"/>
            <a:ext cx="429152" cy="272272"/>
          </a:xfrm>
          <a:custGeom>
            <a:avLst/>
            <a:gdLst>
              <a:gd name="connsiteX0" fmla="*/ 385950 w 385949"/>
              <a:gd name="connsiteY0" fmla="*/ 101310 h 212731"/>
              <a:gd name="connsiteX1" fmla="*/ 385950 w 385949"/>
              <a:gd name="connsiteY1" fmla="*/ 0 h 212731"/>
              <a:gd name="connsiteX2" fmla="*/ 193026 w 385949"/>
              <a:gd name="connsiteY2" fmla="*/ 111318 h 212731"/>
              <a:gd name="connsiteX3" fmla="*/ 0 w 385949"/>
              <a:gd name="connsiteY3" fmla="*/ 0 h 212731"/>
              <a:gd name="connsiteX4" fmla="*/ 0 w 385949"/>
              <a:gd name="connsiteY4" fmla="*/ 101310 h 212731"/>
              <a:gd name="connsiteX5" fmla="*/ 193026 w 385949"/>
              <a:gd name="connsiteY5" fmla="*/ 212731 h 212731"/>
              <a:gd name="connsiteX6" fmla="*/ 385950 w 385949"/>
              <a:gd name="connsiteY6" fmla="*/ 101310 h 2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49" h="212731">
                <a:moveTo>
                  <a:pt x="385950" y="101310"/>
                </a:moveTo>
                <a:lnTo>
                  <a:pt x="385950" y="0"/>
                </a:lnTo>
                <a:lnTo>
                  <a:pt x="193026" y="111318"/>
                </a:lnTo>
                <a:lnTo>
                  <a:pt x="0" y="0"/>
                </a:lnTo>
                <a:lnTo>
                  <a:pt x="0" y="101310"/>
                </a:lnTo>
                <a:lnTo>
                  <a:pt x="193026" y="212731"/>
                </a:lnTo>
                <a:lnTo>
                  <a:pt x="385950" y="101310"/>
                </a:lnTo>
                <a:close/>
              </a:path>
            </a:pathLst>
          </a:custGeom>
          <a:solidFill>
            <a:srgbClr val="FF7F00"/>
          </a:solidFill>
          <a:ln w="10308" cap="flat">
            <a:noFill/>
            <a:prstDash val="solid"/>
            <a:miter/>
          </a:ln>
        </p:spPr>
        <p:txBody>
          <a:bodyPr rtlCol="0" anchor="ctr"/>
          <a:lstStyle/>
          <a:p>
            <a:endParaRPr lang="en-US">
              <a:solidFill>
                <a:srgbClr val="FF7F00"/>
              </a:solidFill>
              <a:latin typeface="FreeSans" panose="020B0504020202020204" pitchFamily="34" charset="0"/>
            </a:endParaRPr>
          </a:p>
        </p:txBody>
      </p:sp>
    </p:spTree>
    <p:extLst>
      <p:ext uri="{BB962C8B-B14F-4D97-AF65-F5344CB8AC3E}">
        <p14:creationId xmlns:p14="http://schemas.microsoft.com/office/powerpoint/2010/main" val="19334878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0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998F3A-D454-5AC7-8171-4193D02611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7849" y="6146062"/>
            <a:ext cx="970173" cy="489457"/>
          </a:xfrm>
          <a:prstGeom prst="rect">
            <a:avLst/>
          </a:prstGeom>
        </p:spPr>
      </p:pic>
      <p:sp>
        <p:nvSpPr>
          <p:cNvPr id="5" name="Rectangle 4">
            <a:extLst>
              <a:ext uri="{FF2B5EF4-FFF2-40B4-BE49-F238E27FC236}">
                <a16:creationId xmlns:a16="http://schemas.microsoft.com/office/drawing/2014/main" id="{C782D2D8-B3D4-5E5C-6C82-AA42C5B648E7}"/>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4" name="Title 1">
            <a:extLst>
              <a:ext uri="{FF2B5EF4-FFF2-40B4-BE49-F238E27FC236}">
                <a16:creationId xmlns:a16="http://schemas.microsoft.com/office/drawing/2014/main" id="{63A19A49-28C0-DB4E-D967-7A2EFF04B849}"/>
              </a:ext>
            </a:extLst>
          </p:cNvPr>
          <p:cNvSpPr>
            <a:spLocks noGrp="1"/>
          </p:cNvSpPr>
          <p:nvPr>
            <p:ph type="ctrTitle" idx="4294967295" hasCustomPrompt="1"/>
          </p:nvPr>
        </p:nvSpPr>
        <p:spPr>
          <a:xfrm>
            <a:off x="1629131" y="239815"/>
            <a:ext cx="2512305" cy="150985"/>
          </a:xfrm>
        </p:spPr>
        <p:txBody>
          <a:bodyPr anchor="ctr"/>
          <a:lstStyle/>
          <a:p>
            <a:r>
              <a:rPr lang="en-US" sz="1200" b="0">
                <a:solidFill>
                  <a:schemeClr val="bg2">
                    <a:lumMod val="50000"/>
                  </a:schemeClr>
                </a:solidFill>
                <a:latin typeface="Arial"/>
                <a:ea typeface="FreeSans"/>
                <a:cs typeface="FreeSans"/>
              </a:rPr>
              <a:t>Concept 0 – Concept Name</a:t>
            </a:r>
          </a:p>
        </p:txBody>
      </p:sp>
    </p:spTree>
    <p:extLst>
      <p:ext uri="{BB962C8B-B14F-4D97-AF65-F5344CB8AC3E}">
        <p14:creationId xmlns:p14="http://schemas.microsoft.com/office/powerpoint/2010/main" val="26372555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4284CF-2C6F-178F-5126-AD84D51969FD}"/>
              </a:ext>
            </a:extLst>
          </p:cNvPr>
          <p:cNvSpPr/>
          <p:nvPr userDrawn="1"/>
        </p:nvSpPr>
        <p:spPr>
          <a:xfrm>
            <a:off x="1082040" y="0"/>
            <a:ext cx="11109960" cy="685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reeSans" panose="020B0504020202020204" pitchFamily="34" charset="0"/>
              </a:rPr>
              <a:t> </a:t>
            </a:r>
          </a:p>
        </p:txBody>
      </p:sp>
      <p:sp>
        <p:nvSpPr>
          <p:cNvPr id="6" name="Rectangle 5">
            <a:extLst>
              <a:ext uri="{FF2B5EF4-FFF2-40B4-BE49-F238E27FC236}">
                <a16:creationId xmlns:a16="http://schemas.microsoft.com/office/drawing/2014/main" id="{FD3ECC6A-D2E3-F09C-48C7-B77DB8771BB9}"/>
              </a:ext>
            </a:extLst>
          </p:cNvPr>
          <p:cNvSpPr/>
          <p:nvPr userDrawn="1"/>
        </p:nvSpPr>
        <p:spPr>
          <a:xfrm>
            <a:off x="-1" y="0"/>
            <a:ext cx="1188321"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eeSans" panose="020B0504020202020204" pitchFamily="34" charset="0"/>
            </a:endParaRPr>
          </a:p>
        </p:txBody>
      </p:sp>
      <p:pic>
        <p:nvPicPr>
          <p:cNvPr id="7" name="Picture 6" descr="Diagram, engineering drawing&#10;&#10;Description automatically generated">
            <a:extLst>
              <a:ext uri="{FF2B5EF4-FFF2-40B4-BE49-F238E27FC236}">
                <a16:creationId xmlns:a16="http://schemas.microsoft.com/office/drawing/2014/main" id="{DF83DCF6-2878-0EC7-F197-BB35B546712B}"/>
              </a:ext>
            </a:extLst>
          </p:cNvPr>
          <p:cNvPicPr>
            <a:picLocks noChangeAspect="1"/>
          </p:cNvPicPr>
          <p:nvPr userDrawn="1"/>
        </p:nvPicPr>
        <p:blipFill rotWithShape="1">
          <a:blip r:embed="rId2"/>
          <a:srcRect l="-1293" t="-4883" r="84656" b="4947"/>
          <a:stretch/>
        </p:blipFill>
        <p:spPr>
          <a:xfrm>
            <a:off x="-100200" y="3916199"/>
            <a:ext cx="1288520" cy="2941801"/>
          </a:xfrm>
          <a:prstGeom prst="rect">
            <a:avLst/>
          </a:prstGeom>
          <a:noFill/>
        </p:spPr>
      </p:pic>
      <p:sp>
        <p:nvSpPr>
          <p:cNvPr id="8" name="Rectangle 7">
            <a:extLst>
              <a:ext uri="{FF2B5EF4-FFF2-40B4-BE49-F238E27FC236}">
                <a16:creationId xmlns:a16="http://schemas.microsoft.com/office/drawing/2014/main" id="{61C85F88-2A07-6F95-6F89-8078579FB044}"/>
              </a:ext>
            </a:extLst>
          </p:cNvPr>
          <p:cNvSpPr/>
          <p:nvPr userDrawn="1"/>
        </p:nvSpPr>
        <p:spPr>
          <a:xfrm rot="16200000">
            <a:off x="765703" y="2402633"/>
            <a:ext cx="674518" cy="177617"/>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
        <p:nvSpPr>
          <p:cNvPr id="2" name="Title 1">
            <a:extLst>
              <a:ext uri="{FF2B5EF4-FFF2-40B4-BE49-F238E27FC236}">
                <a16:creationId xmlns:a16="http://schemas.microsoft.com/office/drawing/2014/main" id="{8D80407A-716D-2932-2B15-78505887AA9F}"/>
              </a:ext>
            </a:extLst>
          </p:cNvPr>
          <p:cNvSpPr>
            <a:spLocks noGrp="1"/>
          </p:cNvSpPr>
          <p:nvPr>
            <p:ph type="ctrTitle"/>
          </p:nvPr>
        </p:nvSpPr>
        <p:spPr>
          <a:xfrm>
            <a:off x="1762125" y="2076363"/>
            <a:ext cx="7372350" cy="2387600"/>
          </a:xfrm>
        </p:spPr>
        <p:txBody>
          <a:bodyPr anchor="t">
            <a:normAutofit/>
          </a:bodyPr>
          <a:lstStyle>
            <a:lvl1pPr algn="l">
              <a:defRPr sz="6000">
                <a:solidFill>
                  <a:schemeClr val="bg1"/>
                </a:solidFill>
              </a:defRPr>
            </a:lvl1pPr>
          </a:lstStyle>
          <a:p>
            <a:endParaRPr lang="en-US"/>
          </a:p>
        </p:txBody>
      </p:sp>
    </p:spTree>
    <p:extLst>
      <p:ext uri="{BB962C8B-B14F-4D97-AF65-F5344CB8AC3E}">
        <p14:creationId xmlns:p14="http://schemas.microsoft.com/office/powerpoint/2010/main" val="36158631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Blank 0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998F3A-D454-5AC7-8171-4193D02611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7849" y="6146062"/>
            <a:ext cx="970173" cy="489457"/>
          </a:xfrm>
          <a:prstGeom prst="rect">
            <a:avLst/>
          </a:prstGeom>
        </p:spPr>
      </p:pic>
      <p:sp>
        <p:nvSpPr>
          <p:cNvPr id="5" name="Rectangle 4">
            <a:extLst>
              <a:ext uri="{FF2B5EF4-FFF2-40B4-BE49-F238E27FC236}">
                <a16:creationId xmlns:a16="http://schemas.microsoft.com/office/drawing/2014/main" id="{C782D2D8-B3D4-5E5C-6C82-AA42C5B648E7}"/>
              </a:ext>
            </a:extLst>
          </p:cNvPr>
          <p:cNvSpPr/>
          <p:nvPr userDrawn="1"/>
        </p:nvSpPr>
        <p:spPr>
          <a:xfrm>
            <a:off x="537848" y="279933"/>
            <a:ext cx="932767" cy="93345"/>
          </a:xfrm>
          <a:prstGeom prst="rect">
            <a:avLst/>
          </a:prstGeom>
          <a:solidFill>
            <a:srgbClr val="FFB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eeSans" panose="020B0504020202020204" pitchFamily="34" charset="0"/>
            </a:endParaRPr>
          </a:p>
        </p:txBody>
      </p:sp>
    </p:spTree>
    <p:extLst>
      <p:ext uri="{BB962C8B-B14F-4D97-AF65-F5344CB8AC3E}">
        <p14:creationId xmlns:p14="http://schemas.microsoft.com/office/powerpoint/2010/main" val="374561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7A5349A-BDA9-4B11-9EFD-8A95754871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7A5349A-BDA9-4B11-9EFD-8A95754871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8" name="TextBox 17">
            <a:extLst>
              <a:ext uri="{FF2B5EF4-FFF2-40B4-BE49-F238E27FC236}">
                <a16:creationId xmlns:a16="http://schemas.microsoft.com/office/drawing/2014/main" id="{3E6926D6-7718-4FFF-A5DB-A3FAD2162887}"/>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567610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solidFill>
          <a:srgbClr val="D6E7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F58534E-8974-44DD-8DDC-E62D08118CA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think-cell data - do not delete" hidden="1">
                        <a:extLst>
                          <a:ext uri="{FF2B5EF4-FFF2-40B4-BE49-F238E27FC236}">
                            <a16:creationId xmlns:a16="http://schemas.microsoft.com/office/drawing/2014/main" id="{BF58534E-8974-44DD-8DDC-E62D08118C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1" name="Slide Number">
            <a:extLst>
              <a:ext uri="{FF2B5EF4-FFF2-40B4-BE49-F238E27FC236}">
                <a16:creationId xmlns:a16="http://schemas.microsoft.com/office/drawing/2014/main" id="{0A8D6154-CC7F-49A3-AA8F-026C1621728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8305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BD1CCFA-8CD3-4E4D-BBB2-D84922816A5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8BD1CCFA-8CD3-4E4D-BBB2-D84922816A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2125451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0296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7EE70F8-A786-4DFC-946C-4C35C079F41C}"/>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7428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4FDB4C5-BE40-440B-A870-3313D9450B2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54FDB4C5-BE40-440B-A870-3313D9450B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4" name="Title 3"/>
          <p:cNvSpPr>
            <a:spLocks noGrp="1"/>
          </p:cNvSpPr>
          <p:nvPr>
            <p:ph type="title" hasCustomPrompt="1"/>
          </p:nvPr>
        </p:nvSpPr>
        <p:spPr>
          <a:xfrm>
            <a:off x="630000" y="622800"/>
            <a:ext cx="10933350" cy="523220"/>
          </a:xfrm>
        </p:spPr>
        <p:txBody>
          <a:bodyPr vert="horz"/>
          <a:lstStyle>
            <a:lvl1pPr>
              <a:defRPr sz="3400">
                <a:solidFill>
                  <a:schemeClr val="bg1"/>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89366EE-C8FC-4172-BB20-951A204B482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519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8060A51-D0D4-4813-BE91-B6325A351EA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78060A51-D0D4-4813-BE91-B6325A351E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2766824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BEE9BE2-A3A9-4392-A790-93901825F7E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BEE9BE2-A3A9-4392-A790-93901825F7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Slide Number">
            <a:extLst>
              <a:ext uri="{FF2B5EF4-FFF2-40B4-BE49-F238E27FC236}">
                <a16:creationId xmlns:a16="http://schemas.microsoft.com/office/drawing/2014/main" id="{23EA5A42-3821-468B-9749-6BBC544BF7A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645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A51FBD6-5146-401E-BFA9-F321E8AC79A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9A51FBD6-5146-401E-BFA9-F321E8AC79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84AEC3A3-CCD7-4A4C-8E44-C641D587FBD9}"/>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2979106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Rectangle 1026">
            <a:extLst>
              <a:ext uri="{FF2B5EF4-FFF2-40B4-BE49-F238E27FC236}">
                <a16:creationId xmlns:a16="http://schemas.microsoft.com/office/drawing/2014/main" id="{B6EF9AB2-ECF0-4A43-84B1-1F4E904C07BC}"/>
              </a:ext>
            </a:extLst>
          </p:cNvPr>
          <p:cNvSpPr txBox="1">
            <a:spLocks noChangeArrowheads="1"/>
          </p:cNvSpPr>
          <p:nvPr userDrawn="1"/>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1" name="TitleTopPlaceholder">
            <a:extLst>
              <a:ext uri="{FF2B5EF4-FFF2-40B4-BE49-F238E27FC236}">
                <a16:creationId xmlns:a16="http://schemas.microsoft.com/office/drawing/2014/main" id="{B981A466-5269-4177-A5E5-30BCB5BC2AEC}"/>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2" name="TitleTopPlaceholder">
            <a:extLst>
              <a:ext uri="{FF2B5EF4-FFF2-40B4-BE49-F238E27FC236}">
                <a16:creationId xmlns:a16="http://schemas.microsoft.com/office/drawing/2014/main" id="{367838D1-6ECD-4C94-B6CD-8DD54B85C57E}"/>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itleTopPlaceholder">
            <a:extLst>
              <a:ext uri="{FF2B5EF4-FFF2-40B4-BE49-F238E27FC236}">
                <a16:creationId xmlns:a16="http://schemas.microsoft.com/office/drawing/2014/main" id="{F1E50EB1-A679-45CD-BF1B-6991AEB0F490}"/>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4" descr="http://upload.wikimedia.org/wikipedia/commons/thumb/8/82/Seal_of_Massachusetts.svg/2000px-Seal_of_Massachusetts.svg.png">
            <a:extLst>
              <a:ext uri="{FF2B5EF4-FFF2-40B4-BE49-F238E27FC236}">
                <a16:creationId xmlns:a16="http://schemas.microsoft.com/office/drawing/2014/main" id="{400F5AB4-3BD4-8EF9-3617-7C38313CAFAF}"/>
              </a:ext>
            </a:extLst>
          </p:cNvPr>
          <p:cNvPicPr>
            <a:picLocks noChangeAspect="1" noChangeArrowheads="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McK Disclaimer">
            <a:extLst>
              <a:ext uri="{FF2B5EF4-FFF2-40B4-BE49-F238E27FC236}">
                <a16:creationId xmlns:a16="http://schemas.microsoft.com/office/drawing/2014/main" id="{B40AD724-1E00-4710-A3CE-858E6CF477CA}"/>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18" name="McK Disclaimer">
            <a:extLst>
              <a:ext uri="{FF2B5EF4-FFF2-40B4-BE49-F238E27FC236}">
                <a16:creationId xmlns:a16="http://schemas.microsoft.com/office/drawing/2014/main" id="{F34E01FF-2D86-45BE-BEE3-BF3A65F4F6DA}"/>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2656337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DC35BFF-DA8C-4FB1-8E73-FC11B8023C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DC35BFF-DA8C-4FB1-8E73-FC11B8023C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5" name="Group 54">
            <a:extLst>
              <a:ext uri="{FF2B5EF4-FFF2-40B4-BE49-F238E27FC236}">
                <a16:creationId xmlns:a16="http://schemas.microsoft.com/office/drawing/2014/main" id="{2E205CAA-13CE-49C7-815C-9E0C026FFCB1}"/>
              </a:ext>
            </a:extLst>
          </p:cNvPr>
          <p:cNvGrpSpPr/>
          <p:nvPr userDrawn="1"/>
        </p:nvGrpSpPr>
        <p:grpSpPr>
          <a:xfrm>
            <a:off x="-600" y="-1"/>
            <a:ext cx="12193800" cy="6858001"/>
            <a:chOff x="-600" y="-1"/>
            <a:chExt cx="12193800" cy="6858001"/>
          </a:xfrm>
        </p:grpSpPr>
        <p:sp>
          <p:nvSpPr>
            <p:cNvPr id="93" name="Freeform: Shape 92">
              <a:extLst>
                <a:ext uri="{FF2B5EF4-FFF2-40B4-BE49-F238E27FC236}">
                  <a16:creationId xmlns:a16="http://schemas.microsoft.com/office/drawing/2014/main" id="{F5FA6BB2-CBBF-46C1-9252-4C2B0AEA25A4}"/>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94" name="Straight Connector 93">
              <a:extLst>
                <a:ext uri="{FF2B5EF4-FFF2-40B4-BE49-F238E27FC236}">
                  <a16:creationId xmlns:a16="http://schemas.microsoft.com/office/drawing/2014/main" id="{B6ABB549-57FF-443E-B2C2-869B1BE22D78}"/>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957B9-04AC-44BC-A61A-7179B755DB23}"/>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D10B04-D336-4F5E-90DB-920E0E49189A}"/>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7F75BA2-C74A-4EEB-9D7E-225BB6D5C8BF}"/>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F7FAD59-5E82-46F6-BE95-31A800A332D9}"/>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F84FED-DA1A-4299-B63F-EBFC9C76832D}"/>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724DFE7-CA66-416F-A50D-7CB00EB387BA}"/>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E1522E4-ACC1-4390-B98C-80F8BE816149}"/>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4F29267-5B98-4D10-B92F-0614C8361A7A}"/>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2CF37A-D53E-4841-A62A-D09E7138B015}"/>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836D3E-9D1C-412F-9005-16EC3F0C88D6}"/>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53F1F25-5D83-49B0-8283-3887ABBA1E33}"/>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F540573-1410-44EA-AD28-D493F74DB5E6}"/>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6A7FC97-3901-4FFF-9332-60B01C045C2C}"/>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525C382-48E9-40C4-A9A3-49120E5B1E71}"/>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4D431FB-FB6C-42CA-A42A-B5F0FBD2292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A3A91DD-FFE2-4049-8815-7C203B497382}"/>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A4C607B-623C-4DCD-BBE7-F8373140C6BF}"/>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F8A9E91-53D6-48A3-9D9F-5B8FCC3E0742}"/>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CE25DC1-0865-4EC4-AEEC-1CE270630F7A}"/>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114" name="Gutter space">
              <a:extLst>
                <a:ext uri="{FF2B5EF4-FFF2-40B4-BE49-F238E27FC236}">
                  <a16:creationId xmlns:a16="http://schemas.microsoft.com/office/drawing/2014/main" id="{661ACA77-D14B-4E9F-A63A-A2B63A915771}"/>
                </a:ext>
              </a:extLst>
            </p:cNvPr>
            <p:cNvGrpSpPr/>
            <p:nvPr/>
          </p:nvGrpSpPr>
          <p:grpSpPr>
            <a:xfrm>
              <a:off x="1277000" y="622800"/>
              <a:ext cx="9638000" cy="5407342"/>
              <a:chOff x="1277000" y="623550"/>
              <a:chExt cx="9638000" cy="5537047"/>
            </a:xfrm>
          </p:grpSpPr>
          <p:sp>
            <p:nvSpPr>
              <p:cNvPr id="126" name="Rectangle 34">
                <a:extLst>
                  <a:ext uri="{FF2B5EF4-FFF2-40B4-BE49-F238E27FC236}">
                    <a16:creationId xmlns:a16="http://schemas.microsoft.com/office/drawing/2014/main" id="{319F0EF1-D77E-47CE-8DA8-76A43CFCE5C3}"/>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35">
                <a:extLst>
                  <a:ext uri="{FF2B5EF4-FFF2-40B4-BE49-F238E27FC236}">
                    <a16:creationId xmlns:a16="http://schemas.microsoft.com/office/drawing/2014/main" id="{AE0D9080-776B-4F31-A8E3-D83A109479E1}"/>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36">
                <a:extLst>
                  <a:ext uri="{FF2B5EF4-FFF2-40B4-BE49-F238E27FC236}">
                    <a16:creationId xmlns:a16="http://schemas.microsoft.com/office/drawing/2014/main" id="{DA6D010A-9867-44BB-BB12-A9DDDE44FD8F}"/>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37">
                <a:extLst>
                  <a:ext uri="{FF2B5EF4-FFF2-40B4-BE49-F238E27FC236}">
                    <a16:creationId xmlns:a16="http://schemas.microsoft.com/office/drawing/2014/main" id="{48004BFA-0150-4018-8003-C2B072800A9D}"/>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38">
                <a:extLst>
                  <a:ext uri="{FF2B5EF4-FFF2-40B4-BE49-F238E27FC236}">
                    <a16:creationId xmlns:a16="http://schemas.microsoft.com/office/drawing/2014/main" id="{B01AE01F-B846-4375-9B2D-1E40ED433D34}"/>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39">
                <a:extLst>
                  <a:ext uri="{FF2B5EF4-FFF2-40B4-BE49-F238E27FC236}">
                    <a16:creationId xmlns:a16="http://schemas.microsoft.com/office/drawing/2014/main" id="{357B6979-5407-4736-9F47-54BA472DB554}"/>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40">
                <a:extLst>
                  <a:ext uri="{FF2B5EF4-FFF2-40B4-BE49-F238E27FC236}">
                    <a16:creationId xmlns:a16="http://schemas.microsoft.com/office/drawing/2014/main" id="{136AB539-3DE5-47F2-A9D4-50BA96D44E0D}"/>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41">
                <a:extLst>
                  <a:ext uri="{FF2B5EF4-FFF2-40B4-BE49-F238E27FC236}">
                    <a16:creationId xmlns:a16="http://schemas.microsoft.com/office/drawing/2014/main" id="{A5C55FAD-754B-471F-BC43-1F6B282F30C9}"/>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42">
                <a:extLst>
                  <a:ext uri="{FF2B5EF4-FFF2-40B4-BE49-F238E27FC236}">
                    <a16:creationId xmlns:a16="http://schemas.microsoft.com/office/drawing/2014/main" id="{6F933609-921F-4CFC-B764-20D776016BA1}"/>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43">
                <a:extLst>
                  <a:ext uri="{FF2B5EF4-FFF2-40B4-BE49-F238E27FC236}">
                    <a16:creationId xmlns:a16="http://schemas.microsoft.com/office/drawing/2014/main" id="{BF28693F-C0FD-4C0A-90A6-0584421F9071}"/>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44">
                <a:extLst>
                  <a:ext uri="{FF2B5EF4-FFF2-40B4-BE49-F238E27FC236}">
                    <a16:creationId xmlns:a16="http://schemas.microsoft.com/office/drawing/2014/main" id="{371BD375-0C6C-47E6-83EA-A6D3D26BC33D}"/>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5" name="Slide edges">
              <a:extLst>
                <a:ext uri="{FF2B5EF4-FFF2-40B4-BE49-F238E27FC236}">
                  <a16:creationId xmlns:a16="http://schemas.microsoft.com/office/drawing/2014/main" id="{17045D97-382B-4DB9-8481-D40DA762931D}"/>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116" name="Footnote measure">
              <a:extLst>
                <a:ext uri="{FF2B5EF4-FFF2-40B4-BE49-F238E27FC236}">
                  <a16:creationId xmlns:a16="http://schemas.microsoft.com/office/drawing/2014/main" id="{CD377B0A-08B9-443C-BBEB-27555A6DF031}"/>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Whitespace measure">
              <a:extLst>
                <a:ext uri="{FF2B5EF4-FFF2-40B4-BE49-F238E27FC236}">
                  <a16:creationId xmlns:a16="http://schemas.microsoft.com/office/drawing/2014/main" id="{5E3B1C1D-508E-45C7-B712-DE870CCF76F4}"/>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8" name="Five column measure">
              <a:extLst>
                <a:ext uri="{FF2B5EF4-FFF2-40B4-BE49-F238E27FC236}">
                  <a16:creationId xmlns:a16="http://schemas.microsoft.com/office/drawing/2014/main" id="{E4090B37-247A-431C-B200-45FED9E34DAE}"/>
                </a:ext>
              </a:extLst>
            </p:cNvPr>
            <p:cNvGrpSpPr/>
            <p:nvPr/>
          </p:nvGrpSpPr>
          <p:grpSpPr>
            <a:xfrm>
              <a:off x="629400" y="5844667"/>
              <a:ext cx="10933200" cy="79536"/>
              <a:chOff x="629400" y="5975122"/>
              <a:chExt cx="10933200" cy="79536"/>
            </a:xfrm>
          </p:grpSpPr>
          <p:sp>
            <p:nvSpPr>
              <p:cNvPr id="121" name="Rectangle 5">
                <a:extLst>
                  <a:ext uri="{FF2B5EF4-FFF2-40B4-BE49-F238E27FC236}">
                    <a16:creationId xmlns:a16="http://schemas.microsoft.com/office/drawing/2014/main" id="{8F4C774E-9240-4BAF-8050-95EF9EE0F0BD}"/>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7">
                <a:extLst>
                  <a:ext uri="{FF2B5EF4-FFF2-40B4-BE49-F238E27FC236}">
                    <a16:creationId xmlns:a16="http://schemas.microsoft.com/office/drawing/2014/main" id="{1E77D533-C9AE-4FE4-BE11-446D73B096E7}"/>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a:extLst>
                  <a:ext uri="{FF2B5EF4-FFF2-40B4-BE49-F238E27FC236}">
                    <a16:creationId xmlns:a16="http://schemas.microsoft.com/office/drawing/2014/main" id="{AF359B51-C711-4C0D-AD37-A158FFB25377}"/>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
                <a:extLst>
                  <a:ext uri="{FF2B5EF4-FFF2-40B4-BE49-F238E27FC236}">
                    <a16:creationId xmlns:a16="http://schemas.microsoft.com/office/drawing/2014/main" id="{CCD5B928-661D-4334-8120-D63DF99F9DDD}"/>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3">
                <a:extLst>
                  <a:ext uri="{FF2B5EF4-FFF2-40B4-BE49-F238E27FC236}">
                    <a16:creationId xmlns:a16="http://schemas.microsoft.com/office/drawing/2014/main" id="{6C7E4223-C1EF-4B2F-B519-7E38AA26A72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Live area">
              <a:extLst>
                <a:ext uri="{FF2B5EF4-FFF2-40B4-BE49-F238E27FC236}">
                  <a16:creationId xmlns:a16="http://schemas.microsoft.com/office/drawing/2014/main" id="{CBBB070F-856B-432B-880E-8FAB10EFDB3F}"/>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20" name="Footnote example">
              <a:extLst>
                <a:ext uri="{FF2B5EF4-FFF2-40B4-BE49-F238E27FC236}">
                  <a16:creationId xmlns:a16="http://schemas.microsoft.com/office/drawing/2014/main" id="{F94D2ACE-A1A7-4283-9707-07D631C9B5AA}"/>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993647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5" name="TitleTopPlaceholder">
            <a:extLst>
              <a:ext uri="{FF2B5EF4-FFF2-40B4-BE49-F238E27FC236}">
                <a16:creationId xmlns:a16="http://schemas.microsoft.com/office/drawing/2014/main" id="{1BF17556-80E3-5786-DA4F-1FD6A7ACEB31}"/>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TitleTopPlaceholder">
            <a:extLst>
              <a:ext uri="{FF2B5EF4-FFF2-40B4-BE49-F238E27FC236}">
                <a16:creationId xmlns:a16="http://schemas.microsoft.com/office/drawing/2014/main" id="{E85F80DE-95DF-C53E-ACB4-64F139108A34}"/>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itleTopPlaceholder">
            <a:extLst>
              <a:ext uri="{FF2B5EF4-FFF2-40B4-BE49-F238E27FC236}">
                <a16:creationId xmlns:a16="http://schemas.microsoft.com/office/drawing/2014/main" id="{A4EF63A6-6D26-A9D6-3E7B-51279A6BD955}"/>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Content Placeholder 3">
            <a:extLst>
              <a:ext uri="{FF2B5EF4-FFF2-40B4-BE49-F238E27FC236}">
                <a16:creationId xmlns:a16="http://schemas.microsoft.com/office/drawing/2014/main" id="{187FD933-4633-25B3-D0CD-C3D2DF762036}"/>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9" name="Picture 4" descr="http://upload.wikimedia.org/wikipedia/commons/thumb/8/82/Seal_of_Massachusetts.svg/2000px-Seal_of_Massachusetts.svg.png">
            <a:extLst>
              <a:ext uri="{FF2B5EF4-FFF2-40B4-BE49-F238E27FC236}">
                <a16:creationId xmlns:a16="http://schemas.microsoft.com/office/drawing/2014/main" id="{9B3DEB20-A0CE-FB0F-2315-C2C8E8B1A1D7}"/>
              </a:ext>
            </a:extLst>
          </p:cNvPr>
          <p:cNvPicPr>
            <a:picLocks noChangeAspect="1" noChangeArrowheads="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cK Disclaimer">
            <a:extLst>
              <a:ext uri="{FF2B5EF4-FFF2-40B4-BE49-F238E27FC236}">
                <a16:creationId xmlns:a16="http://schemas.microsoft.com/office/drawing/2014/main" id="{931A5202-F66D-4DBD-27E9-AC4B1A7B30EB}"/>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2" name="Rectangle 1026">
            <a:extLst>
              <a:ext uri="{FF2B5EF4-FFF2-40B4-BE49-F238E27FC236}">
                <a16:creationId xmlns:a16="http://schemas.microsoft.com/office/drawing/2014/main" id="{3ABBC97F-7F02-6FD5-AFB4-0DA200C09156}"/>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13" name="McK Disclaimer">
            <a:extLst>
              <a:ext uri="{FF2B5EF4-FFF2-40B4-BE49-F238E27FC236}">
                <a16:creationId xmlns:a16="http://schemas.microsoft.com/office/drawing/2014/main" id="{C64F50EC-4DAD-6AA5-7C80-DC0D3D320EF0}"/>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312187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D8866B-31A2-4618-8A6D-77A4E95FF4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C4D8866B-31A2-4618-8A6D-77A4E95FF4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sz="2000">
                <a:latin typeface="+mn-lt"/>
                <a:ea typeface="+mn-ea"/>
                <a:cs typeface="+mn-cs"/>
                <a:sym typeface="Arial" panose="020B0604020202020204" pitchFamily="34" charset="0"/>
              </a:defRPr>
            </a:lvl1pPr>
            <a:lvl2pPr>
              <a:lnSpc>
                <a:spcPct val="100000"/>
              </a:lnSpc>
              <a:spcBef>
                <a:spcPts val="0"/>
              </a:spcBef>
              <a:spcAft>
                <a:spcPts val="0"/>
              </a:spcAft>
              <a:defRPr sz="2000">
                <a:latin typeface="+mn-lt"/>
                <a:ea typeface="+mn-ea"/>
                <a:cs typeface="+mn-cs"/>
                <a:sym typeface="Arial" panose="020B0604020202020204" pitchFamily="34" charset="0"/>
              </a:defRPr>
            </a:lvl2pPr>
            <a:lvl3pPr>
              <a:lnSpc>
                <a:spcPct val="100000"/>
              </a:lnSpc>
              <a:spcBef>
                <a:spcPts val="0"/>
              </a:spcBef>
              <a:spcAft>
                <a:spcPts val="0"/>
              </a:spcAft>
              <a:defRPr sz="2000">
                <a:latin typeface="+mn-lt"/>
                <a:ea typeface="+mn-ea"/>
                <a:cs typeface="+mn-cs"/>
                <a:sym typeface="Arial" panose="020B0604020202020204" pitchFamily="34" charset="0"/>
              </a:defRPr>
            </a:lvl3pPr>
            <a:lvl4pPr>
              <a:lnSpc>
                <a:spcPct val="100000"/>
              </a:lnSpc>
              <a:spcBef>
                <a:spcPts val="0"/>
              </a:spcBef>
              <a:spcAft>
                <a:spcPts val="0"/>
              </a:spcAft>
              <a:defRPr sz="2800">
                <a:latin typeface="+mn-lt"/>
                <a:ea typeface="+mn-ea"/>
                <a:cs typeface="+mn-cs"/>
                <a:sym typeface="Arial" panose="020B0604020202020204" pitchFamily="34" charset="0"/>
              </a:defRPr>
            </a:lvl4pPr>
            <a:lvl5pPr>
              <a:lnSpc>
                <a:spcPct val="100000"/>
              </a:lnSpc>
              <a:spcBef>
                <a:spcPts val="0"/>
              </a:spcBef>
              <a:spcAft>
                <a:spcPts val="0"/>
              </a:spcAft>
              <a:defRPr sz="2800">
                <a:latin typeface="+mn-lt"/>
                <a:ea typeface="+mn-ea"/>
                <a:cs typeface="+mn-cs"/>
                <a:sym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9" name="Title 4">
            <a:extLst>
              <a:ext uri="{FF2B5EF4-FFF2-40B4-BE49-F238E27FC236}">
                <a16:creationId xmlns:a16="http://schemas.microsoft.com/office/drawing/2014/main" id="{D23D9478-0E46-415A-B497-67E07ED2325D}"/>
              </a:ext>
            </a:extLst>
          </p:cNvPr>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2" name="TextBox 11">
            <a:extLst>
              <a:ext uri="{FF2B5EF4-FFF2-40B4-BE49-F238E27FC236}">
                <a16:creationId xmlns:a16="http://schemas.microsoft.com/office/drawing/2014/main" id="{F6C7CF76-6CAE-4162-9857-F796E9E0067D}"/>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377203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939350-B9CD-4CFF-BA12-901AFF1E75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939350-B9CD-4CFF-BA12-901AFF1E75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7"/>
          <p:cNvSpPr>
            <a:spLocks noGrp="1"/>
          </p:cNvSpPr>
          <p:nvPr>
            <p:ph type="title" hasCustomPrompt="1"/>
          </p:nvPr>
        </p:nvSpPr>
        <p:spPr>
          <a:xfrm>
            <a:off x="630000" y="622800"/>
            <a:ext cx="10933350" cy="369332"/>
          </a:xfr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TextBox 14">
            <a:extLst>
              <a:ext uri="{FF2B5EF4-FFF2-40B4-BE49-F238E27FC236}">
                <a16:creationId xmlns:a16="http://schemas.microsoft.com/office/drawing/2014/main" id="{43357170-3BA7-429B-9FD2-34D04E5CBF0A}"/>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371895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727E6D8-1B42-4239-A6A3-2E8AE3CC8F4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think-cell data - do not delete" hidden="1">
                        <a:extLst>
                          <a:ext uri="{FF2B5EF4-FFF2-40B4-BE49-F238E27FC236}">
                            <a16:creationId xmlns:a16="http://schemas.microsoft.com/office/drawing/2014/main" id="{F727E6D8-1B42-4239-A6A3-2E8AE3CC8F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8650" y="1950267"/>
            <a:ext cx="10934700" cy="4079875"/>
          </a:xfrm>
        </p:spPr>
        <p:txBody>
          <a:bodyPr/>
          <a:lstStyle>
            <a:lvl1pPr>
              <a:lnSpc>
                <a:spcPct val="100000"/>
              </a:lnSpc>
              <a:spcBef>
                <a:spcPts val="0"/>
              </a:spcBef>
              <a:spcAft>
                <a:spcPts val="0"/>
              </a:spcAft>
              <a:defRPr>
                <a:latin typeface="+mn-lt"/>
                <a:ea typeface="+mn-ea"/>
                <a:cs typeface="+mn-cs"/>
                <a:sym typeface="Arial" panose="020B0604020202020204" pitchFamily="34" charset="0"/>
              </a:defRPr>
            </a:lvl1pPr>
            <a:lvl2pPr>
              <a:lnSpc>
                <a:spcPct val="100000"/>
              </a:lnSpc>
              <a:spcBef>
                <a:spcPts val="0"/>
              </a:spcBef>
              <a:spcAft>
                <a:spcPts val="0"/>
              </a:spcAft>
              <a:defRPr>
                <a:latin typeface="+mn-lt"/>
                <a:ea typeface="+mn-ea"/>
                <a:cs typeface="+mn-cs"/>
                <a:sym typeface="Arial" panose="020B0604020202020204" pitchFamily="34" charset="0"/>
              </a:defRPr>
            </a:lvl2pPr>
            <a:lvl3pPr>
              <a:lnSpc>
                <a:spcPct val="100000"/>
              </a:lnSpc>
              <a:spcBef>
                <a:spcPts val="0"/>
              </a:spcBef>
              <a:spcAft>
                <a:spcPts val="0"/>
              </a:spcAft>
              <a:defRPr>
                <a:latin typeface="+mn-lt"/>
                <a:ea typeface="+mn-ea"/>
                <a:cs typeface="+mn-cs"/>
                <a:sym typeface="Arial" panose="020B0604020202020204" pitchFamily="34" charset="0"/>
              </a:defRPr>
            </a:lvl3pPr>
            <a:lvl4pPr>
              <a:lnSpc>
                <a:spcPct val="100000"/>
              </a:lnSpc>
              <a:spcBef>
                <a:spcPts val="0"/>
              </a:spcBef>
              <a:spcAft>
                <a:spcPts val="0"/>
              </a:spcAft>
              <a:defRPr>
                <a:latin typeface="+mn-lt"/>
                <a:ea typeface="+mn-ea"/>
                <a:cs typeface="+mn-cs"/>
                <a:sym typeface="Arial" panose="020B0604020202020204" pitchFamily="34" charset="0"/>
              </a:defRPr>
            </a:lvl4pPr>
            <a:lvl5pPr>
              <a:lnSpc>
                <a:spcPct val="100000"/>
              </a:lnSpc>
              <a:spcBef>
                <a:spcPts val="0"/>
              </a:spcBef>
              <a:spcAft>
                <a:spcPts val="0"/>
              </a:spcAft>
              <a:defRPr>
                <a:latin typeface="+mn-lt"/>
                <a:ea typeface="+mn-ea"/>
                <a:cs typeface="+mn-cs"/>
                <a:sym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3" name="TextBox 12">
            <a:extLst>
              <a:ext uri="{FF2B5EF4-FFF2-40B4-BE49-F238E27FC236}">
                <a16:creationId xmlns:a16="http://schemas.microsoft.com/office/drawing/2014/main" id="{C35B1997-6892-4854-B871-6D52AD79521F}"/>
              </a:ext>
            </a:extLst>
          </p:cNvPr>
          <p:cNvSpPr txBox="1"/>
          <p:nvPr userDrawn="1"/>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2224020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61A0CBC-D676-4AA0-B394-214F9567FB7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C61A0CBC-D676-4AA0-B394-214F9567FB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rgbClr val="000000"/>
                </a:solidFill>
                <a:latin typeface="+mn-lt"/>
                <a:ea typeface="+mn-ea"/>
                <a:cs typeface="+mn-cs"/>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Tree>
    <p:extLst>
      <p:ext uri="{BB962C8B-B14F-4D97-AF65-F5344CB8AC3E}">
        <p14:creationId xmlns:p14="http://schemas.microsoft.com/office/powerpoint/2010/main" val="2009038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7F72672-1065-45EB-A877-87D70B1FDDF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57F72672-1065-45EB-A877-87D70B1FDD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670890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3E8BCB-DBF0-4700-959C-0EEDFC65FC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83E8BCB-DBF0-4700-959C-0EEDFC65F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630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2D7D06-A0F0-4527-86BF-27F2BCEF2D0D}"/>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D2D7D06-A0F0-4527-86BF-27F2BCEF2D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Slide Number">
            <a:extLst>
              <a:ext uri="{FF2B5EF4-FFF2-40B4-BE49-F238E27FC236}">
                <a16:creationId xmlns:a16="http://schemas.microsoft.com/office/drawing/2014/main" id="{99BA7807-1035-4153-ADCA-820D72D631B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4281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2209398-4B1D-4FD9-950E-F266C67212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D2209398-4B1D-4FD9-950E-F266C67212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76529"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075DFC96-00FB-42DC-B37F-A74B117205CE}"/>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9626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323C8FD-06B3-4EBA-BCE0-40A6B7258B1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F323C8FD-06B3-4EBA-BCE0-40A6B7258B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8101584"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8" name="Slide Number">
            <a:extLst>
              <a:ext uri="{FF2B5EF4-FFF2-40B4-BE49-F238E27FC236}">
                <a16:creationId xmlns:a16="http://schemas.microsoft.com/office/drawing/2014/main" id="{5293EA3A-61EB-423C-BDCB-BD2AEE3614E1}"/>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28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DC7AC0F-AEE0-4A31-82B8-D110238BC1C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3DC7AC0F-AEE0-4A31-82B8-D110238BC1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2400">
                <a:solidFill>
                  <a:srgbClr val="002960"/>
                </a:solidFill>
                <a:latin typeface="+mj-lt"/>
                <a:ea typeface="+mj-ea"/>
                <a:cs typeface="+mj-cs"/>
                <a:sym typeface="Arial" panose="020B0604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Slide Number">
            <a:extLst>
              <a:ext uri="{FF2B5EF4-FFF2-40B4-BE49-F238E27FC236}">
                <a16:creationId xmlns:a16="http://schemas.microsoft.com/office/drawing/2014/main" id="{B13F76A1-F3FE-403A-8403-BE770160AB52}"/>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3754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A077EDE-32AD-48AF-9487-02BBE9B56BC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AA077EDE-32AD-48AF-9487-02BBE9B56B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6" name="Slide Number">
            <a:extLst>
              <a:ext uri="{FF2B5EF4-FFF2-40B4-BE49-F238E27FC236}">
                <a16:creationId xmlns:a16="http://schemas.microsoft.com/office/drawing/2014/main" id="{7B077D4C-551E-44E1-9B3A-486410F3D2EF}"/>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0482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2D0C0D3-0DE8-4BCE-825E-8E980727F1C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2D0C0D3-0DE8-4BCE-825E-8E980727F1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94209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9EFC5C9-7A4F-4D2C-8B01-35EFA25747D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79EFC5C9-7A4F-4D2C-8B01-35EFA25747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a:defRPr sz="4400">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Slide Number">
            <a:extLst>
              <a:ext uri="{FF2B5EF4-FFF2-40B4-BE49-F238E27FC236}">
                <a16:creationId xmlns:a16="http://schemas.microsoft.com/office/drawing/2014/main" id="{318E8879-2244-49D2-A352-AF9FF828F3F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46279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itle 4">
            <a:extLst>
              <a:ext uri="{FF2B5EF4-FFF2-40B4-BE49-F238E27FC236}">
                <a16:creationId xmlns:a16="http://schemas.microsoft.com/office/drawing/2014/main" id="{E87193CA-8C3D-48CB-B6F4-F9A6E0F8E1C2}"/>
              </a:ext>
            </a:extLst>
          </p:cNvPr>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6" name="Slide Number">
            <a:extLst>
              <a:ext uri="{FF2B5EF4-FFF2-40B4-BE49-F238E27FC236}">
                <a16:creationId xmlns:a16="http://schemas.microsoft.com/office/drawing/2014/main" id="{8ABA7B8C-0DD6-48C3-9936-3560ECE44454}"/>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7294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1FF323-FF04-4AF9-9E90-F112D5F8709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F61FF323-FF04-4AF9-9E90-F112D5F870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3" name="Slide Number">
            <a:extLst>
              <a:ext uri="{FF2B5EF4-FFF2-40B4-BE49-F238E27FC236}">
                <a16:creationId xmlns:a16="http://schemas.microsoft.com/office/drawing/2014/main" id="{B34D59E7-724E-407A-963B-6326870B6869}"/>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8207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2A81DB2-CC03-4316-9498-ECFFBAC8B6F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D2A81DB2-CC03-4316-9498-ECFFBAC8B6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4" name="Slide Number">
            <a:extLst>
              <a:ext uri="{FF2B5EF4-FFF2-40B4-BE49-F238E27FC236}">
                <a16:creationId xmlns:a16="http://schemas.microsoft.com/office/drawing/2014/main" id="{92618A0A-337A-4657-AF67-C99DF9D2D3E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869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FC92DC-00F9-4EB6-844F-94E3CA6FDE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7EFC92DC-00F9-4EB6-844F-94E3CA6FDE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a:defRPr sz="4400" b="1">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Slide Number">
            <a:extLst>
              <a:ext uri="{FF2B5EF4-FFF2-40B4-BE49-F238E27FC236}">
                <a16:creationId xmlns:a16="http://schemas.microsoft.com/office/drawing/2014/main" id="{60133516-57AD-46A6-9DE0-491B428846D5}"/>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1691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3C1BAD3-DD10-49F4-8D82-BDD754C23E9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43C1BAD3-DD10-49F4-8D82-BDD754C23E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7" name="Slide Number">
            <a:extLst>
              <a:ext uri="{FF2B5EF4-FFF2-40B4-BE49-F238E27FC236}">
                <a16:creationId xmlns:a16="http://schemas.microsoft.com/office/drawing/2014/main" id="{3D3DB052-E0EF-412E-95B8-8E05E502FA2F}"/>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5961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CDA476-84D0-4CF9-9275-7B4CBC2D789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CDA476-84D0-4CF9-9275-7B4CBC2D78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90000"/>
              </a:lnSpc>
              <a:spcAft>
                <a:spcPts val="1000"/>
              </a:spcAft>
            </a:pPr>
            <a:endParaRPr lang="en-US" sz="1200">
              <a:solidFill>
                <a:schemeClr val="bg1"/>
              </a:solidFill>
              <a:sym typeface="Arial" panose="020B0604020202020204" pitchFamily="34" charset="0"/>
            </a:endParaRPr>
          </a:p>
        </p:txBody>
      </p:sp>
      <p:sp>
        <p:nvSpPr>
          <p:cNvPr id="3" name="Title 2"/>
          <p:cNvSpPr>
            <a:spLocks noGrp="1"/>
          </p:cNvSpPr>
          <p:nvPr>
            <p:ph type="title" hasCustomPrompt="1"/>
          </p:nvPr>
        </p:nvSpPr>
        <p:spPr>
          <a:xfrm>
            <a:off x="630000" y="622800"/>
            <a:ext cx="4747822"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6" name="Slide Number">
            <a:extLst>
              <a:ext uri="{FF2B5EF4-FFF2-40B4-BE49-F238E27FC236}">
                <a16:creationId xmlns:a16="http://schemas.microsoft.com/office/drawing/2014/main" id="{F9AE83F3-809D-427A-A623-4CF33CFD64F6}"/>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7231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D6E7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6A4D63E-331E-4447-9FCA-35F8F650DBBF}"/>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think-cell data - do not delete" hidden="1">
                        <a:extLst>
                          <a:ext uri="{FF2B5EF4-FFF2-40B4-BE49-F238E27FC236}">
                            <a16:creationId xmlns:a16="http://schemas.microsoft.com/office/drawing/2014/main" id="{26A4D63E-331E-4447-9FCA-35F8F650DB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a:extLst>
              <a:ext uri="{FF2B5EF4-FFF2-40B4-BE49-F238E27FC236}">
                <a16:creationId xmlns:a16="http://schemas.microsoft.com/office/drawing/2014/main" id="{3CEABC79-108A-455B-92B6-00EDA7897E41}"/>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3008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91AF188-7ADA-4E9D-8104-69966DCB560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D91AF188-7ADA-4E9D-8104-69966DCB56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D6E7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Arial" panose="020B0604020202020204" pitchFamily="34" charset="0"/>
            </a:endParaRPr>
          </a:p>
        </p:txBody>
      </p:sp>
      <p:sp>
        <p:nvSpPr>
          <p:cNvPr id="2" name="Title 1"/>
          <p:cNvSpPr>
            <a:spLocks noGrp="1"/>
          </p:cNvSpPr>
          <p:nvPr>
            <p:ph type="title" hasCustomPrompt="1"/>
          </p:nvPr>
        </p:nvSpPr>
        <p:spPr>
          <a:xfrm>
            <a:off x="630000" y="622800"/>
            <a:ext cx="6254496" cy="369332"/>
          </a:xfrm>
          <a:prstGeom prst="rect">
            <a:avLst/>
          </a:prstGeom>
        </p:spPr>
        <p:txBody>
          <a:bodyPr vert="horz"/>
          <a:lstStyle>
            <a:lvl1pPr>
              <a:defRPr>
                <a:solidFill>
                  <a:srgbClr val="002960"/>
                </a:solidFill>
                <a:latin typeface="+mj-lt"/>
                <a:ea typeface="+mj-ea"/>
                <a:cs typeface="+mj-cs"/>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Slide Number">
            <a:extLst>
              <a:ext uri="{FF2B5EF4-FFF2-40B4-BE49-F238E27FC236}">
                <a16:creationId xmlns:a16="http://schemas.microsoft.com/office/drawing/2014/main" id="{012CA237-FE78-49FC-840E-F1E52CFFCF48}"/>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5428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54C08AB-3041-4389-BBBA-EE812AC02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554C08AB-3041-4389-BBBA-EE812AC026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12" name="Slide Number">
            <a:extLst>
              <a:ext uri="{FF2B5EF4-FFF2-40B4-BE49-F238E27FC236}">
                <a16:creationId xmlns:a16="http://schemas.microsoft.com/office/drawing/2014/main" id="{534CAC21-86B0-471B-8E19-BAD408A69F3D}"/>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8445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solidFill>
          <a:srgbClr val="D6E7FF"/>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51A2CD4-799F-4128-950F-F7AC0C170BC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C51A2CD4-799F-4128-950F-F7AC0C170B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rgbClr val="002960"/>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Slide Number">
            <a:extLst>
              <a:ext uri="{FF2B5EF4-FFF2-40B4-BE49-F238E27FC236}">
                <a16:creationId xmlns:a16="http://schemas.microsoft.com/office/drawing/2014/main" id="{0AD63ABA-7B58-4D2C-955C-CBEC81529DE3}"/>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3721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FE9AB36-827A-44D4-9069-6A63CAB4FD2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0FE9AB36-827A-44D4-9069-6A63CAB4F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rgbClr val="0029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2960"/>
                </a:solidFill>
                <a:latin typeface="+mj-lt"/>
                <a:ea typeface="+mj-ea"/>
                <a:cs typeface="+mj-cs"/>
                <a:sym typeface="Arial" panose="020B0604020202020204" pitchFamily="34" charset="0"/>
              </a:defRPr>
            </a:lvl1pPr>
          </a:lstStyle>
          <a:p>
            <a:r>
              <a:rPr lang="en-US"/>
              <a:t>Click to add big statement text</a:t>
            </a:r>
          </a:p>
        </p:txBody>
      </p:sp>
    </p:spTree>
    <p:extLst>
      <p:ext uri="{BB962C8B-B14F-4D97-AF65-F5344CB8AC3E}">
        <p14:creationId xmlns:p14="http://schemas.microsoft.com/office/powerpoint/2010/main" val="2483240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02960"/>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D6E7FF"/>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FC741337-00A5-4B3C-9EB7-5502DC8D447E}"/>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0932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438F3F0-18BE-499E-B9A3-FF977226F4E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think-cell data - do not delete" hidden="1">
                        <a:extLst>
                          <a:ext uri="{FF2B5EF4-FFF2-40B4-BE49-F238E27FC236}">
                            <a16:creationId xmlns:a16="http://schemas.microsoft.com/office/drawing/2014/main" id="{A438F3F0-18BE-499E-B9A3-FF977226F4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 name="Title 1"/>
          <p:cNvSpPr>
            <a:spLocks noGrp="1"/>
          </p:cNvSpPr>
          <p:nvPr>
            <p:ph type="title" hasCustomPrompt="1"/>
          </p:nvPr>
        </p:nvSpPr>
        <p:spPr>
          <a:xfrm>
            <a:off x="630000" y="622800"/>
            <a:ext cx="10933200" cy="369332"/>
          </a:xfrm>
        </p:spPr>
        <p:txBody>
          <a:bodyPr vert="horz"/>
          <a:lstStyle>
            <a:lvl1pPr>
              <a:defRPr>
                <a:solidFill>
                  <a:schemeClr val="bg1"/>
                </a:solidFill>
                <a:latin typeface="+mj-lt"/>
                <a:ea typeface="+mj-ea"/>
                <a:cs typeface="+mj-cs"/>
                <a:sym typeface="Arial" panose="020B0604020202020204" pitchFamily="34" charset="0"/>
              </a:defRPr>
            </a:lvl1pPr>
          </a:lstStyle>
          <a:p>
            <a:r>
              <a:rPr lang="en-US"/>
              <a:t>Click to add title</a:t>
            </a:r>
          </a:p>
        </p:txBody>
      </p:sp>
      <p:sp>
        <p:nvSpPr>
          <p:cNvPr id="12" name="Slide Number">
            <a:extLst>
              <a:ext uri="{FF2B5EF4-FFF2-40B4-BE49-F238E27FC236}">
                <a16:creationId xmlns:a16="http://schemas.microsoft.com/office/drawing/2014/main" id="{31A3D63B-4D84-4B4E-B719-00EFB1D81C3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chemeClr val="bg1"/>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chemeClr val="bg1"/>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111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63620B7-2040-46B8-B94A-2E14C5F24A4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F63620B7-2040-46B8-B94A-2E14C5F24A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0" name="TextBox 19"/>
          <p:cNvSpPr txBox="1"/>
          <p:nvPr userDrawn="1"/>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6" name="Slide Number">
            <a:extLst>
              <a:ext uri="{FF2B5EF4-FFF2-40B4-BE49-F238E27FC236}">
                <a16:creationId xmlns:a16="http://schemas.microsoft.com/office/drawing/2014/main" id="{A3803D57-612B-45F3-99CD-E609CE14EC8A}"/>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7213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Blank green">
    <p:bg>
      <p:bgPr>
        <a:solidFill>
          <a:srgbClr val="D6E7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4BC5080-D056-42A3-AFEB-AE49ABF9EBC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think-cell data - do not delete" hidden="1">
                        <a:extLst>
                          <a:ext uri="{FF2B5EF4-FFF2-40B4-BE49-F238E27FC236}">
                            <a16:creationId xmlns:a16="http://schemas.microsoft.com/office/drawing/2014/main" id="{14BC5080-D056-42A3-AFEB-AE49ABF9EB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7" name="Slide Number">
            <a:extLst>
              <a:ext uri="{FF2B5EF4-FFF2-40B4-BE49-F238E27FC236}">
                <a16:creationId xmlns:a16="http://schemas.microsoft.com/office/drawing/2014/main" id="{98B78DBC-FD3A-44B7-883C-0E91E47D0EF1}"/>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07574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F0755A6-7E18-42F4-9BA0-2F9C41BA724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EF0755A6-7E18-42F4-9BA0-2F9C41BA72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161469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87C8AD0-5320-43EA-AE8D-EBA89E261F8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think-cell data - do not delete" hidden="1">
                        <a:extLst>
                          <a:ext uri="{FF2B5EF4-FFF2-40B4-BE49-F238E27FC236}">
                            <a16:creationId xmlns:a16="http://schemas.microsoft.com/office/drawing/2014/main" id="{087C8AD0-5320-43EA-AE8D-EBA89E261F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660C1A9-1075-42EC-AF58-09B92D85B405}"/>
              </a:ext>
            </a:extLst>
          </p:cNvPr>
          <p:cNvSpPr>
            <a:spLocks noGrp="1"/>
          </p:cNvSpPr>
          <p:nvPr>
            <p:ph type="body" sz="quarter" idx="11" hasCustomPrompt="1"/>
          </p:nvPr>
        </p:nvSpPr>
        <p:spPr>
          <a:xfrm>
            <a:off x="5021826" y="1664256"/>
            <a:ext cx="6209072" cy="3323987"/>
          </a:xfrm>
        </p:spPr>
        <p:txBody>
          <a:bodyPr/>
          <a:lstStyle>
            <a:lvl1pPr>
              <a:defRPr sz="900"/>
            </a:lvl1pPr>
          </a:lstStyle>
          <a:p>
            <a:pPr lvl="0"/>
            <a:r>
              <a:rPr lang="en-US"/>
              <a:t>Text</a:t>
            </a:r>
          </a:p>
        </p:txBody>
      </p:sp>
      <p:sp>
        <p:nvSpPr>
          <p:cNvPr id="7" name="Title 6"/>
          <p:cNvSpPr txBox="1">
            <a:spLocks/>
          </p:cNvSpPr>
          <p:nvPr/>
        </p:nvSpPr>
        <p:spPr>
          <a:xfrm>
            <a:off x="639043" y="2619903"/>
            <a:ext cx="3291840" cy="1412694"/>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b="1">
                <a:solidFill>
                  <a:srgbClr val="002960"/>
                </a:solidFill>
                <a:latin typeface="+mn-lt"/>
                <a:ea typeface="+mn-ea"/>
                <a:cs typeface="+mn-cs"/>
                <a:sym typeface="Arial" panose="020B0604020202020204" pitchFamily="34" charset="0"/>
              </a:rPr>
              <a:t>Disclaimer</a:t>
            </a:r>
          </a:p>
        </p:txBody>
      </p:sp>
      <p:cxnSp>
        <p:nvCxnSpPr>
          <p:cNvPr id="9" name="Straight Connector 8"/>
          <p:cNvCxnSpPr/>
          <p:nvPr/>
        </p:nvCxnSpPr>
        <p:spPr>
          <a:xfrm>
            <a:off x="4367898" y="1630185"/>
            <a:ext cx="0" cy="3392129"/>
          </a:xfrm>
          <a:prstGeom prst="line">
            <a:avLst/>
          </a:prstGeom>
          <a:ln w="9525">
            <a:solidFill>
              <a:srgbClr val="002960"/>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ea typeface="+mn-ea"/>
                <a:cs typeface="+mn-cs"/>
                <a:sym typeface="Arial" panose="020B0604020202020204" pitchFamily="34" charset="0"/>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Tree>
    <p:extLst>
      <p:ext uri="{BB962C8B-B14F-4D97-AF65-F5344CB8AC3E}">
        <p14:creationId xmlns:p14="http://schemas.microsoft.com/office/powerpoint/2010/main" val="3122452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Rectangle 1026">
            <a:extLst>
              <a:ext uri="{FF2B5EF4-FFF2-40B4-BE49-F238E27FC236}">
                <a16:creationId xmlns:a16="http://schemas.microsoft.com/office/drawing/2014/main" id="{5C5452D4-81FA-8458-223A-8A6D9F6DB00D}"/>
              </a:ext>
            </a:extLst>
          </p:cNvPr>
          <p:cNvSpPr txBox="1">
            <a:spLocks noChangeArrowheads="1"/>
          </p:cNvSpPr>
          <p:nvPr userDrawn="1"/>
        </p:nvSpPr>
        <p:spPr bwMode="auto">
          <a:xfrm>
            <a:off x="3586137" y="2663630"/>
            <a:ext cx="7385660" cy="492443"/>
          </a:xfrm>
          <a:prstGeom prst="rect">
            <a:avLst/>
          </a:prstGeom>
        </p:spPr>
        <p:txBody>
          <a:bodyPr vert="horz" wrap="square" lIns="0" tIns="0" rIns="0" bIns="0" rtlCol="0" anchor="b">
            <a:spAutoFit/>
          </a:bodyPr>
          <a:lstStyle>
            <a:lvl1pPr algn="l" defTabSz="914400" rtl="0" eaLnBrk="1" latinLnBrk="0" hangingPunct="1">
              <a:lnSpc>
                <a:spcPct val="100000"/>
              </a:lnSpc>
              <a:spcBef>
                <a:spcPct val="0"/>
              </a:spcBef>
              <a:buNone/>
              <a:defRPr sz="3200" b="1" kern="1200"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Thank you</a:t>
            </a:r>
          </a:p>
        </p:txBody>
      </p:sp>
      <p:sp>
        <p:nvSpPr>
          <p:cNvPr id="19" name="TitleTopPlaceholder">
            <a:extLst>
              <a:ext uri="{FF2B5EF4-FFF2-40B4-BE49-F238E27FC236}">
                <a16:creationId xmlns:a16="http://schemas.microsoft.com/office/drawing/2014/main" id="{78B7DF40-2193-4228-7C41-C50026DDCE0F}"/>
              </a:ext>
            </a:extLst>
          </p:cNvPr>
          <p:cNvSpPr>
            <a:spLocks noChangeArrowheads="1"/>
          </p:cNvSpPr>
          <p:nvPr userDrawn="1"/>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0" name="TitleTopPlaceholder">
            <a:extLst>
              <a:ext uri="{FF2B5EF4-FFF2-40B4-BE49-F238E27FC236}">
                <a16:creationId xmlns:a16="http://schemas.microsoft.com/office/drawing/2014/main" id="{A6DD18DC-17CC-E7CD-B6A1-121662E926BC}"/>
              </a:ext>
            </a:extLst>
          </p:cNvPr>
          <p:cNvSpPr>
            <a:spLocks noChangeArrowheads="1"/>
          </p:cNvSpPr>
          <p:nvPr userDrawn="1"/>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1" name="TitleTopPlaceholder">
            <a:extLst>
              <a:ext uri="{FF2B5EF4-FFF2-40B4-BE49-F238E27FC236}">
                <a16:creationId xmlns:a16="http://schemas.microsoft.com/office/drawing/2014/main" id="{24541025-15B4-4C82-44BF-B9AD0F53E4A0}"/>
              </a:ext>
            </a:extLst>
          </p:cNvPr>
          <p:cNvSpPr>
            <a:spLocks noChangeArrowheads="1"/>
          </p:cNvSpPr>
          <p:nvPr userDrawn="1"/>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 name="Picture 4" descr="http://upload.wikimedia.org/wikipedia/commons/thumb/8/82/Seal_of_Massachusetts.svg/2000px-Seal_of_Massachusetts.svg.png">
            <a:extLst>
              <a:ext uri="{FF2B5EF4-FFF2-40B4-BE49-F238E27FC236}">
                <a16:creationId xmlns:a16="http://schemas.microsoft.com/office/drawing/2014/main" id="{A667B943-E8CC-B0B2-871C-AD1C636D3E5C}"/>
              </a:ext>
            </a:extLst>
          </p:cNvPr>
          <p:cNvPicPr>
            <a:picLocks noChangeAspect="1" noChangeArrowheads="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McK Disclaimer">
            <a:extLst>
              <a:ext uri="{FF2B5EF4-FFF2-40B4-BE49-F238E27FC236}">
                <a16:creationId xmlns:a16="http://schemas.microsoft.com/office/drawing/2014/main" id="{C3BC27D1-971A-AC4E-83C7-179A85C029C5}"/>
              </a:ext>
            </a:extLst>
          </p:cNvPr>
          <p:cNvSpPr>
            <a:spLocks noChangeArrowheads="1"/>
          </p:cNvSpPr>
          <p:nvPr userDrawn="1"/>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
        <p:nvSpPr>
          <p:cNvPr id="24" name="McK Disclaimer">
            <a:extLst>
              <a:ext uri="{FF2B5EF4-FFF2-40B4-BE49-F238E27FC236}">
                <a16:creationId xmlns:a16="http://schemas.microsoft.com/office/drawing/2014/main" id="{DC29A36D-FB9C-AD1F-D263-106F3C7195BD}"/>
              </a:ext>
            </a:extLst>
          </p:cNvPr>
          <p:cNvSpPr>
            <a:spLocks noChangeArrowheads="1"/>
          </p:cNvSpPr>
          <p:nvPr userDrawn="1"/>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Tree>
    <p:extLst>
      <p:ext uri="{BB962C8B-B14F-4D97-AF65-F5344CB8AC3E}">
        <p14:creationId xmlns:p14="http://schemas.microsoft.com/office/powerpoint/2010/main" val="3879364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752660-497A-435C-8D74-9CD7ED037C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think-cell data - do not delete" hidden="1">
                        <a:extLst>
                          <a:ext uri="{FF2B5EF4-FFF2-40B4-BE49-F238E27FC236}">
                            <a16:creationId xmlns:a16="http://schemas.microsoft.com/office/drawing/2014/main" id="{35752660-497A-435C-8D74-9CD7ED037C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grpSp>
        <p:nvGrpSpPr>
          <p:cNvPr id="51" name="Group 50">
            <a:extLst>
              <a:ext uri="{FF2B5EF4-FFF2-40B4-BE49-F238E27FC236}">
                <a16:creationId xmlns:a16="http://schemas.microsoft.com/office/drawing/2014/main" id="{FB867B7D-8301-4FF4-9AE3-0B3E1FF378E5}"/>
              </a:ext>
            </a:extLst>
          </p:cNvPr>
          <p:cNvGrpSpPr/>
          <p:nvPr userDrawn="1"/>
        </p:nvGrpSpPr>
        <p:grpSpPr>
          <a:xfrm>
            <a:off x="-600" y="-1"/>
            <a:ext cx="12193800" cy="6858001"/>
            <a:chOff x="-600" y="-1"/>
            <a:chExt cx="12193800" cy="6858001"/>
          </a:xfrm>
        </p:grpSpPr>
        <p:sp>
          <p:nvSpPr>
            <p:cNvPr id="52" name="Freeform: Shape 51">
              <a:extLst>
                <a:ext uri="{FF2B5EF4-FFF2-40B4-BE49-F238E27FC236}">
                  <a16:creationId xmlns:a16="http://schemas.microsoft.com/office/drawing/2014/main" id="{0C9BFCDF-4C34-4472-959E-805A1F91DB80}"/>
                </a:ext>
              </a:extLst>
            </p:cNvPr>
            <p:cNvSpPr/>
            <p:nvPr/>
          </p:nvSpPr>
          <p:spPr>
            <a:xfrm>
              <a:off x="0" y="-1"/>
              <a:ext cx="12193200" cy="6858000"/>
            </a:xfrm>
            <a:custGeom>
              <a:avLst/>
              <a:gdLst>
                <a:gd name="connsiteX0" fmla="*/ 628650 w 12193200"/>
                <a:gd name="connsiteY0" fmla="*/ 622800 h 6858000"/>
                <a:gd name="connsiteX1" fmla="*/ 628650 w 12193200"/>
                <a:gd name="connsiteY1" fmla="*/ 6445640 h 6858000"/>
                <a:gd name="connsiteX2" fmla="*/ 11563350 w 12193200"/>
                <a:gd name="connsiteY2" fmla="*/ 6445640 h 6858000"/>
                <a:gd name="connsiteX3" fmla="*/ 11563350 w 12193200"/>
                <a:gd name="connsiteY3" fmla="*/ 622800 h 6858000"/>
                <a:gd name="connsiteX4" fmla="*/ 11562000 w 12193200"/>
                <a:gd name="connsiteY4" fmla="*/ 622800 h 6858000"/>
                <a:gd name="connsiteX5" fmla="*/ 630001 w 12193200"/>
                <a:gd name="connsiteY5" fmla="*/ 622800 h 6858000"/>
                <a:gd name="connsiteX6" fmla="*/ 0 w 12193200"/>
                <a:gd name="connsiteY6" fmla="*/ 0 h 6858000"/>
                <a:gd name="connsiteX7" fmla="*/ 12193200 w 12193200"/>
                <a:gd name="connsiteY7" fmla="*/ 0 h 6858000"/>
                <a:gd name="connsiteX8" fmla="*/ 12193200 w 12193200"/>
                <a:gd name="connsiteY8" fmla="*/ 622800 h 6858000"/>
                <a:gd name="connsiteX9" fmla="*/ 12192000 w 12193200"/>
                <a:gd name="connsiteY9" fmla="*/ 622800 h 6858000"/>
                <a:gd name="connsiteX10" fmla="*/ 12192000 w 12193200"/>
                <a:gd name="connsiteY10" fmla="*/ 6160597 h 6858000"/>
                <a:gd name="connsiteX11" fmla="*/ 12193200 w 12193200"/>
                <a:gd name="connsiteY11" fmla="*/ 6160597 h 6858000"/>
                <a:gd name="connsiteX12" fmla="*/ 12193200 w 12193200"/>
                <a:gd name="connsiteY12" fmla="*/ 6858000 h 6858000"/>
                <a:gd name="connsiteX13" fmla="*/ 12192000 w 12193200"/>
                <a:gd name="connsiteY13" fmla="*/ 6858000 h 6858000"/>
                <a:gd name="connsiteX14" fmla="*/ 11562000 w 12193200"/>
                <a:gd name="connsiteY14" fmla="*/ 6858000 h 6858000"/>
                <a:gd name="connsiteX15" fmla="*/ 630001 w 12193200"/>
                <a:gd name="connsiteY15" fmla="*/ 6858000 h 6858000"/>
                <a:gd name="connsiteX16" fmla="*/ 1 w 12193200"/>
                <a:gd name="connsiteY16" fmla="*/ 6858000 h 6858000"/>
                <a:gd name="connsiteX17" fmla="*/ 1 w 12193200"/>
                <a:gd name="connsiteY17" fmla="*/ 6160597 h 6858000"/>
                <a:gd name="connsiteX18" fmla="*/ 1 w 12193200"/>
                <a:gd name="connsiteY18" fmla="*/ 622800 h 6858000"/>
                <a:gd name="connsiteX19" fmla="*/ 0 w 12193200"/>
                <a:gd name="connsiteY19"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200" h="6858000">
                  <a:moveTo>
                    <a:pt x="628650" y="622800"/>
                  </a:moveTo>
                  <a:lnTo>
                    <a:pt x="628650" y="6445640"/>
                  </a:lnTo>
                  <a:lnTo>
                    <a:pt x="11563350" y="6445640"/>
                  </a:lnTo>
                  <a:lnTo>
                    <a:pt x="11563350" y="622800"/>
                  </a:lnTo>
                  <a:lnTo>
                    <a:pt x="11562000" y="622800"/>
                  </a:lnTo>
                  <a:lnTo>
                    <a:pt x="630001"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04C3E">
                <a:alpha val="5000"/>
              </a:srgb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cxnSp>
          <p:nvCxnSpPr>
            <p:cNvPr id="53" name="Straight Connector 52">
              <a:extLst>
                <a:ext uri="{FF2B5EF4-FFF2-40B4-BE49-F238E27FC236}">
                  <a16:creationId xmlns:a16="http://schemas.microsoft.com/office/drawing/2014/main" id="{658ABD7A-4B5A-4CD0-B1DB-829028F0DA45}"/>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BEA8A7-7554-4B2B-9EC0-DF54BD284454}"/>
                </a:ext>
              </a:extLst>
            </p:cNvPr>
            <p:cNvCxnSpPr/>
            <p:nvPr/>
          </p:nvCxnSpPr>
          <p:spPr>
            <a:xfrm>
              <a:off x="-600" y="88829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857B1E-A8FD-43D2-9A7D-7706AE8BBC99}"/>
                </a:ext>
              </a:extLst>
            </p:cNvPr>
            <p:cNvCxnSpPr/>
            <p:nvPr/>
          </p:nvCxnSpPr>
          <p:spPr>
            <a:xfrm>
              <a:off x="-600" y="115378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9B92201-E725-493D-9F7C-8BAB7A44C55E}"/>
                </a:ext>
              </a:extLst>
            </p:cNvPr>
            <p:cNvCxnSpPr/>
            <p:nvPr/>
          </p:nvCxnSpPr>
          <p:spPr>
            <a:xfrm>
              <a:off x="-600" y="141927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C02A63C-FB21-4D2A-82EE-DACBF5730B40}"/>
                </a:ext>
              </a:extLst>
            </p:cNvPr>
            <p:cNvCxnSpPr/>
            <p:nvPr/>
          </p:nvCxnSpPr>
          <p:spPr>
            <a:xfrm>
              <a:off x="-600" y="168477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C12B98-C38D-4E74-B0D4-837610FCE2A1}"/>
                </a:ext>
              </a:extLst>
            </p:cNvPr>
            <p:cNvCxnSpPr/>
            <p:nvPr/>
          </p:nvCxnSpPr>
          <p:spPr>
            <a:xfrm>
              <a:off x="-600" y="19502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B4FF072-2F4D-4BE0-8B05-BDD9AC06451B}"/>
                </a:ext>
              </a:extLst>
            </p:cNvPr>
            <p:cNvCxnSpPr/>
            <p:nvPr/>
          </p:nvCxnSpPr>
          <p:spPr>
            <a:xfrm>
              <a:off x="-600" y="22416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087826-35B4-4FA6-B6D5-E0B869075E23}"/>
                </a:ext>
              </a:extLst>
            </p:cNvPr>
            <p:cNvCxnSpPr/>
            <p:nvPr/>
          </p:nvCxnSpPr>
          <p:spPr>
            <a:xfrm>
              <a:off x="-600" y="25331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D43B06-D55C-4861-8820-BDBF21ABEEE6}"/>
                </a:ext>
              </a:extLst>
            </p:cNvPr>
            <p:cNvCxnSpPr/>
            <p:nvPr/>
          </p:nvCxnSpPr>
          <p:spPr>
            <a:xfrm>
              <a:off x="-600" y="28245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02B2BA7-489B-40C7-AC85-B68903D455CF}"/>
                </a:ext>
              </a:extLst>
            </p:cNvPr>
            <p:cNvCxnSpPr/>
            <p:nvPr/>
          </p:nvCxnSpPr>
          <p:spPr>
            <a:xfrm>
              <a:off x="-600" y="31159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0187606-60F4-4CDC-8E66-209A2B266648}"/>
                </a:ext>
              </a:extLst>
            </p:cNvPr>
            <p:cNvCxnSpPr/>
            <p:nvPr/>
          </p:nvCxnSpPr>
          <p:spPr>
            <a:xfrm>
              <a:off x="-600" y="34073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B0037F-D44E-48B3-A22F-8EF1BE77D409}"/>
                </a:ext>
              </a:extLst>
            </p:cNvPr>
            <p:cNvCxnSpPr/>
            <p:nvPr/>
          </p:nvCxnSpPr>
          <p:spPr>
            <a:xfrm>
              <a:off x="-600" y="3698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1AC172E-3BB0-4568-8B31-017EE51EA73A}"/>
                </a:ext>
              </a:extLst>
            </p:cNvPr>
            <p:cNvCxnSpPr/>
            <p:nvPr/>
          </p:nvCxnSpPr>
          <p:spPr>
            <a:xfrm>
              <a:off x="-600" y="39902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7C1DD1-72FA-428D-91A1-4BA4BF8E0957}"/>
                </a:ext>
              </a:extLst>
            </p:cNvPr>
            <p:cNvCxnSpPr/>
            <p:nvPr/>
          </p:nvCxnSpPr>
          <p:spPr>
            <a:xfrm>
              <a:off x="-600" y="42816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94C538-CD63-4994-9965-38CC494F64E9}"/>
                </a:ext>
              </a:extLst>
            </p:cNvPr>
            <p:cNvCxnSpPr/>
            <p:nvPr/>
          </p:nvCxnSpPr>
          <p:spPr>
            <a:xfrm>
              <a:off x="-600" y="457304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C30EAD7-4A49-4FC5-9D65-70F4B3B46ECA}"/>
                </a:ext>
              </a:extLst>
            </p:cNvPr>
            <p:cNvCxnSpPr/>
            <p:nvPr/>
          </p:nvCxnSpPr>
          <p:spPr>
            <a:xfrm>
              <a:off x="-600" y="486446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4ECA56-99CE-4E19-8306-C07177533B61}"/>
                </a:ext>
              </a:extLst>
            </p:cNvPr>
            <p:cNvCxnSpPr/>
            <p:nvPr/>
          </p:nvCxnSpPr>
          <p:spPr>
            <a:xfrm>
              <a:off x="-600" y="51558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6612C37-3494-45A7-8A08-4DA3CC98D9E6}"/>
                </a:ext>
              </a:extLst>
            </p:cNvPr>
            <p:cNvCxnSpPr/>
            <p:nvPr/>
          </p:nvCxnSpPr>
          <p:spPr>
            <a:xfrm>
              <a:off x="-600" y="544730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B0D52-29A4-41D8-9445-8B9598C4307A}"/>
                </a:ext>
              </a:extLst>
            </p:cNvPr>
            <p:cNvCxnSpPr/>
            <p:nvPr/>
          </p:nvCxnSpPr>
          <p:spPr>
            <a:xfrm>
              <a:off x="-600" y="573872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99AA325-0F8F-4913-81F8-5690849E9F21}"/>
                </a:ext>
              </a:extLst>
            </p:cNvPr>
            <p:cNvCxnSpPr/>
            <p:nvPr/>
          </p:nvCxnSpPr>
          <p:spPr>
            <a:xfrm>
              <a:off x="-600" y="603014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nvGrpSpPr>
            <p:cNvPr id="74" name="Gutter space">
              <a:extLst>
                <a:ext uri="{FF2B5EF4-FFF2-40B4-BE49-F238E27FC236}">
                  <a16:creationId xmlns:a16="http://schemas.microsoft.com/office/drawing/2014/main" id="{29D788B2-956A-4A6E-AA2E-C3EF24A09426}"/>
                </a:ext>
              </a:extLst>
            </p:cNvPr>
            <p:cNvGrpSpPr/>
            <p:nvPr/>
          </p:nvGrpSpPr>
          <p:grpSpPr>
            <a:xfrm>
              <a:off x="1277000" y="622800"/>
              <a:ext cx="9638000" cy="5407342"/>
              <a:chOff x="1277000" y="623550"/>
              <a:chExt cx="9638000" cy="5537047"/>
            </a:xfrm>
          </p:grpSpPr>
          <p:sp>
            <p:nvSpPr>
              <p:cNvPr id="86" name="Rectangle 34">
                <a:extLst>
                  <a:ext uri="{FF2B5EF4-FFF2-40B4-BE49-F238E27FC236}">
                    <a16:creationId xmlns:a16="http://schemas.microsoft.com/office/drawing/2014/main" id="{9EC897BE-F850-484F-BFAD-B970A97A38E9}"/>
                  </a:ext>
                </a:extLst>
              </p:cNvPr>
              <p:cNvSpPr>
                <a:spLocks noChangeArrowheads="1"/>
              </p:cNvSpPr>
              <p:nvPr/>
            </p:nvSpPr>
            <p:spPr bwMode="auto">
              <a:xfrm>
                <a:off x="688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35">
                <a:extLst>
                  <a:ext uri="{FF2B5EF4-FFF2-40B4-BE49-F238E27FC236}">
                    <a16:creationId xmlns:a16="http://schemas.microsoft.com/office/drawing/2014/main" id="{4FB35D49-8975-4C14-944D-525D433B1DBF}"/>
                  </a:ext>
                </a:extLst>
              </p:cNvPr>
              <p:cNvSpPr>
                <a:spLocks noChangeArrowheads="1"/>
              </p:cNvSpPr>
              <p:nvPr/>
            </p:nvSpPr>
            <p:spPr bwMode="auto">
              <a:xfrm>
                <a:off x="875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36">
                <a:extLst>
                  <a:ext uri="{FF2B5EF4-FFF2-40B4-BE49-F238E27FC236}">
                    <a16:creationId xmlns:a16="http://schemas.microsoft.com/office/drawing/2014/main" id="{E923099E-8C58-4704-94B2-275987AAA8D4}"/>
                  </a:ext>
                </a:extLst>
              </p:cNvPr>
              <p:cNvSpPr>
                <a:spLocks noChangeArrowheads="1"/>
              </p:cNvSpPr>
              <p:nvPr/>
            </p:nvSpPr>
            <p:spPr bwMode="auto">
              <a:xfrm>
                <a:off x="782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37">
                <a:extLst>
                  <a:ext uri="{FF2B5EF4-FFF2-40B4-BE49-F238E27FC236}">
                    <a16:creationId xmlns:a16="http://schemas.microsoft.com/office/drawing/2014/main" id="{300A29AB-5ECE-49C3-ABA7-C7A962092388}"/>
                  </a:ext>
                </a:extLst>
              </p:cNvPr>
              <p:cNvSpPr>
                <a:spLocks noChangeArrowheads="1"/>
              </p:cNvSpPr>
              <p:nvPr/>
            </p:nvSpPr>
            <p:spPr bwMode="auto">
              <a:xfrm>
                <a:off x="969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8">
                <a:extLst>
                  <a:ext uri="{FF2B5EF4-FFF2-40B4-BE49-F238E27FC236}">
                    <a16:creationId xmlns:a16="http://schemas.microsoft.com/office/drawing/2014/main" id="{2F32BAC9-6AD6-4CDA-B9AA-5189110ADF96}"/>
                  </a:ext>
                </a:extLst>
              </p:cNvPr>
              <p:cNvSpPr>
                <a:spLocks noChangeArrowheads="1"/>
              </p:cNvSpPr>
              <p:nvPr/>
            </p:nvSpPr>
            <p:spPr bwMode="auto">
              <a:xfrm>
                <a:off x="1062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39">
                <a:extLst>
                  <a:ext uri="{FF2B5EF4-FFF2-40B4-BE49-F238E27FC236}">
                    <a16:creationId xmlns:a16="http://schemas.microsoft.com/office/drawing/2014/main" id="{C7A5942B-046F-49EE-82FC-2B36352CA7A3}"/>
                  </a:ext>
                </a:extLst>
              </p:cNvPr>
              <p:cNvSpPr>
                <a:spLocks noChangeArrowheads="1"/>
              </p:cNvSpPr>
              <p:nvPr/>
            </p:nvSpPr>
            <p:spPr bwMode="auto">
              <a:xfrm>
                <a:off x="595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0">
                <a:extLst>
                  <a:ext uri="{FF2B5EF4-FFF2-40B4-BE49-F238E27FC236}">
                    <a16:creationId xmlns:a16="http://schemas.microsoft.com/office/drawing/2014/main" id="{3C80942F-F514-448C-92DA-EA72B5240731}"/>
                  </a:ext>
                </a:extLst>
              </p:cNvPr>
              <p:cNvSpPr>
                <a:spLocks noChangeArrowheads="1"/>
              </p:cNvSpPr>
              <p:nvPr/>
            </p:nvSpPr>
            <p:spPr bwMode="auto">
              <a:xfrm>
                <a:off x="127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1">
                <a:extLst>
                  <a:ext uri="{FF2B5EF4-FFF2-40B4-BE49-F238E27FC236}">
                    <a16:creationId xmlns:a16="http://schemas.microsoft.com/office/drawing/2014/main" id="{7F8B0DDD-7BFC-45B2-B727-1D4353B9CC62}"/>
                  </a:ext>
                </a:extLst>
              </p:cNvPr>
              <p:cNvSpPr>
                <a:spLocks noChangeArrowheads="1"/>
              </p:cNvSpPr>
              <p:nvPr/>
            </p:nvSpPr>
            <p:spPr bwMode="auto">
              <a:xfrm>
                <a:off x="221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2">
                <a:extLst>
                  <a:ext uri="{FF2B5EF4-FFF2-40B4-BE49-F238E27FC236}">
                    <a16:creationId xmlns:a16="http://schemas.microsoft.com/office/drawing/2014/main" id="{8422E68F-5329-41CC-B14B-43203AA5BC98}"/>
                  </a:ext>
                </a:extLst>
              </p:cNvPr>
              <p:cNvSpPr>
                <a:spLocks noChangeArrowheads="1"/>
              </p:cNvSpPr>
              <p:nvPr/>
            </p:nvSpPr>
            <p:spPr bwMode="auto">
              <a:xfrm>
                <a:off x="314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3">
                <a:extLst>
                  <a:ext uri="{FF2B5EF4-FFF2-40B4-BE49-F238E27FC236}">
                    <a16:creationId xmlns:a16="http://schemas.microsoft.com/office/drawing/2014/main" id="{34FC13F3-F9D0-4C2C-90C0-BD41F7070E90}"/>
                  </a:ext>
                </a:extLst>
              </p:cNvPr>
              <p:cNvSpPr>
                <a:spLocks noChangeArrowheads="1"/>
              </p:cNvSpPr>
              <p:nvPr/>
            </p:nvSpPr>
            <p:spPr bwMode="auto">
              <a:xfrm>
                <a:off x="4082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4">
                <a:extLst>
                  <a:ext uri="{FF2B5EF4-FFF2-40B4-BE49-F238E27FC236}">
                    <a16:creationId xmlns:a16="http://schemas.microsoft.com/office/drawing/2014/main" id="{C78A2C70-64A6-477F-90F2-995F96845D1F}"/>
                  </a:ext>
                </a:extLst>
              </p:cNvPr>
              <p:cNvSpPr>
                <a:spLocks noChangeArrowheads="1"/>
              </p:cNvSpPr>
              <p:nvPr/>
            </p:nvSpPr>
            <p:spPr bwMode="auto">
              <a:xfrm>
                <a:off x="5017000" y="623550"/>
                <a:ext cx="288000" cy="5537047"/>
              </a:xfrm>
              <a:prstGeom prst="rect">
                <a:avLst/>
              </a:prstGeom>
              <a:solidFill>
                <a:srgbClr val="80808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Slide edges">
              <a:extLst>
                <a:ext uri="{FF2B5EF4-FFF2-40B4-BE49-F238E27FC236}">
                  <a16:creationId xmlns:a16="http://schemas.microsoft.com/office/drawing/2014/main" id="{6C09B8E4-21F7-44D7-8F69-E9371159B52C}"/>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80808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sp>
          <p:nvSpPr>
            <p:cNvPr id="76" name="Footnote measure">
              <a:extLst>
                <a:ext uri="{FF2B5EF4-FFF2-40B4-BE49-F238E27FC236}">
                  <a16:creationId xmlns:a16="http://schemas.microsoft.com/office/drawing/2014/main" id="{4254DE34-5300-4444-AFFC-7101A478B5BE}"/>
                </a:ext>
              </a:extLst>
            </p:cNvPr>
            <p:cNvSpPr>
              <a:spLocks noChangeArrowheads="1"/>
            </p:cNvSpPr>
            <p:nvPr/>
          </p:nvSpPr>
          <p:spPr bwMode="auto">
            <a:xfrm>
              <a:off x="628650" y="6030142"/>
              <a:ext cx="10934700" cy="415498"/>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Whitespace measure">
              <a:extLst>
                <a:ext uri="{FF2B5EF4-FFF2-40B4-BE49-F238E27FC236}">
                  <a16:creationId xmlns:a16="http://schemas.microsoft.com/office/drawing/2014/main" id="{7C6C282A-39F5-45DE-ACFD-8AB3F108DBA0}"/>
                </a:ext>
              </a:extLst>
            </p:cNvPr>
            <p:cNvSpPr>
              <a:spLocks noChangeArrowheads="1"/>
            </p:cNvSpPr>
            <p:nvPr/>
          </p:nvSpPr>
          <p:spPr bwMode="auto">
            <a:xfrm>
              <a:off x="628650" y="1497601"/>
              <a:ext cx="10934700" cy="452667"/>
            </a:xfrm>
            <a:prstGeom prst="rect">
              <a:avLst/>
            </a:prstGeom>
            <a:solidFill>
              <a:srgbClr val="FF66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8" name="Five column measure">
              <a:extLst>
                <a:ext uri="{FF2B5EF4-FFF2-40B4-BE49-F238E27FC236}">
                  <a16:creationId xmlns:a16="http://schemas.microsoft.com/office/drawing/2014/main" id="{A8957AE1-9EDC-40E0-8749-C9981251BAA5}"/>
                </a:ext>
              </a:extLst>
            </p:cNvPr>
            <p:cNvGrpSpPr/>
            <p:nvPr/>
          </p:nvGrpSpPr>
          <p:grpSpPr>
            <a:xfrm>
              <a:off x="629400" y="5844667"/>
              <a:ext cx="10933200" cy="79536"/>
              <a:chOff x="629400" y="5975122"/>
              <a:chExt cx="10933200" cy="79536"/>
            </a:xfrm>
          </p:grpSpPr>
          <p:sp>
            <p:nvSpPr>
              <p:cNvPr id="81" name="Rectangle 5">
                <a:extLst>
                  <a:ext uri="{FF2B5EF4-FFF2-40B4-BE49-F238E27FC236}">
                    <a16:creationId xmlns:a16="http://schemas.microsoft.com/office/drawing/2014/main" id="{8B80F4E6-34A4-4B24-83A1-622BA935687E}"/>
                  </a:ext>
                </a:extLst>
              </p:cNvPr>
              <p:cNvSpPr>
                <a:spLocks noChangeArrowheads="1"/>
              </p:cNvSpPr>
              <p:nvPr/>
            </p:nvSpPr>
            <p:spPr bwMode="auto">
              <a:xfrm>
                <a:off x="2880128" y="5975122"/>
                <a:ext cx="1930288"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7">
                <a:extLst>
                  <a:ext uri="{FF2B5EF4-FFF2-40B4-BE49-F238E27FC236}">
                    <a16:creationId xmlns:a16="http://schemas.microsoft.com/office/drawing/2014/main" id="{9DAB328D-F6F2-4880-A330-2692A79B26DF}"/>
                  </a:ext>
                </a:extLst>
              </p:cNvPr>
              <p:cNvSpPr>
                <a:spLocks noChangeArrowheads="1"/>
              </p:cNvSpPr>
              <p:nvPr/>
            </p:nvSpPr>
            <p:spPr bwMode="auto">
              <a:xfrm>
                <a:off x="9626194"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9">
                <a:extLst>
                  <a:ext uri="{FF2B5EF4-FFF2-40B4-BE49-F238E27FC236}">
                    <a16:creationId xmlns:a16="http://schemas.microsoft.com/office/drawing/2014/main" id="{F2E4DB91-6428-4025-8365-7E87D789521F}"/>
                  </a:ext>
                </a:extLst>
              </p:cNvPr>
              <p:cNvSpPr>
                <a:spLocks noChangeArrowheads="1"/>
              </p:cNvSpPr>
              <p:nvPr/>
            </p:nvSpPr>
            <p:spPr bwMode="auto">
              <a:xfrm>
                <a:off x="7372407" y="5975122"/>
                <a:ext cx="1936406"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1">
                <a:extLst>
                  <a:ext uri="{FF2B5EF4-FFF2-40B4-BE49-F238E27FC236}">
                    <a16:creationId xmlns:a16="http://schemas.microsoft.com/office/drawing/2014/main" id="{47A11764-19A7-403D-91AC-20C3CE94AFFC}"/>
                  </a:ext>
                </a:extLst>
              </p:cNvPr>
              <p:cNvSpPr>
                <a:spLocks noChangeArrowheads="1"/>
              </p:cNvSpPr>
              <p:nvPr/>
            </p:nvSpPr>
            <p:spPr bwMode="auto">
              <a:xfrm>
                <a:off x="5127797" y="5975122"/>
                <a:ext cx="1927229"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3">
                <a:extLst>
                  <a:ext uri="{FF2B5EF4-FFF2-40B4-BE49-F238E27FC236}">
                    <a16:creationId xmlns:a16="http://schemas.microsoft.com/office/drawing/2014/main" id="{764B342E-866A-4078-B139-4739C4ACDB08}"/>
                  </a:ext>
                </a:extLst>
              </p:cNvPr>
              <p:cNvSpPr>
                <a:spLocks noChangeArrowheads="1"/>
              </p:cNvSpPr>
              <p:nvPr/>
            </p:nvSpPr>
            <p:spPr bwMode="auto">
              <a:xfrm>
                <a:off x="629400" y="5975122"/>
                <a:ext cx="1933347" cy="79536"/>
              </a:xfrm>
              <a:prstGeom prst="rect">
                <a:avLst/>
              </a:prstGeom>
              <a:solidFill>
                <a:srgbClr val="808080">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Live area">
              <a:extLst>
                <a:ext uri="{FF2B5EF4-FFF2-40B4-BE49-F238E27FC236}">
                  <a16:creationId xmlns:a16="http://schemas.microsoft.com/office/drawing/2014/main" id="{F45CFA4A-3359-4F03-8906-9F0DD78ABBFA}"/>
                </a:ext>
              </a:extLst>
            </p:cNvPr>
            <p:cNvSpPr/>
            <p:nvPr/>
          </p:nvSpPr>
          <p:spPr>
            <a:xfrm>
              <a:off x="628650" y="1950267"/>
              <a:ext cx="10934700" cy="4079875"/>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F04C3E">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80" name="Footnote example">
              <a:extLst>
                <a:ext uri="{FF2B5EF4-FFF2-40B4-BE49-F238E27FC236}">
                  <a16:creationId xmlns:a16="http://schemas.microsoft.com/office/drawing/2014/main" id="{FA54666D-BD30-49CF-B603-0584C5F58DF3}"/>
                </a:ext>
              </a:extLst>
            </p:cNvPr>
            <p:cNvSpPr txBox="1"/>
            <p:nvPr/>
          </p:nvSpPr>
          <p:spPr>
            <a:xfrm>
              <a:off x="630000" y="6030142"/>
              <a:ext cx="903091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426720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2" name="TextBox 1"/>
          <p:cNvSpPr txBox="1"/>
          <p:nvPr userDrawn="1"/>
        </p:nvSpPr>
        <p:spPr>
          <a:xfrm>
            <a:off x="630000" y="907198"/>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Arial" panose="020B0604020202020204" pitchFamily="34" charset="0"/>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2960"/>
                </a:solidFill>
                <a:latin typeface="+mn-lt"/>
                <a:ea typeface="+mn-ea"/>
                <a:cs typeface="+mn-cs"/>
                <a:sym typeface="Arial" panose="020B0604020202020204" pitchFamily="34" charset="0"/>
              </a:rPr>
              <a:t>Agenda</a:t>
            </a:r>
          </a:p>
        </p:txBody>
      </p:sp>
      <p:sp>
        <p:nvSpPr>
          <p:cNvPr id="13" name="Slide Number">
            <a:extLst>
              <a:ext uri="{FF2B5EF4-FFF2-40B4-BE49-F238E27FC236}">
                <a16:creationId xmlns:a16="http://schemas.microsoft.com/office/drawing/2014/main" id="{59A3E616-E608-4177-AC30-8C7A4DB27D40}"/>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69700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4739EA-7652-4829-AB50-92C2BCF513CC}"/>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BE4739EA-7652-4829-AB50-92C2BCF513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rgbClr val="002960"/>
                </a:solidFill>
                <a:latin typeface="+mj-lt"/>
                <a:ea typeface="+mj-ea"/>
                <a:cs typeface="+mj-cs"/>
                <a:sym typeface="Arial" panose="020B0604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5E6DA9AA-CBA5-45FF-8005-939FB654DD0B}"/>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074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3" name="Rectangle 12"/>
          <p:cNvSpPr/>
          <p:nvPr userDrawn="1"/>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8" name="Slide Number">
            <a:extLst>
              <a:ext uri="{FF2B5EF4-FFF2-40B4-BE49-F238E27FC236}">
                <a16:creationId xmlns:a16="http://schemas.microsoft.com/office/drawing/2014/main" id="{657DFD06-9FA8-4A44-AFA9-2E4D8556FBBC}"/>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6361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D6E7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13" name="Straight Connector 12"/>
          <p:cNvCxnSpPr/>
          <p:nvPr userDrawn="1"/>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Slide Number">
            <a:extLst>
              <a:ext uri="{FF2B5EF4-FFF2-40B4-BE49-F238E27FC236}">
                <a16:creationId xmlns:a16="http://schemas.microsoft.com/office/drawing/2014/main" id="{F0818998-A708-4092-B4A7-157A66AD6498}"/>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9122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7" name="TextBox 16"/>
          <p:cNvSpPr txBox="1"/>
          <p:nvPr userDrawn="1"/>
        </p:nvSpPr>
        <p:spPr>
          <a:xfrm>
            <a:off x="629999" y="3192895"/>
            <a:ext cx="1645920" cy="470898"/>
          </a:xfrm>
          <a:prstGeom prst="rect">
            <a:avLst/>
          </a:prstGeom>
          <a:noFill/>
        </p:spPr>
        <p:txBody>
          <a:bodyPr wrap="square" lIns="0" tIns="0" rIns="0" bIns="0" rtlCol="0" anchor="t">
            <a:spAutoFit/>
          </a:bodyPr>
          <a:lstStyle/>
          <a:p>
            <a:pPr>
              <a:lnSpc>
                <a:spcPct val="90000"/>
              </a:lnSpc>
              <a:spcAft>
                <a:spcPts val="600"/>
              </a:spcAft>
            </a:pPr>
            <a:r>
              <a:rPr lang="en-US" sz="3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E7B8AF14-C4E1-4FA3-A274-EF2E5FF59B7F}"/>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4593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00296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Arial" panose="020B0604020202020204" pitchFamily="34" charset="0"/>
            </a:endParaRPr>
          </a:p>
        </p:txBody>
      </p:sp>
      <p:sp>
        <p:nvSpPr>
          <p:cNvPr id="11" name="TextBox 10"/>
          <p:cNvSpPr txBox="1"/>
          <p:nvPr userDrawn="1"/>
        </p:nvSpPr>
        <p:spPr>
          <a:xfrm>
            <a:off x="630000" y="907197"/>
            <a:ext cx="3448800" cy="3493008"/>
          </a:xfrm>
          <a:prstGeom prst="rect">
            <a:avLst/>
          </a:prstGeom>
          <a:noFill/>
          <a:ln>
            <a:solidFill>
              <a:srgbClr val="002960"/>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Arial" panose="020B0604020202020204" pitchFamily="34" charset="0"/>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rgbClr val="002960"/>
                </a:solidFill>
                <a:latin typeface="+mn-lt"/>
                <a:ea typeface="+mn-ea"/>
                <a:cs typeface="+mn-cs"/>
                <a:sym typeface="Arial" panose="020B0604020202020204" pitchFamily="34" charset="0"/>
              </a:rPr>
              <a:t>Agenda</a:t>
            </a:r>
          </a:p>
        </p:txBody>
      </p:sp>
    </p:spTree>
    <p:extLst>
      <p:ext uri="{BB962C8B-B14F-4D97-AF65-F5344CB8AC3E}">
        <p14:creationId xmlns:p14="http://schemas.microsoft.com/office/powerpoint/2010/main" val="3180092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Arial" panose="020B0604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0296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96104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2960"/>
                </a:solidFill>
                <a:latin typeface="+mn-lt"/>
                <a:ea typeface="+mn-ea"/>
                <a:cs typeface="+mn-cs"/>
                <a:sym typeface="Arial" panose="020B0604020202020204" pitchFamily="34" charset="0"/>
              </a:rPr>
              <a:t>Agenda</a:t>
            </a:r>
          </a:p>
        </p:txBody>
      </p:sp>
      <p:cxnSp>
        <p:nvCxnSpPr>
          <p:cNvPr id="9" name="Straight Connector 8"/>
          <p:cNvCxnSpPr/>
          <p:nvPr userDrawn="1"/>
        </p:nvCxnSpPr>
        <p:spPr bwMode="white">
          <a:xfrm>
            <a:off x="618898" y="1206000"/>
            <a:ext cx="11576304" cy="0"/>
          </a:xfrm>
          <a:prstGeom prst="line">
            <a:avLst/>
          </a:prstGeom>
          <a:ln w="9525" cmpd="sng">
            <a:solidFill>
              <a:srgbClr val="00296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718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2960"/>
                </a:solidFill>
                <a:latin typeface="+mn-lt"/>
                <a:ea typeface="+mn-ea"/>
                <a:cs typeface="+mn-cs"/>
                <a:sym typeface="Arial" panose="020B0604020202020204" pitchFamily="34" charset="0"/>
              </a:rPr>
              <a:t>Agenda</a:t>
            </a:r>
          </a:p>
        </p:txBody>
      </p:sp>
      <p:sp>
        <p:nvSpPr>
          <p:cNvPr id="12" name="Slide Number">
            <a:extLst>
              <a:ext uri="{FF2B5EF4-FFF2-40B4-BE49-F238E27FC236}">
                <a16:creationId xmlns:a16="http://schemas.microsoft.com/office/drawing/2014/main" id="{8885D8FA-0FB4-4328-A2B3-ADE91E0D1D54}"/>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5572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solidFill>
          <a:srgbClr val="D6E7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Arial" panose="020B0604020202020204" pitchFamily="34" charset="0"/>
            </a:endParaRP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DE8037-409F-415A-9F73-BFE3974284D5}"/>
              </a:ext>
            </a:extLst>
          </p:cNvPr>
          <p:cNvSpPr txBox="1"/>
          <p:nvPr userDrawn="1"/>
        </p:nvSpPr>
        <p:spPr>
          <a:xfrm>
            <a:off x="630000" y="2138279"/>
            <a:ext cx="2926080" cy="2580130"/>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rgbClr val="002960"/>
                </a:solidFill>
                <a:latin typeface="+mn-lt"/>
                <a:ea typeface="+mn-ea"/>
                <a:cs typeface="+mn-cs"/>
                <a:sym typeface="Arial" panose="020B0604020202020204" pitchFamily="34" charset="0"/>
              </a:rPr>
              <a:t>Table of contents</a:t>
            </a:r>
          </a:p>
        </p:txBody>
      </p:sp>
      <p:sp>
        <p:nvSpPr>
          <p:cNvPr id="11" name="Slide Number">
            <a:extLst>
              <a:ext uri="{FF2B5EF4-FFF2-40B4-BE49-F238E27FC236}">
                <a16:creationId xmlns:a16="http://schemas.microsoft.com/office/drawing/2014/main" id="{1608BB73-543C-40D5-B5E3-DA559D89935E}"/>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1816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60D4-2FB3-6A30-08AC-D1D140E9CA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C95266-EC8B-DCC0-D479-28A1D1210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369A6-2DE9-352C-2DE5-6479FF8C8ED9}"/>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C5B16608-6663-9213-62E4-D93A0714C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EF113-193C-790D-0542-6EB6886D9E43}"/>
              </a:ext>
            </a:extLst>
          </p:cNvPr>
          <p:cNvSpPr>
            <a:spLocks noGrp="1"/>
          </p:cNvSpPr>
          <p:nvPr>
            <p:ph type="sldNum" sz="quarter" idx="12"/>
          </p:nvPr>
        </p:nvSpPr>
        <p:spPr/>
        <p:txBody>
          <a:bodyPr/>
          <a:lstStyle/>
          <a:p>
            <a:fld id="{4B3D39FD-6631-4D38-A391-F5145C3B8F81}" type="slidenum">
              <a:rPr lang="en-US" smtClean="0"/>
              <a:t>‹#›</a:t>
            </a:fld>
            <a:endParaRPr lang="en-US"/>
          </a:p>
        </p:txBody>
      </p:sp>
    </p:spTree>
    <p:extLst>
      <p:ext uri="{BB962C8B-B14F-4D97-AF65-F5344CB8AC3E}">
        <p14:creationId xmlns:p14="http://schemas.microsoft.com/office/powerpoint/2010/main" val="526184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71AD-9C93-0C7F-81D3-54A59C5305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844B2-BFB0-2D1E-A63B-5CD7860F8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2D91E-922B-5D5D-E665-7E824F8CBB87}"/>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56DDD58E-0FD1-4E99-0B27-B4926536A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59E50-0EF0-3C44-49D1-8B2895AE5077}"/>
              </a:ext>
            </a:extLst>
          </p:cNvPr>
          <p:cNvSpPr>
            <a:spLocks noGrp="1"/>
          </p:cNvSpPr>
          <p:nvPr>
            <p:ph type="sldNum" sz="quarter" idx="12"/>
          </p:nvPr>
        </p:nvSpPr>
        <p:spPr/>
        <p:txBody>
          <a:body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364942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7E2523B-E1FD-4539-9CE9-B7969936522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87E2523B-E1FD-4539-9CE9-B796993652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4" name="Slide Number">
            <a:extLst>
              <a:ext uri="{FF2B5EF4-FFF2-40B4-BE49-F238E27FC236}">
                <a16:creationId xmlns:a16="http://schemas.microsoft.com/office/drawing/2014/main" id="{663200D7-E0C8-46F3-8B19-E6B44776E397}"/>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25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2978-FEB3-B829-59D6-BF0165FDE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E8E960-F279-680F-A612-A50D6F2919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E559E3-3867-5C69-1E72-B349194F38FC}"/>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801C4D56-1721-1E0C-40F8-F74B82499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093A6-BCCF-A13A-45B2-5757A916CC8F}"/>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1210662532"/>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8D68-D440-479D-0366-E839CFCC2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DAD5C-6A38-4B7E-296C-A3CA24A4D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1A2D7-BEDB-0A43-860A-999022416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EDA64-9C7E-94F5-8555-96510FCFCECC}"/>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6" name="Footer Placeholder 5">
            <a:extLst>
              <a:ext uri="{FF2B5EF4-FFF2-40B4-BE49-F238E27FC236}">
                <a16:creationId xmlns:a16="http://schemas.microsoft.com/office/drawing/2014/main" id="{D756B2F6-5B2F-35E9-C0F0-EF4BA5597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4427E-DBDE-D18D-9CEE-F61B05334F20}"/>
              </a:ext>
            </a:extLst>
          </p:cNvPr>
          <p:cNvSpPr>
            <a:spLocks noGrp="1"/>
          </p:cNvSpPr>
          <p:nvPr>
            <p:ph type="sldNum" sz="quarter" idx="12"/>
          </p:nvPr>
        </p:nvSpPr>
        <p:spPr/>
        <p:txBody>
          <a:bodyPr/>
          <a:lstStyle/>
          <a:p>
            <a:pPr>
              <a:defRPr/>
            </a:pPr>
            <a:fld id="{D0A1D546-983A-4DD0-9E0E-6408D2218D91}" type="slidenum">
              <a:rPr lang="en-US" smtClean="0"/>
              <a:pPr>
                <a:defRPr/>
              </a:pPr>
              <a:t>‹#›</a:t>
            </a:fld>
            <a:endParaRPr lang="en-US"/>
          </a:p>
        </p:txBody>
      </p:sp>
    </p:spTree>
    <p:extLst>
      <p:ext uri="{BB962C8B-B14F-4D97-AF65-F5344CB8AC3E}">
        <p14:creationId xmlns:p14="http://schemas.microsoft.com/office/powerpoint/2010/main" val="4112054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E6C7-3840-C3A1-5149-10C6948AF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49A-A150-7825-8BF8-45C17E46B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CD902C-1BE4-A7BB-3D46-9A2D1167A7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8B80C-F4E6-C740-80A5-78C044F5D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B1C7D-0680-4225-CD5C-C906AEACE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64173-74FD-FCE1-BCD7-9A9D834722FE}"/>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8" name="Footer Placeholder 7">
            <a:extLst>
              <a:ext uri="{FF2B5EF4-FFF2-40B4-BE49-F238E27FC236}">
                <a16:creationId xmlns:a16="http://schemas.microsoft.com/office/drawing/2014/main" id="{2C2134EC-C8F6-4F27-CC6E-E142C85EF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C0B0EA-3645-3949-E1C7-0E0247222151}"/>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1888198314"/>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B5B6-0904-F6AB-6BDD-1D0F0F8D3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E35F0-56AB-A7D6-EE27-2608DEE6AE8B}"/>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4" name="Footer Placeholder 3">
            <a:extLst>
              <a:ext uri="{FF2B5EF4-FFF2-40B4-BE49-F238E27FC236}">
                <a16:creationId xmlns:a16="http://schemas.microsoft.com/office/drawing/2014/main" id="{D69B85B6-4CA4-B366-1696-6F83C47C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ED57F-A374-E56E-38A9-20748F195DCF}"/>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747130947"/>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8E39E-208D-F038-C6A8-E1F527B88039}"/>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3" name="Footer Placeholder 2">
            <a:extLst>
              <a:ext uri="{FF2B5EF4-FFF2-40B4-BE49-F238E27FC236}">
                <a16:creationId xmlns:a16="http://schemas.microsoft.com/office/drawing/2014/main" id="{2F75EEFA-EACD-1555-D9D3-44404B7C9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28E896-FC7C-3E2E-E8EC-BA1471168FE2}"/>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2513561519"/>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CC0F-0FC5-E76E-5ABF-A022CB8B1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AEB338-0D16-B603-9AE0-9FBEB1023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BB346-7A58-2EC5-2395-6C316AA50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A6BD3-A754-7F9E-5C8F-ADFC6CC3BB56}"/>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6" name="Footer Placeholder 5">
            <a:extLst>
              <a:ext uri="{FF2B5EF4-FFF2-40B4-BE49-F238E27FC236}">
                <a16:creationId xmlns:a16="http://schemas.microsoft.com/office/drawing/2014/main" id="{FC3253C3-BD0A-B8A2-F81C-1A9E8CF72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8CDE9-3786-6490-986A-326FD1B7A7D5}"/>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431110979"/>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6A66-8348-0FE8-5773-963513BD7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A3EF5F-F5F6-A978-9708-7074095DA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24B6A2-50CD-90AE-AC93-5177AC78B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9C070-2C22-FF85-61F8-61A3BED7D50D}"/>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6" name="Footer Placeholder 5">
            <a:extLst>
              <a:ext uri="{FF2B5EF4-FFF2-40B4-BE49-F238E27FC236}">
                <a16:creationId xmlns:a16="http://schemas.microsoft.com/office/drawing/2014/main" id="{E43C7BDA-583B-EA6C-CA9A-EC6E8B971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D7C57-AE02-E639-4B2D-646AE901A2D0}"/>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4119742124"/>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2AD3-7A9E-F5EE-E681-7D70D328BF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8C142-30DF-E994-E5CF-CA58EF850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C0895-F587-A745-D404-E9C8BD69430C}"/>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EAA9E190-DCA4-5367-B9AD-082442C64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D3B76-6549-406A-E949-A239E590098C}"/>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1987402743"/>
      </p:ext>
    </p:extLst>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6446A-BC33-F1B7-CDF8-D748BED73D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0DF6DD-05B0-D8B6-61D3-822BD1130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2878A-7E5A-9197-3A94-CA499C9D2F4A}"/>
              </a:ext>
            </a:extLst>
          </p:cNvPr>
          <p:cNvSpPr>
            <a:spLocks noGrp="1"/>
          </p:cNvSpPr>
          <p:nvPr>
            <p:ph type="dt" sz="half" idx="10"/>
          </p:nvPr>
        </p:nvSpPr>
        <p:spPr/>
        <p:txBody>
          <a:body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D621866E-A865-2C2B-D89A-1360228B1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92103-9CB0-88D9-71F9-649BF702A9E5}"/>
              </a:ext>
            </a:extLst>
          </p:cNvPr>
          <p:cNvSpPr>
            <a:spLocks noGrp="1"/>
          </p:cNvSpPr>
          <p:nvPr>
            <p:ph type="sldNum" sz="quarter" idx="12"/>
          </p:nvPr>
        </p:nvSpPr>
        <p:spPr/>
        <p:txBody>
          <a:body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3509879043"/>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5" name="Rectangle 4" hidden="1"/>
          <p:cNvSpPr/>
          <p:nvPr>
            <p:custDataLst>
              <p:tags r:id="rId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sp>
        <p:nvSpPr>
          <p:cNvPr id="2" name="Title 1"/>
          <p:cNvSpPr>
            <a:spLocks noGrp="1"/>
          </p:cNvSpPr>
          <p:nvPr>
            <p:ph type="title"/>
          </p:nvPr>
        </p:nvSpPr>
        <p:spPr/>
        <p:txBody>
          <a:bodyPr vert="horz"/>
          <a:lstStyle/>
          <a:p>
            <a:r>
              <a:rPr lang="en-US"/>
              <a:t>Click to edit Master title style</a:t>
            </a:r>
          </a:p>
        </p:txBody>
      </p:sp>
      <p:sp>
        <p:nvSpPr>
          <p:cNvPr id="4" name="Text Placeholder 3"/>
          <p:cNvSpPr>
            <a:spLocks noGrp="1"/>
          </p:cNvSpPr>
          <p:nvPr>
            <p:ph type="body" sz="quarter" idx="10"/>
          </p:nvPr>
        </p:nvSpPr>
        <p:spPr>
          <a:xfrm>
            <a:off x="812800" y="1143001"/>
            <a:ext cx="10566400" cy="1200329"/>
          </a:xfrm>
        </p:spPr>
        <p:txBody>
          <a:bodyPr wrap="square"/>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hidden="1">
            <a:extLst>
              <a:ext uri="{FF2B5EF4-FFF2-40B4-BE49-F238E27FC236}">
                <a16:creationId xmlns:a16="http://schemas.microsoft.com/office/drawing/2014/main" id="{FB97E79A-AE11-41CF-9487-B170F0D2AA74}"/>
              </a:ext>
            </a:extLst>
          </p:cNvPr>
          <p:cNvSpPr/>
          <p:nvPr>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pic>
        <p:nvPicPr>
          <p:cNvPr id="3075" name="Picture 3">
            <a:extLst>
              <a:ext uri="{FF2B5EF4-FFF2-40B4-BE49-F238E27FC236}">
                <a16:creationId xmlns:a16="http://schemas.microsoft.com/office/drawing/2014/main" id="{026D7210-B2CF-07DD-4B1D-A18BD4F6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321619"/>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690A1E-9929-47F2-9A5C-AA7338B0CA9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48690A1E-9929-47F2-9A5C-AA7338B0CA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Arial" panose="020B0604020202020204" pitchFamily="34" charset="0"/>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Arial" panose="020B0604020202020204" pitchFamily="34" charset="0"/>
              </a:rPr>
              <a:t>Copyright © 2023 by Boston Consulting Group. All rights reserved.</a:t>
            </a:r>
          </a:p>
        </p:txBody>
      </p:sp>
      <p:sp>
        <p:nvSpPr>
          <p:cNvPr id="23" name="Title 3"/>
          <p:cNvSpPr>
            <a:spLocks noGrp="1"/>
          </p:cNvSpPr>
          <p:nvPr>
            <p:ph type="title" hasCustomPrompt="1"/>
          </p:nvPr>
        </p:nvSpPr>
        <p:spPr>
          <a:xfrm>
            <a:off x="630000" y="622800"/>
            <a:ext cx="6256800" cy="523220"/>
          </a:xfrm>
          <a:prstGeom prst="rect">
            <a:avLst/>
          </a:prstGeom>
        </p:spPr>
        <p:txBody>
          <a:bodyPr vert="horz" wrap="square" lIns="0" tIns="0" rIns="0" bIns="0" anchor="t" anchorCtr="0">
            <a:sp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21" name="Slide Number">
            <a:extLst>
              <a:ext uri="{FF2B5EF4-FFF2-40B4-BE49-F238E27FC236}">
                <a16:creationId xmlns:a16="http://schemas.microsoft.com/office/drawing/2014/main" id="{ED6A6005-F92C-42F8-988C-75A3A1443D97}"/>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89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6_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vert="horz"/>
          <a:lstStyle/>
          <a:p>
            <a:r>
              <a:rPr lang="en-US"/>
              <a:t>Click to edit Master title style</a:t>
            </a:r>
          </a:p>
        </p:txBody>
      </p:sp>
      <p:pic>
        <p:nvPicPr>
          <p:cNvPr id="17411" name="Picture 3">
            <a:extLst>
              <a:ext uri="{FF2B5EF4-FFF2-40B4-BE49-F238E27FC236}">
                <a16:creationId xmlns:a16="http://schemas.microsoft.com/office/drawing/2014/main" id="{D5862515-D16E-8270-DC58-CA39CFE28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106886"/>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ue Boxes">
    <p:spTree>
      <p:nvGrpSpPr>
        <p:cNvPr id="1" name=""/>
        <p:cNvGrpSpPr/>
        <p:nvPr/>
      </p:nvGrpSpPr>
      <p:grpSpPr>
        <a:xfrm>
          <a:off x="0" y="0"/>
          <a:ext cx="0" cy="0"/>
          <a:chOff x="0" y="0"/>
          <a:chExt cx="0" cy="0"/>
        </a:xfrm>
      </p:grpSpPr>
      <p:sp>
        <p:nvSpPr>
          <p:cNvPr id="5" name="Rectangle 4" hidden="1"/>
          <p:cNvSpPr/>
          <p:nvPr>
            <p:custDataLst>
              <p:tags r:id="rId1"/>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sp>
        <p:nvSpPr>
          <p:cNvPr id="2" name="Title 1"/>
          <p:cNvSpPr>
            <a:spLocks noGrp="1"/>
          </p:cNvSpPr>
          <p:nvPr>
            <p:ph type="title"/>
          </p:nvPr>
        </p:nvSpPr>
        <p:spPr>
          <a:xfrm>
            <a:off x="231648" y="237744"/>
            <a:ext cx="11655552" cy="292388"/>
          </a:xfrm>
        </p:spPr>
        <p:txBody>
          <a:bodyPr vert="horz"/>
          <a:lstStyle/>
          <a:p>
            <a:r>
              <a:rPr lang="en-US"/>
              <a:t>Click to edit Master title style</a:t>
            </a:r>
          </a:p>
        </p:txBody>
      </p:sp>
      <p:sp>
        <p:nvSpPr>
          <p:cNvPr id="21" name="Text Placeholder 5"/>
          <p:cNvSpPr>
            <a:spLocks noGrp="1"/>
          </p:cNvSpPr>
          <p:nvPr>
            <p:ph type="body" sz="quarter" idx="10" hasCustomPrompt="1"/>
          </p:nvPr>
        </p:nvSpPr>
        <p:spPr>
          <a:xfrm>
            <a:off x="304800" y="1371600"/>
            <a:ext cx="2316480" cy="990600"/>
          </a:xfrm>
          <a:solidFill>
            <a:schemeClr val="accent1"/>
          </a:solidFill>
        </p:spPr>
        <p:txBody>
          <a:bodyPr anchor="ctr">
            <a:noAutofit/>
          </a:bodyPr>
          <a:lstStyle>
            <a:lvl1pPr algn="ctr">
              <a:defRPr baseline="0"/>
            </a:lvl1pPr>
          </a:lstStyle>
          <a:p>
            <a:pPr lvl="0"/>
            <a:r>
              <a:rPr lang="en-US"/>
              <a:t>Add Text</a:t>
            </a:r>
          </a:p>
        </p:txBody>
      </p:sp>
      <p:sp>
        <p:nvSpPr>
          <p:cNvPr id="22" name="Text Placeholder 5"/>
          <p:cNvSpPr>
            <a:spLocks noGrp="1"/>
          </p:cNvSpPr>
          <p:nvPr>
            <p:ph type="body" sz="quarter" idx="11" hasCustomPrompt="1"/>
          </p:nvPr>
        </p:nvSpPr>
        <p:spPr>
          <a:xfrm>
            <a:off x="304800" y="2565400"/>
            <a:ext cx="2316480" cy="990600"/>
          </a:xfrm>
          <a:solidFill>
            <a:schemeClr val="accent1"/>
          </a:solidFill>
        </p:spPr>
        <p:txBody>
          <a:bodyPr anchor="ctr">
            <a:noAutofit/>
          </a:bodyPr>
          <a:lstStyle>
            <a:lvl1pPr algn="ctr">
              <a:defRPr baseline="0"/>
            </a:lvl1pPr>
          </a:lstStyle>
          <a:p>
            <a:pPr lvl="0"/>
            <a:r>
              <a:rPr lang="en-US"/>
              <a:t>Add Text</a:t>
            </a:r>
          </a:p>
        </p:txBody>
      </p:sp>
      <p:sp>
        <p:nvSpPr>
          <p:cNvPr id="23" name="Text Placeholder 5"/>
          <p:cNvSpPr>
            <a:spLocks noGrp="1"/>
          </p:cNvSpPr>
          <p:nvPr>
            <p:ph type="body" sz="quarter" idx="12" hasCustomPrompt="1"/>
          </p:nvPr>
        </p:nvSpPr>
        <p:spPr>
          <a:xfrm>
            <a:off x="304800" y="3759200"/>
            <a:ext cx="2316480" cy="990600"/>
          </a:xfrm>
          <a:solidFill>
            <a:schemeClr val="accent1"/>
          </a:solidFill>
        </p:spPr>
        <p:txBody>
          <a:bodyPr anchor="ctr">
            <a:noAutofit/>
          </a:bodyPr>
          <a:lstStyle>
            <a:lvl1pPr algn="ctr">
              <a:defRPr baseline="0"/>
            </a:lvl1pPr>
          </a:lstStyle>
          <a:p>
            <a:pPr lvl="0"/>
            <a:r>
              <a:rPr lang="en-US"/>
              <a:t>Add Text</a:t>
            </a:r>
          </a:p>
        </p:txBody>
      </p:sp>
      <p:sp>
        <p:nvSpPr>
          <p:cNvPr id="24" name="Text Placeholder 5"/>
          <p:cNvSpPr>
            <a:spLocks noGrp="1"/>
          </p:cNvSpPr>
          <p:nvPr>
            <p:ph type="body" sz="quarter" idx="13" hasCustomPrompt="1"/>
          </p:nvPr>
        </p:nvSpPr>
        <p:spPr>
          <a:xfrm>
            <a:off x="304800" y="4953000"/>
            <a:ext cx="2316480" cy="990600"/>
          </a:xfrm>
          <a:solidFill>
            <a:schemeClr val="accent1"/>
          </a:solidFill>
        </p:spPr>
        <p:txBody>
          <a:bodyPr anchor="ctr">
            <a:noAutofit/>
          </a:bodyPr>
          <a:lstStyle>
            <a:lvl1pPr algn="ctr">
              <a:defRPr baseline="0"/>
            </a:lvl1pPr>
          </a:lstStyle>
          <a:p>
            <a:pPr lvl="0"/>
            <a:r>
              <a:rPr lang="en-US"/>
              <a:t>Add Text</a:t>
            </a:r>
          </a:p>
        </p:txBody>
      </p:sp>
      <p:sp>
        <p:nvSpPr>
          <p:cNvPr id="25" name="Text Placeholder 23"/>
          <p:cNvSpPr>
            <a:spLocks noGrp="1"/>
          </p:cNvSpPr>
          <p:nvPr>
            <p:ph type="body" sz="quarter" idx="14" hasCustomPrompt="1"/>
          </p:nvPr>
        </p:nvSpPr>
        <p:spPr>
          <a:xfrm>
            <a:off x="3048000" y="944434"/>
            <a:ext cx="1009251" cy="307777"/>
          </a:xfrm>
        </p:spPr>
        <p:txBody>
          <a:bodyPr wrap="square" lIns="91440" tIns="45720" rIns="91440" bIns="45720" anchor="t" anchorCtr="0"/>
          <a:lstStyle>
            <a:lvl1pPr>
              <a:defRPr baseline="0"/>
            </a:lvl1pPr>
          </a:lstStyle>
          <a:p>
            <a:pPr lvl="0"/>
            <a:r>
              <a:rPr lang="en-US"/>
              <a:t>Item 1</a:t>
            </a:r>
          </a:p>
        </p:txBody>
      </p:sp>
      <p:sp>
        <p:nvSpPr>
          <p:cNvPr id="26" name="Text Placeholder 23"/>
          <p:cNvSpPr>
            <a:spLocks noGrp="1"/>
          </p:cNvSpPr>
          <p:nvPr>
            <p:ph type="body" sz="quarter" idx="15" hasCustomPrompt="1"/>
          </p:nvPr>
        </p:nvSpPr>
        <p:spPr>
          <a:xfrm>
            <a:off x="6248400" y="944434"/>
            <a:ext cx="1009251" cy="307777"/>
          </a:xfrm>
        </p:spPr>
        <p:txBody>
          <a:bodyPr wrap="square" lIns="91440" tIns="45720" rIns="91440" bIns="45720" anchor="t" anchorCtr="0"/>
          <a:lstStyle>
            <a:lvl1pPr>
              <a:defRPr baseline="0"/>
            </a:lvl1pPr>
          </a:lstStyle>
          <a:p>
            <a:pPr lvl="0"/>
            <a:r>
              <a:rPr lang="en-US"/>
              <a:t>Item 2</a:t>
            </a:r>
          </a:p>
        </p:txBody>
      </p:sp>
      <p:sp>
        <p:nvSpPr>
          <p:cNvPr id="27" name="Text Placeholder 23"/>
          <p:cNvSpPr>
            <a:spLocks noGrp="1"/>
          </p:cNvSpPr>
          <p:nvPr>
            <p:ph type="body" sz="quarter" idx="16" hasCustomPrompt="1"/>
          </p:nvPr>
        </p:nvSpPr>
        <p:spPr>
          <a:xfrm>
            <a:off x="9448800" y="944434"/>
            <a:ext cx="1009251" cy="307777"/>
          </a:xfrm>
        </p:spPr>
        <p:txBody>
          <a:bodyPr wrap="square" lIns="91440" tIns="45720" rIns="91440" bIns="45720" anchor="t" anchorCtr="0"/>
          <a:lstStyle>
            <a:lvl1pPr>
              <a:defRPr baseline="0"/>
            </a:lvl1pPr>
          </a:lstStyle>
          <a:p>
            <a:pPr lvl="0"/>
            <a:r>
              <a:rPr lang="en-US"/>
              <a:t>Item 3</a:t>
            </a:r>
          </a:p>
        </p:txBody>
      </p:sp>
      <p:sp>
        <p:nvSpPr>
          <p:cNvPr id="4" name="Text Placeholder 3"/>
          <p:cNvSpPr>
            <a:spLocks noGrp="1"/>
          </p:cNvSpPr>
          <p:nvPr>
            <p:ph type="body" sz="quarter" idx="17"/>
          </p:nvPr>
        </p:nvSpPr>
        <p:spPr>
          <a:xfrm>
            <a:off x="3454400" y="1752601"/>
            <a:ext cx="3869008" cy="1169551"/>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hidden="1">
            <a:extLst>
              <a:ext uri="{FF2B5EF4-FFF2-40B4-BE49-F238E27FC236}">
                <a16:creationId xmlns:a16="http://schemas.microsoft.com/office/drawing/2014/main" id="{1780D01B-6581-4B4B-8BDF-3D053BA22367}"/>
              </a:ext>
            </a:extLst>
          </p:cNvPr>
          <p:cNvSpPr/>
          <p:nvPr>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900" b="1" i="0" baseline="0">
              <a:latin typeface="Arial"/>
              <a:ea typeface="+mj-ea"/>
              <a:cs typeface="Arial"/>
              <a:sym typeface="Arial"/>
            </a:endParaRPr>
          </a:p>
        </p:txBody>
      </p:sp>
      <p:pic>
        <p:nvPicPr>
          <p:cNvPr id="6147" name="Picture 3">
            <a:extLst>
              <a:ext uri="{FF2B5EF4-FFF2-40B4-BE49-F238E27FC236}">
                <a16:creationId xmlns:a16="http://schemas.microsoft.com/office/drawing/2014/main" id="{49ADD5CF-41D3-97B6-4BE4-FF773019A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714682"/>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6069556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53000" y="1371601"/>
            <a:ext cx="67056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7" name="Text Placeholder 3"/>
          <p:cNvSpPr>
            <a:spLocks noGrp="1"/>
          </p:cNvSpPr>
          <p:nvPr>
            <p:ph type="body" sz="half" idx="11"/>
          </p:nvPr>
        </p:nvSpPr>
        <p:spPr>
          <a:xfrm>
            <a:off x="609601" y="2438401"/>
            <a:ext cx="4011084" cy="36877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15"/>
          <p:cNvSpPr>
            <a:spLocks noGrp="1"/>
          </p:cNvSpPr>
          <p:nvPr>
            <p:ph type="body" sz="quarter" idx="12" hasCustomPrompt="1"/>
          </p:nvPr>
        </p:nvSpPr>
        <p:spPr>
          <a:xfrm>
            <a:off x="609601" y="1524000"/>
            <a:ext cx="4011084" cy="914401"/>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11532836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2" name="Picture Placeholder 2"/>
          <p:cNvSpPr>
            <a:spLocks noGrp="1"/>
          </p:cNvSpPr>
          <p:nvPr>
            <p:ph type="pic" idx="1"/>
          </p:nvPr>
        </p:nvSpPr>
        <p:spPr>
          <a:xfrm>
            <a:off x="2387658" y="1376941"/>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3" name="Text Placeholder 3"/>
          <p:cNvSpPr>
            <a:spLocks noGrp="1"/>
          </p:cNvSpPr>
          <p:nvPr>
            <p:ph type="body" sz="half" idx="2"/>
          </p:nvPr>
        </p:nvSpPr>
        <p:spPr>
          <a:xfrm>
            <a:off x="2389717" y="55197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15"/>
          <p:cNvSpPr>
            <a:spLocks noGrp="1"/>
          </p:cNvSpPr>
          <p:nvPr>
            <p:ph type="body" sz="quarter" idx="12" hasCustomPrompt="1"/>
          </p:nvPr>
        </p:nvSpPr>
        <p:spPr>
          <a:xfrm>
            <a:off x="2389717" y="5062537"/>
            <a:ext cx="7315200" cy="475735"/>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8948070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992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4"/>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1800" baseline="0"/>
            </a:lvl1pPr>
            <a:lvl2pPr>
              <a:lnSpc>
                <a:spcPct val="110000"/>
              </a:lnSpc>
              <a:defRPr sz="1350" baseline="0"/>
            </a:lvl2pPr>
            <a:lvl3pPr>
              <a:lnSpc>
                <a:spcPct val="110000"/>
              </a:lnSpc>
              <a:defRPr sz="1050"/>
            </a:lvl3p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3"/>
          </p:nvPr>
        </p:nvSpPr>
        <p:spPr>
          <a:xfrm>
            <a:off x="612649" y="6519672"/>
            <a:ext cx="6150103" cy="338328"/>
          </a:xfrm>
          <a:prstGeom prst="rect">
            <a:avLst/>
          </a:prstGeom>
        </p:spPr>
        <p:txBody>
          <a:bodyPr vert="horz" lIns="91440" tIns="45720" rIns="91440" bIns="45720" rtlCol="0" anchor="ctr"/>
          <a:lstStyle>
            <a:lvl1pPr algn="l">
              <a:defRPr sz="750">
                <a:solidFill>
                  <a:schemeClr val="tx2">
                    <a:lumMod val="40000"/>
                    <a:lumOff val="60000"/>
                  </a:schemeClr>
                </a:solidFill>
              </a:defRPr>
            </a:lvl1pPr>
          </a:lstStyle>
          <a:p>
            <a:r>
              <a:rPr lang="en-US"/>
              <a:t>Behavioral Health Promotion | edc.org</a:t>
            </a:r>
          </a:p>
        </p:txBody>
      </p:sp>
    </p:spTree>
    <p:extLst>
      <p:ext uri="{BB962C8B-B14F-4D97-AF65-F5344CB8AC3E}">
        <p14:creationId xmlns:p14="http://schemas.microsoft.com/office/powerpoint/2010/main" val="3026493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626"/>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
        <p:nvSpPr>
          <p:cNvPr id="46082" name="Rectangle 2"/>
          <p:cNvSpPr>
            <a:spLocks noGrp="1" noChangeArrowheads="1"/>
          </p:cNvSpPr>
          <p:nvPr>
            <p:ph type="subTitle" idx="1"/>
          </p:nvPr>
        </p:nvSpPr>
        <p:spPr>
          <a:xfrm>
            <a:off x="1828800" y="3886200"/>
            <a:ext cx="8534400" cy="1447800"/>
          </a:xfrm>
        </p:spPr>
        <p:txBody>
          <a:bodyPr/>
          <a:lstStyle>
            <a:lvl1pPr marL="0" indent="0" algn="ctr">
              <a:buFontTx/>
              <a:buNone/>
              <a:defRPr>
                <a:latin typeface="Calibri" pitchFamily="34" charset="0"/>
              </a:defRPr>
            </a:lvl1pPr>
          </a:lstStyle>
          <a:p>
            <a:r>
              <a:rPr lang="en-US"/>
              <a:t>Click to edit Master subtitle style</a:t>
            </a:r>
          </a:p>
        </p:txBody>
      </p:sp>
      <p:sp>
        <p:nvSpPr>
          <p:cNvPr id="9" name="Rectangle 2"/>
          <p:cNvSpPr>
            <a:spLocks noGrp="1" noChangeArrowheads="1"/>
          </p:cNvSpPr>
          <p:nvPr>
            <p:ph type="ctrTitle" idx="4294967295"/>
          </p:nvPr>
        </p:nvSpPr>
        <p:spPr bwMode="auto">
          <a:xfrm>
            <a:off x="304800" y="2286001"/>
            <a:ext cx="11684000" cy="1470025"/>
          </a:xfrm>
          <a:prstGeom prst="rect">
            <a:avLst/>
          </a:prstGeom>
          <a:noFill/>
          <a:ln>
            <a:miter lim="800000"/>
            <a:headEnd/>
            <a:tailEnd/>
          </a:ln>
        </p:spPr>
        <p:txBody>
          <a:bodyPr/>
          <a:lstStyle/>
          <a:p>
            <a:r>
              <a:rPr lang="en-US"/>
              <a:t>Click to edit Master title style</a:t>
            </a:r>
          </a:p>
        </p:txBody>
      </p:sp>
    </p:spTree>
    <p:extLst>
      <p:ext uri="{BB962C8B-B14F-4D97-AF65-F5344CB8AC3E}">
        <p14:creationId xmlns:p14="http://schemas.microsoft.com/office/powerpoint/2010/main" val="15578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solidFill>
          <a:srgbClr val="D6E7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145CDBA-9669-4EA0-AEC2-500E1C6BC0A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think-cell data - do not delete" hidden="1">
                        <a:extLst>
                          <a:ext uri="{FF2B5EF4-FFF2-40B4-BE49-F238E27FC236}">
                            <a16:creationId xmlns:a16="http://schemas.microsoft.com/office/drawing/2014/main" id="{6145CDBA-9669-4EA0-AEC2-500E1C6BC0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a:defRPr sz="3400">
                <a:solidFill>
                  <a:srgbClr val="002960"/>
                </a:solidFill>
                <a:latin typeface="+mj-lt"/>
                <a:ea typeface="+mj-ea"/>
                <a:cs typeface="+mj-cs"/>
                <a:sym typeface="Arial" panose="020B0604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Arial" panose="020B0604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Arial" panose="020B0604020202020204" pitchFamily="34" charset="0"/>
              </a:defRPr>
            </a:lvl1pPr>
          </a:lstStyle>
          <a:p>
            <a:endParaRPr lang="en-US"/>
          </a:p>
        </p:txBody>
      </p:sp>
      <p:sp>
        <p:nvSpPr>
          <p:cNvPr id="17" name="Slide Number">
            <a:extLst>
              <a:ext uri="{FF2B5EF4-FFF2-40B4-BE49-F238E27FC236}">
                <a16:creationId xmlns:a16="http://schemas.microsoft.com/office/drawing/2014/main" id="{A5401B66-D7F0-4534-800B-D35AF8F0A280}"/>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3667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3" name="Content Placeholder 2"/>
          <p:cNvSpPr>
            <a:spLocks noGrp="1"/>
          </p:cNvSpPr>
          <p:nvPr>
            <p:ph idx="1"/>
          </p:nvPr>
        </p:nvSpPr>
        <p:spPr>
          <a:xfrm>
            <a:off x="711200" y="1524001"/>
            <a:ext cx="10668000" cy="4754563"/>
          </a:xfrm>
        </p:spPr>
        <p:txBody>
          <a:bodyPr/>
          <a:lstStyle>
            <a:lvl1pPr>
              <a:defRPr sz="22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24956267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97F1988-A5F7-4952-8385-EAF97683B957}" type="slidenum">
              <a:rPr lang="en-US" smtClean="0"/>
              <a:pPr>
                <a:defRPr/>
              </a:pPr>
              <a:t>‹#›</a:t>
            </a:fld>
            <a:endParaRPr lang="en-US"/>
          </a:p>
        </p:txBody>
      </p:sp>
    </p:spTree>
    <p:extLst>
      <p:ext uri="{BB962C8B-B14F-4D97-AF65-F5344CB8AC3E}">
        <p14:creationId xmlns:p14="http://schemas.microsoft.com/office/powerpoint/2010/main" val="703727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371601"/>
            <a:ext cx="56388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Tree>
    <p:extLst>
      <p:ext uri="{BB962C8B-B14F-4D97-AF65-F5344CB8AC3E}">
        <p14:creationId xmlns:p14="http://schemas.microsoft.com/office/powerpoint/2010/main" val="1053877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with Caption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53000" y="1371601"/>
            <a:ext cx="6705600" cy="4754563"/>
          </a:xfrm>
        </p:spPr>
        <p:txBody>
          <a:bodyPr/>
          <a:lstStyle>
            <a:lvl1pPr>
              <a:defRPr sz="2000">
                <a:latin typeface="Calibri" pitchFamily="34" charset="0"/>
              </a:defRPr>
            </a:lvl1pPr>
            <a:lvl2pPr>
              <a:defRPr sz="1800">
                <a:latin typeface="Calibri" pitchFamily="34" charset="0"/>
              </a:defRPr>
            </a:lvl2pPr>
            <a:lvl3pPr>
              <a:buFont typeface="Courier New" pitchFamily="49" charset="0"/>
              <a:buChar char="o"/>
              <a:defRPr sz="1600">
                <a:latin typeface="Calibri" pitchFamily="34" charset="0"/>
              </a:defRPr>
            </a:lvl3pPr>
            <a:lvl4pPr>
              <a:buFont typeface="Wingdings" pitchFamily="2" charset="2"/>
              <a:buChar char="§"/>
              <a:defRPr sz="1400">
                <a:latin typeface="Calibri" pitchFamily="34" charset="0"/>
              </a:defRPr>
            </a:lvl4pPr>
            <a:lvl5pPr>
              <a:defRPr sz="12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7" name="Text Placeholder 3"/>
          <p:cNvSpPr>
            <a:spLocks noGrp="1"/>
          </p:cNvSpPr>
          <p:nvPr>
            <p:ph type="body" sz="half" idx="11"/>
          </p:nvPr>
        </p:nvSpPr>
        <p:spPr>
          <a:xfrm>
            <a:off x="609601" y="2438401"/>
            <a:ext cx="4011084" cy="3687763"/>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15"/>
          <p:cNvSpPr>
            <a:spLocks noGrp="1"/>
          </p:cNvSpPr>
          <p:nvPr>
            <p:ph type="body" sz="quarter" idx="12" hasCustomPrompt="1"/>
          </p:nvPr>
        </p:nvSpPr>
        <p:spPr>
          <a:xfrm>
            <a:off x="609601" y="1524000"/>
            <a:ext cx="4011084" cy="914401"/>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88963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icture with caption layou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2" name="Picture Placeholder 2"/>
          <p:cNvSpPr>
            <a:spLocks noGrp="1"/>
          </p:cNvSpPr>
          <p:nvPr>
            <p:ph type="pic" idx="1"/>
          </p:nvPr>
        </p:nvSpPr>
        <p:spPr>
          <a:xfrm>
            <a:off x="2387658" y="1376941"/>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3" name="Text Placeholder 3"/>
          <p:cNvSpPr>
            <a:spLocks noGrp="1"/>
          </p:cNvSpPr>
          <p:nvPr>
            <p:ph type="body" sz="half" idx="2"/>
          </p:nvPr>
        </p:nvSpPr>
        <p:spPr>
          <a:xfrm>
            <a:off x="2389717" y="55197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15"/>
          <p:cNvSpPr>
            <a:spLocks noGrp="1"/>
          </p:cNvSpPr>
          <p:nvPr>
            <p:ph type="body" sz="quarter" idx="12" hasCustomPrompt="1"/>
          </p:nvPr>
        </p:nvSpPr>
        <p:spPr>
          <a:xfrm>
            <a:off x="2389717" y="5062537"/>
            <a:ext cx="7315200" cy="475735"/>
          </a:xfrm>
        </p:spPr>
        <p:txBody>
          <a:bodyPr anchor="ctr"/>
          <a:lstStyle>
            <a:lvl1pPr marL="0" indent="0" algn="ctr">
              <a:buNone/>
              <a:defRPr sz="2800" b="1"/>
            </a:lvl1pPr>
          </a:lstStyle>
          <a:p>
            <a:pPr lvl="0"/>
            <a:r>
              <a:rPr lang="en-US"/>
              <a:t>Click to edit Master title style</a:t>
            </a:r>
          </a:p>
        </p:txBody>
      </p:sp>
    </p:spTree>
    <p:extLst>
      <p:ext uri="{BB962C8B-B14F-4D97-AF65-F5344CB8AC3E}">
        <p14:creationId xmlns:p14="http://schemas.microsoft.com/office/powerpoint/2010/main" val="2566743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6634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4"/>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1800" baseline="0"/>
            </a:lvl1pPr>
            <a:lvl2pPr>
              <a:lnSpc>
                <a:spcPct val="110000"/>
              </a:lnSpc>
              <a:defRPr sz="1350" baseline="0"/>
            </a:lvl2pPr>
            <a:lvl3pPr>
              <a:lnSpc>
                <a:spcPct val="110000"/>
              </a:lnSpc>
              <a:defRPr sz="1050"/>
            </a:lvl3p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3"/>
          </p:nvPr>
        </p:nvSpPr>
        <p:spPr>
          <a:xfrm>
            <a:off x="612649" y="6519672"/>
            <a:ext cx="6150103" cy="338328"/>
          </a:xfrm>
          <a:prstGeom prst="rect">
            <a:avLst/>
          </a:prstGeom>
        </p:spPr>
        <p:txBody>
          <a:bodyPr vert="horz" lIns="91440" tIns="45720" rIns="91440" bIns="45720" rtlCol="0" anchor="ctr"/>
          <a:lstStyle>
            <a:lvl1pPr algn="l">
              <a:defRPr sz="750">
                <a:solidFill>
                  <a:schemeClr val="tx2">
                    <a:lumMod val="40000"/>
                    <a:lumOff val="60000"/>
                  </a:schemeClr>
                </a:solidFill>
              </a:defRPr>
            </a:lvl1pPr>
          </a:lstStyle>
          <a:p>
            <a:r>
              <a:rPr lang="en-US"/>
              <a:t>Behavioral Health Promotion | edc.org</a:t>
            </a:r>
          </a:p>
        </p:txBody>
      </p:sp>
    </p:spTree>
    <p:extLst>
      <p:ext uri="{BB962C8B-B14F-4D97-AF65-F5344CB8AC3E}">
        <p14:creationId xmlns:p14="http://schemas.microsoft.com/office/powerpoint/2010/main" val="31938442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2540000" y="0"/>
            <a:ext cx="8940800" cy="1295400"/>
          </a:xfrm>
          <a:prstGeom prst="rect">
            <a:avLst/>
          </a:prstGeom>
        </p:spPr>
        <p:txBody>
          <a:bodyPr anchor="ctr"/>
          <a:lstStyle>
            <a:lvl1pPr marL="0" algn="l">
              <a:defRPr sz="2800" b="1" i="1">
                <a:solidFill>
                  <a:schemeClr val="bg1"/>
                </a:solidFill>
              </a:defRPr>
            </a:lvl1pPr>
          </a:lstStyle>
          <a:p>
            <a:r>
              <a:rPr lang="en-US"/>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pPr>
              <a:defRPr/>
            </a:pPr>
            <a:fld id="{D0A1D546-983A-4DD0-9E0E-6408D2218D91}" type="slidenum">
              <a:rPr lang="en-US" smtClean="0"/>
              <a:pPr>
                <a:defRPr/>
              </a:pPr>
              <a:t>‹#›</a:t>
            </a:fld>
            <a:endParaRPr lang="en-US"/>
          </a:p>
        </p:txBody>
      </p:sp>
      <p:sp>
        <p:nvSpPr>
          <p:cNvPr id="10" name="Vertical Text Placeholder 2"/>
          <p:cNvSpPr>
            <a:spLocks noGrp="1"/>
          </p:cNvSpPr>
          <p:nvPr>
            <p:ph type="body" orient="vert" idx="1"/>
          </p:nvPr>
        </p:nvSpPr>
        <p:spPr>
          <a:xfrm>
            <a:off x="711200" y="1524001"/>
            <a:ext cx="10972800" cy="4754563"/>
          </a:xfrm>
        </p:spPr>
        <p:txBody>
          <a:bodyPr vert="eaVert"/>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873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Arial" panose="020B0604020202020204" pitchFamily="34" charset="0"/>
            </a:endParaRPr>
          </a:p>
        </p:txBody>
      </p:sp>
      <p:sp>
        <p:nvSpPr>
          <p:cNvPr id="17" name="TitleTopPlaceholder">
            <a:extLst>
              <a:ext uri="{FF2B5EF4-FFF2-40B4-BE49-F238E27FC236}">
                <a16:creationId xmlns:a16="http://schemas.microsoft.com/office/drawing/2014/main" id="{6BD90570-202B-4711-BE29-8640BC445C45}"/>
              </a:ext>
            </a:extLst>
          </p:cNvPr>
          <p:cNvSpPr>
            <a:spLocks noChangeArrowheads="1"/>
          </p:cNvSpPr>
          <p:nvPr/>
        </p:nvSpPr>
        <p:spPr bwMode="ltGray">
          <a:xfrm>
            <a:off x="2834206" y="3245970"/>
            <a:ext cx="2834204" cy="436455"/>
          </a:xfrm>
          <a:prstGeom prst="rect">
            <a:avLst/>
          </a:prstGeom>
          <a:solidFill>
            <a:srgbClr val="5E8BFF">
              <a:alpha val="76863"/>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9" name="TitleTopPlaceholder">
            <a:extLst>
              <a:ext uri="{FF2B5EF4-FFF2-40B4-BE49-F238E27FC236}">
                <a16:creationId xmlns:a16="http://schemas.microsoft.com/office/drawing/2014/main" id="{E2F863BB-54EB-41B2-9B4A-319BF9E83DE3}"/>
              </a:ext>
            </a:extLst>
          </p:cNvPr>
          <p:cNvSpPr>
            <a:spLocks noChangeArrowheads="1"/>
          </p:cNvSpPr>
          <p:nvPr/>
        </p:nvSpPr>
        <p:spPr bwMode="ltGray">
          <a:xfrm>
            <a:off x="2" y="3245969"/>
            <a:ext cx="2834204" cy="436455"/>
          </a:xfrm>
          <a:prstGeom prst="rect">
            <a:avLst/>
          </a:prstGeom>
          <a:solidFill>
            <a:srgbClr val="FFC000">
              <a:alpha val="80000"/>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TitleTopPlaceholder">
            <a:extLst>
              <a:ext uri="{FF2B5EF4-FFF2-40B4-BE49-F238E27FC236}">
                <a16:creationId xmlns:a16="http://schemas.microsoft.com/office/drawing/2014/main" id="{51411CAD-BDC5-434A-B5CF-24B712841092}"/>
              </a:ext>
            </a:extLst>
          </p:cNvPr>
          <p:cNvSpPr>
            <a:spLocks noChangeArrowheads="1"/>
          </p:cNvSpPr>
          <p:nvPr/>
        </p:nvSpPr>
        <p:spPr bwMode="ltGray">
          <a:xfrm>
            <a:off x="5181341" y="3246845"/>
            <a:ext cx="7010659" cy="436455"/>
          </a:xfrm>
          <a:prstGeom prst="rect">
            <a:avLst/>
          </a:prstGeom>
          <a:solidFill>
            <a:srgbClr val="009900">
              <a:alpha val="68627"/>
            </a:srgbClr>
          </a:solidFill>
          <a:ln w="9525">
            <a:noFill/>
            <a:miter lim="800000"/>
            <a:headEnd/>
            <a:tailEnd/>
          </a:ln>
          <a:effectLst/>
        </p:spPr>
        <p:txBody>
          <a:bodyPr wrap="none" lIns="93296" tIns="46648" rIns="93296" bIns="46648" anchor="ctr"/>
          <a:lstStyle/>
          <a:p>
            <a:pPr fontAlgn="base">
              <a:spcBef>
                <a:spcPct val="0"/>
              </a:spcBef>
              <a:spcAft>
                <a:spcPct val="0"/>
              </a:spcAft>
            </a:pPr>
            <a:endParaRPr lang="en-US" sz="16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 name="Content Placeholder 3">
            <a:extLst>
              <a:ext uri="{FF2B5EF4-FFF2-40B4-BE49-F238E27FC236}">
                <a16:creationId xmlns:a16="http://schemas.microsoft.com/office/drawing/2014/main" id="{011FA285-AC46-40D2-A0BA-48002174BA9C}"/>
              </a:ext>
            </a:extLst>
          </p:cNvPr>
          <p:cNvSpPr>
            <a:spLocks noGrp="1"/>
          </p:cNvSpPr>
          <p:nvPr>
            <p:ph sz="quarter" idx="10" hasCustomPrompt="1"/>
          </p:nvPr>
        </p:nvSpPr>
        <p:spPr>
          <a:xfrm>
            <a:off x="3586136" y="4940989"/>
            <a:ext cx="4459805" cy="307777"/>
          </a:xfrm>
          <a:prstGeom prst="rect">
            <a:avLst/>
          </a:prstGeom>
        </p:spPr>
        <p:txBody>
          <a:bodyPr lIns="91440" tIns="45720" rIns="91440" bIns="45720">
            <a:noAutofit/>
          </a:bodyPr>
          <a:lstStyle>
            <a:lvl1pPr>
              <a:lnSpc>
                <a:spcPct val="100000"/>
              </a:lnSpc>
              <a:defRPr sz="1400" b="1" baseline="0">
                <a:solidFill>
                  <a:srgbClr val="002960"/>
                </a:solidFill>
                <a:latin typeface="Arial" panose="020B0604020202020204" pitchFamily="34" charset="0"/>
                <a:cs typeface="Arial" panose="020B0604020202020204" pitchFamily="34" charset="0"/>
                <a:sym typeface="Arial" panose="020B0604020202020204" pitchFamily="34" charset="0"/>
              </a:defRPr>
            </a:lvl1pPr>
            <a:lvl3pPr>
              <a:defRPr/>
            </a:lvl3pPr>
          </a:lstStyle>
          <a:p>
            <a:pPr lvl="0"/>
            <a:r>
              <a:rPr lang="en-US"/>
              <a:t>Click to edit Master subtitle style</a:t>
            </a:r>
          </a:p>
        </p:txBody>
      </p:sp>
      <p:pic>
        <p:nvPicPr>
          <p:cNvPr id="29" name="Picture 4" descr="http://upload.wikimedia.org/wikipedia/commons/thumb/8/82/Seal_of_Massachusetts.svg/2000px-Seal_of_Massachusetts.svg.png">
            <a:extLst>
              <a:ext uri="{FF2B5EF4-FFF2-40B4-BE49-F238E27FC236}">
                <a16:creationId xmlns:a16="http://schemas.microsoft.com/office/drawing/2014/main" id="{6D5ECBAE-CEDA-4283-9056-8D1C8E38E409}"/>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650" y="1595665"/>
            <a:ext cx="2747899" cy="27477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McK Disclaimer">
            <a:extLst>
              <a:ext uri="{FF2B5EF4-FFF2-40B4-BE49-F238E27FC236}">
                <a16:creationId xmlns:a16="http://schemas.microsoft.com/office/drawing/2014/main" id="{B723322E-469F-4A2A-8C92-2CD42EA3A401}"/>
              </a:ext>
            </a:extLst>
          </p:cNvPr>
          <p:cNvSpPr>
            <a:spLocks noChangeArrowheads="1"/>
          </p:cNvSpPr>
          <p:nvPr/>
        </p:nvSpPr>
        <p:spPr bwMode="auto">
          <a:xfrm>
            <a:off x="3586136" y="4343401"/>
            <a:ext cx="74882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defTabSz="803755" eaLnBrk="0" hangingPunct="0"/>
            <a:r>
              <a:rPr lang="en-US" sz="2000">
                <a:solidFill>
                  <a:srgbClr val="002960"/>
                </a:solidFill>
                <a:ea typeface="ＭＳ Ｐゴシック"/>
                <a:cs typeface="Arial" panose="020B0604020202020204" pitchFamily="34" charset="0"/>
                <a:sym typeface="Arial" panose="020B0604020202020204" pitchFamily="34" charset="0"/>
              </a:rPr>
              <a:t>Executive Office of Health and Human Services</a:t>
            </a:r>
          </a:p>
        </p:txBody>
      </p:sp>
      <p:sp>
        <p:nvSpPr>
          <p:cNvPr id="16" name="Rectangle 1026">
            <a:extLst>
              <a:ext uri="{FF2B5EF4-FFF2-40B4-BE49-F238E27FC236}">
                <a16:creationId xmlns:a16="http://schemas.microsoft.com/office/drawing/2014/main" id="{FDEC69E0-912B-4962-B0B9-315A5C995F15}"/>
              </a:ext>
            </a:extLst>
          </p:cNvPr>
          <p:cNvSpPr>
            <a:spLocks noGrp="1" noChangeArrowheads="1"/>
          </p:cNvSpPr>
          <p:nvPr>
            <p:ph type="ctrTitle"/>
          </p:nvPr>
        </p:nvSpPr>
        <p:spPr bwMode="auto">
          <a:xfrm>
            <a:off x="3586137" y="2171189"/>
            <a:ext cx="7385660" cy="984885"/>
          </a:xfrm>
          <a:prstGeom prst="rect">
            <a:avLst/>
          </a:prstGeom>
        </p:spPr>
        <p:txBody>
          <a:bodyPr vert="horz" anchor="ctr">
            <a:noAutofit/>
          </a:bodyPr>
          <a:lstStyle>
            <a:lvl1pPr>
              <a:defRPr sz="3200" b="1" baseline="0">
                <a:solidFill>
                  <a:srgbClr val="002960"/>
                </a:solidFill>
                <a:latin typeface="Arial" panose="020B0604020202020204" pitchFamily="34" charset="0"/>
                <a:ea typeface="+mj-ea"/>
                <a:cs typeface="Arial" panose="020B0604020202020204" pitchFamily="34" charset="0"/>
                <a:sym typeface="Arial" panose="020B0604020202020204" pitchFamily="34" charset="0"/>
              </a:defRPr>
            </a:lvl1pPr>
          </a:lstStyle>
          <a:p>
            <a:pPr lvl="0"/>
            <a:r>
              <a:rPr lang="en-US" noProof="0"/>
              <a:t>Click to edit Master title style</a:t>
            </a:r>
          </a:p>
        </p:txBody>
      </p:sp>
      <p:sp>
        <p:nvSpPr>
          <p:cNvPr id="45" name="McK Disclaimer">
            <a:extLst>
              <a:ext uri="{FF2B5EF4-FFF2-40B4-BE49-F238E27FC236}">
                <a16:creationId xmlns:a16="http://schemas.microsoft.com/office/drawing/2014/main" id="{C1D9BC75-E5FF-B990-3541-6BE240A27C26}"/>
              </a:ext>
            </a:extLst>
          </p:cNvPr>
          <p:cNvSpPr>
            <a:spLocks noChangeArrowheads="1"/>
          </p:cNvSpPr>
          <p:nvPr/>
        </p:nvSpPr>
        <p:spPr bwMode="auto">
          <a:xfrm>
            <a:off x="3586137" y="5983586"/>
            <a:ext cx="682836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03755" eaLnBrk="0" hangingPunct="0"/>
            <a:r>
              <a:rPr lang="en-US" sz="1000">
                <a:solidFill>
                  <a:srgbClr val="002960"/>
                </a:solidFill>
                <a:ea typeface="ＭＳ Ｐゴシック"/>
                <a:cs typeface="Arial" panose="020B0604020202020204" pitchFamily="34" charset="0"/>
                <a:sym typeface="Arial" panose="020B0604020202020204" pitchFamily="34" charset="0"/>
              </a:rPr>
              <a:t>DRAFT &amp; CONFIDENTIAL; FOR POLICY DEVELOPMENT PURPOSES ONLY</a:t>
            </a:r>
          </a:p>
        </p:txBody>
      </p:sp>
    </p:spTree>
    <p:extLst>
      <p:ext uri="{BB962C8B-B14F-4D97-AF65-F5344CB8AC3E}">
        <p14:creationId xmlns:p14="http://schemas.microsoft.com/office/powerpoint/2010/main" val="871518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7A5349A-BDA9-4B11-9EFD-8A95754871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think-cell data - do not delete" hidden="1">
                        <a:extLst>
                          <a:ext uri="{FF2B5EF4-FFF2-40B4-BE49-F238E27FC236}">
                            <a16:creationId xmlns:a16="http://schemas.microsoft.com/office/drawing/2014/main" id="{A7A5349A-BDA9-4B11-9EFD-8A95754871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Arial" panose="020B0604020202020204" pitchFamily="34" charset="0"/>
              </a:defRPr>
            </a:lvl1pPr>
          </a:lstStyle>
          <a:p>
            <a:endParaRPr lang="en-US"/>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Arial" panose="020B0604020202020204" pitchFamily="34" charset="0"/>
              </a:rPr>
              <a:t>Copyright © 2023 by Boston Consulting Group. All rights reserved.</a:t>
            </a:r>
          </a:p>
        </p:txBody>
      </p:sp>
      <p:sp>
        <p:nvSpPr>
          <p:cNvPr id="5" name="Title 4"/>
          <p:cNvSpPr>
            <a:spLocks noGrp="1"/>
          </p:cNvSpPr>
          <p:nvPr>
            <p:ph type="title" hasCustomPrompt="1"/>
          </p:nvPr>
        </p:nvSpPr>
        <p:spPr>
          <a:xfrm>
            <a:off x="630000" y="622800"/>
            <a:ext cx="10933200" cy="523220"/>
          </a:xfrm>
          <a:prstGeom prst="rect">
            <a:avLst/>
          </a:prstGeom>
        </p:spPr>
        <p:txBody>
          <a:bodyPr vert="horz" wrap="square" lIns="0" tIns="0" rIns="0" bIns="0" anchor="t" anchorCtr="0">
            <a:noAutofit/>
          </a:bodyPr>
          <a:lstStyle>
            <a:lvl1pPr marL="0" indent="0" algn="l">
              <a:lnSpc>
                <a:spcPct val="100000"/>
              </a:lnSpc>
              <a:spcBef>
                <a:spcPct val="0"/>
              </a:spcBef>
              <a:spcAft>
                <a:spcPts val="0"/>
              </a:spcAft>
              <a:defRPr sz="3400" b="1" i="0" u="none" kern="1200" spc="0">
                <a:solidFill>
                  <a:srgbClr val="002960"/>
                </a:solidFill>
                <a:latin typeface="+mj-lt"/>
                <a:ea typeface="+mj-ea"/>
                <a:cs typeface="+mj-cs"/>
                <a:sym typeface="Arial" panose="020B0604020202020204" pitchFamily="34" charset="0"/>
              </a:defRPr>
            </a:lvl1pPr>
          </a:lstStyle>
          <a:p>
            <a:pPr lvl="0"/>
            <a:r>
              <a:rPr lang="en-US"/>
              <a:t>Click to add title</a:t>
            </a:r>
          </a:p>
        </p:txBody>
      </p:sp>
      <p:sp>
        <p:nvSpPr>
          <p:cNvPr id="18" name="TextBox 17">
            <a:extLst>
              <a:ext uri="{FF2B5EF4-FFF2-40B4-BE49-F238E27FC236}">
                <a16:creationId xmlns:a16="http://schemas.microsoft.com/office/drawing/2014/main" id="{3E6926D6-7718-4FFF-A5DB-A3FAD2162887}"/>
              </a:ext>
            </a:extLst>
          </p:cNvPr>
          <p:cNvSpPr txBox="1"/>
          <p:nvPr/>
        </p:nvSpPr>
        <p:spPr>
          <a:xfrm>
            <a:off x="8077199" y="6611832"/>
            <a:ext cx="3745747" cy="1538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lvl="0" indent="0" defTabSz="895255" eaLnBrk="1" hangingPunct="1">
              <a:buClr>
                <a:schemeClr val="tx2"/>
              </a:buClr>
              <a:defRPr baseline="0">
                <a:latin typeface="+mn-lt"/>
              </a:defRPr>
            </a:lvl1pPr>
            <a:lvl2pPr marL="193655" lvl="1" indent="-192067" defTabSz="895255" eaLnBrk="1" hangingPunct="1">
              <a:buClr>
                <a:schemeClr val="tx2"/>
              </a:buClr>
              <a:buSzPct val="125000"/>
              <a:buFont typeface="Arial" charset="0"/>
              <a:buChar char="▪"/>
              <a:defRPr baseline="0">
                <a:latin typeface="+mn-lt"/>
              </a:defRPr>
            </a:lvl2pPr>
            <a:lvl3pPr marL="457151" lvl="2" indent="-261910" defTabSz="895255" eaLnBrk="1" hangingPunct="1">
              <a:buClr>
                <a:schemeClr val="tx2"/>
              </a:buClr>
              <a:buSzPct val="120000"/>
              <a:buFont typeface="Arial" charset="0"/>
              <a:buChar char="–"/>
              <a:defRPr baseline="0">
                <a:latin typeface="+mn-lt"/>
              </a:defRPr>
            </a:lvl3pPr>
            <a:lvl4pPr marL="614298" lvl="3" indent="-155558" defTabSz="895255" eaLnBrk="1" hangingPunct="1">
              <a:buClr>
                <a:schemeClr val="tx2"/>
              </a:buClr>
              <a:buSzPct val="120000"/>
              <a:buFont typeface="Arial" charset="0"/>
              <a:buChar char="▫"/>
              <a:defRPr baseline="0">
                <a:latin typeface="+mn-lt"/>
              </a:defRPr>
            </a:lvl4pPr>
            <a:lvl5pPr marL="749728" lvl="4" indent="-130162" defTabSz="895255" eaLnBrk="1" hangingPunct="1">
              <a:buClr>
                <a:schemeClr val="tx2"/>
              </a:buClr>
              <a:buSzPct val="89000"/>
              <a:buFont typeface="Arial" charset="0"/>
              <a:buChar char="-"/>
              <a:defRPr baseline="0">
                <a:latin typeface="+mn-lt"/>
              </a:defRPr>
            </a:lvl5pPr>
            <a:lvl6pPr marL="749728" indent="-130162" defTabSz="895255" fontAlgn="base">
              <a:spcBef>
                <a:spcPct val="0"/>
              </a:spcBef>
              <a:spcAft>
                <a:spcPct val="0"/>
              </a:spcAft>
              <a:buClr>
                <a:schemeClr val="tx2"/>
              </a:buClr>
              <a:buSzPct val="89000"/>
              <a:buFont typeface="Arial" charset="0"/>
              <a:buChar char="-"/>
              <a:defRPr baseline="0">
                <a:latin typeface="+mn-lt"/>
              </a:defRPr>
            </a:lvl6pPr>
            <a:lvl7pPr marL="749728" indent="-130162" defTabSz="895255" fontAlgn="base">
              <a:spcBef>
                <a:spcPct val="0"/>
              </a:spcBef>
              <a:spcAft>
                <a:spcPct val="0"/>
              </a:spcAft>
              <a:buClr>
                <a:schemeClr val="tx2"/>
              </a:buClr>
              <a:buSzPct val="89000"/>
              <a:buFont typeface="Arial" charset="0"/>
              <a:buChar char="-"/>
              <a:defRPr baseline="0">
                <a:latin typeface="+mn-lt"/>
              </a:defRPr>
            </a:lvl7pPr>
            <a:lvl8pPr marL="749728" indent="-130162" defTabSz="895255" fontAlgn="base">
              <a:spcBef>
                <a:spcPct val="0"/>
              </a:spcBef>
              <a:spcAft>
                <a:spcPct val="0"/>
              </a:spcAft>
              <a:buClr>
                <a:schemeClr val="tx2"/>
              </a:buClr>
              <a:buSzPct val="89000"/>
              <a:buFont typeface="Arial" charset="0"/>
              <a:buChar char="-"/>
              <a:defRPr baseline="0">
                <a:latin typeface="+mn-lt"/>
              </a:defRPr>
            </a:lvl8pPr>
            <a:lvl9pPr marL="749728" indent="-130162" defTabSz="895255" fontAlgn="base">
              <a:spcBef>
                <a:spcPct val="0"/>
              </a:spcBef>
              <a:spcAft>
                <a:spcPct val="0"/>
              </a:spcAft>
              <a:buClr>
                <a:schemeClr val="tx2"/>
              </a:buClr>
              <a:buSzPct val="89000"/>
              <a:buFont typeface="Arial" charset="0"/>
              <a:buChar char="-"/>
              <a:defRPr baseline="0">
                <a:latin typeface="+mn-lt"/>
              </a:defRPr>
            </a:lvl9pPr>
          </a:lstStyle>
          <a:p>
            <a:pPr>
              <a:buClr>
                <a:srgbClr val="000000"/>
              </a:buClr>
            </a:pPr>
            <a:r>
              <a:rPr lang="en-US" sz="1000">
                <a:solidFill>
                  <a:srgbClr val="000000"/>
                </a:solidFill>
                <a:cs typeface="Arial" panose="020B0604020202020204" pitchFamily="34" charset="0"/>
                <a:sym typeface="Arial" panose="020B0604020202020204" pitchFamily="34" charset="0"/>
              </a:rPr>
              <a:t>DRAFT &amp; Confidential – for policy development purposes only   |</a:t>
            </a:r>
          </a:p>
        </p:txBody>
      </p:sp>
    </p:spTree>
    <p:extLst>
      <p:ext uri="{BB962C8B-B14F-4D97-AF65-F5344CB8AC3E}">
        <p14:creationId xmlns:p14="http://schemas.microsoft.com/office/powerpoint/2010/main" val="1169894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theme" Target="../theme/theme3.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theme" Target="../theme/theme4.xml"/><Relationship Id="rId7" Type="http://schemas.openxmlformats.org/officeDocument/2006/relationships/slideLayout" Target="../slideLayouts/slideLayout104.xml"/><Relationship Id="rId71" Type="http://schemas.openxmlformats.org/officeDocument/2006/relationships/image" Target="../media/image1.emf"/><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66" Type="http://schemas.openxmlformats.org/officeDocument/2006/relationships/slideLayout" Target="../slideLayouts/slideLayout163.xml"/><Relationship Id="rId5" Type="http://schemas.openxmlformats.org/officeDocument/2006/relationships/slideLayout" Target="../slideLayouts/slideLayout102.xml"/><Relationship Id="rId61" Type="http://schemas.openxmlformats.org/officeDocument/2006/relationships/slideLayout" Target="../slideLayouts/slideLayout158.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tags" Target="../tags/tag77.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oleObject" Target="../embeddings/oleObject1.bin"/><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5" Type="http://schemas.openxmlformats.org/officeDocument/2006/relationships/slideLayout" Target="../slideLayouts/slideLayout169.xml"/><Relationship Id="rId10" Type="http://schemas.openxmlformats.org/officeDocument/2006/relationships/theme" Target="../theme/theme5.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1.xml"/><Relationship Id="rId1" Type="http://schemas.openxmlformats.org/officeDocument/2006/relationships/slideLayout" Target="../slideLayouts/slideLayout19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theme" Target="../theme/theme9.xml"/><Relationship Id="rId5" Type="http://schemas.openxmlformats.org/officeDocument/2006/relationships/slideLayout" Target="../slideLayouts/slideLayout196.xml"/><Relationship Id="rId4"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69332"/>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628650" y="1950267"/>
            <a:ext cx="10934700" cy="40798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24" name="Slide Number">
            <a:extLst>
              <a:ext uri="{FF2B5EF4-FFF2-40B4-BE49-F238E27FC236}">
                <a16:creationId xmlns:a16="http://schemas.microsoft.com/office/drawing/2014/main" id="{2824FF38-26DC-48CC-A1FE-F6CBCEEE1B5C}"/>
              </a:ext>
            </a:extLst>
          </p:cNvPr>
          <p:cNvSpPr txBox="1">
            <a:spLocks/>
          </p:cNvSpPr>
          <p:nvPr userDrawn="1"/>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45981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 id="2147483895" r:id="rId51"/>
    <p:sldLayoutId id="2147483896" r:id="rId52"/>
    <p:sldLayoutId id="2147483897" r:id="rId53"/>
    <p:sldLayoutId id="2147483898" r:id="rId54"/>
    <p:sldLayoutId id="2147483899" r:id="rId55"/>
    <p:sldLayoutId id="2147483900" r:id="rId56"/>
    <p:sldLayoutId id="2147483901" r:id="rId57"/>
    <p:sldLayoutId id="2147483902" r:id="rId58"/>
    <p:sldLayoutId id="2147483903" r:id="rId59"/>
    <p:sldLayoutId id="2147483904" r:id="rId60"/>
    <p:sldLayoutId id="2147483905" r:id="rId61"/>
    <p:sldLayoutId id="2147483906" r:id="rId62"/>
    <p:sldLayoutId id="2147483907" r:id="rId63"/>
    <p:sldLayoutId id="2147483908" r:id="rId64"/>
    <p:sldLayoutId id="2147483909" r:id="rId65"/>
    <p:sldLayoutId id="2147483910" r:id="rId66"/>
    <p:sldLayoutId id="2147483911"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100000"/>
        </a:lnSpc>
        <a:spcBef>
          <a:spcPct val="0"/>
        </a:spcBef>
        <a:buNone/>
        <a:defRPr sz="2400" b="1" kern="1200">
          <a:solidFill>
            <a:srgbClr val="002960"/>
          </a:solidFill>
          <a:latin typeface="+mj-lt"/>
          <a:ea typeface="+mj-ea"/>
          <a:cs typeface="+mj-cs"/>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Clr>
          <a:srgbClr val="D6E7FF"/>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1pPr>
      <a:lvl2pPr marL="320040" indent="-219456" algn="l" defTabSz="914400" rtl="0" eaLnBrk="1" latinLnBrk="0" hangingPunct="1">
        <a:lnSpc>
          <a:spcPct val="90000"/>
        </a:lnSpc>
        <a:spcBef>
          <a:spcPts val="0"/>
        </a:spcBef>
        <a:spcAft>
          <a:spcPts val="300"/>
        </a:spcAft>
        <a:buClr>
          <a:srgbClr val="000000"/>
        </a:buClr>
        <a:buFont typeface="Wingdings" panose="05000000000000000000" pitchFamily="2" charset="2"/>
        <a:buChar char="§"/>
        <a:defRPr lang="en-US" sz="1200" kern="1200">
          <a:solidFill>
            <a:srgbClr val="000000"/>
          </a:solidFill>
          <a:latin typeface="+mn-lt"/>
          <a:ea typeface="+mn-ea"/>
          <a:cs typeface="+mn-cs"/>
          <a:sym typeface="Arial" panose="020B0604020202020204" pitchFamily="34" charset="0"/>
        </a:defRPr>
      </a:lvl2pPr>
      <a:lvl3pPr marL="649224" indent="-219456" algn="l" defTabSz="914400" rtl="0" eaLnBrk="1" latinLnBrk="0" hangingPunct="1">
        <a:lnSpc>
          <a:spcPct val="90000"/>
        </a:lnSpc>
        <a:spcBef>
          <a:spcPts val="0"/>
        </a:spcBef>
        <a:spcAft>
          <a:spcPts val="300"/>
        </a:spcAft>
        <a:buClr>
          <a:srgbClr val="000000"/>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rgbClr val="D6E7FF"/>
        </a:buClr>
        <a:buFont typeface="Arial" panose="020B0604020202020204" pitchFamily="34" charset="0"/>
        <a:buChar char="​"/>
        <a:defRPr lang="en-US" sz="1600" b="1" kern="1200">
          <a:solidFill>
            <a:srgbClr val="000000"/>
          </a:solidFill>
          <a:latin typeface="+mn-lt"/>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rgbClr val="D6E7FF"/>
        </a:buClr>
        <a:buFont typeface="Arial" panose="020B0604020202020204" pitchFamily="34" charset="0"/>
        <a:buChar char="​"/>
        <a:defRPr lang="en-US" sz="1600" b="1" kern="1200" smtClean="0">
          <a:solidFill>
            <a:srgbClr val="000000"/>
          </a:solidFill>
          <a:latin typeface="+mn-lt"/>
          <a:ea typeface="+mn-ea"/>
          <a:cs typeface="+mn-cs"/>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rgbClr val="000000"/>
        </a:buClr>
        <a:buFont typeface="Wingdings" panose="05000000000000000000" pitchFamily="2" charset="2"/>
        <a:buChar char="§"/>
        <a:defRPr lang="en-US" sz="1600" kern="1200" smtClean="0">
          <a:solidFill>
            <a:srgbClr val="000000"/>
          </a:solidFill>
          <a:latin typeface="+mn-lt"/>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rgbClr val="D6E7FF"/>
        </a:buClr>
        <a:buFont typeface="Arial" panose="020B0604020202020204" pitchFamily="34" charset="0"/>
        <a:buChar char="​"/>
        <a:defRPr lang="en-US" sz="4400" kern="1200" baseline="0" smtClean="0">
          <a:solidFill>
            <a:srgbClr val="000000"/>
          </a:solidFill>
          <a:latin typeface="+mn-lt"/>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rgbClr val="D6E7FF"/>
        </a:buClr>
        <a:buFont typeface="Arial" panose="020B0604020202020204" pitchFamily="34" charset="0"/>
        <a:buChar char="​"/>
        <a:defRPr lang="en-US" sz="5400" b="1" kern="1200" baseline="0" smtClean="0">
          <a:solidFill>
            <a:srgbClr val="000000"/>
          </a:solidFill>
          <a:latin typeface="+mn-lt"/>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rgbClr val="D6E7FF"/>
        </a:buClr>
        <a:buFont typeface="Arial" panose="020B0604020202020204" pitchFamily="34" charset="0"/>
        <a:buChar char="​"/>
        <a:defRPr lang="en-US" sz="2400" b="1" kern="1200" baseline="0" dirty="0">
          <a:solidFill>
            <a:srgbClr val="000000"/>
          </a:solidFill>
          <a:latin typeface="+mn-lt"/>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396">
          <p15:clr>
            <a:srgbClr val="F26B43"/>
          </p15:clr>
        </p15:guide>
        <p15:guide id="3" pos="7284">
          <p15:clr>
            <a:srgbClr val="F26B43"/>
          </p15:clr>
        </p15:guide>
        <p15:guide id="4" orient="horz" pos="3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1A489-B004-7E9A-FC3E-A73AC706F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51863B-7ABA-3FD9-A684-7AB45D2B6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A4389-DAE5-4F37-C9D3-E5024BF9B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F670BDB1-D612-34BA-8C3B-B8EB2DFA7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AAA08-FF27-C37A-6D15-78F879256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63B5F9BB-FB3C-4793-8812-3A3B4A155613}" type="slidenum">
              <a:rPr lang="en-US" smtClean="0"/>
              <a:pPr>
                <a:defRPr/>
              </a:pPr>
              <a:t>‹#›</a:t>
            </a:fld>
            <a:endParaRPr lang="en-US"/>
          </a:p>
        </p:txBody>
      </p:sp>
    </p:spTree>
    <p:extLst>
      <p:ext uri="{BB962C8B-B14F-4D97-AF65-F5344CB8AC3E}">
        <p14:creationId xmlns:p14="http://schemas.microsoft.com/office/powerpoint/2010/main" val="22352398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748" r:id="rId15"/>
    <p:sldLayoutId id="2147483756" r:id="rId16"/>
    <p:sldLayoutId id="2147483747" r:id="rId17"/>
    <p:sldLayoutId id="2147483757" r:id="rId18"/>
    <p:sldLayoutId id="2147483758" r:id="rId19"/>
    <p:sldLayoutId id="2147483759" r:id="rId20"/>
    <p:sldLayoutId id="2147483842"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11200" y="1524001"/>
            <a:ext cx="107950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017000" y="6305550"/>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1" dirty="0" smtClean="0"/>
            </a:lvl1pPr>
          </a:lstStyle>
          <a:p>
            <a:pPr>
              <a:defRPr/>
            </a:pPr>
            <a:fld id="{63B5F9BB-FB3C-4793-8812-3A3B4A155613}" type="slidenum">
              <a:rPr lang="en-US" smtClean="0"/>
              <a:pPr>
                <a:defRPr/>
              </a:pPr>
              <a:t>‹#›</a:t>
            </a:fld>
            <a:endParaRPr lang="en-US"/>
          </a:p>
        </p:txBody>
      </p:sp>
      <p:sp>
        <p:nvSpPr>
          <p:cNvPr id="1031" name="Rectangle 7"/>
          <p:cNvSpPr>
            <a:spLocks noChangeArrowheads="1"/>
          </p:cNvSpPr>
          <p:nvPr/>
        </p:nvSpPr>
        <p:spPr bwMode="auto">
          <a:xfrm>
            <a:off x="0" y="1"/>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Tree>
    <p:extLst>
      <p:ext uri="{BB962C8B-B14F-4D97-AF65-F5344CB8AC3E}">
        <p14:creationId xmlns:p14="http://schemas.microsoft.com/office/powerpoint/2010/main" val="89188527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41" r:id="rId9"/>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a:solidFill>
            <a:schemeClr val="tx1"/>
          </a:solidFill>
          <a:latin typeface="Calibri" pitchFamily="34" charset="0"/>
        </a:defRPr>
      </a:lvl2pPr>
      <a:lvl3pPr marL="1143000" indent="-228600" algn="l" rtl="0" eaLnBrk="1" fontAlgn="base" hangingPunct="1">
        <a:spcBef>
          <a:spcPct val="20000"/>
        </a:spcBef>
        <a:spcAft>
          <a:spcPct val="0"/>
        </a:spcAft>
        <a:buFont typeface="Courier New" pitchFamily="49" charset="0"/>
        <a:buChar char="o"/>
        <a:defRPr sz="1600">
          <a:solidFill>
            <a:schemeClr val="tx1"/>
          </a:solidFill>
          <a:latin typeface="Calibri" pitchFamily="34" charset="0"/>
        </a:defRPr>
      </a:lvl3pPr>
      <a:lvl4pPr marL="1600200" indent="-228600" algn="l" rtl="0" eaLnBrk="1" fontAlgn="base" hangingPunct="1">
        <a:spcBef>
          <a:spcPct val="20000"/>
        </a:spcBef>
        <a:spcAft>
          <a:spcPct val="0"/>
        </a:spcAft>
        <a:buFont typeface="Wingdings" pitchFamily="2" charset="2"/>
        <a:buChar char="§"/>
        <a:defRPr sz="1400">
          <a:solidFill>
            <a:schemeClr val="tx1"/>
          </a:solidFill>
          <a:latin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69332"/>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628650" y="1950267"/>
            <a:ext cx="10934700" cy="40798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a:extLst>
              <a:ext uri="{FF2B5EF4-FFF2-40B4-BE49-F238E27FC236}">
                <a16:creationId xmlns:a16="http://schemas.microsoft.com/office/drawing/2014/main" id="{2824FF38-26DC-48CC-A1FE-F6CBCEEE1B5C}"/>
              </a:ext>
            </a:extLst>
          </p:cNvPr>
          <p:cNvSpPr txBox="1">
            <a:spLocks/>
          </p:cNvSpPr>
          <p:nvPr/>
        </p:nvSpPr>
        <p:spPr bwMode="auto">
          <a:xfrm>
            <a:off x="11842231" y="6611833"/>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fontAlgn="base">
              <a:spcBef>
                <a:spcPct val="0"/>
              </a:spcBef>
              <a:spcAft>
                <a:spcPct val="0"/>
              </a:spcAft>
            </a:pPr>
            <a:fld id="{42C328C1-A84F-4A39-A664-DBA00541A8C6}" type="slidenum">
              <a:rPr lang="en-US" smtClean="0">
                <a:solidFill>
                  <a:srgbClr val="000000"/>
                </a:solidFill>
                <a:cs typeface="Arial" panose="020B0604020202020204" pitchFamily="34" charset="0"/>
                <a:sym typeface="Arial" panose="020B0604020202020204" pitchFamily="34" charset="0"/>
              </a:rPr>
              <a:pPr algn="r" fontAlgn="base">
                <a:spcBef>
                  <a:spcPct val="0"/>
                </a:spcBef>
                <a:spcAft>
                  <a:spcPct val="0"/>
                </a:spcAft>
              </a:pPr>
              <a:t>‹#›</a:t>
            </a:fld>
            <a:endParaRPr lang="en-US">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038831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 id="2147483973" r:id="rId31"/>
    <p:sldLayoutId id="2147483974" r:id="rId32"/>
    <p:sldLayoutId id="2147483975" r:id="rId33"/>
    <p:sldLayoutId id="2147483976" r:id="rId34"/>
    <p:sldLayoutId id="2147483977" r:id="rId35"/>
    <p:sldLayoutId id="2147483978" r:id="rId36"/>
    <p:sldLayoutId id="2147483979" r:id="rId37"/>
    <p:sldLayoutId id="2147483980" r:id="rId38"/>
    <p:sldLayoutId id="2147483981" r:id="rId39"/>
    <p:sldLayoutId id="2147483982" r:id="rId40"/>
    <p:sldLayoutId id="2147483983" r:id="rId41"/>
    <p:sldLayoutId id="2147483984" r:id="rId42"/>
    <p:sldLayoutId id="2147483985" r:id="rId43"/>
    <p:sldLayoutId id="2147483986" r:id="rId44"/>
    <p:sldLayoutId id="2147483987" r:id="rId45"/>
    <p:sldLayoutId id="2147483988" r:id="rId46"/>
    <p:sldLayoutId id="2147483989" r:id="rId47"/>
    <p:sldLayoutId id="2147483990" r:id="rId48"/>
    <p:sldLayoutId id="2147483991" r:id="rId49"/>
    <p:sldLayoutId id="2147483992" r:id="rId50"/>
    <p:sldLayoutId id="2147483993" r:id="rId51"/>
    <p:sldLayoutId id="2147483994" r:id="rId52"/>
    <p:sldLayoutId id="2147483995" r:id="rId53"/>
    <p:sldLayoutId id="2147483996" r:id="rId54"/>
    <p:sldLayoutId id="2147483997" r:id="rId55"/>
    <p:sldLayoutId id="2147483998" r:id="rId56"/>
    <p:sldLayoutId id="2147483999" r:id="rId57"/>
    <p:sldLayoutId id="2147484000" r:id="rId58"/>
    <p:sldLayoutId id="2147484001" r:id="rId59"/>
    <p:sldLayoutId id="2147484002" r:id="rId60"/>
    <p:sldLayoutId id="2147484003" r:id="rId61"/>
    <p:sldLayoutId id="2147484004" r:id="rId62"/>
    <p:sldLayoutId id="2147484005" r:id="rId63"/>
    <p:sldLayoutId id="2147484006" r:id="rId64"/>
    <p:sldLayoutId id="2147484007" r:id="rId65"/>
    <p:sldLayoutId id="2147484008" r:id="rId66"/>
    <p:sldLayoutId id="2147484009"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100000"/>
        </a:lnSpc>
        <a:spcBef>
          <a:spcPct val="0"/>
        </a:spcBef>
        <a:buNone/>
        <a:defRPr sz="2400" b="1" kern="1200">
          <a:solidFill>
            <a:srgbClr val="002960"/>
          </a:solidFill>
          <a:latin typeface="+mj-lt"/>
          <a:ea typeface="+mj-ea"/>
          <a:cs typeface="+mj-cs"/>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Clr>
          <a:srgbClr val="D6E7FF"/>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1pPr>
      <a:lvl2pPr marL="320040" indent="-219456" algn="l" defTabSz="914400" rtl="0" eaLnBrk="1" latinLnBrk="0" hangingPunct="1">
        <a:lnSpc>
          <a:spcPct val="90000"/>
        </a:lnSpc>
        <a:spcBef>
          <a:spcPts val="0"/>
        </a:spcBef>
        <a:spcAft>
          <a:spcPts val="300"/>
        </a:spcAft>
        <a:buClr>
          <a:srgbClr val="000000"/>
        </a:buClr>
        <a:buFont typeface="Wingdings" panose="05000000000000000000" pitchFamily="2" charset="2"/>
        <a:buChar char="§"/>
        <a:defRPr lang="en-US" sz="1200" kern="1200">
          <a:solidFill>
            <a:srgbClr val="000000"/>
          </a:solidFill>
          <a:latin typeface="+mn-lt"/>
          <a:ea typeface="+mn-ea"/>
          <a:cs typeface="+mn-cs"/>
          <a:sym typeface="Arial" panose="020B0604020202020204" pitchFamily="34" charset="0"/>
        </a:defRPr>
      </a:lvl2pPr>
      <a:lvl3pPr marL="649224" indent="-219456" algn="l" defTabSz="914400" rtl="0" eaLnBrk="1" latinLnBrk="0" hangingPunct="1">
        <a:lnSpc>
          <a:spcPct val="90000"/>
        </a:lnSpc>
        <a:spcBef>
          <a:spcPts val="0"/>
        </a:spcBef>
        <a:spcAft>
          <a:spcPts val="300"/>
        </a:spcAft>
        <a:buClr>
          <a:srgbClr val="000000"/>
        </a:buClr>
        <a:buFont typeface="Arial" panose="020B0604020202020204" pitchFamily="34" charset="0"/>
        <a:buChar char="–"/>
        <a:defRPr lang="en-US" sz="1200" kern="1200">
          <a:solidFill>
            <a:srgbClr val="000000"/>
          </a:solidFill>
          <a:latin typeface="+mn-lt"/>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rgbClr val="D6E7FF"/>
        </a:buClr>
        <a:buFont typeface="Arial" panose="020B0604020202020204" pitchFamily="34" charset="0"/>
        <a:buChar char="​"/>
        <a:defRPr lang="en-US" sz="1600" b="1" kern="1200">
          <a:solidFill>
            <a:srgbClr val="000000"/>
          </a:solidFill>
          <a:latin typeface="+mn-lt"/>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rgbClr val="D6E7FF"/>
        </a:buClr>
        <a:buFont typeface="Arial" panose="020B0604020202020204" pitchFamily="34" charset="0"/>
        <a:buChar char="​"/>
        <a:defRPr lang="en-US" sz="1600" b="1" kern="1200" smtClean="0">
          <a:solidFill>
            <a:srgbClr val="000000"/>
          </a:solidFill>
          <a:latin typeface="+mn-lt"/>
          <a:ea typeface="+mn-ea"/>
          <a:cs typeface="+mn-cs"/>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rgbClr val="000000"/>
        </a:buClr>
        <a:buFont typeface="Wingdings" panose="05000000000000000000" pitchFamily="2" charset="2"/>
        <a:buChar char="§"/>
        <a:defRPr lang="en-US" sz="1600" kern="1200" smtClean="0">
          <a:solidFill>
            <a:srgbClr val="000000"/>
          </a:solidFill>
          <a:latin typeface="+mn-lt"/>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rgbClr val="D6E7FF"/>
        </a:buClr>
        <a:buFont typeface="Arial" panose="020B0604020202020204" pitchFamily="34" charset="0"/>
        <a:buChar char="​"/>
        <a:defRPr lang="en-US" sz="4400" kern="1200" baseline="0" smtClean="0">
          <a:solidFill>
            <a:srgbClr val="000000"/>
          </a:solidFill>
          <a:latin typeface="+mn-lt"/>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rgbClr val="D6E7FF"/>
        </a:buClr>
        <a:buFont typeface="Arial" panose="020B0604020202020204" pitchFamily="34" charset="0"/>
        <a:buChar char="​"/>
        <a:defRPr lang="en-US" sz="5400" b="1" kern="1200" baseline="0" smtClean="0">
          <a:solidFill>
            <a:srgbClr val="000000"/>
          </a:solidFill>
          <a:latin typeface="+mn-lt"/>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rgbClr val="D6E7FF"/>
        </a:buClr>
        <a:buFont typeface="Arial" panose="020B0604020202020204" pitchFamily="34" charset="0"/>
        <a:buChar char="​"/>
        <a:defRPr lang="en-US" sz="2400" b="1" kern="1200" baseline="0" dirty="0">
          <a:solidFill>
            <a:srgbClr val="000000"/>
          </a:solidFill>
          <a:latin typeface="+mn-lt"/>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396">
          <p15:clr>
            <a:srgbClr val="F26B43"/>
          </p15:clr>
        </p15:guide>
        <p15:guide id="3" pos="7284">
          <p15:clr>
            <a:srgbClr val="F26B43"/>
          </p15:clr>
        </p15:guide>
        <p15:guide id="4" orient="horz" pos="37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711200" y="1524001"/>
            <a:ext cx="107950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017000" y="6305550"/>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1" dirty="0" smtClean="0"/>
            </a:lvl1pPr>
          </a:lstStyle>
          <a:p>
            <a:pPr>
              <a:defRPr/>
            </a:pPr>
            <a:fld id="{63B5F9BB-FB3C-4793-8812-3A3B4A155613}" type="slidenum">
              <a:rPr lang="en-US" smtClean="0"/>
              <a:pPr>
                <a:defRPr/>
              </a:pPr>
              <a:t>‹#›</a:t>
            </a:fld>
            <a:endParaRPr lang="en-US"/>
          </a:p>
        </p:txBody>
      </p:sp>
      <p:sp>
        <p:nvSpPr>
          <p:cNvPr id="1031" name="Rectangle 7"/>
          <p:cNvSpPr>
            <a:spLocks noChangeArrowheads="1"/>
          </p:cNvSpPr>
          <p:nvPr/>
        </p:nvSpPr>
        <p:spPr bwMode="auto">
          <a:xfrm>
            <a:off x="0" y="1"/>
            <a:ext cx="12192000" cy="1311275"/>
          </a:xfrm>
          <a:prstGeom prst="rect">
            <a:avLst/>
          </a:prstGeom>
          <a:solidFill>
            <a:srgbClr val="55709D"/>
          </a:solidFill>
          <a:ln w="9525">
            <a:noFill/>
            <a:miter lim="800000"/>
            <a:headEnd/>
            <a:tailEnd/>
          </a:ln>
          <a:effectLst/>
        </p:spPr>
        <p:txBody>
          <a:bodyPr tIns="320040" bIns="320040" anchor="ctr"/>
          <a:lstStyle/>
          <a:p>
            <a:pPr algn="ctr">
              <a:defRPr/>
            </a:pPr>
            <a:endParaRPr lang="en-US" sz="4400" b="0">
              <a:solidFill>
                <a:schemeClr val="tx2"/>
              </a:solidFill>
            </a:endParaRPr>
          </a:p>
        </p:txBody>
      </p:sp>
    </p:spTree>
    <p:extLst>
      <p:ext uri="{BB962C8B-B14F-4D97-AF65-F5344CB8AC3E}">
        <p14:creationId xmlns:p14="http://schemas.microsoft.com/office/powerpoint/2010/main" val="349043186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4" r:id="rId9"/>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har char="–"/>
        <a:defRPr>
          <a:solidFill>
            <a:schemeClr val="tx1"/>
          </a:solidFill>
          <a:latin typeface="Calibri" pitchFamily="34" charset="0"/>
        </a:defRPr>
      </a:lvl2pPr>
      <a:lvl3pPr marL="1143000" indent="-228600" algn="l" rtl="0" eaLnBrk="1" fontAlgn="base" hangingPunct="1">
        <a:spcBef>
          <a:spcPct val="20000"/>
        </a:spcBef>
        <a:spcAft>
          <a:spcPct val="0"/>
        </a:spcAft>
        <a:buFont typeface="Courier New" pitchFamily="49" charset="0"/>
        <a:buChar char="o"/>
        <a:defRPr sz="1600">
          <a:solidFill>
            <a:schemeClr val="tx1"/>
          </a:solidFill>
          <a:latin typeface="Calibri" pitchFamily="34" charset="0"/>
        </a:defRPr>
      </a:lvl3pPr>
      <a:lvl4pPr marL="1600200" indent="-228600" algn="l" rtl="0" eaLnBrk="1" fontAlgn="base" hangingPunct="1">
        <a:spcBef>
          <a:spcPct val="20000"/>
        </a:spcBef>
        <a:spcAft>
          <a:spcPct val="0"/>
        </a:spcAft>
        <a:buFont typeface="Wingdings" pitchFamily="2" charset="2"/>
        <a:buChar char="§"/>
        <a:defRPr sz="1400">
          <a:solidFill>
            <a:schemeClr val="tx1"/>
          </a:solidFill>
          <a:latin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1A489-B004-7E9A-FC3E-A73AC706F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51863B-7ABA-3FD9-A684-7AB45D2B6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A4389-DAE5-4F37-C9D3-E5024BF9B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B46308-6F4F-42A2-8358-56B40CCE3CD6}" type="datetimeFigureOut">
              <a:rPr lang="en-US" smtClean="0"/>
              <a:t>12/12/2025</a:t>
            </a:fld>
            <a:endParaRPr lang="en-US"/>
          </a:p>
        </p:txBody>
      </p:sp>
      <p:sp>
        <p:nvSpPr>
          <p:cNvPr id="5" name="Footer Placeholder 4">
            <a:extLst>
              <a:ext uri="{FF2B5EF4-FFF2-40B4-BE49-F238E27FC236}">
                <a16:creationId xmlns:a16="http://schemas.microsoft.com/office/drawing/2014/main" id="{F670BDB1-D612-34BA-8C3B-B8EB2DFA7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AAA08-FF27-C37A-6D15-78F879256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3D39FD-6631-4D38-A391-F5145C3B8F81}" type="slidenum">
              <a:rPr lang="en-US" smtClean="0"/>
              <a:t>‹#›</a:t>
            </a:fld>
            <a:endParaRPr lang="en-US"/>
          </a:p>
        </p:txBody>
      </p:sp>
    </p:spTree>
    <p:extLst>
      <p:ext uri="{BB962C8B-B14F-4D97-AF65-F5344CB8AC3E}">
        <p14:creationId xmlns:p14="http://schemas.microsoft.com/office/powerpoint/2010/main" val="4222041271"/>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512C5-FC13-9B69-E2F6-5E7C7E4F6B4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4AB269B-45DF-55FA-CCF5-E882D89C6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322076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Lst>
  <p:txStyles>
    <p:titleStyle>
      <a:lvl1pPr algn="l" defTabSz="914400" rtl="0" eaLnBrk="1" latinLnBrk="0" hangingPunct="1">
        <a:lnSpc>
          <a:spcPct val="90000"/>
        </a:lnSpc>
        <a:spcBef>
          <a:spcPct val="0"/>
        </a:spcBef>
        <a:buNone/>
        <a:defRPr sz="4000" b="1" kern="1200">
          <a:solidFill>
            <a:schemeClr val="accent6">
              <a:lumMod val="50000"/>
            </a:schemeClr>
          </a:solidFill>
          <a:latin typeface="FreeSans"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1pPr>
      <a:lvl2pPr marL="6858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2pPr>
      <a:lvl3pPr marL="11430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3pPr>
      <a:lvl4pPr marL="16002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4pPr>
      <a:lvl5pPr marL="2057400" indent="-228600" algn="l" defTabSz="914400" rtl="0" eaLnBrk="1" latinLnBrk="0" hangingPunct="1">
        <a:lnSpc>
          <a:spcPct val="90000"/>
        </a:lnSpc>
        <a:spcBef>
          <a:spcPts val="500"/>
        </a:spcBef>
        <a:buClr>
          <a:srgbClr val="00168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512C5-FC13-9B69-E2F6-5E7C7E4F6B4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902CBBB-E08B-93E1-6ED4-5B1BE8CD2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63099126"/>
      </p:ext>
    </p:extLst>
  </p:cSld>
  <p:clrMap bg1="lt1" tx1="dk1" bg2="lt2" tx2="dk2" accent1="accent1" accent2="accent2" accent3="accent3" accent4="accent4" accent5="accent5" accent6="accent6" hlink="hlink" folHlink="folHlink"/>
  <p:sldLayoutIdLst>
    <p:sldLayoutId id="2147484044" r:id="rId1"/>
    <p:sldLayoutId id="2147484045" r:id="rId2"/>
  </p:sldLayoutIdLst>
  <p:txStyles>
    <p:titleStyle>
      <a:lvl1pPr algn="l" defTabSz="914400" rtl="0" eaLnBrk="1" latinLnBrk="0" hangingPunct="1">
        <a:lnSpc>
          <a:spcPct val="90000"/>
        </a:lnSpc>
        <a:spcBef>
          <a:spcPct val="0"/>
        </a:spcBef>
        <a:buNone/>
        <a:defRPr sz="4000" b="1" kern="1200">
          <a:solidFill>
            <a:schemeClr val="accent6">
              <a:lumMod val="50000"/>
            </a:schemeClr>
          </a:solidFill>
          <a:latin typeface="FreeSans"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1pPr>
      <a:lvl2pPr marL="6858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2pPr>
      <a:lvl3pPr marL="11430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3pPr>
      <a:lvl4pPr marL="1600200" indent="-228600" algn="l" defTabSz="914400" rtl="0" eaLnBrk="1" latinLnBrk="0" hangingPunct="1">
        <a:lnSpc>
          <a:spcPct val="90000"/>
        </a:lnSpc>
        <a:spcBef>
          <a:spcPts val="500"/>
        </a:spcBef>
        <a:buClr>
          <a:srgbClr val="00168F"/>
        </a:buClr>
        <a:buFont typeface="FreeSans" panose="020B05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4pPr>
      <a:lvl5pPr marL="2057400" indent="-228600" algn="l" defTabSz="914400" rtl="0" eaLnBrk="1" latinLnBrk="0" hangingPunct="1">
        <a:lnSpc>
          <a:spcPct val="90000"/>
        </a:lnSpc>
        <a:spcBef>
          <a:spcPts val="500"/>
        </a:spcBef>
        <a:buClr>
          <a:srgbClr val="00168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512C5-FC13-9B69-E2F6-5E7C7E4F6B4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FD9CCE9-CDC7-07CC-8EC5-CE58D72D0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925093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Lst>
  <p:txStyles>
    <p:titleStyle>
      <a:lvl1pPr algn="l" defTabSz="914400" rtl="0" eaLnBrk="1" latinLnBrk="0" hangingPunct="1">
        <a:lnSpc>
          <a:spcPct val="90000"/>
        </a:lnSpc>
        <a:spcBef>
          <a:spcPct val="0"/>
        </a:spcBef>
        <a:buNone/>
        <a:defRPr sz="4000" b="1" kern="1200">
          <a:solidFill>
            <a:schemeClr val="accent6">
              <a:lumMod val="50000"/>
            </a:schemeClr>
          </a:solidFill>
          <a:latin typeface="FreeSans"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1pPr>
      <a:lvl2pPr marL="685800" indent="-228600" algn="l" defTabSz="914400" rtl="0" eaLnBrk="1" latinLnBrk="0" hangingPunct="1">
        <a:lnSpc>
          <a:spcPct val="90000"/>
        </a:lnSpc>
        <a:spcBef>
          <a:spcPts val="5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2pPr>
      <a:lvl3pPr marL="1143000" indent="-228600" algn="l" defTabSz="914400" rtl="0" eaLnBrk="1" latinLnBrk="0" hangingPunct="1">
        <a:lnSpc>
          <a:spcPct val="90000"/>
        </a:lnSpc>
        <a:spcBef>
          <a:spcPts val="5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3pPr>
      <a:lvl4pPr marL="1600200" indent="-228600" algn="l" defTabSz="914400" rtl="0" eaLnBrk="1" latinLnBrk="0" hangingPunct="1">
        <a:lnSpc>
          <a:spcPct val="90000"/>
        </a:lnSpc>
        <a:spcBef>
          <a:spcPts val="500"/>
        </a:spcBef>
        <a:buClr>
          <a:srgbClr val="00168F"/>
        </a:buClr>
        <a:buFont typeface="Arial" panose="020B0604020202020204" pitchFamily="34" charset="0"/>
        <a:buChar char="•"/>
        <a:defRPr sz="1400" kern="1200">
          <a:solidFill>
            <a:schemeClr val="bg1">
              <a:lumMod val="50000"/>
            </a:schemeClr>
          </a:solidFill>
          <a:latin typeface="FreeSans" panose="020B0504020202020204" pitchFamily="34" charset="0"/>
          <a:ea typeface="FreeSans" panose="020B0504020202020204" pitchFamily="34" charset="0"/>
          <a:cs typeface="FreeSans" panose="020B0504020202020204" pitchFamily="34" charset="0"/>
        </a:defRPr>
      </a:lvl4pPr>
      <a:lvl5pPr marL="2057400" indent="-228600" algn="l" defTabSz="914400" rtl="0" eaLnBrk="1" latinLnBrk="0" hangingPunct="1">
        <a:lnSpc>
          <a:spcPct val="90000"/>
        </a:lnSpc>
        <a:spcBef>
          <a:spcPts val="500"/>
        </a:spcBef>
        <a:buClr>
          <a:srgbClr val="00168F"/>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65.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66.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66.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6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966612-19D8-9445-CC69-F6917EA47570}"/>
              </a:ext>
            </a:extLst>
          </p:cNvPr>
          <p:cNvSpPr>
            <a:spLocks noGrp="1"/>
          </p:cNvSpPr>
          <p:nvPr>
            <p:ph type="subTitle" idx="1"/>
          </p:nvPr>
        </p:nvSpPr>
        <p:spPr>
          <a:xfrm>
            <a:off x="1828800" y="3655724"/>
            <a:ext cx="8534400" cy="1447800"/>
          </a:xfrm>
        </p:spPr>
        <p:txBody>
          <a:bodyPr/>
          <a:lstStyle/>
          <a:p>
            <a:r>
              <a:rPr lang="en-US" sz="2400" b="1" kern="1200">
                <a:solidFill>
                  <a:srgbClr val="55709D"/>
                </a:solidFill>
                <a:latin typeface="Arial" panose="020B0604020202020204"/>
              </a:rPr>
              <a:t>Update for the Community Behavioral Health Promotion and Prevention Commission</a:t>
            </a:r>
          </a:p>
          <a:p>
            <a:endParaRPr lang="en-US" sz="2400" b="1" kern="1200">
              <a:solidFill>
                <a:srgbClr val="2E3558"/>
              </a:solidFill>
              <a:latin typeface="Arial" panose="020B0604020202020204"/>
            </a:endParaRPr>
          </a:p>
          <a:p>
            <a:r>
              <a:rPr lang="en-US" sz="2400" b="1" kern="1200">
                <a:solidFill>
                  <a:srgbClr val="55709D"/>
                </a:solidFill>
                <a:latin typeface="Arial" panose="020B0604020202020204"/>
              </a:rPr>
              <a:t>December 11, 2025</a:t>
            </a:r>
          </a:p>
          <a:p>
            <a:endParaRPr lang="en-US" sz="2400" b="1">
              <a:solidFill>
                <a:srgbClr val="2E3558"/>
              </a:solidFill>
              <a:latin typeface="Arial" panose="020B0604020202020204"/>
            </a:endParaRPr>
          </a:p>
          <a:p>
            <a:endParaRPr lang="en-US"/>
          </a:p>
        </p:txBody>
      </p:sp>
      <p:sp>
        <p:nvSpPr>
          <p:cNvPr id="4" name="Title 3">
            <a:extLst>
              <a:ext uri="{FF2B5EF4-FFF2-40B4-BE49-F238E27FC236}">
                <a16:creationId xmlns:a16="http://schemas.microsoft.com/office/drawing/2014/main" id="{D5C4997D-650C-A29B-2D42-F1200E2C135B}"/>
              </a:ext>
            </a:extLst>
          </p:cNvPr>
          <p:cNvSpPr>
            <a:spLocks noGrp="1"/>
          </p:cNvSpPr>
          <p:nvPr>
            <p:ph type="ctrTitle" idx="4294967295"/>
          </p:nvPr>
        </p:nvSpPr>
        <p:spPr>
          <a:xfrm>
            <a:off x="324897" y="2426678"/>
            <a:ext cx="11684000" cy="748601"/>
          </a:xfrm>
          <a:prstGeom prst="rect">
            <a:avLst/>
          </a:prstGeom>
        </p:spPr>
        <p:txBody>
          <a:bodyPr/>
          <a:lstStyle/>
          <a:p>
            <a:r>
              <a:rPr lang="en-US" sz="3400" b="1">
                <a:solidFill>
                  <a:srgbClr val="374967"/>
                </a:solidFill>
              </a:rPr>
              <a:t>Office of Behavioral Health Promotion and Prevention</a:t>
            </a:r>
            <a:endParaRPr lang="en-US" sz="3400">
              <a:solidFill>
                <a:srgbClr val="374967"/>
              </a:solidFill>
            </a:endParaRPr>
          </a:p>
        </p:txBody>
      </p:sp>
      <p:cxnSp>
        <p:nvCxnSpPr>
          <p:cNvPr id="5" name="Straight Connector 4">
            <a:extLst>
              <a:ext uri="{FF2B5EF4-FFF2-40B4-BE49-F238E27FC236}">
                <a16:creationId xmlns:a16="http://schemas.microsoft.com/office/drawing/2014/main" id="{8CC92932-244D-12E0-62DB-9D5F516F8725}"/>
              </a:ext>
            </a:extLst>
          </p:cNvPr>
          <p:cNvCxnSpPr>
            <a:cxnSpLocks/>
          </p:cNvCxnSpPr>
          <p:nvPr/>
        </p:nvCxnSpPr>
        <p:spPr>
          <a:xfrm>
            <a:off x="693019" y="3141323"/>
            <a:ext cx="10983166" cy="0"/>
          </a:xfrm>
          <a:prstGeom prst="line">
            <a:avLst/>
          </a:prstGeom>
          <a:ln w="63500">
            <a:solidFill>
              <a:srgbClr val="374967"/>
            </a:solidFill>
          </a:ln>
          <a:effectLst/>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4434AD42-446D-9C40-71C6-A073A6A85306}"/>
              </a:ext>
            </a:extLst>
          </p:cNvPr>
          <p:cNvSpPr txBox="1"/>
          <p:nvPr/>
        </p:nvSpPr>
        <p:spPr>
          <a:xfrm>
            <a:off x="415008" y="6249761"/>
            <a:ext cx="7153089" cy="533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200" b="1">
                <a:solidFill>
                  <a:srgbClr val="374967"/>
                </a:solidFill>
                <a:latin typeface="Arial" panose="020B0604020202020204"/>
              </a:rPr>
              <a:t>DRAFT &amp; CONFIDENTIAL; FOR POLICY DEVELOPMENT PURPOSES ONLY</a:t>
            </a:r>
            <a:endParaRPr kumimoji="0" lang="en-US" sz="1200" b="1" i="0" u="none" strike="noStrike" kern="1200" cap="none" spc="0" normalizeH="0" baseline="0" noProof="0">
              <a:ln>
                <a:noFill/>
              </a:ln>
              <a:solidFill>
                <a:srgbClr val="374967"/>
              </a:solidFill>
              <a:effectLst/>
              <a:uLnTx/>
              <a:uFillTx/>
              <a:latin typeface="Arial" panose="020B0604020202020204"/>
              <a:ea typeface="+mn-ea"/>
              <a:cs typeface="+mn-cs"/>
            </a:endParaRPr>
          </a:p>
        </p:txBody>
      </p:sp>
      <p:pic>
        <p:nvPicPr>
          <p:cNvPr id="6" name="Picture 2">
            <a:extLst>
              <a:ext uri="{FF2B5EF4-FFF2-40B4-BE49-F238E27FC236}">
                <a16:creationId xmlns:a16="http://schemas.microsoft.com/office/drawing/2014/main" id="{EC7E4845-BE90-598D-4323-FF713218D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134" y="6066972"/>
            <a:ext cx="2046288" cy="712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F3C64954-29BB-4BF1-097C-34AFC57B8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422" y="6152444"/>
            <a:ext cx="1552821" cy="56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854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214F-2CB6-5F49-221E-AF14817CA2D6}"/>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CFC5A97F-6A1E-1561-7957-CDD6AF4530D6}"/>
              </a:ext>
            </a:extLst>
          </p:cNvPr>
          <p:cNvGrpSpPr/>
          <p:nvPr/>
        </p:nvGrpSpPr>
        <p:grpSpPr>
          <a:xfrm>
            <a:off x="6161133" y="1680680"/>
            <a:ext cx="5737688" cy="3407461"/>
            <a:chOff x="6161133" y="1680680"/>
            <a:chExt cx="5737688" cy="3407461"/>
          </a:xfrm>
        </p:grpSpPr>
        <p:grpSp>
          <p:nvGrpSpPr>
            <p:cNvPr id="25" name="Group 24">
              <a:extLst>
                <a:ext uri="{FF2B5EF4-FFF2-40B4-BE49-F238E27FC236}">
                  <a16:creationId xmlns:a16="http://schemas.microsoft.com/office/drawing/2014/main" id="{FC54141D-3C00-7A75-412A-A744444B2C47}"/>
                </a:ext>
              </a:extLst>
            </p:cNvPr>
            <p:cNvGrpSpPr/>
            <p:nvPr/>
          </p:nvGrpSpPr>
          <p:grpSpPr>
            <a:xfrm>
              <a:off x="6161133" y="1680680"/>
              <a:ext cx="5737688" cy="3407461"/>
              <a:chOff x="6161133" y="1680680"/>
              <a:chExt cx="5737688" cy="3407461"/>
            </a:xfrm>
          </p:grpSpPr>
          <p:pic>
            <p:nvPicPr>
              <p:cNvPr id="5" name="Picture 4">
                <a:extLst>
                  <a:ext uri="{FF2B5EF4-FFF2-40B4-BE49-F238E27FC236}">
                    <a16:creationId xmlns:a16="http://schemas.microsoft.com/office/drawing/2014/main" id="{778B48DB-A1CB-0D6F-B302-F40AB5D7E8AA}"/>
                  </a:ext>
                  <a:ext uri="{147F2762-F138-4A5C-976F-8EAC2B608ADB}">
                    <a16:predDERef xmlns:a16="http://schemas.microsoft.com/office/drawing/2014/main" pred="{8110FAA9-0901-23DB-E652-18DB2A98D19B}"/>
                  </a:ext>
                </a:extLst>
              </p:cNvPr>
              <p:cNvPicPr>
                <a:picLocks noChangeAspect="1"/>
              </p:cNvPicPr>
              <p:nvPr/>
            </p:nvPicPr>
            <p:blipFill>
              <a:blip r:embed="rId3">
                <a:extLst>
                  <a:ext uri="{28A0092B-C50C-407E-A947-70E740481C1C}">
                    <a14:useLocalDpi xmlns:a14="http://schemas.microsoft.com/office/drawing/2010/main" val="0"/>
                  </a:ext>
                </a:extLst>
              </a:blip>
              <a:srcRect l="10035" t="-1124" r="-150" b="9227"/>
              <a:stretch>
                <a:fillRect/>
              </a:stretch>
            </p:blipFill>
            <p:spPr>
              <a:xfrm>
                <a:off x="6161133" y="1680680"/>
                <a:ext cx="5737688" cy="3407461"/>
              </a:xfrm>
              <a:prstGeom prst="rect">
                <a:avLst/>
              </a:prstGeom>
              <a:ln w="12700">
                <a:solidFill>
                  <a:schemeClr val="tx1"/>
                </a:solidFill>
              </a:ln>
            </p:spPr>
          </p:pic>
          <p:sp>
            <p:nvSpPr>
              <p:cNvPr id="8" name="Rectangle 7">
                <a:extLst>
                  <a:ext uri="{FF2B5EF4-FFF2-40B4-BE49-F238E27FC236}">
                    <a16:creationId xmlns:a16="http://schemas.microsoft.com/office/drawing/2014/main" id="{9AC034F0-A476-8F0D-DFA7-894B6B29CB11}"/>
                  </a:ext>
                </a:extLst>
              </p:cNvPr>
              <p:cNvSpPr/>
              <p:nvPr/>
            </p:nvSpPr>
            <p:spPr bwMode="auto">
              <a:xfrm>
                <a:off x="8894407" y="1768642"/>
                <a:ext cx="2899612" cy="5053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EF6F81C-FFFF-92CA-A36D-0D9FC8CC7F3F}"/>
                  </a:ext>
                </a:extLst>
              </p:cNvPr>
              <p:cNvSpPr/>
              <p:nvPr/>
            </p:nvSpPr>
            <p:spPr bwMode="auto">
              <a:xfrm>
                <a:off x="7327232" y="2396022"/>
                <a:ext cx="2899612"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3C0B8686-87CD-4D3E-9EC4-38ED8EED8296}"/>
                  </a:ext>
                </a:extLst>
              </p:cNvPr>
              <p:cNvSpPr/>
              <p:nvPr/>
            </p:nvSpPr>
            <p:spPr bwMode="auto">
              <a:xfrm>
                <a:off x="7780422" y="3036353"/>
                <a:ext cx="2899612"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1B5D4392-B02F-63A0-7C2E-520D7B5EF5AC}"/>
                  </a:ext>
                </a:extLst>
              </p:cNvPr>
              <p:cNvSpPr/>
              <p:nvPr/>
            </p:nvSpPr>
            <p:spPr bwMode="auto">
              <a:xfrm>
                <a:off x="7944853" y="3429000"/>
                <a:ext cx="2899612"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D8683833-B635-24C4-7E59-34D170B4051E}"/>
                  </a:ext>
                </a:extLst>
              </p:cNvPr>
              <p:cNvSpPr/>
              <p:nvPr/>
            </p:nvSpPr>
            <p:spPr bwMode="auto">
              <a:xfrm>
                <a:off x="7158789" y="3834255"/>
                <a:ext cx="2899612" cy="1205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732B1D14-1661-D4A9-413C-912617E9B2CD}"/>
                  </a:ext>
                </a:extLst>
              </p:cNvPr>
              <p:cNvSpPr/>
              <p:nvPr/>
            </p:nvSpPr>
            <p:spPr bwMode="auto">
              <a:xfrm>
                <a:off x="6749715" y="4239510"/>
                <a:ext cx="2899612" cy="1205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C6AA12B0-204A-8E53-BBFA-5A0D33F626E4}"/>
                  </a:ext>
                </a:extLst>
              </p:cNvPr>
              <p:cNvSpPr/>
              <p:nvPr/>
            </p:nvSpPr>
            <p:spPr bwMode="auto">
              <a:xfrm>
                <a:off x="7279104" y="4603571"/>
                <a:ext cx="2899612" cy="1205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grpSp>
        <p:sp>
          <p:nvSpPr>
            <p:cNvPr id="9" name="TextBox 8">
              <a:extLst>
                <a:ext uri="{FF2B5EF4-FFF2-40B4-BE49-F238E27FC236}">
                  <a16:creationId xmlns:a16="http://schemas.microsoft.com/office/drawing/2014/main" id="{5F5F2892-3D55-D179-CAE3-E0154D1F839D}"/>
                </a:ext>
              </a:extLst>
            </p:cNvPr>
            <p:cNvSpPr txBox="1"/>
            <p:nvPr/>
          </p:nvSpPr>
          <p:spPr>
            <a:xfrm>
              <a:off x="7859332" y="1966174"/>
              <a:ext cx="1449945"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65000"/>
                      <a:lumOff val="35000"/>
                    </a:schemeClr>
                  </a:solidFill>
                  <a:cs typeface="Arial"/>
                </a:rPr>
                <a:t>| 12/12 - 1/12:</a:t>
              </a:r>
            </a:p>
          </p:txBody>
        </p:sp>
      </p:grpSp>
      <p:sp>
        <p:nvSpPr>
          <p:cNvPr id="2" name="Title 1">
            <a:extLst>
              <a:ext uri="{FF2B5EF4-FFF2-40B4-BE49-F238E27FC236}">
                <a16:creationId xmlns:a16="http://schemas.microsoft.com/office/drawing/2014/main" id="{F150ED05-DB32-6860-BEC1-CA2AC2B0B2A5}"/>
              </a:ext>
            </a:extLst>
          </p:cNvPr>
          <p:cNvSpPr>
            <a:spLocks noGrp="1"/>
          </p:cNvSpPr>
          <p:nvPr>
            <p:ph type="title"/>
          </p:nvPr>
        </p:nvSpPr>
        <p:spPr>
          <a:xfrm>
            <a:off x="545910" y="0"/>
            <a:ext cx="9079170" cy="1295400"/>
          </a:xfrm>
        </p:spPr>
        <p:txBody>
          <a:bodyPr lIns="91440" tIns="45720" rIns="91440" bIns="45720" anchor="ctr"/>
          <a:lstStyle/>
          <a:p>
            <a:r>
              <a:rPr lang="en-US" i="0">
                <a:cs typeface="Arial"/>
              </a:rPr>
              <a:t>Campaign Media Plan</a:t>
            </a:r>
          </a:p>
        </p:txBody>
      </p:sp>
      <p:grpSp>
        <p:nvGrpSpPr>
          <p:cNvPr id="23" name="Group 22">
            <a:extLst>
              <a:ext uri="{FF2B5EF4-FFF2-40B4-BE49-F238E27FC236}">
                <a16:creationId xmlns:a16="http://schemas.microsoft.com/office/drawing/2014/main" id="{00B6E846-E4C5-B54E-0C44-CB07D89B6FAA}"/>
              </a:ext>
            </a:extLst>
          </p:cNvPr>
          <p:cNvGrpSpPr/>
          <p:nvPr/>
        </p:nvGrpSpPr>
        <p:grpSpPr>
          <a:xfrm>
            <a:off x="277414" y="1680680"/>
            <a:ext cx="5737688" cy="3407461"/>
            <a:chOff x="277414" y="1680680"/>
            <a:chExt cx="5737688" cy="3407461"/>
          </a:xfrm>
        </p:grpSpPr>
        <p:pic>
          <p:nvPicPr>
            <p:cNvPr id="4" name="Picture 3">
              <a:extLst>
                <a:ext uri="{FF2B5EF4-FFF2-40B4-BE49-F238E27FC236}">
                  <a16:creationId xmlns:a16="http://schemas.microsoft.com/office/drawing/2014/main" id="{8110FAA9-0901-23DB-E652-18DB2A98D19B}"/>
                </a:ext>
              </a:extLst>
            </p:cNvPr>
            <p:cNvPicPr>
              <a:picLocks noChangeAspect="1"/>
            </p:cNvPicPr>
            <p:nvPr/>
          </p:nvPicPr>
          <p:blipFill>
            <a:blip r:embed="rId4">
              <a:extLst>
                <a:ext uri="{28A0092B-C50C-407E-A947-70E740481C1C}">
                  <a14:useLocalDpi xmlns:a14="http://schemas.microsoft.com/office/drawing/2010/main" val="0"/>
                </a:ext>
              </a:extLst>
            </a:blip>
            <a:srcRect l="11654" r="561" b="10400"/>
            <a:stretch>
              <a:fillRect/>
            </a:stretch>
          </p:blipFill>
          <p:spPr>
            <a:xfrm>
              <a:off x="277414" y="1680680"/>
              <a:ext cx="5737688" cy="3407461"/>
            </a:xfrm>
            <a:prstGeom prst="rect">
              <a:avLst/>
            </a:prstGeom>
            <a:ln w="12700">
              <a:solidFill>
                <a:schemeClr val="tx1"/>
              </a:solidFill>
            </a:ln>
          </p:spPr>
        </p:pic>
        <p:sp>
          <p:nvSpPr>
            <p:cNvPr id="3" name="Rectangle 2">
              <a:extLst>
                <a:ext uri="{FF2B5EF4-FFF2-40B4-BE49-F238E27FC236}">
                  <a16:creationId xmlns:a16="http://schemas.microsoft.com/office/drawing/2014/main" id="{DB6FF5F9-6BA6-9A8C-9380-B29897426CFF}"/>
                </a:ext>
              </a:extLst>
            </p:cNvPr>
            <p:cNvSpPr/>
            <p:nvPr/>
          </p:nvSpPr>
          <p:spPr bwMode="auto">
            <a:xfrm>
              <a:off x="2916901" y="1778358"/>
              <a:ext cx="3002637" cy="5053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C9BD8DFB-6FC9-30C8-D494-E03761231B2D}"/>
                </a:ext>
              </a:extLst>
            </p:cNvPr>
            <p:cNvSpPr/>
            <p:nvPr/>
          </p:nvSpPr>
          <p:spPr bwMode="auto">
            <a:xfrm>
              <a:off x="1620251" y="2361929"/>
              <a:ext cx="2193759" cy="1739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B716E9C5-5ED1-2A95-FC80-1E70218072C6}"/>
                </a:ext>
              </a:extLst>
            </p:cNvPr>
            <p:cNvSpPr/>
            <p:nvPr/>
          </p:nvSpPr>
          <p:spPr bwMode="auto">
            <a:xfrm>
              <a:off x="1195135" y="3043178"/>
              <a:ext cx="2193759" cy="1739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C4E2A089-3CBB-5EF5-F358-EA795BB18A70}"/>
                </a:ext>
              </a:extLst>
            </p:cNvPr>
            <p:cNvSpPr/>
            <p:nvPr/>
          </p:nvSpPr>
          <p:spPr bwMode="auto">
            <a:xfrm>
              <a:off x="2001250" y="3549508"/>
              <a:ext cx="2193759" cy="1739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216D7ED3-577B-856A-2240-120F4DB0B09E}"/>
                </a:ext>
              </a:extLst>
            </p:cNvPr>
            <p:cNvSpPr/>
            <p:nvPr/>
          </p:nvSpPr>
          <p:spPr bwMode="auto">
            <a:xfrm>
              <a:off x="1195134" y="3968882"/>
              <a:ext cx="2193759"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C63F5345-DC3B-79A2-D8C6-5EDE4F0CAC61}"/>
                </a:ext>
              </a:extLst>
            </p:cNvPr>
            <p:cNvSpPr/>
            <p:nvPr/>
          </p:nvSpPr>
          <p:spPr bwMode="auto">
            <a:xfrm>
              <a:off x="818145" y="4359456"/>
              <a:ext cx="2193759"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02FA8375-6402-49A2-4A20-3F73126D06E1}"/>
                </a:ext>
              </a:extLst>
            </p:cNvPr>
            <p:cNvSpPr/>
            <p:nvPr/>
          </p:nvSpPr>
          <p:spPr bwMode="auto">
            <a:xfrm>
              <a:off x="1295397" y="4633496"/>
              <a:ext cx="2899612"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grpSp>
      <p:grpSp>
        <p:nvGrpSpPr>
          <p:cNvPr id="24" name="Group 23">
            <a:extLst>
              <a:ext uri="{FF2B5EF4-FFF2-40B4-BE49-F238E27FC236}">
                <a16:creationId xmlns:a16="http://schemas.microsoft.com/office/drawing/2014/main" id="{A37F817C-AD74-4BDF-1248-B8209F962C52}"/>
              </a:ext>
            </a:extLst>
          </p:cNvPr>
          <p:cNvGrpSpPr/>
          <p:nvPr/>
        </p:nvGrpSpPr>
        <p:grpSpPr>
          <a:xfrm>
            <a:off x="277414" y="5271022"/>
            <a:ext cx="5742671" cy="1247887"/>
            <a:chOff x="277414" y="5271022"/>
            <a:chExt cx="5742671" cy="1247887"/>
          </a:xfrm>
        </p:grpSpPr>
        <p:pic>
          <p:nvPicPr>
            <p:cNvPr id="6" name="Picture 5">
              <a:extLst>
                <a:ext uri="{FF2B5EF4-FFF2-40B4-BE49-F238E27FC236}">
                  <a16:creationId xmlns:a16="http://schemas.microsoft.com/office/drawing/2014/main" id="{B935EBC1-53FB-4E08-C0A3-CD6F00CF2FC0}"/>
                </a:ext>
                <a:ext uri="{147F2762-F138-4A5C-976F-8EAC2B608ADB}">
                  <a16:predDERef xmlns:a16="http://schemas.microsoft.com/office/drawing/2014/main" pred="{778B48DB-A1CB-0D6F-B302-F40AB5D7E8AA}"/>
                </a:ext>
              </a:extLst>
            </p:cNvPr>
            <p:cNvPicPr>
              <a:picLocks noChangeAspect="1"/>
            </p:cNvPicPr>
            <p:nvPr/>
          </p:nvPicPr>
          <p:blipFill>
            <a:blip r:embed="rId5">
              <a:extLst>
                <a:ext uri="{28A0092B-C50C-407E-A947-70E740481C1C}">
                  <a14:useLocalDpi xmlns:a14="http://schemas.microsoft.com/office/drawing/2010/main" val="0"/>
                </a:ext>
              </a:extLst>
            </a:blip>
            <a:srcRect l="11066" b="66740"/>
            <a:stretch>
              <a:fillRect/>
            </a:stretch>
          </p:blipFill>
          <p:spPr>
            <a:xfrm>
              <a:off x="277414" y="5271022"/>
              <a:ext cx="5742671" cy="1247887"/>
            </a:xfrm>
            <a:prstGeom prst="rect">
              <a:avLst/>
            </a:prstGeom>
            <a:ln w="12700">
              <a:solidFill>
                <a:schemeClr val="tx1"/>
              </a:solidFill>
            </a:ln>
          </p:spPr>
        </p:pic>
        <p:sp>
          <p:nvSpPr>
            <p:cNvPr id="7" name="Rectangle 6">
              <a:extLst>
                <a:ext uri="{FF2B5EF4-FFF2-40B4-BE49-F238E27FC236}">
                  <a16:creationId xmlns:a16="http://schemas.microsoft.com/office/drawing/2014/main" id="{2BCB28D0-6631-100B-751A-DBE14A69A4A8}"/>
                </a:ext>
              </a:extLst>
            </p:cNvPr>
            <p:cNvSpPr/>
            <p:nvPr/>
          </p:nvSpPr>
          <p:spPr bwMode="auto">
            <a:xfrm>
              <a:off x="3365143" y="5294772"/>
              <a:ext cx="2590020" cy="5053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CB1E578F-4C32-0CAA-25CB-8ABBDEA60F71}"/>
                </a:ext>
              </a:extLst>
            </p:cNvPr>
            <p:cNvSpPr/>
            <p:nvPr/>
          </p:nvSpPr>
          <p:spPr bwMode="auto">
            <a:xfrm>
              <a:off x="1866896" y="6101807"/>
              <a:ext cx="2899612" cy="13982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ndParaRPr>
            </a:p>
          </p:txBody>
        </p:sp>
      </p:grpSp>
      <p:cxnSp>
        <p:nvCxnSpPr>
          <p:cNvPr id="26" name="Straight Arrow Connector 25">
            <a:extLst>
              <a:ext uri="{FF2B5EF4-FFF2-40B4-BE49-F238E27FC236}">
                <a16:creationId xmlns:a16="http://schemas.microsoft.com/office/drawing/2014/main" id="{E4B3A73D-C5DB-A409-0B8B-B49A43BCE706}"/>
              </a:ext>
            </a:extLst>
          </p:cNvPr>
          <p:cNvCxnSpPr>
            <a:cxnSpLocks/>
          </p:cNvCxnSpPr>
          <p:nvPr/>
        </p:nvCxnSpPr>
        <p:spPr bwMode="auto">
          <a:xfrm flipH="1">
            <a:off x="9376108" y="2122312"/>
            <a:ext cx="1047194" cy="0"/>
          </a:xfrm>
          <a:prstGeom prst="straightConnector1">
            <a:avLst/>
          </a:prstGeom>
          <a:solidFill>
            <a:schemeClr val="accent1"/>
          </a:solidFill>
          <a:ln w="57150" cap="flat" cmpd="sng" algn="ctr">
            <a:solidFill>
              <a:srgbClr val="00B0F0"/>
            </a:solidFill>
            <a:prstDash val="solid"/>
            <a:round/>
            <a:headEnd type="none" w="med" len="med"/>
            <a:tailEnd type="triangle"/>
          </a:ln>
          <a:effectLst/>
        </p:spPr>
      </p:cxnSp>
    </p:spTree>
    <p:extLst>
      <p:ext uri="{BB962C8B-B14F-4D97-AF65-F5344CB8AC3E}">
        <p14:creationId xmlns:p14="http://schemas.microsoft.com/office/powerpoint/2010/main" val="159021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2B39C73-62CD-91B9-C2F3-D336E694BFEF}"/>
              </a:ext>
            </a:extLst>
          </p:cNvPr>
          <p:cNvGraphicFramePr>
            <a:graphicFrameLocks noGrp="1"/>
          </p:cNvGraphicFramePr>
          <p:nvPr>
            <p:ph idx="1"/>
            <p:extLst>
              <p:ext uri="{D42A27DB-BD31-4B8C-83A1-F6EECF244321}">
                <p14:modId xmlns:p14="http://schemas.microsoft.com/office/powerpoint/2010/main" val="1086459114"/>
              </p:ext>
            </p:extLst>
          </p:nvPr>
        </p:nvGraphicFramePr>
        <p:xfrm>
          <a:off x="632847" y="1523999"/>
          <a:ext cx="10885444" cy="5062024"/>
        </p:xfrm>
        <a:graphic>
          <a:graphicData uri="http://schemas.openxmlformats.org/drawingml/2006/table">
            <a:tbl>
              <a:tblPr firstRow="1" bandRow="1">
                <a:tableStyleId>{5C22544A-7EE6-4342-B048-85BDC9FD1C3A}</a:tableStyleId>
              </a:tblPr>
              <a:tblGrid>
                <a:gridCol w="1964410">
                  <a:extLst>
                    <a:ext uri="{9D8B030D-6E8A-4147-A177-3AD203B41FA5}">
                      <a16:colId xmlns:a16="http://schemas.microsoft.com/office/drawing/2014/main" val="1671523632"/>
                    </a:ext>
                  </a:extLst>
                </a:gridCol>
                <a:gridCol w="5112890">
                  <a:extLst>
                    <a:ext uri="{9D8B030D-6E8A-4147-A177-3AD203B41FA5}">
                      <a16:colId xmlns:a16="http://schemas.microsoft.com/office/drawing/2014/main" val="3914910899"/>
                    </a:ext>
                  </a:extLst>
                </a:gridCol>
                <a:gridCol w="3808144">
                  <a:extLst>
                    <a:ext uri="{9D8B030D-6E8A-4147-A177-3AD203B41FA5}">
                      <a16:colId xmlns:a16="http://schemas.microsoft.com/office/drawing/2014/main" val="3308235657"/>
                    </a:ext>
                  </a:extLst>
                </a:gridCol>
              </a:tblGrid>
              <a:tr h="671146">
                <a:tc>
                  <a:txBody>
                    <a:bodyPr/>
                    <a:lstStyle/>
                    <a:p>
                      <a:endParaRPr lang="en-US"/>
                    </a:p>
                  </a:txBody>
                  <a:tcPr anchor="ctr">
                    <a:solidFill>
                      <a:srgbClr val="5D779A"/>
                    </a:solidFill>
                  </a:tcPr>
                </a:tc>
                <a:tc>
                  <a:txBody>
                    <a:bodyPr/>
                    <a:lstStyle/>
                    <a:p>
                      <a:r>
                        <a:rPr lang="en-US"/>
                        <a:t>Location</a:t>
                      </a:r>
                    </a:p>
                  </a:txBody>
                  <a:tcPr anchor="ctr">
                    <a:solidFill>
                      <a:srgbClr val="5D779A"/>
                    </a:solidFill>
                  </a:tcPr>
                </a:tc>
                <a:tc>
                  <a:txBody>
                    <a:bodyPr/>
                    <a:lstStyle/>
                    <a:p>
                      <a:r>
                        <a:rPr lang="en-US"/>
                        <a:t>Languages</a:t>
                      </a:r>
                    </a:p>
                  </a:txBody>
                  <a:tcPr anchor="ctr">
                    <a:solidFill>
                      <a:srgbClr val="5D779A"/>
                    </a:solidFill>
                  </a:tcPr>
                </a:tc>
                <a:extLst>
                  <a:ext uri="{0D108BD9-81ED-4DB2-BD59-A6C34878D82A}">
                    <a16:rowId xmlns:a16="http://schemas.microsoft.com/office/drawing/2014/main" val="2496527692"/>
                  </a:ext>
                </a:extLst>
              </a:tr>
              <a:tr h="671146">
                <a:tc>
                  <a:txBody>
                    <a:bodyPr/>
                    <a:lstStyle/>
                    <a:p>
                      <a:r>
                        <a:rPr lang="en-US" b="1">
                          <a:latin typeface="Arial"/>
                        </a:rPr>
                        <a:t>Transit</a:t>
                      </a:r>
                    </a:p>
                  </a:txBody>
                  <a:tcPr>
                    <a:solidFill>
                      <a:srgbClr val="C3CDDB"/>
                    </a:solidFill>
                  </a:tcPr>
                </a:tc>
                <a:tc>
                  <a:txBody>
                    <a:bodyPr/>
                    <a:lstStyle/>
                    <a:p>
                      <a:pPr lvl="0">
                        <a:buNone/>
                      </a:pPr>
                      <a:r>
                        <a:rPr lang="en-US" sz="1800" b="0" i="0" u="none" strike="noStrike" noProof="0">
                          <a:solidFill>
                            <a:schemeClr val="tx1"/>
                          </a:solidFill>
                          <a:latin typeface="Arial"/>
                        </a:rPr>
                        <a:t>Montachusett, Worcester, MBTA/Boston area, Merrimack Valley, Berkshire County, Pioneer Valley, Brockton, Fall River/New Bedford, Attleboro/Taunton</a:t>
                      </a:r>
                    </a:p>
                  </a:txBody>
                  <a:tcPr>
                    <a:solidFill>
                      <a:srgbClr val="F0F2F6"/>
                    </a:solidFill>
                  </a:tcPr>
                </a:tc>
                <a:tc>
                  <a:txBody>
                    <a:bodyPr/>
                    <a:lstStyle/>
                    <a:p>
                      <a:r>
                        <a:rPr lang="en-US">
                          <a:latin typeface="Arial"/>
                        </a:rPr>
                        <a:t>English and Spanish</a:t>
                      </a:r>
                    </a:p>
                  </a:txBody>
                  <a:tcPr>
                    <a:solidFill>
                      <a:srgbClr val="F0F2F6"/>
                    </a:solidFill>
                  </a:tcPr>
                </a:tc>
                <a:extLst>
                  <a:ext uri="{0D108BD9-81ED-4DB2-BD59-A6C34878D82A}">
                    <a16:rowId xmlns:a16="http://schemas.microsoft.com/office/drawing/2014/main" val="1541462303"/>
                  </a:ext>
                </a:extLst>
              </a:tr>
              <a:tr h="671146">
                <a:tc>
                  <a:txBody>
                    <a:bodyPr/>
                    <a:lstStyle/>
                    <a:p>
                      <a:pPr lvl="0">
                        <a:buNone/>
                      </a:pPr>
                      <a:r>
                        <a:rPr lang="en-US" b="1">
                          <a:latin typeface="Arial"/>
                        </a:rPr>
                        <a:t>Social</a:t>
                      </a:r>
                    </a:p>
                  </a:txBody>
                  <a:tcPr>
                    <a:solidFill>
                      <a:srgbClr val="C3CDDB"/>
                    </a:solidFill>
                  </a:tcPr>
                </a:tc>
                <a:tc>
                  <a:txBody>
                    <a:bodyPr/>
                    <a:lstStyle/>
                    <a:p>
                      <a:pPr lvl="0">
                        <a:buNone/>
                      </a:pPr>
                      <a:r>
                        <a:rPr lang="en-US">
                          <a:latin typeface="Arial"/>
                        </a:rPr>
                        <a:t>Meta, Snapchat</a:t>
                      </a:r>
                    </a:p>
                  </a:txBody>
                  <a:tcPr>
                    <a:solidFill>
                      <a:srgbClr val="F0F2F6"/>
                    </a:solidFill>
                  </a:tcPr>
                </a:tc>
                <a:tc>
                  <a:txBody>
                    <a:bodyPr/>
                    <a:lstStyle/>
                    <a:p>
                      <a:r>
                        <a:rPr lang="en-US">
                          <a:latin typeface="Arial"/>
                        </a:rPr>
                        <a:t>English, Spanish, Brazilian Portuguese, Vietnamese, Arabic</a:t>
                      </a:r>
                    </a:p>
                  </a:txBody>
                  <a:tcPr>
                    <a:solidFill>
                      <a:srgbClr val="F0F2F6"/>
                    </a:solidFill>
                  </a:tcPr>
                </a:tc>
                <a:extLst>
                  <a:ext uri="{0D108BD9-81ED-4DB2-BD59-A6C34878D82A}">
                    <a16:rowId xmlns:a16="http://schemas.microsoft.com/office/drawing/2014/main" val="2384517116"/>
                  </a:ext>
                </a:extLst>
              </a:tr>
              <a:tr h="671146">
                <a:tc>
                  <a:txBody>
                    <a:bodyPr/>
                    <a:lstStyle/>
                    <a:p>
                      <a:pPr lvl="0">
                        <a:buNone/>
                      </a:pPr>
                      <a:r>
                        <a:rPr lang="en-US" b="1">
                          <a:latin typeface="Arial"/>
                        </a:rPr>
                        <a:t>Community Engagement</a:t>
                      </a:r>
                    </a:p>
                  </a:txBody>
                  <a:tcPr>
                    <a:solidFill>
                      <a:srgbClr val="C3CDDB"/>
                    </a:solidFill>
                  </a:tcPr>
                </a:tc>
                <a:tc>
                  <a:txBody>
                    <a:bodyPr/>
                    <a:lstStyle/>
                    <a:p>
                      <a:r>
                        <a:rPr lang="en-US">
                          <a:latin typeface="Arial"/>
                        </a:rPr>
                        <a:t>Outreach with CBOs in Boston, Springfield, Worcester, Chelsea, Lowell, Auburn, Huntington, Shelburne, Byfield, Cape Cod, Dartmouth, Salem, Amherst, Newton</a:t>
                      </a:r>
                    </a:p>
                  </a:txBody>
                  <a:tcPr>
                    <a:solidFill>
                      <a:srgbClr val="F0F2F6"/>
                    </a:solidFill>
                  </a:tcPr>
                </a:tc>
                <a:tc>
                  <a:txBody>
                    <a:bodyPr/>
                    <a:lstStyle/>
                    <a:p>
                      <a:pPr lvl="0">
                        <a:buNone/>
                      </a:pPr>
                      <a:r>
                        <a:rPr lang="en-US" sz="1800" b="0" i="0" u="none" strike="noStrike" noProof="0"/>
                        <a:t>English, Spanish, Simplified Chinese, Haitian Creole, Brazilian Portuguese, Vietnamese </a:t>
                      </a:r>
                      <a:endParaRPr lang="en-US" sz="1800"/>
                    </a:p>
                  </a:txBody>
                  <a:tcPr>
                    <a:solidFill>
                      <a:srgbClr val="F0F2F6"/>
                    </a:solidFill>
                  </a:tcPr>
                </a:tc>
                <a:extLst>
                  <a:ext uri="{0D108BD9-81ED-4DB2-BD59-A6C34878D82A}">
                    <a16:rowId xmlns:a16="http://schemas.microsoft.com/office/drawing/2014/main" val="2755940338"/>
                  </a:ext>
                </a:extLst>
              </a:tr>
              <a:tr h="671146">
                <a:tc>
                  <a:txBody>
                    <a:bodyPr/>
                    <a:lstStyle/>
                    <a:p>
                      <a:r>
                        <a:rPr lang="en-US" b="1">
                          <a:latin typeface="Arial"/>
                        </a:rPr>
                        <a:t>Streaming</a:t>
                      </a:r>
                    </a:p>
                  </a:txBody>
                  <a:tcPr>
                    <a:solidFill>
                      <a:srgbClr val="C3CDDB"/>
                    </a:solidFill>
                  </a:tcPr>
                </a:tc>
                <a:tc rowSpan="2" gridSpan="2">
                  <a:txBody>
                    <a:bodyPr/>
                    <a:lstStyle/>
                    <a:p>
                      <a:pPr algn="l"/>
                      <a:r>
                        <a:rPr lang="en-US" i="1">
                          <a:solidFill>
                            <a:srgbClr val="00B0F0"/>
                          </a:solidFill>
                          <a:latin typeface="Arial"/>
                        </a:rPr>
                        <a:t>Coming soon – December 2025 through January 2026</a:t>
                      </a:r>
                    </a:p>
                  </a:txBody>
                  <a:tcPr anchor="ctr">
                    <a:solidFill>
                      <a:srgbClr val="F0F2F6"/>
                    </a:solidFill>
                  </a:tcPr>
                </a:tc>
                <a:tc rowSpan="2" hMerge="1">
                  <a:txBody>
                    <a:bodyPr/>
                    <a:lstStyle/>
                    <a:p>
                      <a:endParaRPr lang="en-US"/>
                    </a:p>
                  </a:txBody>
                  <a:tcPr/>
                </a:tc>
                <a:extLst>
                  <a:ext uri="{0D108BD9-81ED-4DB2-BD59-A6C34878D82A}">
                    <a16:rowId xmlns:a16="http://schemas.microsoft.com/office/drawing/2014/main" val="284566028"/>
                  </a:ext>
                </a:extLst>
              </a:tr>
              <a:tr h="671146">
                <a:tc>
                  <a:txBody>
                    <a:bodyPr/>
                    <a:lstStyle/>
                    <a:p>
                      <a:pPr lvl="0">
                        <a:buNone/>
                      </a:pPr>
                      <a:r>
                        <a:rPr lang="en-US" b="1"/>
                        <a:t>Radio</a:t>
                      </a:r>
                    </a:p>
                  </a:txBody>
                  <a:tcPr>
                    <a:solidFill>
                      <a:srgbClr val="C3CDDB"/>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79889952"/>
                  </a:ext>
                </a:extLst>
              </a:tr>
            </a:tbl>
          </a:graphicData>
        </a:graphic>
      </p:graphicFrame>
      <p:sp>
        <p:nvSpPr>
          <p:cNvPr id="7" name="Title 1">
            <a:extLst>
              <a:ext uri="{FF2B5EF4-FFF2-40B4-BE49-F238E27FC236}">
                <a16:creationId xmlns:a16="http://schemas.microsoft.com/office/drawing/2014/main" id="{865D5375-A9D6-4E94-FDC7-F528F78A3DAE}"/>
              </a:ext>
            </a:extLst>
          </p:cNvPr>
          <p:cNvSpPr>
            <a:spLocks noGrp="1"/>
          </p:cNvSpPr>
          <p:nvPr>
            <p:ph type="title"/>
          </p:nvPr>
        </p:nvSpPr>
        <p:spPr>
          <a:xfrm>
            <a:off x="545910" y="0"/>
            <a:ext cx="9079170" cy="1295400"/>
          </a:xfrm>
        </p:spPr>
        <p:txBody>
          <a:bodyPr lIns="91440" tIns="45720" rIns="91440" bIns="45720" anchor="ctr"/>
          <a:lstStyle/>
          <a:p>
            <a:r>
              <a:rPr lang="en-US" i="0">
                <a:cs typeface="Arial"/>
              </a:rPr>
              <a:t>Live Campaign Activity</a:t>
            </a:r>
          </a:p>
        </p:txBody>
      </p:sp>
    </p:spTree>
    <p:extLst>
      <p:ext uri="{BB962C8B-B14F-4D97-AF65-F5344CB8AC3E}">
        <p14:creationId xmlns:p14="http://schemas.microsoft.com/office/powerpoint/2010/main" val="98169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7A3B-F998-1D09-0530-51A39F1A3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94E46E-A7F6-93D3-52DC-2244A02D6CF3}"/>
              </a:ext>
            </a:extLst>
          </p:cNvPr>
          <p:cNvSpPr>
            <a:spLocks noGrp="1"/>
          </p:cNvSpPr>
          <p:nvPr>
            <p:ph type="title"/>
          </p:nvPr>
        </p:nvSpPr>
        <p:spPr>
          <a:xfrm>
            <a:off x="545910" y="0"/>
            <a:ext cx="9079170" cy="1295400"/>
          </a:xfrm>
        </p:spPr>
        <p:txBody>
          <a:bodyPr lIns="91440" tIns="45720" rIns="91440" bIns="45720" anchor="ctr"/>
          <a:lstStyle/>
          <a:p>
            <a:r>
              <a:rPr lang="en-US" i="0">
                <a:cs typeface="Arial"/>
              </a:rPr>
              <a:t>Shareable Campaign Materials</a:t>
            </a:r>
            <a:endParaRPr lang="en-US"/>
          </a:p>
        </p:txBody>
      </p:sp>
      <p:pic>
        <p:nvPicPr>
          <p:cNvPr id="9" name="Picture 8">
            <a:extLst>
              <a:ext uri="{FF2B5EF4-FFF2-40B4-BE49-F238E27FC236}">
                <a16:creationId xmlns:a16="http://schemas.microsoft.com/office/drawing/2014/main" id="{9F43ADB1-C9F4-1ADE-B0EF-C74A152F9AFF}"/>
              </a:ext>
            </a:extLst>
          </p:cNvPr>
          <p:cNvPicPr>
            <a:picLocks noChangeAspect="1"/>
          </p:cNvPicPr>
          <p:nvPr/>
        </p:nvPicPr>
        <p:blipFill>
          <a:blip r:embed="rId3"/>
          <a:stretch>
            <a:fillRect/>
          </a:stretch>
        </p:blipFill>
        <p:spPr>
          <a:xfrm>
            <a:off x="7171651" y="1451428"/>
            <a:ext cx="4005174" cy="5152572"/>
          </a:xfrm>
          <a:prstGeom prst="rect">
            <a:avLst/>
          </a:prstGeom>
          <a:ln>
            <a:solidFill>
              <a:schemeClr val="bg1">
                <a:lumMod val="65000"/>
              </a:schemeClr>
            </a:solidFill>
          </a:ln>
        </p:spPr>
      </p:pic>
      <p:sp>
        <p:nvSpPr>
          <p:cNvPr id="28" name="TextBox 27">
            <a:extLst>
              <a:ext uri="{FF2B5EF4-FFF2-40B4-BE49-F238E27FC236}">
                <a16:creationId xmlns:a16="http://schemas.microsoft.com/office/drawing/2014/main" id="{0F8A9E4F-064B-8C3F-ABFE-A1EB6CDE8FF6}"/>
              </a:ext>
            </a:extLst>
          </p:cNvPr>
          <p:cNvSpPr txBox="1"/>
          <p:nvPr/>
        </p:nvSpPr>
        <p:spPr>
          <a:xfrm>
            <a:off x="544283" y="2140125"/>
            <a:ext cx="6217953" cy="3785652"/>
          </a:xfrm>
          <a:prstGeom prst="rect">
            <a:avLst/>
          </a:prstGeom>
          <a:noFill/>
        </p:spPr>
        <p:txBody>
          <a:bodyPr wrap="square" lIns="91440" tIns="45720" rIns="91440" bIns="45720" rtlCol="0" anchor="t">
            <a:spAutoFit/>
          </a:bodyPr>
          <a:lstStyle/>
          <a:p>
            <a:pPr lvl="1">
              <a:defRPr/>
            </a:pPr>
            <a:r>
              <a:rPr lang="en-US" sz="1600" b="1">
                <a:solidFill>
                  <a:srgbClr val="374967"/>
                </a:solidFill>
                <a:cs typeface="Arial"/>
              </a:rPr>
              <a:t>Campaign Shareables:</a:t>
            </a:r>
            <a:endParaRPr lang="en-US" sz="1600" b="1">
              <a:solidFill>
                <a:srgbClr val="374967"/>
              </a:solidFill>
            </a:endParaRPr>
          </a:p>
          <a:p>
            <a:pPr lvl="1">
              <a:defRPr/>
            </a:pPr>
            <a:endParaRPr lang="en-US" sz="1600"/>
          </a:p>
          <a:p>
            <a:pPr marL="742950" lvl="1" indent="-285750">
              <a:buFont typeface="Arial"/>
              <a:buChar char="•"/>
              <a:defRPr/>
            </a:pPr>
            <a:r>
              <a:rPr lang="en-US" sz="1600"/>
              <a:t>While our campaign is live across the state, we invite you to be a part of it. </a:t>
            </a:r>
            <a:endParaRPr lang="en-US" sz="1600">
              <a:cs typeface="Arial"/>
            </a:endParaRPr>
          </a:p>
          <a:p>
            <a:pPr marL="742950" lvl="1" indent="-285750">
              <a:buFont typeface="Arial"/>
              <a:buChar char="•"/>
              <a:defRPr/>
            </a:pPr>
            <a:r>
              <a:rPr lang="en-US" sz="1600">
                <a:solidFill>
                  <a:prstClr val="black"/>
                </a:solidFill>
                <a:latin typeface="Arial"/>
                <a:ea typeface="Calibri"/>
                <a:cs typeface="Arial"/>
              </a:rPr>
              <a:t>On our website (</a:t>
            </a:r>
            <a:r>
              <a:rPr lang="en-US" sz="1600">
                <a:solidFill>
                  <a:srgbClr val="00B0F0"/>
                </a:solidFill>
                <a:latin typeface="Arial"/>
                <a:ea typeface="Calibri"/>
                <a:cs typeface="Arial"/>
              </a:rPr>
              <a:t>mass.gov/</a:t>
            </a:r>
            <a:r>
              <a:rPr lang="en-US" sz="1600" err="1">
                <a:solidFill>
                  <a:srgbClr val="00B0F0"/>
                </a:solidFill>
                <a:latin typeface="Arial"/>
                <a:ea typeface="Calibri"/>
                <a:cs typeface="Arial"/>
              </a:rPr>
              <a:t>obhpp</a:t>
            </a:r>
            <a:r>
              <a:rPr lang="en-US" sz="1600">
                <a:solidFill>
                  <a:prstClr val="black"/>
                </a:solidFill>
                <a:latin typeface="Arial"/>
                <a:ea typeface="Calibri"/>
                <a:cs typeface="Arial"/>
              </a:rPr>
              <a:t>) we have uploaded a variety of images, flyers, and posters for you to share in your communities, with your partners, and in your workplaces. </a:t>
            </a:r>
          </a:p>
          <a:p>
            <a:pPr marL="742950" lvl="1" indent="-285750">
              <a:buFont typeface="Arial"/>
              <a:buChar char="•"/>
              <a:defRPr/>
            </a:pPr>
            <a:r>
              <a:rPr lang="en-US" sz="1600">
                <a:solidFill>
                  <a:prstClr val="black"/>
                </a:solidFill>
                <a:latin typeface="Arial"/>
                <a:ea typeface="Calibri"/>
                <a:cs typeface="Arial"/>
              </a:rPr>
              <a:t>We also have sample copy and hashtags for social media posts. </a:t>
            </a:r>
          </a:p>
          <a:p>
            <a:pPr marL="742950" lvl="1" indent="-285750">
              <a:buFont typeface="Arial"/>
              <a:buChar char="•"/>
              <a:defRPr/>
            </a:pPr>
            <a:r>
              <a:rPr lang="en-US" sz="1600">
                <a:solidFill>
                  <a:prstClr val="black"/>
                </a:solidFill>
                <a:latin typeface="Arial"/>
                <a:ea typeface="Calibri"/>
                <a:cs typeface="Arial"/>
              </a:rPr>
              <a:t>Please feel free to download, print, post, and share widely - we want to bring these messages of positive mental health and wellbeing to everyone. </a:t>
            </a:r>
          </a:p>
          <a:p>
            <a:pPr marL="742950" lvl="1" indent="-285750">
              <a:buFont typeface="Arial"/>
              <a:buChar char="•"/>
              <a:defRPr/>
            </a:pPr>
            <a:r>
              <a:rPr lang="en-US" sz="1600">
                <a:solidFill>
                  <a:prstClr val="black"/>
                </a:solidFill>
                <a:latin typeface="Arial"/>
                <a:ea typeface="Calibri"/>
                <a:cs typeface="Arial"/>
              </a:rPr>
              <a:t>We will share this via email following the meeting as well. </a:t>
            </a:r>
          </a:p>
          <a:p>
            <a:pPr marL="742950" lvl="1" indent="-285750">
              <a:buFont typeface="Arial"/>
              <a:buChar char="•"/>
              <a:defRPr/>
            </a:pPr>
            <a:endParaRPr lang="en-US" sz="1600">
              <a:solidFill>
                <a:prstClr val="black"/>
              </a:solidFill>
              <a:latin typeface="Arial"/>
              <a:ea typeface="Calibri"/>
              <a:cs typeface="Arial"/>
            </a:endParaRPr>
          </a:p>
        </p:txBody>
      </p:sp>
    </p:spTree>
    <p:extLst>
      <p:ext uri="{BB962C8B-B14F-4D97-AF65-F5344CB8AC3E}">
        <p14:creationId xmlns:p14="http://schemas.microsoft.com/office/powerpoint/2010/main" val="186529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04065C29-1F10-CCF0-9284-CF317410756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AFDE261-F7BA-27EA-3943-A652860E0B54}"/>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RFA Update</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8247C3BC-60C4-63FD-B60A-746C64200C64}"/>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418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762EF-302D-405A-3044-DBAD54BE9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F93A8-86C6-FC99-8E3E-8A865E1427E5}"/>
              </a:ext>
            </a:extLst>
          </p:cNvPr>
          <p:cNvSpPr>
            <a:spLocks noGrp="1"/>
          </p:cNvSpPr>
          <p:nvPr>
            <p:ph type="title"/>
          </p:nvPr>
        </p:nvSpPr>
        <p:spPr>
          <a:xfrm>
            <a:off x="434833" y="76200"/>
            <a:ext cx="9364260" cy="1295400"/>
          </a:xfrm>
        </p:spPr>
        <p:txBody>
          <a:bodyPr/>
          <a:lstStyle/>
          <a:p>
            <a:r>
              <a:rPr lang="en-US" i="0"/>
              <a:t>RFA Overview</a:t>
            </a:r>
          </a:p>
        </p:txBody>
      </p:sp>
      <p:sp>
        <p:nvSpPr>
          <p:cNvPr id="5" name="TextBox 4">
            <a:extLst>
              <a:ext uri="{FF2B5EF4-FFF2-40B4-BE49-F238E27FC236}">
                <a16:creationId xmlns:a16="http://schemas.microsoft.com/office/drawing/2014/main" id="{E5F1D2F7-305F-A5B5-BCC8-E3E9958440C4}"/>
              </a:ext>
            </a:extLst>
          </p:cNvPr>
          <p:cNvSpPr txBox="1"/>
          <p:nvPr/>
        </p:nvSpPr>
        <p:spPr>
          <a:xfrm>
            <a:off x="434833" y="1530624"/>
            <a:ext cx="11158856" cy="5262979"/>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74967"/>
                </a:solidFill>
                <a:effectLst/>
                <a:uLnTx/>
                <a:uFillTx/>
                <a:latin typeface="Arial"/>
                <a:ea typeface="Calibri"/>
                <a:cs typeface="Arial"/>
              </a:rPr>
              <a:t>Grant Opportunity</a:t>
            </a: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lang="en-US" sz="1600">
                <a:latin typeface="Arial" panose="020B0604020202020204" pitchFamily="34" charset="0"/>
                <a:ea typeface="Calibri" panose="020F0502020204030204" pitchFamily="34" charset="0"/>
                <a:cs typeface="Arial" panose="020B0604020202020204" pitchFamily="34" charset="0"/>
              </a:rPr>
              <a:t>OBHPP has launched a new multi-year grant opportunity </a:t>
            </a:r>
            <a:r>
              <a:rPr kumimoji="0" lang="en-US" sz="1600" i="0" u="none" strike="noStrike" kern="1200" cap="none" spc="0" normalizeH="0" baseline="0" noProof="0">
                <a:ln>
                  <a:noFill/>
                </a:ln>
                <a:effectLst/>
                <a:uLnTx/>
                <a:uFillTx/>
                <a:latin typeface="Arial"/>
                <a:ea typeface="Calibri"/>
                <a:cs typeface="Arial"/>
              </a:rPr>
              <a:t>to award ~$3M annually in grants (as </a:t>
            </a:r>
            <a:r>
              <a:rPr lang="en-US" sz="1600">
                <a:latin typeface="Arial"/>
                <a:ea typeface="Calibri"/>
                <a:cs typeface="Arial"/>
              </a:rPr>
              <a:t>funding is </a:t>
            </a:r>
            <a:r>
              <a:rPr kumimoji="0" lang="en-US" sz="1600" i="0" u="none" strike="noStrike" kern="1200" cap="none" spc="0" normalizeH="0" baseline="0" noProof="0">
                <a:ln>
                  <a:noFill/>
                </a:ln>
                <a:effectLst/>
                <a:uLnTx/>
                <a:uFillTx/>
                <a:latin typeface="Arial"/>
                <a:ea typeface="Calibri"/>
                <a:cs typeface="Arial"/>
              </a:rPr>
              <a:t>available).</a:t>
            </a:r>
            <a:endParaRPr lang="en-US" sz="1600" i="0" u="none" strike="noStrike" kern="1200" cap="none" spc="0" normalizeH="0" baseline="0" noProof="0">
              <a:ln>
                <a:noFill/>
              </a:ln>
              <a:effectLst/>
              <a:uLnTx/>
              <a:uFillTx/>
              <a:latin typeface="Arial"/>
              <a:ea typeface="Calibri"/>
              <a:cs typeface="Arial"/>
            </a:endParaRP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600">
                <a:latin typeface="Arial"/>
                <a:ea typeface="Calibri"/>
                <a:cs typeface="Arial"/>
              </a:rPr>
              <a:t>Grant funding will support CBOs statewide to develop new, or expand existing, programs across key focus areas. </a:t>
            </a:r>
          </a:p>
          <a:p>
            <a:pPr marR="0" lvl="0" algn="l" defTabSz="914400" rtl="0" eaLnBrk="1" fontAlgn="base" latinLnBrk="0" hangingPunct="1">
              <a:lnSpc>
                <a:spcPct val="100000"/>
              </a:lnSpc>
              <a:spcBef>
                <a:spcPct val="0"/>
              </a:spcBef>
              <a:spcAft>
                <a:spcPct val="0"/>
              </a:spcAft>
              <a:buClrTx/>
              <a:buSzTx/>
              <a:tabLst/>
              <a:defRPr/>
            </a:pPr>
            <a:endParaRPr lang="en-US" sz="1600">
              <a:latin typeface="Arial" panose="020B0604020202020204" pitchFamily="34" charset="0"/>
              <a:ea typeface="Calibri" panose="020F0502020204030204" pitchFamily="34" charset="0"/>
              <a:cs typeface="Arial" panose="020B0604020202020204" pitchFamily="34" charset="0"/>
            </a:endParaRPr>
          </a:p>
          <a:p>
            <a:pPr lvl="0" fontAlgn="base">
              <a:spcBef>
                <a:spcPct val="0"/>
              </a:spcBef>
              <a:spcAft>
                <a:spcPct val="0"/>
              </a:spcAft>
              <a:defRPr/>
            </a:pPr>
            <a:r>
              <a:rPr lang="en-US" sz="1600" b="1">
                <a:solidFill>
                  <a:srgbClr val="374967"/>
                </a:solidFill>
                <a:ea typeface="Calibri"/>
                <a:cs typeface="Arial"/>
              </a:rPr>
              <a:t>Projects must address 1 or 2 of the following Priority Areas:</a:t>
            </a:r>
          </a:p>
          <a:p>
            <a:pPr marL="742950" lvl="1" indent="-285750">
              <a:buFont typeface="Arial" panose="020B0604020202020204" pitchFamily="34" charset="0"/>
              <a:buChar char="•"/>
            </a:pPr>
            <a:r>
              <a:rPr lang="en-US" sz="1600">
                <a:cs typeface="Arial"/>
              </a:rPr>
              <a:t>Reducing loneliness and social isolation. </a:t>
            </a:r>
          </a:p>
          <a:p>
            <a:pPr marL="742950" lvl="1" indent="-285750">
              <a:buFont typeface="Arial" panose="020B0604020202020204" pitchFamily="34" charset="0"/>
              <a:buChar char="•"/>
            </a:pPr>
            <a:r>
              <a:rPr lang="en-US" sz="1600">
                <a:cs typeface="Times New Roman"/>
              </a:rPr>
              <a:t>Reducing family stress and supporting caregiver wellbeing. </a:t>
            </a:r>
            <a:endParaRPr lang="en-US" sz="1600">
              <a:cs typeface="Arial"/>
            </a:endParaRPr>
          </a:p>
          <a:p>
            <a:pPr marL="742950" lvl="1" indent="-285750">
              <a:buFont typeface="Arial" panose="020B0604020202020204" pitchFamily="34" charset="0"/>
              <a:buChar char="•"/>
            </a:pPr>
            <a:r>
              <a:rPr lang="en-US" sz="1600">
                <a:cs typeface="Times New Roman"/>
              </a:rPr>
              <a:t>Promoting infant, early childhood, and maternal mental health.</a:t>
            </a:r>
            <a:endParaRPr lang="en-US" sz="1600">
              <a:cs typeface="Arial"/>
            </a:endParaRPr>
          </a:p>
          <a:p>
            <a:pPr marL="742950" lvl="1" indent="-285750">
              <a:buFont typeface="Arial" panose="020B0604020202020204" pitchFamily="34" charset="0"/>
              <a:buChar char="•"/>
            </a:pPr>
            <a:r>
              <a:rPr lang="en-US" sz="1600">
                <a:cs typeface="Times New Roman"/>
              </a:rPr>
              <a:t>Reducing psychological distress in immigrant populations. </a:t>
            </a:r>
            <a:endParaRPr lang="en-US" sz="1600">
              <a:cs typeface="Arial"/>
            </a:endParaRPr>
          </a:p>
          <a:p>
            <a:pPr marL="742950" lvl="1" indent="-285750">
              <a:buFont typeface="Arial" panose="020B0604020202020204" pitchFamily="34" charset="0"/>
              <a:buChar char="•"/>
            </a:pPr>
            <a:r>
              <a:rPr lang="en-US" sz="1600">
                <a:cs typeface="Times New Roman"/>
              </a:rPr>
              <a:t>Promoting early intervention with youth and young adults.</a:t>
            </a:r>
            <a:endParaRPr lang="en-US" sz="1600">
              <a:cs typeface="Arial"/>
            </a:endParaRPr>
          </a:p>
          <a:p>
            <a:pPr marL="742950" lvl="1" indent="-285750">
              <a:buFont typeface="Arial" panose="020B0604020202020204" pitchFamily="34" charset="0"/>
              <a:buChar char="•"/>
            </a:pPr>
            <a:r>
              <a:rPr lang="en-US" sz="1600">
                <a:cs typeface="Times New Roman"/>
              </a:rPr>
              <a:t>Reducing family and intimate partner violence. </a:t>
            </a:r>
            <a:endParaRPr lang="en-US" sz="1600">
              <a:cs typeface="Arial"/>
            </a:endParaRPr>
          </a:p>
          <a:p>
            <a:pPr marL="742950" lvl="1" indent="-285750">
              <a:buFont typeface="Arial" panose="020B0604020202020204" pitchFamily="34" charset="0"/>
              <a:buChar char="•"/>
            </a:pPr>
            <a:r>
              <a:rPr lang="en-US" sz="1600">
                <a:cs typeface="Times New Roman"/>
              </a:rPr>
              <a:t>Promoting population wellbeing through education, training, and skills development. </a:t>
            </a:r>
            <a:endParaRPr lang="en-US" sz="1600">
              <a:cs typeface="Arial"/>
            </a:endParaRPr>
          </a:p>
          <a:p>
            <a:pPr lvl="0" fontAlgn="base">
              <a:spcBef>
                <a:spcPct val="0"/>
              </a:spcBef>
              <a:spcAft>
                <a:spcPct val="0"/>
              </a:spcAft>
              <a:defRPr/>
            </a:pPr>
            <a:endParaRPr lang="en-US" sz="1600" b="1">
              <a:solidFill>
                <a:srgbClr val="374967"/>
              </a:solidFill>
              <a:ea typeface="Calibri"/>
              <a:cs typeface="Arial" panose="020B0604020202020204" pitchFamily="34" charset="0"/>
            </a:endParaRPr>
          </a:p>
          <a:p>
            <a:pPr lvl="0" fontAlgn="base">
              <a:spcBef>
                <a:spcPct val="0"/>
              </a:spcBef>
              <a:spcAft>
                <a:spcPct val="0"/>
              </a:spcAft>
              <a:defRPr/>
            </a:pPr>
            <a:r>
              <a:rPr lang="en-US" sz="1600" b="1">
                <a:solidFill>
                  <a:srgbClr val="374967"/>
                </a:solidFill>
                <a:ea typeface="Calibri"/>
                <a:cs typeface="Arial"/>
              </a:rPr>
              <a:t>Grantee Eligibility:</a:t>
            </a:r>
          </a:p>
          <a:p>
            <a:pPr marL="742950" lvl="1" indent="-285750">
              <a:buFont typeface="Arial" panose="020B0604020202020204" pitchFamily="34" charset="0"/>
              <a:buChar char="•"/>
            </a:pPr>
            <a:r>
              <a:rPr lang="en-US" sz="1600">
                <a:cs typeface="Arial"/>
              </a:rPr>
              <a:t>Open to Massachusetts-based or serving organizations. </a:t>
            </a:r>
          </a:p>
          <a:p>
            <a:pPr marL="742950" lvl="1" indent="-285750">
              <a:buFont typeface="Arial" panose="020B0604020202020204" pitchFamily="34" charset="0"/>
              <a:buChar char="•"/>
            </a:pPr>
            <a:r>
              <a:rPr lang="en-US" sz="1600">
                <a:cs typeface="Arial"/>
              </a:rPr>
              <a:t>Must have experience implementing behavioral health promotion and/or prevention initiatives. </a:t>
            </a:r>
          </a:p>
          <a:p>
            <a:pPr marL="742950" lvl="1" indent="-285750">
              <a:buFont typeface="Arial" panose="020B0604020202020204" pitchFamily="34" charset="0"/>
              <a:buChar char="•"/>
            </a:pPr>
            <a:r>
              <a:rPr lang="en-US" sz="1600">
                <a:cs typeface="Arial"/>
              </a:rPr>
              <a:t>Have experience collecting evaluation and/or reporting data and creating reports. </a:t>
            </a:r>
          </a:p>
          <a:p>
            <a:pPr marL="742950" lvl="1" indent="-285750">
              <a:buFont typeface="Arial" panose="020B0604020202020204" pitchFamily="34" charset="0"/>
              <a:buChar char="•"/>
            </a:pPr>
            <a:r>
              <a:rPr lang="en-US" sz="1600">
                <a:cs typeface="Arial"/>
              </a:rPr>
              <a:t>Experience incorporating health equity and implementing initiatives to reduce social and structural barriers to mental wellbeing. </a:t>
            </a:r>
          </a:p>
          <a:p>
            <a:pPr marL="742950" lvl="1" indent="-285750">
              <a:buFont typeface="Arial" panose="020B0604020202020204" pitchFamily="34" charset="0"/>
              <a:buChar char="•"/>
            </a:pPr>
            <a:r>
              <a:rPr lang="en-US" sz="1600">
                <a:cs typeface="Arial"/>
              </a:rPr>
              <a:t>Additional preference: AHEM communities and partnerships between large and small organizations.</a:t>
            </a:r>
            <a:endParaRPr lang="en-US" sz="1600">
              <a:solidFill>
                <a:srgbClr val="000000"/>
              </a:solidFill>
              <a:ea typeface="Calibri"/>
              <a:cs typeface="Arial"/>
            </a:endParaRPr>
          </a:p>
        </p:txBody>
      </p:sp>
    </p:spTree>
    <p:extLst>
      <p:ext uri="{BB962C8B-B14F-4D97-AF65-F5344CB8AC3E}">
        <p14:creationId xmlns:p14="http://schemas.microsoft.com/office/powerpoint/2010/main" val="1246365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6B2F-B837-E2E4-5858-AF0AE56BD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01858-B2D6-B616-1C06-9D31D295D9D8}"/>
              </a:ext>
            </a:extLst>
          </p:cNvPr>
          <p:cNvSpPr>
            <a:spLocks noGrp="1"/>
          </p:cNvSpPr>
          <p:nvPr>
            <p:ph type="title"/>
          </p:nvPr>
        </p:nvSpPr>
        <p:spPr>
          <a:xfrm>
            <a:off x="545910" y="0"/>
            <a:ext cx="9079170" cy="1295400"/>
          </a:xfrm>
        </p:spPr>
        <p:txBody>
          <a:bodyPr/>
          <a:lstStyle/>
          <a:p>
            <a:r>
              <a:rPr lang="en-US" i="0"/>
              <a:t>OBHPP Opportunity Information</a:t>
            </a:r>
          </a:p>
        </p:txBody>
      </p:sp>
      <p:sp>
        <p:nvSpPr>
          <p:cNvPr id="3" name="TextBox 2">
            <a:extLst>
              <a:ext uri="{FF2B5EF4-FFF2-40B4-BE49-F238E27FC236}">
                <a16:creationId xmlns:a16="http://schemas.microsoft.com/office/drawing/2014/main" id="{EDE97921-A966-77AB-357D-52F196B3C816}"/>
              </a:ext>
            </a:extLst>
          </p:cNvPr>
          <p:cNvSpPr txBox="1"/>
          <p:nvPr/>
        </p:nvSpPr>
        <p:spPr>
          <a:xfrm>
            <a:off x="545910" y="2285220"/>
            <a:ext cx="10610126" cy="3570208"/>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a:solidFill>
                  <a:srgbClr val="374967"/>
                </a:solidFill>
                <a:latin typeface="Arial" panose="020B0604020202020204" pitchFamily="34" charset="0"/>
                <a:ea typeface="Calibri"/>
                <a:cs typeface="Arial" panose="020B0604020202020204" pitchFamily="34" charset="0"/>
              </a:rPr>
              <a:t>Grant Structure: Three Tiers, each with different funding amounts</a:t>
            </a:r>
          </a:p>
          <a:p>
            <a:pPr lvl="0"/>
            <a:endParaRPr lang="en-US"/>
          </a:p>
          <a:p>
            <a:pPr lvl="1"/>
            <a:r>
              <a:rPr lang="en-US" sz="1600"/>
              <a:t>Tier A: Design and development support for emerging programs [100,000 -150,000/year]</a:t>
            </a:r>
            <a:endParaRPr lang="en-US" sz="1600">
              <a:cs typeface="Arial"/>
            </a:endParaRPr>
          </a:p>
          <a:p>
            <a:pPr lvl="1"/>
            <a:r>
              <a:rPr lang="en-US" sz="1600"/>
              <a:t>Tier B: Implementation support to launch or scale ready-to-implement programs [150,000 - 250,000/year]</a:t>
            </a:r>
            <a:endParaRPr lang="en-US" sz="1600">
              <a:cs typeface="Arial"/>
            </a:endParaRPr>
          </a:p>
          <a:p>
            <a:pPr lvl="1"/>
            <a:r>
              <a:rPr lang="en-US" sz="1600"/>
              <a:t>Tier C: Scaling and sustainability support for established programs.  [250,000 - 350,000/year]</a:t>
            </a:r>
            <a:endParaRPr lang="en-US" sz="160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a:solidFill>
                <a:srgbClr val="374967"/>
              </a:solidFill>
              <a:latin typeface="Arial" panose="020B0604020202020204" pitchFamily="34" charset="0"/>
              <a:ea typeface="Calibri"/>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a:solidFill>
                <a:srgbClr val="374967"/>
              </a:solidFill>
              <a:latin typeface="Arial" panose="020B0604020202020204" pitchFamily="34" charset="0"/>
              <a:ea typeface="Calibri"/>
              <a:cs typeface="Arial" panose="020B0604020202020204" pitchFamily="34" charset="0"/>
            </a:endParaRPr>
          </a:p>
          <a:p>
            <a:pPr fontAlgn="base">
              <a:spcBef>
                <a:spcPct val="0"/>
              </a:spcBef>
              <a:spcAft>
                <a:spcPct val="0"/>
              </a:spcAft>
              <a:defRPr/>
            </a:pPr>
            <a:r>
              <a:rPr lang="en-US" sz="1600" b="1">
                <a:solidFill>
                  <a:srgbClr val="374967"/>
                </a:solidFill>
                <a:latin typeface="Arial"/>
                <a:ea typeface="Calibri"/>
                <a:cs typeface="Arial"/>
              </a:rPr>
              <a:t>Timeline &amp; Process:</a:t>
            </a:r>
          </a:p>
          <a:p>
            <a:pPr marL="742950" lvl="1" indent="-285750">
              <a:buFont typeface="Arial" panose="020B0604020202020204" pitchFamily="34" charset="0"/>
              <a:buChar char="•"/>
            </a:pPr>
            <a:r>
              <a:rPr lang="en-US" sz="1600"/>
              <a:t>RFA posted - October 3, 3pm</a:t>
            </a:r>
          </a:p>
          <a:p>
            <a:pPr marL="742950" lvl="1" indent="-285750">
              <a:buFont typeface="Arial" panose="020B0604020202020204" pitchFamily="34" charset="0"/>
              <a:buChar char="•"/>
            </a:pPr>
            <a:r>
              <a:rPr lang="en-US" sz="1600"/>
              <a:t>Bidder’s Conference - October 17, 1pm (virtual)</a:t>
            </a:r>
          </a:p>
          <a:p>
            <a:pPr marL="742950" lvl="1" indent="-285750">
              <a:buFont typeface="Arial" panose="020B0604020202020204" pitchFamily="34" charset="0"/>
              <a:buChar char="•"/>
            </a:pPr>
            <a:r>
              <a:rPr lang="en-US" sz="1600"/>
              <a:t>Deadline to submit questions - October 24, 3pm</a:t>
            </a:r>
          </a:p>
          <a:p>
            <a:pPr marL="742950" lvl="1" indent="-285750">
              <a:buFont typeface="Arial" panose="020B0604020202020204" pitchFamily="34" charset="0"/>
              <a:buChar char="•"/>
            </a:pPr>
            <a:r>
              <a:rPr lang="en-US" sz="1600"/>
              <a:t>Deadline for posting applications – November 21, 3pm</a:t>
            </a:r>
          </a:p>
          <a:p>
            <a:pPr marL="742950" lvl="1" indent="-285750">
              <a:buFont typeface="Arial" panose="020B0604020202020204" pitchFamily="34" charset="0"/>
              <a:buChar char="•"/>
            </a:pPr>
            <a:r>
              <a:rPr lang="en-US" sz="1600">
                <a:highlight>
                  <a:srgbClr val="00FFFF"/>
                </a:highlight>
              </a:rPr>
              <a:t>Review period – November 24 – January 15</a:t>
            </a:r>
          </a:p>
          <a:p>
            <a:pPr marL="742950" lvl="1" indent="-285750">
              <a:buFont typeface="Arial" panose="020B0604020202020204" pitchFamily="34" charset="0"/>
              <a:buChar char="•"/>
            </a:pPr>
            <a:r>
              <a:rPr lang="en-US" sz="1600"/>
              <a:t>Anticipated start of grants – February 2026</a:t>
            </a:r>
          </a:p>
        </p:txBody>
      </p:sp>
    </p:spTree>
    <p:extLst>
      <p:ext uri="{BB962C8B-B14F-4D97-AF65-F5344CB8AC3E}">
        <p14:creationId xmlns:p14="http://schemas.microsoft.com/office/powerpoint/2010/main" val="253798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7B596-1E2D-7C59-BDEF-E7F63A47F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73951-4DA7-E6F7-2945-4BFF1AB699F0}"/>
              </a:ext>
            </a:extLst>
          </p:cNvPr>
          <p:cNvSpPr>
            <a:spLocks noGrp="1"/>
          </p:cNvSpPr>
          <p:nvPr>
            <p:ph type="title"/>
          </p:nvPr>
        </p:nvSpPr>
        <p:spPr>
          <a:xfrm>
            <a:off x="545910" y="0"/>
            <a:ext cx="9079170" cy="1295400"/>
          </a:xfrm>
        </p:spPr>
        <p:txBody>
          <a:bodyPr/>
          <a:lstStyle/>
          <a:p>
            <a:r>
              <a:rPr lang="en-US" i="0"/>
              <a:t>Summary of Review Process</a:t>
            </a:r>
          </a:p>
        </p:txBody>
      </p:sp>
      <p:graphicFrame>
        <p:nvGraphicFramePr>
          <p:cNvPr id="4" name="Table 3">
            <a:extLst>
              <a:ext uri="{FF2B5EF4-FFF2-40B4-BE49-F238E27FC236}">
                <a16:creationId xmlns:a16="http://schemas.microsoft.com/office/drawing/2014/main" id="{7CBA13DD-002B-6DF2-6409-018D4FA836E9}"/>
              </a:ext>
            </a:extLst>
          </p:cNvPr>
          <p:cNvGraphicFramePr>
            <a:graphicFrameLocks noGrp="1"/>
          </p:cNvGraphicFramePr>
          <p:nvPr>
            <p:extLst>
              <p:ext uri="{D42A27DB-BD31-4B8C-83A1-F6EECF244321}">
                <p14:modId xmlns:p14="http://schemas.microsoft.com/office/powerpoint/2010/main" val="2416495389"/>
              </p:ext>
            </p:extLst>
          </p:nvPr>
        </p:nvGraphicFramePr>
        <p:xfrm>
          <a:off x="6825176" y="2162678"/>
          <a:ext cx="4375482" cy="3028746"/>
        </p:xfrm>
        <a:graphic>
          <a:graphicData uri="http://schemas.openxmlformats.org/drawingml/2006/table">
            <a:tbl>
              <a:tblPr firstRow="1" bandRow="1">
                <a:tableStyleId>{5C22544A-7EE6-4342-B048-85BDC9FD1C3A}</a:tableStyleId>
              </a:tblPr>
              <a:tblGrid>
                <a:gridCol w="1573757">
                  <a:extLst>
                    <a:ext uri="{9D8B030D-6E8A-4147-A177-3AD203B41FA5}">
                      <a16:colId xmlns:a16="http://schemas.microsoft.com/office/drawing/2014/main" val="3816369566"/>
                    </a:ext>
                  </a:extLst>
                </a:gridCol>
                <a:gridCol w="2801725">
                  <a:extLst>
                    <a:ext uri="{9D8B030D-6E8A-4147-A177-3AD203B41FA5}">
                      <a16:colId xmlns:a16="http://schemas.microsoft.com/office/drawing/2014/main" val="3889873520"/>
                    </a:ext>
                  </a:extLst>
                </a:gridCol>
              </a:tblGrid>
              <a:tr h="591448">
                <a:tc>
                  <a:txBody>
                    <a:bodyPr/>
                    <a:lstStyle/>
                    <a:p>
                      <a:r>
                        <a:rPr lang="en-US" sz="2400"/>
                        <a:t>Tier</a:t>
                      </a:r>
                    </a:p>
                  </a:txBody>
                  <a:tcPr anchor="ctr">
                    <a:solidFill>
                      <a:srgbClr val="5D779A"/>
                    </a:solidFill>
                  </a:tcPr>
                </a:tc>
                <a:tc>
                  <a:txBody>
                    <a:bodyPr/>
                    <a:lstStyle/>
                    <a:p>
                      <a:r>
                        <a:rPr lang="en-US" sz="2400"/>
                        <a:t>Applications</a:t>
                      </a:r>
                    </a:p>
                  </a:txBody>
                  <a:tcPr anchor="ctr">
                    <a:solidFill>
                      <a:srgbClr val="5D779A"/>
                    </a:solidFill>
                  </a:tcPr>
                </a:tc>
                <a:extLst>
                  <a:ext uri="{0D108BD9-81ED-4DB2-BD59-A6C34878D82A}">
                    <a16:rowId xmlns:a16="http://schemas.microsoft.com/office/drawing/2014/main" val="1432931844"/>
                  </a:ext>
                </a:extLst>
              </a:tr>
              <a:tr h="613195">
                <a:tc>
                  <a:txBody>
                    <a:bodyPr/>
                    <a:lstStyle/>
                    <a:p>
                      <a:r>
                        <a:rPr lang="en-US" sz="2200" b="1"/>
                        <a:t>Tier A</a:t>
                      </a:r>
                    </a:p>
                  </a:txBody>
                  <a:tcPr anchor="ctr">
                    <a:solidFill>
                      <a:srgbClr val="DBE1E9"/>
                    </a:solidFill>
                  </a:tcPr>
                </a:tc>
                <a:tc>
                  <a:txBody>
                    <a:bodyPr/>
                    <a:lstStyle/>
                    <a:p>
                      <a:pPr algn="l"/>
                      <a:r>
                        <a:rPr lang="en-US" sz="2200" b="1"/>
                        <a:t>61</a:t>
                      </a:r>
                    </a:p>
                  </a:txBody>
                  <a:tcPr anchor="ctr">
                    <a:solidFill>
                      <a:srgbClr val="DBE1E9"/>
                    </a:solidFill>
                  </a:tcPr>
                </a:tc>
                <a:extLst>
                  <a:ext uri="{0D108BD9-81ED-4DB2-BD59-A6C34878D82A}">
                    <a16:rowId xmlns:a16="http://schemas.microsoft.com/office/drawing/2014/main" val="1701788195"/>
                  </a:ext>
                </a:extLst>
              </a:tr>
              <a:tr h="661436">
                <a:tc>
                  <a:txBody>
                    <a:bodyPr/>
                    <a:lstStyle/>
                    <a:p>
                      <a:r>
                        <a:rPr lang="en-US" sz="2200" b="1"/>
                        <a:t>Tier B</a:t>
                      </a:r>
                    </a:p>
                  </a:txBody>
                  <a:tcPr anchor="ctr">
                    <a:solidFill>
                      <a:srgbClr val="C3CDDB"/>
                    </a:solidFill>
                  </a:tcPr>
                </a:tc>
                <a:tc>
                  <a:txBody>
                    <a:bodyPr/>
                    <a:lstStyle/>
                    <a:p>
                      <a:pPr algn="l"/>
                      <a:r>
                        <a:rPr lang="en-US" sz="2200" b="1"/>
                        <a:t>96</a:t>
                      </a:r>
                    </a:p>
                  </a:txBody>
                  <a:tcPr anchor="ctr">
                    <a:solidFill>
                      <a:srgbClr val="C3CDDB"/>
                    </a:solidFill>
                  </a:tcPr>
                </a:tc>
                <a:extLst>
                  <a:ext uri="{0D108BD9-81ED-4DB2-BD59-A6C34878D82A}">
                    <a16:rowId xmlns:a16="http://schemas.microsoft.com/office/drawing/2014/main" val="3982142306"/>
                  </a:ext>
                </a:extLst>
              </a:tr>
              <a:tr h="588399">
                <a:tc>
                  <a:txBody>
                    <a:bodyPr/>
                    <a:lstStyle/>
                    <a:p>
                      <a:r>
                        <a:rPr lang="en-US" sz="2200" b="1"/>
                        <a:t>Tier C</a:t>
                      </a:r>
                    </a:p>
                  </a:txBody>
                  <a:tcPr anchor="ctr">
                    <a:solidFill>
                      <a:srgbClr val="DBE1E9"/>
                    </a:solidFill>
                  </a:tcPr>
                </a:tc>
                <a:tc>
                  <a:txBody>
                    <a:bodyPr/>
                    <a:lstStyle/>
                    <a:p>
                      <a:pPr algn="l"/>
                      <a:r>
                        <a:rPr lang="en-US" sz="2200" b="1"/>
                        <a:t>89</a:t>
                      </a:r>
                    </a:p>
                  </a:txBody>
                  <a:tcPr anchor="ctr">
                    <a:solidFill>
                      <a:srgbClr val="DBE1E9"/>
                    </a:solidFill>
                  </a:tcPr>
                </a:tc>
                <a:extLst>
                  <a:ext uri="{0D108BD9-81ED-4DB2-BD59-A6C34878D82A}">
                    <a16:rowId xmlns:a16="http://schemas.microsoft.com/office/drawing/2014/main" val="3164288801"/>
                  </a:ext>
                </a:extLst>
              </a:tr>
              <a:tr h="574268">
                <a:tc>
                  <a:txBody>
                    <a:bodyPr/>
                    <a:lstStyle/>
                    <a:p>
                      <a:pPr algn="l"/>
                      <a:r>
                        <a:rPr lang="en-US" sz="2400" b="1">
                          <a:solidFill>
                            <a:srgbClr val="00A4DE"/>
                          </a:solidFill>
                        </a:rPr>
                        <a:t>Total</a:t>
                      </a:r>
                    </a:p>
                  </a:txBody>
                  <a:tcPr anchor="ctr">
                    <a:solidFill>
                      <a:srgbClr val="C3CDDB"/>
                    </a:solidFill>
                  </a:tcPr>
                </a:tc>
                <a:tc>
                  <a:txBody>
                    <a:bodyPr/>
                    <a:lstStyle/>
                    <a:p>
                      <a:pPr algn="l"/>
                      <a:r>
                        <a:rPr lang="en-US" sz="2400" b="1">
                          <a:solidFill>
                            <a:srgbClr val="00A4DE"/>
                          </a:solidFill>
                        </a:rPr>
                        <a:t>246</a:t>
                      </a:r>
                    </a:p>
                  </a:txBody>
                  <a:tcPr anchor="ctr">
                    <a:solidFill>
                      <a:srgbClr val="C3CDDB"/>
                    </a:solidFill>
                  </a:tcPr>
                </a:tc>
                <a:extLst>
                  <a:ext uri="{0D108BD9-81ED-4DB2-BD59-A6C34878D82A}">
                    <a16:rowId xmlns:a16="http://schemas.microsoft.com/office/drawing/2014/main" val="1480892754"/>
                  </a:ext>
                </a:extLst>
              </a:tr>
            </a:tbl>
          </a:graphicData>
        </a:graphic>
      </p:graphicFrame>
      <p:sp>
        <p:nvSpPr>
          <p:cNvPr id="5" name="TextBox 4">
            <a:extLst>
              <a:ext uri="{FF2B5EF4-FFF2-40B4-BE49-F238E27FC236}">
                <a16:creationId xmlns:a16="http://schemas.microsoft.com/office/drawing/2014/main" id="{2CE5BB49-0ACF-1388-8AB4-34C6A220C378}"/>
              </a:ext>
            </a:extLst>
          </p:cNvPr>
          <p:cNvSpPr txBox="1"/>
          <p:nvPr/>
        </p:nvSpPr>
        <p:spPr>
          <a:xfrm>
            <a:off x="545910" y="2080684"/>
            <a:ext cx="5991250" cy="4031873"/>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a:solidFill>
                  <a:srgbClr val="374967"/>
                </a:solidFill>
                <a:latin typeface="Arial"/>
                <a:ea typeface="Calibri"/>
                <a:cs typeface="Arial"/>
              </a:rPr>
              <a:t>Internal Review Process – Preparing for Review</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600">
                <a:latin typeface="Arial"/>
                <a:ea typeface="Calibri"/>
                <a:cs typeface="Arial"/>
              </a:rPr>
              <a:t>We received a record number of bids </a:t>
            </a:r>
            <a:r>
              <a:rPr lang="en-US" sz="1600" b="1">
                <a:solidFill>
                  <a:srgbClr val="00B0F0"/>
                </a:solidFill>
                <a:latin typeface="Arial"/>
                <a:ea typeface="Calibri"/>
                <a:cs typeface="Arial"/>
              </a:rPr>
              <a:t>– 246!</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600">
                <a:latin typeface="Arial"/>
                <a:ea typeface="Calibri"/>
                <a:cs typeface="Arial"/>
              </a:rPr>
              <a:t>We have completed preparing and sorting bids.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600">
                <a:latin typeface="Arial"/>
                <a:ea typeface="Calibri"/>
                <a:cs typeface="Arial"/>
              </a:rPr>
              <a:t>Applications now with our Review Committee.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600">
              <a:latin typeface="Arial" panose="020B0604020202020204" pitchFamily="34" charset="0"/>
              <a:ea typeface="Calibri"/>
              <a:cs typeface="Arial" panose="020B06040202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lang="en-US" sz="1600">
              <a:latin typeface="Arial" panose="020B0604020202020204" pitchFamily="34" charset="0"/>
              <a:ea typeface="Calibri"/>
              <a:cs typeface="Arial" panose="020B0604020202020204" pitchFamily="34" charset="0"/>
            </a:endParaRPr>
          </a:p>
          <a:p>
            <a:pPr lvl="0" fontAlgn="base">
              <a:spcBef>
                <a:spcPct val="0"/>
              </a:spcBef>
              <a:spcAft>
                <a:spcPct val="0"/>
              </a:spcAft>
              <a:defRPr/>
            </a:pPr>
            <a:r>
              <a:rPr lang="en-US" sz="1600" b="1">
                <a:solidFill>
                  <a:srgbClr val="374967"/>
                </a:solidFill>
                <a:latin typeface="Arial"/>
                <a:ea typeface="Calibri"/>
                <a:cs typeface="Arial"/>
              </a:rPr>
              <a:t>Review Committee</a:t>
            </a:r>
          </a:p>
          <a:p>
            <a:pPr marL="285750" lvl="0" indent="-285750" fontAlgn="base">
              <a:spcBef>
                <a:spcPct val="0"/>
              </a:spcBef>
              <a:spcAft>
                <a:spcPct val="0"/>
              </a:spcAft>
              <a:buFont typeface="Arial" panose="020B0604020202020204" pitchFamily="34" charset="0"/>
              <a:buChar char="•"/>
              <a:defRPr/>
            </a:pPr>
            <a:r>
              <a:rPr lang="en-US" sz="1600">
                <a:latin typeface="Arial"/>
                <a:ea typeface="Calibri"/>
                <a:cs typeface="Arial"/>
              </a:rPr>
              <a:t>Our Review Committee is made up of 36 members</a:t>
            </a:r>
          </a:p>
          <a:p>
            <a:pPr marL="742950" lvl="1" indent="-285750" fontAlgn="base">
              <a:spcBef>
                <a:spcPct val="0"/>
              </a:spcBef>
              <a:spcAft>
                <a:spcPct val="0"/>
              </a:spcAft>
              <a:buFont typeface="Arial" panose="020B0604020202020204" pitchFamily="34" charset="0"/>
              <a:buChar char="•"/>
              <a:defRPr/>
            </a:pPr>
            <a:r>
              <a:rPr lang="en-US" sz="1600" i="1">
                <a:solidFill>
                  <a:schemeClr val="accent3">
                    <a:lumMod val="60000"/>
                    <a:lumOff val="40000"/>
                  </a:schemeClr>
                </a:solidFill>
                <a:latin typeface="Arial"/>
                <a:ea typeface="Calibri"/>
                <a:cs typeface="Arial"/>
              </a:rPr>
              <a:t>Special thanks to our Commission members who volunteered for this role – Thank you!</a:t>
            </a:r>
          </a:p>
          <a:p>
            <a:pPr marL="285750" indent="-285750" fontAlgn="base">
              <a:spcBef>
                <a:spcPct val="0"/>
              </a:spcBef>
              <a:spcAft>
                <a:spcPct val="0"/>
              </a:spcAft>
              <a:buFont typeface="Arial" panose="020B0604020202020204" pitchFamily="34" charset="0"/>
              <a:buChar char="•"/>
              <a:defRPr/>
            </a:pPr>
            <a:r>
              <a:rPr lang="en-US" sz="1600">
                <a:latin typeface="Arial"/>
                <a:ea typeface="Calibri"/>
                <a:cs typeface="Arial"/>
              </a:rPr>
              <a:t>Applications have been shared with Review Committee members for their review.</a:t>
            </a:r>
          </a:p>
          <a:p>
            <a:pPr marL="285750" indent="-285750" fontAlgn="base">
              <a:spcBef>
                <a:spcPct val="0"/>
              </a:spcBef>
              <a:spcAft>
                <a:spcPct val="0"/>
              </a:spcAft>
              <a:buFont typeface="Arial" panose="020B0604020202020204" pitchFamily="34" charset="0"/>
              <a:buChar char="•"/>
              <a:defRPr/>
            </a:pPr>
            <a:r>
              <a:rPr lang="en-US" sz="1600">
                <a:latin typeface="Arial"/>
                <a:ea typeface="Calibri"/>
                <a:cs typeface="Arial"/>
              </a:rPr>
              <a:t>Consensus meetings will happen in late December and early January. </a:t>
            </a:r>
          </a:p>
          <a:p>
            <a:pPr marL="285750" indent="-285750" fontAlgn="base">
              <a:spcBef>
                <a:spcPct val="0"/>
              </a:spcBef>
              <a:spcAft>
                <a:spcPct val="0"/>
              </a:spcAft>
              <a:buFont typeface="Arial" panose="020B0604020202020204" pitchFamily="34" charset="0"/>
              <a:buChar char="•"/>
              <a:defRPr/>
            </a:pPr>
            <a:r>
              <a:rPr lang="en-US" sz="1600">
                <a:latin typeface="Arial"/>
                <a:ea typeface="Calibri"/>
                <a:cs typeface="Arial"/>
              </a:rPr>
              <a:t>Contract negotiations will begin in early 2026.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600">
              <a:solidFill>
                <a:srgbClr val="374967"/>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690442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FCB758F4-E148-296C-E0E1-0E3C99AAEFB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A5888E3-7ED9-8FB2-687D-C8019838FE3A}"/>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Looking Ahead</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0BFB98B-0997-8A33-E259-85F1245BECA7}"/>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8595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86023-2ED2-DBD7-C211-E72334580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1B646-0008-71EE-B9B2-2F997A6D16C8}"/>
              </a:ext>
            </a:extLst>
          </p:cNvPr>
          <p:cNvSpPr>
            <a:spLocks noGrp="1"/>
          </p:cNvSpPr>
          <p:nvPr>
            <p:ph type="title"/>
          </p:nvPr>
        </p:nvSpPr>
        <p:spPr>
          <a:xfrm>
            <a:off x="545910" y="0"/>
            <a:ext cx="9079170" cy="1295400"/>
          </a:xfrm>
        </p:spPr>
        <p:txBody>
          <a:bodyPr/>
          <a:lstStyle/>
          <a:p>
            <a:r>
              <a:rPr lang="en-US" i="0"/>
              <a:t>Looking Ahead</a:t>
            </a:r>
          </a:p>
        </p:txBody>
      </p:sp>
      <p:sp>
        <p:nvSpPr>
          <p:cNvPr id="5" name="Circle">
            <a:extLst>
              <a:ext uri="{FF2B5EF4-FFF2-40B4-BE49-F238E27FC236}">
                <a16:creationId xmlns:a16="http://schemas.microsoft.com/office/drawing/2014/main" id="{58F7FB4E-03BB-ECD0-60E2-7CEB2434C8B2}"/>
              </a:ext>
            </a:extLst>
          </p:cNvPr>
          <p:cNvSpPr/>
          <p:nvPr/>
        </p:nvSpPr>
        <p:spPr>
          <a:xfrm>
            <a:off x="917624" y="3578821"/>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Circle">
            <a:extLst>
              <a:ext uri="{FF2B5EF4-FFF2-40B4-BE49-F238E27FC236}">
                <a16:creationId xmlns:a16="http://schemas.microsoft.com/office/drawing/2014/main" id="{116A05F6-EB3B-C730-BEB9-C73C3A99EA04}"/>
              </a:ext>
            </a:extLst>
          </p:cNvPr>
          <p:cNvSpPr/>
          <p:nvPr/>
        </p:nvSpPr>
        <p:spPr>
          <a:xfrm>
            <a:off x="917624" y="2160343"/>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0">
                <a:solidFill>
                  <a:prstClr val="white"/>
                </a:solidFill>
                <a:latin typeface="Arial" panose="020B0604020202020204" pitchFamily="34" charset="0"/>
                <a:ea typeface="Calibri" panose="020F0502020204030204" pitchFamily="34" charset="0"/>
                <a:cs typeface="Arial" panose="020B0604020202020204" pitchFamily="34" charset="0"/>
              </a:rPr>
              <a:t>1</a:t>
            </a: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Project Team Roles &amp; Responsibilities">
            <a:extLst>
              <a:ext uri="{FF2B5EF4-FFF2-40B4-BE49-F238E27FC236}">
                <a16:creationId xmlns:a16="http://schemas.microsoft.com/office/drawing/2014/main" id="{3B8B7459-3B9B-C8F9-ABDD-20390438208C}"/>
              </a:ext>
            </a:extLst>
          </p:cNvPr>
          <p:cNvSpPr txBox="1"/>
          <p:nvPr/>
        </p:nvSpPr>
        <p:spPr>
          <a:xfrm>
            <a:off x="1851580" y="1969433"/>
            <a:ext cx="8980948" cy="114646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400" b="1">
                <a:solidFill>
                  <a:srgbClr val="374967"/>
                </a:solidFill>
                <a:latin typeface="Arial"/>
                <a:ea typeface="Calibri"/>
                <a:cs typeface="Arial"/>
              </a:rPr>
              <a:t>Campaign Winter Flight: </a:t>
            </a:r>
            <a:r>
              <a:rPr lang="en-US" sz="2400">
                <a:solidFill>
                  <a:schemeClr val="tx1"/>
                </a:solidFill>
                <a:latin typeface="Arial"/>
                <a:ea typeface="Calibri"/>
                <a:cs typeface="Arial"/>
              </a:rPr>
              <a:t>You will continue to see transit and social media ads for another month + radio/streaming ads begin in the next few weeks.</a:t>
            </a:r>
            <a:endParaRPr lang="en-US" sz="2400" strike="sngStrike">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1" name="Project Team Roles &amp; Responsibilities">
            <a:extLst>
              <a:ext uri="{FF2B5EF4-FFF2-40B4-BE49-F238E27FC236}">
                <a16:creationId xmlns:a16="http://schemas.microsoft.com/office/drawing/2014/main" id="{65F5046B-CD45-AC03-766B-0C9EE969D7F1}"/>
              </a:ext>
            </a:extLst>
          </p:cNvPr>
          <p:cNvSpPr txBox="1"/>
          <p:nvPr/>
        </p:nvSpPr>
        <p:spPr>
          <a:xfrm>
            <a:off x="1851580" y="3394154"/>
            <a:ext cx="9113594" cy="114646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400" b="1">
                <a:solidFill>
                  <a:srgbClr val="374967"/>
                </a:solidFill>
                <a:latin typeface="Arial"/>
                <a:ea typeface="Calibri"/>
                <a:cs typeface="Arial"/>
              </a:rPr>
              <a:t>Data Infrastructure: </a:t>
            </a:r>
            <a:r>
              <a:rPr lang="en-US" sz="2400" b="0">
                <a:solidFill>
                  <a:schemeClr val="tx1"/>
                </a:solidFill>
                <a:latin typeface="Arial"/>
                <a:ea typeface="Calibri"/>
                <a:cs typeface="Arial"/>
              </a:rPr>
              <a:t>We have </a:t>
            </a:r>
            <a:r>
              <a:rPr lang="en-US" sz="2400">
                <a:solidFill>
                  <a:schemeClr val="tx1"/>
                </a:solidFill>
                <a:latin typeface="Arial"/>
                <a:ea typeface="Calibri"/>
                <a:cs typeface="Arial"/>
              </a:rPr>
              <a:t>identified</a:t>
            </a:r>
            <a:r>
              <a:rPr lang="en-US" sz="2400" b="0">
                <a:solidFill>
                  <a:schemeClr val="tx1"/>
                </a:solidFill>
                <a:latin typeface="Arial"/>
                <a:ea typeface="Calibri"/>
                <a:cs typeface="Arial"/>
              </a:rPr>
              <a:t> relevant MA-wide BHPP data sources with DPH and are building our data infrastructure. </a:t>
            </a:r>
            <a:r>
              <a:rPr lang="en-US" sz="2400">
                <a:solidFill>
                  <a:schemeClr val="tx1"/>
                </a:solidFill>
                <a:latin typeface="Arial"/>
                <a:ea typeface="Calibri"/>
                <a:cs typeface="Arial"/>
              </a:rPr>
              <a:t>We will build grant monitoring data into this as grant programs unfold. </a:t>
            </a:r>
            <a:endParaRPr lang="en-US" sz="2400" b="0" i="0" strike="sng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Circle">
            <a:extLst>
              <a:ext uri="{FF2B5EF4-FFF2-40B4-BE49-F238E27FC236}">
                <a16:creationId xmlns:a16="http://schemas.microsoft.com/office/drawing/2014/main" id="{88FE3C2B-6CEA-5E17-8E08-8D1454D6F40B}"/>
              </a:ext>
            </a:extLst>
          </p:cNvPr>
          <p:cNvSpPr/>
          <p:nvPr/>
        </p:nvSpPr>
        <p:spPr>
          <a:xfrm>
            <a:off x="917624" y="5038111"/>
            <a:ext cx="654939" cy="645522"/>
          </a:xfrm>
          <a:prstGeom prst="ellipse">
            <a:avLst/>
          </a:prstGeom>
          <a:solidFill>
            <a:srgbClr val="55709D"/>
          </a:solidFill>
          <a:ln w="12700" cap="flat">
            <a:noFill/>
            <a:miter lim="400000"/>
          </a:ln>
          <a:effectLst/>
        </p:spPr>
        <p:txBody>
          <a:bodyPr wrap="square" lIns="19050" tIns="19050" rIns="19050" bIns="1905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Project Team Roles &amp; Responsibilities">
            <a:extLst>
              <a:ext uri="{FF2B5EF4-FFF2-40B4-BE49-F238E27FC236}">
                <a16:creationId xmlns:a16="http://schemas.microsoft.com/office/drawing/2014/main" id="{94DB9922-9DA9-2993-820F-9781A5F2B669}"/>
              </a:ext>
            </a:extLst>
          </p:cNvPr>
          <p:cNvSpPr txBox="1"/>
          <p:nvPr/>
        </p:nvSpPr>
        <p:spPr>
          <a:xfrm>
            <a:off x="1851580" y="4853444"/>
            <a:ext cx="9113594" cy="114646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numCol="1" anchor="ctr">
            <a:spAutoFit/>
          </a:bodyPr>
          <a:lstStyle>
            <a:lvl1pPr algn="l">
              <a:defRPr sz="3000">
                <a:solidFill>
                  <a:srgbClr val="414141"/>
                </a:solidFill>
                <a:latin typeface="Raleway Light"/>
                <a:ea typeface="Raleway Light"/>
                <a:cs typeface="Raleway Light"/>
                <a:sym typeface="Raleway Light"/>
              </a:defRPr>
            </a:lvl1pPr>
          </a:lstStyle>
          <a:p>
            <a:pPr algn="just">
              <a:defRPr/>
            </a:pPr>
            <a:r>
              <a:rPr lang="en-US" sz="2400" b="1">
                <a:solidFill>
                  <a:srgbClr val="374967"/>
                </a:solidFill>
                <a:latin typeface="Arial"/>
                <a:ea typeface="Calibri"/>
                <a:cs typeface="Arial"/>
              </a:rPr>
              <a:t>Awarding Grants: </a:t>
            </a:r>
            <a:r>
              <a:rPr lang="en-US" sz="2400" b="0">
                <a:solidFill>
                  <a:schemeClr val="tx1"/>
                </a:solidFill>
                <a:latin typeface="Arial"/>
                <a:ea typeface="Calibri"/>
                <a:cs typeface="Arial"/>
              </a:rPr>
              <a:t>We </a:t>
            </a:r>
            <a:r>
              <a:rPr lang="en-US" sz="2400">
                <a:solidFill>
                  <a:schemeClr val="tx1"/>
                </a:solidFill>
                <a:latin typeface="Arial"/>
                <a:ea typeface="Calibri"/>
                <a:cs typeface="Arial"/>
              </a:rPr>
              <a:t>will be announcing grantees in early 2026 and are excited to share a summary of the incredible BHPP initiatives we've seen from across the state in February.</a:t>
            </a:r>
            <a:endParaRPr lang="en-US" sz="2400" b="0" i="0"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6235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1C3592E9-17E1-507F-4CBB-735A2E8FA71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5D609E-A486-0CFF-B686-5A998E3AF833}"/>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Thank you!</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FB42252-90C5-3643-1F51-D521EC5F037C}"/>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0261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4469-5E5C-0D7F-A3C6-3DFCA96C7D58}"/>
              </a:ext>
            </a:extLst>
          </p:cNvPr>
          <p:cNvSpPr>
            <a:spLocks noGrp="1"/>
          </p:cNvSpPr>
          <p:nvPr>
            <p:ph type="title"/>
          </p:nvPr>
        </p:nvSpPr>
        <p:spPr>
          <a:xfrm>
            <a:off x="841828" y="0"/>
            <a:ext cx="9284305" cy="1295400"/>
          </a:xfrm>
        </p:spPr>
        <p:txBody>
          <a:bodyPr anchor="t">
            <a:normAutofit/>
          </a:bodyPr>
          <a:lstStyle/>
          <a:p>
            <a:br>
              <a:rPr lang="en-US" b="1" i="0"/>
            </a:br>
            <a:r>
              <a:rPr lang="en-US" sz="4000" b="1" i="0"/>
              <a:t>Agenda</a:t>
            </a:r>
            <a:endParaRPr lang="en-US" b="1" i="0"/>
          </a:p>
        </p:txBody>
      </p:sp>
      <p:graphicFrame>
        <p:nvGraphicFramePr>
          <p:cNvPr id="5" name="Content Placeholder 2" descr="List of agenda items&#10;">
            <a:extLst>
              <a:ext uri="{FF2B5EF4-FFF2-40B4-BE49-F238E27FC236}">
                <a16:creationId xmlns:a16="http://schemas.microsoft.com/office/drawing/2014/main" id="{73D99E57-F7FD-EFF7-213A-FB95296549BF}"/>
              </a:ext>
            </a:extLst>
          </p:cNvPr>
          <p:cNvGraphicFramePr>
            <a:graphicFrameLocks noGrp="1"/>
          </p:cNvGraphicFramePr>
          <p:nvPr>
            <p:ph idx="1"/>
            <p:extLst>
              <p:ext uri="{D42A27DB-BD31-4B8C-83A1-F6EECF244321}">
                <p14:modId xmlns:p14="http://schemas.microsoft.com/office/powerpoint/2010/main" val="1485701501"/>
              </p:ext>
            </p:extLst>
          </p:nvPr>
        </p:nvGraphicFramePr>
        <p:xfrm>
          <a:off x="871325" y="1828203"/>
          <a:ext cx="10319658" cy="4815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855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238701E8-972C-E7DF-32A4-52095CA6DE6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BA2767D-F0A3-597D-DDE8-11796351CA98}"/>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OBHPP Official Launch Event</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1D926A1-8657-518F-E62E-2A58D06629B4}"/>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7634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909ED-F13E-439F-2536-E7C774B3B3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3CEB76-0B0C-6E26-5980-72EA60207194}"/>
              </a:ext>
            </a:extLst>
          </p:cNvPr>
          <p:cNvSpPr txBox="1"/>
          <p:nvPr/>
        </p:nvSpPr>
        <p:spPr>
          <a:xfrm>
            <a:off x="545910" y="1946007"/>
            <a:ext cx="10610126"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4967"/>
                </a:solidFill>
                <a:effectLst/>
                <a:uLnTx/>
                <a:uFillTx/>
                <a:latin typeface="Arial"/>
                <a:ea typeface="Calibri"/>
                <a:cs typeface="Arial"/>
              </a:rPr>
              <a:t>We are proud to report that the official launch event for OBHPP was held on Tuesday December 2. </a:t>
            </a:r>
            <a:endParaRPr lang="en-US" sz="1600" b="1">
              <a:solidFill>
                <a:srgbClr val="374967"/>
              </a:solidFill>
              <a:latin typeface="Arial"/>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effectLst/>
                <a:uLnTx/>
                <a:uFillTx/>
                <a:latin typeface="Arial"/>
                <a:ea typeface="Calibri"/>
                <a:cs typeface="Arial"/>
              </a:rPr>
              <a:t>Speakers included Secretary Kiame </a:t>
            </a:r>
            <a:r>
              <a:rPr kumimoji="0" lang="en-US" sz="1600" i="0" u="none" strike="noStrike" kern="1200" cap="none" spc="0" normalizeH="0" baseline="0" noProof="0" err="1">
                <a:ln>
                  <a:noFill/>
                </a:ln>
                <a:effectLst/>
                <a:uLnTx/>
                <a:uFillTx/>
                <a:latin typeface="Arial"/>
                <a:ea typeface="Calibri"/>
                <a:cs typeface="Arial"/>
              </a:rPr>
              <a:t>Mahaniah</a:t>
            </a:r>
            <a:r>
              <a:rPr kumimoji="0" lang="en-US" sz="1600" i="0" u="none" strike="noStrike" kern="1200" cap="none" spc="0" normalizeH="0" baseline="0" noProof="0">
                <a:ln>
                  <a:noFill/>
                </a:ln>
                <a:effectLst/>
                <a:uLnTx/>
                <a:uFillTx/>
                <a:latin typeface="Arial"/>
                <a:ea typeface="Calibri"/>
                <a:cs typeface="Arial"/>
              </a:rPr>
              <a:t>, Funmi </a:t>
            </a:r>
            <a:r>
              <a:rPr kumimoji="0" lang="en-US" sz="1600" i="0" u="none" strike="noStrike" kern="1200" cap="none" spc="0" normalizeH="0" baseline="0" noProof="0" err="1">
                <a:ln>
                  <a:noFill/>
                </a:ln>
                <a:effectLst/>
                <a:uLnTx/>
                <a:uFillTx/>
                <a:latin typeface="Arial"/>
                <a:ea typeface="Calibri"/>
                <a:cs typeface="Arial"/>
              </a:rPr>
              <a:t>Aguocha</a:t>
            </a:r>
            <a:r>
              <a:rPr kumimoji="0" lang="en-US" sz="1600" i="0" u="none" strike="noStrike" kern="1200" cap="none" spc="0" normalizeH="0" baseline="0" noProof="0">
                <a:ln>
                  <a:noFill/>
                </a:ln>
                <a:effectLst/>
                <a:uLnTx/>
                <a:uFillTx/>
                <a:latin typeface="Arial"/>
                <a:ea typeface="Calibri"/>
                <a:cs typeface="Arial"/>
              </a:rPr>
              <a:t>,</a:t>
            </a:r>
            <a:r>
              <a:rPr lang="en-US" sz="1600">
                <a:latin typeface="Arial"/>
                <a:ea typeface="Calibri"/>
                <a:cs typeface="Arial"/>
              </a:rPr>
              <a:t> and Senator Julian Cyr.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a:ea typeface="Calibri"/>
                <a:cs typeface="Arial"/>
              </a:rPr>
              <a:t>Members of MA legislature, DMH staff, EOHHS staff, and community partners all came to celebrate the launch of our Office and our campaign. </a:t>
            </a:r>
            <a:endParaRPr kumimoji="0" lang="en-US" sz="1600" i="0" u="none" strike="noStrike" kern="1200" cap="none" spc="0" normalizeH="0" baseline="0" noProof="0">
              <a:ln>
                <a:noFill/>
              </a:ln>
              <a:effectLst/>
              <a:uLnTx/>
              <a:uFillTx/>
              <a:latin typeface="Arial"/>
              <a:ea typeface="+mn-ea"/>
              <a:cs typeface="Arial"/>
            </a:endParaRPr>
          </a:p>
        </p:txBody>
      </p:sp>
      <p:sp>
        <p:nvSpPr>
          <p:cNvPr id="2" name="Title 1">
            <a:extLst>
              <a:ext uri="{FF2B5EF4-FFF2-40B4-BE49-F238E27FC236}">
                <a16:creationId xmlns:a16="http://schemas.microsoft.com/office/drawing/2014/main" id="{CF897CEC-E948-9AD3-E24E-04DC31DADA41}"/>
              </a:ext>
            </a:extLst>
          </p:cNvPr>
          <p:cNvSpPr>
            <a:spLocks noGrp="1"/>
          </p:cNvSpPr>
          <p:nvPr>
            <p:ph type="title"/>
          </p:nvPr>
        </p:nvSpPr>
        <p:spPr>
          <a:xfrm>
            <a:off x="545910" y="0"/>
            <a:ext cx="9079170" cy="1295400"/>
          </a:xfrm>
        </p:spPr>
        <p:txBody>
          <a:bodyPr lIns="91440" tIns="45720" rIns="91440" bIns="45720" anchor="ctr"/>
          <a:lstStyle/>
          <a:p>
            <a:r>
              <a:rPr lang="en-US" i="0">
                <a:cs typeface="Arial"/>
              </a:rPr>
              <a:t>Our Office’s Official Launch Event</a:t>
            </a:r>
          </a:p>
        </p:txBody>
      </p:sp>
      <p:pic>
        <p:nvPicPr>
          <p:cNvPr id="13" name="Picture 12" descr="A group of people posing for a photo&#10;&#10;AI-generated content may be incorrect.">
            <a:extLst>
              <a:ext uri="{FF2B5EF4-FFF2-40B4-BE49-F238E27FC236}">
                <a16:creationId xmlns:a16="http://schemas.microsoft.com/office/drawing/2014/main" id="{E4462276-63F0-7B9E-7362-8EBA865BC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028" y="3493502"/>
            <a:ext cx="4135950" cy="2770830"/>
          </a:xfrm>
          <a:prstGeom prst="rect">
            <a:avLst/>
          </a:prstGeom>
        </p:spPr>
      </p:pic>
      <p:pic>
        <p:nvPicPr>
          <p:cNvPr id="4" name="Picture 3">
            <a:extLst>
              <a:ext uri="{FF2B5EF4-FFF2-40B4-BE49-F238E27FC236}">
                <a16:creationId xmlns:a16="http://schemas.microsoft.com/office/drawing/2014/main" id="{88616A97-774C-1DCC-846B-1443357BD1CF}"/>
              </a:ext>
            </a:extLst>
          </p:cNvPr>
          <p:cNvPicPr>
            <a:picLocks noChangeAspect="1"/>
          </p:cNvPicPr>
          <p:nvPr/>
        </p:nvPicPr>
        <p:blipFill>
          <a:blip r:embed="rId4"/>
          <a:stretch>
            <a:fillRect/>
          </a:stretch>
        </p:blipFill>
        <p:spPr>
          <a:xfrm>
            <a:off x="1513840" y="3496945"/>
            <a:ext cx="4145280" cy="2769870"/>
          </a:xfrm>
          <a:prstGeom prst="rect">
            <a:avLst/>
          </a:prstGeom>
        </p:spPr>
      </p:pic>
    </p:spTree>
    <p:extLst>
      <p:ext uri="{BB962C8B-B14F-4D97-AF65-F5344CB8AC3E}">
        <p14:creationId xmlns:p14="http://schemas.microsoft.com/office/powerpoint/2010/main" val="409215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5709D"/>
        </a:solidFill>
        <a:effectLst/>
      </p:bgPr>
    </p:bg>
    <p:spTree>
      <p:nvGrpSpPr>
        <p:cNvPr id="1" name="">
          <a:extLst>
            <a:ext uri="{FF2B5EF4-FFF2-40B4-BE49-F238E27FC236}">
              <a16:creationId xmlns:a16="http://schemas.microsoft.com/office/drawing/2014/main" id="{9F6BBC11-EB89-24A9-E4A4-05FB1178E91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6A4E642-2206-BDC1-45B8-BAD4D3B7A9F5}"/>
              </a:ext>
            </a:extLst>
          </p:cNvPr>
          <p:cNvSpPr>
            <a:spLocks noGrp="1"/>
          </p:cNvSpPr>
          <p:nvPr>
            <p:ph type="title"/>
          </p:nvPr>
        </p:nvSpPr>
        <p:spPr>
          <a:xfrm>
            <a:off x="1285754" y="1701090"/>
            <a:ext cx="9620491" cy="3201026"/>
          </a:xfrm>
        </p:spPr>
        <p:txBody>
          <a:bodyPr>
            <a:normAutofit/>
          </a:bodyPr>
          <a:lstStyle/>
          <a:p>
            <a:r>
              <a:rPr lang="en-US" sz="3600" b="1">
                <a:solidFill>
                  <a:schemeClr val="bg1"/>
                </a:solidFill>
                <a:latin typeface="Arial" panose="020B0604020202020204" pitchFamily="34" charset="0"/>
                <a:cs typeface="Arial" panose="020B0604020202020204" pitchFamily="34" charset="0"/>
              </a:rPr>
              <a:t>Our Statewide Campaign</a:t>
            </a:r>
            <a:br>
              <a:rPr lang="en-US" sz="3600" b="1">
                <a:solidFill>
                  <a:schemeClr val="bg1"/>
                </a:solidFill>
                <a:latin typeface="Arial" panose="020B0604020202020204" pitchFamily="34" charset="0"/>
                <a:cs typeface="Arial" panose="020B0604020202020204" pitchFamily="34" charset="0"/>
              </a:rPr>
            </a:br>
            <a:br>
              <a:rPr lang="en-US" sz="3600" b="1">
                <a:solidFill>
                  <a:schemeClr val="bg1"/>
                </a:solidFill>
                <a:latin typeface="Arial" panose="020B0604020202020204" pitchFamily="34" charset="0"/>
                <a:cs typeface="Arial" panose="020B0604020202020204" pitchFamily="34" charset="0"/>
              </a:rPr>
            </a:br>
            <a:endParaRPr lang="en-US" sz="3600" b="1">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1B320A3-47E8-09F1-51A3-B0D0F68FA612}"/>
              </a:ext>
            </a:extLst>
          </p:cNvPr>
          <p:cNvCxnSpPr/>
          <p:nvPr/>
        </p:nvCxnSpPr>
        <p:spPr>
          <a:xfrm>
            <a:off x="1408386" y="4256690"/>
            <a:ext cx="9497859" cy="0"/>
          </a:xfrm>
          <a:prstGeom prst="line">
            <a:avLst/>
          </a:prstGeom>
          <a:ln w="63500">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9395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2D0C-DBF1-18CF-B30D-3AEBBDA73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6EA66-A95E-BE74-A248-40AEE980888E}"/>
              </a:ext>
            </a:extLst>
          </p:cNvPr>
          <p:cNvSpPr>
            <a:spLocks noGrp="1"/>
          </p:cNvSpPr>
          <p:nvPr>
            <p:ph type="title"/>
          </p:nvPr>
        </p:nvSpPr>
        <p:spPr>
          <a:xfrm>
            <a:off x="545910" y="0"/>
            <a:ext cx="9079170" cy="1295400"/>
          </a:xfrm>
        </p:spPr>
        <p:txBody>
          <a:bodyPr lIns="91440" tIns="45720" rIns="91440" bIns="45720" anchor="ctr"/>
          <a:lstStyle/>
          <a:p>
            <a:r>
              <a:rPr lang="en-US" i="0">
                <a:cs typeface="Arial"/>
              </a:rPr>
              <a:t>Campaign Overview</a:t>
            </a:r>
          </a:p>
        </p:txBody>
      </p:sp>
      <p:sp>
        <p:nvSpPr>
          <p:cNvPr id="3" name="TextBox 2">
            <a:extLst>
              <a:ext uri="{FF2B5EF4-FFF2-40B4-BE49-F238E27FC236}">
                <a16:creationId xmlns:a16="http://schemas.microsoft.com/office/drawing/2014/main" id="{6ADE2B28-0570-93EB-AEE8-D4991136B163}"/>
              </a:ext>
            </a:extLst>
          </p:cNvPr>
          <p:cNvSpPr txBox="1"/>
          <p:nvPr/>
        </p:nvSpPr>
        <p:spPr>
          <a:xfrm>
            <a:off x="545910" y="1946007"/>
            <a:ext cx="10610126" cy="40318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4967"/>
                </a:solidFill>
                <a:effectLst/>
                <a:uLnTx/>
                <a:uFillTx/>
                <a:latin typeface="Arial"/>
                <a:ea typeface="Calibri"/>
                <a:cs typeface="Arial"/>
              </a:rPr>
              <a:t>We are working with marketing agency ASG to design and implement our first statewide behavioral health awareness campaign from October 2025 – January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374967"/>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4967"/>
                </a:solidFill>
                <a:effectLst/>
                <a:uLnTx/>
                <a:uFillTx/>
                <a:latin typeface="Arial"/>
                <a:ea typeface="Calibri"/>
                <a:cs typeface="Arial"/>
              </a:rPr>
              <a:t>Campaign</a:t>
            </a:r>
            <a:r>
              <a:rPr kumimoji="0" lang="en-US" sz="1600" b="1" i="0" u="none" strike="noStrike" kern="1200" cap="none" spc="0" normalizeH="0" baseline="0" noProof="0">
                <a:ln>
                  <a:noFill/>
                </a:ln>
                <a:solidFill>
                  <a:srgbClr val="374967"/>
                </a:solidFill>
                <a:effectLst/>
                <a:uLnTx/>
                <a:uFillTx/>
                <a:latin typeface="Arial"/>
                <a:ea typeface="+mn-ea"/>
                <a:cs typeface="Arial"/>
              </a:rPr>
              <a:t> Purpose</a:t>
            </a:r>
            <a:r>
              <a:rPr kumimoji="0" lang="en-US" sz="1600" b="1" i="0" u="none" strike="noStrike" kern="1200" cap="none" spc="0" normalizeH="0" baseline="0" noProof="0">
                <a:ln>
                  <a:noFill/>
                </a:ln>
                <a:solidFill>
                  <a:srgbClr val="374967"/>
                </a:solidFill>
                <a:effectLst/>
                <a:uLnTx/>
                <a:uFillTx/>
                <a:latin typeface="Arial"/>
                <a:ea typeface="Calibri"/>
                <a:cs typeface="Arial"/>
              </a:rPr>
              <a:t>:</a:t>
            </a:r>
            <a:endParaRPr kumimoji="0" lang="en-US" sz="1600" b="1" i="0" u="none" strike="noStrike" kern="1200" cap="none" spc="0" normalizeH="0" baseline="0" noProof="0">
              <a:ln>
                <a:noFill/>
              </a:ln>
              <a:solidFill>
                <a:srgbClr val="374967"/>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To promote the importance of behavioral and mental health to overall wellness.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To reduce the stigma surrounding mental health, contributing to a culture of </a:t>
            </a:r>
            <a:r>
              <a:rPr kumimoji="0" lang="en-US" sz="1600" b="0" i="0" u="none" strike="noStrike" kern="1200" cap="none" spc="0" normalizeH="0" baseline="0" noProof="0">
                <a:ln>
                  <a:noFill/>
                </a:ln>
                <a:solidFill>
                  <a:prstClr val="black"/>
                </a:solidFill>
                <a:effectLst/>
                <a:uLnTx/>
                <a:uFillTx/>
                <a:latin typeface="Arial"/>
                <a:ea typeface="Calibri"/>
                <a:cs typeface="Arial"/>
              </a:rPr>
              <a:t>acceptance </a:t>
            </a:r>
            <a:r>
              <a:rPr kumimoji="0" lang="en-US" sz="1600" b="0" i="0" u="none" strike="noStrike" kern="1200" cap="none" spc="0" normalizeH="0" baseline="0" noProof="0">
                <a:ln>
                  <a:noFill/>
                </a:ln>
                <a:solidFill>
                  <a:prstClr val="black"/>
                </a:solidFill>
                <a:effectLst/>
                <a:uLnTx/>
                <a:uFillTx/>
                <a:latin typeface="Arial"/>
                <a:ea typeface="+mn-ea"/>
                <a:cs typeface="Arial"/>
              </a:rPr>
              <a:t>and </a:t>
            </a:r>
            <a:r>
              <a:rPr kumimoji="0" lang="en-US" sz="1600" b="0" i="0" u="none" strike="noStrike" kern="1200" cap="none" spc="0" normalizeH="0" baseline="0" noProof="0">
                <a:ln>
                  <a:noFill/>
                </a:ln>
                <a:solidFill>
                  <a:prstClr val="black"/>
                </a:solidFill>
                <a:effectLst/>
                <a:uLnTx/>
                <a:uFillTx/>
                <a:latin typeface="Arial"/>
                <a:ea typeface="Calibri"/>
                <a:cs typeface="Arial"/>
              </a:rPr>
              <a:t>support</a:t>
            </a:r>
            <a:r>
              <a:rPr kumimoji="0" lang="en-US" sz="1600" b="0" i="0" u="none" strike="noStrike" kern="1200" cap="none" spc="0" normalizeH="0" baseline="0" noProof="0">
                <a:ln>
                  <a:noFill/>
                </a:ln>
                <a:solidFill>
                  <a:prstClr val="black"/>
                </a:solidFill>
                <a:effectLst/>
                <a:uLnTx/>
                <a:uFillTx/>
                <a:latin typeface="Arial"/>
                <a:ea typeface="+mn-ea"/>
                <a:cs typeface="Arial"/>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Calibri"/>
                <a:cs typeface="Arial"/>
              </a:rPr>
              <a:t>To </a:t>
            </a:r>
            <a:r>
              <a:rPr kumimoji="0" lang="en-US" sz="1600" b="0" i="0" u="none" strike="noStrike" kern="1200" cap="none" spc="0" normalizeH="0" baseline="0" noProof="0">
                <a:ln>
                  <a:noFill/>
                </a:ln>
                <a:solidFill>
                  <a:prstClr val="black"/>
                </a:solidFill>
                <a:effectLst/>
                <a:uLnTx/>
                <a:uFillTx/>
                <a:latin typeface="Arial"/>
                <a:ea typeface="+mn-ea"/>
                <a:cs typeface="Arial"/>
              </a:rPr>
              <a:t>increase health equity by focusing campaigns within prioritized communities as identified by the Advancing Health Equity in Massachusetts (AHEM) Initiative. For more information on the AHEM Initiative see Advancing Health Equity in MA | Mass.gov.</a:t>
            </a:r>
            <a:br>
              <a:rPr kumimoji="0" lang="en-US" sz="1600" b="1" i="0" u="none" strike="noStrike" kern="1200" cap="none" spc="0" normalizeH="0" baseline="0" noProof="0">
                <a:ln>
                  <a:noFill/>
                </a:ln>
                <a:solidFill>
                  <a:srgbClr val="374967"/>
                </a:solidFill>
                <a:effectLst/>
                <a:uLnTx/>
                <a:uFillTx/>
                <a:latin typeface="Arial"/>
                <a:ea typeface="+mn-ea"/>
                <a:cs typeface="Arial"/>
              </a:rPr>
            </a:br>
            <a:endParaRPr kumimoji="0" lang="en-US" sz="1600" b="1" i="0" u="none" strike="noStrike" kern="1200" cap="none" spc="0" normalizeH="0" baseline="0" noProof="0">
              <a:ln>
                <a:noFill/>
              </a:ln>
              <a:solidFill>
                <a:srgbClr val="374967"/>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4967"/>
                </a:solidFill>
                <a:effectLst/>
                <a:uLnTx/>
                <a:uFillTx/>
                <a:latin typeface="Arial"/>
                <a:ea typeface="+mn-ea"/>
                <a:cs typeface="Arial"/>
              </a:rPr>
              <a:t>Message Focuses: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Promoting MassHealth Preventive Behavioral Health Services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Reducing Stigma &amp; Increasing Acceptance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Arial"/>
              </a:rPr>
              <a:t>Promoting Wellbeing &amp; Positive Mental Health</a:t>
            </a:r>
            <a:endParaRPr lang="en-US" sz="1600">
              <a:solidFill>
                <a:prstClr val="black"/>
              </a:solidFill>
              <a:latin typeface="Arial"/>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Calibri"/>
                <a:cs typeface="Arial"/>
              </a:rPr>
              <a:t>Reducing Social Isolation &amp; Promoting Social Connection</a:t>
            </a:r>
          </a:p>
          <a:p>
            <a:pPr lvl="1">
              <a:defRPr/>
            </a:pPr>
            <a:endParaRPr lang="en-US" sz="1600">
              <a:solidFill>
                <a:prstClr val="black"/>
              </a:solidFill>
              <a:latin typeface="Arial"/>
              <a:ea typeface="Calibri"/>
              <a:cs typeface="Arial"/>
            </a:endParaRPr>
          </a:p>
        </p:txBody>
      </p:sp>
    </p:spTree>
    <p:extLst>
      <p:ext uri="{BB962C8B-B14F-4D97-AF65-F5344CB8AC3E}">
        <p14:creationId xmlns:p14="http://schemas.microsoft.com/office/powerpoint/2010/main" val="327654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AAD4-A167-2585-1202-6A94A09F2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9B145-BB50-2B88-C889-E3A830227D45}"/>
              </a:ext>
            </a:extLst>
          </p:cNvPr>
          <p:cNvSpPr>
            <a:spLocks noGrp="1"/>
          </p:cNvSpPr>
          <p:nvPr>
            <p:ph type="title"/>
          </p:nvPr>
        </p:nvSpPr>
        <p:spPr>
          <a:xfrm>
            <a:off x="545910" y="0"/>
            <a:ext cx="10426890" cy="1295400"/>
          </a:xfrm>
        </p:spPr>
        <p:txBody>
          <a:bodyPr lIns="91440" tIns="45720" rIns="91440" bIns="45720" anchor="ctr"/>
          <a:lstStyle/>
          <a:p>
            <a:r>
              <a:rPr lang="en-US" i="0">
                <a:cs typeface="Arial"/>
              </a:rPr>
              <a:t>Campaign Overview – Live on Multiple Statewide Channels</a:t>
            </a:r>
          </a:p>
        </p:txBody>
      </p:sp>
      <p:pic>
        <p:nvPicPr>
          <p:cNvPr id="7" name="Picture 6">
            <a:extLst>
              <a:ext uri="{FF2B5EF4-FFF2-40B4-BE49-F238E27FC236}">
                <a16:creationId xmlns:a16="http://schemas.microsoft.com/office/drawing/2014/main" id="{AA7BB0F6-7FBC-CE37-5DB6-F08A9C6CA223}"/>
              </a:ext>
            </a:extLst>
          </p:cNvPr>
          <p:cNvPicPr>
            <a:picLocks noChangeAspect="1"/>
          </p:cNvPicPr>
          <p:nvPr/>
        </p:nvPicPr>
        <p:blipFill>
          <a:blip r:embed="rId3"/>
          <a:stretch>
            <a:fillRect/>
          </a:stretch>
        </p:blipFill>
        <p:spPr>
          <a:xfrm>
            <a:off x="1510135" y="1696410"/>
            <a:ext cx="9171729" cy="4782401"/>
          </a:xfrm>
          <a:prstGeom prst="rect">
            <a:avLst/>
          </a:prstGeom>
          <a:ln>
            <a:solidFill>
              <a:schemeClr val="tx2">
                <a:lumMod val="50000"/>
                <a:lumOff val="50000"/>
              </a:schemeClr>
            </a:solidFill>
          </a:ln>
        </p:spPr>
      </p:pic>
    </p:spTree>
    <p:extLst>
      <p:ext uri="{BB962C8B-B14F-4D97-AF65-F5344CB8AC3E}">
        <p14:creationId xmlns:p14="http://schemas.microsoft.com/office/powerpoint/2010/main" val="46498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29266-351F-C286-FA2A-3CC947D8B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E10C9-AE49-9A9A-CDA6-864EAF735C13}"/>
              </a:ext>
            </a:extLst>
          </p:cNvPr>
          <p:cNvSpPr>
            <a:spLocks noGrp="1"/>
          </p:cNvSpPr>
          <p:nvPr>
            <p:ph type="title"/>
          </p:nvPr>
        </p:nvSpPr>
        <p:spPr>
          <a:xfrm>
            <a:off x="545910" y="0"/>
            <a:ext cx="9079170" cy="1295400"/>
          </a:xfrm>
        </p:spPr>
        <p:txBody>
          <a:bodyPr lIns="91440" tIns="45720" rIns="91440" bIns="45720" anchor="ctr"/>
          <a:lstStyle/>
          <a:p>
            <a:r>
              <a:rPr lang="en-US" i="0">
                <a:cs typeface="Arial"/>
              </a:rPr>
              <a:t>Campaign Overview – Multiple Languages</a:t>
            </a:r>
          </a:p>
        </p:txBody>
      </p:sp>
      <p:pic>
        <p:nvPicPr>
          <p:cNvPr id="3" name="Picture 2">
            <a:extLst>
              <a:ext uri="{FF2B5EF4-FFF2-40B4-BE49-F238E27FC236}">
                <a16:creationId xmlns:a16="http://schemas.microsoft.com/office/drawing/2014/main" id="{95EC1050-A101-7B08-858A-4970D7492677}"/>
              </a:ext>
            </a:extLst>
          </p:cNvPr>
          <p:cNvPicPr>
            <a:picLocks noChangeAspect="1"/>
          </p:cNvPicPr>
          <p:nvPr/>
        </p:nvPicPr>
        <p:blipFill>
          <a:blip r:embed="rId3"/>
          <a:srcRect l="2873" t="5909" r="1890"/>
          <a:stretch>
            <a:fillRect/>
          </a:stretch>
        </p:blipFill>
        <p:spPr>
          <a:xfrm>
            <a:off x="647512" y="1621522"/>
            <a:ext cx="7570800" cy="4966292"/>
          </a:xfrm>
          <a:prstGeom prst="rect">
            <a:avLst/>
          </a:prstGeom>
          <a:ln w="12700">
            <a:solidFill>
              <a:schemeClr val="tx1"/>
            </a:solidFill>
          </a:ln>
        </p:spPr>
      </p:pic>
      <p:sp>
        <p:nvSpPr>
          <p:cNvPr id="4" name="TextBox 3">
            <a:extLst>
              <a:ext uri="{FF2B5EF4-FFF2-40B4-BE49-F238E27FC236}">
                <a16:creationId xmlns:a16="http://schemas.microsoft.com/office/drawing/2014/main" id="{D63A5FD2-BF4A-37D3-CACF-249EA33B105B}"/>
              </a:ext>
            </a:extLst>
          </p:cNvPr>
          <p:cNvSpPr txBox="1"/>
          <p:nvPr/>
        </p:nvSpPr>
        <p:spPr>
          <a:xfrm>
            <a:off x="8635997" y="2950506"/>
            <a:ext cx="2734525" cy="2062103"/>
          </a:xfrm>
          <a:prstGeom prst="rect">
            <a:avLst/>
          </a:prstGeom>
          <a:noFill/>
        </p:spPr>
        <p:txBody>
          <a:bodyPr wrap="square" lIns="91440" tIns="45720" rIns="91440" bIns="45720" rtlCol="0" anchor="t">
            <a:spAutoFit/>
          </a:bodyPr>
          <a:lstStyle/>
          <a:p>
            <a:pPr lvl="1">
              <a:defRPr/>
            </a:pPr>
            <a:r>
              <a:rPr lang="en-US" sz="1600" b="1">
                <a:solidFill>
                  <a:srgbClr val="374967"/>
                </a:solidFill>
              </a:rPr>
              <a:t>Languages: </a:t>
            </a:r>
          </a:p>
          <a:p>
            <a:pPr lvl="1">
              <a:defRPr/>
            </a:pPr>
            <a:endParaRPr lang="en-US" sz="1600"/>
          </a:p>
          <a:p>
            <a:pPr lvl="1">
              <a:defRPr/>
            </a:pPr>
            <a:r>
              <a:rPr lang="en-US" sz="1600"/>
              <a:t>English, Spanish, Brazilian Portuguese, Vietnamese, Arabic, Haitian Creole, Simplified Chinese</a:t>
            </a:r>
            <a:endParaRPr kumimoji="0" lang="en-US"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374967"/>
              </a:solidFill>
              <a:effectLst/>
              <a:uLnTx/>
              <a:uFillTx/>
              <a:latin typeface="Arial"/>
              <a:ea typeface="Calibri"/>
              <a:cs typeface="Arial" panose="020B0604020202020204" pitchFamily="34" charset="0"/>
            </a:endParaRPr>
          </a:p>
        </p:txBody>
      </p:sp>
    </p:spTree>
    <p:extLst>
      <p:ext uri="{BB962C8B-B14F-4D97-AF65-F5344CB8AC3E}">
        <p14:creationId xmlns:p14="http://schemas.microsoft.com/office/powerpoint/2010/main" val="3891180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BACA8-F07D-FC2D-07F9-4254D02FD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E903B-CE70-EAA0-B55A-68934F07BFE7}"/>
              </a:ext>
            </a:extLst>
          </p:cNvPr>
          <p:cNvSpPr>
            <a:spLocks noGrp="1"/>
          </p:cNvSpPr>
          <p:nvPr>
            <p:ph type="title"/>
          </p:nvPr>
        </p:nvSpPr>
        <p:spPr>
          <a:xfrm>
            <a:off x="545910" y="0"/>
            <a:ext cx="9079170" cy="1295400"/>
          </a:xfrm>
        </p:spPr>
        <p:txBody>
          <a:bodyPr lIns="91440" tIns="45720" rIns="91440" bIns="45720" anchor="ctr"/>
          <a:lstStyle/>
          <a:p>
            <a:r>
              <a:rPr lang="en-US" i="0">
                <a:cs typeface="Arial"/>
              </a:rPr>
              <a:t>Campaign Imagery – Variety of Faces and Colors</a:t>
            </a:r>
          </a:p>
        </p:txBody>
      </p:sp>
      <p:pic>
        <p:nvPicPr>
          <p:cNvPr id="18" name="Picture 17" descr="A picture containing graphical user interface&#10;&#10;AI-generated content may be incorrect.">
            <a:extLst>
              <a:ext uri="{FF2B5EF4-FFF2-40B4-BE49-F238E27FC236}">
                <a16:creationId xmlns:a16="http://schemas.microsoft.com/office/drawing/2014/main" id="{376E65AE-0A27-C05B-B8C0-F642ABBB2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266" y="4131259"/>
            <a:ext cx="2433148" cy="2433148"/>
          </a:xfrm>
          <a:prstGeom prst="rect">
            <a:avLst/>
          </a:prstGeom>
          <a:ln>
            <a:solidFill>
              <a:schemeClr val="tx2">
                <a:lumMod val="25000"/>
                <a:lumOff val="75000"/>
              </a:schemeClr>
            </a:solidFill>
          </a:ln>
        </p:spPr>
      </p:pic>
      <p:pic>
        <p:nvPicPr>
          <p:cNvPr id="20" name="Picture 19" descr="A picture containing text, person&#10;&#10;AI-generated content may be incorrect.">
            <a:extLst>
              <a:ext uri="{FF2B5EF4-FFF2-40B4-BE49-F238E27FC236}">
                <a16:creationId xmlns:a16="http://schemas.microsoft.com/office/drawing/2014/main" id="{194149A5-946B-685E-18D5-B4E1F0524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865" y="1575779"/>
            <a:ext cx="2433147" cy="2433147"/>
          </a:xfrm>
          <a:prstGeom prst="rect">
            <a:avLst/>
          </a:prstGeom>
          <a:ln>
            <a:solidFill>
              <a:schemeClr val="tx2">
                <a:lumMod val="25000"/>
                <a:lumOff val="75000"/>
              </a:schemeClr>
            </a:solidFill>
          </a:ln>
        </p:spPr>
      </p:pic>
      <p:pic>
        <p:nvPicPr>
          <p:cNvPr id="24" name="Picture 23" descr="A picture containing text&#10;&#10;AI-generated content may be incorrect.">
            <a:extLst>
              <a:ext uri="{FF2B5EF4-FFF2-40B4-BE49-F238E27FC236}">
                <a16:creationId xmlns:a16="http://schemas.microsoft.com/office/drawing/2014/main" id="{7142BDC2-A8CE-E7AA-4F14-4CCA24C75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744" y="4131259"/>
            <a:ext cx="2433148" cy="2433148"/>
          </a:xfrm>
          <a:prstGeom prst="rect">
            <a:avLst/>
          </a:prstGeom>
          <a:ln>
            <a:solidFill>
              <a:schemeClr val="tx2">
                <a:lumMod val="25000"/>
                <a:lumOff val="75000"/>
              </a:schemeClr>
            </a:solidFill>
          </a:ln>
        </p:spPr>
      </p:pic>
      <p:pic>
        <p:nvPicPr>
          <p:cNvPr id="26" name="Picture 25" descr="A picture containing map&#10;&#10;AI-generated content may be incorrect.">
            <a:extLst>
              <a:ext uri="{FF2B5EF4-FFF2-40B4-BE49-F238E27FC236}">
                <a16:creationId xmlns:a16="http://schemas.microsoft.com/office/drawing/2014/main" id="{C09C3231-898F-ED3A-F593-1AE88628E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45" y="1575779"/>
            <a:ext cx="2433147" cy="2433147"/>
          </a:xfrm>
          <a:prstGeom prst="rect">
            <a:avLst/>
          </a:prstGeom>
          <a:ln>
            <a:solidFill>
              <a:schemeClr val="tx2">
                <a:lumMod val="25000"/>
                <a:lumOff val="75000"/>
              </a:schemeClr>
            </a:solidFill>
          </a:ln>
        </p:spPr>
      </p:pic>
      <p:pic>
        <p:nvPicPr>
          <p:cNvPr id="5" name="Picture 4" descr="A picture containing text, indoor, colorful&#10;&#10;AI-generated content may be incorrect.">
            <a:extLst>
              <a:ext uri="{FF2B5EF4-FFF2-40B4-BE49-F238E27FC236}">
                <a16:creationId xmlns:a16="http://schemas.microsoft.com/office/drawing/2014/main" id="{B928ABDA-03AF-4953-CDFA-3DCB5A41D5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8376" y="1572432"/>
            <a:ext cx="2441244" cy="2441244"/>
          </a:xfrm>
          <a:prstGeom prst="rect">
            <a:avLst/>
          </a:prstGeom>
          <a:ln>
            <a:solidFill>
              <a:schemeClr val="tx2">
                <a:lumMod val="25000"/>
                <a:lumOff val="75000"/>
              </a:schemeClr>
            </a:solidFill>
          </a:ln>
        </p:spPr>
      </p:pic>
      <p:pic>
        <p:nvPicPr>
          <p:cNvPr id="7" name="Picture 6" descr="Map&#10;&#10;AI-generated content may be incorrect.">
            <a:extLst>
              <a:ext uri="{FF2B5EF4-FFF2-40B4-BE49-F238E27FC236}">
                <a16:creationId xmlns:a16="http://schemas.microsoft.com/office/drawing/2014/main" id="{83183C7B-72D5-D2BA-CB3C-6366DE72E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5846" y="4126741"/>
            <a:ext cx="2430513" cy="2441245"/>
          </a:xfrm>
          <a:prstGeom prst="rect">
            <a:avLst/>
          </a:prstGeom>
          <a:ln>
            <a:solidFill>
              <a:schemeClr val="tx2">
                <a:lumMod val="25000"/>
                <a:lumOff val="75000"/>
              </a:schemeClr>
            </a:solidFill>
          </a:ln>
        </p:spPr>
      </p:pic>
    </p:spTree>
    <p:extLst>
      <p:ext uri="{BB962C8B-B14F-4D97-AF65-F5344CB8AC3E}">
        <p14:creationId xmlns:p14="http://schemas.microsoft.com/office/powerpoint/2010/main" val="42267190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yKF_gv.pZbm2Rgq6p__oA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yKF_gv.pZbm2Rgq6p__oA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RcblEEfJJRA3Z_qO1pXby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xecutive Office of Health and Human Services Grid 16:9 - 25478">
  <a:themeElements>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6E7FF"/>
        </a:solidFill>
        <a:ln w="9525" cap="rnd" cmpd="sng" algn="ctr">
          <a:solidFill>
            <a:srgbClr val="D6E7F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F9035EDB-9FD0-4E33-8200-200804FF3B5B}" vid="{0FC188ED-BAC5-4598-BC23-5E1AFFECB620}"/>
    </a:ext>
  </a:extLst>
</a:theme>
</file>

<file path=ppt/theme/theme3.xml><?xml version="1.0" encoding="utf-8"?>
<a:theme xmlns:a="http://schemas.openxmlformats.org/drawingml/2006/main" name="1_DMA Presentat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ecutive Office of Health and Human Services Grid 16:9 - 25478">
  <a:themeElements>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6E7FF"/>
        </a:solidFill>
        <a:ln w="9525" cap="rnd" cmpd="sng" algn="ctr">
          <a:solidFill>
            <a:srgbClr val="D6E7F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200"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2_DMA Presentat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Cover">
  <a:themeElements>
    <a:clrScheme name="ASG">
      <a:dk1>
        <a:srgbClr val="495A71"/>
      </a:dk1>
      <a:lt1>
        <a:srgbClr val="FFFFFF"/>
      </a:lt1>
      <a:dk2>
        <a:srgbClr val="FFC000"/>
      </a:dk2>
      <a:lt2>
        <a:srgbClr val="FFFFFF"/>
      </a:lt2>
      <a:accent1>
        <a:srgbClr val="00168F"/>
      </a:accent1>
      <a:accent2>
        <a:srgbClr val="FFC000"/>
      </a:accent2>
      <a:accent3>
        <a:srgbClr val="8AAE3F"/>
      </a:accent3>
      <a:accent4>
        <a:srgbClr val="00168F"/>
      </a:accent4>
      <a:accent5>
        <a:srgbClr val="ED3048"/>
      </a:accent5>
      <a:accent6>
        <a:srgbClr val="BFBFBF"/>
      </a:accent6>
      <a:hlink>
        <a:srgbClr val="0563C1"/>
      </a:hlink>
      <a:folHlink>
        <a:srgbClr val="ADB9CA"/>
      </a:folHlink>
    </a:clrScheme>
    <a:fontScheme name="ASG">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xt">
  <a:themeElements>
    <a:clrScheme name="ASG">
      <a:dk1>
        <a:srgbClr val="495A71"/>
      </a:dk1>
      <a:lt1>
        <a:srgbClr val="FFFFFF"/>
      </a:lt1>
      <a:dk2>
        <a:srgbClr val="FFC000"/>
      </a:dk2>
      <a:lt2>
        <a:srgbClr val="FFFFFF"/>
      </a:lt2>
      <a:accent1>
        <a:srgbClr val="00168F"/>
      </a:accent1>
      <a:accent2>
        <a:srgbClr val="FFC000"/>
      </a:accent2>
      <a:accent3>
        <a:srgbClr val="8AAE3F"/>
      </a:accent3>
      <a:accent4>
        <a:srgbClr val="00168F"/>
      </a:accent4>
      <a:accent5>
        <a:srgbClr val="ED3048"/>
      </a:accent5>
      <a:accent6>
        <a:srgbClr val="BFBFBF"/>
      </a:accent6>
      <a:hlink>
        <a:srgbClr val="0563C1"/>
      </a:hlink>
      <a:folHlink>
        <a:srgbClr val="ADB9CA"/>
      </a:folHlink>
    </a:clrScheme>
    <a:fontScheme name="ASG">
      <a:majorFont>
        <a:latin typeface="FreeSans"/>
        <a:ea typeface=""/>
        <a:cs typeface=""/>
      </a:majorFont>
      <a:minorFont>
        <a:latin typeface="Free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ank">
  <a:themeElements>
    <a:clrScheme name="ASG">
      <a:dk1>
        <a:srgbClr val="495A71"/>
      </a:dk1>
      <a:lt1>
        <a:srgbClr val="FFFFFF"/>
      </a:lt1>
      <a:dk2>
        <a:srgbClr val="FFC000"/>
      </a:dk2>
      <a:lt2>
        <a:srgbClr val="FFFFFF"/>
      </a:lt2>
      <a:accent1>
        <a:srgbClr val="00168F"/>
      </a:accent1>
      <a:accent2>
        <a:srgbClr val="FFC000"/>
      </a:accent2>
      <a:accent3>
        <a:srgbClr val="8AAE3F"/>
      </a:accent3>
      <a:accent4>
        <a:srgbClr val="00168F"/>
      </a:accent4>
      <a:accent5>
        <a:srgbClr val="ED3048"/>
      </a:accent5>
      <a:accent6>
        <a:srgbClr val="BFBFBF"/>
      </a:accent6>
      <a:hlink>
        <a:srgbClr val="0563C1"/>
      </a:hlink>
      <a:folHlink>
        <a:srgbClr val="ADB9CA"/>
      </a:folHlink>
    </a:clrScheme>
    <a:fontScheme name="asg2">
      <a:majorFont>
        <a:latin typeface="FreeSans"/>
        <a:ea typeface=""/>
        <a:cs typeface=""/>
      </a:majorFont>
      <a:minorFont>
        <a:latin typeface="Free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1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2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3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4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3.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4.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5.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5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0.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1.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62.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7.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8.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ppt/theme/themeOverride9.xml><?xml version="1.0" encoding="utf-8"?>
<a:themeOverride xmlns:a="http://schemas.openxmlformats.org/drawingml/2006/main">
  <a:clrScheme name="Custom 1">
    <a:dk1>
      <a:srgbClr val="000000"/>
    </a:dk1>
    <a:lt1>
      <a:sysClr val="window" lastClr="FFFFFF"/>
    </a:lt1>
    <a:dk2>
      <a:srgbClr val="D6E7FF"/>
    </a:dk2>
    <a:lt2>
      <a:srgbClr val="F2F2F2"/>
    </a:lt2>
    <a:accent1>
      <a:srgbClr val="002960"/>
    </a:accent1>
    <a:accent2>
      <a:srgbClr val="0055C8"/>
    </a:accent2>
    <a:accent3>
      <a:srgbClr val="FFC000"/>
    </a:accent3>
    <a:accent4>
      <a:srgbClr val="9DC9F8"/>
    </a:accent4>
    <a:accent5>
      <a:srgbClr val="808080"/>
    </a:accent5>
    <a:accent6>
      <a:srgbClr val="2C973E"/>
    </a:accent6>
    <a:hlink>
      <a:srgbClr val="F04C3E"/>
    </a:hlink>
    <a:folHlink>
      <a:srgbClr val="51A7D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38b49f8-851e-4dd7-8455-fccf867cf785" xsi:nil="true"/>
    <lcf76f155ced4ddcb4097134ff3c332f xmlns="a6290ad0-cc61-4d48-992b-03735c8036f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8E622194A43049A7A1736E19D83AD2" ma:contentTypeVersion="11" ma:contentTypeDescription="Create a new document." ma:contentTypeScope="" ma:versionID="8a8d10c1b00c100fd854927363280629">
  <xsd:schema xmlns:xsd="http://www.w3.org/2001/XMLSchema" xmlns:xs="http://www.w3.org/2001/XMLSchema" xmlns:p="http://schemas.microsoft.com/office/2006/metadata/properties" xmlns:ns2="a6290ad0-cc61-4d48-992b-03735c8036f2" xmlns:ns3="d38b49f8-851e-4dd7-8455-fccf867cf785" targetNamespace="http://schemas.microsoft.com/office/2006/metadata/properties" ma:root="true" ma:fieldsID="edfe40704e7e620d66e556b4474a74c4" ns2:_="" ns3:_="">
    <xsd:import namespace="a6290ad0-cc61-4d48-992b-03735c8036f2"/>
    <xsd:import namespace="d38b49f8-851e-4dd7-8455-fccf867cf7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290ad0-cc61-4d48-992b-03735c803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8b49f8-851e-4dd7-8455-fccf867cf78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a3b8eb9-940a-4da3-bfc5-f1dd3aab0521}" ma:internalName="TaxCatchAll" ma:showField="CatchAllData" ma:web="d38b49f8-851e-4dd7-8455-fccf867cf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A71EEF-00E1-4281-A8FA-7F47B3B30FBF}">
  <ds:schemaRefs>
    <ds:schemaRef ds:uri="a6290ad0-cc61-4d48-992b-03735c8036f2"/>
    <ds:schemaRef ds:uri="d38b49f8-851e-4dd7-8455-fccf867cf7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6D22EBE-5AE0-43C0-B049-819EB99B233A}">
  <ds:schemaRefs>
    <ds:schemaRef ds:uri="a6290ad0-cc61-4d48-992b-03735c8036f2"/>
    <ds:schemaRef ds:uri="d38b49f8-851e-4dd7-8455-fccf867cf7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8FCD993-90F7-48F4-AFED-BB8E0C93F040}">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14</Notes>
  <HiddenSlides>0</HiddenSlides>
  <ScaleCrop>false</ScaleCrop>
  <HeadingPairs>
    <vt:vector size="4" baseType="variant">
      <vt:variant>
        <vt:lpstr>Theme</vt:lpstr>
      </vt:variant>
      <vt:variant>
        <vt:i4>9</vt:i4>
      </vt:variant>
      <vt:variant>
        <vt:lpstr>Slide Titles</vt:lpstr>
      </vt:variant>
      <vt:variant>
        <vt:i4>19</vt:i4>
      </vt:variant>
    </vt:vector>
  </HeadingPairs>
  <TitlesOfParts>
    <vt:vector size="28" baseType="lpstr">
      <vt:lpstr>Executive Office of Health and Human Services Grid 16:9 - 25478</vt:lpstr>
      <vt:lpstr>Theme2</vt:lpstr>
      <vt:lpstr>1_DMA Presentation</vt:lpstr>
      <vt:lpstr>1_Executive Office of Health and Human Services Grid 16:9 - 25478</vt:lpstr>
      <vt:lpstr>2_DMA Presentation</vt:lpstr>
      <vt:lpstr>1_Office Theme</vt:lpstr>
      <vt:lpstr>Cover</vt:lpstr>
      <vt:lpstr>Text</vt:lpstr>
      <vt:lpstr>Blank</vt:lpstr>
      <vt:lpstr>Office of Behavioral Health Promotion and Prevention</vt:lpstr>
      <vt:lpstr> Agenda</vt:lpstr>
      <vt:lpstr>OBHPP Official Launch Event  </vt:lpstr>
      <vt:lpstr>Our Office’s Official Launch Event</vt:lpstr>
      <vt:lpstr>Our Statewide Campaign  </vt:lpstr>
      <vt:lpstr>Campaign Overview</vt:lpstr>
      <vt:lpstr>Campaign Overview – Live on Multiple Statewide Channels</vt:lpstr>
      <vt:lpstr>Campaign Overview – Multiple Languages</vt:lpstr>
      <vt:lpstr>Campaign Imagery – Variety of Faces and Colors</vt:lpstr>
      <vt:lpstr>Campaign Media Plan</vt:lpstr>
      <vt:lpstr>Live Campaign Activity</vt:lpstr>
      <vt:lpstr>Shareable Campaign Materials</vt:lpstr>
      <vt:lpstr>RFA Update  </vt:lpstr>
      <vt:lpstr>RFA Overview</vt:lpstr>
      <vt:lpstr>OBHPP Opportunity Information</vt:lpstr>
      <vt:lpstr>Summary of Review Process</vt:lpstr>
      <vt:lpstr>Looking Ahead  </vt:lpstr>
      <vt:lpstr>Looking Ahead</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Gene, Cherline (DMH)</dc:creator>
  <cp:revision>2</cp:revision>
  <dcterms:created xsi:type="dcterms:W3CDTF">2025-06-11T23:21:52Z</dcterms:created>
  <dcterms:modified xsi:type="dcterms:W3CDTF">2025-12-12T20:29:46Z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0x010100008E622194A43049A7A1736E19D83AD2</vt:lpwstr>
  </property>
  <property fmtid="{D5CDD505-2E9C-101B-9397-08002B2CF9AE}" pid="3" name="MediaServiceImageTags">
    <vt:lpwstr/>
  </property>
</Properties>
</file>