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Override1.xml" ContentType="application/vnd.openxmlformats-officedocument.themeOverride+xml"/>
  <Override PartName="/ppt/tags/tag8.xml" ContentType="application/vnd.openxmlformats-officedocument.presentationml.tags+xml"/>
  <Override PartName="/ppt/theme/themeOverride2.xml" ContentType="application/vnd.openxmlformats-officedocument.themeOverride+xml"/>
  <Override PartName="/ppt/tags/tag9.xml" ContentType="application/vnd.openxmlformats-officedocument.presentationml.tags+xml"/>
  <Override PartName="/ppt/theme/themeOverride3.xml" ContentType="application/vnd.openxmlformats-officedocument.themeOverride+xml"/>
  <Override PartName="/ppt/tags/tag10.xml" ContentType="application/vnd.openxmlformats-officedocument.presentationml.tags+xml"/>
  <Override PartName="/ppt/theme/themeOverride4.xml" ContentType="application/vnd.openxmlformats-officedocument.themeOverride+xml"/>
  <Override PartName="/ppt/tags/tag11.xml" ContentType="application/vnd.openxmlformats-officedocument.presentationml.tags+xml"/>
  <Override PartName="/ppt/theme/themeOverride5.xml" ContentType="application/vnd.openxmlformats-officedocument.themeOverride+xml"/>
  <Override PartName="/ppt/tags/tag12.xml" ContentType="application/vnd.openxmlformats-officedocument.presentationml.tags+xml"/>
  <Override PartName="/ppt/theme/themeOverride6.xml" ContentType="application/vnd.openxmlformats-officedocument.themeOverride+xml"/>
  <Override PartName="/ppt/tags/tag13.xml" ContentType="application/vnd.openxmlformats-officedocument.presentationml.tags+xml"/>
  <Override PartName="/ppt/theme/themeOverride7.xml" ContentType="application/vnd.openxmlformats-officedocument.themeOverride+xml"/>
  <Override PartName="/ppt/tags/tag14.xml" ContentType="application/vnd.openxmlformats-officedocument.presentationml.tags+xml"/>
  <Override PartName="/ppt/tags/tag15.xml" ContentType="application/vnd.openxmlformats-officedocument.presentationml.tags+xml"/>
  <Override PartName="/ppt/theme/themeOverride8.xml" ContentType="application/vnd.openxmlformats-officedocument.themeOverride+xml"/>
  <Override PartName="/ppt/tags/tag16.xml" ContentType="application/vnd.openxmlformats-officedocument.presentationml.tags+xml"/>
  <Override PartName="/ppt/tags/tag17.xml" ContentType="application/vnd.openxmlformats-officedocument.presentationml.tags+xml"/>
  <Override PartName="/ppt/theme/themeOverride9.xml" ContentType="application/vnd.openxmlformats-officedocument.themeOverride+xml"/>
  <Override PartName="/ppt/tags/tag18.xml" ContentType="application/vnd.openxmlformats-officedocument.presentationml.tags+xml"/>
  <Override PartName="/ppt/tags/tag19.xml" ContentType="application/vnd.openxmlformats-officedocument.presentationml.tags+xml"/>
  <Override PartName="/ppt/theme/themeOverride10.xml" ContentType="application/vnd.openxmlformats-officedocument.themeOverride+xml"/>
  <Override PartName="/ppt/tags/tag20.xml" ContentType="application/vnd.openxmlformats-officedocument.presentationml.tags+xml"/>
  <Override PartName="/ppt/tags/tag21.xml" ContentType="application/vnd.openxmlformats-officedocument.presentationml.tags+xml"/>
  <Override PartName="/ppt/theme/themeOverride11.xml" ContentType="application/vnd.openxmlformats-officedocument.themeOverr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Override12.xml" ContentType="application/vnd.openxmlformats-officedocument.themeOverr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heme/themeOverride13.xml" ContentType="application/vnd.openxmlformats-officedocument.themeOverride+xml"/>
  <Override PartName="/ppt/tags/tag38.xml" ContentType="application/vnd.openxmlformats-officedocument.presentationml.tags+xml"/>
  <Override PartName="/ppt/theme/themeOverride14.xml" ContentType="application/vnd.openxmlformats-officedocument.themeOverride+xml"/>
  <Override PartName="/ppt/tags/tag39.xml" ContentType="application/vnd.openxmlformats-officedocument.presentationml.tags+xml"/>
  <Override PartName="/ppt/theme/themeOverride15.xml" ContentType="application/vnd.openxmlformats-officedocument.themeOverride+xml"/>
  <Override PartName="/ppt/tags/tag40.xml" ContentType="application/vnd.openxmlformats-officedocument.presentationml.tags+xml"/>
  <Override PartName="/ppt/theme/themeOverride16.xml" ContentType="application/vnd.openxmlformats-officedocument.themeOverride+xml"/>
  <Override PartName="/ppt/tags/tag41.xml" ContentType="application/vnd.openxmlformats-officedocument.presentationml.tags+xml"/>
  <Override PartName="/ppt/theme/themeOverride17.xml" ContentType="application/vnd.openxmlformats-officedocument.themeOverride+xml"/>
  <Override PartName="/ppt/tags/tag42.xml" ContentType="application/vnd.openxmlformats-officedocument.presentationml.tags+xml"/>
  <Override PartName="/ppt/theme/themeOverride18.xml" ContentType="application/vnd.openxmlformats-officedocument.themeOverride+xml"/>
  <Override PartName="/ppt/tags/tag43.xml" ContentType="application/vnd.openxmlformats-officedocument.presentationml.tags+xml"/>
  <Override PartName="/ppt/theme/themeOverride19.xml" ContentType="application/vnd.openxmlformats-officedocument.themeOverride+xml"/>
  <Override PartName="/ppt/tags/tag44.xml" ContentType="application/vnd.openxmlformats-officedocument.presentationml.tags+xml"/>
  <Override PartName="/ppt/tags/tag45.xml" ContentType="application/vnd.openxmlformats-officedocument.presentationml.tags+xml"/>
  <Override PartName="/ppt/theme/themeOverride20.xml" ContentType="application/vnd.openxmlformats-officedocument.themeOverride+xml"/>
  <Override PartName="/ppt/tags/tag46.xml" ContentType="application/vnd.openxmlformats-officedocument.presentationml.tags+xml"/>
  <Override PartName="/ppt/tags/tag47.xml" ContentType="application/vnd.openxmlformats-officedocument.presentationml.tags+xml"/>
  <Override PartName="/ppt/theme/themeOverride21.xml" ContentType="application/vnd.openxmlformats-officedocument.themeOverride+xml"/>
  <Override PartName="/ppt/tags/tag48.xml" ContentType="application/vnd.openxmlformats-officedocument.presentationml.tags+xml"/>
  <Override PartName="/ppt/tags/tag49.xml" ContentType="application/vnd.openxmlformats-officedocument.presentationml.tags+xml"/>
  <Override PartName="/ppt/theme/themeOverride22.xml" ContentType="application/vnd.openxmlformats-officedocument.themeOverride+xml"/>
  <Override PartName="/ppt/tags/tag50.xml" ContentType="application/vnd.openxmlformats-officedocument.presentationml.tags+xml"/>
  <Override PartName="/ppt/tags/tag51.xml" ContentType="application/vnd.openxmlformats-officedocument.presentationml.tags+xml"/>
  <Override PartName="/ppt/theme/themeOverride23.xml" ContentType="application/vnd.openxmlformats-officedocument.themeOverr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heme/themeOverride24.xml" ContentType="application/vnd.openxmlformats-officedocument.themeOverride+xml"/>
  <Override PartName="/ppt/tags/tag56.xml" ContentType="application/vnd.openxmlformats-officedocument.presentationml.tags+xml"/>
  <Override PartName="/ppt/theme/themeOverride25.xml" ContentType="application/vnd.openxmlformats-officedocument.themeOverr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Override26.xml" ContentType="application/vnd.openxmlformats-officedocument.themeOverride+xml"/>
  <Override PartName="/ppt/tags/tag62.xml" ContentType="application/vnd.openxmlformats-officedocument.presentationml.tags+xml"/>
  <Override PartName="/ppt/tags/tag63.xml" ContentType="application/vnd.openxmlformats-officedocument.presentationml.tags+xml"/>
  <Override PartName="/ppt/theme/themeOverride27.xml" ContentType="application/vnd.openxmlformats-officedocument.themeOverride+xml"/>
  <Override PartName="/ppt/tags/tag64.xml" ContentType="application/vnd.openxmlformats-officedocument.presentationml.tags+xml"/>
  <Override PartName="/ppt/theme/themeOverride28.xml" ContentType="application/vnd.openxmlformats-officedocument.themeOverride+xml"/>
  <Override PartName="/ppt/tags/tag65.xml" ContentType="application/vnd.openxmlformats-officedocument.presentationml.tags+xml"/>
  <Override PartName="/ppt/theme/themeOverride29.xml" ContentType="application/vnd.openxmlformats-officedocument.themeOverr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heme/themeOverride30.xml" ContentType="application/vnd.openxmlformats-officedocument.themeOverride+xml"/>
  <Override PartName="/ppt/tags/tag71.xml" ContentType="application/vnd.openxmlformats-officedocument.presentationml.tags+xml"/>
  <Override PartName="/ppt/theme/themeOverride31.xml" ContentType="application/vnd.openxmlformats-officedocument.themeOverride+xml"/>
  <Override PartName="/ppt/tags/tag72.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4.xml" ContentType="application/vnd.openxmlformats-officedocument.them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heme/themeOverride32.xml" ContentType="application/vnd.openxmlformats-officedocument.themeOverride+xml"/>
  <Override PartName="/ppt/tags/tag84.xml" ContentType="application/vnd.openxmlformats-officedocument.presentationml.tags+xml"/>
  <Override PartName="/ppt/theme/themeOverride33.xml" ContentType="application/vnd.openxmlformats-officedocument.themeOverride+xml"/>
  <Override PartName="/ppt/tags/tag85.xml" ContentType="application/vnd.openxmlformats-officedocument.presentationml.tags+xml"/>
  <Override PartName="/ppt/theme/themeOverride34.xml" ContentType="application/vnd.openxmlformats-officedocument.themeOverride+xml"/>
  <Override PartName="/ppt/tags/tag86.xml" ContentType="application/vnd.openxmlformats-officedocument.presentationml.tags+xml"/>
  <Override PartName="/ppt/theme/themeOverride35.xml" ContentType="application/vnd.openxmlformats-officedocument.themeOverride+xml"/>
  <Override PartName="/ppt/tags/tag87.xml" ContentType="application/vnd.openxmlformats-officedocument.presentationml.tags+xml"/>
  <Override PartName="/ppt/theme/themeOverride36.xml" ContentType="application/vnd.openxmlformats-officedocument.themeOverride+xml"/>
  <Override PartName="/ppt/tags/tag88.xml" ContentType="application/vnd.openxmlformats-officedocument.presentationml.tags+xml"/>
  <Override PartName="/ppt/theme/themeOverride37.xml" ContentType="application/vnd.openxmlformats-officedocument.themeOverride+xml"/>
  <Override PartName="/ppt/tags/tag89.xml" ContentType="application/vnd.openxmlformats-officedocument.presentationml.tags+xml"/>
  <Override PartName="/ppt/theme/themeOverride38.xml" ContentType="application/vnd.openxmlformats-officedocument.themeOverride+xml"/>
  <Override PartName="/ppt/tags/tag90.xml" ContentType="application/vnd.openxmlformats-officedocument.presentationml.tags+xml"/>
  <Override PartName="/ppt/tags/tag91.xml" ContentType="application/vnd.openxmlformats-officedocument.presentationml.tags+xml"/>
  <Override PartName="/ppt/theme/themeOverride39.xml" ContentType="application/vnd.openxmlformats-officedocument.themeOverride+xml"/>
  <Override PartName="/ppt/tags/tag92.xml" ContentType="application/vnd.openxmlformats-officedocument.presentationml.tags+xml"/>
  <Override PartName="/ppt/tags/tag93.xml" ContentType="application/vnd.openxmlformats-officedocument.presentationml.tags+xml"/>
  <Override PartName="/ppt/theme/themeOverride40.xml" ContentType="application/vnd.openxmlformats-officedocument.themeOverride+xml"/>
  <Override PartName="/ppt/tags/tag94.xml" ContentType="application/vnd.openxmlformats-officedocument.presentationml.tags+xml"/>
  <Override PartName="/ppt/tags/tag95.xml" ContentType="application/vnd.openxmlformats-officedocument.presentationml.tags+xml"/>
  <Override PartName="/ppt/theme/themeOverride41.xml" ContentType="application/vnd.openxmlformats-officedocument.themeOverride+xml"/>
  <Override PartName="/ppt/tags/tag96.xml" ContentType="application/vnd.openxmlformats-officedocument.presentationml.tags+xml"/>
  <Override PartName="/ppt/tags/tag97.xml" ContentType="application/vnd.openxmlformats-officedocument.presentationml.tags+xml"/>
  <Override PartName="/ppt/theme/themeOverride42.xml" ContentType="application/vnd.openxmlformats-officedocument.themeOverr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heme/themeOverride43.xml" ContentType="application/vnd.openxmlformats-officedocument.themeOverr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heme/themeOverride44.xml" ContentType="application/vnd.openxmlformats-officedocument.themeOverride+xml"/>
  <Override PartName="/ppt/tags/tag114.xml" ContentType="application/vnd.openxmlformats-officedocument.presentationml.tags+xml"/>
  <Override PartName="/ppt/theme/themeOverride45.xml" ContentType="application/vnd.openxmlformats-officedocument.themeOverride+xml"/>
  <Override PartName="/ppt/tags/tag115.xml" ContentType="application/vnd.openxmlformats-officedocument.presentationml.tags+xml"/>
  <Override PartName="/ppt/theme/themeOverride46.xml" ContentType="application/vnd.openxmlformats-officedocument.themeOverride+xml"/>
  <Override PartName="/ppt/tags/tag116.xml" ContentType="application/vnd.openxmlformats-officedocument.presentationml.tags+xml"/>
  <Override PartName="/ppt/theme/themeOverride47.xml" ContentType="application/vnd.openxmlformats-officedocument.themeOverride+xml"/>
  <Override PartName="/ppt/tags/tag117.xml" ContentType="application/vnd.openxmlformats-officedocument.presentationml.tags+xml"/>
  <Override PartName="/ppt/theme/themeOverride48.xml" ContentType="application/vnd.openxmlformats-officedocument.themeOverride+xml"/>
  <Override PartName="/ppt/tags/tag118.xml" ContentType="application/vnd.openxmlformats-officedocument.presentationml.tags+xml"/>
  <Override PartName="/ppt/theme/themeOverride49.xml" ContentType="application/vnd.openxmlformats-officedocument.themeOverride+xml"/>
  <Override PartName="/ppt/tags/tag119.xml" ContentType="application/vnd.openxmlformats-officedocument.presentationml.tags+xml"/>
  <Override PartName="/ppt/theme/themeOverride50.xml" ContentType="application/vnd.openxmlformats-officedocument.themeOverride+xml"/>
  <Override PartName="/ppt/tags/tag120.xml" ContentType="application/vnd.openxmlformats-officedocument.presentationml.tags+xml"/>
  <Override PartName="/ppt/tags/tag121.xml" ContentType="application/vnd.openxmlformats-officedocument.presentationml.tags+xml"/>
  <Override PartName="/ppt/theme/themeOverride51.xml" ContentType="application/vnd.openxmlformats-officedocument.themeOverride+xml"/>
  <Override PartName="/ppt/tags/tag122.xml" ContentType="application/vnd.openxmlformats-officedocument.presentationml.tags+xml"/>
  <Override PartName="/ppt/tags/tag123.xml" ContentType="application/vnd.openxmlformats-officedocument.presentationml.tags+xml"/>
  <Override PartName="/ppt/theme/themeOverride52.xml" ContentType="application/vnd.openxmlformats-officedocument.themeOverride+xml"/>
  <Override PartName="/ppt/tags/tag124.xml" ContentType="application/vnd.openxmlformats-officedocument.presentationml.tags+xml"/>
  <Override PartName="/ppt/tags/tag125.xml" ContentType="application/vnd.openxmlformats-officedocument.presentationml.tags+xml"/>
  <Override PartName="/ppt/theme/themeOverride53.xml" ContentType="application/vnd.openxmlformats-officedocument.themeOverride+xml"/>
  <Override PartName="/ppt/tags/tag126.xml" ContentType="application/vnd.openxmlformats-officedocument.presentationml.tags+xml"/>
  <Override PartName="/ppt/tags/tag127.xml" ContentType="application/vnd.openxmlformats-officedocument.presentationml.tags+xml"/>
  <Override PartName="/ppt/theme/themeOverride54.xml" ContentType="application/vnd.openxmlformats-officedocument.themeOverr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heme/themeOverride55.xml" ContentType="application/vnd.openxmlformats-officedocument.themeOverride+xml"/>
  <Override PartName="/ppt/tags/tag132.xml" ContentType="application/vnd.openxmlformats-officedocument.presentationml.tags+xml"/>
  <Override PartName="/ppt/theme/themeOverride56.xml" ContentType="application/vnd.openxmlformats-officedocument.themeOverr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heme/themeOverride57.xml" ContentType="application/vnd.openxmlformats-officedocument.themeOverride+xml"/>
  <Override PartName="/ppt/tags/tag138.xml" ContentType="application/vnd.openxmlformats-officedocument.presentationml.tags+xml"/>
  <Override PartName="/ppt/tags/tag139.xml" ContentType="application/vnd.openxmlformats-officedocument.presentationml.tags+xml"/>
  <Override PartName="/ppt/theme/themeOverride58.xml" ContentType="application/vnd.openxmlformats-officedocument.themeOverride+xml"/>
  <Override PartName="/ppt/tags/tag140.xml" ContentType="application/vnd.openxmlformats-officedocument.presentationml.tags+xml"/>
  <Override PartName="/ppt/theme/themeOverride59.xml" ContentType="application/vnd.openxmlformats-officedocument.themeOverride+xml"/>
  <Override PartName="/ppt/tags/tag141.xml" ContentType="application/vnd.openxmlformats-officedocument.presentationml.tags+xml"/>
  <Override PartName="/ppt/theme/themeOverride60.xml" ContentType="application/vnd.openxmlformats-officedocument.themeOverr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heme/themeOverride61.xml" ContentType="application/vnd.openxmlformats-officedocument.themeOverride+xml"/>
  <Override PartName="/ppt/tags/tag147.xml" ContentType="application/vnd.openxmlformats-officedocument.presentationml.tags+xml"/>
  <Override PartName="/ppt/theme/themeOverride62.xml" ContentType="application/vnd.openxmlformats-officedocument.themeOverride+xml"/>
  <Override PartName="/ppt/tags/tag148.xml" ContentType="application/vnd.openxmlformats-officedocument.presentationml.tags+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6.xml" ContentType="application/vnd.openxmlformats-officedocument.theme+xml"/>
  <Override PartName="/ppt/tags/tag149.xml" ContentType="application/vnd.openxmlformats-officedocument.presentationml.tags+xml"/>
  <Override PartName="/ppt/tags/tag150.xml" ContentType="application/vnd.openxmlformats-officedocument.presentationml.tags+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4" r:id="rId4"/>
    <p:sldMasterId id="2147483912" r:id="rId5"/>
    <p:sldMasterId id="2147483927" r:id="rId6"/>
    <p:sldMasterId id="2147483942" r:id="rId7"/>
    <p:sldMasterId id="2147484011" r:id="rId8"/>
    <p:sldMasterId id="2147484025" r:id="rId9"/>
    <p:sldMasterId id="2147484039" r:id="rId10"/>
    <p:sldMasterId id="2147484043" r:id="rId11"/>
    <p:sldMasterId id="2147484046" r:id="rId12"/>
  </p:sldMasterIdLst>
  <p:notesMasterIdLst>
    <p:notesMasterId r:id="rId36"/>
  </p:notesMasterIdLst>
  <p:sldIdLst>
    <p:sldId id="2145707690" r:id="rId13"/>
    <p:sldId id="2145705390" r:id="rId14"/>
    <p:sldId id="2145707736" r:id="rId15"/>
    <p:sldId id="2145707708" r:id="rId16"/>
    <p:sldId id="2145707750" r:id="rId17"/>
    <p:sldId id="2145707744" r:id="rId18"/>
    <p:sldId id="2145707754" r:id="rId19"/>
    <p:sldId id="258" r:id="rId20"/>
    <p:sldId id="2145707757" r:id="rId21"/>
    <p:sldId id="2145707755" r:id="rId22"/>
    <p:sldId id="264" r:id="rId23"/>
    <p:sldId id="2145707756" r:id="rId24"/>
    <p:sldId id="2145707743" r:id="rId25"/>
    <p:sldId id="2145707745" r:id="rId26"/>
    <p:sldId id="2145707746" r:id="rId27"/>
    <p:sldId id="260" r:id="rId28"/>
    <p:sldId id="2145707747" r:id="rId29"/>
    <p:sldId id="262" r:id="rId30"/>
    <p:sldId id="263" r:id="rId31"/>
    <p:sldId id="2145707748" r:id="rId32"/>
    <p:sldId id="2145707735" r:id="rId33"/>
    <p:sldId id="2145707732" r:id="rId34"/>
    <p:sldId id="214570770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C65442-37E5-E6CF-E304-4F499491C87E}" name="Mughal, Sarah (DMH)" initials="MS" userId="S::sarah.mughal@mass.gov::cb916a98-0a91-45fc-850d-67eae8a388c2" providerId="AD"/>
  <p188:author id="{53F2E2AE-9532-959D-0715-5435CE014B71}" name="Aguocha, Funmi" initials="AF" userId="S::oluwafunmilayo.aguocha2@mass.gov::3fe5e006-64a4-4d32-a18a-c37ae06d944a" providerId="AD"/>
  <p188:author id="{4A703EFD-4FCD-73EB-7EF0-ED7B0DC204AF}" name="Gene, Cherline (DMH)" initials="GC" userId="S::cherline.gene2@mass.gov::4fdb5886-d0a7-4d0f-aeb4-1cac21c6186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DE"/>
    <a:srgbClr val="5D779A"/>
    <a:srgbClr val="374967"/>
    <a:srgbClr val="F0F2F6"/>
    <a:srgbClr val="C3CDDB"/>
    <a:srgbClr val="2DD6B2"/>
    <a:srgbClr val="DBE1E9"/>
    <a:srgbClr val="0DC0FF"/>
    <a:srgbClr val="B3BFD1"/>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96B72B-98F6-7F5D-4671-5869EAD7BCDD}" v="796" dt="2026-04-01T16:30:34.392"/>
    <p1510:client id="{90555CAA-D9E4-BAB0-657B-F5C9BC757285}" v="57" dt="2026-04-01T17:12:00.627"/>
    <p1510:client id="{954B561F-D80C-3F64-0D3E-4F069C532167}" v="2" dt="2026-04-02T18:18:30.885"/>
    <p1510:client id="{CC68E6E1-4351-47FA-A4F1-8F8CD0E313BE}" v="37" dt="2026-04-01T19:19:17.055"/>
    <p1510:client id="{E0358B76-6471-2C3B-83EB-9D918D828D46}" v="421" dt="2026-04-02T18:29:57.136"/>
    <p1510:client id="{FF1BE554-318D-D30E-33CE-3FCA3D4FB1D5}" v="1" dt="2026-03-31T21:21:01.6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heme" Target="theme/theme1.xml"/><Relationship Id="rId21" Type="http://schemas.openxmlformats.org/officeDocument/2006/relationships/slide" Target="slides/slide9.xml"/><Relationship Id="rId34" Type="http://schemas.openxmlformats.org/officeDocument/2006/relationships/slide" Target="slides/slide22.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A00612-F5D0-49DB-8965-A2D4C2777B0F}" type="doc">
      <dgm:prSet loTypeId="urn:microsoft.com/office/officeart/2017/3/layout/DropPinTimeline" loCatId="timeline" qsTypeId="urn:microsoft.com/office/officeart/2005/8/quickstyle/simple1" qsCatId="simple" csTypeId="urn:microsoft.com/office/officeart/2005/8/colors/accent3_3" csCatId="accent3" phldr="1"/>
      <dgm:spPr/>
      <dgm:t>
        <a:bodyPr/>
        <a:lstStyle/>
        <a:p>
          <a:endParaRPr lang="en-US"/>
        </a:p>
      </dgm:t>
    </dgm:pt>
    <dgm:pt modelId="{0214E510-63A4-4B62-ACFC-B39772ECD9A7}">
      <dgm:prSet phldrT="[Text]" phldr="0"/>
      <dgm:spPr/>
      <dgm:t>
        <a:bodyPr/>
        <a:lstStyle/>
        <a:p>
          <a:pPr rtl="0">
            <a:defRPr b="1"/>
          </a:pPr>
          <a:r>
            <a:rPr lang="en-US" b="1">
              <a:solidFill>
                <a:schemeClr val="tx1"/>
              </a:solidFill>
              <a:latin typeface="Arial Nova"/>
              <a:ea typeface="Calibri"/>
              <a:cs typeface="Calibri"/>
            </a:rPr>
            <a:t>Review Period</a:t>
          </a:r>
          <a:r>
            <a:rPr lang="en-US" b="0">
              <a:solidFill>
                <a:schemeClr val="tx1"/>
              </a:solidFill>
              <a:latin typeface="Arial Nova"/>
              <a:ea typeface="Calibri"/>
              <a:cs typeface="Calibri"/>
            </a:rPr>
            <a:t> (November 24 – April est.)</a:t>
          </a:r>
          <a:endParaRPr lang="en-US">
            <a:solidFill>
              <a:schemeClr val="tx1"/>
            </a:solidFill>
            <a:latin typeface="Arial Nova"/>
          </a:endParaRPr>
        </a:p>
      </dgm:t>
    </dgm:pt>
    <dgm:pt modelId="{742D6260-F470-4893-83FC-45BB6BE97BA5}" type="parTrans" cxnId="{FF29742C-5249-43B2-83A2-81AB0093DB9D}">
      <dgm:prSet/>
      <dgm:spPr/>
      <dgm:t>
        <a:bodyPr/>
        <a:lstStyle/>
        <a:p>
          <a:endParaRPr lang="en-US"/>
        </a:p>
      </dgm:t>
    </dgm:pt>
    <dgm:pt modelId="{B537266B-06F4-457A-B344-067D10A59C25}" type="sibTrans" cxnId="{FF29742C-5249-43B2-83A2-81AB0093DB9D}">
      <dgm:prSet/>
      <dgm:spPr/>
      <dgm:t>
        <a:bodyPr/>
        <a:lstStyle/>
        <a:p>
          <a:endParaRPr lang="en-US"/>
        </a:p>
      </dgm:t>
    </dgm:pt>
    <dgm:pt modelId="{F6D11804-CF3D-4A57-A86A-694261AA333F}">
      <dgm:prSet phldr="0"/>
      <dgm:spPr/>
      <dgm:t>
        <a:bodyPr/>
        <a:lstStyle/>
        <a:p>
          <a:pPr>
            <a:defRPr b="1"/>
          </a:pPr>
          <a:r>
            <a:rPr lang="en-US" b="1">
              <a:solidFill>
                <a:schemeClr val="tx1"/>
              </a:solidFill>
              <a:latin typeface="Arial Nova"/>
            </a:rPr>
            <a:t>Application Period </a:t>
          </a:r>
          <a:r>
            <a:rPr lang="en-US" b="0">
              <a:solidFill>
                <a:schemeClr val="tx1"/>
              </a:solidFill>
              <a:latin typeface="Arial Nova"/>
            </a:rPr>
            <a:t>(October 3 – November 21)</a:t>
          </a:r>
        </a:p>
      </dgm:t>
    </dgm:pt>
    <dgm:pt modelId="{AE5D66DE-870B-41AA-B033-0534C5046D26}" type="parTrans" cxnId="{C949BB88-9C79-4501-B0E1-5F570CBFE7E6}">
      <dgm:prSet/>
      <dgm:spPr/>
    </dgm:pt>
    <dgm:pt modelId="{B693CEF6-4E73-4E85-98BB-CA6CC432A56F}" type="sibTrans" cxnId="{C949BB88-9C79-4501-B0E1-5F570CBFE7E6}">
      <dgm:prSet/>
      <dgm:spPr/>
    </dgm:pt>
    <dgm:pt modelId="{3A42DE3F-D695-437D-ADA2-BCB728D3655C}">
      <dgm:prSet phldr="0"/>
      <dgm:spPr/>
      <dgm:t>
        <a:bodyPr/>
        <a:lstStyle/>
        <a:p>
          <a:r>
            <a:rPr lang="en-US" b="0">
              <a:solidFill>
                <a:schemeClr val="tx1"/>
              </a:solidFill>
              <a:latin typeface="Arial Nova"/>
            </a:rPr>
            <a:t>Bidder’s Conference</a:t>
          </a:r>
        </a:p>
      </dgm:t>
    </dgm:pt>
    <dgm:pt modelId="{8A793CE6-C9DB-4341-A4AC-F7BABBE01160}" type="parTrans" cxnId="{554D4E8F-5D61-4DA3-AB24-429611AF3129}">
      <dgm:prSet/>
      <dgm:spPr/>
    </dgm:pt>
    <dgm:pt modelId="{55102032-4998-42F0-A218-66816A65FAA5}" type="sibTrans" cxnId="{554D4E8F-5D61-4DA3-AB24-429611AF3129}">
      <dgm:prSet/>
      <dgm:spPr/>
    </dgm:pt>
    <dgm:pt modelId="{B0E532B1-A1BB-4D82-9134-8484ADD76924}">
      <dgm:prSet phldr="0"/>
      <dgm:spPr/>
      <dgm:t>
        <a:bodyPr/>
        <a:lstStyle/>
        <a:p>
          <a:r>
            <a:rPr lang="en-US" b="0">
              <a:solidFill>
                <a:schemeClr val="tx1"/>
              </a:solidFill>
              <a:latin typeface="Arial Nova"/>
            </a:rPr>
            <a:t>Deadline to submit questions</a:t>
          </a:r>
        </a:p>
      </dgm:t>
    </dgm:pt>
    <dgm:pt modelId="{0214CE00-219D-4E25-9063-23B757B529CD}" type="parTrans" cxnId="{0E7FCAA8-8958-4D80-A9F3-FC327D431ACF}">
      <dgm:prSet/>
      <dgm:spPr/>
    </dgm:pt>
    <dgm:pt modelId="{F82E3B82-1443-465E-AFC8-38AD4C8260CD}" type="sibTrans" cxnId="{0E7FCAA8-8958-4D80-A9F3-FC327D431ACF}">
      <dgm:prSet/>
      <dgm:spPr/>
    </dgm:pt>
    <dgm:pt modelId="{B67D47A4-46A1-4B8A-BF7A-D5E02C572F51}">
      <dgm:prSet phldr="0"/>
      <dgm:spPr/>
      <dgm:t>
        <a:bodyPr/>
        <a:lstStyle/>
        <a:p>
          <a:r>
            <a:rPr lang="en-US" b="0">
              <a:solidFill>
                <a:schemeClr val="tx1"/>
              </a:solidFill>
              <a:latin typeface="Arial Nova"/>
            </a:rPr>
            <a:t>Deadline for posting applications</a:t>
          </a:r>
        </a:p>
      </dgm:t>
    </dgm:pt>
    <dgm:pt modelId="{E382C5F7-24DC-4598-878D-FA958B4889D9}" type="parTrans" cxnId="{42E16B4E-DF59-490F-A02D-5CD5C21D1915}">
      <dgm:prSet/>
      <dgm:spPr/>
    </dgm:pt>
    <dgm:pt modelId="{9B32E218-B402-4869-9768-D4817418F734}" type="sibTrans" cxnId="{42E16B4E-DF59-490F-A02D-5CD5C21D1915}">
      <dgm:prSet/>
      <dgm:spPr/>
    </dgm:pt>
    <dgm:pt modelId="{08C41EC3-98F5-4331-B349-C014096B3374}">
      <dgm:prSet phldr="0"/>
      <dgm:spPr/>
      <dgm:t>
        <a:bodyPr/>
        <a:lstStyle/>
        <a:p>
          <a:r>
            <a:rPr lang="en-US" b="0">
              <a:solidFill>
                <a:schemeClr val="tx1"/>
              </a:solidFill>
              <a:latin typeface="Arial Nova"/>
            </a:rPr>
            <a:t>RFA posted </a:t>
          </a:r>
          <a:endParaRPr lang="en-US">
            <a:solidFill>
              <a:schemeClr val="tx1"/>
            </a:solidFill>
            <a:latin typeface="Arial Nova"/>
          </a:endParaRPr>
        </a:p>
      </dgm:t>
    </dgm:pt>
    <dgm:pt modelId="{C3CA65CE-9CC5-41A1-AD75-77F06302E7C0}" type="parTrans" cxnId="{4AA25515-605B-4CA6-9277-4B83970785BC}">
      <dgm:prSet/>
      <dgm:spPr/>
    </dgm:pt>
    <dgm:pt modelId="{5B561E03-5BE7-4D4B-8EBE-FA4318C2B059}" type="sibTrans" cxnId="{4AA25515-605B-4CA6-9277-4B83970785BC}">
      <dgm:prSet/>
      <dgm:spPr/>
    </dgm:pt>
    <dgm:pt modelId="{02DE6331-D74F-4566-922C-8A7E425DE375}">
      <dgm:prSet phldr="0"/>
      <dgm:spPr/>
      <dgm:t>
        <a:bodyPr/>
        <a:lstStyle/>
        <a:p>
          <a:pPr rtl="0">
            <a:defRPr b="1"/>
          </a:pPr>
          <a:r>
            <a:rPr lang="en-US" b="1">
              <a:solidFill>
                <a:schemeClr val="tx1"/>
              </a:solidFill>
              <a:latin typeface="Arial Nova"/>
              <a:ea typeface="Calibri"/>
              <a:cs typeface="Calibri"/>
            </a:rPr>
            <a:t>Contracting &amp; Grant Awards</a:t>
          </a:r>
          <a:r>
            <a:rPr lang="en-US" b="0">
              <a:solidFill>
                <a:schemeClr val="tx1"/>
              </a:solidFill>
              <a:latin typeface="Arial Nova"/>
              <a:ea typeface="Calibri"/>
              <a:cs typeface="Calibri"/>
            </a:rPr>
            <a:t> (est. April - May) </a:t>
          </a:r>
        </a:p>
      </dgm:t>
    </dgm:pt>
    <dgm:pt modelId="{BC70A54D-3DF5-4908-A783-B2D0FDAB353F}" type="parTrans" cxnId="{7979DD8E-72C7-4C69-97D7-26B13CC69BD5}">
      <dgm:prSet/>
      <dgm:spPr/>
    </dgm:pt>
    <dgm:pt modelId="{7BAFF875-E98D-4D64-B744-3B7DA4A39D73}" type="sibTrans" cxnId="{7979DD8E-72C7-4C69-97D7-26B13CC69BD5}">
      <dgm:prSet/>
      <dgm:spPr/>
    </dgm:pt>
    <dgm:pt modelId="{5F257B08-18F0-45A5-BE88-5ABA24E2D041}">
      <dgm:prSet phldr="0"/>
      <dgm:spPr/>
      <dgm:t>
        <a:bodyPr/>
        <a:lstStyle/>
        <a:p>
          <a:r>
            <a:rPr lang="en-US" b="0">
              <a:solidFill>
                <a:schemeClr val="tx1"/>
              </a:solidFill>
              <a:latin typeface="Arial Nova"/>
              <a:ea typeface="Calibri"/>
              <a:cs typeface="Calibri"/>
            </a:rPr>
            <a:t>Minimum submissions review</a:t>
          </a:r>
        </a:p>
      </dgm:t>
    </dgm:pt>
    <dgm:pt modelId="{8353397A-958B-48A1-97D1-1F1C7102EB6F}" type="parTrans" cxnId="{6BEBD52D-925C-4FBB-8B59-85D107C4B5B7}">
      <dgm:prSet/>
      <dgm:spPr/>
    </dgm:pt>
    <dgm:pt modelId="{A46FAD22-4102-4CCE-AE7F-64A4BE6EEE55}" type="sibTrans" cxnId="{6BEBD52D-925C-4FBB-8B59-85D107C4B5B7}">
      <dgm:prSet/>
      <dgm:spPr/>
    </dgm:pt>
    <dgm:pt modelId="{D25598D6-9D27-4B67-9AA7-E23A3BA055BA}">
      <dgm:prSet phldr="0"/>
      <dgm:spPr/>
      <dgm:t>
        <a:bodyPr/>
        <a:lstStyle/>
        <a:p>
          <a:r>
            <a:rPr lang="en-US" b="0">
              <a:solidFill>
                <a:schemeClr val="tx1"/>
              </a:solidFill>
              <a:latin typeface="Arial Nova"/>
              <a:ea typeface="Calibri"/>
              <a:cs typeface="Calibri"/>
            </a:rPr>
            <a:t>BHPP eligibility </a:t>
          </a:r>
        </a:p>
      </dgm:t>
    </dgm:pt>
    <dgm:pt modelId="{E7FC3EF2-60C4-444B-A642-75BC3877E3F4}" type="parTrans" cxnId="{37F66A1E-FA8D-43BA-A0D3-3A40C28E743F}">
      <dgm:prSet/>
      <dgm:spPr/>
    </dgm:pt>
    <dgm:pt modelId="{ACB242F0-C1FE-4279-880B-FAAA6C9DB26B}" type="sibTrans" cxnId="{37F66A1E-FA8D-43BA-A0D3-3A40C28E743F}">
      <dgm:prSet/>
      <dgm:spPr/>
    </dgm:pt>
    <dgm:pt modelId="{F94B4084-0EC8-420B-857B-B33D024EA7CC}">
      <dgm:prSet phldr="0"/>
      <dgm:spPr/>
      <dgm:t>
        <a:bodyPr/>
        <a:lstStyle/>
        <a:p>
          <a:r>
            <a:rPr lang="en-US" b="0">
              <a:solidFill>
                <a:schemeClr val="tx1"/>
              </a:solidFill>
              <a:latin typeface="Arial Nova"/>
              <a:ea typeface="Calibri"/>
              <a:cs typeface="Calibri"/>
            </a:rPr>
            <a:t>Review committee scoring</a:t>
          </a:r>
        </a:p>
      </dgm:t>
    </dgm:pt>
    <dgm:pt modelId="{7D32833C-640A-4725-B98C-DA4158B3D77C}" type="parTrans" cxnId="{AF8B806A-2CF7-4877-8039-80E90015B8CF}">
      <dgm:prSet/>
      <dgm:spPr/>
    </dgm:pt>
    <dgm:pt modelId="{5E967D9F-4471-4EC5-8F3A-755D1AB0B690}" type="sibTrans" cxnId="{AF8B806A-2CF7-4877-8039-80E90015B8CF}">
      <dgm:prSet/>
      <dgm:spPr/>
    </dgm:pt>
    <dgm:pt modelId="{984D9F50-CF1F-471B-AA24-F21A7E5D1548}">
      <dgm:prSet phldr="0"/>
      <dgm:spPr/>
      <dgm:t>
        <a:bodyPr/>
        <a:lstStyle/>
        <a:p>
          <a:r>
            <a:rPr lang="en-US" b="1" u="none">
              <a:solidFill>
                <a:schemeClr val="accent3">
                  <a:lumMod val="60000"/>
                  <a:lumOff val="40000"/>
                </a:schemeClr>
              </a:solidFill>
              <a:latin typeface="Arial Nova"/>
              <a:ea typeface="Calibri"/>
              <a:cs typeface="Calibri"/>
            </a:rPr>
            <a:t>Leadership review</a:t>
          </a:r>
        </a:p>
      </dgm:t>
    </dgm:pt>
    <dgm:pt modelId="{966C5360-CE0E-404C-B90A-DF3009424400}" type="parTrans" cxnId="{A359FBA2-BE9A-4D65-A068-B11E34C52001}">
      <dgm:prSet/>
      <dgm:spPr/>
    </dgm:pt>
    <dgm:pt modelId="{7F4F361E-D2D6-4EDE-85A3-157AA4D159A4}" type="sibTrans" cxnId="{A359FBA2-BE9A-4D65-A068-B11E34C52001}">
      <dgm:prSet/>
      <dgm:spPr/>
    </dgm:pt>
    <dgm:pt modelId="{31722A6F-443B-498C-9141-E6B4D54C9A48}">
      <dgm:prSet phldr="0"/>
      <dgm:spPr/>
      <dgm:t>
        <a:bodyPr/>
        <a:lstStyle/>
        <a:p>
          <a:r>
            <a:rPr lang="en-US" b="0">
              <a:solidFill>
                <a:schemeClr val="tx1"/>
              </a:solidFill>
              <a:latin typeface="Arial Nova"/>
              <a:ea typeface="Calibri"/>
              <a:cs typeface="Calibri"/>
            </a:rPr>
            <a:t>Grantee notification</a:t>
          </a:r>
        </a:p>
      </dgm:t>
    </dgm:pt>
    <dgm:pt modelId="{15F18342-8F89-4765-90A6-E1933FAF8EAF}" type="parTrans" cxnId="{64E0F861-3038-4321-8CB6-267E47BC20BD}">
      <dgm:prSet/>
      <dgm:spPr/>
    </dgm:pt>
    <dgm:pt modelId="{25359A46-9589-4FC6-9ABC-AD55B1474488}" type="sibTrans" cxnId="{64E0F861-3038-4321-8CB6-267E47BC20BD}">
      <dgm:prSet/>
      <dgm:spPr/>
    </dgm:pt>
    <dgm:pt modelId="{AA13AF4E-3164-47F2-90BC-E74612EAAE05}">
      <dgm:prSet phldr="0"/>
      <dgm:spPr/>
      <dgm:t>
        <a:bodyPr/>
        <a:lstStyle/>
        <a:p>
          <a:r>
            <a:rPr lang="en-US" b="0">
              <a:solidFill>
                <a:schemeClr val="tx1"/>
              </a:solidFill>
              <a:latin typeface="Arial Nova"/>
              <a:ea typeface="Calibri"/>
              <a:cs typeface="Calibri"/>
            </a:rPr>
            <a:t>Contract negotiations</a:t>
          </a:r>
        </a:p>
      </dgm:t>
    </dgm:pt>
    <dgm:pt modelId="{0BB7C638-8B59-4571-97EC-6E3BABF6E177}" type="parTrans" cxnId="{FE233F0D-130A-4530-991E-B389AEB0BB4E}">
      <dgm:prSet/>
      <dgm:spPr/>
    </dgm:pt>
    <dgm:pt modelId="{0F889958-BCE5-4B76-9E4C-69CF8D103358}" type="sibTrans" cxnId="{FE233F0D-130A-4530-991E-B389AEB0BB4E}">
      <dgm:prSet/>
      <dgm:spPr/>
    </dgm:pt>
    <dgm:pt modelId="{F71CB46C-FAD4-4041-A010-2247A96EB123}">
      <dgm:prSet phldr="0"/>
      <dgm:spPr/>
      <dgm:t>
        <a:bodyPr/>
        <a:lstStyle/>
        <a:p>
          <a:r>
            <a:rPr lang="en-US" b="0">
              <a:solidFill>
                <a:schemeClr val="tx1"/>
              </a:solidFill>
              <a:latin typeface="Arial Nova"/>
              <a:ea typeface="Calibri"/>
              <a:cs typeface="Calibri"/>
            </a:rPr>
            <a:t>Public announcements</a:t>
          </a:r>
        </a:p>
      </dgm:t>
    </dgm:pt>
    <dgm:pt modelId="{7EDA06AC-05C5-4B0F-9240-AB3F751B6ED3}" type="parTrans" cxnId="{6E887002-475E-481F-AF17-59B65FA300CA}">
      <dgm:prSet/>
      <dgm:spPr/>
    </dgm:pt>
    <dgm:pt modelId="{C594BEC2-CD65-44BD-9C19-56495DCF430F}" type="sibTrans" cxnId="{6E887002-475E-481F-AF17-59B65FA300CA}">
      <dgm:prSet/>
      <dgm:spPr/>
    </dgm:pt>
    <dgm:pt modelId="{7C331EA1-1257-4C71-8AD9-A498D27D9F16}">
      <dgm:prSet phldr="0"/>
      <dgm:spPr/>
      <dgm:t>
        <a:bodyPr/>
        <a:lstStyle/>
        <a:p>
          <a:r>
            <a:rPr lang="en-US" b="0">
              <a:solidFill>
                <a:schemeClr val="tx1"/>
              </a:solidFill>
              <a:latin typeface="Arial Nova"/>
              <a:ea typeface="Calibri"/>
              <a:cs typeface="Calibri"/>
            </a:rPr>
            <a:t>Program kickoffs</a:t>
          </a:r>
        </a:p>
      </dgm:t>
    </dgm:pt>
    <dgm:pt modelId="{D73FC1B3-D02E-4091-906F-D7C38AD1782F}" type="parTrans" cxnId="{0DD8E1CC-A463-4767-865C-E057C59F072D}">
      <dgm:prSet/>
      <dgm:spPr/>
    </dgm:pt>
    <dgm:pt modelId="{20359BCE-6806-4C4B-A754-CFD76653B826}" type="sibTrans" cxnId="{0DD8E1CC-A463-4767-865C-E057C59F072D}">
      <dgm:prSet/>
      <dgm:spPr/>
    </dgm:pt>
    <dgm:pt modelId="{88B8CED4-3D11-48DB-9BCD-E8A9A5EA1F54}" type="pres">
      <dgm:prSet presAssocID="{15A00612-F5D0-49DB-8965-A2D4C2777B0F}" presName="root" presStyleCnt="0">
        <dgm:presLayoutVars>
          <dgm:chMax/>
          <dgm:chPref/>
          <dgm:animLvl val="lvl"/>
        </dgm:presLayoutVars>
      </dgm:prSet>
      <dgm:spPr/>
    </dgm:pt>
    <dgm:pt modelId="{AA933D8C-27C4-43A2-8ECF-D85DA0BB7714}" type="pres">
      <dgm:prSet presAssocID="{15A00612-F5D0-49DB-8965-A2D4C2777B0F}" presName="divider" presStyleLbl="fgAcc1" presStyleIdx="0" presStyleCnt="4"/>
      <dgm:spPr>
        <a:solidFill>
          <a:schemeClr val="lt1">
            <a:alpha val="90000"/>
            <a:hueOff val="0"/>
            <a:satOff val="0"/>
            <a:lumOff val="0"/>
            <a:alphaOff val="0"/>
          </a:schemeClr>
        </a:solidFill>
        <a:ln w="19050" cap="flat" cmpd="sng" algn="ctr">
          <a:solidFill>
            <a:schemeClr val="accent3">
              <a:shade val="80000"/>
              <a:hueOff val="0"/>
              <a:satOff val="0"/>
              <a:lumOff val="0"/>
              <a:alphaOff val="0"/>
            </a:schemeClr>
          </a:solidFill>
          <a:prstDash val="solid"/>
          <a:tailEnd type="triangle" w="lg" len="lg"/>
        </a:ln>
        <a:effectLst/>
      </dgm:spPr>
    </dgm:pt>
    <dgm:pt modelId="{8A7A21FB-84D3-4EDE-B858-D8B575CBCC6B}" type="pres">
      <dgm:prSet presAssocID="{15A00612-F5D0-49DB-8965-A2D4C2777B0F}" presName="nodes" presStyleCnt="0">
        <dgm:presLayoutVars>
          <dgm:chMax/>
          <dgm:chPref/>
          <dgm:animLvl val="lvl"/>
        </dgm:presLayoutVars>
      </dgm:prSet>
      <dgm:spPr/>
    </dgm:pt>
    <dgm:pt modelId="{D4F91221-B5DE-4C58-A97F-BA85043BF9CB}" type="pres">
      <dgm:prSet presAssocID="{F6D11804-CF3D-4A57-A86A-694261AA333F}" presName="composite" presStyleCnt="0"/>
      <dgm:spPr/>
    </dgm:pt>
    <dgm:pt modelId="{96D39A8E-449A-49FD-8668-2D7187B37571}" type="pres">
      <dgm:prSet presAssocID="{F6D11804-CF3D-4A57-A86A-694261AA333F}" presName="ConnectorPoint" presStyleLbl="lnNode1" presStyleIdx="0" presStyleCnt="3"/>
      <dgm:spPr>
        <a:solidFill>
          <a:schemeClr val="accent3">
            <a:shade val="80000"/>
            <a:hueOff val="0"/>
            <a:satOff val="0"/>
            <a:lumOff val="0"/>
            <a:alphaOff val="0"/>
          </a:schemeClr>
        </a:solidFill>
        <a:ln w="6350" cap="flat" cmpd="sng" algn="ctr">
          <a:solidFill>
            <a:schemeClr val="lt1">
              <a:hueOff val="0"/>
              <a:satOff val="0"/>
              <a:lumOff val="0"/>
              <a:alphaOff val="0"/>
            </a:schemeClr>
          </a:solidFill>
          <a:prstDash val="solid"/>
        </a:ln>
        <a:effectLst/>
      </dgm:spPr>
    </dgm:pt>
    <dgm:pt modelId="{87295D0F-E913-4E04-BC48-AB750769151E}" type="pres">
      <dgm:prSet presAssocID="{F6D11804-CF3D-4A57-A86A-694261AA333F}" presName="DropPinPlaceHolder" presStyleCnt="0"/>
      <dgm:spPr/>
    </dgm:pt>
    <dgm:pt modelId="{C2B2F52A-1995-40DD-97A5-802AC3D3E23C}" type="pres">
      <dgm:prSet presAssocID="{F6D11804-CF3D-4A57-A86A-694261AA333F}" presName="DropPin" presStyleLbl="alignNode1" presStyleIdx="0" presStyleCnt="3"/>
      <dgm:spPr/>
    </dgm:pt>
    <dgm:pt modelId="{CB5062D8-680D-420A-95B3-BC0D9409CEF2}" type="pres">
      <dgm:prSet presAssocID="{F6D11804-CF3D-4A57-A86A-694261AA333F}" presName="Ellipse" presStyleLbl="fgAcc1" presStyleIdx="1" presStyleCnt="4"/>
      <dgm:spPr>
        <a:solidFill>
          <a:schemeClr val="lt1">
            <a:alpha val="90000"/>
            <a:hueOff val="0"/>
            <a:satOff val="0"/>
            <a:lumOff val="0"/>
            <a:alphaOff val="0"/>
          </a:schemeClr>
        </a:solidFill>
        <a:ln w="25400" cap="flat" cmpd="sng" algn="ctr">
          <a:noFill/>
          <a:prstDash val="solid"/>
        </a:ln>
        <a:effectLst/>
      </dgm:spPr>
    </dgm:pt>
    <dgm:pt modelId="{6675700E-807E-42D6-AC43-4952D5E096B0}" type="pres">
      <dgm:prSet presAssocID="{F6D11804-CF3D-4A57-A86A-694261AA333F}" presName="L2TextContainer" presStyleLbl="revTx" presStyleIdx="0" presStyleCnt="6">
        <dgm:presLayoutVars>
          <dgm:bulletEnabled val="1"/>
        </dgm:presLayoutVars>
      </dgm:prSet>
      <dgm:spPr/>
    </dgm:pt>
    <dgm:pt modelId="{41912D4C-DA7F-48B5-A9B4-22507E7297D1}" type="pres">
      <dgm:prSet presAssocID="{F6D11804-CF3D-4A57-A86A-694261AA333F}" presName="L1TextContainer" presStyleLbl="revTx" presStyleIdx="1" presStyleCnt="6">
        <dgm:presLayoutVars>
          <dgm:chMax val="1"/>
          <dgm:chPref val="1"/>
          <dgm:bulletEnabled val="1"/>
        </dgm:presLayoutVars>
      </dgm:prSet>
      <dgm:spPr/>
    </dgm:pt>
    <dgm:pt modelId="{6B5AB514-DB8F-44A8-BCD4-CF0CF35C06E4}" type="pres">
      <dgm:prSet presAssocID="{F6D11804-CF3D-4A57-A86A-694261AA333F}" presName="ConnectLine" presStyleLbl="sibTrans1D1" presStyleIdx="0" presStyleCnt="3"/>
      <dgm:spPr>
        <a:noFill/>
        <a:ln w="12700" cap="flat" cmpd="sng" algn="ctr">
          <a:solidFill>
            <a:schemeClr val="accent3">
              <a:shade val="90000"/>
              <a:hueOff val="0"/>
              <a:satOff val="0"/>
              <a:lumOff val="0"/>
              <a:alphaOff val="0"/>
            </a:schemeClr>
          </a:solidFill>
          <a:prstDash val="dash"/>
        </a:ln>
        <a:effectLst/>
      </dgm:spPr>
    </dgm:pt>
    <dgm:pt modelId="{154769AF-6CD3-40F5-BDB6-AFC4ACD49D08}" type="pres">
      <dgm:prSet presAssocID="{F6D11804-CF3D-4A57-A86A-694261AA333F}" presName="EmptyPlaceHolder" presStyleCnt="0"/>
      <dgm:spPr/>
    </dgm:pt>
    <dgm:pt modelId="{2738C56C-0605-4F6A-9CE8-E7B829862069}" type="pres">
      <dgm:prSet presAssocID="{B693CEF6-4E73-4E85-98BB-CA6CC432A56F}" presName="spaceBetweenRectangles" presStyleCnt="0"/>
      <dgm:spPr/>
    </dgm:pt>
    <dgm:pt modelId="{77478B71-A76C-4328-BA03-EE94C45DEDAB}" type="pres">
      <dgm:prSet presAssocID="{0214E510-63A4-4B62-ACFC-B39772ECD9A7}" presName="composite" presStyleCnt="0"/>
      <dgm:spPr/>
    </dgm:pt>
    <dgm:pt modelId="{2E50E98E-AF37-4A12-A775-B649388AF8C5}" type="pres">
      <dgm:prSet presAssocID="{0214E510-63A4-4B62-ACFC-B39772ECD9A7}" presName="ConnectorPoint" presStyleLbl="lnNode1" presStyleIdx="1" presStyleCnt="3"/>
      <dgm:spPr>
        <a:solidFill>
          <a:schemeClr val="accent3">
            <a:shade val="80000"/>
            <a:hueOff val="266734"/>
            <a:satOff val="-25391"/>
            <a:lumOff val="18897"/>
            <a:alphaOff val="0"/>
          </a:schemeClr>
        </a:solidFill>
        <a:ln w="6350" cap="flat" cmpd="sng" algn="ctr">
          <a:solidFill>
            <a:schemeClr val="lt1">
              <a:hueOff val="0"/>
              <a:satOff val="0"/>
              <a:lumOff val="0"/>
              <a:alphaOff val="0"/>
            </a:schemeClr>
          </a:solidFill>
          <a:prstDash val="solid"/>
        </a:ln>
        <a:effectLst/>
      </dgm:spPr>
    </dgm:pt>
    <dgm:pt modelId="{D10ADB8C-5C78-47CE-BB5C-9664BC476975}" type="pres">
      <dgm:prSet presAssocID="{0214E510-63A4-4B62-ACFC-B39772ECD9A7}" presName="DropPinPlaceHolder" presStyleCnt="0"/>
      <dgm:spPr/>
    </dgm:pt>
    <dgm:pt modelId="{B84A3831-3815-474F-B6D3-96C3BDF4F4AD}" type="pres">
      <dgm:prSet presAssocID="{0214E510-63A4-4B62-ACFC-B39772ECD9A7}" presName="DropPin" presStyleLbl="alignNode1" presStyleIdx="1" presStyleCnt="3"/>
      <dgm:spPr/>
    </dgm:pt>
    <dgm:pt modelId="{E611A843-B5D9-4809-991D-7F8333BD2E9D}" type="pres">
      <dgm:prSet presAssocID="{0214E510-63A4-4B62-ACFC-B39772ECD9A7}" presName="Ellipse" presStyleLbl="fgAcc1" presStyleIdx="2" presStyleCnt="4"/>
      <dgm:spPr>
        <a:solidFill>
          <a:schemeClr val="lt1">
            <a:alpha val="90000"/>
            <a:hueOff val="0"/>
            <a:satOff val="0"/>
            <a:lumOff val="0"/>
            <a:alphaOff val="0"/>
          </a:schemeClr>
        </a:solidFill>
        <a:ln w="25400" cap="flat" cmpd="sng" algn="ctr">
          <a:noFill/>
          <a:prstDash val="solid"/>
        </a:ln>
        <a:effectLst/>
      </dgm:spPr>
    </dgm:pt>
    <dgm:pt modelId="{93BE41E6-FD51-496F-8BA7-A642E2122F73}" type="pres">
      <dgm:prSet presAssocID="{0214E510-63A4-4B62-ACFC-B39772ECD9A7}" presName="L2TextContainer" presStyleLbl="revTx" presStyleIdx="2" presStyleCnt="6">
        <dgm:presLayoutVars>
          <dgm:bulletEnabled val="1"/>
        </dgm:presLayoutVars>
      </dgm:prSet>
      <dgm:spPr/>
    </dgm:pt>
    <dgm:pt modelId="{C470BFBC-A417-48C8-8BC7-CB94ACBD2E9C}" type="pres">
      <dgm:prSet presAssocID="{0214E510-63A4-4B62-ACFC-B39772ECD9A7}" presName="L1TextContainer" presStyleLbl="revTx" presStyleIdx="3" presStyleCnt="6">
        <dgm:presLayoutVars>
          <dgm:chMax val="1"/>
          <dgm:chPref val="1"/>
          <dgm:bulletEnabled val="1"/>
        </dgm:presLayoutVars>
      </dgm:prSet>
      <dgm:spPr/>
    </dgm:pt>
    <dgm:pt modelId="{4E946BAC-16FB-4B30-9C11-B2C176519E41}" type="pres">
      <dgm:prSet presAssocID="{0214E510-63A4-4B62-ACFC-B39772ECD9A7}" presName="ConnectLine" presStyleLbl="sibTrans1D1" presStyleIdx="1" presStyleCnt="3"/>
      <dgm:spPr>
        <a:noFill/>
        <a:ln w="12700" cap="flat" cmpd="sng" algn="ctr">
          <a:solidFill>
            <a:schemeClr val="accent3">
              <a:shade val="90000"/>
              <a:hueOff val="266843"/>
              <a:satOff val="-25074"/>
              <a:lumOff val="18093"/>
              <a:alphaOff val="0"/>
            </a:schemeClr>
          </a:solidFill>
          <a:prstDash val="dash"/>
        </a:ln>
        <a:effectLst/>
      </dgm:spPr>
    </dgm:pt>
    <dgm:pt modelId="{558512D7-E386-4CF0-BE6D-CA5969537488}" type="pres">
      <dgm:prSet presAssocID="{0214E510-63A4-4B62-ACFC-B39772ECD9A7}" presName="EmptyPlaceHolder" presStyleCnt="0"/>
      <dgm:spPr/>
    </dgm:pt>
    <dgm:pt modelId="{CC1934DD-7DB1-4D47-BF9E-45A670A9FA5B}" type="pres">
      <dgm:prSet presAssocID="{B537266B-06F4-457A-B344-067D10A59C25}" presName="spaceBetweenRectangles" presStyleCnt="0"/>
      <dgm:spPr/>
    </dgm:pt>
    <dgm:pt modelId="{E2EF6A9D-9628-4009-8ECD-9C74F229791D}" type="pres">
      <dgm:prSet presAssocID="{02DE6331-D74F-4566-922C-8A7E425DE375}" presName="composite" presStyleCnt="0"/>
      <dgm:spPr/>
    </dgm:pt>
    <dgm:pt modelId="{B4DD29DF-09FD-47CB-8D88-BDDCDD89395E}" type="pres">
      <dgm:prSet presAssocID="{02DE6331-D74F-4566-922C-8A7E425DE375}" presName="ConnectorPoint" presStyleLbl="lnNode1" presStyleIdx="2" presStyleCnt="3"/>
      <dgm:spPr>
        <a:solidFill>
          <a:schemeClr val="accent3">
            <a:shade val="80000"/>
            <a:hueOff val="533469"/>
            <a:satOff val="-50782"/>
            <a:lumOff val="37794"/>
            <a:alphaOff val="0"/>
          </a:schemeClr>
        </a:solidFill>
        <a:ln w="6350" cap="flat" cmpd="sng" algn="ctr">
          <a:solidFill>
            <a:schemeClr val="lt1">
              <a:hueOff val="0"/>
              <a:satOff val="0"/>
              <a:lumOff val="0"/>
              <a:alphaOff val="0"/>
            </a:schemeClr>
          </a:solidFill>
          <a:prstDash val="solid"/>
        </a:ln>
        <a:effectLst/>
      </dgm:spPr>
    </dgm:pt>
    <dgm:pt modelId="{85F38A6D-104B-4F58-ABBD-D8B9C7A78F31}" type="pres">
      <dgm:prSet presAssocID="{02DE6331-D74F-4566-922C-8A7E425DE375}" presName="DropPinPlaceHolder" presStyleCnt="0"/>
      <dgm:spPr/>
    </dgm:pt>
    <dgm:pt modelId="{869CD85D-6B05-415D-932C-63D3EBEAFB8E}" type="pres">
      <dgm:prSet presAssocID="{02DE6331-D74F-4566-922C-8A7E425DE375}" presName="DropPin" presStyleLbl="alignNode1" presStyleIdx="2" presStyleCnt="3"/>
      <dgm:spPr/>
    </dgm:pt>
    <dgm:pt modelId="{EF4C8E7B-0600-4D5C-81A9-A88828D1AD66}" type="pres">
      <dgm:prSet presAssocID="{02DE6331-D74F-4566-922C-8A7E425DE375}" presName="Ellipse" presStyleLbl="fgAcc1" presStyleIdx="3" presStyleCnt="4"/>
      <dgm:spPr>
        <a:solidFill>
          <a:schemeClr val="lt1">
            <a:alpha val="90000"/>
            <a:hueOff val="0"/>
            <a:satOff val="0"/>
            <a:lumOff val="0"/>
            <a:alphaOff val="0"/>
          </a:schemeClr>
        </a:solidFill>
        <a:ln w="25400" cap="flat" cmpd="sng" algn="ctr">
          <a:noFill/>
          <a:prstDash val="solid"/>
        </a:ln>
        <a:effectLst/>
      </dgm:spPr>
    </dgm:pt>
    <dgm:pt modelId="{5A3B5AB6-2A4F-4085-98F5-418497EF95EF}" type="pres">
      <dgm:prSet presAssocID="{02DE6331-D74F-4566-922C-8A7E425DE375}" presName="L2TextContainer" presStyleLbl="revTx" presStyleIdx="4" presStyleCnt="6">
        <dgm:presLayoutVars>
          <dgm:bulletEnabled val="1"/>
        </dgm:presLayoutVars>
      </dgm:prSet>
      <dgm:spPr/>
    </dgm:pt>
    <dgm:pt modelId="{17D5B69E-F467-415E-977D-4DDEEB9DE092}" type="pres">
      <dgm:prSet presAssocID="{02DE6331-D74F-4566-922C-8A7E425DE375}" presName="L1TextContainer" presStyleLbl="revTx" presStyleIdx="5" presStyleCnt="6">
        <dgm:presLayoutVars>
          <dgm:chMax val="1"/>
          <dgm:chPref val="1"/>
          <dgm:bulletEnabled val="1"/>
        </dgm:presLayoutVars>
      </dgm:prSet>
      <dgm:spPr/>
    </dgm:pt>
    <dgm:pt modelId="{B122632E-2C0B-46BF-AD8C-2A57FE351F09}" type="pres">
      <dgm:prSet presAssocID="{02DE6331-D74F-4566-922C-8A7E425DE375}" presName="ConnectLine" presStyleLbl="sibTrans1D1" presStyleIdx="2" presStyleCnt="3"/>
      <dgm:spPr>
        <a:noFill/>
        <a:ln w="12700" cap="flat" cmpd="sng" algn="ctr">
          <a:solidFill>
            <a:schemeClr val="accent3">
              <a:shade val="90000"/>
              <a:hueOff val="533687"/>
              <a:satOff val="-50149"/>
              <a:lumOff val="36187"/>
              <a:alphaOff val="0"/>
            </a:schemeClr>
          </a:solidFill>
          <a:prstDash val="dash"/>
        </a:ln>
        <a:effectLst/>
      </dgm:spPr>
    </dgm:pt>
    <dgm:pt modelId="{B5785886-C394-4452-BCB0-0C2CAF05F464}" type="pres">
      <dgm:prSet presAssocID="{02DE6331-D74F-4566-922C-8A7E425DE375}" presName="EmptyPlaceHolder" presStyleCnt="0"/>
      <dgm:spPr/>
    </dgm:pt>
  </dgm:ptLst>
  <dgm:cxnLst>
    <dgm:cxn modelId="{6E887002-475E-481F-AF17-59B65FA300CA}" srcId="{02DE6331-D74F-4566-922C-8A7E425DE375}" destId="{F71CB46C-FAD4-4041-A010-2247A96EB123}" srcOrd="2" destOrd="0" parTransId="{7EDA06AC-05C5-4B0F-9240-AB3F751B6ED3}" sibTransId="{C594BEC2-CD65-44BD-9C19-56495DCF430F}"/>
    <dgm:cxn modelId="{92F4CB07-DE3D-479B-96E3-85665695661A}" type="presOf" srcId="{984D9F50-CF1F-471B-AA24-F21A7E5D1548}" destId="{93BE41E6-FD51-496F-8BA7-A642E2122F73}" srcOrd="0" destOrd="3" presId="urn:microsoft.com/office/officeart/2017/3/layout/DropPinTimeline"/>
    <dgm:cxn modelId="{FE233F0D-130A-4530-991E-B389AEB0BB4E}" srcId="{02DE6331-D74F-4566-922C-8A7E425DE375}" destId="{AA13AF4E-3164-47F2-90BC-E74612EAAE05}" srcOrd="1" destOrd="0" parTransId="{0BB7C638-8B59-4571-97EC-6E3BABF6E177}" sibTransId="{0F889958-BCE5-4B76-9E4C-69CF8D103358}"/>
    <dgm:cxn modelId="{02061813-F3B4-4EAF-A89D-E6538A82171A}" type="presOf" srcId="{D25598D6-9D27-4B67-9AA7-E23A3BA055BA}" destId="{93BE41E6-FD51-496F-8BA7-A642E2122F73}" srcOrd="0" destOrd="1" presId="urn:microsoft.com/office/officeart/2017/3/layout/DropPinTimeline"/>
    <dgm:cxn modelId="{4AA25515-605B-4CA6-9277-4B83970785BC}" srcId="{F6D11804-CF3D-4A57-A86A-694261AA333F}" destId="{08C41EC3-98F5-4331-B349-C014096B3374}" srcOrd="0" destOrd="0" parTransId="{C3CA65CE-9CC5-41A1-AD75-77F06302E7C0}" sibTransId="{5B561E03-5BE7-4D4B-8EBE-FA4318C2B059}"/>
    <dgm:cxn modelId="{37F66A1E-FA8D-43BA-A0D3-3A40C28E743F}" srcId="{0214E510-63A4-4B62-ACFC-B39772ECD9A7}" destId="{D25598D6-9D27-4B67-9AA7-E23A3BA055BA}" srcOrd="1" destOrd="0" parTransId="{E7FC3EF2-60C4-444B-A642-75BC3877E3F4}" sibTransId="{ACB242F0-C1FE-4279-880B-FAAA6C9DB26B}"/>
    <dgm:cxn modelId="{312ECA22-A89F-4AF8-B9D5-09170F7901D6}" type="presOf" srcId="{F71CB46C-FAD4-4041-A010-2247A96EB123}" destId="{5A3B5AB6-2A4F-4085-98F5-418497EF95EF}" srcOrd="0" destOrd="2" presId="urn:microsoft.com/office/officeart/2017/3/layout/DropPinTimeline"/>
    <dgm:cxn modelId="{9C71372B-8387-47E3-9AE8-7BD007059ED4}" type="presOf" srcId="{02DE6331-D74F-4566-922C-8A7E425DE375}" destId="{17D5B69E-F467-415E-977D-4DDEEB9DE092}" srcOrd="0" destOrd="0" presId="urn:microsoft.com/office/officeart/2017/3/layout/DropPinTimeline"/>
    <dgm:cxn modelId="{FF29742C-5249-43B2-83A2-81AB0093DB9D}" srcId="{15A00612-F5D0-49DB-8965-A2D4C2777B0F}" destId="{0214E510-63A4-4B62-ACFC-B39772ECD9A7}" srcOrd="1" destOrd="0" parTransId="{742D6260-F470-4893-83FC-45BB6BE97BA5}" sibTransId="{B537266B-06F4-457A-B344-067D10A59C25}"/>
    <dgm:cxn modelId="{6BEBD52D-925C-4FBB-8B59-85D107C4B5B7}" srcId="{0214E510-63A4-4B62-ACFC-B39772ECD9A7}" destId="{5F257B08-18F0-45A5-BE88-5ABA24E2D041}" srcOrd="0" destOrd="0" parTransId="{8353397A-958B-48A1-97D1-1F1C7102EB6F}" sibTransId="{A46FAD22-4102-4CCE-AE7F-64A4BE6EEE55}"/>
    <dgm:cxn modelId="{64E0F861-3038-4321-8CB6-267E47BC20BD}" srcId="{02DE6331-D74F-4566-922C-8A7E425DE375}" destId="{31722A6F-443B-498C-9141-E6B4D54C9A48}" srcOrd="0" destOrd="0" parTransId="{15F18342-8F89-4765-90A6-E1933FAF8EAF}" sibTransId="{25359A46-9589-4FC6-9ABC-AD55B1474488}"/>
    <dgm:cxn modelId="{6D242945-2DE7-4637-B6F6-4983D3B8EC59}" type="presOf" srcId="{3A42DE3F-D695-437D-ADA2-BCB728D3655C}" destId="{6675700E-807E-42D6-AC43-4952D5E096B0}" srcOrd="0" destOrd="1" presId="urn:microsoft.com/office/officeart/2017/3/layout/DropPinTimeline"/>
    <dgm:cxn modelId="{4F2E7648-5161-4336-8181-27C97CFA5FA4}" type="presOf" srcId="{7C331EA1-1257-4C71-8AD9-A498D27D9F16}" destId="{5A3B5AB6-2A4F-4085-98F5-418497EF95EF}" srcOrd="0" destOrd="3" presId="urn:microsoft.com/office/officeart/2017/3/layout/DropPinTimeline"/>
    <dgm:cxn modelId="{AF8B806A-2CF7-4877-8039-80E90015B8CF}" srcId="{0214E510-63A4-4B62-ACFC-B39772ECD9A7}" destId="{F94B4084-0EC8-420B-857B-B33D024EA7CC}" srcOrd="2" destOrd="0" parTransId="{7D32833C-640A-4725-B98C-DA4158B3D77C}" sibTransId="{5E967D9F-4471-4EC5-8F3A-755D1AB0B690}"/>
    <dgm:cxn modelId="{423D856B-6F3F-4E53-B129-DAAE46E25C73}" type="presOf" srcId="{15A00612-F5D0-49DB-8965-A2D4C2777B0F}" destId="{88B8CED4-3D11-48DB-9BCD-E8A9A5EA1F54}" srcOrd="0" destOrd="0" presId="urn:microsoft.com/office/officeart/2017/3/layout/DropPinTimeline"/>
    <dgm:cxn modelId="{EF84FA4B-BCFB-45A0-85F9-C30A61D3BF11}" type="presOf" srcId="{0214E510-63A4-4B62-ACFC-B39772ECD9A7}" destId="{C470BFBC-A417-48C8-8BC7-CB94ACBD2E9C}" srcOrd="0" destOrd="0" presId="urn:microsoft.com/office/officeart/2017/3/layout/DropPinTimeline"/>
    <dgm:cxn modelId="{42E16B4E-DF59-490F-A02D-5CD5C21D1915}" srcId="{F6D11804-CF3D-4A57-A86A-694261AA333F}" destId="{B67D47A4-46A1-4B8A-BF7A-D5E02C572F51}" srcOrd="3" destOrd="0" parTransId="{E382C5F7-24DC-4598-878D-FA958B4889D9}" sibTransId="{9B32E218-B402-4869-9768-D4817418F734}"/>
    <dgm:cxn modelId="{C949BB88-9C79-4501-B0E1-5F570CBFE7E6}" srcId="{15A00612-F5D0-49DB-8965-A2D4C2777B0F}" destId="{F6D11804-CF3D-4A57-A86A-694261AA333F}" srcOrd="0" destOrd="0" parTransId="{AE5D66DE-870B-41AA-B033-0534C5046D26}" sibTransId="{B693CEF6-4E73-4E85-98BB-CA6CC432A56F}"/>
    <dgm:cxn modelId="{7979DD8E-72C7-4C69-97D7-26B13CC69BD5}" srcId="{15A00612-F5D0-49DB-8965-A2D4C2777B0F}" destId="{02DE6331-D74F-4566-922C-8A7E425DE375}" srcOrd="2" destOrd="0" parTransId="{BC70A54D-3DF5-4908-A783-B2D0FDAB353F}" sibTransId="{7BAFF875-E98D-4D64-B744-3B7DA4A39D73}"/>
    <dgm:cxn modelId="{554D4E8F-5D61-4DA3-AB24-429611AF3129}" srcId="{F6D11804-CF3D-4A57-A86A-694261AA333F}" destId="{3A42DE3F-D695-437D-ADA2-BCB728D3655C}" srcOrd="1" destOrd="0" parTransId="{8A793CE6-C9DB-4341-A4AC-F7BABBE01160}" sibTransId="{55102032-4998-42F0-A218-66816A65FAA5}"/>
    <dgm:cxn modelId="{780CCDA0-BBEF-4FBE-89C5-0F3736D36C91}" type="presOf" srcId="{F6D11804-CF3D-4A57-A86A-694261AA333F}" destId="{41912D4C-DA7F-48B5-A9B4-22507E7297D1}" srcOrd="0" destOrd="0" presId="urn:microsoft.com/office/officeart/2017/3/layout/DropPinTimeline"/>
    <dgm:cxn modelId="{A359FBA2-BE9A-4D65-A068-B11E34C52001}" srcId="{0214E510-63A4-4B62-ACFC-B39772ECD9A7}" destId="{984D9F50-CF1F-471B-AA24-F21A7E5D1548}" srcOrd="3" destOrd="0" parTransId="{966C5360-CE0E-404C-B90A-DF3009424400}" sibTransId="{7F4F361E-D2D6-4EDE-85A3-157AA4D159A4}"/>
    <dgm:cxn modelId="{C11380A5-D98A-4DAC-87C3-FBD1FAF327C0}" type="presOf" srcId="{B67D47A4-46A1-4B8A-BF7A-D5E02C572F51}" destId="{6675700E-807E-42D6-AC43-4952D5E096B0}" srcOrd="0" destOrd="3" presId="urn:microsoft.com/office/officeart/2017/3/layout/DropPinTimeline"/>
    <dgm:cxn modelId="{867BA0A8-D1E5-422F-8BF1-B7BED2C967A9}" type="presOf" srcId="{B0E532B1-A1BB-4D82-9134-8484ADD76924}" destId="{6675700E-807E-42D6-AC43-4952D5E096B0}" srcOrd="0" destOrd="2" presId="urn:microsoft.com/office/officeart/2017/3/layout/DropPinTimeline"/>
    <dgm:cxn modelId="{0E7FCAA8-8958-4D80-A9F3-FC327D431ACF}" srcId="{F6D11804-CF3D-4A57-A86A-694261AA333F}" destId="{B0E532B1-A1BB-4D82-9134-8484ADD76924}" srcOrd="2" destOrd="0" parTransId="{0214CE00-219D-4E25-9063-23B757B529CD}" sibTransId="{F82E3B82-1443-465E-AFC8-38AD4C8260CD}"/>
    <dgm:cxn modelId="{3D8D3BB3-A6E7-4C4F-8A1A-F9BA59E09194}" type="presOf" srcId="{08C41EC3-98F5-4331-B349-C014096B3374}" destId="{6675700E-807E-42D6-AC43-4952D5E096B0}" srcOrd="0" destOrd="0" presId="urn:microsoft.com/office/officeart/2017/3/layout/DropPinTimeline"/>
    <dgm:cxn modelId="{1CF433C4-566F-4A3E-9362-E5F46452790B}" type="presOf" srcId="{F94B4084-0EC8-420B-857B-B33D024EA7CC}" destId="{93BE41E6-FD51-496F-8BA7-A642E2122F73}" srcOrd="0" destOrd="2" presId="urn:microsoft.com/office/officeart/2017/3/layout/DropPinTimeline"/>
    <dgm:cxn modelId="{0DD8E1CC-A463-4767-865C-E057C59F072D}" srcId="{02DE6331-D74F-4566-922C-8A7E425DE375}" destId="{7C331EA1-1257-4C71-8AD9-A498D27D9F16}" srcOrd="3" destOrd="0" parTransId="{D73FC1B3-D02E-4091-906F-D7C38AD1782F}" sibTransId="{20359BCE-6806-4C4B-A754-CFD76653B826}"/>
    <dgm:cxn modelId="{5B31FDCD-9D08-4A02-9537-CEDD81760631}" type="presOf" srcId="{31722A6F-443B-498C-9141-E6B4D54C9A48}" destId="{5A3B5AB6-2A4F-4085-98F5-418497EF95EF}" srcOrd="0" destOrd="0" presId="urn:microsoft.com/office/officeart/2017/3/layout/DropPinTimeline"/>
    <dgm:cxn modelId="{D85D00E5-7E09-416B-8F3C-A73C7FC34572}" type="presOf" srcId="{AA13AF4E-3164-47F2-90BC-E74612EAAE05}" destId="{5A3B5AB6-2A4F-4085-98F5-418497EF95EF}" srcOrd="0" destOrd="1" presId="urn:microsoft.com/office/officeart/2017/3/layout/DropPinTimeline"/>
    <dgm:cxn modelId="{CA6008F9-9D60-439D-A4C9-6CA79EFD85B8}" type="presOf" srcId="{5F257B08-18F0-45A5-BE88-5ABA24E2D041}" destId="{93BE41E6-FD51-496F-8BA7-A642E2122F73}" srcOrd="0" destOrd="0" presId="urn:microsoft.com/office/officeart/2017/3/layout/DropPinTimeline"/>
    <dgm:cxn modelId="{509A8494-DD3E-4662-84D5-7E46C753C05E}" type="presParOf" srcId="{88B8CED4-3D11-48DB-9BCD-E8A9A5EA1F54}" destId="{AA933D8C-27C4-43A2-8ECF-D85DA0BB7714}" srcOrd="0" destOrd="0" presId="urn:microsoft.com/office/officeart/2017/3/layout/DropPinTimeline"/>
    <dgm:cxn modelId="{78938DFF-9359-4591-BF6B-6FD92B5A939D}" type="presParOf" srcId="{88B8CED4-3D11-48DB-9BCD-E8A9A5EA1F54}" destId="{8A7A21FB-84D3-4EDE-B858-D8B575CBCC6B}" srcOrd="1" destOrd="0" presId="urn:microsoft.com/office/officeart/2017/3/layout/DropPinTimeline"/>
    <dgm:cxn modelId="{0A3913BB-2D5B-4C95-9B6A-BF2F137ACEBE}" type="presParOf" srcId="{8A7A21FB-84D3-4EDE-B858-D8B575CBCC6B}" destId="{D4F91221-B5DE-4C58-A97F-BA85043BF9CB}" srcOrd="0" destOrd="0" presId="urn:microsoft.com/office/officeart/2017/3/layout/DropPinTimeline"/>
    <dgm:cxn modelId="{78C31BF5-812A-4D2A-A566-AF0993A3A312}" type="presParOf" srcId="{D4F91221-B5DE-4C58-A97F-BA85043BF9CB}" destId="{96D39A8E-449A-49FD-8668-2D7187B37571}" srcOrd="0" destOrd="0" presId="urn:microsoft.com/office/officeart/2017/3/layout/DropPinTimeline"/>
    <dgm:cxn modelId="{8FFDE3DA-ED6A-4B98-8411-596EDB3A474D}" type="presParOf" srcId="{D4F91221-B5DE-4C58-A97F-BA85043BF9CB}" destId="{87295D0F-E913-4E04-BC48-AB750769151E}" srcOrd="1" destOrd="0" presId="urn:microsoft.com/office/officeart/2017/3/layout/DropPinTimeline"/>
    <dgm:cxn modelId="{F4A9A8FD-7484-4CF8-B1F3-ED493857573E}" type="presParOf" srcId="{87295D0F-E913-4E04-BC48-AB750769151E}" destId="{C2B2F52A-1995-40DD-97A5-802AC3D3E23C}" srcOrd="0" destOrd="0" presId="urn:microsoft.com/office/officeart/2017/3/layout/DropPinTimeline"/>
    <dgm:cxn modelId="{5A952047-C0C7-40E0-A7FE-9B15C6CFA357}" type="presParOf" srcId="{87295D0F-E913-4E04-BC48-AB750769151E}" destId="{CB5062D8-680D-420A-95B3-BC0D9409CEF2}" srcOrd="1" destOrd="0" presId="urn:microsoft.com/office/officeart/2017/3/layout/DropPinTimeline"/>
    <dgm:cxn modelId="{526C3728-F742-4F90-B5DA-DCAFC20C679B}" type="presParOf" srcId="{D4F91221-B5DE-4C58-A97F-BA85043BF9CB}" destId="{6675700E-807E-42D6-AC43-4952D5E096B0}" srcOrd="2" destOrd="0" presId="urn:microsoft.com/office/officeart/2017/3/layout/DropPinTimeline"/>
    <dgm:cxn modelId="{0505E0A4-D97B-4853-BDA9-7578F9E1BD42}" type="presParOf" srcId="{D4F91221-B5DE-4C58-A97F-BA85043BF9CB}" destId="{41912D4C-DA7F-48B5-A9B4-22507E7297D1}" srcOrd="3" destOrd="0" presId="urn:microsoft.com/office/officeart/2017/3/layout/DropPinTimeline"/>
    <dgm:cxn modelId="{7BD99918-DE30-4C30-AF89-71E2EE5FB733}" type="presParOf" srcId="{D4F91221-B5DE-4C58-A97F-BA85043BF9CB}" destId="{6B5AB514-DB8F-44A8-BCD4-CF0CF35C06E4}" srcOrd="4" destOrd="0" presId="urn:microsoft.com/office/officeart/2017/3/layout/DropPinTimeline"/>
    <dgm:cxn modelId="{4B426A9F-53EC-4743-9E43-B5C32F27C24C}" type="presParOf" srcId="{D4F91221-B5DE-4C58-A97F-BA85043BF9CB}" destId="{154769AF-6CD3-40F5-BDB6-AFC4ACD49D08}" srcOrd="5" destOrd="0" presId="urn:microsoft.com/office/officeart/2017/3/layout/DropPinTimeline"/>
    <dgm:cxn modelId="{54084B18-0B4B-40B6-A8B5-0FCAD59BD6BC}" type="presParOf" srcId="{8A7A21FB-84D3-4EDE-B858-D8B575CBCC6B}" destId="{2738C56C-0605-4F6A-9CE8-E7B829862069}" srcOrd="1" destOrd="0" presId="urn:microsoft.com/office/officeart/2017/3/layout/DropPinTimeline"/>
    <dgm:cxn modelId="{87819B1C-F04C-4314-B002-0083946214B8}" type="presParOf" srcId="{8A7A21FB-84D3-4EDE-B858-D8B575CBCC6B}" destId="{77478B71-A76C-4328-BA03-EE94C45DEDAB}" srcOrd="2" destOrd="0" presId="urn:microsoft.com/office/officeart/2017/3/layout/DropPinTimeline"/>
    <dgm:cxn modelId="{14B507CB-2D1A-430A-85E9-67FD43281993}" type="presParOf" srcId="{77478B71-A76C-4328-BA03-EE94C45DEDAB}" destId="{2E50E98E-AF37-4A12-A775-B649388AF8C5}" srcOrd="0" destOrd="0" presId="urn:microsoft.com/office/officeart/2017/3/layout/DropPinTimeline"/>
    <dgm:cxn modelId="{FFC93A5D-191E-422B-8DF0-EB5B8B63E5E8}" type="presParOf" srcId="{77478B71-A76C-4328-BA03-EE94C45DEDAB}" destId="{D10ADB8C-5C78-47CE-BB5C-9664BC476975}" srcOrd="1" destOrd="0" presId="urn:microsoft.com/office/officeart/2017/3/layout/DropPinTimeline"/>
    <dgm:cxn modelId="{9D8CD3FF-E68F-4C3E-997B-6F24ABFE0977}" type="presParOf" srcId="{D10ADB8C-5C78-47CE-BB5C-9664BC476975}" destId="{B84A3831-3815-474F-B6D3-96C3BDF4F4AD}" srcOrd="0" destOrd="0" presId="urn:microsoft.com/office/officeart/2017/3/layout/DropPinTimeline"/>
    <dgm:cxn modelId="{8B0C73B0-2FFC-42DD-8795-752F2646A031}" type="presParOf" srcId="{D10ADB8C-5C78-47CE-BB5C-9664BC476975}" destId="{E611A843-B5D9-4809-991D-7F8333BD2E9D}" srcOrd="1" destOrd="0" presId="urn:microsoft.com/office/officeart/2017/3/layout/DropPinTimeline"/>
    <dgm:cxn modelId="{C04A8BBE-8960-4CE2-AE2B-15056D5E1E87}" type="presParOf" srcId="{77478B71-A76C-4328-BA03-EE94C45DEDAB}" destId="{93BE41E6-FD51-496F-8BA7-A642E2122F73}" srcOrd="2" destOrd="0" presId="urn:microsoft.com/office/officeart/2017/3/layout/DropPinTimeline"/>
    <dgm:cxn modelId="{3707E46A-F4A1-40FC-B716-AAEF6F9021BF}" type="presParOf" srcId="{77478B71-A76C-4328-BA03-EE94C45DEDAB}" destId="{C470BFBC-A417-48C8-8BC7-CB94ACBD2E9C}" srcOrd="3" destOrd="0" presId="urn:microsoft.com/office/officeart/2017/3/layout/DropPinTimeline"/>
    <dgm:cxn modelId="{582E8453-1623-4572-93EC-A1D88EB35FA7}" type="presParOf" srcId="{77478B71-A76C-4328-BA03-EE94C45DEDAB}" destId="{4E946BAC-16FB-4B30-9C11-B2C176519E41}" srcOrd="4" destOrd="0" presId="urn:microsoft.com/office/officeart/2017/3/layout/DropPinTimeline"/>
    <dgm:cxn modelId="{764100E8-8204-489B-934B-DBE5E00E9140}" type="presParOf" srcId="{77478B71-A76C-4328-BA03-EE94C45DEDAB}" destId="{558512D7-E386-4CF0-BE6D-CA5969537488}" srcOrd="5" destOrd="0" presId="urn:microsoft.com/office/officeart/2017/3/layout/DropPinTimeline"/>
    <dgm:cxn modelId="{DB0684E6-0F01-43F1-A213-09D9A605C2DB}" type="presParOf" srcId="{8A7A21FB-84D3-4EDE-B858-D8B575CBCC6B}" destId="{CC1934DD-7DB1-4D47-BF9E-45A670A9FA5B}" srcOrd="3" destOrd="0" presId="urn:microsoft.com/office/officeart/2017/3/layout/DropPinTimeline"/>
    <dgm:cxn modelId="{5CD39515-0F31-4BFF-8C8E-789F791FB605}" type="presParOf" srcId="{8A7A21FB-84D3-4EDE-B858-D8B575CBCC6B}" destId="{E2EF6A9D-9628-4009-8ECD-9C74F229791D}" srcOrd="4" destOrd="0" presId="urn:microsoft.com/office/officeart/2017/3/layout/DropPinTimeline"/>
    <dgm:cxn modelId="{56FB9E67-4E5F-4143-A18C-9F23B7435FED}" type="presParOf" srcId="{E2EF6A9D-9628-4009-8ECD-9C74F229791D}" destId="{B4DD29DF-09FD-47CB-8D88-BDDCDD89395E}" srcOrd="0" destOrd="0" presId="urn:microsoft.com/office/officeart/2017/3/layout/DropPinTimeline"/>
    <dgm:cxn modelId="{D7EAC76C-E933-44F5-BB18-4F02B8F75F94}" type="presParOf" srcId="{E2EF6A9D-9628-4009-8ECD-9C74F229791D}" destId="{85F38A6D-104B-4F58-ABBD-D8B9C7A78F31}" srcOrd="1" destOrd="0" presId="urn:microsoft.com/office/officeart/2017/3/layout/DropPinTimeline"/>
    <dgm:cxn modelId="{A8A34A8D-6A08-4341-8ED0-A797754F9379}" type="presParOf" srcId="{85F38A6D-104B-4F58-ABBD-D8B9C7A78F31}" destId="{869CD85D-6B05-415D-932C-63D3EBEAFB8E}" srcOrd="0" destOrd="0" presId="urn:microsoft.com/office/officeart/2017/3/layout/DropPinTimeline"/>
    <dgm:cxn modelId="{6D0DA651-31F3-4B66-A203-8943EA9F2346}" type="presParOf" srcId="{85F38A6D-104B-4F58-ABBD-D8B9C7A78F31}" destId="{EF4C8E7B-0600-4D5C-81A9-A88828D1AD66}" srcOrd="1" destOrd="0" presId="urn:microsoft.com/office/officeart/2017/3/layout/DropPinTimeline"/>
    <dgm:cxn modelId="{8DFE30B5-6C87-45AA-A983-6CBD6514FD27}" type="presParOf" srcId="{E2EF6A9D-9628-4009-8ECD-9C74F229791D}" destId="{5A3B5AB6-2A4F-4085-98F5-418497EF95EF}" srcOrd="2" destOrd="0" presId="urn:microsoft.com/office/officeart/2017/3/layout/DropPinTimeline"/>
    <dgm:cxn modelId="{33111A0F-B8DE-47E2-A8E3-197ACC481C6B}" type="presParOf" srcId="{E2EF6A9D-9628-4009-8ECD-9C74F229791D}" destId="{17D5B69E-F467-415E-977D-4DDEEB9DE092}" srcOrd="3" destOrd="0" presId="urn:microsoft.com/office/officeart/2017/3/layout/DropPinTimeline"/>
    <dgm:cxn modelId="{492C0916-36B8-4911-961C-587DFF923960}" type="presParOf" srcId="{E2EF6A9D-9628-4009-8ECD-9C74F229791D}" destId="{B122632E-2C0B-46BF-AD8C-2A57FE351F09}" srcOrd="4" destOrd="0" presId="urn:microsoft.com/office/officeart/2017/3/layout/DropPinTimeline"/>
    <dgm:cxn modelId="{25778197-C4C8-4989-84F1-9658580B4185}" type="presParOf" srcId="{E2EF6A9D-9628-4009-8ECD-9C74F229791D}" destId="{B5785886-C394-4452-BCB0-0C2CAF05F464}"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33D8C-27C4-43A2-8ECF-D85DA0BB7714}">
      <dsp:nvSpPr>
        <dsp:cNvPr id="0" name=""/>
        <dsp:cNvSpPr/>
      </dsp:nvSpPr>
      <dsp:spPr>
        <a:xfrm>
          <a:off x="0" y="2064657"/>
          <a:ext cx="10891404" cy="0"/>
        </a:xfrm>
        <a:prstGeom prst="line">
          <a:avLst/>
        </a:prstGeom>
        <a:solidFill>
          <a:schemeClr val="lt1">
            <a:alpha val="90000"/>
            <a:hueOff val="0"/>
            <a:satOff val="0"/>
            <a:lumOff val="0"/>
            <a:alphaOff val="0"/>
          </a:schemeClr>
        </a:solidFill>
        <a:ln w="19050" cap="flat" cmpd="sng" algn="ctr">
          <a:solidFill>
            <a:schemeClr val="accent3">
              <a:shade val="80000"/>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C2B2F52A-1995-40DD-97A5-802AC3D3E23C}">
      <dsp:nvSpPr>
        <dsp:cNvPr id="0" name=""/>
        <dsp:cNvSpPr/>
      </dsp:nvSpPr>
      <dsp:spPr>
        <a:xfrm rot="8100000">
          <a:off x="70617" y="475822"/>
          <a:ext cx="303666" cy="303666"/>
        </a:xfrm>
        <a:prstGeom prst="teardrop">
          <a:avLst>
            <a:gd name="adj" fmla="val 115000"/>
          </a:avLst>
        </a:prstGeom>
        <a:solidFill>
          <a:schemeClr val="accent3">
            <a:shade val="8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5062D8-680D-420A-95B3-BC0D9409CEF2}">
      <dsp:nvSpPr>
        <dsp:cNvPr id="0" name=""/>
        <dsp:cNvSpPr/>
      </dsp:nvSpPr>
      <dsp:spPr>
        <a:xfrm>
          <a:off x="104351" y="509557"/>
          <a:ext cx="236196" cy="236196"/>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6675700E-807E-42D6-AC43-4952D5E096B0}">
      <dsp:nvSpPr>
        <dsp:cNvPr id="0" name=""/>
        <dsp:cNvSpPr/>
      </dsp:nvSpPr>
      <dsp:spPr>
        <a:xfrm>
          <a:off x="437174" y="842380"/>
          <a:ext cx="4521543" cy="1222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b="0" kern="1200">
              <a:solidFill>
                <a:schemeClr val="tx1"/>
              </a:solidFill>
              <a:latin typeface="Arial Nova"/>
            </a:rPr>
            <a:t>RFA posted </a:t>
          </a:r>
          <a:endParaRPr lang="en-US" sz="1200" kern="1200">
            <a:solidFill>
              <a:schemeClr val="tx1"/>
            </a:solidFill>
            <a:latin typeface="Arial Nova"/>
          </a:endParaRPr>
        </a:p>
        <a:p>
          <a:pPr marL="0" lvl="0" indent="0" algn="l" defTabSz="533400">
            <a:lnSpc>
              <a:spcPct val="90000"/>
            </a:lnSpc>
            <a:spcBef>
              <a:spcPct val="0"/>
            </a:spcBef>
            <a:spcAft>
              <a:spcPct val="35000"/>
            </a:spcAft>
            <a:buNone/>
          </a:pPr>
          <a:r>
            <a:rPr lang="en-US" sz="1200" b="0" kern="1200">
              <a:solidFill>
                <a:schemeClr val="tx1"/>
              </a:solidFill>
              <a:latin typeface="Arial Nova"/>
            </a:rPr>
            <a:t>Bidder’s Conference</a:t>
          </a:r>
        </a:p>
        <a:p>
          <a:pPr marL="0" lvl="0" indent="0" algn="l" defTabSz="533400">
            <a:lnSpc>
              <a:spcPct val="90000"/>
            </a:lnSpc>
            <a:spcBef>
              <a:spcPct val="0"/>
            </a:spcBef>
            <a:spcAft>
              <a:spcPct val="35000"/>
            </a:spcAft>
            <a:buNone/>
          </a:pPr>
          <a:r>
            <a:rPr lang="en-US" sz="1200" b="0" kern="1200">
              <a:solidFill>
                <a:schemeClr val="tx1"/>
              </a:solidFill>
              <a:latin typeface="Arial Nova"/>
            </a:rPr>
            <a:t>Deadline to submit questions</a:t>
          </a:r>
        </a:p>
        <a:p>
          <a:pPr marL="0" lvl="0" indent="0" algn="l" defTabSz="533400">
            <a:lnSpc>
              <a:spcPct val="90000"/>
            </a:lnSpc>
            <a:spcBef>
              <a:spcPct val="0"/>
            </a:spcBef>
            <a:spcAft>
              <a:spcPct val="35000"/>
            </a:spcAft>
            <a:buNone/>
          </a:pPr>
          <a:r>
            <a:rPr lang="en-US" sz="1200" b="0" kern="1200">
              <a:solidFill>
                <a:schemeClr val="tx1"/>
              </a:solidFill>
              <a:latin typeface="Arial Nova"/>
            </a:rPr>
            <a:t>Deadline for posting applications</a:t>
          </a:r>
        </a:p>
      </dsp:txBody>
      <dsp:txXfrm>
        <a:off x="437174" y="842380"/>
        <a:ext cx="4521543" cy="1222276"/>
      </dsp:txXfrm>
    </dsp:sp>
    <dsp:sp modelId="{41912D4C-DA7F-48B5-A9B4-22507E7297D1}">
      <dsp:nvSpPr>
        <dsp:cNvPr id="0" name=""/>
        <dsp:cNvSpPr/>
      </dsp:nvSpPr>
      <dsp:spPr>
        <a:xfrm>
          <a:off x="437174" y="412931"/>
          <a:ext cx="4521543" cy="429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a:solidFill>
                <a:schemeClr val="tx1"/>
              </a:solidFill>
              <a:latin typeface="Arial Nova"/>
            </a:rPr>
            <a:t>Application Period </a:t>
          </a:r>
          <a:r>
            <a:rPr lang="en-US" sz="1600" b="0" kern="1200">
              <a:solidFill>
                <a:schemeClr val="tx1"/>
              </a:solidFill>
              <a:latin typeface="Arial Nova"/>
            </a:rPr>
            <a:t>(October 3 – November 21)</a:t>
          </a:r>
        </a:p>
      </dsp:txBody>
      <dsp:txXfrm>
        <a:off x="437174" y="412931"/>
        <a:ext cx="4521543" cy="429448"/>
      </dsp:txXfrm>
    </dsp:sp>
    <dsp:sp modelId="{6B5AB514-DB8F-44A8-BCD4-CF0CF35C06E4}">
      <dsp:nvSpPr>
        <dsp:cNvPr id="0" name=""/>
        <dsp:cNvSpPr/>
      </dsp:nvSpPr>
      <dsp:spPr>
        <a:xfrm>
          <a:off x="222450" y="842380"/>
          <a:ext cx="0" cy="1222276"/>
        </a:xfrm>
        <a:prstGeom prst="line">
          <a:avLst/>
        </a:prstGeom>
        <a:noFill/>
        <a:ln w="12700" cap="flat" cmpd="sng" algn="ctr">
          <a:solidFill>
            <a:schemeClr val="accent3">
              <a:shade val="90000"/>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6D39A8E-449A-49FD-8668-2D7187B37571}">
      <dsp:nvSpPr>
        <dsp:cNvPr id="0" name=""/>
        <dsp:cNvSpPr/>
      </dsp:nvSpPr>
      <dsp:spPr>
        <a:xfrm>
          <a:off x="183040" y="2026006"/>
          <a:ext cx="77300" cy="77300"/>
        </a:xfrm>
        <a:prstGeom prst="ellipse">
          <a:avLst/>
        </a:prstGeom>
        <a:solidFill>
          <a:schemeClr val="accent3">
            <a:shade val="80000"/>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4A3831-3815-474F-B6D3-96C3BDF4F4AD}">
      <dsp:nvSpPr>
        <dsp:cNvPr id="0" name=""/>
        <dsp:cNvSpPr/>
      </dsp:nvSpPr>
      <dsp:spPr>
        <a:xfrm rot="18900000">
          <a:off x="2784772" y="3349825"/>
          <a:ext cx="303666" cy="303666"/>
        </a:xfrm>
        <a:prstGeom prst="teardrop">
          <a:avLst>
            <a:gd name="adj" fmla="val 115000"/>
          </a:avLst>
        </a:prstGeom>
        <a:solidFill>
          <a:schemeClr val="accent3">
            <a:shade val="80000"/>
            <a:hueOff val="266734"/>
            <a:satOff val="-25391"/>
            <a:lumOff val="18897"/>
            <a:alphaOff val="0"/>
          </a:schemeClr>
        </a:solidFill>
        <a:ln w="25400" cap="flat" cmpd="sng" algn="ctr">
          <a:solidFill>
            <a:schemeClr val="accent3">
              <a:shade val="80000"/>
              <a:hueOff val="266734"/>
              <a:satOff val="-25391"/>
              <a:lumOff val="1889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11A843-B5D9-4809-991D-7F8333BD2E9D}">
      <dsp:nvSpPr>
        <dsp:cNvPr id="0" name=""/>
        <dsp:cNvSpPr/>
      </dsp:nvSpPr>
      <dsp:spPr>
        <a:xfrm>
          <a:off x="2818506" y="3383559"/>
          <a:ext cx="236196" cy="236196"/>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93BE41E6-FD51-496F-8BA7-A642E2122F73}">
      <dsp:nvSpPr>
        <dsp:cNvPr id="0" name=""/>
        <dsp:cNvSpPr/>
      </dsp:nvSpPr>
      <dsp:spPr>
        <a:xfrm>
          <a:off x="3151329" y="2064657"/>
          <a:ext cx="4521543" cy="1222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b="0" kern="1200">
              <a:solidFill>
                <a:schemeClr val="tx1"/>
              </a:solidFill>
              <a:latin typeface="Arial Nova"/>
              <a:ea typeface="Calibri"/>
              <a:cs typeface="Calibri"/>
            </a:rPr>
            <a:t>Minimum submissions review</a:t>
          </a:r>
        </a:p>
        <a:p>
          <a:pPr marL="0" lvl="0" indent="0" algn="l" defTabSz="533400">
            <a:lnSpc>
              <a:spcPct val="90000"/>
            </a:lnSpc>
            <a:spcBef>
              <a:spcPct val="0"/>
            </a:spcBef>
            <a:spcAft>
              <a:spcPct val="35000"/>
            </a:spcAft>
            <a:buNone/>
          </a:pPr>
          <a:r>
            <a:rPr lang="en-US" sz="1200" b="0" kern="1200">
              <a:solidFill>
                <a:schemeClr val="tx1"/>
              </a:solidFill>
              <a:latin typeface="Arial Nova"/>
              <a:ea typeface="Calibri"/>
              <a:cs typeface="Calibri"/>
            </a:rPr>
            <a:t>BHPP eligibility </a:t>
          </a:r>
        </a:p>
        <a:p>
          <a:pPr marL="0" lvl="0" indent="0" algn="l" defTabSz="533400">
            <a:lnSpc>
              <a:spcPct val="90000"/>
            </a:lnSpc>
            <a:spcBef>
              <a:spcPct val="0"/>
            </a:spcBef>
            <a:spcAft>
              <a:spcPct val="35000"/>
            </a:spcAft>
            <a:buNone/>
          </a:pPr>
          <a:r>
            <a:rPr lang="en-US" sz="1200" b="0" kern="1200">
              <a:solidFill>
                <a:schemeClr val="tx1"/>
              </a:solidFill>
              <a:latin typeface="Arial Nova"/>
              <a:ea typeface="Calibri"/>
              <a:cs typeface="Calibri"/>
            </a:rPr>
            <a:t>Review committee scoring</a:t>
          </a:r>
        </a:p>
        <a:p>
          <a:pPr marL="0" lvl="0" indent="0" algn="l" defTabSz="533400">
            <a:lnSpc>
              <a:spcPct val="90000"/>
            </a:lnSpc>
            <a:spcBef>
              <a:spcPct val="0"/>
            </a:spcBef>
            <a:spcAft>
              <a:spcPct val="35000"/>
            </a:spcAft>
            <a:buNone/>
          </a:pPr>
          <a:r>
            <a:rPr lang="en-US" sz="1200" b="1" u="none" kern="1200">
              <a:solidFill>
                <a:schemeClr val="accent3">
                  <a:lumMod val="60000"/>
                  <a:lumOff val="40000"/>
                </a:schemeClr>
              </a:solidFill>
              <a:latin typeface="Arial Nova"/>
              <a:ea typeface="Calibri"/>
              <a:cs typeface="Calibri"/>
            </a:rPr>
            <a:t>Leadership review</a:t>
          </a:r>
        </a:p>
      </dsp:txBody>
      <dsp:txXfrm>
        <a:off x="3151329" y="2064657"/>
        <a:ext cx="4521543" cy="1222276"/>
      </dsp:txXfrm>
    </dsp:sp>
    <dsp:sp modelId="{C470BFBC-A417-48C8-8BC7-CB94ACBD2E9C}">
      <dsp:nvSpPr>
        <dsp:cNvPr id="0" name=""/>
        <dsp:cNvSpPr/>
      </dsp:nvSpPr>
      <dsp:spPr>
        <a:xfrm>
          <a:off x="3151329" y="3286933"/>
          <a:ext cx="4521543" cy="429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rtl="0">
            <a:lnSpc>
              <a:spcPct val="90000"/>
            </a:lnSpc>
            <a:spcBef>
              <a:spcPct val="0"/>
            </a:spcBef>
            <a:spcAft>
              <a:spcPct val="35000"/>
            </a:spcAft>
            <a:buNone/>
            <a:defRPr b="1"/>
          </a:pPr>
          <a:r>
            <a:rPr lang="en-US" sz="1600" b="1" kern="1200">
              <a:solidFill>
                <a:schemeClr val="tx1"/>
              </a:solidFill>
              <a:latin typeface="Arial Nova"/>
              <a:ea typeface="Calibri"/>
              <a:cs typeface="Calibri"/>
            </a:rPr>
            <a:t>Review Period</a:t>
          </a:r>
          <a:r>
            <a:rPr lang="en-US" sz="1600" b="0" kern="1200">
              <a:solidFill>
                <a:schemeClr val="tx1"/>
              </a:solidFill>
              <a:latin typeface="Arial Nova"/>
              <a:ea typeface="Calibri"/>
              <a:cs typeface="Calibri"/>
            </a:rPr>
            <a:t> (November 24 – April est.)</a:t>
          </a:r>
          <a:endParaRPr lang="en-US" sz="1600" kern="1200">
            <a:solidFill>
              <a:schemeClr val="tx1"/>
            </a:solidFill>
            <a:latin typeface="Arial Nova"/>
          </a:endParaRPr>
        </a:p>
      </dsp:txBody>
      <dsp:txXfrm>
        <a:off x="3151329" y="3286933"/>
        <a:ext cx="4521543" cy="429448"/>
      </dsp:txXfrm>
    </dsp:sp>
    <dsp:sp modelId="{4E946BAC-16FB-4B30-9C11-B2C176519E41}">
      <dsp:nvSpPr>
        <dsp:cNvPr id="0" name=""/>
        <dsp:cNvSpPr/>
      </dsp:nvSpPr>
      <dsp:spPr>
        <a:xfrm>
          <a:off x="2936605" y="2064657"/>
          <a:ext cx="0" cy="1222276"/>
        </a:xfrm>
        <a:prstGeom prst="line">
          <a:avLst/>
        </a:prstGeom>
        <a:noFill/>
        <a:ln w="12700" cap="flat" cmpd="sng" algn="ctr">
          <a:solidFill>
            <a:schemeClr val="accent3">
              <a:shade val="90000"/>
              <a:hueOff val="266843"/>
              <a:satOff val="-25074"/>
              <a:lumOff val="18093"/>
              <a:alphaOff val="0"/>
            </a:schemeClr>
          </a:solidFill>
          <a:prstDash val="dash"/>
        </a:ln>
        <a:effectLst/>
      </dsp:spPr>
      <dsp:style>
        <a:lnRef idx="1">
          <a:scrgbClr r="0" g="0" b="0"/>
        </a:lnRef>
        <a:fillRef idx="0">
          <a:scrgbClr r="0" g="0" b="0"/>
        </a:fillRef>
        <a:effectRef idx="0">
          <a:scrgbClr r="0" g="0" b="0"/>
        </a:effectRef>
        <a:fontRef idx="minor"/>
      </dsp:style>
    </dsp:sp>
    <dsp:sp modelId="{2E50E98E-AF37-4A12-A775-B649388AF8C5}">
      <dsp:nvSpPr>
        <dsp:cNvPr id="0" name=""/>
        <dsp:cNvSpPr/>
      </dsp:nvSpPr>
      <dsp:spPr>
        <a:xfrm>
          <a:off x="2897195" y="2026006"/>
          <a:ext cx="77300" cy="77300"/>
        </a:xfrm>
        <a:prstGeom prst="ellipse">
          <a:avLst/>
        </a:prstGeom>
        <a:solidFill>
          <a:schemeClr val="accent3">
            <a:shade val="80000"/>
            <a:hueOff val="266734"/>
            <a:satOff val="-25391"/>
            <a:lumOff val="18897"/>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9CD85D-6B05-415D-932C-63D3EBEAFB8E}">
      <dsp:nvSpPr>
        <dsp:cNvPr id="0" name=""/>
        <dsp:cNvSpPr/>
      </dsp:nvSpPr>
      <dsp:spPr>
        <a:xfrm rot="8100000">
          <a:off x="5498927" y="475822"/>
          <a:ext cx="303666" cy="303666"/>
        </a:xfrm>
        <a:prstGeom prst="teardrop">
          <a:avLst>
            <a:gd name="adj" fmla="val 115000"/>
          </a:avLst>
        </a:prstGeom>
        <a:solidFill>
          <a:schemeClr val="accent3">
            <a:shade val="80000"/>
            <a:hueOff val="533469"/>
            <a:satOff val="-50782"/>
            <a:lumOff val="37794"/>
            <a:alphaOff val="0"/>
          </a:schemeClr>
        </a:solidFill>
        <a:ln w="25400" cap="flat" cmpd="sng" algn="ctr">
          <a:solidFill>
            <a:schemeClr val="accent3">
              <a:shade val="80000"/>
              <a:hueOff val="533469"/>
              <a:satOff val="-50782"/>
              <a:lumOff val="3779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4C8E7B-0600-4D5C-81A9-A88828D1AD66}">
      <dsp:nvSpPr>
        <dsp:cNvPr id="0" name=""/>
        <dsp:cNvSpPr/>
      </dsp:nvSpPr>
      <dsp:spPr>
        <a:xfrm>
          <a:off x="5532661" y="509557"/>
          <a:ext cx="236196" cy="236196"/>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5A3B5AB6-2A4F-4085-98F5-418497EF95EF}">
      <dsp:nvSpPr>
        <dsp:cNvPr id="0" name=""/>
        <dsp:cNvSpPr/>
      </dsp:nvSpPr>
      <dsp:spPr>
        <a:xfrm>
          <a:off x="5865484" y="842380"/>
          <a:ext cx="4521543" cy="1222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b="0" kern="1200">
              <a:solidFill>
                <a:schemeClr val="tx1"/>
              </a:solidFill>
              <a:latin typeface="Arial Nova"/>
              <a:ea typeface="Calibri"/>
              <a:cs typeface="Calibri"/>
            </a:rPr>
            <a:t>Grantee notification</a:t>
          </a:r>
        </a:p>
        <a:p>
          <a:pPr marL="0" lvl="0" indent="0" algn="l" defTabSz="533400">
            <a:lnSpc>
              <a:spcPct val="90000"/>
            </a:lnSpc>
            <a:spcBef>
              <a:spcPct val="0"/>
            </a:spcBef>
            <a:spcAft>
              <a:spcPct val="35000"/>
            </a:spcAft>
            <a:buNone/>
          </a:pPr>
          <a:r>
            <a:rPr lang="en-US" sz="1200" b="0" kern="1200">
              <a:solidFill>
                <a:schemeClr val="tx1"/>
              </a:solidFill>
              <a:latin typeface="Arial Nova"/>
              <a:ea typeface="Calibri"/>
              <a:cs typeface="Calibri"/>
            </a:rPr>
            <a:t>Contract negotiations</a:t>
          </a:r>
        </a:p>
        <a:p>
          <a:pPr marL="0" lvl="0" indent="0" algn="l" defTabSz="533400">
            <a:lnSpc>
              <a:spcPct val="90000"/>
            </a:lnSpc>
            <a:spcBef>
              <a:spcPct val="0"/>
            </a:spcBef>
            <a:spcAft>
              <a:spcPct val="35000"/>
            </a:spcAft>
            <a:buNone/>
          </a:pPr>
          <a:r>
            <a:rPr lang="en-US" sz="1200" b="0" kern="1200">
              <a:solidFill>
                <a:schemeClr val="tx1"/>
              </a:solidFill>
              <a:latin typeface="Arial Nova"/>
              <a:ea typeface="Calibri"/>
              <a:cs typeface="Calibri"/>
            </a:rPr>
            <a:t>Public announcements</a:t>
          </a:r>
        </a:p>
        <a:p>
          <a:pPr marL="0" lvl="0" indent="0" algn="l" defTabSz="533400">
            <a:lnSpc>
              <a:spcPct val="90000"/>
            </a:lnSpc>
            <a:spcBef>
              <a:spcPct val="0"/>
            </a:spcBef>
            <a:spcAft>
              <a:spcPct val="35000"/>
            </a:spcAft>
            <a:buNone/>
          </a:pPr>
          <a:r>
            <a:rPr lang="en-US" sz="1200" b="0" kern="1200">
              <a:solidFill>
                <a:schemeClr val="tx1"/>
              </a:solidFill>
              <a:latin typeface="Arial Nova"/>
              <a:ea typeface="Calibri"/>
              <a:cs typeface="Calibri"/>
            </a:rPr>
            <a:t>Program kickoffs</a:t>
          </a:r>
        </a:p>
      </dsp:txBody>
      <dsp:txXfrm>
        <a:off x="5865484" y="842380"/>
        <a:ext cx="4521543" cy="1222276"/>
      </dsp:txXfrm>
    </dsp:sp>
    <dsp:sp modelId="{17D5B69E-F467-415E-977D-4DDEEB9DE092}">
      <dsp:nvSpPr>
        <dsp:cNvPr id="0" name=""/>
        <dsp:cNvSpPr/>
      </dsp:nvSpPr>
      <dsp:spPr>
        <a:xfrm>
          <a:off x="5865484" y="412931"/>
          <a:ext cx="4521543" cy="429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rtl="0">
            <a:lnSpc>
              <a:spcPct val="90000"/>
            </a:lnSpc>
            <a:spcBef>
              <a:spcPct val="0"/>
            </a:spcBef>
            <a:spcAft>
              <a:spcPct val="35000"/>
            </a:spcAft>
            <a:buNone/>
            <a:defRPr b="1"/>
          </a:pPr>
          <a:r>
            <a:rPr lang="en-US" sz="1600" b="1" kern="1200">
              <a:solidFill>
                <a:schemeClr val="tx1"/>
              </a:solidFill>
              <a:latin typeface="Arial Nova"/>
              <a:ea typeface="Calibri"/>
              <a:cs typeface="Calibri"/>
            </a:rPr>
            <a:t>Contracting &amp; Grant Awards</a:t>
          </a:r>
          <a:r>
            <a:rPr lang="en-US" sz="1600" b="0" kern="1200">
              <a:solidFill>
                <a:schemeClr val="tx1"/>
              </a:solidFill>
              <a:latin typeface="Arial Nova"/>
              <a:ea typeface="Calibri"/>
              <a:cs typeface="Calibri"/>
            </a:rPr>
            <a:t> (est. April - May) </a:t>
          </a:r>
        </a:p>
      </dsp:txBody>
      <dsp:txXfrm>
        <a:off x="5865484" y="412931"/>
        <a:ext cx="4521543" cy="429448"/>
      </dsp:txXfrm>
    </dsp:sp>
    <dsp:sp modelId="{B122632E-2C0B-46BF-AD8C-2A57FE351F09}">
      <dsp:nvSpPr>
        <dsp:cNvPr id="0" name=""/>
        <dsp:cNvSpPr/>
      </dsp:nvSpPr>
      <dsp:spPr>
        <a:xfrm>
          <a:off x="5650760" y="842380"/>
          <a:ext cx="0" cy="1222276"/>
        </a:xfrm>
        <a:prstGeom prst="line">
          <a:avLst/>
        </a:prstGeom>
        <a:noFill/>
        <a:ln w="12700" cap="flat" cmpd="sng" algn="ctr">
          <a:solidFill>
            <a:schemeClr val="accent3">
              <a:shade val="90000"/>
              <a:hueOff val="533687"/>
              <a:satOff val="-50149"/>
              <a:lumOff val="36187"/>
              <a:alphaOff val="0"/>
            </a:schemeClr>
          </a:solidFill>
          <a:prstDash val="dash"/>
        </a:ln>
        <a:effectLst/>
      </dsp:spPr>
      <dsp:style>
        <a:lnRef idx="1">
          <a:scrgbClr r="0" g="0" b="0"/>
        </a:lnRef>
        <a:fillRef idx="0">
          <a:scrgbClr r="0" g="0" b="0"/>
        </a:fillRef>
        <a:effectRef idx="0">
          <a:scrgbClr r="0" g="0" b="0"/>
        </a:effectRef>
        <a:fontRef idx="minor"/>
      </dsp:style>
    </dsp:sp>
    <dsp:sp modelId="{B4DD29DF-09FD-47CB-8D88-BDDCDD89395E}">
      <dsp:nvSpPr>
        <dsp:cNvPr id="0" name=""/>
        <dsp:cNvSpPr/>
      </dsp:nvSpPr>
      <dsp:spPr>
        <a:xfrm>
          <a:off x="5611350" y="2026006"/>
          <a:ext cx="77300" cy="77300"/>
        </a:xfrm>
        <a:prstGeom prst="ellipse">
          <a:avLst/>
        </a:prstGeom>
        <a:solidFill>
          <a:schemeClr val="accent3">
            <a:shade val="80000"/>
            <a:hueOff val="533469"/>
            <a:satOff val="-50782"/>
            <a:lumOff val="37794"/>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007B35-39AC-43E8-B38A-1906A23D8B9D}" type="datetimeFigureOut">
              <a:rPr lang="en-US" smtClean="0"/>
              <a:t>4/7/2026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8C52A5-C410-4194-9AC7-F014BDD1FA75}" type="slidenum">
              <a:rPr lang="en-US" smtClean="0"/>
              <a:t>‹#›</a:t>
            </a:fld>
            <a:endParaRPr lang="en-US"/>
          </a:p>
        </p:txBody>
      </p:sp>
    </p:spTree>
    <p:extLst>
      <p:ext uri="{BB962C8B-B14F-4D97-AF65-F5344CB8AC3E}">
        <p14:creationId xmlns:p14="http://schemas.microsoft.com/office/powerpoint/2010/main" val="1622063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8C52A5-C410-4194-9AC7-F014BDD1FA75}" type="slidenum">
              <a:rPr lang="en-US" smtClean="0"/>
              <a:t>1</a:t>
            </a:fld>
            <a:endParaRPr lang="en-US"/>
          </a:p>
        </p:txBody>
      </p:sp>
    </p:spTree>
    <p:extLst>
      <p:ext uri="{BB962C8B-B14F-4D97-AF65-F5344CB8AC3E}">
        <p14:creationId xmlns:p14="http://schemas.microsoft.com/office/powerpoint/2010/main" val="4055288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8C52A5-C410-4194-9AC7-F014BDD1FA75}" type="slidenum">
              <a:rPr lang="en-US" smtClean="0"/>
              <a:t>13</a:t>
            </a:fld>
            <a:endParaRPr lang="en-US"/>
          </a:p>
        </p:txBody>
      </p:sp>
    </p:spTree>
    <p:extLst>
      <p:ext uri="{BB962C8B-B14F-4D97-AF65-F5344CB8AC3E}">
        <p14:creationId xmlns:p14="http://schemas.microsoft.com/office/powerpoint/2010/main" val="3197157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BAF7F-6F73-E89F-AF6D-1ABE204D03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649DC-1E0F-23C4-EBA6-3BC219F9F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8C6941-FCD0-A264-35F6-84228947C8C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06414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732DE-B5D9-40F5-0000-3705853DC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59E98F-A18E-AFD8-48FF-79795A9C87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B55C1-9A37-DB16-3C47-E6F0C468EA8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70006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965f92f3f8_2_3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g3965f92f3f8_2_3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D7BC3-20A6-6A68-B27C-042963C1C6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A40457-0E42-F401-380A-9C1F99C37E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F5D76C-6083-607E-C123-6CE95F0D09C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89901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965f92f3f8_2_4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g3965f92f3f8_2_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965f92f3f8_2_4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g3965f92f3f8_2_4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8C52A5-C410-4194-9AC7-F014BDD1FA75}" type="slidenum">
              <a:rPr lang="en-US" smtClean="0"/>
              <a:t>2</a:t>
            </a:fld>
            <a:endParaRPr lang="en-US"/>
          </a:p>
        </p:txBody>
      </p:sp>
    </p:spTree>
    <p:extLst>
      <p:ext uri="{BB962C8B-B14F-4D97-AF65-F5344CB8AC3E}">
        <p14:creationId xmlns:p14="http://schemas.microsoft.com/office/powerpoint/2010/main" val="4092411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B2FA0-7ADC-C466-F0E6-F09DCFB08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1BDBF-09CE-980E-13C2-3655B92495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374568-CBB9-CB04-ECA8-70378BF2DEE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11090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8C52A5-C410-4194-9AC7-F014BDD1FA75}" type="slidenum">
              <a:rPr lang="en-US" smtClean="0"/>
              <a:t>21</a:t>
            </a:fld>
            <a:endParaRPr lang="en-US"/>
          </a:p>
        </p:txBody>
      </p:sp>
    </p:spTree>
    <p:extLst>
      <p:ext uri="{BB962C8B-B14F-4D97-AF65-F5344CB8AC3E}">
        <p14:creationId xmlns:p14="http://schemas.microsoft.com/office/powerpoint/2010/main" val="3767128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85C83-1037-AD38-C226-9992F9493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463176-6BA3-1046-2275-FC02E4D383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42F62-C6C5-43AB-D1C7-AD1DFEEC467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4986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8C52A5-C410-4194-9AC7-F014BDD1FA75}" type="slidenum">
              <a:rPr lang="en-US" smtClean="0"/>
              <a:t>23</a:t>
            </a:fld>
            <a:endParaRPr lang="en-US"/>
          </a:p>
        </p:txBody>
      </p:sp>
    </p:spTree>
    <p:extLst>
      <p:ext uri="{BB962C8B-B14F-4D97-AF65-F5344CB8AC3E}">
        <p14:creationId xmlns:p14="http://schemas.microsoft.com/office/powerpoint/2010/main" val="2789165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8C52A5-C410-4194-9AC7-F014BDD1FA75}" type="slidenum">
              <a:rPr lang="en-US" smtClean="0"/>
              <a:t>3</a:t>
            </a:fld>
            <a:endParaRPr lang="en-US"/>
          </a:p>
        </p:txBody>
      </p:sp>
    </p:spTree>
    <p:extLst>
      <p:ext uri="{BB962C8B-B14F-4D97-AF65-F5344CB8AC3E}">
        <p14:creationId xmlns:p14="http://schemas.microsoft.com/office/powerpoint/2010/main" val="451148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C0936-214B-1E65-7195-65B618B363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F0C4B1-CF70-64FC-2E52-AC4072768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FBC18F-6362-16FD-22B7-8A64D1D19A7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40709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38B9B-8B6A-6E19-BD3C-1A6C0137FF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8EDC84-3F8E-2D39-FCB6-46ED7F6021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DED919-8002-7A69-2A4C-FD193A84FB8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54BDE6-7C04-33C8-B3B7-9BF5A9A0D55D}"/>
              </a:ext>
            </a:extLst>
          </p:cNvPr>
          <p:cNvSpPr>
            <a:spLocks noGrp="1"/>
          </p:cNvSpPr>
          <p:nvPr>
            <p:ph type="sldNum" sz="quarter" idx="5"/>
          </p:nvPr>
        </p:nvSpPr>
        <p:spPr/>
        <p:txBody>
          <a:bodyPr/>
          <a:lstStyle/>
          <a:p>
            <a:fld id="{AC8C52A5-C410-4194-9AC7-F014BDD1FA75}" type="slidenum">
              <a:rPr lang="en-US" smtClean="0"/>
              <a:t>5</a:t>
            </a:fld>
            <a:endParaRPr lang="en-US"/>
          </a:p>
        </p:txBody>
      </p:sp>
    </p:spTree>
    <p:extLst>
      <p:ext uri="{BB962C8B-B14F-4D97-AF65-F5344CB8AC3E}">
        <p14:creationId xmlns:p14="http://schemas.microsoft.com/office/powerpoint/2010/main" val="1378970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A99F8-1ED4-69F7-DE82-4FB2EF64B3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9AF99-F106-A2B6-03AF-1088D7741D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066AC0-E540-D983-96A2-135EE6AE58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78EBD1-C090-00D6-62F1-787E82B1525E}"/>
              </a:ext>
            </a:extLst>
          </p:cNvPr>
          <p:cNvSpPr>
            <a:spLocks noGrp="1"/>
          </p:cNvSpPr>
          <p:nvPr>
            <p:ph type="sldNum" sz="quarter" idx="5"/>
          </p:nvPr>
        </p:nvSpPr>
        <p:spPr/>
        <p:txBody>
          <a:bodyPr/>
          <a:lstStyle/>
          <a:p>
            <a:fld id="{AC8C52A5-C410-4194-9AC7-F014BDD1FA75}" type="slidenum">
              <a:rPr lang="en-US" smtClean="0"/>
              <a:t>6</a:t>
            </a:fld>
            <a:endParaRPr lang="en-US"/>
          </a:p>
        </p:txBody>
      </p:sp>
    </p:spTree>
    <p:extLst>
      <p:ext uri="{BB962C8B-B14F-4D97-AF65-F5344CB8AC3E}">
        <p14:creationId xmlns:p14="http://schemas.microsoft.com/office/powerpoint/2010/main" val="1298796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hemeOverride" Target="../theme/themeOverride5.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81.xml"/><Relationship Id="rId4" Type="http://schemas.openxmlformats.org/officeDocument/2006/relationships/image" Target="../media/image4.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82.xml"/><Relationship Id="rId4" Type="http://schemas.openxmlformats.org/officeDocument/2006/relationships/image" Target="../media/image4.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83.xml"/><Relationship Id="rId4" Type="http://schemas.openxmlformats.org/officeDocument/2006/relationships/image" Target="../media/image4.emf"/></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4.xml"/><Relationship Id="rId1" Type="http://schemas.openxmlformats.org/officeDocument/2006/relationships/themeOverride" Target="../theme/themeOverride32.x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5.xml"/><Relationship Id="rId1" Type="http://schemas.openxmlformats.org/officeDocument/2006/relationships/themeOverride" Target="../theme/themeOverride3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6.xml"/><Relationship Id="rId1" Type="http://schemas.openxmlformats.org/officeDocument/2006/relationships/themeOverride" Target="../theme/themeOverride34.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7.xml"/><Relationship Id="rId1" Type="http://schemas.openxmlformats.org/officeDocument/2006/relationships/themeOverride" Target="../theme/themeOverride35.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8.xml"/><Relationship Id="rId1" Type="http://schemas.openxmlformats.org/officeDocument/2006/relationships/themeOverride" Target="../theme/themeOverride36.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9.xml"/><Relationship Id="rId1" Type="http://schemas.openxmlformats.org/officeDocument/2006/relationships/themeOverride" Target="../theme/themeOverride37.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0.xml"/><Relationship Id="rId1" Type="http://schemas.openxmlformats.org/officeDocument/2006/relationships/themeOverride" Target="../theme/themeOverride38.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hemeOverride" Target="../theme/themeOverride6.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91.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2.xml"/><Relationship Id="rId1" Type="http://schemas.openxmlformats.org/officeDocument/2006/relationships/themeOverride" Target="../theme/themeOverride39.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oleObject" Target="../embeddings/oleObject3.bin"/></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93.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4.xml"/><Relationship Id="rId1" Type="http://schemas.openxmlformats.org/officeDocument/2006/relationships/themeOverride" Target="../theme/themeOverride40.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95.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6.xml"/><Relationship Id="rId1" Type="http://schemas.openxmlformats.org/officeDocument/2006/relationships/themeOverride" Target="../theme/themeOverride41.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97.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8.xml"/><Relationship Id="rId1" Type="http://schemas.openxmlformats.org/officeDocument/2006/relationships/themeOverride" Target="../theme/themeOverride42.x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99.xml"/><Relationship Id="rId4" Type="http://schemas.openxmlformats.org/officeDocument/2006/relationships/image" Target="../media/image4.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00.xml"/><Relationship Id="rId5" Type="http://schemas.openxmlformats.org/officeDocument/2006/relationships/image" Target="../media/image10.png"/><Relationship Id="rId4" Type="http://schemas.openxmlformats.org/officeDocument/2006/relationships/image" Target="../media/image8.emf"/></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hemeOverride" Target="../theme/themeOverride7.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01.xml"/><Relationship Id="rId4" Type="http://schemas.openxmlformats.org/officeDocument/2006/relationships/image" Target="../media/image4.emf"/></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02.xml"/><Relationship Id="rId4" Type="http://schemas.openxmlformats.org/officeDocument/2006/relationships/image" Target="../media/image4.emf"/></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3.xml"/><Relationship Id="rId1" Type="http://schemas.openxmlformats.org/officeDocument/2006/relationships/themeOverride" Target="../theme/themeOverride43.x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04.xml"/><Relationship Id="rId4" Type="http://schemas.openxmlformats.org/officeDocument/2006/relationships/image" Target="../media/image4.emf"/></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05.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06.xml"/><Relationship Id="rId4" Type="http://schemas.openxmlformats.org/officeDocument/2006/relationships/image" Target="../media/image4.emf"/></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09.xml"/><Relationship Id="rId4" Type="http://schemas.openxmlformats.org/officeDocument/2006/relationships/image" Target="../media/image4.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10.xml"/><Relationship Id="rId4" Type="http://schemas.openxmlformats.org/officeDocument/2006/relationships/image" Target="../media/image4.emf"/></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11.xml"/><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12.xml"/><Relationship Id="rId4" Type="http://schemas.openxmlformats.org/officeDocument/2006/relationships/image" Target="../media/image4.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13.xml"/><Relationship Id="rId4" Type="http://schemas.openxmlformats.org/officeDocument/2006/relationships/image" Target="../media/image4.emf"/></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4.xml"/><Relationship Id="rId1" Type="http://schemas.openxmlformats.org/officeDocument/2006/relationships/themeOverride" Target="../theme/themeOverride44.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5.xml"/><Relationship Id="rId1" Type="http://schemas.openxmlformats.org/officeDocument/2006/relationships/themeOverride" Target="../theme/themeOverride45.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6.xml"/><Relationship Id="rId1" Type="http://schemas.openxmlformats.org/officeDocument/2006/relationships/themeOverride" Target="../theme/themeOverride46.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7.xml"/><Relationship Id="rId1" Type="http://schemas.openxmlformats.org/officeDocument/2006/relationships/themeOverride" Target="../theme/themeOverride47.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8.xml"/><Relationship Id="rId1" Type="http://schemas.openxmlformats.org/officeDocument/2006/relationships/themeOverride" Target="../theme/themeOverride48.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9.xml"/><Relationship Id="rId1" Type="http://schemas.openxmlformats.org/officeDocument/2006/relationships/themeOverride" Target="../theme/themeOverride49.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0.xml"/><Relationship Id="rId1" Type="http://schemas.openxmlformats.org/officeDocument/2006/relationships/themeOverride" Target="../theme/themeOverride50.xml"/><Relationship Id="rId6" Type="http://schemas.openxmlformats.org/officeDocument/2006/relationships/image" Target="../media/image6.png"/><Relationship Id="rId5" Type="http://schemas.openxmlformats.org/officeDocument/2006/relationships/image" Target="../media/image8.emf"/><Relationship Id="rId4" Type="http://schemas.openxmlformats.org/officeDocument/2006/relationships/oleObject" Target="../embeddings/oleObject3.bin"/></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21.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hemeOverride" Target="../theme/themeOverride8.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oleObject" Target="../embeddings/oleObject3.bin"/></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2.xml"/><Relationship Id="rId1" Type="http://schemas.openxmlformats.org/officeDocument/2006/relationships/themeOverride" Target="../theme/themeOverride51.xml"/><Relationship Id="rId6" Type="http://schemas.openxmlformats.org/officeDocument/2006/relationships/image" Target="../media/image9.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23.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4.xml"/><Relationship Id="rId1" Type="http://schemas.openxmlformats.org/officeDocument/2006/relationships/themeOverride" Target="../theme/themeOverride52.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25.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6.xml"/><Relationship Id="rId1" Type="http://schemas.openxmlformats.org/officeDocument/2006/relationships/themeOverride" Target="../theme/themeOverride53.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27.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8.xml"/><Relationship Id="rId1" Type="http://schemas.openxmlformats.org/officeDocument/2006/relationships/themeOverride" Target="../theme/themeOverride54.x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29.xml"/><Relationship Id="rId4" Type="http://schemas.openxmlformats.org/officeDocument/2006/relationships/image" Target="../media/image4.emf"/></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30.xml"/><Relationship Id="rId5" Type="http://schemas.openxmlformats.org/officeDocument/2006/relationships/image" Target="../media/image10.png"/><Relationship Id="rId4" Type="http://schemas.openxmlformats.org/officeDocument/2006/relationships/image" Target="../media/image2.emf"/></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31.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32.xml"/><Relationship Id="rId1" Type="http://schemas.openxmlformats.org/officeDocument/2006/relationships/themeOverride" Target="../theme/themeOverride55.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33.xml"/><Relationship Id="rId1" Type="http://schemas.openxmlformats.org/officeDocument/2006/relationships/themeOverride" Target="../theme/themeOverride56.x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34.xml"/><Relationship Id="rId4" Type="http://schemas.openxmlformats.org/officeDocument/2006/relationships/image" Target="../media/image4.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35.xml"/><Relationship Id="rId4" Type="http://schemas.openxmlformats.org/officeDocument/2006/relationships/image" Target="../media/image4.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36.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37.xml"/><Relationship Id="rId4" Type="http://schemas.openxmlformats.org/officeDocument/2006/relationships/image" Target="../media/image4.emf"/></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hemeOverride" Target="../theme/themeOverride57.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0.xml"/><Relationship Id="rId1" Type="http://schemas.openxmlformats.org/officeDocument/2006/relationships/themeOverride" Target="../theme/themeOverride58.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1.xml"/><Relationship Id="rId1" Type="http://schemas.openxmlformats.org/officeDocument/2006/relationships/themeOverride" Target="../theme/themeOverride59.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2.xml"/><Relationship Id="rId1" Type="http://schemas.openxmlformats.org/officeDocument/2006/relationships/themeOverride" Target="../theme/themeOverride60.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hemeOverride" Target="../theme/themeOverride9.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4.xml"/><Relationship Id="rId1" Type="http://schemas.openxmlformats.org/officeDocument/2006/relationships/tags" Target="../tags/tag143.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4.xml"/><Relationship Id="rId1" Type="http://schemas.openxmlformats.org/officeDocument/2006/relationships/tags" Target="../tags/tag145.xml"/><Relationship Id="rId4" Type="http://schemas.openxmlformats.org/officeDocument/2006/relationships/image" Target="../media/image1.emf"/></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146.xml"/><Relationship Id="rId4" Type="http://schemas.openxmlformats.org/officeDocument/2006/relationships/image" Target="../media/image1.emf"/></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7.xml"/><Relationship Id="rId1" Type="http://schemas.openxmlformats.org/officeDocument/2006/relationships/themeOverride" Target="../theme/themeOverride61.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8.xml"/><Relationship Id="rId1" Type="http://schemas.openxmlformats.org/officeDocument/2006/relationships/themeOverride" Target="../theme/themeOverride62.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hemeOverride" Target="../theme/themeOverride10.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0.xml"/><Relationship Id="rId1" Type="http://schemas.openxmlformats.org/officeDocument/2006/relationships/tags" Target="../tags/tag149.xml"/><Relationship Id="rId4" Type="http://schemas.openxmlformats.org/officeDocument/2006/relationships/image" Target="../media/image11.emf"/></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7.xml"/><Relationship Id="rId4" Type="http://schemas.openxmlformats.org/officeDocument/2006/relationships/image" Target="../media/image23.svg"/></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svg"/><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svg"/><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hemeOverride" Target="../theme/themeOverride11.x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4.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0.png"/><Relationship Id="rId4" Type="http://schemas.openxmlformats.org/officeDocument/2006/relationships/image" Target="../media/image8.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4.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4.emf"/></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hemeOverride" Target="../theme/themeOverride12.x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4.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3.xml"/><Relationship Id="rId4" Type="http://schemas.openxmlformats.org/officeDocument/2006/relationships/image" Target="../media/image4.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4.xml"/><Relationship Id="rId4" Type="http://schemas.openxmlformats.org/officeDocument/2006/relationships/image" Target="../media/image4.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4.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4.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7.xml"/><Relationship Id="rId4" Type="http://schemas.openxmlformats.org/officeDocument/2006/relationships/image" Target="../media/image4.emf"/></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hemeOverride" Target="../theme/themeOverride1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hemeOverride" Target="../theme/themeOverride14.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hemeOverride" Target="../theme/themeOverride15.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hemeOverride" Target="../theme/themeOverride16.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hemeOverride" Target="../theme/themeOverride17.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4.emf"/></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hemeOverride" Target="../theme/themeOverride18.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hemeOverride" Target="../theme/themeOverride19.xml"/><Relationship Id="rId6" Type="http://schemas.openxmlformats.org/officeDocument/2006/relationships/image" Target="../media/image6.png"/><Relationship Id="rId5" Type="http://schemas.openxmlformats.org/officeDocument/2006/relationships/image" Target="../media/image8.emf"/><Relationship Id="rId4" Type="http://schemas.openxmlformats.org/officeDocument/2006/relationships/oleObject" Target="../embeddings/oleObject3.bin"/></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5.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hemeOverride" Target="../theme/themeOverride20.xml"/><Relationship Id="rId6" Type="http://schemas.openxmlformats.org/officeDocument/2006/relationships/image" Target="../media/image9.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7.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hemeOverride" Target="../theme/themeOverride21.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9.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hemeOverride" Target="../theme/themeOverride22.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1.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themeOverride" Target="../theme/themeOverride23.x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4.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3.xml"/><Relationship Id="rId4" Type="http://schemas.openxmlformats.org/officeDocument/2006/relationships/image" Target="../media/image4.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4.xml"/><Relationship Id="rId5" Type="http://schemas.openxmlformats.org/officeDocument/2006/relationships/image" Target="../media/image10.png"/><Relationship Id="rId4" Type="http://schemas.openxmlformats.org/officeDocument/2006/relationships/image" Target="../media/image2.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5.xml"/><Relationship Id="rId4" Type="http://schemas.openxmlformats.org/officeDocument/2006/relationships/image" Target="../media/image4.emf"/></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6.xml"/><Relationship Id="rId1" Type="http://schemas.openxmlformats.org/officeDocument/2006/relationships/themeOverride" Target="../theme/themeOverride24.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hemeOverride" Target="../theme/themeOverride25.x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8.xml"/><Relationship Id="rId4" Type="http://schemas.openxmlformats.org/officeDocument/2006/relationships/image" Target="../media/image4.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9.xml"/><Relationship Id="rId4" Type="http://schemas.openxmlformats.org/officeDocument/2006/relationships/image" Target="../media/image4.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0.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1.xml"/><Relationship Id="rId4" Type="http://schemas.openxmlformats.org/officeDocument/2006/relationships/image" Target="../media/image4.emf"/></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hemeOverride" Target="../theme/themeOverride26.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hemeOverride" Target="../theme/themeOverride1.x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4.xml"/><Relationship Id="rId1" Type="http://schemas.openxmlformats.org/officeDocument/2006/relationships/themeOverride" Target="../theme/themeOverride27.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5.xml"/><Relationship Id="rId1" Type="http://schemas.openxmlformats.org/officeDocument/2006/relationships/themeOverride" Target="../theme/themeOverride28.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6.xml"/><Relationship Id="rId1" Type="http://schemas.openxmlformats.org/officeDocument/2006/relationships/themeOverride" Target="../theme/themeOverride29.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69.xml"/><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70.xml"/><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1.xml"/><Relationship Id="rId1" Type="http://schemas.openxmlformats.org/officeDocument/2006/relationships/themeOverride" Target="../theme/themeOverride30.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2.xml"/><Relationship Id="rId1" Type="http://schemas.openxmlformats.org/officeDocument/2006/relationships/themeOverride" Target="../theme/themeOverride31.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hemeOverride" Target="../theme/themeOverride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image" Target="../media/image11.emf"/></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hemeOverride" Target="../theme/themeOverride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image" Target="../media/image11.emf"/></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hemeOverride" Target="../theme/themeOverride4.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80.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Arial" panose="020B0604020202020204" pitchFamily="34" charset="0"/>
            </a:endParaRPr>
          </a:p>
        </p:txBody>
      </p:sp>
      <p:sp>
        <p:nvSpPr>
          <p:cNvPr id="17" name="TitleTopPlaceholder">
            <a:extLst>
              <a:ext uri="{FF2B5EF4-FFF2-40B4-BE49-F238E27FC236}">
                <a16:creationId xmlns:a16="http://schemas.microsoft.com/office/drawing/2014/main" id="{6BD90570-202B-4711-BE29-8640BC445C45}"/>
              </a:ext>
            </a:extLst>
          </p:cNvPr>
          <p:cNvSpPr>
            <a:spLocks noChangeArrowheads="1"/>
          </p:cNvSpPr>
          <p:nvPr userDrawn="1"/>
        </p:nvSpPr>
        <p:spPr bwMode="ltGray">
          <a:xfrm>
            <a:off x="2834206" y="3245970"/>
            <a:ext cx="2834204" cy="436455"/>
          </a:xfrm>
          <a:prstGeom prst="rect">
            <a:avLst/>
          </a:prstGeom>
          <a:solidFill>
            <a:srgbClr val="5E8BFF">
              <a:alpha val="76863"/>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9" name="TitleTopPlaceholder">
            <a:extLst>
              <a:ext uri="{FF2B5EF4-FFF2-40B4-BE49-F238E27FC236}">
                <a16:creationId xmlns:a16="http://schemas.microsoft.com/office/drawing/2014/main" id="{E2F863BB-54EB-41B2-9B4A-319BF9E83DE3}"/>
              </a:ext>
            </a:extLst>
          </p:cNvPr>
          <p:cNvSpPr>
            <a:spLocks noChangeArrowheads="1"/>
          </p:cNvSpPr>
          <p:nvPr userDrawn="1"/>
        </p:nvSpPr>
        <p:spPr bwMode="ltGray">
          <a:xfrm>
            <a:off x="2" y="3245969"/>
            <a:ext cx="2834204" cy="436455"/>
          </a:xfrm>
          <a:prstGeom prst="rect">
            <a:avLst/>
          </a:prstGeom>
          <a:solidFill>
            <a:srgbClr val="FFC000">
              <a:alpha val="80000"/>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3" name="TitleTopPlaceholder">
            <a:extLst>
              <a:ext uri="{FF2B5EF4-FFF2-40B4-BE49-F238E27FC236}">
                <a16:creationId xmlns:a16="http://schemas.microsoft.com/office/drawing/2014/main" id="{51411CAD-BDC5-434A-B5CF-24B712841092}"/>
              </a:ext>
            </a:extLst>
          </p:cNvPr>
          <p:cNvSpPr>
            <a:spLocks noChangeArrowheads="1"/>
          </p:cNvSpPr>
          <p:nvPr userDrawn="1"/>
        </p:nvSpPr>
        <p:spPr bwMode="ltGray">
          <a:xfrm>
            <a:off x="5181341" y="3246845"/>
            <a:ext cx="7010659" cy="436455"/>
          </a:xfrm>
          <a:prstGeom prst="rect">
            <a:avLst/>
          </a:prstGeom>
          <a:solidFill>
            <a:srgbClr val="009900">
              <a:alpha val="68627"/>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5" name="Content Placeholder 3">
            <a:extLst>
              <a:ext uri="{FF2B5EF4-FFF2-40B4-BE49-F238E27FC236}">
                <a16:creationId xmlns:a16="http://schemas.microsoft.com/office/drawing/2014/main" id="{011FA285-AC46-40D2-A0BA-48002174BA9C}"/>
              </a:ext>
            </a:extLst>
          </p:cNvPr>
          <p:cNvSpPr>
            <a:spLocks noGrp="1"/>
          </p:cNvSpPr>
          <p:nvPr>
            <p:ph sz="quarter" idx="10" hasCustomPrompt="1"/>
          </p:nvPr>
        </p:nvSpPr>
        <p:spPr>
          <a:xfrm>
            <a:off x="3586136" y="4940989"/>
            <a:ext cx="4459805" cy="307777"/>
          </a:xfrm>
          <a:prstGeom prst="rect">
            <a:avLst/>
          </a:prstGeom>
        </p:spPr>
        <p:txBody>
          <a:bodyPr lIns="91440" tIns="45720" rIns="91440" bIns="45720">
            <a:noAutofit/>
          </a:bodyPr>
          <a:lstStyle>
            <a:lvl1pPr>
              <a:lnSpc>
                <a:spcPct val="100000"/>
              </a:lnSpc>
              <a:defRPr sz="1400" b="1" baseline="0">
                <a:solidFill>
                  <a:srgbClr val="002960"/>
                </a:solidFill>
                <a:latin typeface="Arial" panose="020B0604020202020204" pitchFamily="34" charset="0"/>
                <a:cs typeface="Arial" panose="020B0604020202020204" pitchFamily="34" charset="0"/>
                <a:sym typeface="Arial" panose="020B0604020202020204" pitchFamily="34" charset="0"/>
              </a:defRPr>
            </a:lvl1pPr>
            <a:lvl3pPr>
              <a:defRPr/>
            </a:lvl3pPr>
          </a:lstStyle>
          <a:p>
            <a:pPr lvl="0"/>
            <a:r>
              <a:rPr lang="en-US"/>
              <a:t>Click to edit Master subtitle style</a:t>
            </a:r>
          </a:p>
        </p:txBody>
      </p:sp>
      <p:pic>
        <p:nvPicPr>
          <p:cNvPr id="29" name="Picture 4" descr="http://upload.wikimedia.org/wikipedia/commons/thumb/8/82/Seal_of_Massachusetts.svg/2000px-Seal_of_Massachusetts.svg.png">
            <a:extLst>
              <a:ext uri="{FF2B5EF4-FFF2-40B4-BE49-F238E27FC236}">
                <a16:creationId xmlns:a16="http://schemas.microsoft.com/office/drawing/2014/main" id="{6D5ECBAE-CEDA-4283-9056-8D1C8E38E409}"/>
              </a:ext>
            </a:extLst>
          </p:cNvPr>
          <p:cNvPicPr>
            <a:picLocks noChangeAspect="1" noChangeArrowheads="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9650" y="1595665"/>
            <a:ext cx="2747899" cy="2747736"/>
          </a:xfrm>
          <a:prstGeom prst="rect">
            <a:avLst/>
          </a:prstGeom>
          <a:noFill/>
          <a:effectLst>
            <a:outerShdw blurRad="889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1" name="McK Disclaimer">
            <a:extLst>
              <a:ext uri="{FF2B5EF4-FFF2-40B4-BE49-F238E27FC236}">
                <a16:creationId xmlns:a16="http://schemas.microsoft.com/office/drawing/2014/main" id="{B723322E-469F-4A2A-8C92-2CD42EA3A401}"/>
              </a:ext>
            </a:extLst>
          </p:cNvPr>
          <p:cNvSpPr>
            <a:spLocks noChangeArrowheads="1"/>
          </p:cNvSpPr>
          <p:nvPr userDrawn="1"/>
        </p:nvSpPr>
        <p:spPr bwMode="auto">
          <a:xfrm>
            <a:off x="3586136" y="4343401"/>
            <a:ext cx="74882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defTabSz="803755" eaLnBrk="0" hangingPunct="0"/>
            <a:r>
              <a:rPr lang="en-US" sz="2000">
                <a:solidFill>
                  <a:srgbClr val="002960"/>
                </a:solidFill>
                <a:ea typeface="ＭＳ Ｐゴシック"/>
                <a:cs typeface="Arial" panose="020B0604020202020204" pitchFamily="34" charset="0"/>
                <a:sym typeface="Arial" panose="020B0604020202020204" pitchFamily="34" charset="0"/>
              </a:rPr>
              <a:t>Executive Office of Health and Human Services</a:t>
            </a:r>
          </a:p>
        </p:txBody>
      </p:sp>
      <p:sp>
        <p:nvSpPr>
          <p:cNvPr id="16" name="Rectangle 1026">
            <a:extLst>
              <a:ext uri="{FF2B5EF4-FFF2-40B4-BE49-F238E27FC236}">
                <a16:creationId xmlns:a16="http://schemas.microsoft.com/office/drawing/2014/main" id="{FDEC69E0-912B-4962-B0B9-315A5C995F15}"/>
              </a:ext>
            </a:extLst>
          </p:cNvPr>
          <p:cNvSpPr>
            <a:spLocks noGrp="1" noChangeArrowheads="1"/>
          </p:cNvSpPr>
          <p:nvPr>
            <p:ph type="ctrTitle"/>
          </p:nvPr>
        </p:nvSpPr>
        <p:spPr bwMode="auto">
          <a:xfrm>
            <a:off x="3586137" y="2171189"/>
            <a:ext cx="7385660" cy="984885"/>
          </a:xfrm>
          <a:prstGeom prst="rect">
            <a:avLst/>
          </a:prstGeom>
        </p:spPr>
        <p:txBody>
          <a:bodyPr vert="horz" anchor="ctr">
            <a:noAutofit/>
          </a:bodyPr>
          <a:lstStyle>
            <a:lvl1pPr>
              <a:defRPr sz="3200" b="1" baseline="0">
                <a:solidFill>
                  <a:srgbClr val="002960"/>
                </a:solidFill>
                <a:latin typeface="Arial" panose="020B0604020202020204" pitchFamily="34" charset="0"/>
                <a:ea typeface="+mj-ea"/>
                <a:cs typeface="Arial" panose="020B0604020202020204" pitchFamily="34" charset="0"/>
                <a:sym typeface="Arial" panose="020B0604020202020204" pitchFamily="34" charset="0"/>
              </a:defRPr>
            </a:lvl1pPr>
          </a:lstStyle>
          <a:p>
            <a:pPr lvl="0"/>
            <a:r>
              <a:rPr lang="en-US" noProof="0"/>
              <a:t>Click to edit Master title style</a:t>
            </a:r>
          </a:p>
        </p:txBody>
      </p:sp>
      <p:sp>
        <p:nvSpPr>
          <p:cNvPr id="45" name="McK Disclaimer">
            <a:extLst>
              <a:ext uri="{FF2B5EF4-FFF2-40B4-BE49-F238E27FC236}">
                <a16:creationId xmlns:a16="http://schemas.microsoft.com/office/drawing/2014/main" id="{C1D9BC75-E5FF-B990-3541-6BE240A27C26}"/>
              </a:ext>
            </a:extLst>
          </p:cNvPr>
          <p:cNvSpPr>
            <a:spLocks noChangeArrowheads="1"/>
          </p:cNvSpPr>
          <p:nvPr userDrawn="1"/>
        </p:nvSpPr>
        <p:spPr bwMode="auto">
          <a:xfrm>
            <a:off x="3586137" y="5983586"/>
            <a:ext cx="682836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3755" eaLnBrk="0" hangingPunct="0"/>
            <a:r>
              <a:rPr lang="en-US" sz="1000">
                <a:solidFill>
                  <a:srgbClr val="002960"/>
                </a:solidFill>
                <a:ea typeface="ＭＳ Ｐゴシック"/>
                <a:cs typeface="Arial" panose="020B0604020202020204" pitchFamily="34" charset="0"/>
                <a:sym typeface="Arial" panose="020B0604020202020204" pitchFamily="34" charset="0"/>
              </a:rPr>
              <a:t>DRAFT &amp; CONFIDENTIAL; FOR POLICY DEVELOPMENT PURPOSES ONLY</a:t>
            </a:r>
          </a:p>
        </p:txBody>
      </p:sp>
    </p:spTree>
    <p:extLst>
      <p:ext uri="{BB962C8B-B14F-4D97-AF65-F5344CB8AC3E}">
        <p14:creationId xmlns:p14="http://schemas.microsoft.com/office/powerpoint/2010/main" val="3847221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D7BB2A6-3846-4F02-8FB6-C6B1D07D1AD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8D7BB2A6-3846-4F02-8FB6-C6B1D07D1AD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Arial" panose="020B0604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vert="horz" wrap="square" lIns="0" tIns="0" rIns="320040" bIns="0" anchor="ctr">
            <a:noAutofit/>
          </a:bodyPr>
          <a:lstStyle>
            <a:lvl1pPr>
              <a:defRPr sz="4400">
                <a:solidFill>
                  <a:srgbClr val="002960"/>
                </a:solidFill>
                <a:latin typeface="+mj-lt"/>
                <a:ea typeface="+mj-ea"/>
                <a:cs typeface="+mj-cs"/>
                <a:sym typeface="Arial" panose="020B0604020202020204" pitchFamily="34" charset="0"/>
              </a:defRPr>
            </a:lvl1pPr>
          </a:lstStyle>
          <a:p>
            <a:r>
              <a:rPr lang="en-US"/>
              <a:t>Click to add title</a:t>
            </a: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8" name="Slide Number">
            <a:extLst>
              <a:ext uri="{FF2B5EF4-FFF2-40B4-BE49-F238E27FC236}">
                <a16:creationId xmlns:a16="http://schemas.microsoft.com/office/drawing/2014/main" id="{A113EEDC-746F-456F-80B6-A81FFD164C05}"/>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78727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and Text">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4D8866B-31A2-4618-8A6D-77A4E95FF41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C4D8866B-31A2-4618-8A6D-77A4E95FF41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8650" y="1950267"/>
            <a:ext cx="10934700" cy="4079875"/>
          </a:xfrm>
        </p:spPr>
        <p:txBody>
          <a:bodyPr/>
          <a:lstStyle>
            <a:lvl1pPr>
              <a:lnSpc>
                <a:spcPct val="100000"/>
              </a:lnSpc>
              <a:spcBef>
                <a:spcPts val="0"/>
              </a:spcBef>
              <a:spcAft>
                <a:spcPts val="0"/>
              </a:spcAft>
              <a:defRPr sz="2000">
                <a:latin typeface="+mn-lt"/>
                <a:ea typeface="+mn-ea"/>
                <a:cs typeface="+mn-cs"/>
                <a:sym typeface="Arial" panose="020B0604020202020204" pitchFamily="34" charset="0"/>
              </a:defRPr>
            </a:lvl1pPr>
            <a:lvl2pPr>
              <a:lnSpc>
                <a:spcPct val="100000"/>
              </a:lnSpc>
              <a:spcBef>
                <a:spcPts val="0"/>
              </a:spcBef>
              <a:spcAft>
                <a:spcPts val="0"/>
              </a:spcAft>
              <a:defRPr sz="2000">
                <a:latin typeface="+mn-lt"/>
                <a:ea typeface="+mn-ea"/>
                <a:cs typeface="+mn-cs"/>
                <a:sym typeface="Arial" panose="020B0604020202020204" pitchFamily="34" charset="0"/>
              </a:defRPr>
            </a:lvl2pPr>
            <a:lvl3pPr>
              <a:lnSpc>
                <a:spcPct val="100000"/>
              </a:lnSpc>
              <a:spcBef>
                <a:spcPts val="0"/>
              </a:spcBef>
              <a:spcAft>
                <a:spcPts val="0"/>
              </a:spcAft>
              <a:defRPr sz="2000">
                <a:latin typeface="+mn-lt"/>
                <a:ea typeface="+mn-ea"/>
                <a:cs typeface="+mn-cs"/>
                <a:sym typeface="Arial" panose="020B0604020202020204" pitchFamily="34" charset="0"/>
              </a:defRPr>
            </a:lvl3pPr>
            <a:lvl4pPr>
              <a:lnSpc>
                <a:spcPct val="100000"/>
              </a:lnSpc>
              <a:spcBef>
                <a:spcPts val="0"/>
              </a:spcBef>
              <a:spcAft>
                <a:spcPts val="0"/>
              </a:spcAft>
              <a:defRPr sz="2800">
                <a:latin typeface="+mn-lt"/>
                <a:ea typeface="+mn-ea"/>
                <a:cs typeface="+mn-cs"/>
                <a:sym typeface="Arial" panose="020B0604020202020204" pitchFamily="34" charset="0"/>
              </a:defRPr>
            </a:lvl4pPr>
            <a:lvl5pPr>
              <a:lnSpc>
                <a:spcPct val="100000"/>
              </a:lnSpc>
              <a:spcBef>
                <a:spcPts val="0"/>
              </a:spcBef>
              <a:spcAft>
                <a:spcPts val="0"/>
              </a:spcAft>
              <a:defRPr sz="2800">
                <a:latin typeface="+mn-lt"/>
                <a:ea typeface="+mn-ea"/>
                <a:cs typeface="+mn-cs"/>
                <a:sym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9" name="Title 4">
            <a:extLst>
              <a:ext uri="{FF2B5EF4-FFF2-40B4-BE49-F238E27FC236}">
                <a16:creationId xmlns:a16="http://schemas.microsoft.com/office/drawing/2014/main" id="{D23D9478-0E46-415A-B497-67E07ED2325D}"/>
              </a:ext>
            </a:extLst>
          </p:cNvPr>
          <p:cNvSpPr>
            <a:spLocks noGrp="1"/>
          </p:cNvSpPr>
          <p:nvPr>
            <p:ph type="title" hasCustomPrompt="1"/>
          </p:nvPr>
        </p:nvSpPr>
        <p:spPr>
          <a:xfrm>
            <a:off x="630000" y="622800"/>
            <a:ext cx="10933200" cy="523220"/>
          </a:xfrm>
          <a:prstGeom prst="rect">
            <a:avLst/>
          </a:prstGeom>
        </p:spPr>
        <p:txBody>
          <a:bodyPr vert="horz" wrap="square" lIns="0" tIns="0" rIns="0" bIns="0" anchor="t" anchorCtr="0">
            <a:no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sp>
        <p:nvSpPr>
          <p:cNvPr id="12" name="TextBox 11">
            <a:extLst>
              <a:ext uri="{FF2B5EF4-FFF2-40B4-BE49-F238E27FC236}">
                <a16:creationId xmlns:a16="http://schemas.microsoft.com/office/drawing/2014/main" id="{F6C7CF76-6CAE-4162-9857-F796E9E0067D}"/>
              </a:ext>
            </a:extLst>
          </p:cNvPr>
          <p:cNvSpPr txBox="1"/>
          <p:nvPr/>
        </p:nvSpPr>
        <p:spPr>
          <a:xfrm>
            <a:off x="8077199" y="6611832"/>
            <a:ext cx="3745747" cy="1538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buClr>
                <a:srgbClr val="000000"/>
              </a:buClr>
            </a:pPr>
            <a:r>
              <a:rPr lang="en-US" sz="1000">
                <a:solidFill>
                  <a:srgbClr val="000000"/>
                </a:solidFill>
                <a:cs typeface="Arial" panose="020B0604020202020204" pitchFamily="34" charset="0"/>
                <a:sym typeface="Arial" panose="020B0604020202020204" pitchFamily="34" charset="0"/>
              </a:rPr>
              <a:t>DRAFT &amp; Confidential – for policy development purposes only   |</a:t>
            </a:r>
          </a:p>
        </p:txBody>
      </p:sp>
    </p:spTree>
    <p:extLst>
      <p:ext uri="{BB962C8B-B14F-4D97-AF65-F5344CB8AC3E}">
        <p14:creationId xmlns:p14="http://schemas.microsoft.com/office/powerpoint/2010/main" val="3952400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Gray slice heading">
    <p:bg>
      <p:bgPr>
        <a:solidFill>
          <a:srgbClr val="FFFF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2D0C0D3-0DE8-4BCE-825E-8E980727F1C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A2D0C0D3-0DE8-4BCE-825E-8E980727F1C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p:cNvSpPr/>
          <p:nvPr/>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Arial" panose="020B0604020202020204" pitchFamily="34" charset="0"/>
              </a:defRPr>
            </a:lvl1pPr>
          </a:lstStyle>
          <a:p>
            <a:endParaRPr lang="en-US"/>
          </a:p>
        </p:txBody>
      </p:sp>
      <p:sp>
        <p:nvSpPr>
          <p:cNvPr id="9" name="Title 1"/>
          <p:cNvSpPr>
            <a:spLocks noGrp="1"/>
          </p:cNvSpPr>
          <p:nvPr>
            <p:ph type="title" hasCustomPrompt="1"/>
          </p:nvPr>
        </p:nvSpPr>
        <p:spPr bwMode="ltGray">
          <a:xfrm>
            <a:off x="630000" y="1544274"/>
            <a:ext cx="3452400" cy="1495794"/>
          </a:xfrm>
          <a:noFill/>
        </p:spPr>
        <p:txBody>
          <a:bodyPr vert="horz" wrap="square" lIns="0" tIns="0" rIns="320040" bIns="0" anchor="b">
            <a:noAutofit/>
          </a:bodyPr>
          <a:lstStyle>
            <a:lvl1pPr>
              <a:defRPr sz="3400">
                <a:solidFill>
                  <a:srgbClr val="002960"/>
                </a:solidFill>
                <a:latin typeface="+mj-lt"/>
                <a:ea typeface="+mj-ea"/>
                <a:cs typeface="+mj-cs"/>
                <a:sym typeface="Arial" panose="020B0604020202020204" pitchFamily="34" charset="0"/>
              </a:defRPr>
            </a:lvl1pPr>
          </a:lstStyle>
          <a:p>
            <a:r>
              <a:rPr lang="en-US"/>
              <a:t>Click to add title</a:t>
            </a: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Tree>
    <p:extLst>
      <p:ext uri="{BB962C8B-B14F-4D97-AF65-F5344CB8AC3E}">
        <p14:creationId xmlns:p14="http://schemas.microsoft.com/office/powerpoint/2010/main" val="697760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solidFill>
          <a:srgbClr val="D6E7FF"/>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51A2CD4-799F-4128-950F-F7AC0C170BC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think-cell data - do not delete" hidden="1">
                        <a:extLst>
                          <a:ext uri="{FF2B5EF4-FFF2-40B4-BE49-F238E27FC236}">
                            <a16:creationId xmlns:a16="http://schemas.microsoft.com/office/drawing/2014/main" id="{C51A2CD4-799F-4128-950F-F7AC0C170BC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rgbClr val="002960"/>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2960"/>
                </a:solidFill>
                <a:latin typeface="+mj-lt"/>
                <a:ea typeface="+mj-ea"/>
                <a:cs typeface="+mj-cs"/>
                <a:sym typeface="Arial" panose="020B0604020202020204" pitchFamily="34" charset="0"/>
              </a:defRPr>
            </a:lvl1pPr>
          </a:lstStyle>
          <a:p>
            <a:r>
              <a:rPr lang="en-US"/>
              <a:t>Click to add big statement text</a:t>
            </a: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59" name="Rectangle 58"/>
          <p:cNvSpPr/>
          <p:nvPr/>
        </p:nvSpPr>
        <p:spPr bwMode="white">
          <a:xfrm>
            <a:off x="1284743" y="1428131"/>
            <a:ext cx="947672" cy="947672"/>
          </a:xfrm>
          <a:prstGeom prst="rect">
            <a:avLst/>
          </a:prstGeom>
          <a:noFill/>
          <a:ln>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Arial" panose="020B0604020202020204" pitchFamily="34" charset="0"/>
            </a:endParaRPr>
          </a:p>
        </p:txBody>
      </p:sp>
      <p:sp>
        <p:nvSpPr>
          <p:cNvPr id="10" name="Slide Number">
            <a:extLst>
              <a:ext uri="{FF2B5EF4-FFF2-40B4-BE49-F238E27FC236}">
                <a16:creationId xmlns:a16="http://schemas.microsoft.com/office/drawing/2014/main" id="{0AD63ABA-7B58-4D2C-955C-CBEC81529DE3}"/>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221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Section header line">
    <p:bg bwMode="blackWhite">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E4739EA-7652-4829-AB50-92C2BCF513C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BE4739EA-7652-4829-AB50-92C2BCF513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47" name="Title 1"/>
          <p:cNvSpPr>
            <a:spLocks noGrp="1"/>
          </p:cNvSpPr>
          <p:nvPr>
            <p:ph type="title" hasCustomPrompt="1"/>
          </p:nvPr>
        </p:nvSpPr>
        <p:spPr bwMode="blackWhite">
          <a:xfrm>
            <a:off x="630000" y="3826800"/>
            <a:ext cx="10936800" cy="2041200"/>
          </a:xfrm>
        </p:spPr>
        <p:txBody>
          <a:bodyPr vert="horz" anchor="t">
            <a:noAutofit/>
          </a:bodyPr>
          <a:lstStyle>
            <a:lvl1pPr>
              <a:defRPr sz="5400">
                <a:solidFill>
                  <a:srgbClr val="002960"/>
                </a:solidFill>
                <a:latin typeface="+mj-lt"/>
                <a:ea typeface="+mj-ea"/>
                <a:cs typeface="+mj-cs"/>
                <a:sym typeface="Arial" panose="020B0604020202020204" pitchFamily="34" charset="0"/>
              </a:defRPr>
            </a:lvl1pPr>
          </a:lstStyle>
          <a:p>
            <a:r>
              <a:rPr lang="en-US"/>
              <a:t>Click to add big statement text</a:t>
            </a:r>
          </a:p>
        </p:txBody>
      </p:sp>
      <p:cxnSp>
        <p:nvCxnSpPr>
          <p:cNvPr id="148" name="Straight Connector 147"/>
          <p:cNvCxnSpPr/>
          <p:nvPr/>
        </p:nvCxnSpPr>
        <p:spPr bwMode="white">
          <a:xfrm>
            <a:off x="618898" y="3680016"/>
            <a:ext cx="11576304" cy="0"/>
          </a:xfrm>
          <a:prstGeom prst="line">
            <a:avLst/>
          </a:prstGeom>
          <a:ln w="19050" cmpd="sng">
            <a:solidFill>
              <a:srgbClr val="002960"/>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Slide Number">
            <a:extLst>
              <a:ext uri="{FF2B5EF4-FFF2-40B4-BE49-F238E27FC236}">
                <a16:creationId xmlns:a16="http://schemas.microsoft.com/office/drawing/2014/main" id="{5E6DA9AA-CBA5-45FF-8005-939FB654DD0B}"/>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4235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White one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7E2523B-E1FD-4539-9CE9-B7969936522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87E2523B-E1FD-4539-9CE9-B7969936522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2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6" name="Rectangle 25"/>
          <p:cNvSpPr/>
          <p:nvPr/>
        </p:nvSpPr>
        <p:spPr bwMode="white">
          <a:xfrm>
            <a:off x="0" y="0"/>
            <a:ext cx="407950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3400">
                <a:solidFill>
                  <a:srgbClr val="002960"/>
                </a:solidFill>
                <a:latin typeface="+mj-lt"/>
                <a:ea typeface="+mj-ea"/>
                <a:cs typeface="+mj-cs"/>
                <a:sym typeface="Arial" panose="020B0604020202020204" pitchFamily="34" charset="0"/>
              </a:defRPr>
            </a:lvl1pPr>
          </a:lstStyle>
          <a:p>
            <a:r>
              <a:rPr lang="en-US"/>
              <a:t>Click to add title</a:t>
            </a:r>
          </a:p>
        </p:txBody>
      </p:sp>
      <p:sp>
        <p:nvSpPr>
          <p:cNvPr id="14" name="Slide Number">
            <a:extLst>
              <a:ext uri="{FF2B5EF4-FFF2-40B4-BE49-F238E27FC236}">
                <a16:creationId xmlns:a16="http://schemas.microsoft.com/office/drawing/2014/main" id="{663200D7-E0C8-46F3-8B19-E6B44776E397}"/>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080007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Green highlight">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8690A1E-9929-47F2-9A5C-AA7338B0CA9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48690A1E-9929-47F2-9A5C-AA7338B0CA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p:nvSpPr>
        <p:spPr bwMode="white">
          <a:xfrm>
            <a:off x="0" y="0"/>
            <a:ext cx="7171956"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2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3" name="Title 3"/>
          <p:cNvSpPr>
            <a:spLocks noGrp="1"/>
          </p:cNvSpPr>
          <p:nvPr>
            <p:ph type="title" hasCustomPrompt="1"/>
          </p:nvPr>
        </p:nvSpPr>
        <p:spPr>
          <a:xfrm>
            <a:off x="630000" y="622800"/>
            <a:ext cx="6256800" cy="523220"/>
          </a:xfrm>
          <a:prstGeom prst="rect">
            <a:avLst/>
          </a:prstGeom>
        </p:spPr>
        <p:txBody>
          <a:bodyPr vert="horz" wrap="square" lIns="0" tIns="0" rIns="0" bIns="0" anchor="t" anchorCtr="0">
            <a:sp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sp>
        <p:nvSpPr>
          <p:cNvPr id="21" name="Slide Number">
            <a:extLst>
              <a:ext uri="{FF2B5EF4-FFF2-40B4-BE49-F238E27FC236}">
                <a16:creationId xmlns:a16="http://schemas.microsoft.com/office/drawing/2014/main" id="{ED6A6005-F92C-42F8-988C-75A3A1443D97}"/>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613083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Green one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145CDBA-9669-4EA0-AEC2-500E1C6BC0A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6145CDBA-9669-4EA0-AEC2-500E1C6BC0A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3400">
                <a:solidFill>
                  <a:srgbClr val="002960"/>
                </a:solidFill>
                <a:latin typeface="+mj-lt"/>
                <a:ea typeface="+mj-ea"/>
                <a:cs typeface="+mj-cs"/>
                <a:sym typeface="Arial" panose="020B0604020202020204" pitchFamily="34" charset="0"/>
              </a:defRPr>
            </a:lvl1pPr>
          </a:lstStyle>
          <a:p>
            <a:r>
              <a:rPr lang="en-US"/>
              <a:t>Click to add title</a:t>
            </a:r>
          </a:p>
        </p:txBody>
      </p:sp>
      <p:sp>
        <p:nvSpPr>
          <p:cNvPr id="13" name="Rectangle 12"/>
          <p:cNvSpPr/>
          <p:nvPr/>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7" name="Slide Number">
            <a:extLst>
              <a:ext uri="{FF2B5EF4-FFF2-40B4-BE49-F238E27FC236}">
                <a16:creationId xmlns:a16="http://schemas.microsoft.com/office/drawing/2014/main" id="{A5401B66-D7F0-4534-800B-D35AF8F0A280}"/>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140763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Green half">
    <p:bg bwMode="grayWhite">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D7BB2A6-3846-4F02-8FB6-C6B1D07D1AD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8D7BB2A6-3846-4F02-8FB6-C6B1D07D1AD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p:nvSpPr>
        <p:spPr>
          <a:xfrm>
            <a:off x="6096000" y="0"/>
            <a:ext cx="6096000" cy="68580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Arial" panose="020B0604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vert="horz" wrap="square" lIns="0" tIns="0" rIns="320040" bIns="0" anchor="ctr">
            <a:noAutofit/>
          </a:bodyPr>
          <a:lstStyle>
            <a:lvl1pPr>
              <a:defRPr sz="4400">
                <a:solidFill>
                  <a:srgbClr val="002960"/>
                </a:solidFill>
                <a:latin typeface="+mj-lt"/>
                <a:ea typeface="+mj-ea"/>
                <a:cs typeface="+mj-cs"/>
                <a:sym typeface="Arial" panose="020B0604020202020204" pitchFamily="34" charset="0"/>
              </a:defRPr>
            </a:lvl1pPr>
          </a:lstStyle>
          <a:p>
            <a:r>
              <a:rPr lang="en-US"/>
              <a:t>Click to add title</a:t>
            </a: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2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8" name="Slide Number">
            <a:extLst>
              <a:ext uri="{FF2B5EF4-FFF2-40B4-BE49-F238E27FC236}">
                <a16:creationId xmlns:a16="http://schemas.microsoft.com/office/drawing/2014/main" id="{A113EEDC-746F-456F-80B6-A81FFD164C05}"/>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045023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Green two third">
    <p:bg bwMode="grayWhite">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AAD7330-6448-4A20-B18E-F61702DE152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CAAD7330-6448-4A20-B18E-F61702DE15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p:nvSpPr>
        <p:spPr bwMode="gray">
          <a:xfrm>
            <a:off x="7819543" y="0"/>
            <a:ext cx="437245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Arial" panose="020B0604020202020204" pitchFamily="34" charset="0"/>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5" name="Copyright" hidden="1"/>
          <p:cNvSpPr txBox="1"/>
          <p:nvPr/>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vert="horz" anchor="ctr">
            <a:noAutofit/>
          </a:bodyPr>
          <a:lstStyle>
            <a:lvl1pPr>
              <a:defRPr sz="4400">
                <a:solidFill>
                  <a:srgbClr val="002960"/>
                </a:solidFill>
                <a:latin typeface="+mj-lt"/>
                <a:ea typeface="+mj-ea"/>
                <a:cs typeface="+mj-cs"/>
                <a:sym typeface="Arial" panose="020B0604020202020204" pitchFamily="34" charset="0"/>
              </a:defRPr>
            </a:lvl1pPr>
          </a:lstStyle>
          <a:p>
            <a:r>
              <a:rPr lang="en-US"/>
              <a:t>Click to edit title</a:t>
            </a:r>
          </a:p>
        </p:txBody>
      </p:sp>
      <p:sp>
        <p:nvSpPr>
          <p:cNvPr id="17" name="Slide Number">
            <a:extLst>
              <a:ext uri="{FF2B5EF4-FFF2-40B4-BE49-F238E27FC236}">
                <a16:creationId xmlns:a16="http://schemas.microsoft.com/office/drawing/2014/main" id="{4F4D8CA0-7A9F-4DCB-A29B-0EED77F7D315}"/>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635895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Left arrow">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F2B3D23-9948-4D8A-ABD1-E16E37D486C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2F2B3D23-9948-4D8A-ABD1-E16E37D486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3" name="Title 2">
            <a:extLst>
              <a:ext uri="{FF2B5EF4-FFF2-40B4-BE49-F238E27FC236}">
                <a16:creationId xmlns:a16="http://schemas.microsoft.com/office/drawing/2014/main" id="{BF333DD6-7058-4725-97AE-A81A11C38421}"/>
              </a:ext>
            </a:extLst>
          </p:cNvPr>
          <p:cNvSpPr>
            <a:spLocks noGrp="1"/>
          </p:cNvSpPr>
          <p:nvPr>
            <p:ph type="title" hasCustomPrompt="1"/>
          </p:nvPr>
        </p:nvSpPr>
        <p:spPr>
          <a:xfrm>
            <a:off x="630000" y="2764203"/>
            <a:ext cx="2478638" cy="1314311"/>
          </a:xfrm>
        </p:spPr>
        <p:txBody>
          <a:bodyPr vert="horz" anchor="ctr" anchorCtr="0">
            <a:noAutofit/>
          </a:bodyPr>
          <a:lstStyle>
            <a:lvl1pPr>
              <a:defRPr sz="3400" baseline="0">
                <a:solidFill>
                  <a:srgbClr val="002960"/>
                </a:solidFill>
                <a:latin typeface="+mj-lt"/>
                <a:ea typeface="+mj-ea"/>
                <a:cs typeface="+mj-cs"/>
                <a:sym typeface="Arial" panose="020B0604020202020204" pitchFamily="34" charset="0"/>
              </a:defRPr>
            </a:lvl1pPr>
          </a:lstStyle>
          <a:p>
            <a:r>
              <a:rPr lang="en-US"/>
              <a:t>Click to add title</a:t>
            </a:r>
          </a:p>
        </p:txBody>
      </p:sp>
      <p:sp>
        <p:nvSpPr>
          <p:cNvPr id="15" name="Slide Number">
            <a:extLst>
              <a:ext uri="{FF2B5EF4-FFF2-40B4-BE49-F238E27FC236}">
                <a16:creationId xmlns:a16="http://schemas.microsoft.com/office/drawing/2014/main" id="{8F94A1AC-48CE-480F-8E5F-CA8D93A30802}"/>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131332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AAD7330-6448-4A20-B18E-F61702DE152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CAAD7330-6448-4A20-B18E-F61702DE15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Arial" panose="020B0604020202020204" pitchFamily="34" charset="0"/>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vert="horz" anchor="ctr">
            <a:noAutofit/>
          </a:bodyPr>
          <a:lstStyle>
            <a:lvl1pPr>
              <a:defRPr sz="4400">
                <a:solidFill>
                  <a:srgbClr val="002960"/>
                </a:solidFill>
                <a:latin typeface="+mj-lt"/>
                <a:ea typeface="+mj-ea"/>
                <a:cs typeface="+mj-cs"/>
                <a:sym typeface="Arial" panose="020B0604020202020204" pitchFamily="34" charset="0"/>
              </a:defRPr>
            </a:lvl1pPr>
          </a:lstStyle>
          <a:p>
            <a:r>
              <a:rPr lang="en-US"/>
              <a:t>Click to edit title</a:t>
            </a:r>
          </a:p>
        </p:txBody>
      </p:sp>
      <p:sp>
        <p:nvSpPr>
          <p:cNvPr id="17" name="Slide Number">
            <a:extLst>
              <a:ext uri="{FF2B5EF4-FFF2-40B4-BE49-F238E27FC236}">
                <a16:creationId xmlns:a16="http://schemas.microsoft.com/office/drawing/2014/main" id="{4F4D8CA0-7A9F-4DCB-A29B-0EED77F7D315}"/>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24182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AF8A827-5340-47B1-ADDE-65AB02B82CE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DAF8A827-5340-47B1-ADDE-65AB02B82CE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3" name="Title 2"/>
          <p:cNvSpPr>
            <a:spLocks noGrp="1"/>
          </p:cNvSpPr>
          <p:nvPr>
            <p:ph type="title" hasCustomPrompt="1"/>
          </p:nvPr>
        </p:nvSpPr>
        <p:spPr>
          <a:xfrm>
            <a:off x="630000" y="2764203"/>
            <a:ext cx="2478638" cy="1314311"/>
          </a:xfrm>
        </p:spPr>
        <p:txBody>
          <a:bodyPr vert="horz" anchor="ctr" anchorCtr="0">
            <a:noAutofit/>
          </a:bodyPr>
          <a:lstStyle>
            <a:lvl1pPr>
              <a:defRPr sz="3400" baseline="0">
                <a:solidFill>
                  <a:srgbClr val="002960"/>
                </a:solidFill>
                <a:latin typeface="+mj-lt"/>
                <a:ea typeface="+mj-ea"/>
                <a:cs typeface="+mj-cs"/>
                <a:sym typeface="Arial" panose="020B0604020202020204" pitchFamily="34" charset="0"/>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8" name="Slide Number">
            <a:extLst>
              <a:ext uri="{FF2B5EF4-FFF2-40B4-BE49-F238E27FC236}">
                <a16:creationId xmlns:a16="http://schemas.microsoft.com/office/drawing/2014/main" id="{371F321E-FD76-4301-A3CE-5526C98D9B54}"/>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93861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Arrow one third">
    <p:bg>
      <p:bgPr>
        <a:solidFill>
          <a:srgbClr val="D6E7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3" name="Pentagon 3"/>
          <p:cNvSpPr/>
          <p:nvPr/>
        </p:nvSpPr>
        <p:spPr bwMode="white">
          <a:xfrm>
            <a:off x="1" y="0"/>
            <a:ext cx="5426920"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1">
                <a:solidFill>
                  <a:srgbClr val="002960"/>
                </a:solidFill>
                <a:latin typeface="+mj-lt"/>
                <a:ea typeface="+mj-ea"/>
                <a:cs typeface="+mj-cs"/>
                <a:sym typeface="Arial" panose="020B0604020202020204" pitchFamily="34" charset="0"/>
              </a:defRPr>
            </a:lvl1pPr>
          </a:lstStyle>
          <a:p>
            <a:r>
              <a:rPr lang="en-US"/>
              <a:t>Click to add title</a:t>
            </a:r>
          </a:p>
        </p:txBody>
      </p:sp>
      <p:pic>
        <p:nvPicPr>
          <p:cNvPr id="15"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6" name="Slide Number">
            <a:extLst>
              <a:ext uri="{FF2B5EF4-FFF2-40B4-BE49-F238E27FC236}">
                <a16:creationId xmlns:a16="http://schemas.microsoft.com/office/drawing/2014/main" id="{E8F07C94-FBDB-4CF2-AA85-CA4655F7DAFB}"/>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22864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CDCDA37-E5C6-4F89-AD1A-E8C2F2C472C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2CDCDA37-E5C6-4F89-AD1A-E8C2F2C472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Pentagon 3"/>
          <p:cNvSpPr/>
          <p:nvPr/>
        </p:nvSpPr>
        <p:spPr bwMode="white">
          <a:xfrm>
            <a:off x="1" y="0"/>
            <a:ext cx="5426920" cy="6858000"/>
          </a:xfrm>
          <a:prstGeom prst="homePlate">
            <a:avLst>
              <a:gd name="adj" fmla="val 12939"/>
            </a:avLst>
          </a:pr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1">
                <a:solidFill>
                  <a:srgbClr val="002960"/>
                </a:solidFill>
                <a:latin typeface="+mj-lt"/>
                <a:ea typeface="+mj-ea"/>
                <a:cs typeface="+mj-cs"/>
                <a:sym typeface="Arial" panose="020B0604020202020204" pitchFamily="34" charset="0"/>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2" name="Slide Number">
            <a:extLst>
              <a:ext uri="{FF2B5EF4-FFF2-40B4-BE49-F238E27FC236}">
                <a16:creationId xmlns:a16="http://schemas.microsoft.com/office/drawing/2014/main" id="{08FB4CC7-FA46-4AF2-8C94-3DB6E92F03C5}"/>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23264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Arrow half">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6E824C8-4CC3-4923-8337-4D2F6D3CA45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E6E824C8-4CC3-4923-8337-4D2F6D3CA45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8"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4" name="Pentagon 8"/>
          <p:cNvSpPr/>
          <p:nvPr/>
        </p:nvSpPr>
        <p:spPr bwMode="white">
          <a:xfrm>
            <a:off x="0" y="0"/>
            <a:ext cx="6363546"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16" name="Title 2"/>
          <p:cNvSpPr>
            <a:spLocks noGrp="1"/>
          </p:cNvSpPr>
          <p:nvPr>
            <p:ph type="title" hasCustomPrompt="1"/>
          </p:nvPr>
        </p:nvSpPr>
        <p:spPr>
          <a:xfrm>
            <a:off x="630000" y="622800"/>
            <a:ext cx="4673646" cy="523220"/>
          </a:xfrm>
          <a:prstGeom prst="rect">
            <a:avLst/>
          </a:prstGeom>
        </p:spPr>
        <p:txBody>
          <a:bodyPr vert="horz" wrap="square" lIns="0" tIns="0" rIns="0" bIns="0" anchor="t" anchorCtr="0">
            <a:sp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21" name="Slide Number">
            <a:extLst>
              <a:ext uri="{FF2B5EF4-FFF2-40B4-BE49-F238E27FC236}">
                <a16:creationId xmlns:a16="http://schemas.microsoft.com/office/drawing/2014/main" id="{D247E8CC-C500-449F-9DA4-32C0E975AC07}"/>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816278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528496A-D655-4BB1-8E84-4FB45BA31E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6528496A-D655-4BB1-8E84-4FB45BA31E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p:nvSpPr>
        <p:spPr bwMode="white">
          <a:xfrm>
            <a:off x="0" y="0"/>
            <a:ext cx="6363546" cy="6858000"/>
          </a:xfrm>
          <a:prstGeom prst="homePlate">
            <a:avLst>
              <a:gd name="adj" fmla="val 12939"/>
            </a:avLst>
          </a:pr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16" name="Title 2"/>
          <p:cNvSpPr>
            <a:spLocks noGrp="1"/>
          </p:cNvSpPr>
          <p:nvPr>
            <p:ph type="title" hasCustomPrompt="1"/>
          </p:nvPr>
        </p:nvSpPr>
        <p:spPr>
          <a:xfrm>
            <a:off x="630000" y="622800"/>
            <a:ext cx="4673646" cy="523220"/>
          </a:xfrm>
          <a:prstGeom prst="rect">
            <a:avLst/>
          </a:prstGeom>
        </p:spPr>
        <p:txBody>
          <a:bodyPr vert="horz" wrap="square" lIns="0" tIns="0" rIns="0" bIns="0" anchor="t" anchorCtr="0">
            <a:sp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8" name="Slide Number">
            <a:extLst>
              <a:ext uri="{FF2B5EF4-FFF2-40B4-BE49-F238E27FC236}">
                <a16:creationId xmlns:a16="http://schemas.microsoft.com/office/drawing/2014/main" id="{E451C5D0-56F9-4E41-B322-36226C71F97D}"/>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990858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Arrow two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8396D8D-B77E-4484-8AB7-1244CA65822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B8396D8D-B77E-4484-8AB7-1244CA65822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1" name="Title 3"/>
          <p:cNvSpPr>
            <a:spLocks noGrp="1"/>
          </p:cNvSpPr>
          <p:nvPr>
            <p:ph type="title" hasCustomPrompt="1"/>
          </p:nvPr>
        </p:nvSpPr>
        <p:spPr>
          <a:xfrm>
            <a:off x="630000" y="622800"/>
            <a:ext cx="6256800" cy="523220"/>
          </a:xfrm>
          <a:prstGeom prst="rect">
            <a:avLst/>
          </a:prstGeom>
        </p:spPr>
        <p:txBody>
          <a:bodyPr vert="horz" wrap="square" lIns="0" tIns="0" rIns="0" bIns="0" anchor="t" anchorCtr="0">
            <a:sp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pic>
        <p:nvPicPr>
          <p:cNvPr id="16"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20" name="Slide Number">
            <a:extLst>
              <a:ext uri="{FF2B5EF4-FFF2-40B4-BE49-F238E27FC236}">
                <a16:creationId xmlns:a16="http://schemas.microsoft.com/office/drawing/2014/main" id="{5CD9F57D-406A-4FF4-AEF0-819A39B66572}"/>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45097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D674136-C432-4D85-86B4-D10551CB781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7D674136-C432-4D85-86B4-D10551CB781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11" name="Title 3"/>
          <p:cNvSpPr>
            <a:spLocks noGrp="1"/>
          </p:cNvSpPr>
          <p:nvPr>
            <p:ph type="title" hasCustomPrompt="1"/>
          </p:nvPr>
        </p:nvSpPr>
        <p:spPr>
          <a:xfrm>
            <a:off x="630000" y="622800"/>
            <a:ext cx="6256800" cy="523220"/>
          </a:xfrm>
          <a:prstGeom prst="rect">
            <a:avLst/>
          </a:prstGeom>
        </p:spPr>
        <p:txBody>
          <a:bodyPr vert="horz" wrap="square" lIns="0" tIns="0" rIns="0" bIns="0" anchor="t" anchorCtr="0">
            <a:sp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6" name="Slide Number">
            <a:extLst>
              <a:ext uri="{FF2B5EF4-FFF2-40B4-BE49-F238E27FC236}">
                <a16:creationId xmlns:a16="http://schemas.microsoft.com/office/drawing/2014/main" id="{823FB682-A5C5-4F70-952D-7F3618642648}"/>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70664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Big statement green">
    <p:bg>
      <p:bgPr>
        <a:solidFill>
          <a:srgbClr val="D6E7FF"/>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F58534E-8974-44DD-8DDC-E62D08118C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5" name="think-cell data - do not delete" hidden="1">
                        <a:extLst>
                          <a:ext uri="{FF2B5EF4-FFF2-40B4-BE49-F238E27FC236}">
                            <a16:creationId xmlns:a16="http://schemas.microsoft.com/office/drawing/2014/main" id="{BF58534E-8974-44DD-8DDC-E62D08118C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8"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2960"/>
                </a:solidFill>
                <a:latin typeface="+mj-lt"/>
                <a:ea typeface="+mj-ea"/>
                <a:cs typeface="+mj-cs"/>
                <a:sym typeface="Arial" panose="020B0604020202020204" pitchFamily="34" charset="0"/>
              </a:defRPr>
            </a:lvl1pPr>
          </a:lstStyle>
          <a:p>
            <a:r>
              <a:rPr lang="en-US"/>
              <a:t>Click to add big statement text</a:t>
            </a:r>
          </a:p>
        </p:txBody>
      </p:sp>
      <p:sp>
        <p:nvSpPr>
          <p:cNvPr id="11" name="Slide Number">
            <a:extLst>
              <a:ext uri="{FF2B5EF4-FFF2-40B4-BE49-F238E27FC236}">
                <a16:creationId xmlns:a16="http://schemas.microsoft.com/office/drawing/2014/main" id="{0A8D6154-CC7F-49A3-AA8F-026C1621728B}"/>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1538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Big statement icon">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BD1CCFA-8CD3-4E4D-BBB2-D84922816A5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8BD1CCFA-8CD3-4E4D-BBB2-D84922816A5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6" name="Rectangle 5"/>
          <p:cNvSpPr/>
          <p:nvPr/>
        </p:nvSpPr>
        <p:spPr bwMode="white">
          <a:xfrm>
            <a:off x="630000" y="625475"/>
            <a:ext cx="932688" cy="932688"/>
          </a:xfrm>
          <a:prstGeom prst="rect">
            <a:avLst/>
          </a:prstGeom>
          <a:noFill/>
          <a:ln>
            <a:solidFill>
              <a:srgbClr val="0029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Arial" panose="020B0604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2960"/>
                </a:solidFill>
                <a:latin typeface="+mj-lt"/>
                <a:ea typeface="+mj-ea"/>
                <a:cs typeface="+mj-cs"/>
                <a:sym typeface="Arial" panose="020B0604020202020204" pitchFamily="34" charset="0"/>
              </a:defRPr>
            </a:lvl1pPr>
          </a:lstStyle>
          <a:p>
            <a:r>
              <a:rPr lang="en-US"/>
              <a:t>Click to add big statement text</a:t>
            </a:r>
          </a:p>
        </p:txBody>
      </p:sp>
    </p:spTree>
    <p:extLst>
      <p:ext uri="{BB962C8B-B14F-4D97-AF65-F5344CB8AC3E}">
        <p14:creationId xmlns:p14="http://schemas.microsoft.com/office/powerpoint/2010/main" val="1561822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Quote">
    <p:bg>
      <p:bgPr>
        <a:solidFill>
          <a:srgbClr val="00296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D6E7FF"/>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Arial" panose="020B0604020202020204" pitchFamily="34" charset="0"/>
            </a:endParaRPr>
          </a:p>
        </p:txBody>
      </p:sp>
      <p:sp>
        <p:nvSpPr>
          <p:cNvPr id="8" name="Slide Number">
            <a:extLst>
              <a:ext uri="{FF2B5EF4-FFF2-40B4-BE49-F238E27FC236}">
                <a16:creationId xmlns:a16="http://schemas.microsoft.com/office/drawing/2014/main" id="{F7EE70F8-A786-4DFC-946C-4C35C079F41C}"/>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chemeClr val="bg1"/>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chemeClr val="bg1"/>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61742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F2B3D23-9948-4D8A-ABD1-E16E37D486C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2F2B3D23-9948-4D8A-ABD1-E16E37D486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3" name="Title 2">
            <a:extLst>
              <a:ext uri="{FF2B5EF4-FFF2-40B4-BE49-F238E27FC236}">
                <a16:creationId xmlns:a16="http://schemas.microsoft.com/office/drawing/2014/main" id="{BF333DD6-7058-4725-97AE-A81A11C38421}"/>
              </a:ext>
            </a:extLst>
          </p:cNvPr>
          <p:cNvSpPr>
            <a:spLocks noGrp="1"/>
          </p:cNvSpPr>
          <p:nvPr>
            <p:ph type="title" hasCustomPrompt="1"/>
          </p:nvPr>
        </p:nvSpPr>
        <p:spPr>
          <a:xfrm>
            <a:off x="630000" y="2764203"/>
            <a:ext cx="2478638" cy="1314311"/>
          </a:xfrm>
        </p:spPr>
        <p:txBody>
          <a:bodyPr vert="horz" anchor="ctr" anchorCtr="0">
            <a:noAutofit/>
          </a:bodyPr>
          <a:lstStyle>
            <a:lvl1pPr>
              <a:defRPr sz="3400" baseline="0">
                <a:solidFill>
                  <a:srgbClr val="002960"/>
                </a:solidFill>
                <a:latin typeface="+mj-lt"/>
                <a:ea typeface="+mj-ea"/>
                <a:cs typeface="+mj-cs"/>
                <a:sym typeface="Arial" panose="020B0604020202020204" pitchFamily="34" charset="0"/>
              </a:defRPr>
            </a:lvl1pPr>
          </a:lstStyle>
          <a:p>
            <a:r>
              <a:rPr lang="en-US"/>
              <a:t>Click to add title</a:t>
            </a:r>
          </a:p>
        </p:txBody>
      </p:sp>
      <p:sp>
        <p:nvSpPr>
          <p:cNvPr id="15" name="Slide Number">
            <a:extLst>
              <a:ext uri="{FF2B5EF4-FFF2-40B4-BE49-F238E27FC236}">
                <a16:creationId xmlns:a16="http://schemas.microsoft.com/office/drawing/2014/main" id="{8F94A1AC-48CE-480F-8E5F-CA8D93A30802}"/>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099259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Special gray">
    <p:bg>
      <p:bgPr>
        <a:solidFill>
          <a:schemeClr val="accent5">
            <a:lumMod val="50000"/>
          </a:schemeClr>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4FDB4C5-BE40-440B-A870-3313D9450B2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think-cell data - do not delete" hidden="1">
                        <a:extLst>
                          <a:ext uri="{FF2B5EF4-FFF2-40B4-BE49-F238E27FC236}">
                            <a16:creationId xmlns:a16="http://schemas.microsoft.com/office/drawing/2014/main" id="{54FDB4C5-BE40-440B-A870-3313D9450B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4" name="Title 3"/>
          <p:cNvSpPr>
            <a:spLocks noGrp="1"/>
          </p:cNvSpPr>
          <p:nvPr>
            <p:ph type="title" hasCustomPrompt="1"/>
          </p:nvPr>
        </p:nvSpPr>
        <p:spPr>
          <a:xfrm>
            <a:off x="630000" y="622800"/>
            <a:ext cx="10933350" cy="523220"/>
          </a:xfrm>
        </p:spPr>
        <p:txBody>
          <a:bodyPr vert="horz"/>
          <a:lstStyle>
            <a:lvl1pPr>
              <a:defRPr sz="3400">
                <a:solidFill>
                  <a:schemeClr val="bg1"/>
                </a:solidFill>
                <a:latin typeface="+mj-lt"/>
                <a:ea typeface="+mj-ea"/>
                <a:cs typeface="+mj-cs"/>
                <a:sym typeface="Arial" panose="020B0604020202020204" pitchFamily="34" charset="0"/>
              </a:defRPr>
            </a:lvl1pPr>
          </a:lstStyle>
          <a:p>
            <a:r>
              <a:rPr lang="en-US"/>
              <a:t>Click to add title</a:t>
            </a:r>
          </a:p>
        </p:txBody>
      </p:sp>
      <p:sp>
        <p:nvSpPr>
          <p:cNvPr id="14" name="Slide Number">
            <a:extLst>
              <a:ext uri="{FF2B5EF4-FFF2-40B4-BE49-F238E27FC236}">
                <a16:creationId xmlns:a16="http://schemas.microsoft.com/office/drawing/2014/main" id="{689366EE-C8FC-4172-BB20-951A204B4823}"/>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chemeClr val="bg1"/>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chemeClr val="bg1"/>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68720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8060A51-D0D4-4813-BE91-B6325A351EA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think-cell data - do not delete" hidden="1">
                        <a:extLst>
                          <a:ext uri="{FF2B5EF4-FFF2-40B4-BE49-F238E27FC236}">
                            <a16:creationId xmlns:a16="http://schemas.microsoft.com/office/drawing/2014/main" id="{78060A51-D0D4-4813-BE91-B6325A351EA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Tree>
    <p:extLst>
      <p:ext uri="{BB962C8B-B14F-4D97-AF65-F5344CB8AC3E}">
        <p14:creationId xmlns:p14="http://schemas.microsoft.com/office/powerpoint/2010/main" val="3187288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Blank green">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BEE9BE2-A3A9-4392-A790-93901825F7E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7BEE9BE2-A3A9-4392-A790-93901825F7E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0" name="Slide Number">
            <a:extLst>
              <a:ext uri="{FF2B5EF4-FFF2-40B4-BE49-F238E27FC236}">
                <a16:creationId xmlns:a16="http://schemas.microsoft.com/office/drawing/2014/main" id="{23EA5A42-3821-468B-9749-6BBC544BF7A5}"/>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465088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Disclaimer">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A51FBD6-5146-401E-BFA9-F321E8AC79A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9A51FBD6-5146-401E-BFA9-F321E8AC79A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84AEC3A3-CCD7-4A4C-8E44-C641D587FBD9}"/>
              </a:ext>
            </a:extLst>
          </p:cNvPr>
          <p:cNvSpPr>
            <a:spLocks noGrp="1"/>
          </p:cNvSpPr>
          <p:nvPr>
            <p:ph type="body" sz="quarter" idx="11" hasCustomPrompt="1"/>
          </p:nvPr>
        </p:nvSpPr>
        <p:spPr>
          <a:xfrm>
            <a:off x="5021826" y="1664256"/>
            <a:ext cx="6209072" cy="3323987"/>
          </a:xfrm>
        </p:spPr>
        <p:txBody>
          <a:bodyPr/>
          <a:lstStyle>
            <a:lvl1pPr>
              <a:defRPr sz="900"/>
            </a:lvl1pPr>
          </a:lstStyle>
          <a:p>
            <a:pPr lvl="0"/>
            <a:r>
              <a:rPr lang="en-US"/>
              <a:t>Text</a:t>
            </a:r>
          </a:p>
        </p:txBody>
      </p:sp>
      <p:sp>
        <p:nvSpPr>
          <p:cNvPr id="7" name="Title 6"/>
          <p:cNvSpPr txBox="1">
            <a:spLocks/>
          </p:cNvSpPr>
          <p:nvPr/>
        </p:nvSpPr>
        <p:spPr>
          <a:xfrm>
            <a:off x="639043" y="2619903"/>
            <a:ext cx="3291840" cy="1412694"/>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b="1">
                <a:solidFill>
                  <a:srgbClr val="002960"/>
                </a:solidFill>
                <a:latin typeface="+mn-lt"/>
                <a:ea typeface="+mn-ea"/>
                <a:cs typeface="+mn-cs"/>
                <a:sym typeface="Arial" panose="020B0604020202020204" pitchFamily="34" charset="0"/>
              </a:rPr>
              <a:t>Disclaimer</a:t>
            </a:r>
          </a:p>
        </p:txBody>
      </p:sp>
      <p:cxnSp>
        <p:nvCxnSpPr>
          <p:cNvPr id="9" name="Straight Connector 8"/>
          <p:cNvCxnSpPr/>
          <p:nvPr/>
        </p:nvCxnSpPr>
        <p:spPr>
          <a:xfrm>
            <a:off x="4367898" y="1630185"/>
            <a:ext cx="0" cy="3392129"/>
          </a:xfrm>
          <a:prstGeom prst="line">
            <a:avLst/>
          </a:prstGeom>
          <a:ln w="9525">
            <a:solidFill>
              <a:srgbClr val="002960"/>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Tree>
    <p:extLst>
      <p:ext uri="{BB962C8B-B14F-4D97-AF65-F5344CB8AC3E}">
        <p14:creationId xmlns:p14="http://schemas.microsoft.com/office/powerpoint/2010/main" val="15692744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9" name="Rectangle 1026">
            <a:extLst>
              <a:ext uri="{FF2B5EF4-FFF2-40B4-BE49-F238E27FC236}">
                <a16:creationId xmlns:a16="http://schemas.microsoft.com/office/drawing/2014/main" id="{B6EF9AB2-ECF0-4A43-84B1-1F4E904C07BC}"/>
              </a:ext>
            </a:extLst>
          </p:cNvPr>
          <p:cNvSpPr txBox="1">
            <a:spLocks noChangeArrowheads="1"/>
          </p:cNvSpPr>
          <p:nvPr/>
        </p:nvSpPr>
        <p:spPr bwMode="auto">
          <a:xfrm>
            <a:off x="3586137" y="2663630"/>
            <a:ext cx="7385660" cy="492443"/>
          </a:xfrm>
          <a:prstGeom prst="rect">
            <a:avLst/>
          </a:prstGeom>
        </p:spPr>
        <p:txBody>
          <a:bodyPr vert="horz" wrap="square" lIns="0" tIns="0" rIns="0" bIns="0" rtlCol="0" anchor="b">
            <a:spAutoFit/>
          </a:bodyPr>
          <a:lstStyle>
            <a:lvl1pPr algn="l" defTabSz="914400" rtl="0" eaLnBrk="1" latinLnBrk="0" hangingPunct="1">
              <a:lnSpc>
                <a:spcPct val="100000"/>
              </a:lnSpc>
              <a:spcBef>
                <a:spcPct val="0"/>
              </a:spcBef>
              <a:buNone/>
              <a:defRPr sz="3200" b="1" kern="1200" baseline="0">
                <a:solidFill>
                  <a:srgbClr val="002960"/>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Thank you</a:t>
            </a:r>
          </a:p>
        </p:txBody>
      </p:sp>
      <p:sp>
        <p:nvSpPr>
          <p:cNvPr id="11" name="TitleTopPlaceholder">
            <a:extLst>
              <a:ext uri="{FF2B5EF4-FFF2-40B4-BE49-F238E27FC236}">
                <a16:creationId xmlns:a16="http://schemas.microsoft.com/office/drawing/2014/main" id="{B981A466-5269-4177-A5E5-30BCB5BC2AEC}"/>
              </a:ext>
            </a:extLst>
          </p:cNvPr>
          <p:cNvSpPr>
            <a:spLocks noChangeArrowheads="1"/>
          </p:cNvSpPr>
          <p:nvPr/>
        </p:nvSpPr>
        <p:spPr bwMode="ltGray">
          <a:xfrm>
            <a:off x="2834206" y="3245970"/>
            <a:ext cx="2834204" cy="436455"/>
          </a:xfrm>
          <a:prstGeom prst="rect">
            <a:avLst/>
          </a:prstGeom>
          <a:solidFill>
            <a:srgbClr val="5E8BFF">
              <a:alpha val="76863"/>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2" name="TitleTopPlaceholder">
            <a:extLst>
              <a:ext uri="{FF2B5EF4-FFF2-40B4-BE49-F238E27FC236}">
                <a16:creationId xmlns:a16="http://schemas.microsoft.com/office/drawing/2014/main" id="{367838D1-6ECD-4C94-B6CD-8DD54B85C57E}"/>
              </a:ext>
            </a:extLst>
          </p:cNvPr>
          <p:cNvSpPr>
            <a:spLocks noChangeArrowheads="1"/>
          </p:cNvSpPr>
          <p:nvPr/>
        </p:nvSpPr>
        <p:spPr bwMode="ltGray">
          <a:xfrm>
            <a:off x="2" y="3245969"/>
            <a:ext cx="2834204" cy="436455"/>
          </a:xfrm>
          <a:prstGeom prst="rect">
            <a:avLst/>
          </a:prstGeom>
          <a:solidFill>
            <a:srgbClr val="FFC000">
              <a:alpha val="80000"/>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3" name="TitleTopPlaceholder">
            <a:extLst>
              <a:ext uri="{FF2B5EF4-FFF2-40B4-BE49-F238E27FC236}">
                <a16:creationId xmlns:a16="http://schemas.microsoft.com/office/drawing/2014/main" id="{F1E50EB1-A679-45CD-BF1B-6991AEB0F490}"/>
              </a:ext>
            </a:extLst>
          </p:cNvPr>
          <p:cNvSpPr>
            <a:spLocks noChangeArrowheads="1"/>
          </p:cNvSpPr>
          <p:nvPr/>
        </p:nvSpPr>
        <p:spPr bwMode="ltGray">
          <a:xfrm>
            <a:off x="5181341" y="3246845"/>
            <a:ext cx="7010659" cy="436455"/>
          </a:xfrm>
          <a:prstGeom prst="rect">
            <a:avLst/>
          </a:prstGeom>
          <a:solidFill>
            <a:srgbClr val="009900">
              <a:alpha val="68627"/>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4" descr="http://upload.wikimedia.org/wikipedia/commons/thumb/8/82/Seal_of_Massachusetts.svg/2000px-Seal_of_Massachusetts.svg.png">
            <a:extLst>
              <a:ext uri="{FF2B5EF4-FFF2-40B4-BE49-F238E27FC236}">
                <a16:creationId xmlns:a16="http://schemas.microsoft.com/office/drawing/2014/main" id="{400F5AB4-3BD4-8EF9-3617-7C38313CAFAF}"/>
              </a:ext>
            </a:extLst>
          </p:cNvPr>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9650" y="1595665"/>
            <a:ext cx="2747899" cy="2747736"/>
          </a:xfrm>
          <a:prstGeom prst="rect">
            <a:avLst/>
          </a:prstGeom>
          <a:noFill/>
          <a:effectLst>
            <a:outerShdw blurRad="889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McK Disclaimer">
            <a:extLst>
              <a:ext uri="{FF2B5EF4-FFF2-40B4-BE49-F238E27FC236}">
                <a16:creationId xmlns:a16="http://schemas.microsoft.com/office/drawing/2014/main" id="{B40AD724-1E00-4710-A3CE-858E6CF477CA}"/>
              </a:ext>
            </a:extLst>
          </p:cNvPr>
          <p:cNvSpPr>
            <a:spLocks noChangeArrowheads="1"/>
          </p:cNvSpPr>
          <p:nvPr/>
        </p:nvSpPr>
        <p:spPr bwMode="auto">
          <a:xfrm>
            <a:off x="3586137" y="5983586"/>
            <a:ext cx="682836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3755" eaLnBrk="0" hangingPunct="0"/>
            <a:r>
              <a:rPr lang="en-US" sz="1000">
                <a:solidFill>
                  <a:srgbClr val="002960"/>
                </a:solidFill>
                <a:ea typeface="ＭＳ Ｐゴシック"/>
                <a:cs typeface="Arial" panose="020B0604020202020204" pitchFamily="34" charset="0"/>
                <a:sym typeface="Arial" panose="020B0604020202020204" pitchFamily="34" charset="0"/>
              </a:rPr>
              <a:t>DRAFT &amp; CONFIDENTIAL; FOR POLICY DEVELOPMENT PURPOSES ONLY</a:t>
            </a:r>
          </a:p>
        </p:txBody>
      </p:sp>
      <p:sp>
        <p:nvSpPr>
          <p:cNvPr id="18" name="McK Disclaimer">
            <a:extLst>
              <a:ext uri="{FF2B5EF4-FFF2-40B4-BE49-F238E27FC236}">
                <a16:creationId xmlns:a16="http://schemas.microsoft.com/office/drawing/2014/main" id="{F34E01FF-2D86-45BE-BEE3-BF3A65F4F6DA}"/>
              </a:ext>
            </a:extLst>
          </p:cNvPr>
          <p:cNvSpPr>
            <a:spLocks noChangeArrowheads="1"/>
          </p:cNvSpPr>
          <p:nvPr/>
        </p:nvSpPr>
        <p:spPr bwMode="auto">
          <a:xfrm>
            <a:off x="3586136" y="4343401"/>
            <a:ext cx="74882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defTabSz="803755" eaLnBrk="0" hangingPunct="0"/>
            <a:r>
              <a:rPr lang="en-US" sz="2000">
                <a:solidFill>
                  <a:srgbClr val="002960"/>
                </a:solidFill>
                <a:ea typeface="ＭＳ Ｐゴシック"/>
                <a:cs typeface="Arial" panose="020B0604020202020204" pitchFamily="34" charset="0"/>
                <a:sym typeface="Arial" panose="020B0604020202020204" pitchFamily="34" charset="0"/>
              </a:rPr>
              <a:t>Executive Office of Health and Human Services</a:t>
            </a:r>
          </a:p>
        </p:txBody>
      </p:sp>
    </p:spTree>
    <p:extLst>
      <p:ext uri="{BB962C8B-B14F-4D97-AF65-F5344CB8AC3E}">
        <p14:creationId xmlns:p14="http://schemas.microsoft.com/office/powerpoint/2010/main" val="3577718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DC35BFF-DA8C-4FB1-8E73-FC11B8023C8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0DC35BFF-DA8C-4FB1-8E73-FC11B8023C8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5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grpSp>
        <p:nvGrpSpPr>
          <p:cNvPr id="55" name="Group 54">
            <a:extLst>
              <a:ext uri="{FF2B5EF4-FFF2-40B4-BE49-F238E27FC236}">
                <a16:creationId xmlns:a16="http://schemas.microsoft.com/office/drawing/2014/main" id="{2E205CAA-13CE-49C7-815C-9E0C026FFCB1}"/>
              </a:ext>
            </a:extLst>
          </p:cNvPr>
          <p:cNvGrpSpPr/>
          <p:nvPr/>
        </p:nvGrpSpPr>
        <p:grpSpPr>
          <a:xfrm>
            <a:off x="-600" y="-1"/>
            <a:ext cx="12193800" cy="6858001"/>
            <a:chOff x="-600" y="-1"/>
            <a:chExt cx="12193800" cy="6858001"/>
          </a:xfrm>
        </p:grpSpPr>
        <p:sp>
          <p:nvSpPr>
            <p:cNvPr id="93" name="Freeform: Shape 92">
              <a:extLst>
                <a:ext uri="{FF2B5EF4-FFF2-40B4-BE49-F238E27FC236}">
                  <a16:creationId xmlns:a16="http://schemas.microsoft.com/office/drawing/2014/main" id="{F5FA6BB2-CBBF-46C1-9252-4C2B0AEA25A4}"/>
                </a:ext>
              </a:extLst>
            </p:cNvPr>
            <p:cNvSpPr/>
            <p:nvPr/>
          </p:nvSpPr>
          <p:spPr>
            <a:xfrm>
              <a:off x="0" y="-1"/>
              <a:ext cx="12193200" cy="6858000"/>
            </a:xfrm>
            <a:custGeom>
              <a:avLst/>
              <a:gdLst>
                <a:gd name="connsiteX0" fmla="*/ 628650 w 12193200"/>
                <a:gd name="connsiteY0" fmla="*/ 622800 h 6858000"/>
                <a:gd name="connsiteX1" fmla="*/ 628650 w 12193200"/>
                <a:gd name="connsiteY1" fmla="*/ 6445640 h 6858000"/>
                <a:gd name="connsiteX2" fmla="*/ 11563350 w 12193200"/>
                <a:gd name="connsiteY2" fmla="*/ 6445640 h 6858000"/>
                <a:gd name="connsiteX3" fmla="*/ 11563350 w 12193200"/>
                <a:gd name="connsiteY3" fmla="*/ 622800 h 6858000"/>
                <a:gd name="connsiteX4" fmla="*/ 11562000 w 12193200"/>
                <a:gd name="connsiteY4" fmla="*/ 622800 h 6858000"/>
                <a:gd name="connsiteX5" fmla="*/ 630001 w 12193200"/>
                <a:gd name="connsiteY5" fmla="*/ 622800 h 6858000"/>
                <a:gd name="connsiteX6" fmla="*/ 0 w 12193200"/>
                <a:gd name="connsiteY6" fmla="*/ 0 h 6858000"/>
                <a:gd name="connsiteX7" fmla="*/ 12193200 w 12193200"/>
                <a:gd name="connsiteY7" fmla="*/ 0 h 6858000"/>
                <a:gd name="connsiteX8" fmla="*/ 12193200 w 12193200"/>
                <a:gd name="connsiteY8" fmla="*/ 622800 h 6858000"/>
                <a:gd name="connsiteX9" fmla="*/ 12192000 w 12193200"/>
                <a:gd name="connsiteY9" fmla="*/ 622800 h 6858000"/>
                <a:gd name="connsiteX10" fmla="*/ 12192000 w 12193200"/>
                <a:gd name="connsiteY10" fmla="*/ 6160597 h 6858000"/>
                <a:gd name="connsiteX11" fmla="*/ 12193200 w 12193200"/>
                <a:gd name="connsiteY11" fmla="*/ 6160597 h 6858000"/>
                <a:gd name="connsiteX12" fmla="*/ 12193200 w 12193200"/>
                <a:gd name="connsiteY12" fmla="*/ 6858000 h 6858000"/>
                <a:gd name="connsiteX13" fmla="*/ 12192000 w 12193200"/>
                <a:gd name="connsiteY13" fmla="*/ 6858000 h 6858000"/>
                <a:gd name="connsiteX14" fmla="*/ 11562000 w 12193200"/>
                <a:gd name="connsiteY14" fmla="*/ 6858000 h 6858000"/>
                <a:gd name="connsiteX15" fmla="*/ 630001 w 12193200"/>
                <a:gd name="connsiteY15" fmla="*/ 6858000 h 6858000"/>
                <a:gd name="connsiteX16" fmla="*/ 1 w 12193200"/>
                <a:gd name="connsiteY16" fmla="*/ 6858000 h 6858000"/>
                <a:gd name="connsiteX17" fmla="*/ 1 w 12193200"/>
                <a:gd name="connsiteY17" fmla="*/ 6160597 h 6858000"/>
                <a:gd name="connsiteX18" fmla="*/ 1 w 12193200"/>
                <a:gd name="connsiteY18" fmla="*/ 622800 h 6858000"/>
                <a:gd name="connsiteX19" fmla="*/ 0 w 12193200"/>
                <a:gd name="connsiteY19"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3200" h="6858000">
                  <a:moveTo>
                    <a:pt x="628650" y="622800"/>
                  </a:moveTo>
                  <a:lnTo>
                    <a:pt x="628650" y="6445640"/>
                  </a:lnTo>
                  <a:lnTo>
                    <a:pt x="11563350" y="6445640"/>
                  </a:lnTo>
                  <a:lnTo>
                    <a:pt x="11563350" y="622800"/>
                  </a:lnTo>
                  <a:lnTo>
                    <a:pt x="11562000" y="622800"/>
                  </a:lnTo>
                  <a:lnTo>
                    <a:pt x="630001"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04C3E">
                <a:alpha val="5000"/>
              </a:srgb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cxnSp>
          <p:nvCxnSpPr>
            <p:cNvPr id="94" name="Straight Connector 93">
              <a:extLst>
                <a:ext uri="{FF2B5EF4-FFF2-40B4-BE49-F238E27FC236}">
                  <a16:creationId xmlns:a16="http://schemas.microsoft.com/office/drawing/2014/main" id="{B6ABB549-57FF-443E-B2C2-869B1BE22D78}"/>
                </a:ext>
              </a:extLst>
            </p:cNvPr>
            <p:cNvCxnSpPr/>
            <p:nvPr/>
          </p:nvCxnSpPr>
          <p:spPr>
            <a:xfrm>
              <a:off x="-600" y="6228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8C957B9-04AC-44BC-A61A-7179B755DB23}"/>
                </a:ext>
              </a:extLst>
            </p:cNvPr>
            <p:cNvCxnSpPr/>
            <p:nvPr/>
          </p:nvCxnSpPr>
          <p:spPr>
            <a:xfrm>
              <a:off x="-600" y="888293"/>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ED10B04-D336-4F5E-90DB-920E0E49189A}"/>
                </a:ext>
              </a:extLst>
            </p:cNvPr>
            <p:cNvCxnSpPr/>
            <p:nvPr/>
          </p:nvCxnSpPr>
          <p:spPr>
            <a:xfrm>
              <a:off x="-600" y="115378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7F75BA2-C74A-4EEB-9D7E-225BB6D5C8BF}"/>
                </a:ext>
              </a:extLst>
            </p:cNvPr>
            <p:cNvCxnSpPr/>
            <p:nvPr/>
          </p:nvCxnSpPr>
          <p:spPr>
            <a:xfrm>
              <a:off x="-600" y="141927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F7FAD59-5E82-46F6-BE95-31A800A332D9}"/>
                </a:ext>
              </a:extLst>
            </p:cNvPr>
            <p:cNvCxnSpPr/>
            <p:nvPr/>
          </p:nvCxnSpPr>
          <p:spPr>
            <a:xfrm>
              <a:off x="-600" y="168477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3F84FED-DA1A-4299-B63F-EBFC9C76832D}"/>
                </a:ext>
              </a:extLst>
            </p:cNvPr>
            <p:cNvCxnSpPr/>
            <p:nvPr/>
          </p:nvCxnSpPr>
          <p:spPr>
            <a:xfrm>
              <a:off x="-600" y="195026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724DFE7-CA66-416F-A50D-7CB00EB387BA}"/>
                </a:ext>
              </a:extLst>
            </p:cNvPr>
            <p:cNvCxnSpPr/>
            <p:nvPr/>
          </p:nvCxnSpPr>
          <p:spPr>
            <a:xfrm>
              <a:off x="-600" y="22416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E1522E4-ACC1-4390-B98C-80F8BE816149}"/>
                </a:ext>
              </a:extLst>
            </p:cNvPr>
            <p:cNvCxnSpPr/>
            <p:nvPr/>
          </p:nvCxnSpPr>
          <p:spPr>
            <a:xfrm>
              <a:off x="-600" y="253310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4F29267-5B98-4D10-B92F-0614C8361A7A}"/>
                </a:ext>
              </a:extLst>
            </p:cNvPr>
            <p:cNvCxnSpPr/>
            <p:nvPr/>
          </p:nvCxnSpPr>
          <p:spPr>
            <a:xfrm>
              <a:off x="-600" y="282452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9C2CF37A-D53E-4841-A62A-D09E7138B015}"/>
                </a:ext>
              </a:extLst>
            </p:cNvPr>
            <p:cNvCxnSpPr/>
            <p:nvPr/>
          </p:nvCxnSpPr>
          <p:spPr>
            <a:xfrm>
              <a:off x="-600" y="311594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5836D3E-9D1C-412F-9005-16EC3F0C88D6}"/>
                </a:ext>
              </a:extLst>
            </p:cNvPr>
            <p:cNvCxnSpPr/>
            <p:nvPr/>
          </p:nvCxnSpPr>
          <p:spPr>
            <a:xfrm>
              <a:off x="-600" y="340736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53F1F25-5D83-49B0-8283-3887ABBA1E33}"/>
                </a:ext>
              </a:extLst>
            </p:cNvPr>
            <p:cNvCxnSpPr/>
            <p:nvPr/>
          </p:nvCxnSpPr>
          <p:spPr>
            <a:xfrm>
              <a:off x="-600" y="36987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4F540573-1410-44EA-AD28-D493F74DB5E6}"/>
                </a:ext>
              </a:extLst>
            </p:cNvPr>
            <p:cNvCxnSpPr/>
            <p:nvPr/>
          </p:nvCxnSpPr>
          <p:spPr>
            <a:xfrm>
              <a:off x="-600" y="399020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6A7FC97-3901-4FFF-9332-60B01C045C2C}"/>
                </a:ext>
              </a:extLst>
            </p:cNvPr>
            <p:cNvCxnSpPr/>
            <p:nvPr/>
          </p:nvCxnSpPr>
          <p:spPr>
            <a:xfrm>
              <a:off x="-600" y="428162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525C382-48E9-40C4-A9A3-49120E5B1E71}"/>
                </a:ext>
              </a:extLst>
            </p:cNvPr>
            <p:cNvCxnSpPr/>
            <p:nvPr/>
          </p:nvCxnSpPr>
          <p:spPr>
            <a:xfrm>
              <a:off x="-600" y="457304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4D431FB-FB6C-42CA-A42A-B5F0FBD2292A}"/>
                </a:ext>
              </a:extLst>
            </p:cNvPr>
            <p:cNvCxnSpPr/>
            <p:nvPr/>
          </p:nvCxnSpPr>
          <p:spPr>
            <a:xfrm>
              <a:off x="-600" y="486446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A3A91DD-FFE2-4049-8815-7C203B497382}"/>
                </a:ext>
              </a:extLst>
            </p:cNvPr>
            <p:cNvCxnSpPr/>
            <p:nvPr/>
          </p:nvCxnSpPr>
          <p:spPr>
            <a:xfrm>
              <a:off x="-600" y="51558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A4C607B-623C-4DCD-BBE7-F8373140C6BF}"/>
                </a:ext>
              </a:extLst>
            </p:cNvPr>
            <p:cNvCxnSpPr/>
            <p:nvPr/>
          </p:nvCxnSpPr>
          <p:spPr>
            <a:xfrm>
              <a:off x="-600" y="544730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F8A9E91-53D6-48A3-9D9F-5B8FCC3E0742}"/>
                </a:ext>
              </a:extLst>
            </p:cNvPr>
            <p:cNvCxnSpPr/>
            <p:nvPr/>
          </p:nvCxnSpPr>
          <p:spPr>
            <a:xfrm>
              <a:off x="-600" y="573872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6CE25DC1-0865-4EC4-AEEC-1CE270630F7A}"/>
                </a:ext>
              </a:extLst>
            </p:cNvPr>
            <p:cNvCxnSpPr/>
            <p:nvPr/>
          </p:nvCxnSpPr>
          <p:spPr>
            <a:xfrm>
              <a:off x="-600" y="603014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nvGrpSpPr>
            <p:cNvPr id="114" name="Gutter space">
              <a:extLst>
                <a:ext uri="{FF2B5EF4-FFF2-40B4-BE49-F238E27FC236}">
                  <a16:creationId xmlns:a16="http://schemas.microsoft.com/office/drawing/2014/main" id="{661ACA77-D14B-4E9F-A63A-A2B63A915771}"/>
                </a:ext>
              </a:extLst>
            </p:cNvPr>
            <p:cNvGrpSpPr/>
            <p:nvPr/>
          </p:nvGrpSpPr>
          <p:grpSpPr>
            <a:xfrm>
              <a:off x="1277000" y="622800"/>
              <a:ext cx="9638000" cy="5407342"/>
              <a:chOff x="1277000" y="623550"/>
              <a:chExt cx="9638000" cy="5537047"/>
            </a:xfrm>
          </p:grpSpPr>
          <p:sp>
            <p:nvSpPr>
              <p:cNvPr id="126" name="Rectangle 34">
                <a:extLst>
                  <a:ext uri="{FF2B5EF4-FFF2-40B4-BE49-F238E27FC236}">
                    <a16:creationId xmlns:a16="http://schemas.microsoft.com/office/drawing/2014/main" id="{319F0EF1-D77E-47CE-8DA8-76A43CFCE5C3}"/>
                  </a:ext>
                </a:extLst>
              </p:cNvPr>
              <p:cNvSpPr>
                <a:spLocks noChangeArrowheads="1"/>
              </p:cNvSpPr>
              <p:nvPr/>
            </p:nvSpPr>
            <p:spPr bwMode="auto">
              <a:xfrm>
                <a:off x="688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35">
                <a:extLst>
                  <a:ext uri="{FF2B5EF4-FFF2-40B4-BE49-F238E27FC236}">
                    <a16:creationId xmlns:a16="http://schemas.microsoft.com/office/drawing/2014/main" id="{AE0D9080-776B-4F31-A8E3-D83A109479E1}"/>
                  </a:ext>
                </a:extLst>
              </p:cNvPr>
              <p:cNvSpPr>
                <a:spLocks noChangeArrowheads="1"/>
              </p:cNvSpPr>
              <p:nvPr/>
            </p:nvSpPr>
            <p:spPr bwMode="auto">
              <a:xfrm>
                <a:off x="875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36">
                <a:extLst>
                  <a:ext uri="{FF2B5EF4-FFF2-40B4-BE49-F238E27FC236}">
                    <a16:creationId xmlns:a16="http://schemas.microsoft.com/office/drawing/2014/main" id="{DA6D010A-9867-44BB-BB12-A9DDDE44FD8F}"/>
                  </a:ext>
                </a:extLst>
              </p:cNvPr>
              <p:cNvSpPr>
                <a:spLocks noChangeArrowheads="1"/>
              </p:cNvSpPr>
              <p:nvPr/>
            </p:nvSpPr>
            <p:spPr bwMode="auto">
              <a:xfrm>
                <a:off x="782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37">
                <a:extLst>
                  <a:ext uri="{FF2B5EF4-FFF2-40B4-BE49-F238E27FC236}">
                    <a16:creationId xmlns:a16="http://schemas.microsoft.com/office/drawing/2014/main" id="{48004BFA-0150-4018-8003-C2B072800A9D}"/>
                  </a:ext>
                </a:extLst>
              </p:cNvPr>
              <p:cNvSpPr>
                <a:spLocks noChangeArrowheads="1"/>
              </p:cNvSpPr>
              <p:nvPr/>
            </p:nvSpPr>
            <p:spPr bwMode="auto">
              <a:xfrm>
                <a:off x="969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38">
                <a:extLst>
                  <a:ext uri="{FF2B5EF4-FFF2-40B4-BE49-F238E27FC236}">
                    <a16:creationId xmlns:a16="http://schemas.microsoft.com/office/drawing/2014/main" id="{B01AE01F-B846-4375-9B2D-1E40ED433D34}"/>
                  </a:ext>
                </a:extLst>
              </p:cNvPr>
              <p:cNvSpPr>
                <a:spLocks noChangeArrowheads="1"/>
              </p:cNvSpPr>
              <p:nvPr/>
            </p:nvSpPr>
            <p:spPr bwMode="auto">
              <a:xfrm>
                <a:off x="1062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39">
                <a:extLst>
                  <a:ext uri="{FF2B5EF4-FFF2-40B4-BE49-F238E27FC236}">
                    <a16:creationId xmlns:a16="http://schemas.microsoft.com/office/drawing/2014/main" id="{357B6979-5407-4736-9F47-54BA472DB554}"/>
                  </a:ext>
                </a:extLst>
              </p:cNvPr>
              <p:cNvSpPr>
                <a:spLocks noChangeArrowheads="1"/>
              </p:cNvSpPr>
              <p:nvPr/>
            </p:nvSpPr>
            <p:spPr bwMode="auto">
              <a:xfrm>
                <a:off x="595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Rectangle 40">
                <a:extLst>
                  <a:ext uri="{FF2B5EF4-FFF2-40B4-BE49-F238E27FC236}">
                    <a16:creationId xmlns:a16="http://schemas.microsoft.com/office/drawing/2014/main" id="{136AB539-3DE5-47F2-A9D4-50BA96D44E0D}"/>
                  </a:ext>
                </a:extLst>
              </p:cNvPr>
              <p:cNvSpPr>
                <a:spLocks noChangeArrowheads="1"/>
              </p:cNvSpPr>
              <p:nvPr/>
            </p:nvSpPr>
            <p:spPr bwMode="auto">
              <a:xfrm>
                <a:off x="127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Rectangle 41">
                <a:extLst>
                  <a:ext uri="{FF2B5EF4-FFF2-40B4-BE49-F238E27FC236}">
                    <a16:creationId xmlns:a16="http://schemas.microsoft.com/office/drawing/2014/main" id="{A5C55FAD-754B-471F-BC43-1F6B282F30C9}"/>
                  </a:ext>
                </a:extLst>
              </p:cNvPr>
              <p:cNvSpPr>
                <a:spLocks noChangeArrowheads="1"/>
              </p:cNvSpPr>
              <p:nvPr/>
            </p:nvSpPr>
            <p:spPr bwMode="auto">
              <a:xfrm>
                <a:off x="221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42">
                <a:extLst>
                  <a:ext uri="{FF2B5EF4-FFF2-40B4-BE49-F238E27FC236}">
                    <a16:creationId xmlns:a16="http://schemas.microsoft.com/office/drawing/2014/main" id="{6F933609-921F-4CFC-B764-20D776016BA1}"/>
                  </a:ext>
                </a:extLst>
              </p:cNvPr>
              <p:cNvSpPr>
                <a:spLocks noChangeArrowheads="1"/>
              </p:cNvSpPr>
              <p:nvPr/>
            </p:nvSpPr>
            <p:spPr bwMode="auto">
              <a:xfrm>
                <a:off x="314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43">
                <a:extLst>
                  <a:ext uri="{FF2B5EF4-FFF2-40B4-BE49-F238E27FC236}">
                    <a16:creationId xmlns:a16="http://schemas.microsoft.com/office/drawing/2014/main" id="{BF28693F-C0FD-4C0A-90A6-0584421F9071}"/>
                  </a:ext>
                </a:extLst>
              </p:cNvPr>
              <p:cNvSpPr>
                <a:spLocks noChangeArrowheads="1"/>
              </p:cNvSpPr>
              <p:nvPr/>
            </p:nvSpPr>
            <p:spPr bwMode="auto">
              <a:xfrm>
                <a:off x="408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44">
                <a:extLst>
                  <a:ext uri="{FF2B5EF4-FFF2-40B4-BE49-F238E27FC236}">
                    <a16:creationId xmlns:a16="http://schemas.microsoft.com/office/drawing/2014/main" id="{371BD375-0C6C-47E6-83EA-A6D3D26BC33D}"/>
                  </a:ext>
                </a:extLst>
              </p:cNvPr>
              <p:cNvSpPr>
                <a:spLocks noChangeArrowheads="1"/>
              </p:cNvSpPr>
              <p:nvPr/>
            </p:nvSpPr>
            <p:spPr bwMode="auto">
              <a:xfrm>
                <a:off x="501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5" name="Slide edges">
              <a:extLst>
                <a:ext uri="{FF2B5EF4-FFF2-40B4-BE49-F238E27FC236}">
                  <a16:creationId xmlns:a16="http://schemas.microsoft.com/office/drawing/2014/main" id="{17045D97-382B-4DB9-8481-D40DA762931D}"/>
                </a:ext>
              </a:extLst>
            </p:cNvPr>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80808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ea typeface="+mn-ea"/>
                <a:cs typeface="+mn-cs"/>
              </a:endParaRPr>
            </a:p>
          </p:txBody>
        </p:sp>
        <p:sp>
          <p:nvSpPr>
            <p:cNvPr id="116" name="Footnote measure">
              <a:extLst>
                <a:ext uri="{FF2B5EF4-FFF2-40B4-BE49-F238E27FC236}">
                  <a16:creationId xmlns:a16="http://schemas.microsoft.com/office/drawing/2014/main" id="{CD377B0A-08B9-443C-BBEB-27555A6DF031}"/>
                </a:ext>
              </a:extLst>
            </p:cNvPr>
            <p:cNvSpPr>
              <a:spLocks noChangeArrowheads="1"/>
            </p:cNvSpPr>
            <p:nvPr/>
          </p:nvSpPr>
          <p:spPr bwMode="auto">
            <a:xfrm>
              <a:off x="628650" y="6030142"/>
              <a:ext cx="10934700" cy="415498"/>
            </a:xfrm>
            <a:prstGeom prst="rect">
              <a:avLst/>
            </a:prstGeom>
            <a:solidFill>
              <a:srgbClr val="FF66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Whitespace measure">
              <a:extLst>
                <a:ext uri="{FF2B5EF4-FFF2-40B4-BE49-F238E27FC236}">
                  <a16:creationId xmlns:a16="http://schemas.microsoft.com/office/drawing/2014/main" id="{5E3B1C1D-508E-45C7-B712-DE870CCF76F4}"/>
                </a:ext>
              </a:extLst>
            </p:cNvPr>
            <p:cNvSpPr>
              <a:spLocks noChangeArrowheads="1"/>
            </p:cNvSpPr>
            <p:nvPr/>
          </p:nvSpPr>
          <p:spPr bwMode="auto">
            <a:xfrm>
              <a:off x="628650" y="1497601"/>
              <a:ext cx="10934700" cy="452667"/>
            </a:xfrm>
            <a:prstGeom prst="rect">
              <a:avLst/>
            </a:prstGeom>
            <a:solidFill>
              <a:srgbClr val="FF66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8" name="Five column measure">
              <a:extLst>
                <a:ext uri="{FF2B5EF4-FFF2-40B4-BE49-F238E27FC236}">
                  <a16:creationId xmlns:a16="http://schemas.microsoft.com/office/drawing/2014/main" id="{E4090B37-247A-431C-B200-45FED9E34DAE}"/>
                </a:ext>
              </a:extLst>
            </p:cNvPr>
            <p:cNvGrpSpPr/>
            <p:nvPr/>
          </p:nvGrpSpPr>
          <p:grpSpPr>
            <a:xfrm>
              <a:off x="629400" y="5844667"/>
              <a:ext cx="10933200" cy="79536"/>
              <a:chOff x="629400" y="5975122"/>
              <a:chExt cx="10933200" cy="79536"/>
            </a:xfrm>
          </p:grpSpPr>
          <p:sp>
            <p:nvSpPr>
              <p:cNvPr id="121" name="Rectangle 5">
                <a:extLst>
                  <a:ext uri="{FF2B5EF4-FFF2-40B4-BE49-F238E27FC236}">
                    <a16:creationId xmlns:a16="http://schemas.microsoft.com/office/drawing/2014/main" id="{8F4C774E-9240-4BAF-8050-95EF9EE0F0BD}"/>
                  </a:ext>
                </a:extLst>
              </p:cNvPr>
              <p:cNvSpPr>
                <a:spLocks noChangeArrowheads="1"/>
              </p:cNvSpPr>
              <p:nvPr/>
            </p:nvSpPr>
            <p:spPr bwMode="auto">
              <a:xfrm>
                <a:off x="2880128" y="5975122"/>
                <a:ext cx="1930288"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7">
                <a:extLst>
                  <a:ext uri="{FF2B5EF4-FFF2-40B4-BE49-F238E27FC236}">
                    <a16:creationId xmlns:a16="http://schemas.microsoft.com/office/drawing/2014/main" id="{1E77D533-C9AE-4FE4-BE11-446D73B096E7}"/>
                  </a:ext>
                </a:extLst>
              </p:cNvPr>
              <p:cNvSpPr>
                <a:spLocks noChangeArrowheads="1"/>
              </p:cNvSpPr>
              <p:nvPr/>
            </p:nvSpPr>
            <p:spPr bwMode="auto">
              <a:xfrm>
                <a:off x="9626194" y="5975122"/>
                <a:ext cx="1936406"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9">
                <a:extLst>
                  <a:ext uri="{FF2B5EF4-FFF2-40B4-BE49-F238E27FC236}">
                    <a16:creationId xmlns:a16="http://schemas.microsoft.com/office/drawing/2014/main" id="{AF359B51-C711-4C0D-AD37-A158FFB25377}"/>
                  </a:ext>
                </a:extLst>
              </p:cNvPr>
              <p:cNvSpPr>
                <a:spLocks noChangeArrowheads="1"/>
              </p:cNvSpPr>
              <p:nvPr/>
            </p:nvSpPr>
            <p:spPr bwMode="auto">
              <a:xfrm>
                <a:off x="7372407" y="5975122"/>
                <a:ext cx="1936406"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11">
                <a:extLst>
                  <a:ext uri="{FF2B5EF4-FFF2-40B4-BE49-F238E27FC236}">
                    <a16:creationId xmlns:a16="http://schemas.microsoft.com/office/drawing/2014/main" id="{CCD5B928-661D-4334-8120-D63DF99F9DDD}"/>
                  </a:ext>
                </a:extLst>
              </p:cNvPr>
              <p:cNvSpPr>
                <a:spLocks noChangeArrowheads="1"/>
              </p:cNvSpPr>
              <p:nvPr/>
            </p:nvSpPr>
            <p:spPr bwMode="auto">
              <a:xfrm>
                <a:off x="5127797" y="5975122"/>
                <a:ext cx="1927229"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13">
                <a:extLst>
                  <a:ext uri="{FF2B5EF4-FFF2-40B4-BE49-F238E27FC236}">
                    <a16:creationId xmlns:a16="http://schemas.microsoft.com/office/drawing/2014/main" id="{6C7E4223-C1EF-4B2F-B519-7E38AA26A728}"/>
                  </a:ext>
                </a:extLst>
              </p:cNvPr>
              <p:cNvSpPr>
                <a:spLocks noChangeArrowheads="1"/>
              </p:cNvSpPr>
              <p:nvPr/>
            </p:nvSpPr>
            <p:spPr bwMode="auto">
              <a:xfrm>
                <a:off x="629400" y="5975122"/>
                <a:ext cx="1933347"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9" name="Live area">
              <a:extLst>
                <a:ext uri="{FF2B5EF4-FFF2-40B4-BE49-F238E27FC236}">
                  <a16:creationId xmlns:a16="http://schemas.microsoft.com/office/drawing/2014/main" id="{CBBB070F-856B-432B-880E-8FAB10EFDB3F}"/>
                </a:ext>
              </a:extLst>
            </p:cNvPr>
            <p:cNvSpPr/>
            <p:nvPr/>
          </p:nvSpPr>
          <p:spPr>
            <a:xfrm>
              <a:off x="628650" y="1950267"/>
              <a:ext cx="10934700" cy="4079875"/>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F04C3E">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endParaRPr>
            </a:p>
          </p:txBody>
        </p:sp>
        <p:sp>
          <p:nvSpPr>
            <p:cNvPr id="120" name="Footnote example">
              <a:extLst>
                <a:ext uri="{FF2B5EF4-FFF2-40B4-BE49-F238E27FC236}">
                  <a16:creationId xmlns:a16="http://schemas.microsoft.com/office/drawing/2014/main" id="{F94D2ACE-A1A7-4283-9707-07D631C9B5AA}"/>
                </a:ext>
              </a:extLst>
            </p:cNvPr>
            <p:cNvSpPr txBox="1"/>
            <p:nvPr/>
          </p:nvSpPr>
          <p:spPr>
            <a:xfrm>
              <a:off x="630000" y="6030142"/>
              <a:ext cx="9030914" cy="415498"/>
            </a:xfrm>
            <a:prstGeom prst="rect">
              <a:avLst/>
            </a:prstGeom>
            <a:noFill/>
          </p:spPr>
          <p:txBody>
            <a:bodyPr wrap="square" lIns="0" tIns="0" rIns="0" bIns="0" rtlCol="0" anchor="b">
              <a:spAutoFit/>
            </a:bodyPr>
            <a:lstStyle/>
            <a:p>
              <a:pPr lvl="0">
                <a:lnSpc>
                  <a:spcPct val="90000"/>
                </a:lnSpc>
                <a:defRPr/>
              </a:pPr>
              <a:r>
                <a:rPr lang="en-US" sz="1000">
                  <a:solidFill>
                    <a:prstClr val="white">
                      <a:lumMod val="65000"/>
                    </a:prstClr>
                  </a:solidFill>
                  <a:sym typeface="Trebuchet MS" panose="020B0603020202020204" pitchFamily="34" charset="0"/>
                </a:rPr>
                <a:t>1. xxxx  2. xxxx  3. xxxx</a:t>
              </a:r>
            </a:p>
            <a:p>
              <a:pPr lvl="0">
                <a:lnSpc>
                  <a:spcPct val="90000"/>
                </a:lnSpc>
                <a:defRPr/>
              </a:pPr>
              <a:r>
                <a:rPr lang="en-US" sz="1000">
                  <a:solidFill>
                    <a:prstClr val="white">
                      <a:lumMod val="65000"/>
                    </a:prstClr>
                  </a:solidFill>
                  <a:sym typeface="Trebuchet MS" panose="020B0603020202020204" pitchFamily="34" charset="0"/>
                </a:rPr>
                <a:t>Note: List footnotes in numerical order. Footnote numbers are not bracketed. Use 10pt font. Do not put a period at the end of the note or the source</a:t>
              </a:r>
            </a:p>
            <a:p>
              <a:pPr lvl="0">
                <a:lnSpc>
                  <a:spcPct val="90000"/>
                </a:lnSpc>
                <a:defRPr/>
              </a:pPr>
              <a:r>
                <a:rPr lang="en-US" sz="1000">
                  <a:solidFill>
                    <a:prstClr val="white">
                      <a:lumMod val="65000"/>
                    </a:prstClr>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1480916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Arial" panose="020B0604020202020204" pitchFamily="34" charset="0"/>
            </a:endParaRPr>
          </a:p>
        </p:txBody>
      </p:sp>
      <p:sp>
        <p:nvSpPr>
          <p:cNvPr id="5" name="TitleTopPlaceholder">
            <a:extLst>
              <a:ext uri="{FF2B5EF4-FFF2-40B4-BE49-F238E27FC236}">
                <a16:creationId xmlns:a16="http://schemas.microsoft.com/office/drawing/2014/main" id="{1BF17556-80E3-5786-DA4F-1FD6A7ACEB31}"/>
              </a:ext>
            </a:extLst>
          </p:cNvPr>
          <p:cNvSpPr>
            <a:spLocks noChangeArrowheads="1"/>
          </p:cNvSpPr>
          <p:nvPr/>
        </p:nvSpPr>
        <p:spPr bwMode="ltGray">
          <a:xfrm>
            <a:off x="2834206" y="3245970"/>
            <a:ext cx="2834204" cy="436455"/>
          </a:xfrm>
          <a:prstGeom prst="rect">
            <a:avLst/>
          </a:prstGeom>
          <a:solidFill>
            <a:srgbClr val="5E8BFF">
              <a:alpha val="76863"/>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TitleTopPlaceholder">
            <a:extLst>
              <a:ext uri="{FF2B5EF4-FFF2-40B4-BE49-F238E27FC236}">
                <a16:creationId xmlns:a16="http://schemas.microsoft.com/office/drawing/2014/main" id="{E85F80DE-95DF-C53E-ACB4-64F139108A34}"/>
              </a:ext>
            </a:extLst>
          </p:cNvPr>
          <p:cNvSpPr>
            <a:spLocks noChangeArrowheads="1"/>
          </p:cNvSpPr>
          <p:nvPr/>
        </p:nvSpPr>
        <p:spPr bwMode="ltGray">
          <a:xfrm>
            <a:off x="2" y="3245969"/>
            <a:ext cx="2834204" cy="436455"/>
          </a:xfrm>
          <a:prstGeom prst="rect">
            <a:avLst/>
          </a:prstGeom>
          <a:solidFill>
            <a:srgbClr val="FFC000">
              <a:alpha val="80000"/>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TitleTopPlaceholder">
            <a:extLst>
              <a:ext uri="{FF2B5EF4-FFF2-40B4-BE49-F238E27FC236}">
                <a16:creationId xmlns:a16="http://schemas.microsoft.com/office/drawing/2014/main" id="{A4EF63A6-6D26-A9D6-3E7B-51279A6BD955}"/>
              </a:ext>
            </a:extLst>
          </p:cNvPr>
          <p:cNvSpPr>
            <a:spLocks noChangeArrowheads="1"/>
          </p:cNvSpPr>
          <p:nvPr/>
        </p:nvSpPr>
        <p:spPr bwMode="ltGray">
          <a:xfrm>
            <a:off x="5181341" y="3246845"/>
            <a:ext cx="7010659" cy="436455"/>
          </a:xfrm>
          <a:prstGeom prst="rect">
            <a:avLst/>
          </a:prstGeom>
          <a:solidFill>
            <a:srgbClr val="009900">
              <a:alpha val="68627"/>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Content Placeholder 3">
            <a:extLst>
              <a:ext uri="{FF2B5EF4-FFF2-40B4-BE49-F238E27FC236}">
                <a16:creationId xmlns:a16="http://schemas.microsoft.com/office/drawing/2014/main" id="{187FD933-4633-25B3-D0CD-C3D2DF762036}"/>
              </a:ext>
            </a:extLst>
          </p:cNvPr>
          <p:cNvSpPr>
            <a:spLocks noGrp="1"/>
          </p:cNvSpPr>
          <p:nvPr>
            <p:ph sz="quarter" idx="10" hasCustomPrompt="1"/>
          </p:nvPr>
        </p:nvSpPr>
        <p:spPr>
          <a:xfrm>
            <a:off x="3586136" y="4940989"/>
            <a:ext cx="4459805" cy="307777"/>
          </a:xfrm>
          <a:prstGeom prst="rect">
            <a:avLst/>
          </a:prstGeom>
        </p:spPr>
        <p:txBody>
          <a:bodyPr lIns="91440" tIns="45720" rIns="91440" bIns="45720">
            <a:noAutofit/>
          </a:bodyPr>
          <a:lstStyle>
            <a:lvl1pPr>
              <a:lnSpc>
                <a:spcPct val="100000"/>
              </a:lnSpc>
              <a:defRPr sz="1400" b="1" baseline="0">
                <a:solidFill>
                  <a:srgbClr val="002960"/>
                </a:solidFill>
                <a:latin typeface="Arial" panose="020B0604020202020204" pitchFamily="34" charset="0"/>
                <a:cs typeface="Arial" panose="020B0604020202020204" pitchFamily="34" charset="0"/>
                <a:sym typeface="Arial" panose="020B0604020202020204" pitchFamily="34" charset="0"/>
              </a:defRPr>
            </a:lvl1pPr>
            <a:lvl3pPr>
              <a:defRPr/>
            </a:lvl3pPr>
          </a:lstStyle>
          <a:p>
            <a:pPr lvl="0"/>
            <a:r>
              <a:rPr lang="en-US"/>
              <a:t>Click to edit Master subtitle style</a:t>
            </a:r>
          </a:p>
        </p:txBody>
      </p:sp>
      <p:pic>
        <p:nvPicPr>
          <p:cNvPr id="9" name="Picture 4" descr="http://upload.wikimedia.org/wikipedia/commons/thumb/8/82/Seal_of_Massachusetts.svg/2000px-Seal_of_Massachusetts.svg.png">
            <a:extLst>
              <a:ext uri="{FF2B5EF4-FFF2-40B4-BE49-F238E27FC236}">
                <a16:creationId xmlns:a16="http://schemas.microsoft.com/office/drawing/2014/main" id="{9B3DEB20-A0CE-FB0F-2315-C2C8E8B1A1D7}"/>
              </a:ext>
            </a:extLst>
          </p:cNvPr>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9650" y="1595665"/>
            <a:ext cx="2747899" cy="2747736"/>
          </a:xfrm>
          <a:prstGeom prst="rect">
            <a:avLst/>
          </a:prstGeom>
          <a:noFill/>
          <a:effectLst>
            <a:outerShdw blurRad="889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McK Disclaimer">
            <a:extLst>
              <a:ext uri="{FF2B5EF4-FFF2-40B4-BE49-F238E27FC236}">
                <a16:creationId xmlns:a16="http://schemas.microsoft.com/office/drawing/2014/main" id="{931A5202-F66D-4DBD-27E9-AC4B1A7B30EB}"/>
              </a:ext>
            </a:extLst>
          </p:cNvPr>
          <p:cNvSpPr>
            <a:spLocks noChangeArrowheads="1"/>
          </p:cNvSpPr>
          <p:nvPr/>
        </p:nvSpPr>
        <p:spPr bwMode="auto">
          <a:xfrm>
            <a:off x="3586136" y="4343401"/>
            <a:ext cx="74882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defTabSz="803755" eaLnBrk="0" hangingPunct="0"/>
            <a:r>
              <a:rPr lang="en-US" sz="2000">
                <a:solidFill>
                  <a:srgbClr val="002960"/>
                </a:solidFill>
                <a:ea typeface="ＭＳ Ｐゴシック"/>
                <a:cs typeface="Arial" panose="020B0604020202020204" pitchFamily="34" charset="0"/>
                <a:sym typeface="Arial" panose="020B0604020202020204" pitchFamily="34" charset="0"/>
              </a:rPr>
              <a:t>Executive Office of Health and Human Services</a:t>
            </a:r>
          </a:p>
        </p:txBody>
      </p:sp>
      <p:sp>
        <p:nvSpPr>
          <p:cNvPr id="12" name="Rectangle 1026">
            <a:extLst>
              <a:ext uri="{FF2B5EF4-FFF2-40B4-BE49-F238E27FC236}">
                <a16:creationId xmlns:a16="http://schemas.microsoft.com/office/drawing/2014/main" id="{3ABBC97F-7F02-6FD5-AFB4-0DA200C09156}"/>
              </a:ext>
            </a:extLst>
          </p:cNvPr>
          <p:cNvSpPr>
            <a:spLocks noGrp="1" noChangeArrowheads="1"/>
          </p:cNvSpPr>
          <p:nvPr>
            <p:ph type="ctrTitle"/>
          </p:nvPr>
        </p:nvSpPr>
        <p:spPr bwMode="auto">
          <a:xfrm>
            <a:off x="3586137" y="2171189"/>
            <a:ext cx="7385660" cy="984885"/>
          </a:xfrm>
          <a:prstGeom prst="rect">
            <a:avLst/>
          </a:prstGeom>
        </p:spPr>
        <p:txBody>
          <a:bodyPr vert="horz" anchor="ctr">
            <a:noAutofit/>
          </a:bodyPr>
          <a:lstStyle>
            <a:lvl1pPr>
              <a:defRPr sz="3200" b="1" baseline="0">
                <a:solidFill>
                  <a:srgbClr val="002960"/>
                </a:solidFill>
                <a:latin typeface="Arial" panose="020B0604020202020204" pitchFamily="34" charset="0"/>
                <a:ea typeface="+mj-ea"/>
                <a:cs typeface="Arial" panose="020B0604020202020204" pitchFamily="34" charset="0"/>
                <a:sym typeface="Arial" panose="020B0604020202020204" pitchFamily="34" charset="0"/>
              </a:defRPr>
            </a:lvl1pPr>
          </a:lstStyle>
          <a:p>
            <a:pPr lvl="0"/>
            <a:r>
              <a:rPr lang="en-US" noProof="0"/>
              <a:t>Click to edit Master title style</a:t>
            </a:r>
          </a:p>
        </p:txBody>
      </p:sp>
      <p:sp>
        <p:nvSpPr>
          <p:cNvPr id="13" name="McK Disclaimer">
            <a:extLst>
              <a:ext uri="{FF2B5EF4-FFF2-40B4-BE49-F238E27FC236}">
                <a16:creationId xmlns:a16="http://schemas.microsoft.com/office/drawing/2014/main" id="{C64F50EC-4DAD-6AA5-7C80-DC0D3D320EF0}"/>
              </a:ext>
            </a:extLst>
          </p:cNvPr>
          <p:cNvSpPr>
            <a:spLocks noChangeArrowheads="1"/>
          </p:cNvSpPr>
          <p:nvPr/>
        </p:nvSpPr>
        <p:spPr bwMode="auto">
          <a:xfrm>
            <a:off x="3586137" y="5983586"/>
            <a:ext cx="682836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3755" eaLnBrk="0" hangingPunct="0"/>
            <a:r>
              <a:rPr lang="en-US" sz="1000">
                <a:solidFill>
                  <a:srgbClr val="002960"/>
                </a:solidFill>
                <a:ea typeface="ＭＳ Ｐゴシック"/>
                <a:cs typeface="Arial" panose="020B0604020202020204" pitchFamily="34" charset="0"/>
                <a:sym typeface="Arial" panose="020B0604020202020204" pitchFamily="34" charset="0"/>
              </a:rPr>
              <a:t>DRAFT &amp; CONFIDENTIAL; FOR POLICY DEVELOPMENT PURPOSES ONLY</a:t>
            </a:r>
          </a:p>
        </p:txBody>
      </p:sp>
    </p:spTree>
    <p:extLst>
      <p:ext uri="{BB962C8B-B14F-4D97-AF65-F5344CB8AC3E}">
        <p14:creationId xmlns:p14="http://schemas.microsoft.com/office/powerpoint/2010/main" val="10527273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D. Title Only">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E939350-B9CD-4CFF-BA12-901AFF1E751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7E939350-B9CD-4CFF-BA12-901AFF1E751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8" name="Title 7"/>
          <p:cNvSpPr>
            <a:spLocks noGrp="1"/>
          </p:cNvSpPr>
          <p:nvPr>
            <p:ph type="title" hasCustomPrompt="1"/>
          </p:nvPr>
        </p:nvSpPr>
        <p:spPr>
          <a:xfrm>
            <a:off x="630000" y="622800"/>
            <a:ext cx="10933350" cy="369332"/>
          </a:xfr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5" name="TextBox 14">
            <a:extLst>
              <a:ext uri="{FF2B5EF4-FFF2-40B4-BE49-F238E27FC236}">
                <a16:creationId xmlns:a16="http://schemas.microsoft.com/office/drawing/2014/main" id="{43357170-3BA7-429B-9FD2-34D04E5CBF0A}"/>
              </a:ext>
            </a:extLst>
          </p:cNvPr>
          <p:cNvSpPr txBox="1"/>
          <p:nvPr/>
        </p:nvSpPr>
        <p:spPr>
          <a:xfrm>
            <a:off x="8077199" y="6611832"/>
            <a:ext cx="3745747" cy="1538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buClr>
                <a:srgbClr val="000000"/>
              </a:buClr>
            </a:pPr>
            <a:r>
              <a:rPr lang="en-US" sz="1000">
                <a:solidFill>
                  <a:srgbClr val="000000"/>
                </a:solidFill>
                <a:cs typeface="Arial" panose="020B0604020202020204" pitchFamily="34" charset="0"/>
                <a:sym typeface="Arial" panose="020B0604020202020204" pitchFamily="34" charset="0"/>
              </a:rPr>
              <a:t>DRAFT &amp; Confidential – for policy development purposes only   |</a:t>
            </a:r>
          </a:p>
        </p:txBody>
      </p:sp>
    </p:spTree>
    <p:extLst>
      <p:ext uri="{BB962C8B-B14F-4D97-AF65-F5344CB8AC3E}">
        <p14:creationId xmlns:p14="http://schemas.microsoft.com/office/powerpoint/2010/main" val="2609925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D. Title and Text">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727E6D8-1B42-4239-A6A3-2E8AE3CC8F4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think-cell data - do not delete" hidden="1">
                        <a:extLst>
                          <a:ext uri="{FF2B5EF4-FFF2-40B4-BE49-F238E27FC236}">
                            <a16:creationId xmlns:a16="http://schemas.microsoft.com/office/drawing/2014/main" id="{F727E6D8-1B42-4239-A6A3-2E8AE3CC8F4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8650" y="1950267"/>
            <a:ext cx="10934700" cy="4079875"/>
          </a:xfrm>
        </p:spPr>
        <p:txBody>
          <a:bodyPr/>
          <a:lstStyle>
            <a:lvl1pPr>
              <a:lnSpc>
                <a:spcPct val="100000"/>
              </a:lnSpc>
              <a:spcBef>
                <a:spcPts val="0"/>
              </a:spcBef>
              <a:spcAft>
                <a:spcPts val="0"/>
              </a:spcAft>
              <a:defRPr>
                <a:latin typeface="+mn-lt"/>
                <a:ea typeface="+mn-ea"/>
                <a:cs typeface="+mn-cs"/>
                <a:sym typeface="Arial" panose="020B0604020202020204" pitchFamily="34" charset="0"/>
              </a:defRPr>
            </a:lvl1pPr>
            <a:lvl2pPr>
              <a:lnSpc>
                <a:spcPct val="100000"/>
              </a:lnSpc>
              <a:spcBef>
                <a:spcPts val="0"/>
              </a:spcBef>
              <a:spcAft>
                <a:spcPts val="0"/>
              </a:spcAft>
              <a:defRPr>
                <a:latin typeface="+mn-lt"/>
                <a:ea typeface="+mn-ea"/>
                <a:cs typeface="+mn-cs"/>
                <a:sym typeface="Arial" panose="020B0604020202020204" pitchFamily="34" charset="0"/>
              </a:defRPr>
            </a:lvl2pPr>
            <a:lvl3pPr>
              <a:lnSpc>
                <a:spcPct val="100000"/>
              </a:lnSpc>
              <a:spcBef>
                <a:spcPts val="0"/>
              </a:spcBef>
              <a:spcAft>
                <a:spcPts val="0"/>
              </a:spcAft>
              <a:defRPr>
                <a:latin typeface="+mn-lt"/>
                <a:ea typeface="+mn-ea"/>
                <a:cs typeface="+mn-cs"/>
                <a:sym typeface="Arial" panose="020B0604020202020204" pitchFamily="34" charset="0"/>
              </a:defRPr>
            </a:lvl3pPr>
            <a:lvl4pPr>
              <a:lnSpc>
                <a:spcPct val="100000"/>
              </a:lnSpc>
              <a:spcBef>
                <a:spcPts val="0"/>
              </a:spcBef>
              <a:spcAft>
                <a:spcPts val="0"/>
              </a:spcAft>
              <a:defRPr>
                <a:latin typeface="+mn-lt"/>
                <a:ea typeface="+mn-ea"/>
                <a:cs typeface="+mn-cs"/>
                <a:sym typeface="Arial" panose="020B0604020202020204" pitchFamily="34" charset="0"/>
              </a:defRPr>
            </a:lvl4pPr>
            <a:lvl5pPr>
              <a:lnSpc>
                <a:spcPct val="100000"/>
              </a:lnSpc>
              <a:spcBef>
                <a:spcPts val="0"/>
              </a:spcBef>
              <a:spcAft>
                <a:spcPts val="0"/>
              </a:spcAft>
              <a:defRPr>
                <a:latin typeface="+mn-lt"/>
                <a:ea typeface="+mn-ea"/>
                <a:cs typeface="+mn-cs"/>
                <a:sym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3" name="TextBox 12">
            <a:extLst>
              <a:ext uri="{FF2B5EF4-FFF2-40B4-BE49-F238E27FC236}">
                <a16:creationId xmlns:a16="http://schemas.microsoft.com/office/drawing/2014/main" id="{C35B1997-6892-4854-B871-6D52AD79521F}"/>
              </a:ext>
            </a:extLst>
          </p:cNvPr>
          <p:cNvSpPr txBox="1"/>
          <p:nvPr/>
        </p:nvSpPr>
        <p:spPr>
          <a:xfrm>
            <a:off x="8077199" y="6611832"/>
            <a:ext cx="3745747" cy="1538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buClr>
                <a:srgbClr val="000000"/>
              </a:buClr>
            </a:pPr>
            <a:r>
              <a:rPr lang="en-US" sz="1000">
                <a:solidFill>
                  <a:srgbClr val="000000"/>
                </a:solidFill>
                <a:cs typeface="Arial" panose="020B0604020202020204" pitchFamily="34" charset="0"/>
                <a:sym typeface="Arial" panose="020B0604020202020204" pitchFamily="34" charset="0"/>
              </a:rPr>
              <a:t>DRAFT &amp; Confidential – for policy development purposes only   |</a:t>
            </a:r>
          </a:p>
        </p:txBody>
      </p:sp>
    </p:spTree>
    <p:extLst>
      <p:ext uri="{BB962C8B-B14F-4D97-AF65-F5344CB8AC3E}">
        <p14:creationId xmlns:p14="http://schemas.microsoft.com/office/powerpoint/2010/main" val="1598235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D. Gray slice heading">
    <p:bg>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61A0CBC-D676-4AA0-B394-214F9567FB7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C61A0CBC-D676-4AA0-B394-214F9567FB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7" name="Rectangle 6"/>
          <p:cNvSpPr/>
          <p:nvPr/>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b="1">
                <a:solidFill>
                  <a:srgbClr val="000000"/>
                </a:solidFill>
                <a:latin typeface="+mn-lt"/>
                <a:ea typeface="+mn-ea"/>
                <a:cs typeface="+mn-cs"/>
                <a:sym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vert="horz" anchor="t">
            <a:noAutofit/>
          </a:bodyPr>
          <a:lstStyle>
            <a:lvl1pPr>
              <a:defRPr sz="2400">
                <a:solidFill>
                  <a:srgbClr val="002960"/>
                </a:solidFill>
                <a:latin typeface="+mj-lt"/>
                <a:ea typeface="+mj-ea"/>
                <a:cs typeface="+mj-cs"/>
                <a:sym typeface="Arial" panose="020B0604020202020204" pitchFamily="34" charset="0"/>
              </a:defRPr>
            </a:lvl1pPr>
          </a:lstStyle>
          <a:p>
            <a:r>
              <a:rPr lang="en-US"/>
              <a:t>Click to add title</a:t>
            </a:r>
          </a:p>
        </p:txBody>
      </p:sp>
    </p:spTree>
    <p:extLst>
      <p:ext uri="{BB962C8B-B14F-4D97-AF65-F5344CB8AC3E}">
        <p14:creationId xmlns:p14="http://schemas.microsoft.com/office/powerpoint/2010/main" val="1867111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AF8A827-5340-47B1-ADDE-65AB02B82CE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DAF8A827-5340-47B1-ADDE-65AB02B82CE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3" name="Title 2"/>
          <p:cNvSpPr>
            <a:spLocks noGrp="1"/>
          </p:cNvSpPr>
          <p:nvPr>
            <p:ph type="title" hasCustomPrompt="1"/>
          </p:nvPr>
        </p:nvSpPr>
        <p:spPr>
          <a:xfrm>
            <a:off x="630000" y="2764203"/>
            <a:ext cx="2478638" cy="1314311"/>
          </a:xfrm>
        </p:spPr>
        <p:txBody>
          <a:bodyPr vert="horz" anchor="ctr" anchorCtr="0">
            <a:noAutofit/>
          </a:bodyPr>
          <a:lstStyle>
            <a:lvl1pPr>
              <a:defRPr sz="3400" baseline="0">
                <a:solidFill>
                  <a:srgbClr val="002960"/>
                </a:solidFill>
                <a:latin typeface="+mj-lt"/>
                <a:ea typeface="+mj-ea"/>
                <a:cs typeface="+mj-cs"/>
                <a:sym typeface="Arial" panose="020B0604020202020204" pitchFamily="34" charset="0"/>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8" name="Slide Number">
            <a:extLst>
              <a:ext uri="{FF2B5EF4-FFF2-40B4-BE49-F238E27FC236}">
                <a16:creationId xmlns:a16="http://schemas.microsoft.com/office/drawing/2014/main" id="{371F321E-FD76-4301-A3CE-5526C98D9B54}"/>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774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D. Section header box">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7F72672-1065-45EB-A877-87D70B1FDDF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57F72672-1065-45EB-A877-87D70B1FDDF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2960"/>
                </a:solidFill>
                <a:latin typeface="+mj-lt"/>
                <a:ea typeface="+mj-ea"/>
                <a:cs typeface="+mj-cs"/>
                <a:sym typeface="Arial" panose="020B0604020202020204" pitchFamily="34" charset="0"/>
              </a:defRPr>
            </a:lvl1pPr>
          </a:lstStyle>
          <a:p>
            <a:r>
              <a:rPr lang="en-US"/>
              <a:t>Click to add section title</a:t>
            </a:r>
          </a:p>
        </p:txBody>
      </p:sp>
      <p:sp>
        <p:nvSpPr>
          <p:cNvPr id="11" name="Rectangle 10"/>
          <p:cNvSpPr/>
          <p:nvPr/>
        </p:nvSpPr>
        <p:spPr bwMode="white">
          <a:xfrm>
            <a:off x="1280693" y="1424081"/>
            <a:ext cx="951721" cy="951721"/>
          </a:xfrm>
          <a:prstGeom prst="rect">
            <a:avLst/>
          </a:prstGeom>
          <a:noFill/>
          <a:ln>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3620035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D. Section header line">
    <p:bg bwMode="blackWhite">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83E8BCB-DBF0-4700-959C-0EEDFC65FCC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083E8BCB-DBF0-4700-959C-0EEDFC65FC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7" name="Title 1"/>
          <p:cNvSpPr>
            <a:spLocks noGrp="1"/>
          </p:cNvSpPr>
          <p:nvPr>
            <p:ph type="title" hasCustomPrompt="1"/>
          </p:nvPr>
        </p:nvSpPr>
        <p:spPr bwMode="blackWhite">
          <a:xfrm>
            <a:off x="630000" y="3826800"/>
            <a:ext cx="10936800" cy="2041200"/>
          </a:xfrm>
        </p:spPr>
        <p:txBody>
          <a:bodyPr vert="horz" anchor="t">
            <a:noAutofit/>
          </a:bodyPr>
          <a:lstStyle>
            <a:lvl1pPr>
              <a:defRPr sz="5400">
                <a:solidFill>
                  <a:srgbClr val="002960"/>
                </a:solidFill>
                <a:latin typeface="+mj-lt"/>
                <a:ea typeface="+mj-ea"/>
                <a:cs typeface="+mj-cs"/>
                <a:sym typeface="Arial" panose="020B0604020202020204" pitchFamily="34" charset="0"/>
              </a:defRPr>
            </a:lvl1pPr>
          </a:lstStyle>
          <a:p>
            <a:r>
              <a:rPr lang="en-US"/>
              <a:t>Click to add section title</a:t>
            </a:r>
          </a:p>
        </p:txBody>
      </p:sp>
      <p:cxnSp>
        <p:nvCxnSpPr>
          <p:cNvPr id="10" name="Straight Connector 9"/>
          <p:cNvCxnSpPr/>
          <p:nvPr/>
        </p:nvCxnSpPr>
        <p:spPr bwMode="white">
          <a:xfrm>
            <a:off x="630000" y="3680016"/>
            <a:ext cx="11558587" cy="0"/>
          </a:xfrm>
          <a:prstGeom prst="line">
            <a:avLst/>
          </a:prstGeom>
          <a:ln w="19050" cmpd="sng">
            <a:solidFill>
              <a:srgbClr val="002960"/>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632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D. White one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D2D7D06-A0F0-4527-86BF-27F2BCEF2D0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6D2D7D06-A0F0-4527-86BF-27F2BCEF2D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2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4" name="Rectangle 23"/>
          <p:cNvSpPr/>
          <p:nvPr/>
        </p:nvSpPr>
        <p:spPr bwMode="white">
          <a:xfrm>
            <a:off x="0" y="0"/>
            <a:ext cx="40795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2400">
                <a:solidFill>
                  <a:srgbClr val="002960"/>
                </a:solidFill>
                <a:latin typeface="+mj-lt"/>
                <a:ea typeface="+mj-ea"/>
                <a:cs typeface="+mj-cs"/>
                <a:sym typeface="Arial" panose="020B0604020202020204" pitchFamily="34" charset="0"/>
              </a:defRPr>
            </a:lvl1pPr>
          </a:lstStyle>
          <a:p>
            <a:r>
              <a:rPr lang="en-US"/>
              <a:t>Click to add title</a:t>
            </a:r>
          </a:p>
        </p:txBody>
      </p:sp>
      <p:sp>
        <p:nvSpPr>
          <p:cNvPr id="13" name="Slide Number">
            <a:extLst>
              <a:ext uri="{FF2B5EF4-FFF2-40B4-BE49-F238E27FC236}">
                <a16:creationId xmlns:a16="http://schemas.microsoft.com/office/drawing/2014/main" id="{99BA7807-1035-4153-ADCA-820D72D631B3}"/>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22154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D. Green highlight">
    <p:bg>
      <p:bgPr>
        <a:solidFill>
          <a:srgbClr val="D6E7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2209398-4B1D-4FD9-950E-F266C672127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think-cell data - do not delete" hidden="1">
                        <a:extLst>
                          <a:ext uri="{FF2B5EF4-FFF2-40B4-BE49-F238E27FC236}">
                            <a16:creationId xmlns:a16="http://schemas.microsoft.com/office/drawing/2014/main" id="{D2209398-4B1D-4FD9-950E-F266C672127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p:nvSpPr>
        <p:spPr bwMode="white">
          <a:xfrm>
            <a:off x="0" y="0"/>
            <a:ext cx="717195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2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 name="Title 1"/>
          <p:cNvSpPr>
            <a:spLocks noGrp="1"/>
          </p:cNvSpPr>
          <p:nvPr>
            <p:ph type="title" hasCustomPrompt="1"/>
          </p:nvPr>
        </p:nvSpPr>
        <p:spPr>
          <a:xfrm>
            <a:off x="630000" y="622800"/>
            <a:ext cx="6276529" cy="369332"/>
          </a:xfrm>
          <a:prstGeom prst="rect">
            <a:avLst/>
          </a:prstGeo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6" name="Slide Number">
            <a:extLst>
              <a:ext uri="{FF2B5EF4-FFF2-40B4-BE49-F238E27FC236}">
                <a16:creationId xmlns:a16="http://schemas.microsoft.com/office/drawing/2014/main" id="{075DFC96-00FB-42DC-B37F-A74B117205CE}"/>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673982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D. Four column green">
    <p:bg>
      <p:bgPr>
        <a:solidFill>
          <a:srgbClr val="D6E7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323C8FD-06B3-4EBA-BCE0-40A6B7258B1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think-cell data - do not delete" hidden="1">
                        <a:extLst>
                          <a:ext uri="{FF2B5EF4-FFF2-40B4-BE49-F238E27FC236}">
                            <a16:creationId xmlns:a16="http://schemas.microsoft.com/office/drawing/2014/main" id="{F323C8FD-06B3-4EBA-BCE0-40A6B7258B1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p:nvSpPr>
        <p:spPr bwMode="white">
          <a:xfrm>
            <a:off x="0" y="0"/>
            <a:ext cx="903427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2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 name="Title 1"/>
          <p:cNvSpPr>
            <a:spLocks noGrp="1"/>
          </p:cNvSpPr>
          <p:nvPr>
            <p:ph type="title" hasCustomPrompt="1"/>
          </p:nvPr>
        </p:nvSpPr>
        <p:spPr>
          <a:xfrm>
            <a:off x="630000" y="622800"/>
            <a:ext cx="8101584" cy="369332"/>
          </a:xfrm>
          <a:prstGeom prst="rect">
            <a:avLst/>
          </a:prstGeo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8" name="Slide Number">
            <a:extLst>
              <a:ext uri="{FF2B5EF4-FFF2-40B4-BE49-F238E27FC236}">
                <a16:creationId xmlns:a16="http://schemas.microsoft.com/office/drawing/2014/main" id="{5293EA3A-61EB-423C-BDCB-BD2AEE3614E1}"/>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80577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D. Green one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DC7AC0F-AEE0-4A31-82B8-D110238BC1C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3DC7AC0F-AEE0-4A31-82B8-D110238BC1C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2400">
                <a:solidFill>
                  <a:srgbClr val="002960"/>
                </a:solidFill>
                <a:latin typeface="+mj-lt"/>
                <a:ea typeface="+mj-ea"/>
                <a:cs typeface="+mj-cs"/>
                <a:sym typeface="Arial" panose="020B0604020202020204" pitchFamily="34" charset="0"/>
              </a:defRPr>
            </a:lvl1pPr>
          </a:lstStyle>
          <a:p>
            <a:r>
              <a:rPr lang="en-US"/>
              <a:t>Click to add title</a:t>
            </a:r>
          </a:p>
        </p:txBody>
      </p:sp>
      <p:sp>
        <p:nvSpPr>
          <p:cNvPr id="26" name="Rectangle 25"/>
          <p:cNvSpPr/>
          <p:nvPr/>
        </p:nvSpPr>
        <p:spPr bwMode="ltGray">
          <a:xfrm>
            <a:off x="4080763" y="-1309"/>
            <a:ext cx="8111237" cy="68593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2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2" name="Slide Number">
            <a:extLst>
              <a:ext uri="{FF2B5EF4-FFF2-40B4-BE49-F238E27FC236}">
                <a16:creationId xmlns:a16="http://schemas.microsoft.com/office/drawing/2014/main" id="{B13F76A1-F3FE-403A-8403-BE770160AB52}"/>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22964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D. Green half">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A077EDE-32AD-48AF-9487-02BBE9B56BC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AA077EDE-32AD-48AF-9487-02BBE9B56BC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p:nvSpPr>
        <p:spPr>
          <a:xfrm>
            <a:off x="6096000" y="0"/>
            <a:ext cx="6096000" cy="6858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Arial" panose="020B0604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vert="horz" wrap="square" lIns="0" tIns="0" rIns="320040" bIns="0" anchor="ctr">
            <a:noAutofit/>
          </a:bodyPr>
          <a:lstStyle>
            <a:lvl1pPr>
              <a:defRPr sz="4400">
                <a:solidFill>
                  <a:srgbClr val="002960"/>
                </a:solidFill>
                <a:latin typeface="+mj-lt"/>
                <a:ea typeface="+mj-ea"/>
                <a:cs typeface="+mj-cs"/>
                <a:sym typeface="Arial" panose="020B0604020202020204" pitchFamily="34" charset="0"/>
              </a:defRPr>
            </a:lvl1pPr>
          </a:lstStyle>
          <a:p>
            <a:r>
              <a:rPr lang="en-US"/>
              <a:t>Click to add title</a:t>
            </a: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6" name="Slide Number">
            <a:extLst>
              <a:ext uri="{FF2B5EF4-FFF2-40B4-BE49-F238E27FC236}">
                <a16:creationId xmlns:a16="http://schemas.microsoft.com/office/drawing/2014/main" id="{7B077D4C-551E-44E1-9B3A-486410F3D2EF}"/>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013672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D. Green two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9EFC5C9-7A4F-4D2C-8B01-35EFA25747D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79EFC5C9-7A4F-4D2C-8B01-35EFA25747D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p:nvSpPr>
        <p:spPr bwMode="gray">
          <a:xfrm>
            <a:off x="7819543" y="0"/>
            <a:ext cx="437245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Arial" panose="020B0604020202020204" pitchFamily="34" charset="0"/>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vert="horz" anchor="ctr">
            <a:noAutofit/>
          </a:bodyPr>
          <a:lstStyle>
            <a:lvl1pPr>
              <a:defRPr sz="4400">
                <a:solidFill>
                  <a:srgbClr val="002960"/>
                </a:solidFill>
                <a:latin typeface="+mj-lt"/>
                <a:ea typeface="+mj-ea"/>
                <a:cs typeface="+mj-cs"/>
                <a:sym typeface="Arial" panose="020B0604020202020204" pitchFamily="34" charset="0"/>
              </a:defRPr>
            </a:lvl1pPr>
          </a:lstStyle>
          <a:p>
            <a:r>
              <a:rPr lang="en-US"/>
              <a:t>Click to add title</a:t>
            </a:r>
          </a:p>
        </p:txBody>
      </p:sp>
      <p:sp>
        <p:nvSpPr>
          <p:cNvPr id="17" name="Slide Number">
            <a:extLst>
              <a:ext uri="{FF2B5EF4-FFF2-40B4-BE49-F238E27FC236}">
                <a16:creationId xmlns:a16="http://schemas.microsoft.com/office/drawing/2014/main" id="{318E8879-2244-49D2-A352-AF9FF828F3F3}"/>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69397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D. Left arrow">
    <p:bg>
      <p:bgPr>
        <a:solidFill>
          <a:srgbClr val="D6E7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pic>
        <p:nvPicPr>
          <p:cNvPr id="1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5" name="Title 4">
            <a:extLst>
              <a:ext uri="{FF2B5EF4-FFF2-40B4-BE49-F238E27FC236}">
                <a16:creationId xmlns:a16="http://schemas.microsoft.com/office/drawing/2014/main" id="{E87193CA-8C3D-48CB-B6F4-F9A6E0F8E1C2}"/>
              </a:ext>
            </a:extLst>
          </p:cNvPr>
          <p:cNvSpPr>
            <a:spLocks noGrp="1"/>
          </p:cNvSpPr>
          <p:nvPr>
            <p:ph type="title" hasCustomPrompt="1"/>
          </p:nvPr>
        </p:nvSpPr>
        <p:spPr>
          <a:xfrm>
            <a:off x="630000" y="2764203"/>
            <a:ext cx="2478638" cy="1314311"/>
          </a:xfrm>
        </p:spPr>
        <p:txBody>
          <a:bodyPr vert="horz" anchor="ctr" anchorCtr="0">
            <a:noAutofit/>
          </a:bodyPr>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6" name="Slide Number">
            <a:extLst>
              <a:ext uri="{FF2B5EF4-FFF2-40B4-BE49-F238E27FC236}">
                <a16:creationId xmlns:a16="http://schemas.microsoft.com/office/drawing/2014/main" id="{8ABA7B8C-0DD6-48C3-9936-3560ECE44454}"/>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32184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61FF323-FF04-4AF9-9E90-F112D5F8709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F61FF323-FF04-4AF9-9E90-F112D5F8709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5" name="Title 4"/>
          <p:cNvSpPr>
            <a:spLocks noGrp="1"/>
          </p:cNvSpPr>
          <p:nvPr>
            <p:ph type="title" hasCustomPrompt="1"/>
          </p:nvPr>
        </p:nvSpPr>
        <p:spPr>
          <a:xfrm>
            <a:off x="630000" y="2764203"/>
            <a:ext cx="2478638" cy="1314311"/>
          </a:xfrm>
        </p:spPr>
        <p:txBody>
          <a:bodyPr vert="horz" anchor="ctr" anchorCtr="0">
            <a:noAutofit/>
          </a:bodyPr>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3" name="Slide Number">
            <a:extLst>
              <a:ext uri="{FF2B5EF4-FFF2-40B4-BE49-F238E27FC236}">
                <a16:creationId xmlns:a16="http://schemas.microsoft.com/office/drawing/2014/main" id="{B34D59E7-724E-407A-963B-6326870B6869}"/>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9021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solidFill>
          <a:srgbClr val="D6E7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1">
                <a:solidFill>
                  <a:srgbClr val="002960"/>
                </a:solidFill>
                <a:latin typeface="+mj-lt"/>
                <a:ea typeface="+mj-ea"/>
                <a:cs typeface="+mj-cs"/>
                <a:sym typeface="Arial" panose="020B0604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6" name="Slide Number">
            <a:extLst>
              <a:ext uri="{FF2B5EF4-FFF2-40B4-BE49-F238E27FC236}">
                <a16:creationId xmlns:a16="http://schemas.microsoft.com/office/drawing/2014/main" id="{E8F07C94-FBDB-4CF2-AA85-CA4655F7DAFB}"/>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12417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D. Arrow one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2A81DB2-CC03-4316-9498-ECFFBAC8B6F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D2A81DB2-CC03-4316-9498-ECFFBAC8B6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9" name="Pentagon 3"/>
          <p:cNvSpPr/>
          <p:nvPr/>
        </p:nvSpPr>
        <p:spPr bwMode="white">
          <a:xfrm>
            <a:off x="1" y="0"/>
            <a:ext cx="5426920" cy="68580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1">
                <a:solidFill>
                  <a:srgbClr val="002960"/>
                </a:solidFill>
                <a:latin typeface="+mj-lt"/>
                <a:ea typeface="+mj-ea"/>
                <a:cs typeface="+mj-cs"/>
                <a:sym typeface="Arial" panose="020B0604020202020204" pitchFamily="34" charset="0"/>
              </a:defRPr>
            </a:lvl1pPr>
          </a:lstStyle>
          <a:p>
            <a:r>
              <a:rPr lang="en-US"/>
              <a:t>Click to add title</a:t>
            </a:r>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4" name="Slide Number">
            <a:extLst>
              <a:ext uri="{FF2B5EF4-FFF2-40B4-BE49-F238E27FC236}">
                <a16:creationId xmlns:a16="http://schemas.microsoft.com/office/drawing/2014/main" id="{92618A0A-337A-4657-AF67-C99DF9D2D3EB}"/>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01036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EFC92DC-00F9-4EB6-844F-94E3CA6FDED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7EFC92DC-00F9-4EB6-844F-94E3CA6FDE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p:nvSpPr>
        <p:spPr bwMode="white">
          <a:xfrm>
            <a:off x="1" y="0"/>
            <a:ext cx="5426920" cy="6858000"/>
          </a:xfrm>
          <a:prstGeom prst="homePlate">
            <a:avLst>
              <a:gd name="adj" fmla="val 12939"/>
            </a:avLst>
          </a:pr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1">
                <a:solidFill>
                  <a:srgbClr val="002960"/>
                </a:solidFill>
                <a:latin typeface="+mj-lt"/>
                <a:ea typeface="+mj-ea"/>
                <a:cs typeface="+mj-cs"/>
                <a:sym typeface="Arial" panose="020B0604020202020204" pitchFamily="34" charset="0"/>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2" name="Slide Number">
            <a:extLst>
              <a:ext uri="{FF2B5EF4-FFF2-40B4-BE49-F238E27FC236}">
                <a16:creationId xmlns:a16="http://schemas.microsoft.com/office/drawing/2014/main" id="{60133516-57AD-46A6-9DE0-491B428846D5}"/>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98497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D. Arrow half">
    <p:bg>
      <p:bgPr>
        <a:solidFill>
          <a:srgbClr val="D6E7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3C1BAD3-DD10-49F4-8D82-BDD754C23E9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think-cell data - do not delete" hidden="1">
                        <a:extLst>
                          <a:ext uri="{FF2B5EF4-FFF2-40B4-BE49-F238E27FC236}">
                            <a16:creationId xmlns:a16="http://schemas.microsoft.com/office/drawing/2014/main" id="{43C1BAD3-DD10-49F4-8D82-BDD754C23E9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3" name="Title 2"/>
          <p:cNvSpPr>
            <a:spLocks noGrp="1"/>
          </p:cNvSpPr>
          <p:nvPr>
            <p:ph type="title" hasCustomPrompt="1"/>
          </p:nvPr>
        </p:nvSpPr>
        <p:spPr>
          <a:xfrm>
            <a:off x="630000" y="622800"/>
            <a:ext cx="4747822" cy="369332"/>
          </a:xfrm>
          <a:prstGeom prst="rect">
            <a:avLst/>
          </a:prstGeo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8"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7" name="Slide Number">
            <a:extLst>
              <a:ext uri="{FF2B5EF4-FFF2-40B4-BE49-F238E27FC236}">
                <a16:creationId xmlns:a16="http://schemas.microsoft.com/office/drawing/2014/main" id="{3D3DB052-E0EF-412E-95B8-8E05E502FA2F}"/>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21350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9CDA476-84D0-4CF9-9275-7B4CBC2D789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D9CDA476-84D0-4CF9-9275-7B4CBC2D789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3" name="Title 2"/>
          <p:cNvSpPr>
            <a:spLocks noGrp="1"/>
          </p:cNvSpPr>
          <p:nvPr>
            <p:ph type="title" hasCustomPrompt="1"/>
          </p:nvPr>
        </p:nvSpPr>
        <p:spPr>
          <a:xfrm>
            <a:off x="630000" y="622800"/>
            <a:ext cx="4747822" cy="369332"/>
          </a:xfrm>
          <a:prstGeom prst="rect">
            <a:avLst/>
          </a:prstGeo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6" name="Slide Number">
            <a:extLst>
              <a:ext uri="{FF2B5EF4-FFF2-40B4-BE49-F238E27FC236}">
                <a16:creationId xmlns:a16="http://schemas.microsoft.com/office/drawing/2014/main" id="{F9AE83F3-809D-427A-A623-4CF33CFD64F6}"/>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21436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D. Arrow two third">
    <p:bg>
      <p:bgPr>
        <a:solidFill>
          <a:srgbClr val="D6E7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6A4D63E-331E-4447-9FCA-35F8F650DBB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think-cell data - do not delete" hidden="1">
                        <a:extLst>
                          <a:ext uri="{FF2B5EF4-FFF2-40B4-BE49-F238E27FC236}">
                            <a16:creationId xmlns:a16="http://schemas.microsoft.com/office/drawing/2014/main" id="{26A4D63E-331E-4447-9FCA-35F8F650DB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 name="Title 1"/>
          <p:cNvSpPr>
            <a:spLocks noGrp="1"/>
          </p:cNvSpPr>
          <p:nvPr>
            <p:ph type="title" hasCustomPrompt="1"/>
          </p:nvPr>
        </p:nvSpPr>
        <p:spPr>
          <a:xfrm>
            <a:off x="630000" y="622800"/>
            <a:ext cx="6254496" cy="369332"/>
          </a:xfrm>
          <a:prstGeom prst="rect">
            <a:avLst/>
          </a:prstGeo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8" name="Slide Number">
            <a:extLst>
              <a:ext uri="{FF2B5EF4-FFF2-40B4-BE49-F238E27FC236}">
                <a16:creationId xmlns:a16="http://schemas.microsoft.com/office/drawing/2014/main" id="{3CEABC79-108A-455B-92B6-00EDA7897E41}"/>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613307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91AF188-7ADA-4E9D-8104-69966DCB560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D91AF188-7ADA-4E9D-8104-69966DCB56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2" name="Title 1"/>
          <p:cNvSpPr>
            <a:spLocks noGrp="1"/>
          </p:cNvSpPr>
          <p:nvPr>
            <p:ph type="title" hasCustomPrompt="1"/>
          </p:nvPr>
        </p:nvSpPr>
        <p:spPr>
          <a:xfrm>
            <a:off x="630000" y="622800"/>
            <a:ext cx="6254496" cy="369332"/>
          </a:xfrm>
          <a:prstGeom prst="rect">
            <a:avLst/>
          </a:prstGeo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3" name="Slide Number">
            <a:extLst>
              <a:ext uri="{FF2B5EF4-FFF2-40B4-BE49-F238E27FC236}">
                <a16:creationId xmlns:a16="http://schemas.microsoft.com/office/drawing/2014/main" id="{012CA237-FE78-49FC-840E-F1E52CFFCF48}"/>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08629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D. Big statement green">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54C08AB-3041-4389-BBBA-EE812AC0265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554C08AB-3041-4389-BBBA-EE812AC026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1"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2960"/>
                </a:solidFill>
                <a:latin typeface="+mj-lt"/>
                <a:ea typeface="+mj-ea"/>
                <a:cs typeface="+mj-cs"/>
                <a:sym typeface="Arial" panose="020B0604020202020204" pitchFamily="34" charset="0"/>
              </a:defRPr>
            </a:lvl1pPr>
          </a:lstStyle>
          <a:p>
            <a:r>
              <a:rPr lang="en-US"/>
              <a:t>Click to add big statement text</a:t>
            </a:r>
          </a:p>
        </p:txBody>
      </p:sp>
      <p:sp>
        <p:nvSpPr>
          <p:cNvPr id="12" name="Slide Number">
            <a:extLst>
              <a:ext uri="{FF2B5EF4-FFF2-40B4-BE49-F238E27FC236}">
                <a16:creationId xmlns:a16="http://schemas.microsoft.com/office/drawing/2014/main" id="{534CAC21-86B0-471B-8E19-BAD408A69F3D}"/>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881224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D. Big statement icon">
    <p:bg>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FE9AB36-827A-44D4-9069-6A63CAB4FD2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0FE9AB36-827A-44D4-9069-6A63CAB4FD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Arial" panose="020B0604020202020204" pitchFamily="34" charset="0"/>
              </a:defRPr>
            </a:lvl1pPr>
          </a:lstStyle>
          <a:p>
            <a:endParaRPr lang="en-US"/>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6" name="Rectangle 5"/>
          <p:cNvSpPr/>
          <p:nvPr/>
        </p:nvSpPr>
        <p:spPr bwMode="white">
          <a:xfrm>
            <a:off x="630000" y="625475"/>
            <a:ext cx="932688" cy="932688"/>
          </a:xfrm>
          <a:prstGeom prst="rect">
            <a:avLst/>
          </a:prstGeom>
          <a:noFill/>
          <a:ln>
            <a:solidFill>
              <a:srgbClr val="0029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Arial" panose="020B0604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2960"/>
                </a:solidFill>
                <a:latin typeface="+mj-lt"/>
                <a:ea typeface="+mj-ea"/>
                <a:cs typeface="+mj-cs"/>
                <a:sym typeface="Arial" panose="020B0604020202020204" pitchFamily="34" charset="0"/>
              </a:defRPr>
            </a:lvl1pPr>
          </a:lstStyle>
          <a:p>
            <a:r>
              <a:rPr lang="en-US"/>
              <a:t>Click to add big statement text</a:t>
            </a:r>
          </a:p>
        </p:txBody>
      </p:sp>
    </p:spTree>
    <p:extLst>
      <p:ext uri="{BB962C8B-B14F-4D97-AF65-F5344CB8AC3E}">
        <p14:creationId xmlns:p14="http://schemas.microsoft.com/office/powerpoint/2010/main" val="3907995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D. Quote">
    <p:bg>
      <p:bgPr>
        <a:solidFill>
          <a:srgbClr val="002960"/>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D6E7FF"/>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Arial" panose="020B0604020202020204" pitchFamily="34" charset="0"/>
            </a:endParaRPr>
          </a:p>
        </p:txBody>
      </p:sp>
      <p:sp>
        <p:nvSpPr>
          <p:cNvPr id="8" name="Slide Number">
            <a:extLst>
              <a:ext uri="{FF2B5EF4-FFF2-40B4-BE49-F238E27FC236}">
                <a16:creationId xmlns:a16="http://schemas.microsoft.com/office/drawing/2014/main" id="{FC741337-00A5-4B3C-9EB7-5502DC8D447E}"/>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chemeClr val="bg1"/>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chemeClr val="bg1"/>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14422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D. Special gray">
    <p:bg>
      <p:bgPr>
        <a:solidFill>
          <a:schemeClr val="accent5">
            <a:lumMod val="50000"/>
          </a:schemeClr>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438F3F0-18BE-499E-B9A3-FF977226F4E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think-cell data - do not delete" hidden="1">
                        <a:extLst>
                          <a:ext uri="{FF2B5EF4-FFF2-40B4-BE49-F238E27FC236}">
                            <a16:creationId xmlns:a16="http://schemas.microsoft.com/office/drawing/2014/main" id="{A438F3F0-18BE-499E-B9A3-FF977226F4E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 name="Title 1"/>
          <p:cNvSpPr>
            <a:spLocks noGrp="1"/>
          </p:cNvSpPr>
          <p:nvPr>
            <p:ph type="title" hasCustomPrompt="1"/>
          </p:nvPr>
        </p:nvSpPr>
        <p:spPr>
          <a:xfrm>
            <a:off x="630000" y="622800"/>
            <a:ext cx="10933200" cy="369332"/>
          </a:xfrm>
        </p:spPr>
        <p:txBody>
          <a:bodyPr vert="horz"/>
          <a:lstStyle>
            <a:lvl1pPr>
              <a:defRPr>
                <a:solidFill>
                  <a:schemeClr val="bg1"/>
                </a:solidFill>
                <a:latin typeface="+mj-lt"/>
                <a:ea typeface="+mj-ea"/>
                <a:cs typeface="+mj-cs"/>
                <a:sym typeface="Arial" panose="020B0604020202020204" pitchFamily="34" charset="0"/>
              </a:defRPr>
            </a:lvl1pPr>
          </a:lstStyle>
          <a:p>
            <a:r>
              <a:rPr lang="en-US"/>
              <a:t>Click to add title</a:t>
            </a:r>
          </a:p>
        </p:txBody>
      </p:sp>
      <p:sp>
        <p:nvSpPr>
          <p:cNvPr id="12" name="Slide Number">
            <a:extLst>
              <a:ext uri="{FF2B5EF4-FFF2-40B4-BE49-F238E27FC236}">
                <a16:creationId xmlns:a16="http://schemas.microsoft.com/office/drawing/2014/main" id="{31A3D63B-4D84-4B4E-B719-00EFB1D81C3B}"/>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chemeClr val="bg1"/>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chemeClr val="bg1"/>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4158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CDCDA37-E5C6-4F89-AD1A-E8C2F2C472C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2CDCDA37-E5C6-4F89-AD1A-E8C2F2C472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1">
                <a:solidFill>
                  <a:srgbClr val="002960"/>
                </a:solidFill>
                <a:latin typeface="+mj-lt"/>
                <a:ea typeface="+mj-ea"/>
                <a:cs typeface="+mj-cs"/>
                <a:sym typeface="Arial" panose="020B0604020202020204" pitchFamily="34" charset="0"/>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2" name="Slide Number">
            <a:extLst>
              <a:ext uri="{FF2B5EF4-FFF2-40B4-BE49-F238E27FC236}">
                <a16:creationId xmlns:a16="http://schemas.microsoft.com/office/drawing/2014/main" id="{08FB4CC7-FA46-4AF2-8C94-3DB6E92F03C5}"/>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4281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D. Table of contents">
    <p:bg>
      <p:bgPr>
        <a:solidFill>
          <a:srgbClr val="D6E7FF"/>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63620B7-2040-46B8-B94A-2E14C5F24A4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2" name="think-cell data - do not delete" hidden="1">
                        <a:extLst>
                          <a:ext uri="{FF2B5EF4-FFF2-40B4-BE49-F238E27FC236}">
                            <a16:creationId xmlns:a16="http://schemas.microsoft.com/office/drawing/2014/main" id="{F63620B7-2040-46B8-B94A-2E14C5F24A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20" name="TextBox 19"/>
          <p:cNvSpPr txBox="1"/>
          <p:nvPr/>
        </p:nvSpPr>
        <p:spPr>
          <a:xfrm>
            <a:off x="630000" y="2138279"/>
            <a:ext cx="2926080" cy="2580130"/>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rgbClr val="002960"/>
                </a:solidFill>
                <a:latin typeface="+mn-lt"/>
                <a:ea typeface="+mn-ea"/>
                <a:cs typeface="+mn-cs"/>
                <a:sym typeface="Arial" panose="020B0604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2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6" name="Slide Number">
            <a:extLst>
              <a:ext uri="{FF2B5EF4-FFF2-40B4-BE49-F238E27FC236}">
                <a16:creationId xmlns:a16="http://schemas.microsoft.com/office/drawing/2014/main" id="{A3803D57-612B-45F3-99CD-E609CE14EC8A}"/>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38665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D. Blank green">
    <p:bg>
      <p:bgPr>
        <a:solidFill>
          <a:srgbClr val="D6E7FF"/>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4BC5080-D056-42A3-AFEB-AE49ABF9EBC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2" name="think-cell data - do not delete" hidden="1">
                        <a:extLst>
                          <a:ext uri="{FF2B5EF4-FFF2-40B4-BE49-F238E27FC236}">
                            <a16:creationId xmlns:a16="http://schemas.microsoft.com/office/drawing/2014/main" id="{14BC5080-D056-42A3-AFEB-AE49ABF9EB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7" name="Slide Number">
            <a:extLst>
              <a:ext uri="{FF2B5EF4-FFF2-40B4-BE49-F238E27FC236}">
                <a16:creationId xmlns:a16="http://schemas.microsoft.com/office/drawing/2014/main" id="{98B78DBC-FD3A-44B7-883C-0E91E47D0EF1}"/>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293102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F0755A6-7E18-42F4-9BA0-2F9C41BA724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think-cell data - do not delete" hidden="1">
                        <a:extLst>
                          <a:ext uri="{FF2B5EF4-FFF2-40B4-BE49-F238E27FC236}">
                            <a16:creationId xmlns:a16="http://schemas.microsoft.com/office/drawing/2014/main" id="{EF0755A6-7E18-42F4-9BA0-2F9C41BA72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Arial" panose="020B0604020202020204" pitchFamily="34" charset="0"/>
              </a:defRPr>
            </a:lvl1pPr>
          </a:lstStyle>
          <a:p>
            <a:endParaRPr lang="en-US"/>
          </a:p>
        </p:txBody>
      </p:sp>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Tree>
    <p:extLst>
      <p:ext uri="{BB962C8B-B14F-4D97-AF65-F5344CB8AC3E}">
        <p14:creationId xmlns:p14="http://schemas.microsoft.com/office/powerpoint/2010/main" val="28825519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87C8AD0-5320-43EA-AE8D-EBA89E261F8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think-cell data - do not delete" hidden="1">
                        <a:extLst>
                          <a:ext uri="{FF2B5EF4-FFF2-40B4-BE49-F238E27FC236}">
                            <a16:creationId xmlns:a16="http://schemas.microsoft.com/office/drawing/2014/main" id="{087C8AD0-5320-43EA-AE8D-EBA89E261F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C660C1A9-1075-42EC-AF58-09B92D85B405}"/>
              </a:ext>
            </a:extLst>
          </p:cNvPr>
          <p:cNvSpPr>
            <a:spLocks noGrp="1"/>
          </p:cNvSpPr>
          <p:nvPr>
            <p:ph type="body" sz="quarter" idx="11" hasCustomPrompt="1"/>
          </p:nvPr>
        </p:nvSpPr>
        <p:spPr>
          <a:xfrm>
            <a:off x="5021826" y="1664256"/>
            <a:ext cx="6209072" cy="3323987"/>
          </a:xfrm>
        </p:spPr>
        <p:txBody>
          <a:bodyPr/>
          <a:lstStyle>
            <a:lvl1pPr>
              <a:defRPr sz="900"/>
            </a:lvl1pPr>
          </a:lstStyle>
          <a:p>
            <a:pPr lvl="0"/>
            <a:r>
              <a:rPr lang="en-US"/>
              <a:t>Text</a:t>
            </a:r>
          </a:p>
        </p:txBody>
      </p:sp>
      <p:sp>
        <p:nvSpPr>
          <p:cNvPr id="7" name="Title 6"/>
          <p:cNvSpPr txBox="1">
            <a:spLocks/>
          </p:cNvSpPr>
          <p:nvPr/>
        </p:nvSpPr>
        <p:spPr>
          <a:xfrm>
            <a:off x="639043" y="2619903"/>
            <a:ext cx="3291840" cy="1412694"/>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b="1">
                <a:solidFill>
                  <a:srgbClr val="002960"/>
                </a:solidFill>
                <a:latin typeface="+mn-lt"/>
                <a:ea typeface="+mn-ea"/>
                <a:cs typeface="+mn-cs"/>
                <a:sym typeface="Arial" panose="020B0604020202020204" pitchFamily="34" charset="0"/>
              </a:rPr>
              <a:t>Disclaimer</a:t>
            </a:r>
          </a:p>
        </p:txBody>
      </p:sp>
      <p:cxnSp>
        <p:nvCxnSpPr>
          <p:cNvPr id="9" name="Straight Connector 8"/>
          <p:cNvCxnSpPr/>
          <p:nvPr/>
        </p:nvCxnSpPr>
        <p:spPr>
          <a:xfrm>
            <a:off x="4367898" y="1630185"/>
            <a:ext cx="0" cy="3392129"/>
          </a:xfrm>
          <a:prstGeom prst="line">
            <a:avLst/>
          </a:prstGeom>
          <a:ln w="9525">
            <a:solidFill>
              <a:srgbClr val="002960"/>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a:defRPr>
                <a:latin typeface="+mn-lt"/>
                <a:ea typeface="+mn-ea"/>
                <a:cs typeface="+mn-cs"/>
                <a:sym typeface="Arial" panose="020B0604020202020204" pitchFamily="34" charset="0"/>
              </a:defRPr>
            </a:lvl1pPr>
          </a:lstStyle>
          <a:p>
            <a:endParaRPr lang="en-US"/>
          </a:p>
        </p:txBody>
      </p:sp>
      <p:sp>
        <p:nvSpPr>
          <p:cNvPr id="1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Tree>
    <p:extLst>
      <p:ext uri="{BB962C8B-B14F-4D97-AF65-F5344CB8AC3E}">
        <p14:creationId xmlns:p14="http://schemas.microsoft.com/office/powerpoint/2010/main" val="3938718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8" name="Rectangle 1026">
            <a:extLst>
              <a:ext uri="{FF2B5EF4-FFF2-40B4-BE49-F238E27FC236}">
                <a16:creationId xmlns:a16="http://schemas.microsoft.com/office/drawing/2014/main" id="{5C5452D4-81FA-8458-223A-8A6D9F6DB00D}"/>
              </a:ext>
            </a:extLst>
          </p:cNvPr>
          <p:cNvSpPr txBox="1">
            <a:spLocks noChangeArrowheads="1"/>
          </p:cNvSpPr>
          <p:nvPr/>
        </p:nvSpPr>
        <p:spPr bwMode="auto">
          <a:xfrm>
            <a:off x="3586137" y="2663630"/>
            <a:ext cx="7385660" cy="492443"/>
          </a:xfrm>
          <a:prstGeom prst="rect">
            <a:avLst/>
          </a:prstGeom>
        </p:spPr>
        <p:txBody>
          <a:bodyPr vert="horz" wrap="square" lIns="0" tIns="0" rIns="0" bIns="0" rtlCol="0" anchor="b">
            <a:spAutoFit/>
          </a:bodyPr>
          <a:lstStyle>
            <a:lvl1pPr algn="l" defTabSz="914400" rtl="0" eaLnBrk="1" latinLnBrk="0" hangingPunct="1">
              <a:lnSpc>
                <a:spcPct val="100000"/>
              </a:lnSpc>
              <a:spcBef>
                <a:spcPct val="0"/>
              </a:spcBef>
              <a:buNone/>
              <a:defRPr sz="3200" b="1" kern="1200" baseline="0">
                <a:solidFill>
                  <a:srgbClr val="002960"/>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Thank you</a:t>
            </a:r>
          </a:p>
        </p:txBody>
      </p:sp>
      <p:sp>
        <p:nvSpPr>
          <p:cNvPr id="19" name="TitleTopPlaceholder">
            <a:extLst>
              <a:ext uri="{FF2B5EF4-FFF2-40B4-BE49-F238E27FC236}">
                <a16:creationId xmlns:a16="http://schemas.microsoft.com/office/drawing/2014/main" id="{78B7DF40-2193-4228-7C41-C50026DDCE0F}"/>
              </a:ext>
            </a:extLst>
          </p:cNvPr>
          <p:cNvSpPr>
            <a:spLocks noChangeArrowheads="1"/>
          </p:cNvSpPr>
          <p:nvPr/>
        </p:nvSpPr>
        <p:spPr bwMode="ltGray">
          <a:xfrm>
            <a:off x="2834206" y="3245970"/>
            <a:ext cx="2834204" cy="436455"/>
          </a:xfrm>
          <a:prstGeom prst="rect">
            <a:avLst/>
          </a:prstGeom>
          <a:solidFill>
            <a:srgbClr val="5E8BFF">
              <a:alpha val="76863"/>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0" name="TitleTopPlaceholder">
            <a:extLst>
              <a:ext uri="{FF2B5EF4-FFF2-40B4-BE49-F238E27FC236}">
                <a16:creationId xmlns:a16="http://schemas.microsoft.com/office/drawing/2014/main" id="{A6DD18DC-17CC-E7CD-B6A1-121662E926BC}"/>
              </a:ext>
            </a:extLst>
          </p:cNvPr>
          <p:cNvSpPr>
            <a:spLocks noChangeArrowheads="1"/>
          </p:cNvSpPr>
          <p:nvPr/>
        </p:nvSpPr>
        <p:spPr bwMode="ltGray">
          <a:xfrm>
            <a:off x="2" y="3245969"/>
            <a:ext cx="2834204" cy="436455"/>
          </a:xfrm>
          <a:prstGeom prst="rect">
            <a:avLst/>
          </a:prstGeom>
          <a:solidFill>
            <a:srgbClr val="FFC000">
              <a:alpha val="80000"/>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1" name="TitleTopPlaceholder">
            <a:extLst>
              <a:ext uri="{FF2B5EF4-FFF2-40B4-BE49-F238E27FC236}">
                <a16:creationId xmlns:a16="http://schemas.microsoft.com/office/drawing/2014/main" id="{24541025-15B4-4C82-44BF-B9AD0F53E4A0}"/>
              </a:ext>
            </a:extLst>
          </p:cNvPr>
          <p:cNvSpPr>
            <a:spLocks noChangeArrowheads="1"/>
          </p:cNvSpPr>
          <p:nvPr/>
        </p:nvSpPr>
        <p:spPr bwMode="ltGray">
          <a:xfrm>
            <a:off x="5181341" y="3246845"/>
            <a:ext cx="7010659" cy="436455"/>
          </a:xfrm>
          <a:prstGeom prst="rect">
            <a:avLst/>
          </a:prstGeom>
          <a:solidFill>
            <a:srgbClr val="009900">
              <a:alpha val="68627"/>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2" name="Picture 4" descr="http://upload.wikimedia.org/wikipedia/commons/thumb/8/82/Seal_of_Massachusetts.svg/2000px-Seal_of_Massachusetts.svg.png">
            <a:extLst>
              <a:ext uri="{FF2B5EF4-FFF2-40B4-BE49-F238E27FC236}">
                <a16:creationId xmlns:a16="http://schemas.microsoft.com/office/drawing/2014/main" id="{A667B943-E8CC-B0B2-871C-AD1C636D3E5C}"/>
              </a:ext>
            </a:extLst>
          </p:cNvPr>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9650" y="1595665"/>
            <a:ext cx="2747899" cy="2747736"/>
          </a:xfrm>
          <a:prstGeom prst="rect">
            <a:avLst/>
          </a:prstGeom>
          <a:noFill/>
          <a:effectLst>
            <a:outerShdw blurRad="889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McK Disclaimer">
            <a:extLst>
              <a:ext uri="{FF2B5EF4-FFF2-40B4-BE49-F238E27FC236}">
                <a16:creationId xmlns:a16="http://schemas.microsoft.com/office/drawing/2014/main" id="{C3BC27D1-971A-AC4E-83C7-179A85C029C5}"/>
              </a:ext>
            </a:extLst>
          </p:cNvPr>
          <p:cNvSpPr>
            <a:spLocks noChangeArrowheads="1"/>
          </p:cNvSpPr>
          <p:nvPr/>
        </p:nvSpPr>
        <p:spPr bwMode="auto">
          <a:xfrm>
            <a:off x="3586137" y="5983586"/>
            <a:ext cx="682836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3755" eaLnBrk="0" hangingPunct="0"/>
            <a:r>
              <a:rPr lang="en-US" sz="1000">
                <a:solidFill>
                  <a:srgbClr val="002960"/>
                </a:solidFill>
                <a:ea typeface="ＭＳ Ｐゴシック"/>
                <a:cs typeface="Arial" panose="020B0604020202020204" pitchFamily="34" charset="0"/>
                <a:sym typeface="Arial" panose="020B0604020202020204" pitchFamily="34" charset="0"/>
              </a:rPr>
              <a:t>DRAFT &amp; CONFIDENTIAL; FOR POLICY DEVELOPMENT PURPOSES ONLY</a:t>
            </a:r>
          </a:p>
        </p:txBody>
      </p:sp>
      <p:sp>
        <p:nvSpPr>
          <p:cNvPr id="24" name="McK Disclaimer">
            <a:extLst>
              <a:ext uri="{FF2B5EF4-FFF2-40B4-BE49-F238E27FC236}">
                <a16:creationId xmlns:a16="http://schemas.microsoft.com/office/drawing/2014/main" id="{DC29A36D-FB9C-AD1F-D263-106F3C7195BD}"/>
              </a:ext>
            </a:extLst>
          </p:cNvPr>
          <p:cNvSpPr>
            <a:spLocks noChangeArrowheads="1"/>
          </p:cNvSpPr>
          <p:nvPr/>
        </p:nvSpPr>
        <p:spPr bwMode="auto">
          <a:xfrm>
            <a:off x="3586136" y="4343401"/>
            <a:ext cx="74882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defTabSz="803755" eaLnBrk="0" hangingPunct="0"/>
            <a:r>
              <a:rPr lang="en-US" sz="2000">
                <a:solidFill>
                  <a:srgbClr val="002960"/>
                </a:solidFill>
                <a:ea typeface="ＭＳ Ｐゴシック"/>
                <a:cs typeface="Arial" panose="020B0604020202020204" pitchFamily="34" charset="0"/>
                <a:sym typeface="Arial" panose="020B0604020202020204" pitchFamily="34" charset="0"/>
              </a:rPr>
              <a:t>Executive Office of Health and Human Services</a:t>
            </a:r>
          </a:p>
        </p:txBody>
      </p:sp>
    </p:spTree>
    <p:extLst>
      <p:ext uri="{BB962C8B-B14F-4D97-AF65-F5344CB8AC3E}">
        <p14:creationId xmlns:p14="http://schemas.microsoft.com/office/powerpoint/2010/main" val="27304221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5752660-497A-435C-8D74-9CD7ED037CB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35752660-497A-435C-8D74-9CD7ED037C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5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grpSp>
        <p:nvGrpSpPr>
          <p:cNvPr id="51" name="Group 50">
            <a:extLst>
              <a:ext uri="{FF2B5EF4-FFF2-40B4-BE49-F238E27FC236}">
                <a16:creationId xmlns:a16="http://schemas.microsoft.com/office/drawing/2014/main" id="{FB867B7D-8301-4FF4-9AE3-0B3E1FF378E5}"/>
              </a:ext>
            </a:extLst>
          </p:cNvPr>
          <p:cNvGrpSpPr/>
          <p:nvPr/>
        </p:nvGrpSpPr>
        <p:grpSpPr>
          <a:xfrm>
            <a:off x="-600" y="-1"/>
            <a:ext cx="12193800" cy="6858001"/>
            <a:chOff x="-600" y="-1"/>
            <a:chExt cx="12193800" cy="6858001"/>
          </a:xfrm>
        </p:grpSpPr>
        <p:sp>
          <p:nvSpPr>
            <p:cNvPr id="52" name="Freeform: Shape 51">
              <a:extLst>
                <a:ext uri="{FF2B5EF4-FFF2-40B4-BE49-F238E27FC236}">
                  <a16:creationId xmlns:a16="http://schemas.microsoft.com/office/drawing/2014/main" id="{0C9BFCDF-4C34-4472-959E-805A1F91DB80}"/>
                </a:ext>
              </a:extLst>
            </p:cNvPr>
            <p:cNvSpPr/>
            <p:nvPr/>
          </p:nvSpPr>
          <p:spPr>
            <a:xfrm>
              <a:off x="0" y="-1"/>
              <a:ext cx="12193200" cy="6858000"/>
            </a:xfrm>
            <a:custGeom>
              <a:avLst/>
              <a:gdLst>
                <a:gd name="connsiteX0" fmla="*/ 628650 w 12193200"/>
                <a:gd name="connsiteY0" fmla="*/ 622800 h 6858000"/>
                <a:gd name="connsiteX1" fmla="*/ 628650 w 12193200"/>
                <a:gd name="connsiteY1" fmla="*/ 6445640 h 6858000"/>
                <a:gd name="connsiteX2" fmla="*/ 11563350 w 12193200"/>
                <a:gd name="connsiteY2" fmla="*/ 6445640 h 6858000"/>
                <a:gd name="connsiteX3" fmla="*/ 11563350 w 12193200"/>
                <a:gd name="connsiteY3" fmla="*/ 622800 h 6858000"/>
                <a:gd name="connsiteX4" fmla="*/ 11562000 w 12193200"/>
                <a:gd name="connsiteY4" fmla="*/ 622800 h 6858000"/>
                <a:gd name="connsiteX5" fmla="*/ 630001 w 12193200"/>
                <a:gd name="connsiteY5" fmla="*/ 622800 h 6858000"/>
                <a:gd name="connsiteX6" fmla="*/ 0 w 12193200"/>
                <a:gd name="connsiteY6" fmla="*/ 0 h 6858000"/>
                <a:gd name="connsiteX7" fmla="*/ 12193200 w 12193200"/>
                <a:gd name="connsiteY7" fmla="*/ 0 h 6858000"/>
                <a:gd name="connsiteX8" fmla="*/ 12193200 w 12193200"/>
                <a:gd name="connsiteY8" fmla="*/ 622800 h 6858000"/>
                <a:gd name="connsiteX9" fmla="*/ 12192000 w 12193200"/>
                <a:gd name="connsiteY9" fmla="*/ 622800 h 6858000"/>
                <a:gd name="connsiteX10" fmla="*/ 12192000 w 12193200"/>
                <a:gd name="connsiteY10" fmla="*/ 6160597 h 6858000"/>
                <a:gd name="connsiteX11" fmla="*/ 12193200 w 12193200"/>
                <a:gd name="connsiteY11" fmla="*/ 6160597 h 6858000"/>
                <a:gd name="connsiteX12" fmla="*/ 12193200 w 12193200"/>
                <a:gd name="connsiteY12" fmla="*/ 6858000 h 6858000"/>
                <a:gd name="connsiteX13" fmla="*/ 12192000 w 12193200"/>
                <a:gd name="connsiteY13" fmla="*/ 6858000 h 6858000"/>
                <a:gd name="connsiteX14" fmla="*/ 11562000 w 12193200"/>
                <a:gd name="connsiteY14" fmla="*/ 6858000 h 6858000"/>
                <a:gd name="connsiteX15" fmla="*/ 630001 w 12193200"/>
                <a:gd name="connsiteY15" fmla="*/ 6858000 h 6858000"/>
                <a:gd name="connsiteX16" fmla="*/ 1 w 12193200"/>
                <a:gd name="connsiteY16" fmla="*/ 6858000 h 6858000"/>
                <a:gd name="connsiteX17" fmla="*/ 1 w 12193200"/>
                <a:gd name="connsiteY17" fmla="*/ 6160597 h 6858000"/>
                <a:gd name="connsiteX18" fmla="*/ 1 w 12193200"/>
                <a:gd name="connsiteY18" fmla="*/ 622800 h 6858000"/>
                <a:gd name="connsiteX19" fmla="*/ 0 w 12193200"/>
                <a:gd name="connsiteY19"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3200" h="6858000">
                  <a:moveTo>
                    <a:pt x="628650" y="622800"/>
                  </a:moveTo>
                  <a:lnTo>
                    <a:pt x="628650" y="6445640"/>
                  </a:lnTo>
                  <a:lnTo>
                    <a:pt x="11563350" y="6445640"/>
                  </a:lnTo>
                  <a:lnTo>
                    <a:pt x="11563350" y="622800"/>
                  </a:lnTo>
                  <a:lnTo>
                    <a:pt x="11562000" y="622800"/>
                  </a:lnTo>
                  <a:lnTo>
                    <a:pt x="630001"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04C3E">
                <a:alpha val="5000"/>
              </a:srgb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cxnSp>
          <p:nvCxnSpPr>
            <p:cNvPr id="53" name="Straight Connector 52">
              <a:extLst>
                <a:ext uri="{FF2B5EF4-FFF2-40B4-BE49-F238E27FC236}">
                  <a16:creationId xmlns:a16="http://schemas.microsoft.com/office/drawing/2014/main" id="{658ABD7A-4B5A-4CD0-B1DB-829028F0DA45}"/>
                </a:ext>
              </a:extLst>
            </p:cNvPr>
            <p:cNvCxnSpPr/>
            <p:nvPr/>
          </p:nvCxnSpPr>
          <p:spPr>
            <a:xfrm>
              <a:off x="-600" y="6228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BEA8A7-7554-4B2B-9EC0-DF54BD284454}"/>
                </a:ext>
              </a:extLst>
            </p:cNvPr>
            <p:cNvCxnSpPr/>
            <p:nvPr/>
          </p:nvCxnSpPr>
          <p:spPr>
            <a:xfrm>
              <a:off x="-600" y="888293"/>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B857B1E-A8FD-43D2-9A7D-7706AE8BBC99}"/>
                </a:ext>
              </a:extLst>
            </p:cNvPr>
            <p:cNvCxnSpPr/>
            <p:nvPr/>
          </p:nvCxnSpPr>
          <p:spPr>
            <a:xfrm>
              <a:off x="-600" y="115378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9B92201-E725-493D-9F7C-8BAB7A44C55E}"/>
                </a:ext>
              </a:extLst>
            </p:cNvPr>
            <p:cNvCxnSpPr/>
            <p:nvPr/>
          </p:nvCxnSpPr>
          <p:spPr>
            <a:xfrm>
              <a:off x="-600" y="141927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C02A63C-FB21-4D2A-82EE-DACBF5730B40}"/>
                </a:ext>
              </a:extLst>
            </p:cNvPr>
            <p:cNvCxnSpPr/>
            <p:nvPr/>
          </p:nvCxnSpPr>
          <p:spPr>
            <a:xfrm>
              <a:off x="-600" y="168477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4C12B98-C38D-4E74-B0D4-837610FCE2A1}"/>
                </a:ext>
              </a:extLst>
            </p:cNvPr>
            <p:cNvCxnSpPr/>
            <p:nvPr/>
          </p:nvCxnSpPr>
          <p:spPr>
            <a:xfrm>
              <a:off x="-600" y="195026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B4FF072-2F4D-4BE0-8B05-BDD9AC06451B}"/>
                </a:ext>
              </a:extLst>
            </p:cNvPr>
            <p:cNvCxnSpPr/>
            <p:nvPr/>
          </p:nvCxnSpPr>
          <p:spPr>
            <a:xfrm>
              <a:off x="-600" y="22416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3087826-35B4-4FA6-B6D5-E0B869075E23}"/>
                </a:ext>
              </a:extLst>
            </p:cNvPr>
            <p:cNvCxnSpPr/>
            <p:nvPr/>
          </p:nvCxnSpPr>
          <p:spPr>
            <a:xfrm>
              <a:off x="-600" y="253310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D43B06-D55C-4861-8820-BDBF21ABEEE6}"/>
                </a:ext>
              </a:extLst>
            </p:cNvPr>
            <p:cNvCxnSpPr/>
            <p:nvPr/>
          </p:nvCxnSpPr>
          <p:spPr>
            <a:xfrm>
              <a:off x="-600" y="282452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02B2BA7-489B-40C7-AC85-B68903D455CF}"/>
                </a:ext>
              </a:extLst>
            </p:cNvPr>
            <p:cNvCxnSpPr/>
            <p:nvPr/>
          </p:nvCxnSpPr>
          <p:spPr>
            <a:xfrm>
              <a:off x="-600" y="311594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0187606-60F4-4CDC-8E66-209A2B266648}"/>
                </a:ext>
              </a:extLst>
            </p:cNvPr>
            <p:cNvCxnSpPr/>
            <p:nvPr/>
          </p:nvCxnSpPr>
          <p:spPr>
            <a:xfrm>
              <a:off x="-600" y="340736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BB0037F-D44E-48B3-A22F-8EF1BE77D409}"/>
                </a:ext>
              </a:extLst>
            </p:cNvPr>
            <p:cNvCxnSpPr/>
            <p:nvPr/>
          </p:nvCxnSpPr>
          <p:spPr>
            <a:xfrm>
              <a:off x="-600" y="36987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1AC172E-3BB0-4568-8B31-017EE51EA73A}"/>
                </a:ext>
              </a:extLst>
            </p:cNvPr>
            <p:cNvCxnSpPr/>
            <p:nvPr/>
          </p:nvCxnSpPr>
          <p:spPr>
            <a:xfrm>
              <a:off x="-600" y="399020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F7C1DD1-72FA-428D-91A1-4BA4BF8E0957}"/>
                </a:ext>
              </a:extLst>
            </p:cNvPr>
            <p:cNvCxnSpPr/>
            <p:nvPr/>
          </p:nvCxnSpPr>
          <p:spPr>
            <a:xfrm>
              <a:off x="-600" y="428162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094C538-CD63-4994-9965-38CC494F64E9}"/>
                </a:ext>
              </a:extLst>
            </p:cNvPr>
            <p:cNvCxnSpPr/>
            <p:nvPr/>
          </p:nvCxnSpPr>
          <p:spPr>
            <a:xfrm>
              <a:off x="-600" y="457304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C30EAD7-4A49-4FC5-9D65-70F4B3B46ECA}"/>
                </a:ext>
              </a:extLst>
            </p:cNvPr>
            <p:cNvCxnSpPr/>
            <p:nvPr/>
          </p:nvCxnSpPr>
          <p:spPr>
            <a:xfrm>
              <a:off x="-600" y="486446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64ECA56-99CE-4E19-8306-C07177533B61}"/>
                </a:ext>
              </a:extLst>
            </p:cNvPr>
            <p:cNvCxnSpPr/>
            <p:nvPr/>
          </p:nvCxnSpPr>
          <p:spPr>
            <a:xfrm>
              <a:off x="-600" y="51558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6612C37-3494-45A7-8A08-4DA3CC98D9E6}"/>
                </a:ext>
              </a:extLst>
            </p:cNvPr>
            <p:cNvCxnSpPr/>
            <p:nvPr/>
          </p:nvCxnSpPr>
          <p:spPr>
            <a:xfrm>
              <a:off x="-600" y="544730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3AB0D52-29A4-41D8-9445-8B9598C4307A}"/>
                </a:ext>
              </a:extLst>
            </p:cNvPr>
            <p:cNvCxnSpPr/>
            <p:nvPr/>
          </p:nvCxnSpPr>
          <p:spPr>
            <a:xfrm>
              <a:off x="-600" y="573872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99AA325-0F8F-4913-81F8-5690849E9F21}"/>
                </a:ext>
              </a:extLst>
            </p:cNvPr>
            <p:cNvCxnSpPr/>
            <p:nvPr/>
          </p:nvCxnSpPr>
          <p:spPr>
            <a:xfrm>
              <a:off x="-600" y="603014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nvGrpSpPr>
            <p:cNvPr id="74" name="Gutter space">
              <a:extLst>
                <a:ext uri="{FF2B5EF4-FFF2-40B4-BE49-F238E27FC236}">
                  <a16:creationId xmlns:a16="http://schemas.microsoft.com/office/drawing/2014/main" id="{29D788B2-956A-4A6E-AA2E-C3EF24A09426}"/>
                </a:ext>
              </a:extLst>
            </p:cNvPr>
            <p:cNvGrpSpPr/>
            <p:nvPr/>
          </p:nvGrpSpPr>
          <p:grpSpPr>
            <a:xfrm>
              <a:off x="1277000" y="622800"/>
              <a:ext cx="9638000" cy="5407342"/>
              <a:chOff x="1277000" y="623550"/>
              <a:chExt cx="9638000" cy="5537047"/>
            </a:xfrm>
          </p:grpSpPr>
          <p:sp>
            <p:nvSpPr>
              <p:cNvPr id="86" name="Rectangle 34">
                <a:extLst>
                  <a:ext uri="{FF2B5EF4-FFF2-40B4-BE49-F238E27FC236}">
                    <a16:creationId xmlns:a16="http://schemas.microsoft.com/office/drawing/2014/main" id="{9EC897BE-F850-484F-BFAD-B970A97A38E9}"/>
                  </a:ext>
                </a:extLst>
              </p:cNvPr>
              <p:cNvSpPr>
                <a:spLocks noChangeArrowheads="1"/>
              </p:cNvSpPr>
              <p:nvPr/>
            </p:nvSpPr>
            <p:spPr bwMode="auto">
              <a:xfrm>
                <a:off x="688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35">
                <a:extLst>
                  <a:ext uri="{FF2B5EF4-FFF2-40B4-BE49-F238E27FC236}">
                    <a16:creationId xmlns:a16="http://schemas.microsoft.com/office/drawing/2014/main" id="{4FB35D49-8975-4C14-944D-525D433B1DBF}"/>
                  </a:ext>
                </a:extLst>
              </p:cNvPr>
              <p:cNvSpPr>
                <a:spLocks noChangeArrowheads="1"/>
              </p:cNvSpPr>
              <p:nvPr/>
            </p:nvSpPr>
            <p:spPr bwMode="auto">
              <a:xfrm>
                <a:off x="875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36">
                <a:extLst>
                  <a:ext uri="{FF2B5EF4-FFF2-40B4-BE49-F238E27FC236}">
                    <a16:creationId xmlns:a16="http://schemas.microsoft.com/office/drawing/2014/main" id="{E923099E-8C58-4704-94B2-275987AAA8D4}"/>
                  </a:ext>
                </a:extLst>
              </p:cNvPr>
              <p:cNvSpPr>
                <a:spLocks noChangeArrowheads="1"/>
              </p:cNvSpPr>
              <p:nvPr/>
            </p:nvSpPr>
            <p:spPr bwMode="auto">
              <a:xfrm>
                <a:off x="782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37">
                <a:extLst>
                  <a:ext uri="{FF2B5EF4-FFF2-40B4-BE49-F238E27FC236}">
                    <a16:creationId xmlns:a16="http://schemas.microsoft.com/office/drawing/2014/main" id="{300A29AB-5ECE-49C3-ABA7-C7A962092388}"/>
                  </a:ext>
                </a:extLst>
              </p:cNvPr>
              <p:cNvSpPr>
                <a:spLocks noChangeArrowheads="1"/>
              </p:cNvSpPr>
              <p:nvPr/>
            </p:nvSpPr>
            <p:spPr bwMode="auto">
              <a:xfrm>
                <a:off x="969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38">
                <a:extLst>
                  <a:ext uri="{FF2B5EF4-FFF2-40B4-BE49-F238E27FC236}">
                    <a16:creationId xmlns:a16="http://schemas.microsoft.com/office/drawing/2014/main" id="{2F32BAC9-6AD6-4CDA-B9AA-5189110ADF96}"/>
                  </a:ext>
                </a:extLst>
              </p:cNvPr>
              <p:cNvSpPr>
                <a:spLocks noChangeArrowheads="1"/>
              </p:cNvSpPr>
              <p:nvPr/>
            </p:nvSpPr>
            <p:spPr bwMode="auto">
              <a:xfrm>
                <a:off x="1062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39">
                <a:extLst>
                  <a:ext uri="{FF2B5EF4-FFF2-40B4-BE49-F238E27FC236}">
                    <a16:creationId xmlns:a16="http://schemas.microsoft.com/office/drawing/2014/main" id="{C7A5942B-046F-49EE-82FC-2B36352CA7A3}"/>
                  </a:ext>
                </a:extLst>
              </p:cNvPr>
              <p:cNvSpPr>
                <a:spLocks noChangeArrowheads="1"/>
              </p:cNvSpPr>
              <p:nvPr/>
            </p:nvSpPr>
            <p:spPr bwMode="auto">
              <a:xfrm>
                <a:off x="595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40">
                <a:extLst>
                  <a:ext uri="{FF2B5EF4-FFF2-40B4-BE49-F238E27FC236}">
                    <a16:creationId xmlns:a16="http://schemas.microsoft.com/office/drawing/2014/main" id="{3C80942F-F514-448C-92DA-EA72B5240731}"/>
                  </a:ext>
                </a:extLst>
              </p:cNvPr>
              <p:cNvSpPr>
                <a:spLocks noChangeArrowheads="1"/>
              </p:cNvSpPr>
              <p:nvPr/>
            </p:nvSpPr>
            <p:spPr bwMode="auto">
              <a:xfrm>
                <a:off x="127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41">
                <a:extLst>
                  <a:ext uri="{FF2B5EF4-FFF2-40B4-BE49-F238E27FC236}">
                    <a16:creationId xmlns:a16="http://schemas.microsoft.com/office/drawing/2014/main" id="{7F8B0DDD-7BFC-45B2-B727-1D4353B9CC62}"/>
                  </a:ext>
                </a:extLst>
              </p:cNvPr>
              <p:cNvSpPr>
                <a:spLocks noChangeArrowheads="1"/>
              </p:cNvSpPr>
              <p:nvPr/>
            </p:nvSpPr>
            <p:spPr bwMode="auto">
              <a:xfrm>
                <a:off x="221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42">
                <a:extLst>
                  <a:ext uri="{FF2B5EF4-FFF2-40B4-BE49-F238E27FC236}">
                    <a16:creationId xmlns:a16="http://schemas.microsoft.com/office/drawing/2014/main" id="{8422E68F-5329-41CC-B14B-43203AA5BC98}"/>
                  </a:ext>
                </a:extLst>
              </p:cNvPr>
              <p:cNvSpPr>
                <a:spLocks noChangeArrowheads="1"/>
              </p:cNvSpPr>
              <p:nvPr/>
            </p:nvSpPr>
            <p:spPr bwMode="auto">
              <a:xfrm>
                <a:off x="314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43">
                <a:extLst>
                  <a:ext uri="{FF2B5EF4-FFF2-40B4-BE49-F238E27FC236}">
                    <a16:creationId xmlns:a16="http://schemas.microsoft.com/office/drawing/2014/main" id="{34FC13F3-F9D0-4C2C-90C0-BD41F7070E90}"/>
                  </a:ext>
                </a:extLst>
              </p:cNvPr>
              <p:cNvSpPr>
                <a:spLocks noChangeArrowheads="1"/>
              </p:cNvSpPr>
              <p:nvPr/>
            </p:nvSpPr>
            <p:spPr bwMode="auto">
              <a:xfrm>
                <a:off x="408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44">
                <a:extLst>
                  <a:ext uri="{FF2B5EF4-FFF2-40B4-BE49-F238E27FC236}">
                    <a16:creationId xmlns:a16="http://schemas.microsoft.com/office/drawing/2014/main" id="{C78A2C70-64A6-477F-90F2-995F96845D1F}"/>
                  </a:ext>
                </a:extLst>
              </p:cNvPr>
              <p:cNvSpPr>
                <a:spLocks noChangeArrowheads="1"/>
              </p:cNvSpPr>
              <p:nvPr/>
            </p:nvSpPr>
            <p:spPr bwMode="auto">
              <a:xfrm>
                <a:off x="501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5" name="Slide edges">
              <a:extLst>
                <a:ext uri="{FF2B5EF4-FFF2-40B4-BE49-F238E27FC236}">
                  <a16:creationId xmlns:a16="http://schemas.microsoft.com/office/drawing/2014/main" id="{6C09B8E4-21F7-44D7-8F69-E9371159B52C}"/>
                </a:ext>
              </a:extLst>
            </p:cNvPr>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80808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ea typeface="+mn-ea"/>
                <a:cs typeface="+mn-cs"/>
              </a:endParaRPr>
            </a:p>
          </p:txBody>
        </p:sp>
        <p:sp>
          <p:nvSpPr>
            <p:cNvPr id="76" name="Footnote measure">
              <a:extLst>
                <a:ext uri="{FF2B5EF4-FFF2-40B4-BE49-F238E27FC236}">
                  <a16:creationId xmlns:a16="http://schemas.microsoft.com/office/drawing/2014/main" id="{4254DE34-5300-4444-AFFC-7101A478B5BE}"/>
                </a:ext>
              </a:extLst>
            </p:cNvPr>
            <p:cNvSpPr>
              <a:spLocks noChangeArrowheads="1"/>
            </p:cNvSpPr>
            <p:nvPr/>
          </p:nvSpPr>
          <p:spPr bwMode="auto">
            <a:xfrm>
              <a:off x="628650" y="6030142"/>
              <a:ext cx="10934700" cy="415498"/>
            </a:xfrm>
            <a:prstGeom prst="rect">
              <a:avLst/>
            </a:prstGeom>
            <a:solidFill>
              <a:srgbClr val="FF66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Whitespace measure">
              <a:extLst>
                <a:ext uri="{FF2B5EF4-FFF2-40B4-BE49-F238E27FC236}">
                  <a16:creationId xmlns:a16="http://schemas.microsoft.com/office/drawing/2014/main" id="{7C6C282A-39F5-45DE-ACFD-8AB3F108DBA0}"/>
                </a:ext>
              </a:extLst>
            </p:cNvPr>
            <p:cNvSpPr>
              <a:spLocks noChangeArrowheads="1"/>
            </p:cNvSpPr>
            <p:nvPr/>
          </p:nvSpPr>
          <p:spPr bwMode="auto">
            <a:xfrm>
              <a:off x="628650" y="1497601"/>
              <a:ext cx="10934700" cy="452667"/>
            </a:xfrm>
            <a:prstGeom prst="rect">
              <a:avLst/>
            </a:prstGeom>
            <a:solidFill>
              <a:srgbClr val="FF66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8" name="Five column measure">
              <a:extLst>
                <a:ext uri="{FF2B5EF4-FFF2-40B4-BE49-F238E27FC236}">
                  <a16:creationId xmlns:a16="http://schemas.microsoft.com/office/drawing/2014/main" id="{A8957AE1-9EDC-40E0-8749-C9981251BAA5}"/>
                </a:ext>
              </a:extLst>
            </p:cNvPr>
            <p:cNvGrpSpPr/>
            <p:nvPr/>
          </p:nvGrpSpPr>
          <p:grpSpPr>
            <a:xfrm>
              <a:off x="629400" y="5844667"/>
              <a:ext cx="10933200" cy="79536"/>
              <a:chOff x="629400" y="5975122"/>
              <a:chExt cx="10933200" cy="79536"/>
            </a:xfrm>
          </p:grpSpPr>
          <p:sp>
            <p:nvSpPr>
              <p:cNvPr id="81" name="Rectangle 5">
                <a:extLst>
                  <a:ext uri="{FF2B5EF4-FFF2-40B4-BE49-F238E27FC236}">
                    <a16:creationId xmlns:a16="http://schemas.microsoft.com/office/drawing/2014/main" id="{8B80F4E6-34A4-4B24-83A1-622BA935687E}"/>
                  </a:ext>
                </a:extLst>
              </p:cNvPr>
              <p:cNvSpPr>
                <a:spLocks noChangeArrowheads="1"/>
              </p:cNvSpPr>
              <p:nvPr/>
            </p:nvSpPr>
            <p:spPr bwMode="auto">
              <a:xfrm>
                <a:off x="2880128" y="5975122"/>
                <a:ext cx="1930288"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7">
                <a:extLst>
                  <a:ext uri="{FF2B5EF4-FFF2-40B4-BE49-F238E27FC236}">
                    <a16:creationId xmlns:a16="http://schemas.microsoft.com/office/drawing/2014/main" id="{9DAB328D-F6F2-4880-A330-2692A79B26DF}"/>
                  </a:ext>
                </a:extLst>
              </p:cNvPr>
              <p:cNvSpPr>
                <a:spLocks noChangeArrowheads="1"/>
              </p:cNvSpPr>
              <p:nvPr/>
            </p:nvSpPr>
            <p:spPr bwMode="auto">
              <a:xfrm>
                <a:off x="9626194" y="5975122"/>
                <a:ext cx="1936406"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9">
                <a:extLst>
                  <a:ext uri="{FF2B5EF4-FFF2-40B4-BE49-F238E27FC236}">
                    <a16:creationId xmlns:a16="http://schemas.microsoft.com/office/drawing/2014/main" id="{F2E4DB91-6428-4025-8365-7E87D789521F}"/>
                  </a:ext>
                </a:extLst>
              </p:cNvPr>
              <p:cNvSpPr>
                <a:spLocks noChangeArrowheads="1"/>
              </p:cNvSpPr>
              <p:nvPr/>
            </p:nvSpPr>
            <p:spPr bwMode="auto">
              <a:xfrm>
                <a:off x="7372407" y="5975122"/>
                <a:ext cx="1936406"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11">
                <a:extLst>
                  <a:ext uri="{FF2B5EF4-FFF2-40B4-BE49-F238E27FC236}">
                    <a16:creationId xmlns:a16="http://schemas.microsoft.com/office/drawing/2014/main" id="{47A11764-19A7-403D-91AC-20C3CE94AFFC}"/>
                  </a:ext>
                </a:extLst>
              </p:cNvPr>
              <p:cNvSpPr>
                <a:spLocks noChangeArrowheads="1"/>
              </p:cNvSpPr>
              <p:nvPr/>
            </p:nvSpPr>
            <p:spPr bwMode="auto">
              <a:xfrm>
                <a:off x="5127797" y="5975122"/>
                <a:ext cx="1927229"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13">
                <a:extLst>
                  <a:ext uri="{FF2B5EF4-FFF2-40B4-BE49-F238E27FC236}">
                    <a16:creationId xmlns:a16="http://schemas.microsoft.com/office/drawing/2014/main" id="{764B342E-866A-4078-B139-4739C4ACDB08}"/>
                  </a:ext>
                </a:extLst>
              </p:cNvPr>
              <p:cNvSpPr>
                <a:spLocks noChangeArrowheads="1"/>
              </p:cNvSpPr>
              <p:nvPr/>
            </p:nvSpPr>
            <p:spPr bwMode="auto">
              <a:xfrm>
                <a:off x="629400" y="5975122"/>
                <a:ext cx="1933347"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9" name="Live area">
              <a:extLst>
                <a:ext uri="{FF2B5EF4-FFF2-40B4-BE49-F238E27FC236}">
                  <a16:creationId xmlns:a16="http://schemas.microsoft.com/office/drawing/2014/main" id="{F45CFA4A-3359-4F03-8906-9F0DD78ABBFA}"/>
                </a:ext>
              </a:extLst>
            </p:cNvPr>
            <p:cNvSpPr/>
            <p:nvPr/>
          </p:nvSpPr>
          <p:spPr>
            <a:xfrm>
              <a:off x="628650" y="1950267"/>
              <a:ext cx="10934700" cy="4079875"/>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F04C3E">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endParaRPr>
            </a:p>
          </p:txBody>
        </p:sp>
        <p:sp>
          <p:nvSpPr>
            <p:cNvPr id="80" name="Footnote example">
              <a:extLst>
                <a:ext uri="{FF2B5EF4-FFF2-40B4-BE49-F238E27FC236}">
                  <a16:creationId xmlns:a16="http://schemas.microsoft.com/office/drawing/2014/main" id="{FA54666D-BD30-49CF-B603-0584C5F58DF3}"/>
                </a:ext>
              </a:extLst>
            </p:cNvPr>
            <p:cNvSpPr txBox="1"/>
            <p:nvPr/>
          </p:nvSpPr>
          <p:spPr>
            <a:xfrm>
              <a:off x="630000" y="6030142"/>
              <a:ext cx="9030914" cy="415498"/>
            </a:xfrm>
            <a:prstGeom prst="rect">
              <a:avLst/>
            </a:prstGeom>
            <a:noFill/>
          </p:spPr>
          <p:txBody>
            <a:bodyPr wrap="square" lIns="0" tIns="0" rIns="0" bIns="0" rtlCol="0" anchor="b">
              <a:spAutoFit/>
            </a:bodyPr>
            <a:lstStyle/>
            <a:p>
              <a:pPr lvl="0">
                <a:lnSpc>
                  <a:spcPct val="90000"/>
                </a:lnSpc>
                <a:defRPr/>
              </a:pPr>
              <a:r>
                <a:rPr lang="en-US" sz="1000">
                  <a:solidFill>
                    <a:prstClr val="white">
                      <a:lumMod val="65000"/>
                    </a:prstClr>
                  </a:solidFill>
                  <a:sym typeface="Trebuchet MS" panose="020B0603020202020204" pitchFamily="34" charset="0"/>
                </a:rPr>
                <a:t>1. xxxx  2. xxxx  3. xxxx</a:t>
              </a:r>
            </a:p>
            <a:p>
              <a:pPr lvl="0">
                <a:lnSpc>
                  <a:spcPct val="90000"/>
                </a:lnSpc>
                <a:defRPr/>
              </a:pPr>
              <a:r>
                <a:rPr lang="en-US" sz="1000">
                  <a:solidFill>
                    <a:prstClr val="white">
                      <a:lumMod val="65000"/>
                    </a:prstClr>
                  </a:solidFill>
                  <a:sym typeface="Trebuchet MS" panose="020B0603020202020204" pitchFamily="34" charset="0"/>
                </a:rPr>
                <a:t>Note: List footnotes in numerical order. Footnote numbers are not bracketed. Use 10pt font. Do not put a period at the end of the note or the source</a:t>
              </a:r>
            </a:p>
            <a:p>
              <a:pPr lvl="0">
                <a:lnSpc>
                  <a:spcPct val="90000"/>
                </a:lnSpc>
                <a:defRPr/>
              </a:pPr>
              <a:r>
                <a:rPr lang="en-US" sz="1000">
                  <a:solidFill>
                    <a:prstClr val="white">
                      <a:lumMod val="65000"/>
                    </a:prstClr>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3609820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Agenda Section Header Overview">
    <p:bg>
      <p:bgPr>
        <a:solidFill>
          <a:srgbClr val="D6E7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1" name="Rectangle 10"/>
          <p:cNvSpPr/>
          <p:nvPr/>
        </p:nvSpPr>
        <p:spPr bwMode="invGray">
          <a:xfrm>
            <a:off x="1388145" y="4691187"/>
            <a:ext cx="929337" cy="995874"/>
          </a:xfrm>
          <a:prstGeom prst="rect">
            <a:avLst/>
          </a:prstGeom>
          <a:noFill/>
          <a:ln w="9525">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Arial" panose="020B0604020202020204" pitchFamily="34" charset="0"/>
            </a:endParaRPr>
          </a:p>
        </p:txBody>
      </p:sp>
      <p:sp>
        <p:nvSpPr>
          <p:cNvPr id="12" name="Rectangle 11"/>
          <p:cNvSpPr/>
          <p:nvPr>
            <p:custDataLst>
              <p:tags r:id="rId3"/>
            </p:custDataLst>
          </p:nvPr>
        </p:nvSpPr>
        <p:spPr>
          <a:xfrm>
            <a:off x="2509482" y="4691187"/>
            <a:ext cx="1570152" cy="1468176"/>
          </a:xfrm>
          <a:prstGeom prst="rect">
            <a:avLst/>
          </a:prstGeom>
          <a:noFill/>
          <a:ln w="9525" cmpd="sng">
            <a:solidFill>
              <a:srgbClr val="002960"/>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Arial" panose="020B0604020202020204" pitchFamily="34" charset="0"/>
            </a:endParaRPr>
          </a:p>
        </p:txBody>
      </p:sp>
      <p:sp>
        <p:nvSpPr>
          <p:cNvPr id="2" name="TextBox 1"/>
          <p:cNvSpPr txBox="1"/>
          <p:nvPr/>
        </p:nvSpPr>
        <p:spPr>
          <a:xfrm>
            <a:off x="630000" y="907198"/>
            <a:ext cx="3448800" cy="3493008"/>
          </a:xfrm>
          <a:prstGeom prst="rect">
            <a:avLst/>
          </a:prstGeom>
          <a:noFill/>
          <a:ln>
            <a:solidFill>
              <a:srgbClr val="002960"/>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Arial" panose="020B0604020202020204" pitchFamily="34" charset="0"/>
            </a:endParaRPr>
          </a:p>
        </p:txBody>
      </p:sp>
      <p:sp>
        <p:nvSpPr>
          <p:cNvPr id="10" name="TextBox 1"/>
          <p:cNvSpPr txBox="1"/>
          <p:nvPr/>
        </p:nvSpPr>
        <p:spPr>
          <a:xfrm>
            <a:off x="992129" y="1115416"/>
            <a:ext cx="2723823"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rgbClr val="002960"/>
                </a:solidFill>
                <a:latin typeface="+mn-lt"/>
                <a:ea typeface="+mn-ea"/>
                <a:cs typeface="+mn-cs"/>
                <a:sym typeface="Arial" panose="020B0604020202020204" pitchFamily="34" charset="0"/>
              </a:rPr>
              <a:t>Agenda</a:t>
            </a:r>
          </a:p>
        </p:txBody>
      </p:sp>
      <p:sp>
        <p:nvSpPr>
          <p:cNvPr id="13" name="Slide Number">
            <a:extLst>
              <a:ext uri="{FF2B5EF4-FFF2-40B4-BE49-F238E27FC236}">
                <a16:creationId xmlns:a16="http://schemas.microsoft.com/office/drawing/2014/main" id="{59A3E616-E608-4177-AC30-8C7A4DB27D40}"/>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35583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Agenda Section Header">
    <p:bg>
      <p:bgPr>
        <a:solidFill>
          <a:srgbClr val="D6E7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0" name="Rectangle 9"/>
          <p:cNvSpPr/>
          <p:nvPr/>
        </p:nvSpPr>
        <p:spPr bwMode="white">
          <a:xfrm>
            <a:off x="1284743" y="1428131"/>
            <a:ext cx="947672" cy="947672"/>
          </a:xfrm>
          <a:prstGeom prst="rect">
            <a:avLst/>
          </a:prstGeom>
          <a:noFill/>
          <a:ln w="9525">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Arial" panose="020B0604020202020204" pitchFamily="34" charset="0"/>
            </a:endParaRPr>
          </a:p>
        </p:txBody>
      </p:sp>
      <p:sp>
        <p:nvSpPr>
          <p:cNvPr id="13" name="Rectangle 12"/>
          <p:cNvSpPr/>
          <p:nvPr/>
        </p:nvSpPr>
        <p:spPr>
          <a:xfrm>
            <a:off x="1285200" y="2667600"/>
            <a:ext cx="9619200" cy="3200400"/>
          </a:xfrm>
          <a:prstGeom prst="rect">
            <a:avLst/>
          </a:prstGeom>
          <a:noFill/>
          <a:ln w="9525">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Arial" panose="020B0604020202020204" pitchFamily="34" charset="0"/>
            </a:endParaRPr>
          </a:p>
        </p:txBody>
      </p:sp>
      <p:sp>
        <p:nvSpPr>
          <p:cNvPr id="8" name="Slide Number">
            <a:extLst>
              <a:ext uri="{FF2B5EF4-FFF2-40B4-BE49-F238E27FC236}">
                <a16:creationId xmlns:a16="http://schemas.microsoft.com/office/drawing/2014/main" id="{657DFD06-9FA8-4A44-AFA9-2E4D8556FBBC}"/>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66011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Agenda Full Width Overview">
    <p:bg>
      <p:bgPr>
        <a:solidFill>
          <a:srgbClr val="D6E7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0" name="Title 1"/>
          <p:cNvSpPr txBox="1">
            <a:spLocks/>
          </p:cNvSpPr>
          <p:nvPr/>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rgbClr val="002960"/>
                </a:solidFill>
                <a:latin typeface="+mn-lt"/>
                <a:ea typeface="+mn-ea"/>
                <a:cs typeface="+mn-cs"/>
                <a:sym typeface="Arial" panose="020B0604020202020204" pitchFamily="34" charset="0"/>
              </a:rPr>
              <a:t>Agenda</a:t>
            </a:r>
          </a:p>
        </p:txBody>
      </p:sp>
      <p:cxnSp>
        <p:nvCxnSpPr>
          <p:cNvPr id="13" name="Straight Connector 12"/>
          <p:cNvCxnSpPr/>
          <p:nvPr/>
        </p:nvCxnSpPr>
        <p:spPr bwMode="white">
          <a:xfrm>
            <a:off x="618898" y="1206000"/>
            <a:ext cx="11576304" cy="0"/>
          </a:xfrm>
          <a:prstGeom prst="line">
            <a:avLst/>
          </a:prstGeom>
          <a:ln w="9525" cmpd="sng">
            <a:solidFill>
              <a:srgbClr val="002960"/>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Slide Number">
            <a:extLst>
              <a:ext uri="{FF2B5EF4-FFF2-40B4-BE49-F238E27FC236}">
                <a16:creationId xmlns:a16="http://schemas.microsoft.com/office/drawing/2014/main" id="{F0818998-A708-4092-B4A7-157A66AD6498}"/>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658441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p:cSld name="Agenda Two-Thirds">
    <p:bg>
      <p:bgPr>
        <a:solidFill>
          <a:srgbClr val="D6E7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7" name="TextBox 16"/>
          <p:cNvSpPr txBox="1"/>
          <p:nvPr/>
        </p:nvSpPr>
        <p:spPr>
          <a:xfrm>
            <a:off x="629999" y="3192895"/>
            <a:ext cx="1645920" cy="470898"/>
          </a:xfrm>
          <a:prstGeom prst="rect">
            <a:avLst/>
          </a:prstGeom>
          <a:noFill/>
        </p:spPr>
        <p:txBody>
          <a:bodyPr wrap="square" lIns="0" tIns="0" rIns="0" bIns="0" rtlCol="0" anchor="t">
            <a:spAutoFit/>
          </a:bodyPr>
          <a:lstStyle/>
          <a:p>
            <a:pPr>
              <a:lnSpc>
                <a:spcPct val="90000"/>
              </a:lnSpc>
              <a:spcAft>
                <a:spcPts val="600"/>
              </a:spcAft>
            </a:pPr>
            <a:r>
              <a:rPr lang="en-US" sz="3400" b="1">
                <a:solidFill>
                  <a:srgbClr val="002960"/>
                </a:solidFill>
                <a:latin typeface="+mn-lt"/>
                <a:ea typeface="+mn-ea"/>
                <a:cs typeface="+mn-cs"/>
                <a:sym typeface="Arial" panose="020B0604020202020204" pitchFamily="34" charset="0"/>
              </a:rPr>
              <a:t>Agenda</a:t>
            </a:r>
          </a:p>
        </p:txBody>
      </p:sp>
      <p:sp>
        <p:nvSpPr>
          <p:cNvPr id="12" name="Slide Number">
            <a:extLst>
              <a:ext uri="{FF2B5EF4-FFF2-40B4-BE49-F238E27FC236}">
                <a16:creationId xmlns:a16="http://schemas.microsoft.com/office/drawing/2014/main" id="{E7B8AF14-C4E1-4FA3-A274-EF2E5FF59B7F}"/>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478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6E824C8-4CC3-4923-8337-4D2F6D3CA45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E6E824C8-4CC3-4923-8337-4D2F6D3CA45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4" name="Pentagon 8"/>
          <p:cNvSpPr/>
          <p:nvPr userDrawn="1"/>
        </p:nvSpPr>
        <p:spPr bwMode="white">
          <a:xfrm>
            <a:off x="0" y="0"/>
            <a:ext cx="6363546"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16" name="Title 2"/>
          <p:cNvSpPr>
            <a:spLocks noGrp="1"/>
          </p:cNvSpPr>
          <p:nvPr>
            <p:ph type="title" hasCustomPrompt="1"/>
          </p:nvPr>
        </p:nvSpPr>
        <p:spPr>
          <a:xfrm>
            <a:off x="630000" y="622800"/>
            <a:ext cx="4673646" cy="523220"/>
          </a:xfrm>
          <a:prstGeom prst="rect">
            <a:avLst/>
          </a:prstGeom>
        </p:spPr>
        <p:txBody>
          <a:bodyPr vert="horz" wrap="square" lIns="0" tIns="0" rIns="0" bIns="0" anchor="t" anchorCtr="0">
            <a:sp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21" name="Slide Number">
            <a:extLst>
              <a:ext uri="{FF2B5EF4-FFF2-40B4-BE49-F238E27FC236}">
                <a16:creationId xmlns:a16="http://schemas.microsoft.com/office/drawing/2014/main" id="{D247E8CC-C500-449F-9DA4-32C0E975AC07}"/>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84868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8" name="Rectangle 7"/>
          <p:cNvSpPr/>
          <p:nvPr/>
        </p:nvSpPr>
        <p:spPr bwMode="invGray">
          <a:xfrm>
            <a:off x="1388145" y="4691187"/>
            <a:ext cx="929337" cy="995874"/>
          </a:xfrm>
          <a:prstGeom prst="rect">
            <a:avLst/>
          </a:prstGeom>
          <a:noFill/>
          <a:ln w="9525">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Arial" panose="020B0604020202020204" pitchFamily="34" charset="0"/>
            </a:endParaRPr>
          </a:p>
        </p:txBody>
      </p:sp>
      <p:sp>
        <p:nvSpPr>
          <p:cNvPr id="10" name="Rectangle 9"/>
          <p:cNvSpPr/>
          <p:nvPr>
            <p:custDataLst>
              <p:tags r:id="rId2"/>
            </p:custDataLst>
          </p:nvPr>
        </p:nvSpPr>
        <p:spPr>
          <a:xfrm>
            <a:off x="2509482" y="4691187"/>
            <a:ext cx="1570152" cy="1468176"/>
          </a:xfrm>
          <a:prstGeom prst="rect">
            <a:avLst/>
          </a:prstGeom>
          <a:noFill/>
          <a:ln w="9525" cmpd="sng">
            <a:solidFill>
              <a:srgbClr val="002960"/>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Arial" panose="020B0604020202020204" pitchFamily="34" charset="0"/>
            </a:endParaRPr>
          </a:p>
        </p:txBody>
      </p:sp>
      <p:sp>
        <p:nvSpPr>
          <p:cNvPr id="11" name="TextBox 10"/>
          <p:cNvSpPr txBox="1"/>
          <p:nvPr/>
        </p:nvSpPr>
        <p:spPr>
          <a:xfrm>
            <a:off x="630000" y="907197"/>
            <a:ext cx="3448800" cy="3493008"/>
          </a:xfrm>
          <a:prstGeom prst="rect">
            <a:avLst/>
          </a:prstGeom>
          <a:noFill/>
          <a:ln>
            <a:solidFill>
              <a:srgbClr val="002960"/>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sym typeface="Arial" panose="020B0604020202020204" pitchFamily="34" charset="0"/>
            </a:endParaRPr>
          </a:p>
        </p:txBody>
      </p:sp>
      <p:sp>
        <p:nvSpPr>
          <p:cNvPr id="9" name="TextBox 1"/>
          <p:cNvSpPr txBox="1"/>
          <p:nvPr/>
        </p:nvSpPr>
        <p:spPr>
          <a:xfrm>
            <a:off x="992129" y="1115416"/>
            <a:ext cx="2723823"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b="1">
                <a:solidFill>
                  <a:srgbClr val="002960"/>
                </a:solidFill>
                <a:latin typeface="+mn-lt"/>
                <a:ea typeface="+mn-ea"/>
                <a:cs typeface="+mn-cs"/>
                <a:sym typeface="Arial" panose="020B0604020202020204" pitchFamily="34" charset="0"/>
              </a:rPr>
              <a:t>Agenda</a:t>
            </a:r>
          </a:p>
        </p:txBody>
      </p:sp>
    </p:spTree>
    <p:extLst>
      <p:ext uri="{BB962C8B-B14F-4D97-AF65-F5344CB8AC3E}">
        <p14:creationId xmlns:p14="http://schemas.microsoft.com/office/powerpoint/2010/main" val="2460024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8" name="Rectangle 7"/>
          <p:cNvSpPr/>
          <p:nvPr/>
        </p:nvSpPr>
        <p:spPr bwMode="white">
          <a:xfrm>
            <a:off x="1284743" y="1428131"/>
            <a:ext cx="947672" cy="947672"/>
          </a:xfrm>
          <a:prstGeom prst="rect">
            <a:avLst/>
          </a:prstGeom>
          <a:noFill/>
          <a:ln w="9525">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Arial" panose="020B0604020202020204" pitchFamily="34" charset="0"/>
            </a:endParaRPr>
          </a:p>
        </p:txBody>
      </p:sp>
      <p:sp>
        <p:nvSpPr>
          <p:cNvPr id="10" name="Rectangle 9"/>
          <p:cNvSpPr/>
          <p:nvPr/>
        </p:nvSpPr>
        <p:spPr>
          <a:xfrm>
            <a:off x="1285200" y="2667600"/>
            <a:ext cx="9619200" cy="3200400"/>
          </a:xfrm>
          <a:prstGeom prst="rect">
            <a:avLst/>
          </a:prstGeom>
          <a:noFill/>
          <a:ln w="9525">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738742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7" name="Title 1"/>
          <p:cNvSpPr txBox="1">
            <a:spLocks/>
          </p:cNvSpPr>
          <p:nvPr/>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rgbClr val="002960"/>
                </a:solidFill>
                <a:latin typeface="+mn-lt"/>
                <a:ea typeface="+mn-ea"/>
                <a:cs typeface="+mn-cs"/>
                <a:sym typeface="Arial" panose="020B0604020202020204" pitchFamily="34" charset="0"/>
              </a:rPr>
              <a:t>Agenda</a:t>
            </a:r>
          </a:p>
        </p:txBody>
      </p:sp>
      <p:cxnSp>
        <p:nvCxnSpPr>
          <p:cNvPr id="9" name="Straight Connector 8"/>
          <p:cNvCxnSpPr/>
          <p:nvPr/>
        </p:nvCxnSpPr>
        <p:spPr bwMode="white">
          <a:xfrm>
            <a:off x="618898" y="1206000"/>
            <a:ext cx="11576304" cy="0"/>
          </a:xfrm>
          <a:prstGeom prst="line">
            <a:avLst/>
          </a:prstGeom>
          <a:ln w="9525" cmpd="sng">
            <a:solidFill>
              <a:srgbClr val="002960"/>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279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Agenda D. Two-Thirds">
    <p:bg>
      <p:bgPr>
        <a:solidFill>
          <a:srgbClr val="D6E7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p:nvSpPr>
        <p:spPr bwMode="ltGray">
          <a:xfrm>
            <a:off x="4080763" y="-1309"/>
            <a:ext cx="8111237" cy="68593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2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0" name="TextBox 9"/>
          <p:cNvSpPr txBox="1"/>
          <p:nvPr/>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b="1">
                <a:solidFill>
                  <a:srgbClr val="002960"/>
                </a:solidFill>
                <a:latin typeface="+mn-lt"/>
                <a:ea typeface="+mn-ea"/>
                <a:cs typeface="+mn-cs"/>
                <a:sym typeface="Arial" panose="020B0604020202020204" pitchFamily="34" charset="0"/>
              </a:rPr>
              <a:t>Agenda</a:t>
            </a:r>
          </a:p>
        </p:txBody>
      </p:sp>
      <p:sp>
        <p:nvSpPr>
          <p:cNvPr id="12" name="Slide Number">
            <a:extLst>
              <a:ext uri="{FF2B5EF4-FFF2-40B4-BE49-F238E27FC236}">
                <a16:creationId xmlns:a16="http://schemas.microsoft.com/office/drawing/2014/main" id="{8885D8FA-0FB4-4328-A2B3-ADE91E0D1D54}"/>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1922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p:cSld name="Agenda D. Table of Contents">
    <p:bg>
      <p:bgPr>
        <a:solidFill>
          <a:srgbClr val="D6E7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2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ADE8037-409F-415A-9F73-BFE3974284D5}"/>
              </a:ext>
            </a:extLst>
          </p:cNvPr>
          <p:cNvSpPr txBox="1"/>
          <p:nvPr/>
        </p:nvSpPr>
        <p:spPr>
          <a:xfrm>
            <a:off x="630000" y="2138279"/>
            <a:ext cx="2926080" cy="2580130"/>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rgbClr val="002960"/>
                </a:solidFill>
                <a:latin typeface="+mn-lt"/>
                <a:ea typeface="+mn-ea"/>
                <a:cs typeface="+mn-cs"/>
                <a:sym typeface="Arial" panose="020B0604020202020204" pitchFamily="34" charset="0"/>
              </a:rPr>
              <a:t>Table of contents</a:t>
            </a:r>
          </a:p>
        </p:txBody>
      </p:sp>
      <p:sp>
        <p:nvSpPr>
          <p:cNvPr id="11" name="Slide Number">
            <a:extLst>
              <a:ext uri="{FF2B5EF4-FFF2-40B4-BE49-F238E27FC236}">
                <a16:creationId xmlns:a16="http://schemas.microsoft.com/office/drawing/2014/main" id="{1608BB73-543C-40D5-B5E3-DA559D89935E}"/>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53436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626"/>
            <a:ext cx="12192000" cy="1311275"/>
          </a:xfrm>
          <a:prstGeom prst="rect">
            <a:avLst/>
          </a:prstGeom>
          <a:solidFill>
            <a:srgbClr val="55709D"/>
          </a:solidFill>
          <a:ln w="9525">
            <a:noFill/>
            <a:miter lim="800000"/>
            <a:headEnd/>
            <a:tailEnd/>
          </a:ln>
          <a:effectLst/>
        </p:spPr>
        <p:txBody>
          <a:bodyPr tIns="320040" bIns="320040" anchor="ctr"/>
          <a:lstStyle/>
          <a:p>
            <a:pPr algn="ctr">
              <a:defRPr/>
            </a:pPr>
            <a:endParaRPr lang="en-US" sz="4400" b="0">
              <a:solidFill>
                <a:schemeClr val="tx2"/>
              </a:solidFill>
            </a:endParaRPr>
          </a:p>
        </p:txBody>
      </p:sp>
      <p:sp>
        <p:nvSpPr>
          <p:cNvPr id="46082" name="Rectangle 2"/>
          <p:cNvSpPr>
            <a:spLocks noGrp="1" noChangeArrowheads="1"/>
          </p:cNvSpPr>
          <p:nvPr>
            <p:ph type="subTitle" idx="1"/>
          </p:nvPr>
        </p:nvSpPr>
        <p:spPr>
          <a:xfrm>
            <a:off x="1828800" y="3886200"/>
            <a:ext cx="8534400" cy="1447800"/>
          </a:xfrm>
        </p:spPr>
        <p:txBody>
          <a:bodyPr/>
          <a:lstStyle>
            <a:lvl1pPr marL="0" indent="0" algn="ctr">
              <a:buFontTx/>
              <a:buNone/>
              <a:defRPr>
                <a:latin typeface="Calibri" pitchFamily="34" charset="0"/>
              </a:defRPr>
            </a:lvl1pPr>
          </a:lstStyle>
          <a:p>
            <a:r>
              <a:rPr lang="en-US"/>
              <a:t>Click to edit Master subtitle style</a:t>
            </a:r>
          </a:p>
        </p:txBody>
      </p:sp>
      <p:sp>
        <p:nvSpPr>
          <p:cNvPr id="9" name="Rectangle 2"/>
          <p:cNvSpPr>
            <a:spLocks noGrp="1" noChangeArrowheads="1"/>
          </p:cNvSpPr>
          <p:nvPr>
            <p:ph type="ctrTitle" idx="4294967295"/>
          </p:nvPr>
        </p:nvSpPr>
        <p:spPr bwMode="auto">
          <a:xfrm>
            <a:off x="304800" y="2286001"/>
            <a:ext cx="11684000" cy="1470025"/>
          </a:xfrm>
          <a:prstGeom prst="rect">
            <a:avLst/>
          </a:prstGeom>
          <a:noFill/>
          <a:ln>
            <a:miter lim="800000"/>
            <a:headEnd/>
            <a:tailEnd/>
          </a:ln>
        </p:spPr>
        <p:txBody>
          <a:bodyPr/>
          <a:lstStyle/>
          <a:p>
            <a:r>
              <a:rPr lang="en-US"/>
              <a:t>Click to edit Master title style</a:t>
            </a:r>
          </a:p>
        </p:txBody>
      </p:sp>
    </p:spTree>
    <p:extLst>
      <p:ext uri="{BB962C8B-B14F-4D97-AF65-F5344CB8AC3E}">
        <p14:creationId xmlns:p14="http://schemas.microsoft.com/office/powerpoint/2010/main" val="2642242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3" name="Content Placeholder 2"/>
          <p:cNvSpPr>
            <a:spLocks noGrp="1"/>
          </p:cNvSpPr>
          <p:nvPr>
            <p:ph idx="1"/>
          </p:nvPr>
        </p:nvSpPr>
        <p:spPr>
          <a:xfrm>
            <a:off x="711200" y="1524001"/>
            <a:ext cx="10668000" cy="4754563"/>
          </a:xfrm>
        </p:spPr>
        <p:txBody>
          <a:bodyPr/>
          <a:lstStyle>
            <a:lvl1pPr>
              <a:defRPr sz="2200">
                <a:latin typeface="Calibri" pitchFamily="34" charset="0"/>
              </a:defRPr>
            </a:lvl1pPr>
            <a:lvl2pPr>
              <a:defRPr sz="1800">
                <a:latin typeface="Calibri" pitchFamily="34" charset="0"/>
              </a:defRPr>
            </a:lvl2pPr>
            <a:lvl3pPr>
              <a:buFont typeface="Courier New" pitchFamily="49" charset="0"/>
              <a:buChar char="o"/>
              <a:defRPr sz="1600">
                <a:latin typeface="Calibri" pitchFamily="34" charset="0"/>
              </a:defRPr>
            </a:lvl3pPr>
            <a:lvl4pPr>
              <a:buFont typeface="Wingdings" pitchFamily="2" charset="2"/>
              <a:buChar char="§"/>
              <a:defRPr sz="1400">
                <a:latin typeface="Calibri" pitchFamily="34" charset="0"/>
              </a:defRPr>
            </a:lvl4pPr>
            <a:lvl5pPr>
              <a:defRPr sz="1200">
                <a:latin typeface="Calibri"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97F1988-A5F7-4952-8385-EAF97683B957}" type="slidenum">
              <a:rPr lang="en-US" smtClean="0"/>
              <a:pPr>
                <a:defRPr/>
              </a:pPr>
              <a:t>‹#›</a:t>
            </a:fld>
            <a:endParaRPr lang="en-US"/>
          </a:p>
        </p:txBody>
      </p:sp>
    </p:spTree>
    <p:extLst>
      <p:ext uri="{BB962C8B-B14F-4D97-AF65-F5344CB8AC3E}">
        <p14:creationId xmlns:p14="http://schemas.microsoft.com/office/powerpoint/2010/main" val="284292732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297F1988-A5F7-4952-8385-EAF97683B957}" type="slidenum">
              <a:rPr lang="en-US" smtClean="0"/>
              <a:pPr>
                <a:defRPr/>
              </a:pPr>
              <a:t>‹#›</a:t>
            </a:fld>
            <a:endParaRPr lang="en-US"/>
          </a:p>
        </p:txBody>
      </p:sp>
    </p:spTree>
    <p:extLst>
      <p:ext uri="{BB962C8B-B14F-4D97-AF65-F5344CB8AC3E}">
        <p14:creationId xmlns:p14="http://schemas.microsoft.com/office/powerpoint/2010/main" val="28105484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6400" y="1371601"/>
            <a:ext cx="5638800" cy="4754563"/>
          </a:xfrm>
        </p:spPr>
        <p:txBody>
          <a:bodyPr/>
          <a:lstStyle>
            <a:lvl1pPr>
              <a:defRPr sz="2000">
                <a:latin typeface="Calibri" pitchFamily="34" charset="0"/>
              </a:defRPr>
            </a:lvl1pPr>
            <a:lvl2pPr>
              <a:defRPr sz="1800">
                <a:latin typeface="Calibri" pitchFamily="34" charset="0"/>
              </a:defRPr>
            </a:lvl2pPr>
            <a:lvl3pPr>
              <a:buFont typeface="Courier New" pitchFamily="49" charset="0"/>
              <a:buChar char="o"/>
              <a:defRPr sz="1600">
                <a:latin typeface="Calibri" pitchFamily="34" charset="0"/>
              </a:defRPr>
            </a:lvl3pPr>
            <a:lvl4pPr>
              <a:buFont typeface="Wingdings" pitchFamily="2" charset="2"/>
              <a:buChar char="§"/>
              <a:defRPr sz="1400">
                <a:latin typeface="Calibri" pitchFamily="34" charset="0"/>
              </a:defRPr>
            </a:lvl4pPr>
            <a:lvl5pPr>
              <a:defRPr sz="1200">
                <a:latin typeface="Calibri"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371601"/>
            <a:ext cx="5638800" cy="4754563"/>
          </a:xfrm>
        </p:spPr>
        <p:txBody>
          <a:bodyPr/>
          <a:lstStyle>
            <a:lvl1pPr>
              <a:defRPr sz="2000">
                <a:latin typeface="Calibri" pitchFamily="34" charset="0"/>
              </a:defRPr>
            </a:lvl1pPr>
            <a:lvl2pPr>
              <a:defRPr sz="1800">
                <a:latin typeface="Calibri" pitchFamily="34" charset="0"/>
              </a:defRPr>
            </a:lvl2pPr>
            <a:lvl3pPr>
              <a:buFont typeface="Courier New" pitchFamily="49" charset="0"/>
              <a:buChar char="o"/>
              <a:defRPr sz="1600">
                <a:latin typeface="Calibri" pitchFamily="34" charset="0"/>
              </a:defRPr>
            </a:lvl3pPr>
            <a:lvl4pPr>
              <a:buFont typeface="Wingdings" pitchFamily="2" charset="2"/>
              <a:buChar char="§"/>
              <a:defRPr sz="1400">
                <a:latin typeface="Calibri" pitchFamily="34" charset="0"/>
              </a:defRPr>
            </a:lvl4pPr>
            <a:lvl5pPr>
              <a:defRPr sz="1200">
                <a:latin typeface="Calibri"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fld id="{D0A1D546-983A-4DD0-9E0E-6408D2218D91}" type="slidenum">
              <a:rPr lang="en-US" smtClean="0"/>
              <a:pPr>
                <a:defRPr/>
              </a:pPr>
              <a:t>‹#›</a:t>
            </a:fld>
            <a:endParaRPr lang="en-US"/>
          </a:p>
        </p:txBody>
      </p:sp>
    </p:spTree>
    <p:extLst>
      <p:ext uri="{BB962C8B-B14F-4D97-AF65-F5344CB8AC3E}">
        <p14:creationId xmlns:p14="http://schemas.microsoft.com/office/powerpoint/2010/main" val="198186482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 with Caption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953000" y="1371601"/>
            <a:ext cx="6705600" cy="4754563"/>
          </a:xfrm>
        </p:spPr>
        <p:txBody>
          <a:bodyPr/>
          <a:lstStyle>
            <a:lvl1pPr>
              <a:defRPr sz="2000">
                <a:latin typeface="Calibri" pitchFamily="34" charset="0"/>
              </a:defRPr>
            </a:lvl1pPr>
            <a:lvl2pPr>
              <a:defRPr sz="1800">
                <a:latin typeface="Calibri" pitchFamily="34" charset="0"/>
              </a:defRPr>
            </a:lvl2pPr>
            <a:lvl3pPr>
              <a:buFont typeface="Courier New" pitchFamily="49" charset="0"/>
              <a:buChar char="o"/>
              <a:defRPr sz="1600">
                <a:latin typeface="Calibri" pitchFamily="34" charset="0"/>
              </a:defRPr>
            </a:lvl3pPr>
            <a:lvl4pPr>
              <a:buFont typeface="Wingdings" pitchFamily="2" charset="2"/>
              <a:buChar char="§"/>
              <a:defRPr sz="1400">
                <a:latin typeface="Calibri" pitchFamily="34" charset="0"/>
              </a:defRPr>
            </a:lvl4pPr>
            <a:lvl5pPr>
              <a:defRPr sz="1200">
                <a:latin typeface="Calibri"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fld id="{D0A1D546-983A-4DD0-9E0E-6408D2218D91}" type="slidenum">
              <a:rPr lang="en-US" smtClean="0"/>
              <a:pPr>
                <a:defRPr/>
              </a:pPr>
              <a:t>‹#›</a:t>
            </a:fld>
            <a:endParaRPr lang="en-US"/>
          </a:p>
        </p:txBody>
      </p:sp>
      <p:sp>
        <p:nvSpPr>
          <p:cNvPr id="7" name="Text Placeholder 3"/>
          <p:cNvSpPr>
            <a:spLocks noGrp="1"/>
          </p:cNvSpPr>
          <p:nvPr>
            <p:ph type="body" sz="half" idx="11"/>
          </p:nvPr>
        </p:nvSpPr>
        <p:spPr>
          <a:xfrm>
            <a:off x="609601" y="2438401"/>
            <a:ext cx="4011084" cy="3687763"/>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15"/>
          <p:cNvSpPr>
            <a:spLocks noGrp="1"/>
          </p:cNvSpPr>
          <p:nvPr>
            <p:ph type="body" sz="quarter" idx="12" hasCustomPrompt="1"/>
          </p:nvPr>
        </p:nvSpPr>
        <p:spPr>
          <a:xfrm>
            <a:off x="609601" y="1524000"/>
            <a:ext cx="4011084" cy="914401"/>
          </a:xfrm>
        </p:spPr>
        <p:txBody>
          <a:bodyPr anchor="ctr"/>
          <a:lstStyle>
            <a:lvl1pPr marL="0" indent="0" algn="ctr">
              <a:buNone/>
              <a:defRPr sz="2800" b="1"/>
            </a:lvl1pPr>
          </a:lstStyle>
          <a:p>
            <a:pPr lvl="0"/>
            <a:r>
              <a:rPr lang="en-US"/>
              <a:t>Click to edit Master title style</a:t>
            </a:r>
          </a:p>
        </p:txBody>
      </p:sp>
    </p:spTree>
    <p:extLst>
      <p:ext uri="{BB962C8B-B14F-4D97-AF65-F5344CB8AC3E}">
        <p14:creationId xmlns:p14="http://schemas.microsoft.com/office/powerpoint/2010/main" val="752303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528496A-D655-4BB1-8E84-4FB45BA31E2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6528496A-D655-4BB1-8E84-4FB45BA31E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16" name="Title 2"/>
          <p:cNvSpPr>
            <a:spLocks noGrp="1"/>
          </p:cNvSpPr>
          <p:nvPr>
            <p:ph type="title" hasCustomPrompt="1"/>
          </p:nvPr>
        </p:nvSpPr>
        <p:spPr>
          <a:xfrm>
            <a:off x="630000" y="622800"/>
            <a:ext cx="4673646" cy="523220"/>
          </a:xfrm>
          <a:prstGeom prst="rect">
            <a:avLst/>
          </a:prstGeom>
        </p:spPr>
        <p:txBody>
          <a:bodyPr vert="horz" wrap="square" lIns="0" tIns="0" rIns="0" bIns="0" anchor="t" anchorCtr="0">
            <a:sp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8" name="Slide Number">
            <a:extLst>
              <a:ext uri="{FF2B5EF4-FFF2-40B4-BE49-F238E27FC236}">
                <a16:creationId xmlns:a16="http://schemas.microsoft.com/office/drawing/2014/main" id="{E451C5D0-56F9-4E41-B322-36226C71F97D}"/>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4074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fld id="{D0A1D546-983A-4DD0-9E0E-6408D2218D91}" type="slidenum">
              <a:rPr lang="en-US" smtClean="0"/>
              <a:pPr>
                <a:defRPr/>
              </a:pPr>
              <a:t>‹#›</a:t>
            </a:fld>
            <a:endParaRPr lang="en-US"/>
          </a:p>
        </p:txBody>
      </p:sp>
      <p:sp>
        <p:nvSpPr>
          <p:cNvPr id="12" name="Picture Placeholder 2"/>
          <p:cNvSpPr>
            <a:spLocks noGrp="1"/>
          </p:cNvSpPr>
          <p:nvPr>
            <p:ph type="pic" idx="1"/>
          </p:nvPr>
        </p:nvSpPr>
        <p:spPr>
          <a:xfrm>
            <a:off x="2387658" y="1376941"/>
            <a:ext cx="73152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3" name="Text Placeholder 3"/>
          <p:cNvSpPr>
            <a:spLocks noGrp="1"/>
          </p:cNvSpPr>
          <p:nvPr>
            <p:ph type="body" sz="half" idx="2"/>
          </p:nvPr>
        </p:nvSpPr>
        <p:spPr>
          <a:xfrm>
            <a:off x="2389717" y="5519738"/>
            <a:ext cx="7315200"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6" name="Text Placeholder 15"/>
          <p:cNvSpPr>
            <a:spLocks noGrp="1"/>
          </p:cNvSpPr>
          <p:nvPr>
            <p:ph type="body" sz="quarter" idx="12" hasCustomPrompt="1"/>
          </p:nvPr>
        </p:nvSpPr>
        <p:spPr>
          <a:xfrm>
            <a:off x="2389717" y="5062537"/>
            <a:ext cx="7315200" cy="475735"/>
          </a:xfrm>
        </p:spPr>
        <p:txBody>
          <a:bodyPr anchor="ctr"/>
          <a:lstStyle>
            <a:lvl1pPr marL="0" indent="0" algn="ctr">
              <a:buNone/>
              <a:defRPr sz="2800" b="1"/>
            </a:lvl1pPr>
          </a:lstStyle>
          <a:p>
            <a:pPr lvl="0"/>
            <a:r>
              <a:rPr lang="en-US"/>
              <a:t>Click to edit Master title style</a:t>
            </a:r>
          </a:p>
        </p:txBody>
      </p:sp>
    </p:spTree>
    <p:extLst>
      <p:ext uri="{BB962C8B-B14F-4D97-AF65-F5344CB8AC3E}">
        <p14:creationId xmlns:p14="http://schemas.microsoft.com/office/powerpoint/2010/main" val="40624540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p:txBody>
      </p:sp>
      <p:sp>
        <p:nvSpPr>
          <p:cNvPr id="10" name="Vertical Text Placeholder 2"/>
          <p:cNvSpPr>
            <a:spLocks noGrp="1"/>
          </p:cNvSpPr>
          <p:nvPr>
            <p:ph type="body" orient="vert" idx="1"/>
          </p:nvPr>
        </p:nvSpPr>
        <p:spPr>
          <a:xfrm>
            <a:off x="711200" y="1524001"/>
            <a:ext cx="10972800" cy="4754563"/>
          </a:xfrm>
        </p:spPr>
        <p:txBody>
          <a:bodyPr vert="eaVert"/>
          <a:lstStyle>
            <a:lvl1pPr>
              <a:defRPr sz="2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436141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1732722" y="-6626"/>
            <a:ext cx="10459278" cy="1311275"/>
          </a:xfrm>
          <a:prstGeom prst="rect">
            <a:avLst/>
          </a:prstGeom>
          <a:solidFill>
            <a:srgbClr val="55709D"/>
          </a:solidFill>
          <a:ln w="9525">
            <a:noFill/>
            <a:miter lim="800000"/>
            <a:headEnd/>
            <a:tailEnd/>
          </a:ln>
          <a:effectLst/>
        </p:spPr>
        <p:txBody>
          <a:bodyPr tIns="320040" bIns="320040" anchor="ctr"/>
          <a:lstStyle/>
          <a:p>
            <a:pPr algn="ctr">
              <a:defRPr/>
            </a:pPr>
            <a:endParaRPr lang="en-US" sz="4400" b="0">
              <a:solidFill>
                <a:schemeClr val="tx2"/>
              </a:solidFill>
            </a:endParaRPr>
          </a:p>
        </p:txBody>
      </p:sp>
      <p:pic>
        <p:nvPicPr>
          <p:cNvPr id="5" name="Picture 9" descr="picture-24.jpg"/>
          <p:cNvPicPr>
            <a:picLocks/>
          </p:cNvPicPr>
          <p:nvPr userDrawn="1"/>
        </p:nvPicPr>
        <p:blipFill>
          <a:blip r:embed="rId2"/>
          <a:srcRect/>
          <a:stretch>
            <a:fillRect/>
          </a:stretch>
        </p:blipFill>
        <p:spPr bwMode="auto">
          <a:xfrm>
            <a:off x="1" y="1"/>
            <a:ext cx="1737360" cy="1306513"/>
          </a:xfrm>
          <a:prstGeom prst="rect">
            <a:avLst/>
          </a:prstGeom>
          <a:noFill/>
          <a:ln w="9525">
            <a:noFill/>
            <a:miter lim="800000"/>
            <a:headEnd/>
            <a:tailEnd/>
          </a:ln>
        </p:spPr>
      </p:pic>
      <p:sp>
        <p:nvSpPr>
          <p:cNvPr id="46082" name="Rectangle 2"/>
          <p:cNvSpPr>
            <a:spLocks noGrp="1" noChangeArrowheads="1"/>
          </p:cNvSpPr>
          <p:nvPr>
            <p:ph type="subTitle" idx="1"/>
          </p:nvPr>
        </p:nvSpPr>
        <p:spPr>
          <a:xfrm>
            <a:off x="1828800" y="3886200"/>
            <a:ext cx="8534400" cy="1447800"/>
          </a:xfrm>
        </p:spPr>
        <p:txBody>
          <a:bodyPr/>
          <a:lstStyle>
            <a:lvl1pPr marL="0" indent="0" algn="ctr">
              <a:buFontTx/>
              <a:buNone/>
              <a:defRPr>
                <a:latin typeface="Calibri" pitchFamily="34" charset="0"/>
              </a:defRPr>
            </a:lvl1pPr>
          </a:lstStyle>
          <a:p>
            <a:r>
              <a:rPr lang="en-US"/>
              <a:t>Click to edit Master subtitle style</a:t>
            </a:r>
          </a:p>
        </p:txBody>
      </p:sp>
      <p:sp>
        <p:nvSpPr>
          <p:cNvPr id="9" name="Rectangle 2"/>
          <p:cNvSpPr>
            <a:spLocks noGrp="1" noChangeArrowheads="1"/>
          </p:cNvSpPr>
          <p:nvPr>
            <p:ph type="ctrTitle" idx="4294967295"/>
          </p:nvPr>
        </p:nvSpPr>
        <p:spPr bwMode="auto">
          <a:xfrm>
            <a:off x="304800" y="2286001"/>
            <a:ext cx="11684000" cy="1470025"/>
          </a:xfrm>
          <a:prstGeom prst="rect">
            <a:avLst/>
          </a:prstGeom>
          <a:noFill/>
          <a:ln>
            <a:miter lim="800000"/>
            <a:headEnd/>
            <a:tailEnd/>
          </a:ln>
        </p:spPr>
        <p:txBody>
          <a:bodyPr/>
          <a:lstStyle/>
          <a:p>
            <a:r>
              <a:rPr lang="en-US"/>
              <a:t>Click to edit Master 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96000"/>
            <a:ext cx="1094232" cy="490728"/>
          </a:xfrm>
          <a:prstGeom prst="rect">
            <a:avLst/>
          </a:prstGeom>
        </p:spPr>
      </p:pic>
    </p:spTree>
    <p:extLst>
      <p:ext uri="{BB962C8B-B14F-4D97-AF65-F5344CB8AC3E}">
        <p14:creationId xmlns:p14="http://schemas.microsoft.com/office/powerpoint/2010/main" val="39162486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fld id="{D0A1D546-983A-4DD0-9E0E-6408D2218D91}" type="slidenum">
              <a:rPr lang="en-US" smtClean="0"/>
              <a:pPr>
                <a:defRPr/>
              </a:pPr>
              <a:t>‹#›</a:t>
            </a:fld>
            <a:endParaRPr lang="en-US"/>
          </a:p>
        </p:txBody>
      </p:sp>
      <p:sp>
        <p:nvSpPr>
          <p:cNvPr id="10" name="Vertical Text Placeholder 2"/>
          <p:cNvSpPr>
            <a:spLocks noGrp="1"/>
          </p:cNvSpPr>
          <p:nvPr>
            <p:ph type="body" orient="vert" idx="1"/>
          </p:nvPr>
        </p:nvSpPr>
        <p:spPr>
          <a:xfrm>
            <a:off x="711200" y="1524001"/>
            <a:ext cx="10972800" cy="4754563"/>
          </a:xfrm>
        </p:spPr>
        <p:txBody>
          <a:bodyPr vert="eaVert"/>
          <a:lstStyle>
            <a:lvl1pPr>
              <a:defRPr sz="2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0610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660D4-2FB3-6A30-08AC-D1D140E9CA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C95266-EC8B-DCC0-D479-28A1D1210A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8369A6-2DE9-352C-2DE5-6479FF8C8ED9}"/>
              </a:ext>
            </a:extLst>
          </p:cNvPr>
          <p:cNvSpPr>
            <a:spLocks noGrp="1"/>
          </p:cNvSpPr>
          <p:nvPr>
            <p:ph type="dt" sz="half" idx="10"/>
          </p:nvPr>
        </p:nvSpPr>
        <p:spPr/>
        <p:txBody>
          <a:bodyPr/>
          <a:lstStyle/>
          <a:p>
            <a:fld id="{A0B46308-6F4F-42A2-8358-56B40CCE3CD6}" type="datetimeFigureOut">
              <a:rPr lang="en-US" smtClean="0"/>
              <a:t>4/7/2026</a:t>
            </a:fld>
            <a:endParaRPr lang="en-US"/>
          </a:p>
        </p:txBody>
      </p:sp>
      <p:sp>
        <p:nvSpPr>
          <p:cNvPr id="5" name="Footer Placeholder 4">
            <a:extLst>
              <a:ext uri="{FF2B5EF4-FFF2-40B4-BE49-F238E27FC236}">
                <a16:creationId xmlns:a16="http://schemas.microsoft.com/office/drawing/2014/main" id="{C5B16608-6663-9213-62E4-D93A0714C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9EF113-193C-790D-0542-6EB6886D9E43}"/>
              </a:ext>
            </a:extLst>
          </p:cNvPr>
          <p:cNvSpPr>
            <a:spLocks noGrp="1"/>
          </p:cNvSpPr>
          <p:nvPr>
            <p:ph type="sldNum" sz="quarter" idx="12"/>
          </p:nvPr>
        </p:nvSpPr>
        <p:spPr/>
        <p:txBody>
          <a:bodyPr/>
          <a:lstStyle/>
          <a:p>
            <a:fld id="{4B3D39FD-6631-4D38-A391-F5145C3B8F81}" type="slidenum">
              <a:rPr lang="en-US" smtClean="0"/>
              <a:t>‹#›</a:t>
            </a:fld>
            <a:endParaRPr lang="en-US"/>
          </a:p>
        </p:txBody>
      </p:sp>
    </p:spTree>
    <p:extLst>
      <p:ext uri="{BB962C8B-B14F-4D97-AF65-F5344CB8AC3E}">
        <p14:creationId xmlns:p14="http://schemas.microsoft.com/office/powerpoint/2010/main" val="20393741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E71AD-9C93-0C7F-81D3-54A59C5305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4844B2-BFB0-2D1E-A63B-5CD7860F8B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2D91E-922B-5D5D-E665-7E824F8CBB87}"/>
              </a:ext>
            </a:extLst>
          </p:cNvPr>
          <p:cNvSpPr>
            <a:spLocks noGrp="1"/>
          </p:cNvSpPr>
          <p:nvPr>
            <p:ph type="dt" sz="half" idx="10"/>
          </p:nvPr>
        </p:nvSpPr>
        <p:spPr/>
        <p:txBody>
          <a:bodyPr/>
          <a:lstStyle/>
          <a:p>
            <a:fld id="{A0B46308-6F4F-42A2-8358-56B40CCE3CD6}" type="datetimeFigureOut">
              <a:rPr lang="en-US" smtClean="0"/>
              <a:t>4/7/2026</a:t>
            </a:fld>
            <a:endParaRPr lang="en-US"/>
          </a:p>
        </p:txBody>
      </p:sp>
      <p:sp>
        <p:nvSpPr>
          <p:cNvPr id="5" name="Footer Placeholder 4">
            <a:extLst>
              <a:ext uri="{FF2B5EF4-FFF2-40B4-BE49-F238E27FC236}">
                <a16:creationId xmlns:a16="http://schemas.microsoft.com/office/drawing/2014/main" id="{56DDD58E-0FD1-4E99-0B27-B4926536AD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59E50-0EF0-3C44-49D1-8B2895AE5077}"/>
              </a:ext>
            </a:extLst>
          </p:cNvPr>
          <p:cNvSpPr>
            <a:spLocks noGrp="1"/>
          </p:cNvSpPr>
          <p:nvPr>
            <p:ph type="sldNum" sz="quarter" idx="12"/>
          </p:nvPr>
        </p:nvSpPr>
        <p:spPr/>
        <p:txBody>
          <a:bodyPr/>
          <a:lstStyle/>
          <a:p>
            <a:fld id="{4B3D39FD-6631-4D38-A391-F5145C3B8F81}" type="slidenum">
              <a:rPr lang="en-US" smtClean="0"/>
              <a:t>‹#›</a:t>
            </a:fld>
            <a:endParaRPr lang="en-US"/>
          </a:p>
        </p:txBody>
      </p:sp>
    </p:spTree>
    <p:extLst>
      <p:ext uri="{BB962C8B-B14F-4D97-AF65-F5344CB8AC3E}">
        <p14:creationId xmlns:p14="http://schemas.microsoft.com/office/powerpoint/2010/main" val="8181043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32978-FEB3-B829-59D6-BF0165FDE0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E8E960-F279-680F-A612-A50D6F2919E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E559E3-3867-5C69-1E72-B349194F38FC}"/>
              </a:ext>
            </a:extLst>
          </p:cNvPr>
          <p:cNvSpPr>
            <a:spLocks noGrp="1"/>
          </p:cNvSpPr>
          <p:nvPr>
            <p:ph type="dt" sz="half" idx="10"/>
          </p:nvPr>
        </p:nvSpPr>
        <p:spPr/>
        <p:txBody>
          <a:bodyPr/>
          <a:lstStyle/>
          <a:p>
            <a:fld id="{A0B46308-6F4F-42A2-8358-56B40CCE3CD6}" type="datetimeFigureOut">
              <a:rPr lang="en-US" smtClean="0"/>
              <a:t>4/7/2026</a:t>
            </a:fld>
            <a:endParaRPr lang="en-US"/>
          </a:p>
        </p:txBody>
      </p:sp>
      <p:sp>
        <p:nvSpPr>
          <p:cNvPr id="5" name="Footer Placeholder 4">
            <a:extLst>
              <a:ext uri="{FF2B5EF4-FFF2-40B4-BE49-F238E27FC236}">
                <a16:creationId xmlns:a16="http://schemas.microsoft.com/office/drawing/2014/main" id="{801C4D56-1721-1E0C-40F8-F74B82499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7093A6-BCCF-A13A-45B2-5757A916CC8F}"/>
              </a:ext>
            </a:extLst>
          </p:cNvPr>
          <p:cNvSpPr>
            <a:spLocks noGrp="1"/>
          </p:cNvSpPr>
          <p:nvPr>
            <p:ph type="sldNum" sz="quarter" idx="12"/>
          </p:nvPr>
        </p:nvSpPr>
        <p:spPr/>
        <p:txBody>
          <a:bodyPr/>
          <a:lstStyle/>
          <a:p>
            <a:fld id="{4B3D39FD-6631-4D38-A391-F5145C3B8F81}" type="slidenum">
              <a:rPr lang="en-US" smtClean="0"/>
              <a:t>‹#›</a:t>
            </a:fld>
            <a:endParaRPr lang="en-US"/>
          </a:p>
        </p:txBody>
      </p:sp>
    </p:spTree>
    <p:extLst>
      <p:ext uri="{BB962C8B-B14F-4D97-AF65-F5344CB8AC3E}">
        <p14:creationId xmlns:p14="http://schemas.microsoft.com/office/powerpoint/2010/main" val="48138612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68D68-D440-479D-0366-E839CFCC27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1DAD5C-6A38-4B7E-296C-A3CA24A4DC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91A2D7-BEDB-0A43-860A-9990224166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EDA64-9C7E-94F5-8555-96510FCFCECC}"/>
              </a:ext>
            </a:extLst>
          </p:cNvPr>
          <p:cNvSpPr>
            <a:spLocks noGrp="1"/>
          </p:cNvSpPr>
          <p:nvPr>
            <p:ph type="dt" sz="half" idx="10"/>
          </p:nvPr>
        </p:nvSpPr>
        <p:spPr/>
        <p:txBody>
          <a:bodyPr/>
          <a:lstStyle/>
          <a:p>
            <a:fld id="{A0B46308-6F4F-42A2-8358-56B40CCE3CD6}" type="datetimeFigureOut">
              <a:rPr lang="en-US" smtClean="0"/>
              <a:t>4/7/2026</a:t>
            </a:fld>
            <a:endParaRPr lang="en-US"/>
          </a:p>
        </p:txBody>
      </p:sp>
      <p:sp>
        <p:nvSpPr>
          <p:cNvPr id="6" name="Footer Placeholder 5">
            <a:extLst>
              <a:ext uri="{FF2B5EF4-FFF2-40B4-BE49-F238E27FC236}">
                <a16:creationId xmlns:a16="http://schemas.microsoft.com/office/drawing/2014/main" id="{D756B2F6-5B2F-35E9-C0F0-EF4BA5597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E4427E-DBDE-D18D-9CEE-F61B05334F20}"/>
              </a:ext>
            </a:extLst>
          </p:cNvPr>
          <p:cNvSpPr>
            <a:spLocks noGrp="1"/>
          </p:cNvSpPr>
          <p:nvPr>
            <p:ph type="sldNum" sz="quarter" idx="12"/>
          </p:nvPr>
        </p:nvSpPr>
        <p:spPr/>
        <p:txBody>
          <a:bodyPr/>
          <a:lstStyle/>
          <a:p>
            <a:fld id="{4B3D39FD-6631-4D38-A391-F5145C3B8F81}" type="slidenum">
              <a:rPr lang="en-US" smtClean="0"/>
              <a:t>‹#›</a:t>
            </a:fld>
            <a:endParaRPr lang="en-US"/>
          </a:p>
        </p:txBody>
      </p:sp>
    </p:spTree>
    <p:extLst>
      <p:ext uri="{BB962C8B-B14F-4D97-AF65-F5344CB8AC3E}">
        <p14:creationId xmlns:p14="http://schemas.microsoft.com/office/powerpoint/2010/main" val="14844589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8E6C7-3840-C3A1-5149-10C6948AFC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B0149A-A150-7825-8BF8-45C17E46B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CD902C-1BE4-A7BB-3D46-9A2D1167A7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C8B80C-F4E6-C740-80A5-78C044F5D1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3B1C7D-0680-4225-CD5C-C906AEACE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264173-74FD-FCE1-BCD7-9A9D834722FE}"/>
              </a:ext>
            </a:extLst>
          </p:cNvPr>
          <p:cNvSpPr>
            <a:spLocks noGrp="1"/>
          </p:cNvSpPr>
          <p:nvPr>
            <p:ph type="dt" sz="half" idx="10"/>
          </p:nvPr>
        </p:nvSpPr>
        <p:spPr/>
        <p:txBody>
          <a:bodyPr/>
          <a:lstStyle/>
          <a:p>
            <a:fld id="{A0B46308-6F4F-42A2-8358-56B40CCE3CD6}" type="datetimeFigureOut">
              <a:rPr lang="en-US" smtClean="0"/>
              <a:t>4/7/2026</a:t>
            </a:fld>
            <a:endParaRPr lang="en-US"/>
          </a:p>
        </p:txBody>
      </p:sp>
      <p:sp>
        <p:nvSpPr>
          <p:cNvPr id="8" name="Footer Placeholder 7">
            <a:extLst>
              <a:ext uri="{FF2B5EF4-FFF2-40B4-BE49-F238E27FC236}">
                <a16:creationId xmlns:a16="http://schemas.microsoft.com/office/drawing/2014/main" id="{2C2134EC-C8F6-4F27-CC6E-E142C85EF8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C0B0EA-3645-3949-E1C7-0E0247222151}"/>
              </a:ext>
            </a:extLst>
          </p:cNvPr>
          <p:cNvSpPr>
            <a:spLocks noGrp="1"/>
          </p:cNvSpPr>
          <p:nvPr>
            <p:ph type="sldNum" sz="quarter" idx="12"/>
          </p:nvPr>
        </p:nvSpPr>
        <p:spPr/>
        <p:txBody>
          <a:bodyPr/>
          <a:lstStyle/>
          <a:p>
            <a:fld id="{4B3D39FD-6631-4D38-A391-F5145C3B8F81}" type="slidenum">
              <a:rPr lang="en-US" smtClean="0"/>
              <a:t>‹#›</a:t>
            </a:fld>
            <a:endParaRPr lang="en-US"/>
          </a:p>
        </p:txBody>
      </p:sp>
    </p:spTree>
    <p:extLst>
      <p:ext uri="{BB962C8B-B14F-4D97-AF65-F5344CB8AC3E}">
        <p14:creationId xmlns:p14="http://schemas.microsoft.com/office/powerpoint/2010/main" val="26567369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4B5B6-0904-F6AB-6BDD-1D0F0F8D38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5E35F0-56AB-A7D6-EE27-2608DEE6AE8B}"/>
              </a:ext>
            </a:extLst>
          </p:cNvPr>
          <p:cNvSpPr>
            <a:spLocks noGrp="1"/>
          </p:cNvSpPr>
          <p:nvPr>
            <p:ph type="dt" sz="half" idx="10"/>
          </p:nvPr>
        </p:nvSpPr>
        <p:spPr/>
        <p:txBody>
          <a:bodyPr/>
          <a:lstStyle/>
          <a:p>
            <a:fld id="{A0B46308-6F4F-42A2-8358-56B40CCE3CD6}" type="datetimeFigureOut">
              <a:rPr lang="en-US" smtClean="0"/>
              <a:t>4/7/2026</a:t>
            </a:fld>
            <a:endParaRPr lang="en-US"/>
          </a:p>
        </p:txBody>
      </p:sp>
      <p:sp>
        <p:nvSpPr>
          <p:cNvPr id="4" name="Footer Placeholder 3">
            <a:extLst>
              <a:ext uri="{FF2B5EF4-FFF2-40B4-BE49-F238E27FC236}">
                <a16:creationId xmlns:a16="http://schemas.microsoft.com/office/drawing/2014/main" id="{D69B85B6-4CA4-B366-1696-6F83C47C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0ED57F-A374-E56E-38A9-20748F195DCF}"/>
              </a:ext>
            </a:extLst>
          </p:cNvPr>
          <p:cNvSpPr>
            <a:spLocks noGrp="1"/>
          </p:cNvSpPr>
          <p:nvPr>
            <p:ph type="sldNum" sz="quarter" idx="12"/>
          </p:nvPr>
        </p:nvSpPr>
        <p:spPr/>
        <p:txBody>
          <a:bodyPr/>
          <a:lstStyle/>
          <a:p>
            <a:fld id="{4B3D39FD-6631-4D38-A391-F5145C3B8F81}" type="slidenum">
              <a:rPr lang="en-US" smtClean="0"/>
              <a:t>‹#›</a:t>
            </a:fld>
            <a:endParaRPr lang="en-US"/>
          </a:p>
        </p:txBody>
      </p:sp>
    </p:spTree>
    <p:extLst>
      <p:ext uri="{BB962C8B-B14F-4D97-AF65-F5344CB8AC3E}">
        <p14:creationId xmlns:p14="http://schemas.microsoft.com/office/powerpoint/2010/main" val="1020823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8396D8D-B77E-4484-8AB7-1244CA65822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B8396D8D-B77E-4484-8AB7-1244CA65822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1" name="Title 3"/>
          <p:cNvSpPr>
            <a:spLocks noGrp="1"/>
          </p:cNvSpPr>
          <p:nvPr>
            <p:ph type="title" hasCustomPrompt="1"/>
          </p:nvPr>
        </p:nvSpPr>
        <p:spPr>
          <a:xfrm>
            <a:off x="630000" y="622800"/>
            <a:ext cx="6256800" cy="523220"/>
          </a:xfrm>
          <a:prstGeom prst="rect">
            <a:avLst/>
          </a:prstGeom>
        </p:spPr>
        <p:txBody>
          <a:bodyPr vert="horz" wrap="square" lIns="0" tIns="0" rIns="0" bIns="0" anchor="t" anchorCtr="0">
            <a:sp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20" name="Slide Number">
            <a:extLst>
              <a:ext uri="{FF2B5EF4-FFF2-40B4-BE49-F238E27FC236}">
                <a16:creationId xmlns:a16="http://schemas.microsoft.com/office/drawing/2014/main" id="{5CD9F57D-406A-4FF4-AEF0-819A39B66572}"/>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312775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18E39E-208D-F038-C6A8-E1F527B88039}"/>
              </a:ext>
            </a:extLst>
          </p:cNvPr>
          <p:cNvSpPr>
            <a:spLocks noGrp="1"/>
          </p:cNvSpPr>
          <p:nvPr>
            <p:ph type="dt" sz="half" idx="10"/>
          </p:nvPr>
        </p:nvSpPr>
        <p:spPr/>
        <p:txBody>
          <a:bodyPr/>
          <a:lstStyle/>
          <a:p>
            <a:fld id="{A0B46308-6F4F-42A2-8358-56B40CCE3CD6}" type="datetimeFigureOut">
              <a:rPr lang="en-US" smtClean="0"/>
              <a:t>4/7/2026</a:t>
            </a:fld>
            <a:endParaRPr lang="en-US"/>
          </a:p>
        </p:txBody>
      </p:sp>
      <p:sp>
        <p:nvSpPr>
          <p:cNvPr id="3" name="Footer Placeholder 2">
            <a:extLst>
              <a:ext uri="{FF2B5EF4-FFF2-40B4-BE49-F238E27FC236}">
                <a16:creationId xmlns:a16="http://schemas.microsoft.com/office/drawing/2014/main" id="{2F75EEFA-EACD-1555-D9D3-44404B7C93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28E896-FC7C-3E2E-E8EC-BA1471168FE2}"/>
              </a:ext>
            </a:extLst>
          </p:cNvPr>
          <p:cNvSpPr>
            <a:spLocks noGrp="1"/>
          </p:cNvSpPr>
          <p:nvPr>
            <p:ph type="sldNum" sz="quarter" idx="12"/>
          </p:nvPr>
        </p:nvSpPr>
        <p:spPr/>
        <p:txBody>
          <a:bodyPr/>
          <a:lstStyle/>
          <a:p>
            <a:fld id="{4B3D39FD-6631-4D38-A391-F5145C3B8F81}" type="slidenum">
              <a:rPr lang="en-US" smtClean="0"/>
              <a:t>‹#›</a:t>
            </a:fld>
            <a:endParaRPr lang="en-US"/>
          </a:p>
        </p:txBody>
      </p:sp>
    </p:spTree>
    <p:extLst>
      <p:ext uri="{BB962C8B-B14F-4D97-AF65-F5344CB8AC3E}">
        <p14:creationId xmlns:p14="http://schemas.microsoft.com/office/powerpoint/2010/main" val="307697577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CC0F-0FC5-E76E-5ABF-A022CB8B1B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AEB338-0D16-B603-9AE0-9FBEB1023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3BB346-7A58-2EC5-2395-6C316AA50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7A6BD3-A754-7F9E-5C8F-ADFC6CC3BB56}"/>
              </a:ext>
            </a:extLst>
          </p:cNvPr>
          <p:cNvSpPr>
            <a:spLocks noGrp="1"/>
          </p:cNvSpPr>
          <p:nvPr>
            <p:ph type="dt" sz="half" idx="10"/>
          </p:nvPr>
        </p:nvSpPr>
        <p:spPr/>
        <p:txBody>
          <a:bodyPr/>
          <a:lstStyle/>
          <a:p>
            <a:fld id="{A0B46308-6F4F-42A2-8358-56B40CCE3CD6}" type="datetimeFigureOut">
              <a:rPr lang="en-US" smtClean="0"/>
              <a:t>4/7/2026</a:t>
            </a:fld>
            <a:endParaRPr lang="en-US"/>
          </a:p>
        </p:txBody>
      </p:sp>
      <p:sp>
        <p:nvSpPr>
          <p:cNvPr id="6" name="Footer Placeholder 5">
            <a:extLst>
              <a:ext uri="{FF2B5EF4-FFF2-40B4-BE49-F238E27FC236}">
                <a16:creationId xmlns:a16="http://schemas.microsoft.com/office/drawing/2014/main" id="{FC3253C3-BD0A-B8A2-F81C-1A9E8CF726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F8CDE9-3786-6490-986A-326FD1B7A7D5}"/>
              </a:ext>
            </a:extLst>
          </p:cNvPr>
          <p:cNvSpPr>
            <a:spLocks noGrp="1"/>
          </p:cNvSpPr>
          <p:nvPr>
            <p:ph type="sldNum" sz="quarter" idx="12"/>
          </p:nvPr>
        </p:nvSpPr>
        <p:spPr/>
        <p:txBody>
          <a:bodyPr/>
          <a:lstStyle/>
          <a:p>
            <a:fld id="{4B3D39FD-6631-4D38-A391-F5145C3B8F81}" type="slidenum">
              <a:rPr lang="en-US" smtClean="0"/>
              <a:t>‹#›</a:t>
            </a:fld>
            <a:endParaRPr lang="en-US"/>
          </a:p>
        </p:txBody>
      </p:sp>
    </p:spTree>
    <p:extLst>
      <p:ext uri="{BB962C8B-B14F-4D97-AF65-F5344CB8AC3E}">
        <p14:creationId xmlns:p14="http://schemas.microsoft.com/office/powerpoint/2010/main" val="28820949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6A66-8348-0FE8-5773-963513BD7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A3EF5F-F5F6-A978-9708-7074095DAE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24B6A2-50CD-90AE-AC93-5177AC78B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39C070-2C22-FF85-61F8-61A3BED7D50D}"/>
              </a:ext>
            </a:extLst>
          </p:cNvPr>
          <p:cNvSpPr>
            <a:spLocks noGrp="1"/>
          </p:cNvSpPr>
          <p:nvPr>
            <p:ph type="dt" sz="half" idx="10"/>
          </p:nvPr>
        </p:nvSpPr>
        <p:spPr/>
        <p:txBody>
          <a:bodyPr/>
          <a:lstStyle/>
          <a:p>
            <a:fld id="{A0B46308-6F4F-42A2-8358-56B40CCE3CD6}" type="datetimeFigureOut">
              <a:rPr lang="en-US" smtClean="0"/>
              <a:t>4/7/2026</a:t>
            </a:fld>
            <a:endParaRPr lang="en-US"/>
          </a:p>
        </p:txBody>
      </p:sp>
      <p:sp>
        <p:nvSpPr>
          <p:cNvPr id="6" name="Footer Placeholder 5">
            <a:extLst>
              <a:ext uri="{FF2B5EF4-FFF2-40B4-BE49-F238E27FC236}">
                <a16:creationId xmlns:a16="http://schemas.microsoft.com/office/drawing/2014/main" id="{E43C7BDA-583B-EA6C-CA9A-EC6E8B971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AD7C57-AE02-E639-4B2D-646AE901A2D0}"/>
              </a:ext>
            </a:extLst>
          </p:cNvPr>
          <p:cNvSpPr>
            <a:spLocks noGrp="1"/>
          </p:cNvSpPr>
          <p:nvPr>
            <p:ph type="sldNum" sz="quarter" idx="12"/>
          </p:nvPr>
        </p:nvSpPr>
        <p:spPr/>
        <p:txBody>
          <a:bodyPr/>
          <a:lstStyle/>
          <a:p>
            <a:fld id="{4B3D39FD-6631-4D38-A391-F5145C3B8F81}" type="slidenum">
              <a:rPr lang="en-US" smtClean="0"/>
              <a:t>‹#›</a:t>
            </a:fld>
            <a:endParaRPr lang="en-US"/>
          </a:p>
        </p:txBody>
      </p:sp>
    </p:spTree>
    <p:extLst>
      <p:ext uri="{BB962C8B-B14F-4D97-AF65-F5344CB8AC3E}">
        <p14:creationId xmlns:p14="http://schemas.microsoft.com/office/powerpoint/2010/main" val="233343158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42AD3-7A9E-F5EE-E681-7D70D328BF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28C142-30DF-E994-E5CF-CA58EF850F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7C0895-F587-A745-D404-E9C8BD69430C}"/>
              </a:ext>
            </a:extLst>
          </p:cNvPr>
          <p:cNvSpPr>
            <a:spLocks noGrp="1"/>
          </p:cNvSpPr>
          <p:nvPr>
            <p:ph type="dt" sz="half" idx="10"/>
          </p:nvPr>
        </p:nvSpPr>
        <p:spPr/>
        <p:txBody>
          <a:bodyPr/>
          <a:lstStyle/>
          <a:p>
            <a:fld id="{A0B46308-6F4F-42A2-8358-56B40CCE3CD6}" type="datetimeFigureOut">
              <a:rPr lang="en-US" smtClean="0"/>
              <a:t>4/7/2026</a:t>
            </a:fld>
            <a:endParaRPr lang="en-US"/>
          </a:p>
        </p:txBody>
      </p:sp>
      <p:sp>
        <p:nvSpPr>
          <p:cNvPr id="5" name="Footer Placeholder 4">
            <a:extLst>
              <a:ext uri="{FF2B5EF4-FFF2-40B4-BE49-F238E27FC236}">
                <a16:creationId xmlns:a16="http://schemas.microsoft.com/office/drawing/2014/main" id="{EAA9E190-DCA4-5367-B9AD-082442C64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D3B76-6549-406A-E949-A239E590098C}"/>
              </a:ext>
            </a:extLst>
          </p:cNvPr>
          <p:cNvSpPr>
            <a:spLocks noGrp="1"/>
          </p:cNvSpPr>
          <p:nvPr>
            <p:ph type="sldNum" sz="quarter" idx="12"/>
          </p:nvPr>
        </p:nvSpPr>
        <p:spPr/>
        <p:txBody>
          <a:bodyPr/>
          <a:lstStyle/>
          <a:p>
            <a:fld id="{4B3D39FD-6631-4D38-A391-F5145C3B8F81}" type="slidenum">
              <a:rPr lang="en-US" smtClean="0"/>
              <a:t>‹#›</a:t>
            </a:fld>
            <a:endParaRPr lang="en-US"/>
          </a:p>
        </p:txBody>
      </p:sp>
    </p:spTree>
    <p:extLst>
      <p:ext uri="{BB962C8B-B14F-4D97-AF65-F5344CB8AC3E}">
        <p14:creationId xmlns:p14="http://schemas.microsoft.com/office/powerpoint/2010/main" val="15355820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26446A-BC33-F1B7-CDF8-D748BED73D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0DF6DD-05B0-D8B6-61D3-822BD1130D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2878A-7E5A-9197-3A94-CA499C9D2F4A}"/>
              </a:ext>
            </a:extLst>
          </p:cNvPr>
          <p:cNvSpPr>
            <a:spLocks noGrp="1"/>
          </p:cNvSpPr>
          <p:nvPr>
            <p:ph type="dt" sz="half" idx="10"/>
          </p:nvPr>
        </p:nvSpPr>
        <p:spPr/>
        <p:txBody>
          <a:bodyPr/>
          <a:lstStyle/>
          <a:p>
            <a:fld id="{A0B46308-6F4F-42A2-8358-56B40CCE3CD6}" type="datetimeFigureOut">
              <a:rPr lang="en-US" smtClean="0"/>
              <a:t>4/7/2026</a:t>
            </a:fld>
            <a:endParaRPr lang="en-US"/>
          </a:p>
        </p:txBody>
      </p:sp>
      <p:sp>
        <p:nvSpPr>
          <p:cNvPr id="5" name="Footer Placeholder 4">
            <a:extLst>
              <a:ext uri="{FF2B5EF4-FFF2-40B4-BE49-F238E27FC236}">
                <a16:creationId xmlns:a16="http://schemas.microsoft.com/office/drawing/2014/main" id="{D621866E-A865-2C2B-D89A-1360228B1D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92103-9CB0-88D9-71F9-649BF702A9E5}"/>
              </a:ext>
            </a:extLst>
          </p:cNvPr>
          <p:cNvSpPr>
            <a:spLocks noGrp="1"/>
          </p:cNvSpPr>
          <p:nvPr>
            <p:ph type="sldNum" sz="quarter" idx="12"/>
          </p:nvPr>
        </p:nvSpPr>
        <p:spPr/>
        <p:txBody>
          <a:bodyPr/>
          <a:lstStyle/>
          <a:p>
            <a:fld id="{4B3D39FD-6631-4D38-A391-F5145C3B8F81}" type="slidenum">
              <a:rPr lang="en-US" smtClean="0"/>
              <a:t>‹#›</a:t>
            </a:fld>
            <a:endParaRPr lang="en-US"/>
          </a:p>
        </p:txBody>
      </p:sp>
    </p:spTree>
    <p:extLst>
      <p:ext uri="{BB962C8B-B14F-4D97-AF65-F5344CB8AC3E}">
        <p14:creationId xmlns:p14="http://schemas.microsoft.com/office/powerpoint/2010/main" val="37480866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2" name="McK 2. Slide Title"/>
          <p:cNvSpPr>
            <a:spLocks noGrp="1"/>
          </p:cNvSpPr>
          <p:nvPr>
            <p:ph type="title"/>
          </p:nvPr>
        </p:nvSpPr>
        <p:spPr/>
        <p:txBody>
          <a:bodyPr vert="horz"/>
          <a:lstStyle/>
          <a:p>
            <a:r>
              <a:rPr lang="en-US"/>
              <a:t>Click to edit Master title style</a:t>
            </a:r>
          </a:p>
        </p:txBody>
      </p:sp>
      <p:pic>
        <p:nvPicPr>
          <p:cNvPr id="17411" name="Picture 3">
            <a:extLst>
              <a:ext uri="{FF2B5EF4-FFF2-40B4-BE49-F238E27FC236}">
                <a16:creationId xmlns:a16="http://schemas.microsoft.com/office/drawing/2014/main" id="{D5862515-D16E-8270-DC58-CA39CFE28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2444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Blue Boxes">
    <p:spTree>
      <p:nvGrpSpPr>
        <p:cNvPr id="1" name=""/>
        <p:cNvGrpSpPr/>
        <p:nvPr/>
      </p:nvGrpSpPr>
      <p:grpSpPr>
        <a:xfrm>
          <a:off x="0" y="0"/>
          <a:ext cx="0" cy="0"/>
          <a:chOff x="0" y="0"/>
          <a:chExt cx="0" cy="0"/>
        </a:xfrm>
      </p:grpSpPr>
      <p:sp>
        <p:nvSpPr>
          <p:cNvPr id="5" name="Rectangle 4" hidden="1"/>
          <p:cNvSpPr/>
          <p:nvPr>
            <p:custDataLst>
              <p:tags r:id="rId1"/>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1900" b="1" i="0" baseline="0">
              <a:latin typeface="Arial"/>
              <a:ea typeface="+mj-ea"/>
              <a:cs typeface="Arial"/>
              <a:sym typeface="Arial"/>
            </a:endParaRPr>
          </a:p>
        </p:txBody>
      </p:sp>
      <p:sp>
        <p:nvSpPr>
          <p:cNvPr id="2" name="Title 1"/>
          <p:cNvSpPr>
            <a:spLocks noGrp="1"/>
          </p:cNvSpPr>
          <p:nvPr>
            <p:ph type="title"/>
          </p:nvPr>
        </p:nvSpPr>
        <p:spPr>
          <a:xfrm>
            <a:off x="231648" y="237744"/>
            <a:ext cx="11655552" cy="292388"/>
          </a:xfrm>
        </p:spPr>
        <p:txBody>
          <a:bodyPr vert="horz"/>
          <a:lstStyle/>
          <a:p>
            <a:r>
              <a:rPr lang="en-US"/>
              <a:t>Click to edit Master title style</a:t>
            </a:r>
          </a:p>
        </p:txBody>
      </p:sp>
      <p:sp>
        <p:nvSpPr>
          <p:cNvPr id="21" name="Text Placeholder 5"/>
          <p:cNvSpPr>
            <a:spLocks noGrp="1"/>
          </p:cNvSpPr>
          <p:nvPr>
            <p:ph type="body" sz="quarter" idx="10" hasCustomPrompt="1"/>
          </p:nvPr>
        </p:nvSpPr>
        <p:spPr>
          <a:xfrm>
            <a:off x="304800" y="1371600"/>
            <a:ext cx="2316480" cy="990600"/>
          </a:xfrm>
          <a:solidFill>
            <a:schemeClr val="accent1"/>
          </a:solidFill>
        </p:spPr>
        <p:txBody>
          <a:bodyPr anchor="ctr">
            <a:noAutofit/>
          </a:bodyPr>
          <a:lstStyle>
            <a:lvl1pPr algn="ctr">
              <a:defRPr baseline="0"/>
            </a:lvl1pPr>
          </a:lstStyle>
          <a:p>
            <a:pPr lvl="0"/>
            <a:r>
              <a:rPr lang="en-US"/>
              <a:t>Add Text</a:t>
            </a:r>
          </a:p>
        </p:txBody>
      </p:sp>
      <p:sp>
        <p:nvSpPr>
          <p:cNvPr id="22" name="Text Placeholder 5"/>
          <p:cNvSpPr>
            <a:spLocks noGrp="1"/>
          </p:cNvSpPr>
          <p:nvPr>
            <p:ph type="body" sz="quarter" idx="11" hasCustomPrompt="1"/>
          </p:nvPr>
        </p:nvSpPr>
        <p:spPr>
          <a:xfrm>
            <a:off x="304800" y="2565400"/>
            <a:ext cx="2316480" cy="990600"/>
          </a:xfrm>
          <a:solidFill>
            <a:schemeClr val="accent1"/>
          </a:solidFill>
        </p:spPr>
        <p:txBody>
          <a:bodyPr anchor="ctr">
            <a:noAutofit/>
          </a:bodyPr>
          <a:lstStyle>
            <a:lvl1pPr algn="ctr">
              <a:defRPr baseline="0"/>
            </a:lvl1pPr>
          </a:lstStyle>
          <a:p>
            <a:pPr lvl="0"/>
            <a:r>
              <a:rPr lang="en-US"/>
              <a:t>Add Text</a:t>
            </a:r>
          </a:p>
        </p:txBody>
      </p:sp>
      <p:sp>
        <p:nvSpPr>
          <p:cNvPr id="23" name="Text Placeholder 5"/>
          <p:cNvSpPr>
            <a:spLocks noGrp="1"/>
          </p:cNvSpPr>
          <p:nvPr>
            <p:ph type="body" sz="quarter" idx="12" hasCustomPrompt="1"/>
          </p:nvPr>
        </p:nvSpPr>
        <p:spPr>
          <a:xfrm>
            <a:off x="304800" y="3759200"/>
            <a:ext cx="2316480" cy="990600"/>
          </a:xfrm>
          <a:solidFill>
            <a:schemeClr val="accent1"/>
          </a:solidFill>
        </p:spPr>
        <p:txBody>
          <a:bodyPr anchor="ctr">
            <a:noAutofit/>
          </a:bodyPr>
          <a:lstStyle>
            <a:lvl1pPr algn="ctr">
              <a:defRPr baseline="0"/>
            </a:lvl1pPr>
          </a:lstStyle>
          <a:p>
            <a:pPr lvl="0"/>
            <a:r>
              <a:rPr lang="en-US"/>
              <a:t>Add Text</a:t>
            </a:r>
          </a:p>
        </p:txBody>
      </p:sp>
      <p:sp>
        <p:nvSpPr>
          <p:cNvPr id="24" name="Text Placeholder 5"/>
          <p:cNvSpPr>
            <a:spLocks noGrp="1"/>
          </p:cNvSpPr>
          <p:nvPr>
            <p:ph type="body" sz="quarter" idx="13" hasCustomPrompt="1"/>
          </p:nvPr>
        </p:nvSpPr>
        <p:spPr>
          <a:xfrm>
            <a:off x="304800" y="4953000"/>
            <a:ext cx="2316480" cy="990600"/>
          </a:xfrm>
          <a:solidFill>
            <a:schemeClr val="accent1"/>
          </a:solidFill>
        </p:spPr>
        <p:txBody>
          <a:bodyPr anchor="ctr">
            <a:noAutofit/>
          </a:bodyPr>
          <a:lstStyle>
            <a:lvl1pPr algn="ctr">
              <a:defRPr baseline="0"/>
            </a:lvl1pPr>
          </a:lstStyle>
          <a:p>
            <a:pPr lvl="0"/>
            <a:r>
              <a:rPr lang="en-US"/>
              <a:t>Add Text</a:t>
            </a:r>
          </a:p>
        </p:txBody>
      </p:sp>
      <p:sp>
        <p:nvSpPr>
          <p:cNvPr id="25" name="Text Placeholder 23"/>
          <p:cNvSpPr>
            <a:spLocks noGrp="1"/>
          </p:cNvSpPr>
          <p:nvPr>
            <p:ph type="body" sz="quarter" idx="14" hasCustomPrompt="1"/>
          </p:nvPr>
        </p:nvSpPr>
        <p:spPr>
          <a:xfrm>
            <a:off x="3048000" y="944434"/>
            <a:ext cx="1009251" cy="307777"/>
          </a:xfrm>
        </p:spPr>
        <p:txBody>
          <a:bodyPr wrap="square" lIns="91440" tIns="45720" rIns="91440" bIns="45720" anchor="t" anchorCtr="0"/>
          <a:lstStyle>
            <a:lvl1pPr>
              <a:defRPr baseline="0"/>
            </a:lvl1pPr>
          </a:lstStyle>
          <a:p>
            <a:pPr lvl="0"/>
            <a:r>
              <a:rPr lang="en-US"/>
              <a:t>Item 1</a:t>
            </a:r>
          </a:p>
        </p:txBody>
      </p:sp>
      <p:sp>
        <p:nvSpPr>
          <p:cNvPr id="26" name="Text Placeholder 23"/>
          <p:cNvSpPr>
            <a:spLocks noGrp="1"/>
          </p:cNvSpPr>
          <p:nvPr>
            <p:ph type="body" sz="quarter" idx="15" hasCustomPrompt="1"/>
          </p:nvPr>
        </p:nvSpPr>
        <p:spPr>
          <a:xfrm>
            <a:off x="6248400" y="944434"/>
            <a:ext cx="1009251" cy="307777"/>
          </a:xfrm>
        </p:spPr>
        <p:txBody>
          <a:bodyPr wrap="square" lIns="91440" tIns="45720" rIns="91440" bIns="45720" anchor="t" anchorCtr="0"/>
          <a:lstStyle>
            <a:lvl1pPr>
              <a:defRPr baseline="0"/>
            </a:lvl1pPr>
          </a:lstStyle>
          <a:p>
            <a:pPr lvl="0"/>
            <a:r>
              <a:rPr lang="en-US"/>
              <a:t>Item 2</a:t>
            </a:r>
          </a:p>
        </p:txBody>
      </p:sp>
      <p:sp>
        <p:nvSpPr>
          <p:cNvPr id="27" name="Text Placeholder 23"/>
          <p:cNvSpPr>
            <a:spLocks noGrp="1"/>
          </p:cNvSpPr>
          <p:nvPr>
            <p:ph type="body" sz="quarter" idx="16" hasCustomPrompt="1"/>
          </p:nvPr>
        </p:nvSpPr>
        <p:spPr>
          <a:xfrm>
            <a:off x="9448800" y="944434"/>
            <a:ext cx="1009251" cy="307777"/>
          </a:xfrm>
        </p:spPr>
        <p:txBody>
          <a:bodyPr wrap="square" lIns="91440" tIns="45720" rIns="91440" bIns="45720" anchor="t" anchorCtr="0"/>
          <a:lstStyle>
            <a:lvl1pPr>
              <a:defRPr baseline="0"/>
            </a:lvl1pPr>
          </a:lstStyle>
          <a:p>
            <a:pPr lvl="0"/>
            <a:r>
              <a:rPr lang="en-US"/>
              <a:t>Item 3</a:t>
            </a:r>
          </a:p>
        </p:txBody>
      </p:sp>
      <p:sp>
        <p:nvSpPr>
          <p:cNvPr id="4" name="Text Placeholder 3"/>
          <p:cNvSpPr>
            <a:spLocks noGrp="1"/>
          </p:cNvSpPr>
          <p:nvPr>
            <p:ph type="body" sz="quarter" idx="17"/>
          </p:nvPr>
        </p:nvSpPr>
        <p:spPr>
          <a:xfrm>
            <a:off x="3454400" y="1752601"/>
            <a:ext cx="3869008" cy="1169551"/>
          </a:xfrm>
        </p:spPr>
        <p:txBody>
          <a:bodyPr wrap="square"/>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hidden="1">
            <a:extLst>
              <a:ext uri="{FF2B5EF4-FFF2-40B4-BE49-F238E27FC236}">
                <a16:creationId xmlns:a16="http://schemas.microsoft.com/office/drawing/2014/main" id="{1780D01B-6581-4B4B-8BDF-3D053BA22367}"/>
              </a:ext>
            </a:extLst>
          </p:cNvPr>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1900" b="1" i="0" baseline="0">
              <a:latin typeface="Arial"/>
              <a:ea typeface="+mj-ea"/>
              <a:cs typeface="Arial"/>
              <a:sym typeface="Arial"/>
            </a:endParaRPr>
          </a:p>
        </p:txBody>
      </p:sp>
      <p:pic>
        <p:nvPicPr>
          <p:cNvPr id="6147" name="Picture 3">
            <a:extLst>
              <a:ext uri="{FF2B5EF4-FFF2-40B4-BE49-F238E27FC236}">
                <a16:creationId xmlns:a16="http://schemas.microsoft.com/office/drawing/2014/main" id="{49ADD5CF-41D3-97B6-4BE4-FF773019A8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90934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Comparative 04">
  <p:cSld name="Comparative 04">
    <p:spTree>
      <p:nvGrpSpPr>
        <p:cNvPr id="1" name="Shape 123"/>
        <p:cNvGrpSpPr/>
        <p:nvPr/>
      </p:nvGrpSpPr>
      <p:grpSpPr>
        <a:xfrm>
          <a:off x="0" y="0"/>
          <a:ext cx="0" cy="0"/>
          <a:chOff x="0" y="0"/>
          <a:chExt cx="0" cy="0"/>
        </a:xfrm>
      </p:grpSpPr>
      <p:sp>
        <p:nvSpPr>
          <p:cNvPr id="124" name="Google Shape;124;p47"/>
          <p:cNvSpPr txBox="1">
            <a:spLocks noGrp="1"/>
          </p:cNvSpPr>
          <p:nvPr>
            <p:ph type="ctrTitle"/>
          </p:nvPr>
        </p:nvSpPr>
        <p:spPr>
          <a:xfrm>
            <a:off x="550460" y="540375"/>
            <a:ext cx="11267562" cy="555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5F5F5F"/>
              </a:buClr>
              <a:buSzPts val="4000"/>
              <a:buFont typeface="Arial"/>
              <a:buNone/>
              <a:defRPr sz="4000" b="1">
                <a:solidFill>
                  <a:srgbClr val="5F5F5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47"/>
          <p:cNvSpPr/>
          <p:nvPr/>
        </p:nvSpPr>
        <p:spPr>
          <a:xfrm>
            <a:off x="-966" y="1964602"/>
            <a:ext cx="12192000" cy="489339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26" name="Google Shape;126;p47" descr="Diagram, engineering drawing&#10;&#10;Description automatically generated"/>
          <p:cNvPicPr preferRelativeResize="0"/>
          <p:nvPr/>
        </p:nvPicPr>
        <p:blipFill rotWithShape="1">
          <a:blip r:embed="rId2">
            <a:alphaModFix/>
          </a:blip>
          <a:srcRect l="22477" r="25302" b="37561"/>
          <a:stretch/>
        </p:blipFill>
        <p:spPr>
          <a:xfrm rot="5400000">
            <a:off x="-1397907" y="3131201"/>
            <a:ext cx="5124703" cy="2328898"/>
          </a:xfrm>
          <a:prstGeom prst="rect">
            <a:avLst/>
          </a:prstGeom>
          <a:noFill/>
          <a:ln>
            <a:noFill/>
          </a:ln>
        </p:spPr>
      </p:pic>
      <p:pic>
        <p:nvPicPr>
          <p:cNvPr id="127" name="Google Shape;127;p47"/>
          <p:cNvPicPr preferRelativeResize="0"/>
          <p:nvPr/>
        </p:nvPicPr>
        <p:blipFill rotWithShape="1">
          <a:blip r:embed="rId3">
            <a:alphaModFix/>
          </a:blip>
          <a:srcRect/>
          <a:stretch/>
        </p:blipFill>
        <p:spPr>
          <a:xfrm>
            <a:off x="10847849" y="6146062"/>
            <a:ext cx="970173" cy="489457"/>
          </a:xfrm>
          <a:prstGeom prst="rect">
            <a:avLst/>
          </a:prstGeom>
          <a:noFill/>
          <a:ln>
            <a:noFill/>
          </a:ln>
        </p:spPr>
      </p:pic>
      <p:sp>
        <p:nvSpPr>
          <p:cNvPr id="128" name="Google Shape;128;p47"/>
          <p:cNvSpPr/>
          <p:nvPr/>
        </p:nvSpPr>
        <p:spPr>
          <a:xfrm>
            <a:off x="537848" y="279933"/>
            <a:ext cx="932767" cy="93345"/>
          </a:xfrm>
          <a:prstGeom prst="rect">
            <a:avLst/>
          </a:prstGeom>
          <a:solidFill>
            <a:srgbClr val="FF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07580008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Boxes 02">
  <p:cSld name="Boxes 02">
    <p:spTree>
      <p:nvGrpSpPr>
        <p:cNvPr id="1" name="Shape 137"/>
        <p:cNvGrpSpPr/>
        <p:nvPr/>
      </p:nvGrpSpPr>
      <p:grpSpPr>
        <a:xfrm>
          <a:off x="0" y="0"/>
          <a:ext cx="0" cy="0"/>
          <a:chOff x="0" y="0"/>
          <a:chExt cx="0" cy="0"/>
        </a:xfrm>
      </p:grpSpPr>
      <p:sp>
        <p:nvSpPr>
          <p:cNvPr id="138" name="Google Shape;138;g396b8c690db_0_99"/>
          <p:cNvSpPr/>
          <p:nvPr/>
        </p:nvSpPr>
        <p:spPr>
          <a:xfrm>
            <a:off x="537848" y="279933"/>
            <a:ext cx="932700" cy="93300"/>
          </a:xfrm>
          <a:prstGeom prst="rect">
            <a:avLst/>
          </a:prstGeom>
          <a:solidFill>
            <a:srgbClr val="FF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 name="Google Shape;139;g396b8c690db_0_99"/>
          <p:cNvSpPr txBox="1">
            <a:spLocks noGrp="1"/>
          </p:cNvSpPr>
          <p:nvPr>
            <p:ph type="ctrTitle"/>
          </p:nvPr>
        </p:nvSpPr>
        <p:spPr>
          <a:xfrm>
            <a:off x="434557" y="513053"/>
            <a:ext cx="8434500" cy="6546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5F5F5F"/>
              </a:buClr>
              <a:buSzPts val="4000"/>
              <a:buFont typeface="Arial"/>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0" name="Google Shape;140;g396b8c690db_0_99" descr="A black background with white lines&#10;&#10;Description automatically generated"/>
          <p:cNvPicPr preferRelativeResize="0"/>
          <p:nvPr/>
        </p:nvPicPr>
        <p:blipFill rotWithShape="1">
          <a:blip r:embed="rId2">
            <a:alphaModFix/>
          </a:blip>
          <a:srcRect/>
          <a:stretch/>
        </p:blipFill>
        <p:spPr>
          <a:xfrm rot="10800000" flipH="1">
            <a:off x="6101731" y="-1"/>
            <a:ext cx="6090269" cy="1520982"/>
          </a:xfrm>
          <a:prstGeom prst="rect">
            <a:avLst/>
          </a:prstGeom>
          <a:noFill/>
          <a:ln>
            <a:noFill/>
          </a:ln>
        </p:spPr>
      </p:pic>
    </p:spTree>
    <p:extLst>
      <p:ext uri="{BB962C8B-B14F-4D97-AF65-F5344CB8AC3E}">
        <p14:creationId xmlns:p14="http://schemas.microsoft.com/office/powerpoint/2010/main" val="36275208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Divider 01">
  <p:cSld name="Divider 01">
    <p:spTree>
      <p:nvGrpSpPr>
        <p:cNvPr id="1" name="Shape 37"/>
        <p:cNvGrpSpPr/>
        <p:nvPr/>
      </p:nvGrpSpPr>
      <p:grpSpPr>
        <a:xfrm>
          <a:off x="0" y="0"/>
          <a:ext cx="0" cy="0"/>
          <a:chOff x="0" y="0"/>
          <a:chExt cx="0" cy="0"/>
        </a:xfrm>
      </p:grpSpPr>
      <p:sp>
        <p:nvSpPr>
          <p:cNvPr id="38" name="Google Shape;38;g3965f92f3f8_2_591"/>
          <p:cNvSpPr/>
          <p:nvPr/>
        </p:nvSpPr>
        <p:spPr>
          <a:xfrm>
            <a:off x="1082040" y="0"/>
            <a:ext cx="11109900" cy="68580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9" name="Google Shape;39;g3965f92f3f8_2_591"/>
          <p:cNvSpPr/>
          <p:nvPr/>
        </p:nvSpPr>
        <p:spPr>
          <a:xfrm>
            <a:off x="-1" y="0"/>
            <a:ext cx="1188300" cy="68580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0" name="Google Shape;40;g3965f92f3f8_2_591" descr="Diagram, engineering drawing&#10;&#10;Description automatically generated"/>
          <p:cNvPicPr preferRelativeResize="0"/>
          <p:nvPr/>
        </p:nvPicPr>
        <p:blipFill rotWithShape="1">
          <a:blip r:embed="rId2">
            <a:alphaModFix/>
          </a:blip>
          <a:srcRect l="-8425" t="-5141"/>
          <a:stretch/>
        </p:blipFill>
        <p:spPr>
          <a:xfrm>
            <a:off x="-100200" y="3916199"/>
            <a:ext cx="1288520" cy="2941801"/>
          </a:xfrm>
          <a:prstGeom prst="rect">
            <a:avLst/>
          </a:prstGeom>
          <a:noFill/>
          <a:ln>
            <a:noFill/>
          </a:ln>
        </p:spPr>
      </p:pic>
      <p:sp>
        <p:nvSpPr>
          <p:cNvPr id="41" name="Google Shape;41;g3965f92f3f8_2_591"/>
          <p:cNvSpPr/>
          <p:nvPr/>
        </p:nvSpPr>
        <p:spPr>
          <a:xfrm rot="-5400000">
            <a:off x="765754" y="2402701"/>
            <a:ext cx="674400" cy="177600"/>
          </a:xfrm>
          <a:prstGeom prst="rect">
            <a:avLst/>
          </a:prstGeom>
          <a:solidFill>
            <a:srgbClr val="FF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 name="Google Shape;42;g3965f92f3f8_2_591"/>
          <p:cNvSpPr txBox="1">
            <a:spLocks noGrp="1"/>
          </p:cNvSpPr>
          <p:nvPr>
            <p:ph type="ctrTitle"/>
          </p:nvPr>
        </p:nvSpPr>
        <p:spPr>
          <a:xfrm>
            <a:off x="1762125" y="2076363"/>
            <a:ext cx="7372500" cy="2387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90065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D674136-C432-4D85-86B4-D10551CB781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7D674136-C432-4D85-86B4-D10551CB781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11" name="Title 3"/>
          <p:cNvSpPr>
            <a:spLocks noGrp="1"/>
          </p:cNvSpPr>
          <p:nvPr>
            <p:ph type="title" hasCustomPrompt="1"/>
          </p:nvPr>
        </p:nvSpPr>
        <p:spPr>
          <a:xfrm>
            <a:off x="630000" y="622800"/>
            <a:ext cx="6256800" cy="523220"/>
          </a:xfrm>
          <a:prstGeom prst="rect">
            <a:avLst/>
          </a:prstGeom>
        </p:spPr>
        <p:txBody>
          <a:bodyPr vert="horz" wrap="square" lIns="0" tIns="0" rIns="0" bIns="0" anchor="t" anchorCtr="0">
            <a:sp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6" name="Slide Number">
            <a:extLst>
              <a:ext uri="{FF2B5EF4-FFF2-40B4-BE49-F238E27FC236}">
                <a16:creationId xmlns:a16="http://schemas.microsoft.com/office/drawing/2014/main" id="{823FB682-A5C5-4F70-952D-7F3618642648}"/>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3117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Blank 03">
  <p:cSld name="Blank 03">
    <p:spTree>
      <p:nvGrpSpPr>
        <p:cNvPr id="1" name="Shape 58"/>
        <p:cNvGrpSpPr/>
        <p:nvPr/>
      </p:nvGrpSpPr>
      <p:grpSpPr>
        <a:xfrm>
          <a:off x="0" y="0"/>
          <a:ext cx="0" cy="0"/>
          <a:chOff x="0" y="0"/>
          <a:chExt cx="0" cy="0"/>
        </a:xfrm>
      </p:grpSpPr>
      <p:pic>
        <p:nvPicPr>
          <p:cNvPr id="59" name="Google Shape;59;g3965f92f3f8_2_612"/>
          <p:cNvPicPr preferRelativeResize="0"/>
          <p:nvPr/>
        </p:nvPicPr>
        <p:blipFill rotWithShape="1">
          <a:blip r:embed="rId2">
            <a:alphaModFix/>
          </a:blip>
          <a:srcRect/>
          <a:stretch/>
        </p:blipFill>
        <p:spPr>
          <a:xfrm>
            <a:off x="10847849" y="6146062"/>
            <a:ext cx="970173" cy="489457"/>
          </a:xfrm>
          <a:prstGeom prst="rect">
            <a:avLst/>
          </a:prstGeom>
          <a:noFill/>
          <a:ln>
            <a:noFill/>
          </a:ln>
        </p:spPr>
      </p:pic>
      <p:sp>
        <p:nvSpPr>
          <p:cNvPr id="60" name="Google Shape;60;g3965f92f3f8_2_612"/>
          <p:cNvSpPr/>
          <p:nvPr/>
        </p:nvSpPr>
        <p:spPr>
          <a:xfrm>
            <a:off x="537848" y="279933"/>
            <a:ext cx="932700" cy="93300"/>
          </a:xfrm>
          <a:prstGeom prst="rect">
            <a:avLst/>
          </a:prstGeom>
          <a:solidFill>
            <a:srgbClr val="FF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8135547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Separator_1">
  <p:cSld name="Separator_1">
    <p:spTree>
      <p:nvGrpSpPr>
        <p:cNvPr id="1" name="Shape 54"/>
        <p:cNvGrpSpPr/>
        <p:nvPr/>
      </p:nvGrpSpPr>
      <p:grpSpPr>
        <a:xfrm>
          <a:off x="0" y="0"/>
          <a:ext cx="0" cy="0"/>
          <a:chOff x="0" y="0"/>
          <a:chExt cx="0" cy="0"/>
        </a:xfrm>
      </p:grpSpPr>
      <p:sp>
        <p:nvSpPr>
          <p:cNvPr id="55" name="Google Shape;55;g3965f92f3f8_2_608"/>
          <p:cNvSpPr txBox="1">
            <a:spLocks noGrp="1"/>
          </p:cNvSpPr>
          <p:nvPr>
            <p:ph type="ctrTitle"/>
          </p:nvPr>
        </p:nvSpPr>
        <p:spPr>
          <a:xfrm>
            <a:off x="1862707" y="2051340"/>
            <a:ext cx="4233300" cy="2510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168F"/>
              </a:buClr>
              <a:buSzPts val="6000"/>
              <a:buFont typeface="Helvetica Neue"/>
              <a:buNone/>
              <a:defRPr sz="6000" b="1">
                <a:solidFill>
                  <a:srgbClr val="00168F"/>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g3965f92f3f8_2_608"/>
          <p:cNvSpPr/>
          <p:nvPr/>
        </p:nvSpPr>
        <p:spPr>
          <a:xfrm>
            <a:off x="-1" y="0"/>
            <a:ext cx="1188300" cy="6858000"/>
          </a:xfrm>
          <a:prstGeom prst="rect">
            <a:avLst/>
          </a:prstGeom>
          <a:solidFill>
            <a:srgbClr val="00168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7" name="Google Shape;57;g3965f92f3f8_2_608"/>
          <p:cNvPicPr preferRelativeResize="0"/>
          <p:nvPr/>
        </p:nvPicPr>
        <p:blipFill rotWithShape="1">
          <a:blip r:embed="rId2">
            <a:alphaModFix/>
          </a:blip>
          <a:srcRect/>
          <a:stretch/>
        </p:blipFill>
        <p:spPr>
          <a:xfrm>
            <a:off x="111559" y="405233"/>
            <a:ext cx="965200" cy="486370"/>
          </a:xfrm>
          <a:prstGeom prst="rect">
            <a:avLst/>
          </a:prstGeom>
          <a:noFill/>
          <a:ln>
            <a:noFill/>
          </a:ln>
        </p:spPr>
      </p:pic>
    </p:spTree>
    <p:extLst>
      <p:ext uri="{BB962C8B-B14F-4D97-AF65-F5344CB8AC3E}">
        <p14:creationId xmlns:p14="http://schemas.microsoft.com/office/powerpoint/2010/main" val="330464019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Cover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0BF200-6D50-AFCC-62F8-DDA3BDBBA71D}"/>
              </a:ext>
            </a:extLst>
          </p:cNvPr>
          <p:cNvSpPr/>
          <p:nvPr userDrawn="1"/>
        </p:nvSpPr>
        <p:spPr>
          <a:xfrm>
            <a:off x="0" y="4270917"/>
            <a:ext cx="12192000" cy="2587082"/>
          </a:xfrm>
          <a:prstGeom prst="rect">
            <a:avLst/>
          </a:prstGeom>
          <a:solidFill>
            <a:srgbClr val="0016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eeSans" panose="020B0504020202020204" pitchFamily="34" charset="0"/>
            </a:endParaRPr>
          </a:p>
        </p:txBody>
      </p:sp>
      <p:pic>
        <p:nvPicPr>
          <p:cNvPr id="6" name="Picture 42" descr="Logo&#10;&#10;Description automatically generated">
            <a:extLst>
              <a:ext uri="{FF2B5EF4-FFF2-40B4-BE49-F238E27FC236}">
                <a16:creationId xmlns:a16="http://schemas.microsoft.com/office/drawing/2014/main" id="{409A2F84-076B-CDD1-A0CD-B4F6AF2DE28D}"/>
              </a:ext>
            </a:extLst>
          </p:cNvPr>
          <p:cNvPicPr>
            <a:picLocks noChangeAspect="1"/>
          </p:cNvPicPr>
          <p:nvPr userDrawn="1"/>
        </p:nvPicPr>
        <p:blipFill>
          <a:blip r:embed="rId2"/>
          <a:stretch>
            <a:fillRect/>
          </a:stretch>
        </p:blipFill>
        <p:spPr>
          <a:xfrm>
            <a:off x="10420349" y="286238"/>
            <a:ext cx="1428749" cy="722139"/>
          </a:xfrm>
          <a:prstGeom prst="rect">
            <a:avLst/>
          </a:prstGeom>
        </p:spPr>
      </p:pic>
      <p:pic>
        <p:nvPicPr>
          <p:cNvPr id="8" name="Graphic 7">
            <a:extLst>
              <a:ext uri="{FF2B5EF4-FFF2-40B4-BE49-F238E27FC236}">
                <a16:creationId xmlns:a16="http://schemas.microsoft.com/office/drawing/2014/main" id="{9D258FEA-388C-7589-4C30-B3913679C5CD}"/>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b="19301"/>
          <a:stretch/>
        </p:blipFill>
        <p:spPr>
          <a:xfrm>
            <a:off x="4392096" y="4390263"/>
            <a:ext cx="7799903" cy="2467737"/>
          </a:xfrm>
          <a:prstGeom prst="rect">
            <a:avLst/>
          </a:prstGeom>
        </p:spPr>
      </p:pic>
      <p:pic>
        <p:nvPicPr>
          <p:cNvPr id="9" name="Graphic 8">
            <a:extLst>
              <a:ext uri="{FF2B5EF4-FFF2-40B4-BE49-F238E27FC236}">
                <a16:creationId xmlns:a16="http://schemas.microsoft.com/office/drawing/2014/main" id="{EEE32979-59AA-6E71-B891-9D3319120FF8}"/>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24510"/>
          <a:stretch/>
        </p:blipFill>
        <p:spPr>
          <a:xfrm>
            <a:off x="0" y="4583110"/>
            <a:ext cx="4657725" cy="2274889"/>
          </a:xfrm>
          <a:prstGeom prst="rect">
            <a:avLst/>
          </a:prstGeom>
        </p:spPr>
      </p:pic>
      <p:sp>
        <p:nvSpPr>
          <p:cNvPr id="10" name="Rectangle 9">
            <a:extLst>
              <a:ext uri="{FF2B5EF4-FFF2-40B4-BE49-F238E27FC236}">
                <a16:creationId xmlns:a16="http://schemas.microsoft.com/office/drawing/2014/main" id="{E609ADC4-28FD-9F1A-960C-FB4B33762D2B}"/>
              </a:ext>
            </a:extLst>
          </p:cNvPr>
          <p:cNvSpPr/>
          <p:nvPr userDrawn="1"/>
        </p:nvSpPr>
        <p:spPr>
          <a:xfrm>
            <a:off x="519455" y="2306955"/>
            <a:ext cx="1275055" cy="93345"/>
          </a:xfrm>
          <a:prstGeom prst="rect">
            <a:avLst/>
          </a:prstGeom>
          <a:solidFill>
            <a:srgbClr val="FFB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FreeSans" panose="020B0504020202020204" pitchFamily="34" charset="0"/>
            </a:endParaRPr>
          </a:p>
        </p:txBody>
      </p:sp>
      <p:sp>
        <p:nvSpPr>
          <p:cNvPr id="2" name="Title 1">
            <a:extLst>
              <a:ext uri="{FF2B5EF4-FFF2-40B4-BE49-F238E27FC236}">
                <a16:creationId xmlns:a16="http://schemas.microsoft.com/office/drawing/2014/main" id="{8D80407A-716D-2932-2B15-78505887AA9F}"/>
              </a:ext>
            </a:extLst>
          </p:cNvPr>
          <p:cNvSpPr>
            <a:spLocks noGrp="1"/>
          </p:cNvSpPr>
          <p:nvPr>
            <p:ph type="ctrTitle"/>
          </p:nvPr>
        </p:nvSpPr>
        <p:spPr>
          <a:xfrm>
            <a:off x="428624" y="2512608"/>
            <a:ext cx="11420474" cy="525867"/>
          </a:xfrm>
        </p:spPr>
        <p:txBody>
          <a:bodyPr anchor="t">
            <a:normAutofit/>
          </a:bodyPr>
          <a:lstStyle>
            <a:lvl1pPr algn="l">
              <a:defRPr sz="4000"/>
            </a:lvl1pPr>
          </a:lstStyle>
          <a:p>
            <a:endParaRPr lang="en-US"/>
          </a:p>
        </p:txBody>
      </p:sp>
      <p:sp>
        <p:nvSpPr>
          <p:cNvPr id="3" name="Subtitle 2">
            <a:extLst>
              <a:ext uri="{FF2B5EF4-FFF2-40B4-BE49-F238E27FC236}">
                <a16:creationId xmlns:a16="http://schemas.microsoft.com/office/drawing/2014/main" id="{E3C1458D-1D3A-7B3E-0762-5C302B7E0697}"/>
              </a:ext>
            </a:extLst>
          </p:cNvPr>
          <p:cNvSpPr>
            <a:spLocks noGrp="1"/>
          </p:cNvSpPr>
          <p:nvPr>
            <p:ph type="subTitle" idx="1"/>
          </p:nvPr>
        </p:nvSpPr>
        <p:spPr>
          <a:xfrm>
            <a:off x="428624" y="3230157"/>
            <a:ext cx="6219826" cy="894167"/>
          </a:xfrm>
          <a:prstGeom prst="rect">
            <a:avLst/>
          </a:prstGeom>
        </p:spPr>
        <p:txBody>
          <a:bodyPr>
            <a:normAutofit/>
          </a:bodyPr>
          <a:lstStyle>
            <a:lvl1pPr marL="0" indent="0" algn="l">
              <a:buNone/>
              <a:defRPr sz="17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Tree>
    <p:extLst>
      <p:ext uri="{BB962C8B-B14F-4D97-AF65-F5344CB8AC3E}">
        <p14:creationId xmlns:p14="http://schemas.microsoft.com/office/powerpoint/2010/main" val="9338770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Divider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4284CF-2C6F-178F-5126-AD84D51969FD}"/>
              </a:ext>
            </a:extLst>
          </p:cNvPr>
          <p:cNvSpPr/>
          <p:nvPr userDrawn="1"/>
        </p:nvSpPr>
        <p:spPr>
          <a:xfrm>
            <a:off x="1082040" y="0"/>
            <a:ext cx="11109960" cy="6858000"/>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FreeSans" panose="020B0504020202020204" pitchFamily="34" charset="0"/>
              </a:rPr>
              <a:t> </a:t>
            </a:r>
          </a:p>
        </p:txBody>
      </p:sp>
      <p:sp>
        <p:nvSpPr>
          <p:cNvPr id="6" name="Rectangle 5">
            <a:extLst>
              <a:ext uri="{FF2B5EF4-FFF2-40B4-BE49-F238E27FC236}">
                <a16:creationId xmlns:a16="http://schemas.microsoft.com/office/drawing/2014/main" id="{FD3ECC6A-D2E3-F09C-48C7-B77DB8771BB9}"/>
              </a:ext>
            </a:extLst>
          </p:cNvPr>
          <p:cNvSpPr/>
          <p:nvPr userDrawn="1"/>
        </p:nvSpPr>
        <p:spPr>
          <a:xfrm>
            <a:off x="-1" y="0"/>
            <a:ext cx="1188321"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eeSans" panose="020B0504020202020204" pitchFamily="34" charset="0"/>
            </a:endParaRPr>
          </a:p>
        </p:txBody>
      </p:sp>
      <p:pic>
        <p:nvPicPr>
          <p:cNvPr id="7" name="Picture 6" descr="Diagram, engineering drawing&#10;&#10;Description automatically generated">
            <a:extLst>
              <a:ext uri="{FF2B5EF4-FFF2-40B4-BE49-F238E27FC236}">
                <a16:creationId xmlns:a16="http://schemas.microsoft.com/office/drawing/2014/main" id="{DF83DCF6-2878-0EC7-F197-BB35B546712B}"/>
              </a:ext>
            </a:extLst>
          </p:cNvPr>
          <p:cNvPicPr>
            <a:picLocks noChangeAspect="1"/>
          </p:cNvPicPr>
          <p:nvPr userDrawn="1"/>
        </p:nvPicPr>
        <p:blipFill rotWithShape="1">
          <a:blip r:embed="rId2"/>
          <a:srcRect l="-1293" t="-4883" r="84656" b="4947"/>
          <a:stretch/>
        </p:blipFill>
        <p:spPr>
          <a:xfrm>
            <a:off x="-100200" y="3916199"/>
            <a:ext cx="1288520" cy="2941801"/>
          </a:xfrm>
          <a:prstGeom prst="rect">
            <a:avLst/>
          </a:prstGeom>
          <a:noFill/>
        </p:spPr>
      </p:pic>
      <p:sp>
        <p:nvSpPr>
          <p:cNvPr id="8" name="Rectangle 7">
            <a:extLst>
              <a:ext uri="{FF2B5EF4-FFF2-40B4-BE49-F238E27FC236}">
                <a16:creationId xmlns:a16="http://schemas.microsoft.com/office/drawing/2014/main" id="{61C85F88-2A07-6F95-6F89-8078579FB044}"/>
              </a:ext>
            </a:extLst>
          </p:cNvPr>
          <p:cNvSpPr/>
          <p:nvPr userDrawn="1"/>
        </p:nvSpPr>
        <p:spPr>
          <a:xfrm rot="16200000">
            <a:off x="765703" y="2402633"/>
            <a:ext cx="674518" cy="177617"/>
          </a:xfrm>
          <a:prstGeom prst="rect">
            <a:avLst/>
          </a:prstGeom>
          <a:solidFill>
            <a:srgbClr val="FFB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FreeSans" panose="020B0504020202020204" pitchFamily="34" charset="0"/>
            </a:endParaRPr>
          </a:p>
        </p:txBody>
      </p:sp>
      <p:sp>
        <p:nvSpPr>
          <p:cNvPr id="2" name="Title 1">
            <a:extLst>
              <a:ext uri="{FF2B5EF4-FFF2-40B4-BE49-F238E27FC236}">
                <a16:creationId xmlns:a16="http://schemas.microsoft.com/office/drawing/2014/main" id="{8D80407A-716D-2932-2B15-78505887AA9F}"/>
              </a:ext>
            </a:extLst>
          </p:cNvPr>
          <p:cNvSpPr>
            <a:spLocks noGrp="1"/>
          </p:cNvSpPr>
          <p:nvPr>
            <p:ph type="ctrTitle"/>
          </p:nvPr>
        </p:nvSpPr>
        <p:spPr>
          <a:xfrm>
            <a:off x="1762125" y="2076363"/>
            <a:ext cx="7372350" cy="2387600"/>
          </a:xfrm>
        </p:spPr>
        <p:txBody>
          <a:bodyPr anchor="t">
            <a:normAutofit/>
          </a:bodyPr>
          <a:lstStyle>
            <a:lvl1pPr algn="l">
              <a:defRPr sz="6000">
                <a:solidFill>
                  <a:schemeClr val="bg1"/>
                </a:solidFill>
              </a:defRPr>
            </a:lvl1pPr>
          </a:lstStyle>
          <a:p>
            <a:endParaRPr lang="en-US"/>
          </a:p>
        </p:txBody>
      </p:sp>
    </p:spTree>
    <p:extLst>
      <p:ext uri="{BB962C8B-B14F-4D97-AF65-F5344CB8AC3E}">
        <p14:creationId xmlns:p14="http://schemas.microsoft.com/office/powerpoint/2010/main" val="25584713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Comparative 04">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55AC4B0-84F2-0A66-2BBE-BA17B6222D33}"/>
              </a:ext>
            </a:extLst>
          </p:cNvPr>
          <p:cNvSpPr>
            <a:spLocks noGrp="1"/>
          </p:cNvSpPr>
          <p:nvPr>
            <p:ph type="ctrTitle"/>
          </p:nvPr>
        </p:nvSpPr>
        <p:spPr>
          <a:xfrm>
            <a:off x="550460" y="540375"/>
            <a:ext cx="11267562" cy="555000"/>
          </a:xfrm>
          <a:prstGeom prst="rect">
            <a:avLst/>
          </a:prstGeom>
        </p:spPr>
        <p:txBody>
          <a:bodyPr lIns="0" tIns="0" rIns="0" bIns="0" anchor="t">
            <a:noAutofit/>
          </a:bodyPr>
          <a:lstStyle>
            <a:lvl1pPr marL="0" algn="l" defTabSz="914400" rtl="0" eaLnBrk="1" latinLnBrk="0" hangingPunct="1">
              <a:lnSpc>
                <a:spcPct val="90000"/>
              </a:lnSpc>
              <a:spcBef>
                <a:spcPct val="0"/>
              </a:spcBef>
              <a:buNone/>
              <a:defRPr lang="en-US" sz="4000" b="1" kern="1200" dirty="0">
                <a:solidFill>
                  <a:srgbClr val="5F5F5F"/>
                </a:solidFill>
                <a:latin typeface="FreeSans" panose="020B0504020202020204" pitchFamily="34" charset="0"/>
                <a:ea typeface="+mn-ea"/>
                <a:cs typeface="+mn-cs"/>
              </a:defRPr>
            </a:lvl1pPr>
          </a:lstStyle>
          <a:p>
            <a:endParaRPr lang="en-US"/>
          </a:p>
        </p:txBody>
      </p:sp>
      <p:sp>
        <p:nvSpPr>
          <p:cNvPr id="2" name="Rectangle 1">
            <a:extLst>
              <a:ext uri="{FF2B5EF4-FFF2-40B4-BE49-F238E27FC236}">
                <a16:creationId xmlns:a16="http://schemas.microsoft.com/office/drawing/2014/main" id="{3EA7B41A-53C9-6A83-0B48-4E78699DC6FC}"/>
              </a:ext>
            </a:extLst>
          </p:cNvPr>
          <p:cNvSpPr/>
          <p:nvPr userDrawn="1"/>
        </p:nvSpPr>
        <p:spPr>
          <a:xfrm>
            <a:off x="-966" y="1964602"/>
            <a:ext cx="12192000" cy="48933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eeSans" panose="020B0504020202020204" pitchFamily="34" charset="0"/>
            </a:endParaRPr>
          </a:p>
        </p:txBody>
      </p:sp>
      <p:pic>
        <p:nvPicPr>
          <p:cNvPr id="5" name="Picture 4" descr="Diagram, engineering drawing&#10;&#10;Description automatically generated">
            <a:extLst>
              <a:ext uri="{FF2B5EF4-FFF2-40B4-BE49-F238E27FC236}">
                <a16:creationId xmlns:a16="http://schemas.microsoft.com/office/drawing/2014/main" id="{16A434C3-73D7-498E-BD97-02EDC95C565D}"/>
              </a:ext>
            </a:extLst>
          </p:cNvPr>
          <p:cNvPicPr>
            <a:picLocks noChangeAspect="1"/>
          </p:cNvPicPr>
          <p:nvPr userDrawn="1"/>
        </p:nvPicPr>
        <p:blipFill rotWithShape="1">
          <a:blip r:embed="rId2"/>
          <a:srcRect l="22478" r="25302" b="37561"/>
          <a:stretch/>
        </p:blipFill>
        <p:spPr>
          <a:xfrm rot="5400000">
            <a:off x="-1397907" y="3131201"/>
            <a:ext cx="5124703" cy="2328898"/>
          </a:xfrm>
          <a:prstGeom prst="rect">
            <a:avLst/>
          </a:prstGeom>
        </p:spPr>
      </p:pic>
      <p:pic>
        <p:nvPicPr>
          <p:cNvPr id="6" name="Graphic 5">
            <a:extLst>
              <a:ext uri="{FF2B5EF4-FFF2-40B4-BE49-F238E27FC236}">
                <a16:creationId xmlns:a16="http://schemas.microsoft.com/office/drawing/2014/main" id="{943F1150-1966-563D-9E1D-865B2C09AD7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847849" y="6146062"/>
            <a:ext cx="970173" cy="489457"/>
          </a:xfrm>
          <a:prstGeom prst="rect">
            <a:avLst/>
          </a:prstGeom>
        </p:spPr>
      </p:pic>
      <p:sp>
        <p:nvSpPr>
          <p:cNvPr id="7" name="Rectangle 6">
            <a:extLst>
              <a:ext uri="{FF2B5EF4-FFF2-40B4-BE49-F238E27FC236}">
                <a16:creationId xmlns:a16="http://schemas.microsoft.com/office/drawing/2014/main" id="{48E5D31E-BAE1-2F57-E868-46078B99100D}"/>
              </a:ext>
            </a:extLst>
          </p:cNvPr>
          <p:cNvSpPr/>
          <p:nvPr userDrawn="1"/>
        </p:nvSpPr>
        <p:spPr>
          <a:xfrm>
            <a:off x="537848" y="279933"/>
            <a:ext cx="932767" cy="93345"/>
          </a:xfrm>
          <a:prstGeom prst="rect">
            <a:avLst/>
          </a:prstGeom>
          <a:solidFill>
            <a:srgbClr val="FFB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FreeSans" panose="020B0504020202020204" pitchFamily="34" charset="0"/>
            </a:endParaRPr>
          </a:p>
        </p:txBody>
      </p:sp>
    </p:spTree>
    <p:extLst>
      <p:ext uri="{BB962C8B-B14F-4D97-AF65-F5344CB8AC3E}">
        <p14:creationId xmlns:p14="http://schemas.microsoft.com/office/powerpoint/2010/main" val="71155531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x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0407A-716D-2932-2B15-78505887AA9F}"/>
              </a:ext>
            </a:extLst>
          </p:cNvPr>
          <p:cNvSpPr>
            <a:spLocks noGrp="1"/>
          </p:cNvSpPr>
          <p:nvPr>
            <p:ph type="ctrTitle" hasCustomPrompt="1"/>
          </p:nvPr>
        </p:nvSpPr>
        <p:spPr>
          <a:xfrm>
            <a:off x="3562350" y="1669221"/>
            <a:ext cx="7219950" cy="559629"/>
          </a:xfrm>
        </p:spPr>
        <p:txBody>
          <a:bodyPr anchor="t">
            <a:normAutofit/>
          </a:bodyPr>
          <a:lstStyle>
            <a:lvl1pPr algn="l">
              <a:defRPr sz="4000">
                <a:solidFill>
                  <a:srgbClr val="00168F"/>
                </a:solidFill>
              </a:defRPr>
            </a:lvl1pPr>
          </a:lstStyle>
          <a:p>
            <a:r>
              <a:rPr lang="en-US"/>
              <a:t>Concept Name</a:t>
            </a:r>
          </a:p>
        </p:txBody>
      </p:sp>
      <p:sp>
        <p:nvSpPr>
          <p:cNvPr id="5" name="Rectangle 4">
            <a:extLst>
              <a:ext uri="{FF2B5EF4-FFF2-40B4-BE49-F238E27FC236}">
                <a16:creationId xmlns:a16="http://schemas.microsoft.com/office/drawing/2014/main" id="{9EEA734D-8C0B-A768-C35B-580C588DF48E}"/>
              </a:ext>
            </a:extLst>
          </p:cNvPr>
          <p:cNvSpPr/>
          <p:nvPr userDrawn="1"/>
        </p:nvSpPr>
        <p:spPr>
          <a:xfrm>
            <a:off x="1" y="0"/>
            <a:ext cx="3201166" cy="6858000"/>
          </a:xfrm>
          <a:prstGeom prst="rect">
            <a:avLst/>
          </a:prstGeom>
          <a:solidFill>
            <a:srgbClr val="001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eeSans" panose="020B0504020202020204" pitchFamily="34" charset="0"/>
            </a:endParaRPr>
          </a:p>
        </p:txBody>
      </p:sp>
      <p:pic>
        <p:nvPicPr>
          <p:cNvPr id="6" name="Picture 5" descr="A black and white logo&#10;&#10;Description automatically generated">
            <a:extLst>
              <a:ext uri="{FF2B5EF4-FFF2-40B4-BE49-F238E27FC236}">
                <a16:creationId xmlns:a16="http://schemas.microsoft.com/office/drawing/2014/main" id="{7B55493B-86E6-F35A-4A4D-F4F83AF190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2044" y="2818178"/>
            <a:ext cx="2137144" cy="1221643"/>
          </a:xfrm>
          <a:prstGeom prst="rect">
            <a:avLst/>
          </a:prstGeom>
        </p:spPr>
      </p:pic>
      <p:pic>
        <p:nvPicPr>
          <p:cNvPr id="7" name="Picture 6">
            <a:extLst>
              <a:ext uri="{FF2B5EF4-FFF2-40B4-BE49-F238E27FC236}">
                <a16:creationId xmlns:a16="http://schemas.microsoft.com/office/drawing/2014/main" id="{231D1934-AF53-CDDD-E7D7-FF71C83DD03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210" y="3"/>
            <a:ext cx="667360" cy="6903023"/>
          </a:xfrm>
          <a:prstGeom prst="rect">
            <a:avLst/>
          </a:prstGeom>
        </p:spPr>
      </p:pic>
      <p:sp>
        <p:nvSpPr>
          <p:cNvPr id="8" name="Rectangle 7">
            <a:extLst>
              <a:ext uri="{FF2B5EF4-FFF2-40B4-BE49-F238E27FC236}">
                <a16:creationId xmlns:a16="http://schemas.microsoft.com/office/drawing/2014/main" id="{F94AE361-90D1-33E7-3D25-9C4DD0DA33FF}"/>
              </a:ext>
            </a:extLst>
          </p:cNvPr>
          <p:cNvSpPr/>
          <p:nvPr userDrawn="1"/>
        </p:nvSpPr>
        <p:spPr>
          <a:xfrm>
            <a:off x="3702744" y="322461"/>
            <a:ext cx="932767" cy="93345"/>
          </a:xfrm>
          <a:prstGeom prst="rect">
            <a:avLst/>
          </a:prstGeom>
          <a:solidFill>
            <a:srgbClr val="FFB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FreeSans" panose="020B0504020202020204" pitchFamily="34" charset="0"/>
            </a:endParaRPr>
          </a:p>
        </p:txBody>
      </p:sp>
      <p:sp>
        <p:nvSpPr>
          <p:cNvPr id="14" name="Text Placeholder 13">
            <a:extLst>
              <a:ext uri="{FF2B5EF4-FFF2-40B4-BE49-F238E27FC236}">
                <a16:creationId xmlns:a16="http://schemas.microsoft.com/office/drawing/2014/main" id="{B1336F1C-D33B-F00B-7BE3-91B181CFA753}"/>
              </a:ext>
            </a:extLst>
          </p:cNvPr>
          <p:cNvSpPr>
            <a:spLocks noGrp="1"/>
          </p:cNvSpPr>
          <p:nvPr>
            <p:ph type="body" sz="quarter" idx="10" hasCustomPrompt="1"/>
          </p:nvPr>
        </p:nvSpPr>
        <p:spPr>
          <a:xfrm>
            <a:off x="3562350" y="3171825"/>
            <a:ext cx="5377219" cy="3363913"/>
          </a:xfrm>
        </p:spPr>
        <p:txBody>
          <a:bodyPr>
            <a:normAutofit/>
          </a:bodyPr>
          <a:lstStyle>
            <a:lvl1pPr>
              <a:defRPr sz="1600"/>
            </a:lvl1pPr>
          </a:lstStyle>
          <a:p>
            <a:r>
              <a:rPr lang="en-US" sz="1600">
                <a:latin typeface="Arial"/>
                <a:ea typeface="Roboto Medium"/>
                <a:cs typeface="Arial"/>
              </a:rPr>
              <a:t>This is the rationale for the concept. Lorem ipsum dolor sit </a:t>
            </a:r>
            <a:r>
              <a:rPr lang="en-US" sz="1600" err="1">
                <a:latin typeface="Arial"/>
                <a:ea typeface="Roboto Medium"/>
                <a:cs typeface="Arial"/>
              </a:rPr>
              <a:t>amet</a:t>
            </a:r>
            <a:r>
              <a:rPr lang="en-US" sz="1600">
                <a:latin typeface="Arial"/>
                <a:ea typeface="Roboto Medium"/>
                <a:cs typeface="Arial"/>
              </a:rPr>
              <a:t>, </a:t>
            </a:r>
            <a:r>
              <a:rPr lang="en-US" sz="1600" err="1">
                <a:latin typeface="Arial"/>
                <a:ea typeface="Roboto Medium"/>
                <a:cs typeface="Arial"/>
              </a:rPr>
              <a:t>consectetuer</a:t>
            </a:r>
            <a:r>
              <a:rPr lang="en-US" sz="1600">
                <a:latin typeface="Arial"/>
                <a:ea typeface="Roboto Medium"/>
                <a:cs typeface="Arial"/>
              </a:rPr>
              <a:t> </a:t>
            </a:r>
            <a:r>
              <a:rPr lang="en-US" sz="1600" err="1">
                <a:latin typeface="Arial"/>
                <a:ea typeface="Roboto Medium"/>
                <a:cs typeface="Arial"/>
              </a:rPr>
              <a:t>adipiscing</a:t>
            </a:r>
            <a:r>
              <a:rPr lang="en-US" sz="1600">
                <a:latin typeface="Arial"/>
                <a:ea typeface="Roboto Medium"/>
                <a:cs typeface="Arial"/>
              </a:rPr>
              <a:t> </a:t>
            </a:r>
            <a:r>
              <a:rPr lang="en-US" sz="1600" err="1">
                <a:latin typeface="Arial"/>
                <a:ea typeface="Roboto Medium"/>
                <a:cs typeface="Arial"/>
              </a:rPr>
              <a:t>elit</a:t>
            </a:r>
            <a:r>
              <a:rPr lang="en-US" sz="1600">
                <a:latin typeface="Arial"/>
                <a:ea typeface="Roboto Medium"/>
                <a:cs typeface="Arial"/>
              </a:rPr>
              <a:t>, sed diam </a:t>
            </a:r>
            <a:r>
              <a:rPr lang="en-US" sz="1600" err="1">
                <a:latin typeface="Arial"/>
                <a:ea typeface="Roboto Medium"/>
                <a:cs typeface="Arial"/>
              </a:rPr>
              <a:t>nonummy</a:t>
            </a:r>
            <a:r>
              <a:rPr lang="en-US" sz="1600">
                <a:latin typeface="Arial"/>
                <a:ea typeface="Roboto Medium"/>
                <a:cs typeface="Arial"/>
              </a:rPr>
              <a:t> </a:t>
            </a:r>
            <a:r>
              <a:rPr lang="en-US" sz="1600" err="1">
                <a:latin typeface="Arial"/>
                <a:ea typeface="Roboto Medium"/>
                <a:cs typeface="Arial"/>
              </a:rPr>
              <a:t>nibh</a:t>
            </a:r>
            <a:r>
              <a:rPr lang="en-US" sz="1600">
                <a:latin typeface="Arial"/>
                <a:ea typeface="Roboto Medium"/>
                <a:cs typeface="Arial"/>
              </a:rPr>
              <a:t> </a:t>
            </a:r>
            <a:r>
              <a:rPr lang="en-US" sz="1600" err="1">
                <a:latin typeface="Arial"/>
                <a:ea typeface="Roboto Medium"/>
                <a:cs typeface="Arial"/>
              </a:rPr>
              <a:t>euismod</a:t>
            </a:r>
            <a:r>
              <a:rPr lang="en-US" sz="1600">
                <a:latin typeface="Arial"/>
                <a:ea typeface="Roboto Medium"/>
                <a:cs typeface="Arial"/>
              </a:rPr>
              <a:t> </a:t>
            </a:r>
            <a:r>
              <a:rPr lang="en-US" sz="1600" err="1">
                <a:latin typeface="Arial"/>
                <a:ea typeface="Roboto Medium"/>
                <a:cs typeface="Arial"/>
              </a:rPr>
              <a:t>tincidunt</a:t>
            </a:r>
            <a:r>
              <a:rPr lang="en-US" sz="1600">
                <a:latin typeface="Arial"/>
                <a:ea typeface="Roboto Medium"/>
                <a:cs typeface="Arial"/>
              </a:rPr>
              <a:t> </a:t>
            </a:r>
            <a:r>
              <a:rPr lang="en-US" sz="1600" err="1">
                <a:latin typeface="Arial"/>
                <a:ea typeface="Roboto Medium"/>
                <a:cs typeface="Arial"/>
              </a:rPr>
              <a:t>ut</a:t>
            </a:r>
            <a:r>
              <a:rPr lang="en-US" sz="1600">
                <a:latin typeface="Arial"/>
                <a:ea typeface="Roboto Medium"/>
                <a:cs typeface="Arial"/>
              </a:rPr>
              <a:t> </a:t>
            </a:r>
            <a:r>
              <a:rPr lang="en-US" sz="1600" err="1">
                <a:latin typeface="Arial"/>
                <a:ea typeface="Roboto Medium"/>
                <a:cs typeface="Arial"/>
              </a:rPr>
              <a:t>laoreet</a:t>
            </a:r>
            <a:r>
              <a:rPr lang="en-US" sz="1600">
                <a:latin typeface="Arial"/>
                <a:ea typeface="Roboto Medium"/>
                <a:cs typeface="Arial"/>
              </a:rPr>
              <a:t> dolore magna </a:t>
            </a:r>
            <a:r>
              <a:rPr lang="en-US" sz="1600" err="1">
                <a:latin typeface="Arial"/>
                <a:ea typeface="Roboto Medium"/>
                <a:cs typeface="Arial"/>
              </a:rPr>
              <a:t>aliquam</a:t>
            </a:r>
            <a:r>
              <a:rPr lang="en-US" sz="1600">
                <a:latin typeface="Arial"/>
                <a:ea typeface="Roboto Medium"/>
                <a:cs typeface="Arial"/>
              </a:rPr>
              <a:t> </a:t>
            </a:r>
            <a:r>
              <a:rPr lang="en-US" sz="1600" err="1">
                <a:latin typeface="Arial"/>
                <a:ea typeface="Roboto Medium"/>
                <a:cs typeface="Arial"/>
              </a:rPr>
              <a:t>erat</a:t>
            </a:r>
            <a:r>
              <a:rPr lang="en-US" sz="1600">
                <a:latin typeface="Arial"/>
                <a:ea typeface="Roboto Medium"/>
                <a:cs typeface="Arial"/>
              </a:rPr>
              <a:t> </a:t>
            </a:r>
            <a:r>
              <a:rPr lang="en-US" sz="1600" err="1">
                <a:latin typeface="Arial"/>
                <a:ea typeface="Roboto Medium"/>
                <a:cs typeface="Arial"/>
              </a:rPr>
              <a:t>volutpat</a:t>
            </a:r>
            <a:r>
              <a:rPr lang="en-US" sz="1600">
                <a:latin typeface="Arial"/>
                <a:ea typeface="Roboto Medium"/>
                <a:cs typeface="Arial"/>
              </a:rPr>
              <a:t>. Ut </a:t>
            </a:r>
            <a:r>
              <a:rPr lang="en-US" sz="1600" err="1">
                <a:latin typeface="Arial"/>
                <a:ea typeface="Roboto Medium"/>
                <a:cs typeface="Arial"/>
              </a:rPr>
              <a:t>wisi</a:t>
            </a:r>
            <a:r>
              <a:rPr lang="en-US" sz="1600">
                <a:latin typeface="Arial"/>
                <a:ea typeface="Roboto Medium"/>
                <a:cs typeface="Arial"/>
              </a:rPr>
              <a:t> </a:t>
            </a:r>
            <a:r>
              <a:rPr lang="en-US" sz="1600" err="1">
                <a:latin typeface="Arial"/>
                <a:ea typeface="Roboto Medium"/>
                <a:cs typeface="Arial"/>
              </a:rPr>
              <a:t>enim</a:t>
            </a:r>
            <a:r>
              <a:rPr lang="en-US" sz="1600">
                <a:latin typeface="Arial"/>
                <a:ea typeface="Roboto Medium"/>
                <a:cs typeface="Arial"/>
              </a:rPr>
              <a:t> ad minim </a:t>
            </a:r>
            <a:r>
              <a:rPr lang="en-US" sz="1600" err="1">
                <a:latin typeface="Arial"/>
                <a:ea typeface="Roboto Medium"/>
                <a:cs typeface="Arial"/>
              </a:rPr>
              <a:t>veniam</a:t>
            </a:r>
            <a:r>
              <a:rPr lang="en-US" sz="1600">
                <a:latin typeface="Arial"/>
                <a:ea typeface="Roboto Medium"/>
                <a:cs typeface="Arial"/>
              </a:rPr>
              <a:t>, </a:t>
            </a:r>
            <a:r>
              <a:rPr lang="en-US" sz="1600" err="1">
                <a:latin typeface="Arial"/>
                <a:ea typeface="Roboto Medium"/>
                <a:cs typeface="Arial"/>
              </a:rPr>
              <a:t>quis</a:t>
            </a:r>
            <a:r>
              <a:rPr lang="en-US" sz="1600">
                <a:latin typeface="Arial"/>
                <a:ea typeface="Roboto Medium"/>
                <a:cs typeface="Arial"/>
              </a:rPr>
              <a:t> </a:t>
            </a:r>
            <a:r>
              <a:rPr lang="en-US" sz="1600" err="1">
                <a:latin typeface="Arial"/>
                <a:ea typeface="Roboto Medium"/>
                <a:cs typeface="Arial"/>
              </a:rPr>
              <a:t>nostrud</a:t>
            </a:r>
            <a:r>
              <a:rPr lang="en-US" sz="1600">
                <a:latin typeface="Arial"/>
                <a:ea typeface="Roboto Medium"/>
                <a:cs typeface="Arial"/>
              </a:rPr>
              <a:t> </a:t>
            </a:r>
            <a:r>
              <a:rPr lang="en-US" sz="1600" err="1">
                <a:latin typeface="Arial"/>
                <a:ea typeface="Roboto Medium"/>
                <a:cs typeface="Arial"/>
              </a:rPr>
              <a:t>exerci</a:t>
            </a:r>
            <a:r>
              <a:rPr lang="en-US" sz="1600">
                <a:latin typeface="Arial"/>
                <a:ea typeface="Roboto Medium"/>
                <a:cs typeface="Arial"/>
              </a:rPr>
              <a:t> </a:t>
            </a:r>
            <a:r>
              <a:rPr lang="en-US" sz="1600" err="1">
                <a:latin typeface="Arial"/>
                <a:ea typeface="Roboto Medium"/>
                <a:cs typeface="Arial"/>
              </a:rPr>
              <a:t>tation</a:t>
            </a:r>
            <a:r>
              <a:rPr lang="en-US" sz="1600">
                <a:latin typeface="Arial"/>
                <a:ea typeface="Roboto Medium"/>
                <a:cs typeface="Arial"/>
              </a:rPr>
              <a:t> </a:t>
            </a:r>
            <a:r>
              <a:rPr lang="en-US" sz="1600" err="1">
                <a:latin typeface="Arial"/>
                <a:ea typeface="Roboto Medium"/>
                <a:cs typeface="Arial"/>
              </a:rPr>
              <a:t>ullamcorper</a:t>
            </a:r>
            <a:r>
              <a:rPr lang="en-US" sz="1600">
                <a:latin typeface="Arial"/>
                <a:ea typeface="Roboto Medium"/>
                <a:cs typeface="Arial"/>
              </a:rPr>
              <a:t> </a:t>
            </a:r>
            <a:r>
              <a:rPr lang="en-US" sz="1600" err="1">
                <a:latin typeface="Arial"/>
                <a:ea typeface="Roboto Medium"/>
                <a:cs typeface="Arial"/>
              </a:rPr>
              <a:t>suscipit</a:t>
            </a:r>
            <a:r>
              <a:rPr lang="en-US" sz="1600">
                <a:latin typeface="Arial"/>
                <a:ea typeface="Roboto Medium"/>
                <a:cs typeface="Arial"/>
              </a:rPr>
              <a:t> </a:t>
            </a:r>
            <a:r>
              <a:rPr lang="en-US" sz="1600" err="1">
                <a:latin typeface="Arial"/>
                <a:ea typeface="Roboto Medium"/>
                <a:cs typeface="Arial"/>
              </a:rPr>
              <a:t>lobortis</a:t>
            </a:r>
            <a:r>
              <a:rPr lang="en-US" sz="1600">
                <a:latin typeface="Arial"/>
                <a:ea typeface="Roboto Medium"/>
                <a:cs typeface="Arial"/>
              </a:rPr>
              <a:t> </a:t>
            </a:r>
            <a:r>
              <a:rPr lang="en-US" sz="1600" err="1">
                <a:latin typeface="Arial"/>
                <a:ea typeface="Roboto Medium"/>
                <a:cs typeface="Arial"/>
              </a:rPr>
              <a:t>nisl</a:t>
            </a:r>
            <a:r>
              <a:rPr lang="en-US" sz="1600">
                <a:latin typeface="Arial"/>
                <a:ea typeface="Roboto Medium"/>
                <a:cs typeface="Arial"/>
              </a:rPr>
              <a:t> </a:t>
            </a:r>
            <a:r>
              <a:rPr lang="en-US" sz="1600" err="1">
                <a:latin typeface="Arial"/>
                <a:ea typeface="Roboto Medium"/>
                <a:cs typeface="Arial"/>
              </a:rPr>
              <a:t>ut</a:t>
            </a:r>
            <a:r>
              <a:rPr lang="en-US" sz="1600">
                <a:latin typeface="Arial"/>
                <a:ea typeface="Roboto Medium"/>
                <a:cs typeface="Arial"/>
              </a:rPr>
              <a:t> </a:t>
            </a:r>
            <a:r>
              <a:rPr lang="en-US" sz="1600" err="1">
                <a:latin typeface="Arial"/>
                <a:ea typeface="Roboto Medium"/>
                <a:cs typeface="Arial"/>
              </a:rPr>
              <a:t>aliquip</a:t>
            </a:r>
            <a:r>
              <a:rPr lang="en-US" sz="1600">
                <a:latin typeface="Arial"/>
                <a:ea typeface="Roboto Medium"/>
                <a:cs typeface="Arial"/>
              </a:rPr>
              <a:t> ex </a:t>
            </a:r>
            <a:r>
              <a:rPr lang="en-US" sz="1600" err="1">
                <a:latin typeface="Arial"/>
                <a:ea typeface="Roboto Medium"/>
                <a:cs typeface="Arial"/>
              </a:rPr>
              <a:t>ea</a:t>
            </a:r>
            <a:r>
              <a:rPr lang="en-US" sz="1600">
                <a:latin typeface="Arial"/>
                <a:ea typeface="Roboto Medium"/>
                <a:cs typeface="Arial"/>
              </a:rPr>
              <a:t> </a:t>
            </a:r>
            <a:r>
              <a:rPr lang="en-US" sz="1600" err="1">
                <a:latin typeface="Arial"/>
                <a:ea typeface="Roboto Medium"/>
                <a:cs typeface="Arial"/>
              </a:rPr>
              <a:t>commodo</a:t>
            </a:r>
            <a:r>
              <a:rPr lang="en-US" sz="1600">
                <a:latin typeface="Arial"/>
                <a:ea typeface="Roboto Medium"/>
                <a:cs typeface="Arial"/>
              </a:rPr>
              <a:t> </a:t>
            </a:r>
            <a:r>
              <a:rPr lang="en-US" sz="1600" err="1">
                <a:latin typeface="Arial"/>
                <a:ea typeface="Roboto Medium"/>
                <a:cs typeface="Arial"/>
              </a:rPr>
              <a:t>consequat</a:t>
            </a:r>
            <a:r>
              <a:rPr lang="en-US" sz="1600">
                <a:latin typeface="Arial"/>
                <a:ea typeface="Roboto Medium"/>
                <a:cs typeface="Arial"/>
              </a:rPr>
              <a:t>. Duis autem vel </a:t>
            </a:r>
            <a:r>
              <a:rPr lang="en-US" sz="1600" err="1">
                <a:latin typeface="Arial"/>
                <a:ea typeface="Roboto Medium"/>
                <a:cs typeface="Arial"/>
              </a:rPr>
              <a:t>eum</a:t>
            </a:r>
            <a:r>
              <a:rPr lang="en-US" sz="1600">
                <a:latin typeface="Arial"/>
                <a:ea typeface="Roboto Medium"/>
                <a:cs typeface="Arial"/>
              </a:rPr>
              <a:t> </a:t>
            </a:r>
            <a:r>
              <a:rPr lang="en-US" sz="1600" err="1">
                <a:latin typeface="Arial"/>
                <a:ea typeface="Roboto Medium"/>
                <a:cs typeface="Arial"/>
              </a:rPr>
              <a:t>iriure</a:t>
            </a:r>
            <a:r>
              <a:rPr lang="en-US" sz="1600">
                <a:latin typeface="Arial"/>
                <a:ea typeface="Roboto Medium"/>
                <a:cs typeface="Arial"/>
              </a:rPr>
              <a:t> dolor in </a:t>
            </a:r>
            <a:r>
              <a:rPr lang="en-US" sz="1600" err="1">
                <a:latin typeface="Arial"/>
                <a:ea typeface="Roboto Medium"/>
                <a:cs typeface="Arial"/>
              </a:rPr>
              <a:t>hendrerit</a:t>
            </a:r>
            <a:r>
              <a:rPr lang="en-US" sz="1600">
                <a:latin typeface="Arial"/>
                <a:ea typeface="Roboto Medium"/>
                <a:cs typeface="Arial"/>
              </a:rPr>
              <a:t> in </a:t>
            </a:r>
            <a:r>
              <a:rPr lang="en-US" sz="1600" err="1">
                <a:latin typeface="Arial"/>
                <a:ea typeface="Roboto Medium"/>
                <a:cs typeface="Arial"/>
              </a:rPr>
              <a:t>vulputate</a:t>
            </a:r>
            <a:r>
              <a:rPr lang="en-US" sz="1600">
                <a:latin typeface="Arial"/>
                <a:ea typeface="Roboto Medium"/>
                <a:cs typeface="Arial"/>
              </a:rPr>
              <a:t> </a:t>
            </a:r>
            <a:r>
              <a:rPr lang="en-US" sz="1600" err="1">
                <a:latin typeface="Arial"/>
                <a:ea typeface="Roboto Medium"/>
                <a:cs typeface="Arial"/>
              </a:rPr>
              <a:t>velit</a:t>
            </a:r>
            <a:r>
              <a:rPr lang="en-US" sz="1600">
                <a:latin typeface="Arial"/>
                <a:ea typeface="Roboto Medium"/>
                <a:cs typeface="Arial"/>
              </a:rPr>
              <a:t> </a:t>
            </a:r>
            <a:r>
              <a:rPr lang="en-US" sz="1600" err="1">
                <a:latin typeface="Arial"/>
                <a:ea typeface="Roboto Medium"/>
                <a:cs typeface="Arial"/>
              </a:rPr>
              <a:t>esse</a:t>
            </a:r>
            <a:r>
              <a:rPr lang="en-US" sz="1600">
                <a:latin typeface="Arial"/>
                <a:ea typeface="Roboto Medium"/>
                <a:cs typeface="Arial"/>
              </a:rPr>
              <a:t> </a:t>
            </a:r>
            <a:r>
              <a:rPr lang="en-US" sz="1600" err="1">
                <a:latin typeface="Arial"/>
                <a:ea typeface="Roboto Medium"/>
                <a:cs typeface="Arial"/>
              </a:rPr>
              <a:t>molestie</a:t>
            </a:r>
            <a:r>
              <a:rPr lang="en-US" sz="1600">
                <a:latin typeface="Arial"/>
                <a:ea typeface="Roboto Medium"/>
                <a:cs typeface="Arial"/>
              </a:rPr>
              <a:t> </a:t>
            </a:r>
            <a:r>
              <a:rPr lang="en-US" sz="1600" err="1">
                <a:latin typeface="Arial"/>
                <a:ea typeface="Roboto Medium"/>
                <a:cs typeface="Arial"/>
              </a:rPr>
              <a:t>consequat</a:t>
            </a:r>
            <a:r>
              <a:rPr lang="en-US" sz="1600">
                <a:latin typeface="Arial"/>
                <a:ea typeface="Roboto Medium"/>
                <a:cs typeface="Arial"/>
              </a:rPr>
              <a:t>, vel illum dolore </a:t>
            </a:r>
            <a:r>
              <a:rPr lang="en-US" sz="1600" err="1">
                <a:latin typeface="Arial"/>
                <a:ea typeface="Roboto Medium"/>
                <a:cs typeface="Arial"/>
              </a:rPr>
              <a:t>eu</a:t>
            </a:r>
            <a:r>
              <a:rPr lang="en-US" sz="1600">
                <a:latin typeface="Arial"/>
                <a:ea typeface="Roboto Medium"/>
                <a:cs typeface="Arial"/>
              </a:rPr>
              <a:t> </a:t>
            </a:r>
            <a:r>
              <a:rPr lang="en-US" sz="1600" err="1">
                <a:latin typeface="Arial"/>
                <a:ea typeface="Roboto Medium"/>
                <a:cs typeface="Arial"/>
              </a:rPr>
              <a:t>feugiat</a:t>
            </a:r>
            <a:r>
              <a:rPr lang="en-US" sz="1600">
                <a:latin typeface="Arial"/>
                <a:ea typeface="Roboto Medium"/>
                <a:cs typeface="Arial"/>
              </a:rPr>
              <a:t> </a:t>
            </a:r>
            <a:r>
              <a:rPr lang="en-US" sz="1600" err="1">
                <a:latin typeface="Arial"/>
                <a:ea typeface="Roboto Medium"/>
                <a:cs typeface="Arial"/>
              </a:rPr>
              <a:t>nulla</a:t>
            </a:r>
            <a:r>
              <a:rPr lang="en-US" sz="1600">
                <a:latin typeface="Arial"/>
                <a:ea typeface="Roboto Medium"/>
                <a:cs typeface="Arial"/>
              </a:rPr>
              <a:t> </a:t>
            </a:r>
            <a:r>
              <a:rPr lang="en-US" sz="1600" err="1">
                <a:latin typeface="Arial"/>
                <a:ea typeface="Roboto Medium"/>
                <a:cs typeface="Arial"/>
              </a:rPr>
              <a:t>facilisis</a:t>
            </a:r>
            <a:r>
              <a:rPr lang="en-US" sz="1600">
                <a:latin typeface="Arial"/>
                <a:ea typeface="Roboto Medium"/>
                <a:cs typeface="Arial"/>
              </a:rPr>
              <a:t> at </a:t>
            </a:r>
            <a:r>
              <a:rPr lang="en-US" sz="1600" err="1">
                <a:latin typeface="Arial"/>
                <a:ea typeface="Roboto Medium"/>
                <a:cs typeface="Arial"/>
              </a:rPr>
              <a:t>vero</a:t>
            </a:r>
            <a:r>
              <a:rPr lang="en-US" sz="1600">
                <a:latin typeface="Arial"/>
                <a:ea typeface="Roboto Medium"/>
                <a:cs typeface="Arial"/>
              </a:rPr>
              <a:t> eros et </a:t>
            </a:r>
            <a:r>
              <a:rPr lang="en-US" sz="1600" err="1">
                <a:latin typeface="Arial"/>
                <a:ea typeface="Roboto Medium"/>
                <a:cs typeface="Arial"/>
              </a:rPr>
              <a:t>accumsan</a:t>
            </a:r>
            <a:r>
              <a:rPr lang="en-US" sz="1600">
                <a:latin typeface="Arial"/>
                <a:ea typeface="Roboto Medium"/>
                <a:cs typeface="Arial"/>
              </a:rPr>
              <a:t> et </a:t>
            </a:r>
            <a:r>
              <a:rPr lang="en-US" sz="1600" err="1">
                <a:latin typeface="Arial"/>
                <a:ea typeface="Roboto Medium"/>
                <a:cs typeface="Arial"/>
              </a:rPr>
              <a:t>iusto</a:t>
            </a:r>
            <a:r>
              <a:rPr lang="en-US" sz="1600">
                <a:latin typeface="Arial"/>
                <a:ea typeface="Roboto Medium"/>
                <a:cs typeface="Arial"/>
              </a:rPr>
              <a:t> </a:t>
            </a:r>
            <a:r>
              <a:rPr lang="en-US" sz="1600" err="1">
                <a:latin typeface="Arial"/>
                <a:ea typeface="Roboto Medium"/>
                <a:cs typeface="Arial"/>
              </a:rPr>
              <a:t>odio</a:t>
            </a:r>
            <a:r>
              <a:rPr lang="en-US" sz="1600">
                <a:latin typeface="Arial"/>
                <a:ea typeface="Roboto Medium"/>
                <a:cs typeface="Arial"/>
              </a:rPr>
              <a:t> </a:t>
            </a:r>
            <a:r>
              <a:rPr lang="en-US" sz="1600" err="1">
                <a:latin typeface="Arial"/>
                <a:ea typeface="Roboto Medium"/>
                <a:cs typeface="Arial"/>
              </a:rPr>
              <a:t>dignissim</a:t>
            </a:r>
            <a:r>
              <a:rPr lang="en-US" sz="1600">
                <a:latin typeface="Arial"/>
                <a:ea typeface="Roboto Medium"/>
                <a:cs typeface="Arial"/>
              </a:rPr>
              <a:t> qui </a:t>
            </a:r>
            <a:r>
              <a:rPr lang="en-US" sz="1600" err="1">
                <a:latin typeface="Arial"/>
                <a:ea typeface="Roboto Medium"/>
                <a:cs typeface="Arial"/>
              </a:rPr>
              <a:t>blandit</a:t>
            </a:r>
            <a:r>
              <a:rPr lang="en-US" sz="1600">
                <a:latin typeface="Arial"/>
                <a:ea typeface="Roboto Medium"/>
                <a:cs typeface="Arial"/>
              </a:rPr>
              <a:t> </a:t>
            </a:r>
            <a:r>
              <a:rPr lang="en-US" sz="1600" err="1">
                <a:latin typeface="Arial"/>
                <a:ea typeface="Roboto Medium"/>
                <a:cs typeface="Arial"/>
              </a:rPr>
              <a:t>praesent</a:t>
            </a:r>
            <a:r>
              <a:rPr lang="en-US" sz="1600">
                <a:latin typeface="Arial"/>
                <a:ea typeface="Roboto Medium"/>
                <a:cs typeface="Arial"/>
              </a:rPr>
              <a:t> </a:t>
            </a:r>
            <a:r>
              <a:rPr lang="en-US" sz="1600" err="1">
                <a:latin typeface="Arial"/>
                <a:ea typeface="Roboto Medium"/>
                <a:cs typeface="Arial"/>
              </a:rPr>
              <a:t>luptatum</a:t>
            </a:r>
            <a:r>
              <a:rPr lang="en-US" sz="1600">
                <a:latin typeface="Arial"/>
                <a:ea typeface="Roboto Medium"/>
                <a:cs typeface="Arial"/>
              </a:rPr>
              <a:t> </a:t>
            </a:r>
            <a:r>
              <a:rPr lang="en-US" sz="1600" err="1">
                <a:latin typeface="Arial"/>
                <a:ea typeface="Roboto Medium"/>
                <a:cs typeface="Arial"/>
              </a:rPr>
              <a:t>zzril</a:t>
            </a:r>
            <a:r>
              <a:rPr lang="en-US" sz="1600">
                <a:latin typeface="Arial"/>
                <a:ea typeface="Roboto Medium"/>
                <a:cs typeface="Arial"/>
              </a:rPr>
              <a:t> </a:t>
            </a:r>
            <a:r>
              <a:rPr lang="en-US" sz="1600" err="1">
                <a:latin typeface="Arial"/>
                <a:ea typeface="Roboto Medium"/>
                <a:cs typeface="Arial"/>
              </a:rPr>
              <a:t>delenit</a:t>
            </a:r>
            <a:r>
              <a:rPr lang="en-US" sz="1600">
                <a:latin typeface="Arial"/>
                <a:ea typeface="Roboto Medium"/>
                <a:cs typeface="Arial"/>
              </a:rPr>
              <a:t> </a:t>
            </a:r>
            <a:r>
              <a:rPr lang="en-US" sz="1600" err="1">
                <a:latin typeface="Arial"/>
                <a:ea typeface="Roboto Medium"/>
                <a:cs typeface="Arial"/>
              </a:rPr>
              <a:t>augue</a:t>
            </a:r>
            <a:r>
              <a:rPr lang="en-US" sz="1600">
                <a:latin typeface="Arial"/>
                <a:ea typeface="Roboto Medium"/>
                <a:cs typeface="Arial"/>
              </a:rPr>
              <a:t> </a:t>
            </a:r>
            <a:r>
              <a:rPr lang="en-US" sz="1600" err="1">
                <a:latin typeface="Arial"/>
                <a:ea typeface="Roboto Medium"/>
                <a:cs typeface="Arial"/>
              </a:rPr>
              <a:t>duis</a:t>
            </a:r>
            <a:r>
              <a:rPr lang="en-US" sz="1600">
                <a:latin typeface="Arial"/>
                <a:ea typeface="Roboto Medium"/>
                <a:cs typeface="Arial"/>
              </a:rPr>
              <a:t> dolore </a:t>
            </a:r>
            <a:r>
              <a:rPr lang="en-US" sz="1600" err="1">
                <a:latin typeface="Arial"/>
                <a:ea typeface="Roboto Medium"/>
                <a:cs typeface="Arial"/>
              </a:rPr>
              <a:t>te</a:t>
            </a:r>
            <a:r>
              <a:rPr lang="en-US" sz="1600">
                <a:latin typeface="Arial"/>
                <a:ea typeface="Roboto Medium"/>
                <a:cs typeface="Arial"/>
              </a:rPr>
              <a:t> </a:t>
            </a:r>
            <a:r>
              <a:rPr lang="en-US" sz="1600" err="1">
                <a:latin typeface="Arial"/>
                <a:ea typeface="Roboto Medium"/>
                <a:cs typeface="Arial"/>
              </a:rPr>
              <a:t>feugait</a:t>
            </a:r>
            <a:r>
              <a:rPr lang="en-US" sz="1600">
                <a:latin typeface="Arial"/>
                <a:ea typeface="Roboto Medium"/>
                <a:cs typeface="Arial"/>
              </a:rPr>
              <a:t> </a:t>
            </a:r>
            <a:r>
              <a:rPr lang="en-US" sz="1600" err="1">
                <a:latin typeface="Arial"/>
                <a:ea typeface="Roboto Medium"/>
                <a:cs typeface="Arial"/>
              </a:rPr>
              <a:t>nulla</a:t>
            </a:r>
            <a:r>
              <a:rPr lang="en-US" sz="1600">
                <a:latin typeface="Arial"/>
                <a:ea typeface="Roboto Medium"/>
                <a:cs typeface="Arial"/>
              </a:rPr>
              <a:t> </a:t>
            </a:r>
            <a:r>
              <a:rPr lang="en-US" sz="1600" err="1">
                <a:latin typeface="Arial"/>
                <a:ea typeface="Roboto Medium"/>
                <a:cs typeface="Arial"/>
              </a:rPr>
              <a:t>facilisi</a:t>
            </a:r>
            <a:r>
              <a:rPr lang="en-US" sz="1600">
                <a:latin typeface="Arial"/>
                <a:ea typeface="Roboto Medium"/>
                <a:cs typeface="Arial"/>
              </a:rPr>
              <a:t>.</a:t>
            </a:r>
            <a:endParaRPr lang="en-US" sz="1800"/>
          </a:p>
        </p:txBody>
      </p:sp>
    </p:spTree>
    <p:extLst>
      <p:ext uri="{BB962C8B-B14F-4D97-AF65-F5344CB8AC3E}">
        <p14:creationId xmlns:p14="http://schemas.microsoft.com/office/powerpoint/2010/main" val="26537634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ext 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0407A-716D-2932-2B15-78505887AA9F}"/>
              </a:ext>
            </a:extLst>
          </p:cNvPr>
          <p:cNvSpPr>
            <a:spLocks noGrp="1"/>
          </p:cNvSpPr>
          <p:nvPr>
            <p:ph type="ctrTitle"/>
          </p:nvPr>
        </p:nvSpPr>
        <p:spPr>
          <a:xfrm>
            <a:off x="1549849" y="545271"/>
            <a:ext cx="9413426" cy="559629"/>
          </a:xfrm>
        </p:spPr>
        <p:txBody>
          <a:bodyPr anchor="t">
            <a:normAutofit/>
          </a:bodyPr>
          <a:lstStyle>
            <a:lvl1pPr algn="l">
              <a:defRPr sz="4000"/>
            </a:lvl1pPr>
          </a:lstStyle>
          <a:p>
            <a:endParaRPr lang="en-US"/>
          </a:p>
        </p:txBody>
      </p:sp>
      <p:sp>
        <p:nvSpPr>
          <p:cNvPr id="3" name="Subtitle 2">
            <a:extLst>
              <a:ext uri="{FF2B5EF4-FFF2-40B4-BE49-F238E27FC236}">
                <a16:creationId xmlns:a16="http://schemas.microsoft.com/office/drawing/2014/main" id="{E3C1458D-1D3A-7B3E-0762-5C302B7E0697}"/>
              </a:ext>
            </a:extLst>
          </p:cNvPr>
          <p:cNvSpPr>
            <a:spLocks noGrp="1"/>
          </p:cNvSpPr>
          <p:nvPr>
            <p:ph type="subTitle" idx="1"/>
          </p:nvPr>
        </p:nvSpPr>
        <p:spPr>
          <a:xfrm>
            <a:off x="1549849" y="1420812"/>
            <a:ext cx="9413426" cy="5046663"/>
          </a:xfrm>
          <a:prstGeom prst="rect">
            <a:avLst/>
          </a:prstGeo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Rectangle 4">
            <a:extLst>
              <a:ext uri="{FF2B5EF4-FFF2-40B4-BE49-F238E27FC236}">
                <a16:creationId xmlns:a16="http://schemas.microsoft.com/office/drawing/2014/main" id="{2D929BDA-41AA-363B-8AB4-100120D2DDAA}"/>
              </a:ext>
            </a:extLst>
          </p:cNvPr>
          <p:cNvSpPr/>
          <p:nvPr userDrawn="1"/>
        </p:nvSpPr>
        <p:spPr>
          <a:xfrm>
            <a:off x="-1" y="0"/>
            <a:ext cx="1188321" cy="6858000"/>
          </a:xfrm>
          <a:prstGeom prst="rect">
            <a:avLst/>
          </a:prstGeom>
          <a:solidFill>
            <a:srgbClr val="001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eeSans" panose="020B0504020202020204" pitchFamily="34" charset="0"/>
            </a:endParaRPr>
          </a:p>
        </p:txBody>
      </p:sp>
      <p:pic>
        <p:nvPicPr>
          <p:cNvPr id="6" name="Picture 5" descr="A black background with white lines and dots&#10;&#10;Description automatically generated">
            <a:extLst>
              <a:ext uri="{FF2B5EF4-FFF2-40B4-BE49-F238E27FC236}">
                <a16:creationId xmlns:a16="http://schemas.microsoft.com/office/drawing/2014/main" id="{5F1D9725-DAEC-BE08-43E4-DA0A637F5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133011" y="4295404"/>
            <a:ext cx="3730093" cy="1462006"/>
          </a:xfrm>
          <a:prstGeom prst="rect">
            <a:avLst/>
          </a:prstGeom>
        </p:spPr>
      </p:pic>
      <p:pic>
        <p:nvPicPr>
          <p:cNvPr id="7" name="Picture 6" descr="A black and white logo&#10;&#10;Description automatically generated">
            <a:extLst>
              <a:ext uri="{FF2B5EF4-FFF2-40B4-BE49-F238E27FC236}">
                <a16:creationId xmlns:a16="http://schemas.microsoft.com/office/drawing/2014/main" id="{D5DF110C-01F3-996E-3D44-7F7169C81E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38" y="487371"/>
            <a:ext cx="1115631" cy="637722"/>
          </a:xfrm>
          <a:prstGeom prst="rect">
            <a:avLst/>
          </a:prstGeom>
        </p:spPr>
      </p:pic>
      <p:sp>
        <p:nvSpPr>
          <p:cNvPr id="11" name="Rectangle 10">
            <a:extLst>
              <a:ext uri="{FF2B5EF4-FFF2-40B4-BE49-F238E27FC236}">
                <a16:creationId xmlns:a16="http://schemas.microsoft.com/office/drawing/2014/main" id="{00CE113B-5446-A653-58B0-559872B1AAFB}"/>
              </a:ext>
            </a:extLst>
          </p:cNvPr>
          <p:cNvSpPr/>
          <p:nvPr userDrawn="1"/>
        </p:nvSpPr>
        <p:spPr>
          <a:xfrm>
            <a:off x="1625778" y="322461"/>
            <a:ext cx="932767" cy="93345"/>
          </a:xfrm>
          <a:prstGeom prst="rect">
            <a:avLst/>
          </a:prstGeom>
          <a:solidFill>
            <a:srgbClr val="FFB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FreeSans" panose="020B0504020202020204" pitchFamily="34" charset="0"/>
            </a:endParaRPr>
          </a:p>
        </p:txBody>
      </p:sp>
    </p:spTree>
    <p:extLst>
      <p:ext uri="{BB962C8B-B14F-4D97-AF65-F5344CB8AC3E}">
        <p14:creationId xmlns:p14="http://schemas.microsoft.com/office/powerpoint/2010/main" val="40701323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mparative 0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652753-4249-09B2-4EBA-E19DB24870F3}"/>
              </a:ext>
            </a:extLst>
          </p:cNvPr>
          <p:cNvSpPr/>
          <p:nvPr userDrawn="1"/>
        </p:nvSpPr>
        <p:spPr>
          <a:xfrm>
            <a:off x="0" y="1348"/>
            <a:ext cx="12192000" cy="2415708"/>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F5F5F"/>
              </a:solidFill>
              <a:latin typeface="FreeSans" panose="020B0504020202020204" pitchFamily="34" charset="0"/>
            </a:endParaRPr>
          </a:p>
        </p:txBody>
      </p:sp>
      <p:pic>
        <p:nvPicPr>
          <p:cNvPr id="5" name="Graphic 4">
            <a:extLst>
              <a:ext uri="{FF2B5EF4-FFF2-40B4-BE49-F238E27FC236}">
                <a16:creationId xmlns:a16="http://schemas.microsoft.com/office/drawing/2014/main" id="{C1779685-0211-27EC-EB7D-7362BE4FB3C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847849" y="6146062"/>
            <a:ext cx="970173" cy="489457"/>
          </a:xfrm>
          <a:prstGeom prst="rect">
            <a:avLst/>
          </a:prstGeom>
        </p:spPr>
      </p:pic>
      <p:sp>
        <p:nvSpPr>
          <p:cNvPr id="6" name="Rectangle 5">
            <a:extLst>
              <a:ext uri="{FF2B5EF4-FFF2-40B4-BE49-F238E27FC236}">
                <a16:creationId xmlns:a16="http://schemas.microsoft.com/office/drawing/2014/main" id="{BFEB3B3B-CB50-D24D-3DB3-F18BD544B2CE}"/>
              </a:ext>
            </a:extLst>
          </p:cNvPr>
          <p:cNvSpPr/>
          <p:nvPr userDrawn="1"/>
        </p:nvSpPr>
        <p:spPr>
          <a:xfrm>
            <a:off x="537848" y="279933"/>
            <a:ext cx="932767" cy="93345"/>
          </a:xfrm>
          <a:prstGeom prst="rect">
            <a:avLst/>
          </a:prstGeom>
          <a:solidFill>
            <a:srgbClr val="FFB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FreeSans" panose="020B0504020202020204" pitchFamily="34" charset="0"/>
            </a:endParaRPr>
          </a:p>
        </p:txBody>
      </p:sp>
      <p:pic>
        <p:nvPicPr>
          <p:cNvPr id="7" name="Picture 6" descr="A black background with white lines&#10;&#10;Description automatically generated">
            <a:extLst>
              <a:ext uri="{FF2B5EF4-FFF2-40B4-BE49-F238E27FC236}">
                <a16:creationId xmlns:a16="http://schemas.microsoft.com/office/drawing/2014/main" id="{504E3393-5538-05F2-B264-04E2777192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a:off x="5450355" y="-1"/>
            <a:ext cx="6741645" cy="1683657"/>
          </a:xfrm>
          <a:prstGeom prst="rect">
            <a:avLst/>
          </a:prstGeom>
        </p:spPr>
      </p:pic>
      <p:sp>
        <p:nvSpPr>
          <p:cNvPr id="9" name="Title 1">
            <a:extLst>
              <a:ext uri="{FF2B5EF4-FFF2-40B4-BE49-F238E27FC236}">
                <a16:creationId xmlns:a16="http://schemas.microsoft.com/office/drawing/2014/main" id="{055AC4B0-84F2-0A66-2BBE-BA17B6222D33}"/>
              </a:ext>
            </a:extLst>
          </p:cNvPr>
          <p:cNvSpPr>
            <a:spLocks noGrp="1"/>
          </p:cNvSpPr>
          <p:nvPr>
            <p:ph type="ctrTitle" hasCustomPrompt="1"/>
          </p:nvPr>
        </p:nvSpPr>
        <p:spPr>
          <a:xfrm>
            <a:off x="550460" y="540375"/>
            <a:ext cx="11267562" cy="555000"/>
          </a:xfrm>
          <a:prstGeom prst="rect">
            <a:avLst/>
          </a:prstGeom>
        </p:spPr>
        <p:txBody>
          <a:bodyPr lIns="0" tIns="0" rIns="0" bIns="0" anchor="t">
            <a:noAutofit/>
          </a:bodyPr>
          <a:lstStyle>
            <a:lvl1pPr marL="0" algn="l" defTabSz="914400" rtl="0" eaLnBrk="1" latinLnBrk="0" hangingPunct="1">
              <a:lnSpc>
                <a:spcPct val="90000"/>
              </a:lnSpc>
              <a:spcBef>
                <a:spcPct val="0"/>
              </a:spcBef>
              <a:buNone/>
              <a:defRPr lang="en-US" sz="4000" b="1" kern="1200" dirty="0">
                <a:solidFill>
                  <a:srgbClr val="5F5F5F"/>
                </a:solidFill>
                <a:latin typeface="FreeSans" panose="020B0504020202020204" pitchFamily="34" charset="0"/>
                <a:ea typeface="+mn-ea"/>
                <a:cs typeface="+mn-cs"/>
              </a:defRPr>
            </a:lvl1pPr>
          </a:lstStyle>
          <a:p>
            <a:r>
              <a:rPr lang="en-US">
                <a:latin typeface="FreeSans"/>
                <a:ea typeface="FreeSans"/>
                <a:cs typeface="FreeSans"/>
              </a:rPr>
              <a:t>Understanding our Concept proposal</a:t>
            </a:r>
            <a:endParaRPr lang="en-US"/>
          </a:p>
        </p:txBody>
      </p:sp>
      <p:cxnSp>
        <p:nvCxnSpPr>
          <p:cNvPr id="3" name="Straight Connector 2">
            <a:extLst>
              <a:ext uri="{FF2B5EF4-FFF2-40B4-BE49-F238E27FC236}">
                <a16:creationId xmlns:a16="http://schemas.microsoft.com/office/drawing/2014/main" id="{278B2551-DD35-E4F3-0859-946FC81206D5}"/>
              </a:ext>
            </a:extLst>
          </p:cNvPr>
          <p:cNvCxnSpPr>
            <a:cxnSpLocks/>
            <a:endCxn id="11" idx="2"/>
          </p:cNvCxnSpPr>
          <p:nvPr userDrawn="1"/>
        </p:nvCxnSpPr>
        <p:spPr>
          <a:xfrm flipV="1">
            <a:off x="0" y="2415262"/>
            <a:ext cx="7551360" cy="1379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Google Shape;214;p22">
            <a:extLst>
              <a:ext uri="{FF2B5EF4-FFF2-40B4-BE49-F238E27FC236}">
                <a16:creationId xmlns:a16="http://schemas.microsoft.com/office/drawing/2014/main" id="{9C2C22AF-E514-B776-FB98-F4B6181B550B}"/>
              </a:ext>
            </a:extLst>
          </p:cNvPr>
          <p:cNvSpPr txBox="1"/>
          <p:nvPr userDrawn="1"/>
        </p:nvSpPr>
        <p:spPr>
          <a:xfrm>
            <a:off x="452693" y="3733516"/>
            <a:ext cx="2365068" cy="2028744"/>
          </a:xfrm>
          <a:prstGeom prst="rect">
            <a:avLst/>
          </a:prstGeom>
          <a:noFill/>
          <a:ln>
            <a:noFill/>
          </a:ln>
        </p:spPr>
        <p:txBody>
          <a:bodyPr spcFirstLastPara="1" wrap="square" lIns="91425" tIns="45700" rIns="91425" bIns="45700" anchor="t" anchorCtr="0">
            <a:noAutofit/>
          </a:bodyPr>
          <a:lstStyle/>
          <a:p>
            <a:endParaRPr lang="en-US" sz="1250">
              <a:solidFill>
                <a:schemeClr val="bg2">
                  <a:lumMod val="50000"/>
                </a:schemeClr>
              </a:solidFill>
              <a:ea typeface="+mn-lt"/>
              <a:cs typeface="+mn-lt"/>
            </a:endParaRPr>
          </a:p>
        </p:txBody>
      </p:sp>
      <p:sp>
        <p:nvSpPr>
          <p:cNvPr id="8" name="Freeform: Shape 7">
            <a:extLst>
              <a:ext uri="{FF2B5EF4-FFF2-40B4-BE49-F238E27FC236}">
                <a16:creationId xmlns:a16="http://schemas.microsoft.com/office/drawing/2014/main" id="{3B1A18D5-53A3-61AC-4CC2-88A75AF408C7}"/>
              </a:ext>
            </a:extLst>
          </p:cNvPr>
          <p:cNvSpPr/>
          <p:nvPr userDrawn="1"/>
        </p:nvSpPr>
        <p:spPr>
          <a:xfrm>
            <a:off x="1385788" y="2272787"/>
            <a:ext cx="486918" cy="272272"/>
          </a:xfrm>
          <a:custGeom>
            <a:avLst/>
            <a:gdLst>
              <a:gd name="connsiteX0" fmla="*/ 385846 w 385846"/>
              <a:gd name="connsiteY0" fmla="*/ 101310 h 212731"/>
              <a:gd name="connsiteX1" fmla="*/ 385846 w 385846"/>
              <a:gd name="connsiteY1" fmla="*/ 0 h 212731"/>
              <a:gd name="connsiteX2" fmla="*/ 192923 w 385846"/>
              <a:gd name="connsiteY2" fmla="*/ 111318 h 212731"/>
              <a:gd name="connsiteX3" fmla="*/ 0 w 385846"/>
              <a:gd name="connsiteY3" fmla="*/ 0 h 212731"/>
              <a:gd name="connsiteX4" fmla="*/ 0 w 385846"/>
              <a:gd name="connsiteY4" fmla="*/ 101310 h 212731"/>
              <a:gd name="connsiteX5" fmla="*/ 192923 w 385846"/>
              <a:gd name="connsiteY5" fmla="*/ 212731 h 212731"/>
              <a:gd name="connsiteX6" fmla="*/ 385846 w 385846"/>
              <a:gd name="connsiteY6" fmla="*/ 101310 h 21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46" h="212731">
                <a:moveTo>
                  <a:pt x="385846" y="101310"/>
                </a:moveTo>
                <a:lnTo>
                  <a:pt x="385846" y="0"/>
                </a:lnTo>
                <a:lnTo>
                  <a:pt x="192923" y="111318"/>
                </a:lnTo>
                <a:lnTo>
                  <a:pt x="0" y="0"/>
                </a:lnTo>
                <a:lnTo>
                  <a:pt x="0" y="101310"/>
                </a:lnTo>
                <a:lnTo>
                  <a:pt x="192923" y="212731"/>
                </a:lnTo>
                <a:lnTo>
                  <a:pt x="385846" y="101310"/>
                </a:lnTo>
                <a:close/>
              </a:path>
            </a:pathLst>
          </a:custGeom>
          <a:solidFill>
            <a:srgbClr val="FFB71B"/>
          </a:solidFill>
          <a:ln w="10308" cap="flat">
            <a:noFill/>
            <a:prstDash val="solid"/>
            <a:miter/>
          </a:ln>
        </p:spPr>
        <p:txBody>
          <a:bodyPr rtlCol="0" anchor="ctr"/>
          <a:lstStyle/>
          <a:p>
            <a:endParaRPr lang="en-US">
              <a:latin typeface="FreeSans" panose="020B0504020202020204" pitchFamily="34" charset="0"/>
            </a:endParaRPr>
          </a:p>
        </p:txBody>
      </p:sp>
      <p:sp>
        <p:nvSpPr>
          <p:cNvPr id="10" name="Freeform: Shape 9">
            <a:extLst>
              <a:ext uri="{FF2B5EF4-FFF2-40B4-BE49-F238E27FC236}">
                <a16:creationId xmlns:a16="http://schemas.microsoft.com/office/drawing/2014/main" id="{DD663936-80AD-2BE1-47CB-8BE83BE8C32B}"/>
              </a:ext>
            </a:extLst>
          </p:cNvPr>
          <p:cNvSpPr/>
          <p:nvPr userDrawn="1"/>
        </p:nvSpPr>
        <p:spPr>
          <a:xfrm>
            <a:off x="4393545" y="2272787"/>
            <a:ext cx="429038" cy="272272"/>
          </a:xfrm>
          <a:custGeom>
            <a:avLst/>
            <a:gdLst>
              <a:gd name="connsiteX0" fmla="*/ 385846 w 385846"/>
              <a:gd name="connsiteY0" fmla="*/ 101310 h 212731"/>
              <a:gd name="connsiteX1" fmla="*/ 385846 w 385846"/>
              <a:gd name="connsiteY1" fmla="*/ 0 h 212731"/>
              <a:gd name="connsiteX2" fmla="*/ 192923 w 385846"/>
              <a:gd name="connsiteY2" fmla="*/ 111318 h 212731"/>
              <a:gd name="connsiteX3" fmla="*/ 0 w 385846"/>
              <a:gd name="connsiteY3" fmla="*/ 0 h 212731"/>
              <a:gd name="connsiteX4" fmla="*/ 0 w 385846"/>
              <a:gd name="connsiteY4" fmla="*/ 101310 h 212731"/>
              <a:gd name="connsiteX5" fmla="*/ 192923 w 385846"/>
              <a:gd name="connsiteY5" fmla="*/ 212731 h 212731"/>
              <a:gd name="connsiteX6" fmla="*/ 385846 w 385846"/>
              <a:gd name="connsiteY6" fmla="*/ 101310 h 21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46" h="212731">
                <a:moveTo>
                  <a:pt x="385846" y="101310"/>
                </a:moveTo>
                <a:lnTo>
                  <a:pt x="385846" y="0"/>
                </a:lnTo>
                <a:lnTo>
                  <a:pt x="192923" y="111318"/>
                </a:lnTo>
                <a:lnTo>
                  <a:pt x="0" y="0"/>
                </a:lnTo>
                <a:lnTo>
                  <a:pt x="0" y="101310"/>
                </a:lnTo>
                <a:lnTo>
                  <a:pt x="192923" y="212731"/>
                </a:lnTo>
                <a:lnTo>
                  <a:pt x="385846" y="101310"/>
                </a:lnTo>
                <a:close/>
              </a:path>
            </a:pathLst>
          </a:custGeom>
          <a:solidFill>
            <a:srgbClr val="FF0000"/>
          </a:solidFill>
          <a:ln w="10308" cap="flat">
            <a:noFill/>
            <a:prstDash val="solid"/>
            <a:miter/>
          </a:ln>
        </p:spPr>
        <p:txBody>
          <a:bodyPr rtlCol="0" anchor="ctr"/>
          <a:lstStyle/>
          <a:p>
            <a:endParaRPr lang="en-US">
              <a:latin typeface="FreeSans" panose="020B0504020202020204" pitchFamily="34" charset="0"/>
            </a:endParaRPr>
          </a:p>
        </p:txBody>
      </p:sp>
      <p:sp>
        <p:nvSpPr>
          <p:cNvPr id="11" name="Freeform: Shape 10">
            <a:extLst>
              <a:ext uri="{FF2B5EF4-FFF2-40B4-BE49-F238E27FC236}">
                <a16:creationId xmlns:a16="http://schemas.microsoft.com/office/drawing/2014/main" id="{94EA96B2-F735-46C6-7867-80E699AC9D20}"/>
              </a:ext>
            </a:extLst>
          </p:cNvPr>
          <p:cNvSpPr/>
          <p:nvPr userDrawn="1"/>
        </p:nvSpPr>
        <p:spPr>
          <a:xfrm>
            <a:off x="7336727" y="2272787"/>
            <a:ext cx="429152" cy="272272"/>
          </a:xfrm>
          <a:custGeom>
            <a:avLst/>
            <a:gdLst>
              <a:gd name="connsiteX0" fmla="*/ 385950 w 385949"/>
              <a:gd name="connsiteY0" fmla="*/ 101310 h 212731"/>
              <a:gd name="connsiteX1" fmla="*/ 385950 w 385949"/>
              <a:gd name="connsiteY1" fmla="*/ 0 h 212731"/>
              <a:gd name="connsiteX2" fmla="*/ 193026 w 385949"/>
              <a:gd name="connsiteY2" fmla="*/ 111318 h 212731"/>
              <a:gd name="connsiteX3" fmla="*/ 0 w 385949"/>
              <a:gd name="connsiteY3" fmla="*/ 0 h 212731"/>
              <a:gd name="connsiteX4" fmla="*/ 0 w 385949"/>
              <a:gd name="connsiteY4" fmla="*/ 101310 h 212731"/>
              <a:gd name="connsiteX5" fmla="*/ 193026 w 385949"/>
              <a:gd name="connsiteY5" fmla="*/ 212731 h 212731"/>
              <a:gd name="connsiteX6" fmla="*/ 385950 w 385949"/>
              <a:gd name="connsiteY6" fmla="*/ 101310 h 21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949" h="212731">
                <a:moveTo>
                  <a:pt x="385950" y="101310"/>
                </a:moveTo>
                <a:lnTo>
                  <a:pt x="385950" y="0"/>
                </a:lnTo>
                <a:lnTo>
                  <a:pt x="193026" y="111318"/>
                </a:lnTo>
                <a:lnTo>
                  <a:pt x="0" y="0"/>
                </a:lnTo>
                <a:lnTo>
                  <a:pt x="0" y="101310"/>
                </a:lnTo>
                <a:lnTo>
                  <a:pt x="193026" y="212731"/>
                </a:lnTo>
                <a:lnTo>
                  <a:pt x="385950" y="101310"/>
                </a:lnTo>
                <a:close/>
              </a:path>
            </a:pathLst>
          </a:custGeom>
          <a:solidFill>
            <a:schemeClr val="accent3"/>
          </a:solidFill>
          <a:ln w="10308" cap="flat">
            <a:noFill/>
            <a:prstDash val="solid"/>
            <a:miter/>
          </a:ln>
        </p:spPr>
        <p:txBody>
          <a:bodyPr rtlCol="0" anchor="ctr"/>
          <a:lstStyle/>
          <a:p>
            <a:endParaRPr lang="en-US">
              <a:latin typeface="FreeSans" panose="020B0504020202020204" pitchFamily="34" charset="0"/>
            </a:endParaRPr>
          </a:p>
        </p:txBody>
      </p:sp>
      <p:sp>
        <p:nvSpPr>
          <p:cNvPr id="13" name="Google Shape;214;p22">
            <a:extLst>
              <a:ext uri="{FF2B5EF4-FFF2-40B4-BE49-F238E27FC236}">
                <a16:creationId xmlns:a16="http://schemas.microsoft.com/office/drawing/2014/main" id="{1026D679-B73C-2419-56FC-2F055EEEC74B}"/>
              </a:ext>
            </a:extLst>
          </p:cNvPr>
          <p:cNvSpPr txBox="1"/>
          <p:nvPr userDrawn="1"/>
        </p:nvSpPr>
        <p:spPr>
          <a:xfrm>
            <a:off x="3560434" y="3720975"/>
            <a:ext cx="2648579" cy="2445927"/>
          </a:xfrm>
          <a:prstGeom prst="rect">
            <a:avLst/>
          </a:prstGeom>
          <a:noFill/>
          <a:ln>
            <a:noFill/>
          </a:ln>
        </p:spPr>
        <p:txBody>
          <a:bodyPr spcFirstLastPara="1" wrap="square" lIns="91425" tIns="45700" rIns="91425" bIns="45700" anchor="t" anchorCtr="0">
            <a:noAutofit/>
          </a:bodyPr>
          <a:lstStyle/>
          <a:p>
            <a:endParaRPr lang="en-US" sz="1250">
              <a:ea typeface="+mn-lt"/>
              <a:cs typeface="+mn-lt"/>
            </a:endParaRPr>
          </a:p>
        </p:txBody>
      </p:sp>
      <p:sp>
        <p:nvSpPr>
          <p:cNvPr id="15" name="Google Shape;214;p22">
            <a:extLst>
              <a:ext uri="{FF2B5EF4-FFF2-40B4-BE49-F238E27FC236}">
                <a16:creationId xmlns:a16="http://schemas.microsoft.com/office/drawing/2014/main" id="{F6EC0156-A05E-4E91-4106-1496354BD9E3}"/>
              </a:ext>
            </a:extLst>
          </p:cNvPr>
          <p:cNvSpPr txBox="1"/>
          <p:nvPr userDrawn="1"/>
        </p:nvSpPr>
        <p:spPr>
          <a:xfrm>
            <a:off x="6485609" y="3733516"/>
            <a:ext cx="2555648" cy="2050746"/>
          </a:xfrm>
          <a:prstGeom prst="rect">
            <a:avLst/>
          </a:prstGeom>
          <a:noFill/>
          <a:ln>
            <a:noFill/>
          </a:ln>
        </p:spPr>
        <p:txBody>
          <a:bodyPr spcFirstLastPara="1" wrap="square" lIns="91425" tIns="45700" rIns="91425" bIns="45700" anchor="t" anchorCtr="0">
            <a:noAutofit/>
          </a:bodyPr>
          <a:lstStyle/>
          <a:p>
            <a:pPr>
              <a:buSzPts val="1600"/>
            </a:pPr>
            <a:endParaRPr lang="en-US" sz="1250" b="0" i="0" u="none" strike="noStrike" cap="none">
              <a:solidFill>
                <a:schemeClr val="bg2">
                  <a:lumMod val="50000"/>
                </a:schemeClr>
              </a:solidFill>
              <a:latin typeface="FreeSans" panose="020B0504020202020204" pitchFamily="34" charset="0"/>
              <a:ea typeface="Helvetica Neue"/>
              <a:cs typeface="Helvetica Neue"/>
            </a:endParaRPr>
          </a:p>
        </p:txBody>
      </p:sp>
      <p:sp>
        <p:nvSpPr>
          <p:cNvPr id="17" name="Google Shape;214;p22">
            <a:extLst>
              <a:ext uri="{FF2B5EF4-FFF2-40B4-BE49-F238E27FC236}">
                <a16:creationId xmlns:a16="http://schemas.microsoft.com/office/drawing/2014/main" id="{F3B374B3-2EBC-3E14-A584-A29CAA215A61}"/>
              </a:ext>
            </a:extLst>
          </p:cNvPr>
          <p:cNvSpPr txBox="1"/>
          <p:nvPr userDrawn="1"/>
        </p:nvSpPr>
        <p:spPr>
          <a:xfrm>
            <a:off x="9316754" y="3698728"/>
            <a:ext cx="2434341" cy="2207924"/>
          </a:xfrm>
          <a:prstGeom prst="rect">
            <a:avLst/>
          </a:prstGeom>
          <a:noFill/>
          <a:ln>
            <a:noFill/>
          </a:ln>
        </p:spPr>
        <p:txBody>
          <a:bodyPr spcFirstLastPara="1" wrap="square" lIns="91425" tIns="45700" rIns="91425" bIns="45700" anchor="t" anchorCtr="0">
            <a:noAutofit/>
          </a:bodyPr>
          <a:lstStyle/>
          <a:p>
            <a:endParaRPr lang="en-US" sz="1250">
              <a:solidFill>
                <a:schemeClr val="bg2">
                  <a:lumMod val="50000"/>
                </a:schemeClr>
              </a:solidFill>
            </a:endParaRPr>
          </a:p>
        </p:txBody>
      </p:sp>
    </p:spTree>
    <p:extLst>
      <p:ext uri="{BB962C8B-B14F-4D97-AF65-F5344CB8AC3E}">
        <p14:creationId xmlns:p14="http://schemas.microsoft.com/office/powerpoint/2010/main" val="18710681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Comparative 0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652753-4249-09B2-4EBA-E19DB24870F3}"/>
              </a:ext>
            </a:extLst>
          </p:cNvPr>
          <p:cNvSpPr/>
          <p:nvPr userDrawn="1"/>
        </p:nvSpPr>
        <p:spPr>
          <a:xfrm>
            <a:off x="0" y="0"/>
            <a:ext cx="12192000" cy="2417056"/>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F5F5F"/>
              </a:solidFill>
              <a:latin typeface="FreeSans" panose="020B0504020202020204" pitchFamily="34" charset="0"/>
            </a:endParaRPr>
          </a:p>
        </p:txBody>
      </p:sp>
      <p:pic>
        <p:nvPicPr>
          <p:cNvPr id="5" name="Graphic 4">
            <a:extLst>
              <a:ext uri="{FF2B5EF4-FFF2-40B4-BE49-F238E27FC236}">
                <a16:creationId xmlns:a16="http://schemas.microsoft.com/office/drawing/2014/main" id="{C1779685-0211-27EC-EB7D-7362BE4FB3C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847849" y="6146062"/>
            <a:ext cx="970173" cy="489457"/>
          </a:xfrm>
          <a:prstGeom prst="rect">
            <a:avLst/>
          </a:prstGeom>
        </p:spPr>
      </p:pic>
      <p:sp>
        <p:nvSpPr>
          <p:cNvPr id="6" name="Rectangle 5">
            <a:extLst>
              <a:ext uri="{FF2B5EF4-FFF2-40B4-BE49-F238E27FC236}">
                <a16:creationId xmlns:a16="http://schemas.microsoft.com/office/drawing/2014/main" id="{BFEB3B3B-CB50-D24D-3DB3-F18BD544B2CE}"/>
              </a:ext>
            </a:extLst>
          </p:cNvPr>
          <p:cNvSpPr/>
          <p:nvPr userDrawn="1"/>
        </p:nvSpPr>
        <p:spPr>
          <a:xfrm>
            <a:off x="537848" y="279933"/>
            <a:ext cx="932767" cy="93345"/>
          </a:xfrm>
          <a:prstGeom prst="rect">
            <a:avLst/>
          </a:prstGeom>
          <a:solidFill>
            <a:srgbClr val="FFB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FreeSans" panose="020B0504020202020204" pitchFamily="34" charset="0"/>
            </a:endParaRPr>
          </a:p>
        </p:txBody>
      </p:sp>
      <p:pic>
        <p:nvPicPr>
          <p:cNvPr id="7" name="Picture 6" descr="A black background with white lines&#10;&#10;Description automatically generated">
            <a:extLst>
              <a:ext uri="{FF2B5EF4-FFF2-40B4-BE49-F238E27FC236}">
                <a16:creationId xmlns:a16="http://schemas.microsoft.com/office/drawing/2014/main" id="{504E3393-5538-05F2-B264-04E2777192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a:off x="5450355" y="-1"/>
            <a:ext cx="6741645" cy="1683657"/>
          </a:xfrm>
          <a:prstGeom prst="rect">
            <a:avLst/>
          </a:prstGeom>
        </p:spPr>
      </p:pic>
      <p:sp>
        <p:nvSpPr>
          <p:cNvPr id="9" name="Title 1">
            <a:extLst>
              <a:ext uri="{FF2B5EF4-FFF2-40B4-BE49-F238E27FC236}">
                <a16:creationId xmlns:a16="http://schemas.microsoft.com/office/drawing/2014/main" id="{055AC4B0-84F2-0A66-2BBE-BA17B6222D33}"/>
              </a:ext>
            </a:extLst>
          </p:cNvPr>
          <p:cNvSpPr>
            <a:spLocks noGrp="1"/>
          </p:cNvSpPr>
          <p:nvPr>
            <p:ph type="ctrTitle" hasCustomPrompt="1"/>
          </p:nvPr>
        </p:nvSpPr>
        <p:spPr>
          <a:xfrm>
            <a:off x="550460" y="540375"/>
            <a:ext cx="11267562" cy="555000"/>
          </a:xfrm>
          <a:prstGeom prst="rect">
            <a:avLst/>
          </a:prstGeom>
        </p:spPr>
        <p:txBody>
          <a:bodyPr lIns="0" tIns="0" rIns="0" bIns="0" anchor="t">
            <a:noAutofit/>
          </a:bodyPr>
          <a:lstStyle>
            <a:lvl1pPr marL="0" algn="l" defTabSz="914400" rtl="0" eaLnBrk="1" latinLnBrk="0" hangingPunct="1">
              <a:lnSpc>
                <a:spcPct val="90000"/>
              </a:lnSpc>
              <a:spcBef>
                <a:spcPct val="0"/>
              </a:spcBef>
              <a:buNone/>
              <a:defRPr lang="en-US" sz="4000" b="1" kern="1200" dirty="0">
                <a:solidFill>
                  <a:srgbClr val="5F5F5F"/>
                </a:solidFill>
                <a:latin typeface="FreeSans" panose="020B0504020202020204" pitchFamily="34" charset="0"/>
                <a:ea typeface="+mn-ea"/>
                <a:cs typeface="+mn-cs"/>
              </a:defRPr>
            </a:lvl1pPr>
          </a:lstStyle>
          <a:p>
            <a:r>
              <a:rPr lang="en-US">
                <a:latin typeface="FreeSans"/>
                <a:ea typeface="FreeSans"/>
                <a:cs typeface="FreeSans"/>
              </a:rPr>
              <a:t>Understanding our Concept proposal</a:t>
            </a:r>
            <a:endParaRPr lang="en-US"/>
          </a:p>
        </p:txBody>
      </p:sp>
      <p:cxnSp>
        <p:nvCxnSpPr>
          <p:cNvPr id="3" name="Straight Connector 2">
            <a:extLst>
              <a:ext uri="{FF2B5EF4-FFF2-40B4-BE49-F238E27FC236}">
                <a16:creationId xmlns:a16="http://schemas.microsoft.com/office/drawing/2014/main" id="{278B2551-DD35-E4F3-0859-946FC81206D5}"/>
              </a:ext>
            </a:extLst>
          </p:cNvPr>
          <p:cNvCxnSpPr>
            <a:cxnSpLocks/>
            <a:stCxn id="8" idx="2"/>
            <a:endCxn id="19" idx="2"/>
          </p:cNvCxnSpPr>
          <p:nvPr userDrawn="1"/>
        </p:nvCxnSpPr>
        <p:spPr>
          <a:xfrm>
            <a:off x="1569229" y="2398045"/>
            <a:ext cx="908326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Google Shape;214;p22">
            <a:extLst>
              <a:ext uri="{FF2B5EF4-FFF2-40B4-BE49-F238E27FC236}">
                <a16:creationId xmlns:a16="http://schemas.microsoft.com/office/drawing/2014/main" id="{9C2C22AF-E514-B776-FB98-F4B6181B550B}"/>
              </a:ext>
            </a:extLst>
          </p:cNvPr>
          <p:cNvSpPr txBox="1"/>
          <p:nvPr userDrawn="1"/>
        </p:nvSpPr>
        <p:spPr>
          <a:xfrm>
            <a:off x="475885" y="3726692"/>
            <a:ext cx="2365068" cy="2028744"/>
          </a:xfrm>
          <a:prstGeom prst="rect">
            <a:avLst/>
          </a:prstGeom>
          <a:noFill/>
          <a:ln>
            <a:noFill/>
          </a:ln>
        </p:spPr>
        <p:txBody>
          <a:bodyPr spcFirstLastPara="1" wrap="square" lIns="91425" tIns="45700" rIns="91425" bIns="45700" anchor="t" anchorCtr="0">
            <a:noAutofit/>
          </a:bodyPr>
          <a:lstStyle/>
          <a:p>
            <a:endParaRPr lang="en-US" sz="1250">
              <a:solidFill>
                <a:schemeClr val="bg2">
                  <a:lumMod val="50000"/>
                </a:schemeClr>
              </a:solidFill>
              <a:ea typeface="+mn-lt"/>
              <a:cs typeface="+mn-lt"/>
            </a:endParaRPr>
          </a:p>
        </p:txBody>
      </p:sp>
      <p:sp>
        <p:nvSpPr>
          <p:cNvPr id="8" name="Freeform: Shape 7">
            <a:extLst>
              <a:ext uri="{FF2B5EF4-FFF2-40B4-BE49-F238E27FC236}">
                <a16:creationId xmlns:a16="http://schemas.microsoft.com/office/drawing/2014/main" id="{3B1A18D5-53A3-61AC-4CC2-88A75AF408C7}"/>
              </a:ext>
            </a:extLst>
          </p:cNvPr>
          <p:cNvSpPr/>
          <p:nvPr userDrawn="1"/>
        </p:nvSpPr>
        <p:spPr>
          <a:xfrm>
            <a:off x="1325770" y="2255570"/>
            <a:ext cx="486918" cy="272272"/>
          </a:xfrm>
          <a:custGeom>
            <a:avLst/>
            <a:gdLst>
              <a:gd name="connsiteX0" fmla="*/ 385846 w 385846"/>
              <a:gd name="connsiteY0" fmla="*/ 101310 h 212731"/>
              <a:gd name="connsiteX1" fmla="*/ 385846 w 385846"/>
              <a:gd name="connsiteY1" fmla="*/ 0 h 212731"/>
              <a:gd name="connsiteX2" fmla="*/ 192923 w 385846"/>
              <a:gd name="connsiteY2" fmla="*/ 111318 h 212731"/>
              <a:gd name="connsiteX3" fmla="*/ 0 w 385846"/>
              <a:gd name="connsiteY3" fmla="*/ 0 h 212731"/>
              <a:gd name="connsiteX4" fmla="*/ 0 w 385846"/>
              <a:gd name="connsiteY4" fmla="*/ 101310 h 212731"/>
              <a:gd name="connsiteX5" fmla="*/ 192923 w 385846"/>
              <a:gd name="connsiteY5" fmla="*/ 212731 h 212731"/>
              <a:gd name="connsiteX6" fmla="*/ 385846 w 385846"/>
              <a:gd name="connsiteY6" fmla="*/ 101310 h 21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46" h="212731">
                <a:moveTo>
                  <a:pt x="385846" y="101310"/>
                </a:moveTo>
                <a:lnTo>
                  <a:pt x="385846" y="0"/>
                </a:lnTo>
                <a:lnTo>
                  <a:pt x="192923" y="111318"/>
                </a:lnTo>
                <a:lnTo>
                  <a:pt x="0" y="0"/>
                </a:lnTo>
                <a:lnTo>
                  <a:pt x="0" y="101310"/>
                </a:lnTo>
                <a:lnTo>
                  <a:pt x="192923" y="212731"/>
                </a:lnTo>
                <a:lnTo>
                  <a:pt x="385846" y="101310"/>
                </a:lnTo>
                <a:close/>
              </a:path>
            </a:pathLst>
          </a:custGeom>
          <a:solidFill>
            <a:srgbClr val="FFB71B"/>
          </a:solidFill>
          <a:ln w="10308" cap="flat">
            <a:noFill/>
            <a:prstDash val="solid"/>
            <a:miter/>
          </a:ln>
        </p:spPr>
        <p:txBody>
          <a:bodyPr rtlCol="0" anchor="ctr"/>
          <a:lstStyle/>
          <a:p>
            <a:endParaRPr lang="en-US">
              <a:latin typeface="FreeSans" panose="020B0504020202020204" pitchFamily="34" charset="0"/>
            </a:endParaRPr>
          </a:p>
        </p:txBody>
      </p:sp>
      <p:sp>
        <p:nvSpPr>
          <p:cNvPr id="10" name="Freeform: Shape 9">
            <a:extLst>
              <a:ext uri="{FF2B5EF4-FFF2-40B4-BE49-F238E27FC236}">
                <a16:creationId xmlns:a16="http://schemas.microsoft.com/office/drawing/2014/main" id="{DD663936-80AD-2BE1-47CB-8BE83BE8C32B}"/>
              </a:ext>
            </a:extLst>
          </p:cNvPr>
          <p:cNvSpPr/>
          <p:nvPr userDrawn="1"/>
        </p:nvSpPr>
        <p:spPr>
          <a:xfrm>
            <a:off x="3647175" y="2255570"/>
            <a:ext cx="429038" cy="272272"/>
          </a:xfrm>
          <a:custGeom>
            <a:avLst/>
            <a:gdLst>
              <a:gd name="connsiteX0" fmla="*/ 385846 w 385846"/>
              <a:gd name="connsiteY0" fmla="*/ 101310 h 212731"/>
              <a:gd name="connsiteX1" fmla="*/ 385846 w 385846"/>
              <a:gd name="connsiteY1" fmla="*/ 0 h 212731"/>
              <a:gd name="connsiteX2" fmla="*/ 192923 w 385846"/>
              <a:gd name="connsiteY2" fmla="*/ 111318 h 212731"/>
              <a:gd name="connsiteX3" fmla="*/ 0 w 385846"/>
              <a:gd name="connsiteY3" fmla="*/ 0 h 212731"/>
              <a:gd name="connsiteX4" fmla="*/ 0 w 385846"/>
              <a:gd name="connsiteY4" fmla="*/ 101310 h 212731"/>
              <a:gd name="connsiteX5" fmla="*/ 192923 w 385846"/>
              <a:gd name="connsiteY5" fmla="*/ 212731 h 212731"/>
              <a:gd name="connsiteX6" fmla="*/ 385846 w 385846"/>
              <a:gd name="connsiteY6" fmla="*/ 101310 h 21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46" h="212731">
                <a:moveTo>
                  <a:pt x="385846" y="101310"/>
                </a:moveTo>
                <a:lnTo>
                  <a:pt x="385846" y="0"/>
                </a:lnTo>
                <a:lnTo>
                  <a:pt x="192923" y="111318"/>
                </a:lnTo>
                <a:lnTo>
                  <a:pt x="0" y="0"/>
                </a:lnTo>
                <a:lnTo>
                  <a:pt x="0" y="101310"/>
                </a:lnTo>
                <a:lnTo>
                  <a:pt x="192923" y="212731"/>
                </a:lnTo>
                <a:lnTo>
                  <a:pt x="385846" y="101310"/>
                </a:lnTo>
                <a:close/>
              </a:path>
            </a:pathLst>
          </a:custGeom>
          <a:solidFill>
            <a:srgbClr val="FF0000"/>
          </a:solidFill>
          <a:ln w="10308" cap="flat">
            <a:noFill/>
            <a:prstDash val="solid"/>
            <a:miter/>
          </a:ln>
        </p:spPr>
        <p:txBody>
          <a:bodyPr rtlCol="0" anchor="ctr"/>
          <a:lstStyle/>
          <a:p>
            <a:endParaRPr lang="en-US">
              <a:latin typeface="FreeSans" panose="020B0504020202020204" pitchFamily="34" charset="0"/>
            </a:endParaRPr>
          </a:p>
        </p:txBody>
      </p:sp>
      <p:sp>
        <p:nvSpPr>
          <p:cNvPr id="11" name="Freeform: Shape 10">
            <a:extLst>
              <a:ext uri="{FF2B5EF4-FFF2-40B4-BE49-F238E27FC236}">
                <a16:creationId xmlns:a16="http://schemas.microsoft.com/office/drawing/2014/main" id="{94EA96B2-F735-46C6-7867-80E699AC9D20}"/>
              </a:ext>
            </a:extLst>
          </p:cNvPr>
          <p:cNvSpPr/>
          <p:nvPr userDrawn="1"/>
        </p:nvSpPr>
        <p:spPr>
          <a:xfrm>
            <a:off x="5910700" y="2255570"/>
            <a:ext cx="429152" cy="272272"/>
          </a:xfrm>
          <a:custGeom>
            <a:avLst/>
            <a:gdLst>
              <a:gd name="connsiteX0" fmla="*/ 385950 w 385949"/>
              <a:gd name="connsiteY0" fmla="*/ 101310 h 212731"/>
              <a:gd name="connsiteX1" fmla="*/ 385950 w 385949"/>
              <a:gd name="connsiteY1" fmla="*/ 0 h 212731"/>
              <a:gd name="connsiteX2" fmla="*/ 193026 w 385949"/>
              <a:gd name="connsiteY2" fmla="*/ 111318 h 212731"/>
              <a:gd name="connsiteX3" fmla="*/ 0 w 385949"/>
              <a:gd name="connsiteY3" fmla="*/ 0 h 212731"/>
              <a:gd name="connsiteX4" fmla="*/ 0 w 385949"/>
              <a:gd name="connsiteY4" fmla="*/ 101310 h 212731"/>
              <a:gd name="connsiteX5" fmla="*/ 193026 w 385949"/>
              <a:gd name="connsiteY5" fmla="*/ 212731 h 212731"/>
              <a:gd name="connsiteX6" fmla="*/ 385950 w 385949"/>
              <a:gd name="connsiteY6" fmla="*/ 101310 h 21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949" h="212731">
                <a:moveTo>
                  <a:pt x="385950" y="101310"/>
                </a:moveTo>
                <a:lnTo>
                  <a:pt x="385950" y="0"/>
                </a:lnTo>
                <a:lnTo>
                  <a:pt x="193026" y="111318"/>
                </a:lnTo>
                <a:lnTo>
                  <a:pt x="0" y="0"/>
                </a:lnTo>
                <a:lnTo>
                  <a:pt x="0" y="101310"/>
                </a:lnTo>
                <a:lnTo>
                  <a:pt x="193026" y="212731"/>
                </a:lnTo>
                <a:lnTo>
                  <a:pt x="385950" y="101310"/>
                </a:lnTo>
                <a:close/>
              </a:path>
            </a:pathLst>
          </a:custGeom>
          <a:solidFill>
            <a:srgbClr val="5488C7"/>
          </a:solidFill>
          <a:ln w="10308" cap="flat">
            <a:noFill/>
            <a:prstDash val="solid"/>
            <a:miter/>
          </a:ln>
        </p:spPr>
        <p:txBody>
          <a:bodyPr rtlCol="0" anchor="ctr"/>
          <a:lstStyle/>
          <a:p>
            <a:endParaRPr lang="en-US">
              <a:latin typeface="FreeSans" panose="020B0504020202020204" pitchFamily="34" charset="0"/>
            </a:endParaRPr>
          </a:p>
        </p:txBody>
      </p:sp>
      <p:sp>
        <p:nvSpPr>
          <p:cNvPr id="13" name="Google Shape;214;p22">
            <a:extLst>
              <a:ext uri="{FF2B5EF4-FFF2-40B4-BE49-F238E27FC236}">
                <a16:creationId xmlns:a16="http://schemas.microsoft.com/office/drawing/2014/main" id="{1026D679-B73C-2419-56FC-2F055EEEC74B}"/>
              </a:ext>
            </a:extLst>
          </p:cNvPr>
          <p:cNvSpPr txBox="1"/>
          <p:nvPr userDrawn="1"/>
        </p:nvSpPr>
        <p:spPr>
          <a:xfrm>
            <a:off x="3560434" y="3720975"/>
            <a:ext cx="2648579" cy="2445927"/>
          </a:xfrm>
          <a:prstGeom prst="rect">
            <a:avLst/>
          </a:prstGeom>
          <a:noFill/>
          <a:ln>
            <a:noFill/>
          </a:ln>
        </p:spPr>
        <p:txBody>
          <a:bodyPr spcFirstLastPara="1" wrap="square" lIns="91425" tIns="45700" rIns="91425" bIns="45700" anchor="t" anchorCtr="0">
            <a:noAutofit/>
          </a:bodyPr>
          <a:lstStyle/>
          <a:p>
            <a:endParaRPr lang="en-US" sz="1250">
              <a:ea typeface="+mn-lt"/>
              <a:cs typeface="+mn-lt"/>
            </a:endParaRPr>
          </a:p>
        </p:txBody>
      </p:sp>
      <p:sp>
        <p:nvSpPr>
          <p:cNvPr id="15" name="Google Shape;214;p22">
            <a:extLst>
              <a:ext uri="{FF2B5EF4-FFF2-40B4-BE49-F238E27FC236}">
                <a16:creationId xmlns:a16="http://schemas.microsoft.com/office/drawing/2014/main" id="{F6EC0156-A05E-4E91-4106-1496354BD9E3}"/>
              </a:ext>
            </a:extLst>
          </p:cNvPr>
          <p:cNvSpPr txBox="1"/>
          <p:nvPr userDrawn="1"/>
        </p:nvSpPr>
        <p:spPr>
          <a:xfrm>
            <a:off x="6485609" y="3733516"/>
            <a:ext cx="2555648" cy="2050746"/>
          </a:xfrm>
          <a:prstGeom prst="rect">
            <a:avLst/>
          </a:prstGeom>
          <a:noFill/>
          <a:ln>
            <a:noFill/>
          </a:ln>
        </p:spPr>
        <p:txBody>
          <a:bodyPr spcFirstLastPara="1" wrap="square" lIns="91425" tIns="45700" rIns="91425" bIns="45700" anchor="t" anchorCtr="0">
            <a:noAutofit/>
          </a:bodyPr>
          <a:lstStyle/>
          <a:p>
            <a:pPr>
              <a:buSzPts val="1600"/>
            </a:pPr>
            <a:endParaRPr lang="en-US" sz="1250" b="0" i="0" u="none" strike="noStrike" cap="none">
              <a:solidFill>
                <a:schemeClr val="bg2">
                  <a:lumMod val="50000"/>
                </a:schemeClr>
              </a:solidFill>
              <a:latin typeface="FreeSans" panose="020B0504020202020204" pitchFamily="34" charset="0"/>
              <a:ea typeface="Helvetica Neue"/>
              <a:cs typeface="Helvetica Neue"/>
            </a:endParaRPr>
          </a:p>
        </p:txBody>
      </p:sp>
      <p:sp>
        <p:nvSpPr>
          <p:cNvPr id="17" name="Google Shape;214;p22">
            <a:extLst>
              <a:ext uri="{FF2B5EF4-FFF2-40B4-BE49-F238E27FC236}">
                <a16:creationId xmlns:a16="http://schemas.microsoft.com/office/drawing/2014/main" id="{F3B374B3-2EBC-3E14-A584-A29CAA215A61}"/>
              </a:ext>
            </a:extLst>
          </p:cNvPr>
          <p:cNvSpPr txBox="1"/>
          <p:nvPr userDrawn="1"/>
        </p:nvSpPr>
        <p:spPr>
          <a:xfrm>
            <a:off x="9316754" y="3698728"/>
            <a:ext cx="2434341" cy="2207924"/>
          </a:xfrm>
          <a:prstGeom prst="rect">
            <a:avLst/>
          </a:prstGeom>
          <a:noFill/>
          <a:ln>
            <a:noFill/>
          </a:ln>
        </p:spPr>
        <p:txBody>
          <a:bodyPr spcFirstLastPara="1" wrap="square" lIns="91425" tIns="45700" rIns="91425" bIns="45700" anchor="t" anchorCtr="0">
            <a:noAutofit/>
          </a:bodyPr>
          <a:lstStyle/>
          <a:p>
            <a:endParaRPr lang="en-US" sz="1250">
              <a:solidFill>
                <a:schemeClr val="bg2">
                  <a:lumMod val="50000"/>
                </a:schemeClr>
              </a:solidFill>
            </a:endParaRPr>
          </a:p>
        </p:txBody>
      </p:sp>
      <p:sp>
        <p:nvSpPr>
          <p:cNvPr id="19" name="Freeform: Shape 18">
            <a:extLst>
              <a:ext uri="{FF2B5EF4-FFF2-40B4-BE49-F238E27FC236}">
                <a16:creationId xmlns:a16="http://schemas.microsoft.com/office/drawing/2014/main" id="{0087EA37-0140-BFF2-6819-481621431688}"/>
              </a:ext>
            </a:extLst>
          </p:cNvPr>
          <p:cNvSpPr/>
          <p:nvPr userDrawn="1"/>
        </p:nvSpPr>
        <p:spPr>
          <a:xfrm>
            <a:off x="10437977" y="2255570"/>
            <a:ext cx="429038" cy="272272"/>
          </a:xfrm>
          <a:custGeom>
            <a:avLst/>
            <a:gdLst>
              <a:gd name="connsiteX0" fmla="*/ 385847 w 385846"/>
              <a:gd name="connsiteY0" fmla="*/ 101310 h 212731"/>
              <a:gd name="connsiteX1" fmla="*/ 385847 w 385846"/>
              <a:gd name="connsiteY1" fmla="*/ 0 h 212731"/>
              <a:gd name="connsiteX2" fmla="*/ 192923 w 385846"/>
              <a:gd name="connsiteY2" fmla="*/ 111318 h 212731"/>
              <a:gd name="connsiteX3" fmla="*/ 0 w 385846"/>
              <a:gd name="connsiteY3" fmla="*/ 0 h 212731"/>
              <a:gd name="connsiteX4" fmla="*/ 0 w 385846"/>
              <a:gd name="connsiteY4" fmla="*/ 101310 h 212731"/>
              <a:gd name="connsiteX5" fmla="*/ 192923 w 385846"/>
              <a:gd name="connsiteY5" fmla="*/ 212731 h 212731"/>
              <a:gd name="connsiteX6" fmla="*/ 385847 w 385846"/>
              <a:gd name="connsiteY6" fmla="*/ 101310 h 21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46" h="212731">
                <a:moveTo>
                  <a:pt x="385847" y="101310"/>
                </a:moveTo>
                <a:lnTo>
                  <a:pt x="385847" y="0"/>
                </a:lnTo>
                <a:lnTo>
                  <a:pt x="192923" y="111318"/>
                </a:lnTo>
                <a:lnTo>
                  <a:pt x="0" y="0"/>
                </a:lnTo>
                <a:lnTo>
                  <a:pt x="0" y="101310"/>
                </a:lnTo>
                <a:lnTo>
                  <a:pt x="192923" y="212731"/>
                </a:lnTo>
                <a:lnTo>
                  <a:pt x="385847" y="101310"/>
                </a:lnTo>
                <a:close/>
              </a:path>
            </a:pathLst>
          </a:custGeom>
          <a:solidFill>
            <a:srgbClr val="8BAF26"/>
          </a:solidFill>
          <a:ln w="10308" cap="flat">
            <a:noFill/>
            <a:prstDash val="solid"/>
            <a:miter/>
          </a:ln>
        </p:spPr>
        <p:txBody>
          <a:bodyPr rtlCol="0" anchor="ctr"/>
          <a:lstStyle/>
          <a:p>
            <a:endParaRPr lang="en-US">
              <a:latin typeface="FreeSans" panose="020B0504020202020204" pitchFamily="34" charset="0"/>
            </a:endParaRPr>
          </a:p>
        </p:txBody>
      </p:sp>
      <p:sp>
        <p:nvSpPr>
          <p:cNvPr id="12" name="Freeform: Shape 10">
            <a:extLst>
              <a:ext uri="{FF2B5EF4-FFF2-40B4-BE49-F238E27FC236}">
                <a16:creationId xmlns:a16="http://schemas.microsoft.com/office/drawing/2014/main" id="{069AB790-E5AA-33E5-F39F-A8DD0F0CAF6C}"/>
              </a:ext>
            </a:extLst>
          </p:cNvPr>
          <p:cNvSpPr/>
          <p:nvPr userDrawn="1"/>
        </p:nvSpPr>
        <p:spPr>
          <a:xfrm>
            <a:off x="8174339" y="2255570"/>
            <a:ext cx="429152" cy="272272"/>
          </a:xfrm>
          <a:custGeom>
            <a:avLst/>
            <a:gdLst>
              <a:gd name="connsiteX0" fmla="*/ 385950 w 385949"/>
              <a:gd name="connsiteY0" fmla="*/ 101310 h 212731"/>
              <a:gd name="connsiteX1" fmla="*/ 385950 w 385949"/>
              <a:gd name="connsiteY1" fmla="*/ 0 h 212731"/>
              <a:gd name="connsiteX2" fmla="*/ 193026 w 385949"/>
              <a:gd name="connsiteY2" fmla="*/ 111318 h 212731"/>
              <a:gd name="connsiteX3" fmla="*/ 0 w 385949"/>
              <a:gd name="connsiteY3" fmla="*/ 0 h 212731"/>
              <a:gd name="connsiteX4" fmla="*/ 0 w 385949"/>
              <a:gd name="connsiteY4" fmla="*/ 101310 h 212731"/>
              <a:gd name="connsiteX5" fmla="*/ 193026 w 385949"/>
              <a:gd name="connsiteY5" fmla="*/ 212731 h 212731"/>
              <a:gd name="connsiteX6" fmla="*/ 385950 w 385949"/>
              <a:gd name="connsiteY6" fmla="*/ 101310 h 21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949" h="212731">
                <a:moveTo>
                  <a:pt x="385950" y="101310"/>
                </a:moveTo>
                <a:lnTo>
                  <a:pt x="385950" y="0"/>
                </a:lnTo>
                <a:lnTo>
                  <a:pt x="193026" y="111318"/>
                </a:lnTo>
                <a:lnTo>
                  <a:pt x="0" y="0"/>
                </a:lnTo>
                <a:lnTo>
                  <a:pt x="0" y="101310"/>
                </a:lnTo>
                <a:lnTo>
                  <a:pt x="193026" y="212731"/>
                </a:lnTo>
                <a:lnTo>
                  <a:pt x="385950" y="101310"/>
                </a:lnTo>
                <a:close/>
              </a:path>
            </a:pathLst>
          </a:custGeom>
          <a:solidFill>
            <a:srgbClr val="FF7F00"/>
          </a:solidFill>
          <a:ln w="10308" cap="flat">
            <a:noFill/>
            <a:prstDash val="solid"/>
            <a:miter/>
          </a:ln>
        </p:spPr>
        <p:txBody>
          <a:bodyPr rtlCol="0" anchor="ctr"/>
          <a:lstStyle/>
          <a:p>
            <a:endParaRPr lang="en-US">
              <a:solidFill>
                <a:srgbClr val="FF7F00"/>
              </a:solidFill>
              <a:latin typeface="FreeSans" panose="020B0504020202020204" pitchFamily="34" charset="0"/>
            </a:endParaRPr>
          </a:p>
        </p:txBody>
      </p:sp>
    </p:spTree>
    <p:extLst>
      <p:ext uri="{BB962C8B-B14F-4D97-AF65-F5344CB8AC3E}">
        <p14:creationId xmlns:p14="http://schemas.microsoft.com/office/powerpoint/2010/main" val="19334878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lank 03">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D998F3A-D454-5AC7-8171-4193D02611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847849" y="6146062"/>
            <a:ext cx="970173" cy="489457"/>
          </a:xfrm>
          <a:prstGeom prst="rect">
            <a:avLst/>
          </a:prstGeom>
        </p:spPr>
      </p:pic>
      <p:sp>
        <p:nvSpPr>
          <p:cNvPr id="5" name="Rectangle 4">
            <a:extLst>
              <a:ext uri="{FF2B5EF4-FFF2-40B4-BE49-F238E27FC236}">
                <a16:creationId xmlns:a16="http://schemas.microsoft.com/office/drawing/2014/main" id="{C782D2D8-B3D4-5E5C-6C82-AA42C5B648E7}"/>
              </a:ext>
            </a:extLst>
          </p:cNvPr>
          <p:cNvSpPr/>
          <p:nvPr userDrawn="1"/>
        </p:nvSpPr>
        <p:spPr>
          <a:xfrm>
            <a:off x="537848" y="279933"/>
            <a:ext cx="932767" cy="93345"/>
          </a:xfrm>
          <a:prstGeom prst="rect">
            <a:avLst/>
          </a:prstGeom>
          <a:solidFill>
            <a:srgbClr val="FFB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FreeSans" panose="020B0504020202020204" pitchFamily="34" charset="0"/>
            </a:endParaRPr>
          </a:p>
        </p:txBody>
      </p:sp>
      <p:sp>
        <p:nvSpPr>
          <p:cNvPr id="4" name="Title 1">
            <a:extLst>
              <a:ext uri="{FF2B5EF4-FFF2-40B4-BE49-F238E27FC236}">
                <a16:creationId xmlns:a16="http://schemas.microsoft.com/office/drawing/2014/main" id="{63A19A49-28C0-DB4E-D967-7A2EFF04B849}"/>
              </a:ext>
            </a:extLst>
          </p:cNvPr>
          <p:cNvSpPr>
            <a:spLocks noGrp="1"/>
          </p:cNvSpPr>
          <p:nvPr>
            <p:ph type="ctrTitle" idx="4294967295" hasCustomPrompt="1"/>
          </p:nvPr>
        </p:nvSpPr>
        <p:spPr>
          <a:xfrm>
            <a:off x="1629131" y="239815"/>
            <a:ext cx="2512305" cy="150985"/>
          </a:xfrm>
        </p:spPr>
        <p:txBody>
          <a:bodyPr anchor="ctr"/>
          <a:lstStyle/>
          <a:p>
            <a:r>
              <a:rPr lang="en-US" sz="1200" b="0">
                <a:solidFill>
                  <a:schemeClr val="bg2">
                    <a:lumMod val="50000"/>
                  </a:schemeClr>
                </a:solidFill>
                <a:latin typeface="Arial"/>
                <a:ea typeface="FreeSans"/>
                <a:cs typeface="FreeSans"/>
              </a:rPr>
              <a:t>Concept 0 – Concept Name</a:t>
            </a:r>
          </a:p>
        </p:txBody>
      </p:sp>
    </p:spTree>
    <p:extLst>
      <p:ext uri="{BB962C8B-B14F-4D97-AF65-F5344CB8AC3E}">
        <p14:creationId xmlns:p14="http://schemas.microsoft.com/office/powerpoint/2010/main" val="2637255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7A5349A-BDA9-4B11-9EFD-8A957548715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A7A5349A-BDA9-4B11-9EFD-8A95754871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Arial" panose="020B0604020202020204" pitchFamily="34" charset="0"/>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5" name="Title 4"/>
          <p:cNvSpPr>
            <a:spLocks noGrp="1"/>
          </p:cNvSpPr>
          <p:nvPr>
            <p:ph type="title" hasCustomPrompt="1"/>
          </p:nvPr>
        </p:nvSpPr>
        <p:spPr>
          <a:xfrm>
            <a:off x="630000" y="622800"/>
            <a:ext cx="10933200" cy="523220"/>
          </a:xfrm>
          <a:prstGeom prst="rect">
            <a:avLst/>
          </a:prstGeom>
        </p:spPr>
        <p:txBody>
          <a:bodyPr vert="horz" wrap="square" lIns="0" tIns="0" rIns="0" bIns="0" anchor="t" anchorCtr="0">
            <a:no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sp>
        <p:nvSpPr>
          <p:cNvPr id="18" name="TextBox 17">
            <a:extLst>
              <a:ext uri="{FF2B5EF4-FFF2-40B4-BE49-F238E27FC236}">
                <a16:creationId xmlns:a16="http://schemas.microsoft.com/office/drawing/2014/main" id="{3E6926D6-7718-4FFF-A5DB-A3FAD2162887}"/>
              </a:ext>
            </a:extLst>
          </p:cNvPr>
          <p:cNvSpPr txBox="1"/>
          <p:nvPr userDrawn="1"/>
        </p:nvSpPr>
        <p:spPr>
          <a:xfrm>
            <a:off x="8077199" y="6611832"/>
            <a:ext cx="3745747" cy="1538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buClr>
                <a:srgbClr val="000000"/>
              </a:buClr>
            </a:pPr>
            <a:r>
              <a:rPr lang="en-US" sz="1000">
                <a:solidFill>
                  <a:srgbClr val="000000"/>
                </a:solidFill>
                <a:cs typeface="Arial" panose="020B0604020202020204" pitchFamily="34" charset="0"/>
                <a:sym typeface="Arial" panose="020B0604020202020204" pitchFamily="34" charset="0"/>
              </a:rPr>
              <a:t>DRAFT &amp; Confidential – for policy development purposes only   |</a:t>
            </a:r>
          </a:p>
        </p:txBody>
      </p:sp>
    </p:spTree>
    <p:extLst>
      <p:ext uri="{BB962C8B-B14F-4D97-AF65-F5344CB8AC3E}">
        <p14:creationId xmlns:p14="http://schemas.microsoft.com/office/powerpoint/2010/main" val="1567610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solidFill>
          <a:srgbClr val="D6E7FF"/>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F58534E-8974-44DD-8DDC-E62D08118CAD}"/>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5" name="think-cell data - do not delete" hidden="1">
                        <a:extLst>
                          <a:ext uri="{FF2B5EF4-FFF2-40B4-BE49-F238E27FC236}">
                            <a16:creationId xmlns:a16="http://schemas.microsoft.com/office/drawing/2014/main" id="{BF58534E-8974-44DD-8DDC-E62D08118C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8"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2960"/>
                </a:solidFill>
                <a:latin typeface="+mj-lt"/>
                <a:ea typeface="+mj-ea"/>
                <a:cs typeface="+mj-cs"/>
                <a:sym typeface="Arial" panose="020B0604020202020204" pitchFamily="34" charset="0"/>
              </a:defRPr>
            </a:lvl1pPr>
          </a:lstStyle>
          <a:p>
            <a:r>
              <a:rPr lang="en-US"/>
              <a:t>Click to add big statement text</a:t>
            </a:r>
          </a:p>
        </p:txBody>
      </p:sp>
      <p:sp>
        <p:nvSpPr>
          <p:cNvPr id="11" name="Slide Number">
            <a:extLst>
              <a:ext uri="{FF2B5EF4-FFF2-40B4-BE49-F238E27FC236}">
                <a16:creationId xmlns:a16="http://schemas.microsoft.com/office/drawing/2014/main" id="{0A8D6154-CC7F-49A3-AA8F-026C1621728B}"/>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83052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4284CF-2C6F-178F-5126-AD84D51969FD}"/>
              </a:ext>
            </a:extLst>
          </p:cNvPr>
          <p:cNvSpPr/>
          <p:nvPr userDrawn="1"/>
        </p:nvSpPr>
        <p:spPr>
          <a:xfrm>
            <a:off x="1082040" y="0"/>
            <a:ext cx="11109960" cy="6858000"/>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FreeSans" panose="020B0504020202020204" pitchFamily="34" charset="0"/>
              </a:rPr>
              <a:t> </a:t>
            </a:r>
          </a:p>
        </p:txBody>
      </p:sp>
      <p:sp>
        <p:nvSpPr>
          <p:cNvPr id="6" name="Rectangle 5">
            <a:extLst>
              <a:ext uri="{FF2B5EF4-FFF2-40B4-BE49-F238E27FC236}">
                <a16:creationId xmlns:a16="http://schemas.microsoft.com/office/drawing/2014/main" id="{FD3ECC6A-D2E3-F09C-48C7-B77DB8771BB9}"/>
              </a:ext>
            </a:extLst>
          </p:cNvPr>
          <p:cNvSpPr/>
          <p:nvPr userDrawn="1"/>
        </p:nvSpPr>
        <p:spPr>
          <a:xfrm>
            <a:off x="-1" y="0"/>
            <a:ext cx="1188321"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eeSans" panose="020B0504020202020204" pitchFamily="34" charset="0"/>
            </a:endParaRPr>
          </a:p>
        </p:txBody>
      </p:sp>
      <p:pic>
        <p:nvPicPr>
          <p:cNvPr id="7" name="Picture 6" descr="Diagram, engineering drawing&#10;&#10;Description automatically generated">
            <a:extLst>
              <a:ext uri="{FF2B5EF4-FFF2-40B4-BE49-F238E27FC236}">
                <a16:creationId xmlns:a16="http://schemas.microsoft.com/office/drawing/2014/main" id="{DF83DCF6-2878-0EC7-F197-BB35B546712B}"/>
              </a:ext>
            </a:extLst>
          </p:cNvPr>
          <p:cNvPicPr>
            <a:picLocks noChangeAspect="1"/>
          </p:cNvPicPr>
          <p:nvPr userDrawn="1"/>
        </p:nvPicPr>
        <p:blipFill rotWithShape="1">
          <a:blip r:embed="rId2"/>
          <a:srcRect l="-1293" t="-4883" r="84656" b="4947"/>
          <a:stretch/>
        </p:blipFill>
        <p:spPr>
          <a:xfrm>
            <a:off x="-100200" y="3916199"/>
            <a:ext cx="1288520" cy="2941801"/>
          </a:xfrm>
          <a:prstGeom prst="rect">
            <a:avLst/>
          </a:prstGeom>
          <a:noFill/>
        </p:spPr>
      </p:pic>
      <p:sp>
        <p:nvSpPr>
          <p:cNvPr id="8" name="Rectangle 7">
            <a:extLst>
              <a:ext uri="{FF2B5EF4-FFF2-40B4-BE49-F238E27FC236}">
                <a16:creationId xmlns:a16="http://schemas.microsoft.com/office/drawing/2014/main" id="{61C85F88-2A07-6F95-6F89-8078579FB044}"/>
              </a:ext>
            </a:extLst>
          </p:cNvPr>
          <p:cNvSpPr/>
          <p:nvPr userDrawn="1"/>
        </p:nvSpPr>
        <p:spPr>
          <a:xfrm rot="16200000">
            <a:off x="765703" y="2402633"/>
            <a:ext cx="674518" cy="177617"/>
          </a:xfrm>
          <a:prstGeom prst="rect">
            <a:avLst/>
          </a:prstGeom>
          <a:solidFill>
            <a:srgbClr val="FFB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FreeSans" panose="020B0504020202020204" pitchFamily="34" charset="0"/>
            </a:endParaRPr>
          </a:p>
        </p:txBody>
      </p:sp>
      <p:sp>
        <p:nvSpPr>
          <p:cNvPr id="2" name="Title 1">
            <a:extLst>
              <a:ext uri="{FF2B5EF4-FFF2-40B4-BE49-F238E27FC236}">
                <a16:creationId xmlns:a16="http://schemas.microsoft.com/office/drawing/2014/main" id="{8D80407A-716D-2932-2B15-78505887AA9F}"/>
              </a:ext>
            </a:extLst>
          </p:cNvPr>
          <p:cNvSpPr>
            <a:spLocks noGrp="1"/>
          </p:cNvSpPr>
          <p:nvPr>
            <p:ph type="ctrTitle"/>
          </p:nvPr>
        </p:nvSpPr>
        <p:spPr>
          <a:xfrm>
            <a:off x="1762125" y="2076363"/>
            <a:ext cx="7372350" cy="2387600"/>
          </a:xfrm>
        </p:spPr>
        <p:txBody>
          <a:bodyPr anchor="t">
            <a:normAutofit/>
          </a:bodyPr>
          <a:lstStyle>
            <a:lvl1pPr algn="l">
              <a:defRPr sz="6000">
                <a:solidFill>
                  <a:schemeClr val="bg1"/>
                </a:solidFill>
              </a:defRPr>
            </a:lvl1pPr>
          </a:lstStyle>
          <a:p>
            <a:endParaRPr lang="en-US"/>
          </a:p>
        </p:txBody>
      </p:sp>
    </p:spTree>
    <p:extLst>
      <p:ext uri="{BB962C8B-B14F-4D97-AF65-F5344CB8AC3E}">
        <p14:creationId xmlns:p14="http://schemas.microsoft.com/office/powerpoint/2010/main" val="361586313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Blank 03">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D998F3A-D454-5AC7-8171-4193D02611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847849" y="6146062"/>
            <a:ext cx="970173" cy="489457"/>
          </a:xfrm>
          <a:prstGeom prst="rect">
            <a:avLst/>
          </a:prstGeom>
        </p:spPr>
      </p:pic>
      <p:sp>
        <p:nvSpPr>
          <p:cNvPr id="5" name="Rectangle 4">
            <a:extLst>
              <a:ext uri="{FF2B5EF4-FFF2-40B4-BE49-F238E27FC236}">
                <a16:creationId xmlns:a16="http://schemas.microsoft.com/office/drawing/2014/main" id="{C782D2D8-B3D4-5E5C-6C82-AA42C5B648E7}"/>
              </a:ext>
            </a:extLst>
          </p:cNvPr>
          <p:cNvSpPr/>
          <p:nvPr userDrawn="1"/>
        </p:nvSpPr>
        <p:spPr>
          <a:xfrm>
            <a:off x="537848" y="279933"/>
            <a:ext cx="932767" cy="93345"/>
          </a:xfrm>
          <a:prstGeom prst="rect">
            <a:avLst/>
          </a:prstGeom>
          <a:solidFill>
            <a:srgbClr val="FFB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FreeSans" panose="020B0504020202020204" pitchFamily="34" charset="0"/>
            </a:endParaRPr>
          </a:p>
        </p:txBody>
      </p:sp>
    </p:spTree>
    <p:extLst>
      <p:ext uri="{BB962C8B-B14F-4D97-AF65-F5344CB8AC3E}">
        <p14:creationId xmlns:p14="http://schemas.microsoft.com/office/powerpoint/2010/main" val="3745616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BD1CCFA-8CD3-4E4D-BBB2-D84922816A5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8BD1CCFA-8CD3-4E4D-BBB2-D84922816A5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6" name="Rectangle 5"/>
          <p:cNvSpPr/>
          <p:nvPr userDrawn="1"/>
        </p:nvSpPr>
        <p:spPr bwMode="white">
          <a:xfrm>
            <a:off x="630000" y="625475"/>
            <a:ext cx="932688" cy="932688"/>
          </a:xfrm>
          <a:prstGeom prst="rect">
            <a:avLst/>
          </a:prstGeom>
          <a:noFill/>
          <a:ln>
            <a:solidFill>
              <a:srgbClr val="0029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Arial" panose="020B0604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2960"/>
                </a:solidFill>
                <a:latin typeface="+mj-lt"/>
                <a:ea typeface="+mj-ea"/>
                <a:cs typeface="+mj-cs"/>
                <a:sym typeface="Arial" panose="020B0604020202020204" pitchFamily="34" charset="0"/>
              </a:defRPr>
            </a:lvl1pPr>
          </a:lstStyle>
          <a:p>
            <a:r>
              <a:rPr lang="en-US"/>
              <a:t>Click to add big statement text</a:t>
            </a:r>
          </a:p>
        </p:txBody>
      </p:sp>
    </p:spTree>
    <p:extLst>
      <p:ext uri="{BB962C8B-B14F-4D97-AF65-F5344CB8AC3E}">
        <p14:creationId xmlns:p14="http://schemas.microsoft.com/office/powerpoint/2010/main" val="2125451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00296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D6E7FF"/>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Arial" panose="020B0604020202020204" pitchFamily="34" charset="0"/>
            </a:endParaRPr>
          </a:p>
        </p:txBody>
      </p:sp>
      <p:sp>
        <p:nvSpPr>
          <p:cNvPr id="8" name="Slide Number">
            <a:extLst>
              <a:ext uri="{FF2B5EF4-FFF2-40B4-BE49-F238E27FC236}">
                <a16:creationId xmlns:a16="http://schemas.microsoft.com/office/drawing/2014/main" id="{F7EE70F8-A786-4DFC-946C-4C35C079F41C}"/>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chemeClr val="bg1"/>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chemeClr val="bg1"/>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27428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accent5">
            <a:lumMod val="50000"/>
          </a:schemeClr>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4FDB4C5-BE40-440B-A870-3313D9450B2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think-cell data - do not delete" hidden="1">
                        <a:extLst>
                          <a:ext uri="{FF2B5EF4-FFF2-40B4-BE49-F238E27FC236}">
                            <a16:creationId xmlns:a16="http://schemas.microsoft.com/office/drawing/2014/main" id="{54FDB4C5-BE40-440B-A870-3313D9450B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4" name="Title 3"/>
          <p:cNvSpPr>
            <a:spLocks noGrp="1"/>
          </p:cNvSpPr>
          <p:nvPr>
            <p:ph type="title" hasCustomPrompt="1"/>
          </p:nvPr>
        </p:nvSpPr>
        <p:spPr>
          <a:xfrm>
            <a:off x="630000" y="622800"/>
            <a:ext cx="10933350" cy="523220"/>
          </a:xfrm>
        </p:spPr>
        <p:txBody>
          <a:bodyPr vert="horz"/>
          <a:lstStyle>
            <a:lvl1pPr>
              <a:defRPr sz="3400">
                <a:solidFill>
                  <a:schemeClr val="bg1"/>
                </a:solidFill>
                <a:latin typeface="+mj-lt"/>
                <a:ea typeface="+mj-ea"/>
                <a:cs typeface="+mj-cs"/>
                <a:sym typeface="Arial" panose="020B0604020202020204" pitchFamily="34" charset="0"/>
              </a:defRPr>
            </a:lvl1pPr>
          </a:lstStyle>
          <a:p>
            <a:r>
              <a:rPr lang="en-US"/>
              <a:t>Click to add title</a:t>
            </a:r>
          </a:p>
        </p:txBody>
      </p:sp>
      <p:sp>
        <p:nvSpPr>
          <p:cNvPr id="14" name="Slide Number">
            <a:extLst>
              <a:ext uri="{FF2B5EF4-FFF2-40B4-BE49-F238E27FC236}">
                <a16:creationId xmlns:a16="http://schemas.microsoft.com/office/drawing/2014/main" id="{689366EE-C8FC-4172-BB20-951A204B4823}"/>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chemeClr val="bg1"/>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chemeClr val="bg1"/>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5194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8060A51-D0D4-4813-BE91-B6325A351EA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think-cell data - do not delete" hidden="1">
                        <a:extLst>
                          <a:ext uri="{FF2B5EF4-FFF2-40B4-BE49-F238E27FC236}">
                            <a16:creationId xmlns:a16="http://schemas.microsoft.com/office/drawing/2014/main" id="{78060A51-D0D4-4813-BE91-B6325A351EA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Tree>
    <p:extLst>
      <p:ext uri="{BB962C8B-B14F-4D97-AF65-F5344CB8AC3E}">
        <p14:creationId xmlns:p14="http://schemas.microsoft.com/office/powerpoint/2010/main" val="2766824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BEE9BE2-A3A9-4392-A790-93901825F7E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7BEE9BE2-A3A9-4392-A790-93901825F7E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0" name="Slide Number">
            <a:extLst>
              <a:ext uri="{FF2B5EF4-FFF2-40B4-BE49-F238E27FC236}">
                <a16:creationId xmlns:a16="http://schemas.microsoft.com/office/drawing/2014/main" id="{23EA5A42-3821-468B-9749-6BBC544BF7A5}"/>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756458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A51FBD6-5146-401E-BFA9-F321E8AC79A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9A51FBD6-5146-401E-BFA9-F321E8AC79A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84AEC3A3-CCD7-4A4C-8E44-C641D587FBD9}"/>
              </a:ext>
            </a:extLst>
          </p:cNvPr>
          <p:cNvSpPr>
            <a:spLocks noGrp="1"/>
          </p:cNvSpPr>
          <p:nvPr>
            <p:ph type="body" sz="quarter" idx="11" hasCustomPrompt="1"/>
          </p:nvPr>
        </p:nvSpPr>
        <p:spPr>
          <a:xfrm>
            <a:off x="5021826" y="1664256"/>
            <a:ext cx="6209072" cy="3323987"/>
          </a:xfrm>
        </p:spPr>
        <p:txBody>
          <a:bodyPr/>
          <a:lstStyle>
            <a:lvl1pPr>
              <a:defRPr sz="900"/>
            </a:lvl1pPr>
          </a:lstStyle>
          <a:p>
            <a:pPr lvl="0"/>
            <a:r>
              <a:rPr lang="en-US"/>
              <a:t>Text</a:t>
            </a:r>
          </a:p>
        </p:txBody>
      </p:sp>
      <p:sp>
        <p:nvSpPr>
          <p:cNvPr id="7" name="Title 6"/>
          <p:cNvSpPr txBox="1">
            <a:spLocks/>
          </p:cNvSpPr>
          <p:nvPr/>
        </p:nvSpPr>
        <p:spPr>
          <a:xfrm>
            <a:off x="639043" y="2619903"/>
            <a:ext cx="3291840" cy="1412694"/>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b="1">
                <a:solidFill>
                  <a:srgbClr val="002960"/>
                </a:solidFill>
                <a:latin typeface="+mn-lt"/>
                <a:ea typeface="+mn-ea"/>
                <a:cs typeface="+mn-cs"/>
                <a:sym typeface="Arial" panose="020B0604020202020204" pitchFamily="34" charset="0"/>
              </a:rPr>
              <a:t>Disclaimer</a:t>
            </a:r>
          </a:p>
        </p:txBody>
      </p:sp>
      <p:cxnSp>
        <p:nvCxnSpPr>
          <p:cNvPr id="9" name="Straight Connector 8"/>
          <p:cNvCxnSpPr/>
          <p:nvPr/>
        </p:nvCxnSpPr>
        <p:spPr>
          <a:xfrm>
            <a:off x="4367898" y="1630185"/>
            <a:ext cx="0" cy="3392129"/>
          </a:xfrm>
          <a:prstGeom prst="line">
            <a:avLst/>
          </a:prstGeom>
          <a:ln w="9525">
            <a:solidFill>
              <a:srgbClr val="002960"/>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Tree>
    <p:extLst>
      <p:ext uri="{BB962C8B-B14F-4D97-AF65-F5344CB8AC3E}">
        <p14:creationId xmlns:p14="http://schemas.microsoft.com/office/powerpoint/2010/main" val="29791060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9" name="Rectangle 1026">
            <a:extLst>
              <a:ext uri="{FF2B5EF4-FFF2-40B4-BE49-F238E27FC236}">
                <a16:creationId xmlns:a16="http://schemas.microsoft.com/office/drawing/2014/main" id="{B6EF9AB2-ECF0-4A43-84B1-1F4E904C07BC}"/>
              </a:ext>
            </a:extLst>
          </p:cNvPr>
          <p:cNvSpPr txBox="1">
            <a:spLocks noChangeArrowheads="1"/>
          </p:cNvSpPr>
          <p:nvPr userDrawn="1"/>
        </p:nvSpPr>
        <p:spPr bwMode="auto">
          <a:xfrm>
            <a:off x="3586137" y="2663630"/>
            <a:ext cx="7385660" cy="492443"/>
          </a:xfrm>
          <a:prstGeom prst="rect">
            <a:avLst/>
          </a:prstGeom>
        </p:spPr>
        <p:txBody>
          <a:bodyPr vert="horz" wrap="square" lIns="0" tIns="0" rIns="0" bIns="0" rtlCol="0" anchor="b">
            <a:spAutoFit/>
          </a:bodyPr>
          <a:lstStyle>
            <a:lvl1pPr algn="l" defTabSz="914400" rtl="0" eaLnBrk="1" latinLnBrk="0" hangingPunct="1">
              <a:lnSpc>
                <a:spcPct val="100000"/>
              </a:lnSpc>
              <a:spcBef>
                <a:spcPct val="0"/>
              </a:spcBef>
              <a:buNone/>
              <a:defRPr sz="3200" b="1" kern="1200" baseline="0">
                <a:solidFill>
                  <a:srgbClr val="002960"/>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Thank you</a:t>
            </a:r>
          </a:p>
        </p:txBody>
      </p:sp>
      <p:sp>
        <p:nvSpPr>
          <p:cNvPr id="11" name="TitleTopPlaceholder">
            <a:extLst>
              <a:ext uri="{FF2B5EF4-FFF2-40B4-BE49-F238E27FC236}">
                <a16:creationId xmlns:a16="http://schemas.microsoft.com/office/drawing/2014/main" id="{B981A466-5269-4177-A5E5-30BCB5BC2AEC}"/>
              </a:ext>
            </a:extLst>
          </p:cNvPr>
          <p:cNvSpPr>
            <a:spLocks noChangeArrowheads="1"/>
          </p:cNvSpPr>
          <p:nvPr userDrawn="1"/>
        </p:nvSpPr>
        <p:spPr bwMode="ltGray">
          <a:xfrm>
            <a:off x="2834206" y="3245970"/>
            <a:ext cx="2834204" cy="436455"/>
          </a:xfrm>
          <a:prstGeom prst="rect">
            <a:avLst/>
          </a:prstGeom>
          <a:solidFill>
            <a:srgbClr val="5E8BFF">
              <a:alpha val="76863"/>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2" name="TitleTopPlaceholder">
            <a:extLst>
              <a:ext uri="{FF2B5EF4-FFF2-40B4-BE49-F238E27FC236}">
                <a16:creationId xmlns:a16="http://schemas.microsoft.com/office/drawing/2014/main" id="{367838D1-6ECD-4C94-B6CD-8DD54B85C57E}"/>
              </a:ext>
            </a:extLst>
          </p:cNvPr>
          <p:cNvSpPr>
            <a:spLocks noChangeArrowheads="1"/>
          </p:cNvSpPr>
          <p:nvPr userDrawn="1"/>
        </p:nvSpPr>
        <p:spPr bwMode="ltGray">
          <a:xfrm>
            <a:off x="2" y="3245969"/>
            <a:ext cx="2834204" cy="436455"/>
          </a:xfrm>
          <a:prstGeom prst="rect">
            <a:avLst/>
          </a:prstGeom>
          <a:solidFill>
            <a:srgbClr val="FFC000">
              <a:alpha val="80000"/>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3" name="TitleTopPlaceholder">
            <a:extLst>
              <a:ext uri="{FF2B5EF4-FFF2-40B4-BE49-F238E27FC236}">
                <a16:creationId xmlns:a16="http://schemas.microsoft.com/office/drawing/2014/main" id="{F1E50EB1-A679-45CD-BF1B-6991AEB0F490}"/>
              </a:ext>
            </a:extLst>
          </p:cNvPr>
          <p:cNvSpPr>
            <a:spLocks noChangeArrowheads="1"/>
          </p:cNvSpPr>
          <p:nvPr userDrawn="1"/>
        </p:nvSpPr>
        <p:spPr bwMode="ltGray">
          <a:xfrm>
            <a:off x="5181341" y="3246845"/>
            <a:ext cx="7010659" cy="436455"/>
          </a:xfrm>
          <a:prstGeom prst="rect">
            <a:avLst/>
          </a:prstGeom>
          <a:solidFill>
            <a:srgbClr val="009900">
              <a:alpha val="68627"/>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4" descr="http://upload.wikimedia.org/wikipedia/commons/thumb/8/82/Seal_of_Massachusetts.svg/2000px-Seal_of_Massachusetts.svg.png">
            <a:extLst>
              <a:ext uri="{FF2B5EF4-FFF2-40B4-BE49-F238E27FC236}">
                <a16:creationId xmlns:a16="http://schemas.microsoft.com/office/drawing/2014/main" id="{400F5AB4-3BD4-8EF9-3617-7C38313CAFAF}"/>
              </a:ext>
            </a:extLst>
          </p:cNvPr>
          <p:cNvPicPr>
            <a:picLocks noChangeAspect="1" noChangeArrowheads="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9650" y="1595665"/>
            <a:ext cx="2747899" cy="2747736"/>
          </a:xfrm>
          <a:prstGeom prst="rect">
            <a:avLst/>
          </a:prstGeom>
          <a:noFill/>
          <a:effectLst>
            <a:outerShdw blurRad="889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McK Disclaimer">
            <a:extLst>
              <a:ext uri="{FF2B5EF4-FFF2-40B4-BE49-F238E27FC236}">
                <a16:creationId xmlns:a16="http://schemas.microsoft.com/office/drawing/2014/main" id="{B40AD724-1E00-4710-A3CE-858E6CF477CA}"/>
              </a:ext>
            </a:extLst>
          </p:cNvPr>
          <p:cNvSpPr>
            <a:spLocks noChangeArrowheads="1"/>
          </p:cNvSpPr>
          <p:nvPr userDrawn="1"/>
        </p:nvSpPr>
        <p:spPr bwMode="auto">
          <a:xfrm>
            <a:off x="3586137" y="5983586"/>
            <a:ext cx="682836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3755" eaLnBrk="0" hangingPunct="0"/>
            <a:r>
              <a:rPr lang="en-US" sz="1000">
                <a:solidFill>
                  <a:srgbClr val="002960"/>
                </a:solidFill>
                <a:ea typeface="ＭＳ Ｐゴシック"/>
                <a:cs typeface="Arial" panose="020B0604020202020204" pitchFamily="34" charset="0"/>
                <a:sym typeface="Arial" panose="020B0604020202020204" pitchFamily="34" charset="0"/>
              </a:rPr>
              <a:t>DRAFT &amp; CONFIDENTIAL; FOR POLICY DEVELOPMENT PURPOSES ONLY</a:t>
            </a:r>
          </a:p>
        </p:txBody>
      </p:sp>
      <p:sp>
        <p:nvSpPr>
          <p:cNvPr id="18" name="McK Disclaimer">
            <a:extLst>
              <a:ext uri="{FF2B5EF4-FFF2-40B4-BE49-F238E27FC236}">
                <a16:creationId xmlns:a16="http://schemas.microsoft.com/office/drawing/2014/main" id="{F34E01FF-2D86-45BE-BEE3-BF3A65F4F6DA}"/>
              </a:ext>
            </a:extLst>
          </p:cNvPr>
          <p:cNvSpPr>
            <a:spLocks noChangeArrowheads="1"/>
          </p:cNvSpPr>
          <p:nvPr userDrawn="1"/>
        </p:nvSpPr>
        <p:spPr bwMode="auto">
          <a:xfrm>
            <a:off x="3586136" y="4343401"/>
            <a:ext cx="74882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defTabSz="803755" eaLnBrk="0" hangingPunct="0"/>
            <a:r>
              <a:rPr lang="en-US" sz="2000">
                <a:solidFill>
                  <a:srgbClr val="002960"/>
                </a:solidFill>
                <a:ea typeface="ＭＳ Ｐゴシック"/>
                <a:cs typeface="Arial" panose="020B0604020202020204" pitchFamily="34" charset="0"/>
                <a:sym typeface="Arial" panose="020B0604020202020204" pitchFamily="34" charset="0"/>
              </a:rPr>
              <a:t>Executive Office of Health and Human Services</a:t>
            </a:r>
          </a:p>
        </p:txBody>
      </p:sp>
    </p:spTree>
    <p:extLst>
      <p:ext uri="{BB962C8B-B14F-4D97-AF65-F5344CB8AC3E}">
        <p14:creationId xmlns:p14="http://schemas.microsoft.com/office/powerpoint/2010/main" val="2656337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DC35BFF-DA8C-4FB1-8E73-FC11B8023C8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0DC35BFF-DA8C-4FB1-8E73-FC11B8023C8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grpSp>
        <p:nvGrpSpPr>
          <p:cNvPr id="55" name="Group 54">
            <a:extLst>
              <a:ext uri="{FF2B5EF4-FFF2-40B4-BE49-F238E27FC236}">
                <a16:creationId xmlns:a16="http://schemas.microsoft.com/office/drawing/2014/main" id="{2E205CAA-13CE-49C7-815C-9E0C026FFCB1}"/>
              </a:ext>
            </a:extLst>
          </p:cNvPr>
          <p:cNvGrpSpPr/>
          <p:nvPr userDrawn="1"/>
        </p:nvGrpSpPr>
        <p:grpSpPr>
          <a:xfrm>
            <a:off x="-600" y="-1"/>
            <a:ext cx="12193800" cy="6858001"/>
            <a:chOff x="-600" y="-1"/>
            <a:chExt cx="12193800" cy="6858001"/>
          </a:xfrm>
        </p:grpSpPr>
        <p:sp>
          <p:nvSpPr>
            <p:cNvPr id="93" name="Freeform: Shape 92">
              <a:extLst>
                <a:ext uri="{FF2B5EF4-FFF2-40B4-BE49-F238E27FC236}">
                  <a16:creationId xmlns:a16="http://schemas.microsoft.com/office/drawing/2014/main" id="{F5FA6BB2-CBBF-46C1-9252-4C2B0AEA25A4}"/>
                </a:ext>
              </a:extLst>
            </p:cNvPr>
            <p:cNvSpPr/>
            <p:nvPr/>
          </p:nvSpPr>
          <p:spPr>
            <a:xfrm>
              <a:off x="0" y="-1"/>
              <a:ext cx="12193200" cy="6858000"/>
            </a:xfrm>
            <a:custGeom>
              <a:avLst/>
              <a:gdLst>
                <a:gd name="connsiteX0" fmla="*/ 628650 w 12193200"/>
                <a:gd name="connsiteY0" fmla="*/ 622800 h 6858000"/>
                <a:gd name="connsiteX1" fmla="*/ 628650 w 12193200"/>
                <a:gd name="connsiteY1" fmla="*/ 6445640 h 6858000"/>
                <a:gd name="connsiteX2" fmla="*/ 11563350 w 12193200"/>
                <a:gd name="connsiteY2" fmla="*/ 6445640 h 6858000"/>
                <a:gd name="connsiteX3" fmla="*/ 11563350 w 12193200"/>
                <a:gd name="connsiteY3" fmla="*/ 622800 h 6858000"/>
                <a:gd name="connsiteX4" fmla="*/ 11562000 w 12193200"/>
                <a:gd name="connsiteY4" fmla="*/ 622800 h 6858000"/>
                <a:gd name="connsiteX5" fmla="*/ 630001 w 12193200"/>
                <a:gd name="connsiteY5" fmla="*/ 622800 h 6858000"/>
                <a:gd name="connsiteX6" fmla="*/ 0 w 12193200"/>
                <a:gd name="connsiteY6" fmla="*/ 0 h 6858000"/>
                <a:gd name="connsiteX7" fmla="*/ 12193200 w 12193200"/>
                <a:gd name="connsiteY7" fmla="*/ 0 h 6858000"/>
                <a:gd name="connsiteX8" fmla="*/ 12193200 w 12193200"/>
                <a:gd name="connsiteY8" fmla="*/ 622800 h 6858000"/>
                <a:gd name="connsiteX9" fmla="*/ 12192000 w 12193200"/>
                <a:gd name="connsiteY9" fmla="*/ 622800 h 6858000"/>
                <a:gd name="connsiteX10" fmla="*/ 12192000 w 12193200"/>
                <a:gd name="connsiteY10" fmla="*/ 6160597 h 6858000"/>
                <a:gd name="connsiteX11" fmla="*/ 12193200 w 12193200"/>
                <a:gd name="connsiteY11" fmla="*/ 6160597 h 6858000"/>
                <a:gd name="connsiteX12" fmla="*/ 12193200 w 12193200"/>
                <a:gd name="connsiteY12" fmla="*/ 6858000 h 6858000"/>
                <a:gd name="connsiteX13" fmla="*/ 12192000 w 12193200"/>
                <a:gd name="connsiteY13" fmla="*/ 6858000 h 6858000"/>
                <a:gd name="connsiteX14" fmla="*/ 11562000 w 12193200"/>
                <a:gd name="connsiteY14" fmla="*/ 6858000 h 6858000"/>
                <a:gd name="connsiteX15" fmla="*/ 630001 w 12193200"/>
                <a:gd name="connsiteY15" fmla="*/ 6858000 h 6858000"/>
                <a:gd name="connsiteX16" fmla="*/ 1 w 12193200"/>
                <a:gd name="connsiteY16" fmla="*/ 6858000 h 6858000"/>
                <a:gd name="connsiteX17" fmla="*/ 1 w 12193200"/>
                <a:gd name="connsiteY17" fmla="*/ 6160597 h 6858000"/>
                <a:gd name="connsiteX18" fmla="*/ 1 w 12193200"/>
                <a:gd name="connsiteY18" fmla="*/ 622800 h 6858000"/>
                <a:gd name="connsiteX19" fmla="*/ 0 w 12193200"/>
                <a:gd name="connsiteY19"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3200" h="6858000">
                  <a:moveTo>
                    <a:pt x="628650" y="622800"/>
                  </a:moveTo>
                  <a:lnTo>
                    <a:pt x="628650" y="6445640"/>
                  </a:lnTo>
                  <a:lnTo>
                    <a:pt x="11563350" y="6445640"/>
                  </a:lnTo>
                  <a:lnTo>
                    <a:pt x="11563350" y="622800"/>
                  </a:lnTo>
                  <a:lnTo>
                    <a:pt x="11562000" y="622800"/>
                  </a:lnTo>
                  <a:lnTo>
                    <a:pt x="630001"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04C3E">
                <a:alpha val="5000"/>
              </a:srgb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cxnSp>
          <p:nvCxnSpPr>
            <p:cNvPr id="94" name="Straight Connector 93">
              <a:extLst>
                <a:ext uri="{FF2B5EF4-FFF2-40B4-BE49-F238E27FC236}">
                  <a16:creationId xmlns:a16="http://schemas.microsoft.com/office/drawing/2014/main" id="{B6ABB549-57FF-443E-B2C2-869B1BE22D78}"/>
                </a:ext>
              </a:extLst>
            </p:cNvPr>
            <p:cNvCxnSpPr/>
            <p:nvPr/>
          </p:nvCxnSpPr>
          <p:spPr>
            <a:xfrm>
              <a:off x="-600" y="6228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8C957B9-04AC-44BC-A61A-7179B755DB23}"/>
                </a:ext>
              </a:extLst>
            </p:cNvPr>
            <p:cNvCxnSpPr/>
            <p:nvPr/>
          </p:nvCxnSpPr>
          <p:spPr>
            <a:xfrm>
              <a:off x="-600" y="888293"/>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ED10B04-D336-4F5E-90DB-920E0E49189A}"/>
                </a:ext>
              </a:extLst>
            </p:cNvPr>
            <p:cNvCxnSpPr/>
            <p:nvPr/>
          </p:nvCxnSpPr>
          <p:spPr>
            <a:xfrm>
              <a:off x="-600" y="115378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7F75BA2-C74A-4EEB-9D7E-225BB6D5C8BF}"/>
                </a:ext>
              </a:extLst>
            </p:cNvPr>
            <p:cNvCxnSpPr/>
            <p:nvPr/>
          </p:nvCxnSpPr>
          <p:spPr>
            <a:xfrm>
              <a:off x="-600" y="141927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F7FAD59-5E82-46F6-BE95-31A800A332D9}"/>
                </a:ext>
              </a:extLst>
            </p:cNvPr>
            <p:cNvCxnSpPr/>
            <p:nvPr/>
          </p:nvCxnSpPr>
          <p:spPr>
            <a:xfrm>
              <a:off x="-600" y="168477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3F84FED-DA1A-4299-B63F-EBFC9C76832D}"/>
                </a:ext>
              </a:extLst>
            </p:cNvPr>
            <p:cNvCxnSpPr/>
            <p:nvPr/>
          </p:nvCxnSpPr>
          <p:spPr>
            <a:xfrm>
              <a:off x="-600" y="195026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724DFE7-CA66-416F-A50D-7CB00EB387BA}"/>
                </a:ext>
              </a:extLst>
            </p:cNvPr>
            <p:cNvCxnSpPr/>
            <p:nvPr/>
          </p:nvCxnSpPr>
          <p:spPr>
            <a:xfrm>
              <a:off x="-600" y="22416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E1522E4-ACC1-4390-B98C-80F8BE816149}"/>
                </a:ext>
              </a:extLst>
            </p:cNvPr>
            <p:cNvCxnSpPr/>
            <p:nvPr/>
          </p:nvCxnSpPr>
          <p:spPr>
            <a:xfrm>
              <a:off x="-600" y="253310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4F29267-5B98-4D10-B92F-0614C8361A7A}"/>
                </a:ext>
              </a:extLst>
            </p:cNvPr>
            <p:cNvCxnSpPr/>
            <p:nvPr/>
          </p:nvCxnSpPr>
          <p:spPr>
            <a:xfrm>
              <a:off x="-600" y="282452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9C2CF37A-D53E-4841-A62A-D09E7138B015}"/>
                </a:ext>
              </a:extLst>
            </p:cNvPr>
            <p:cNvCxnSpPr/>
            <p:nvPr/>
          </p:nvCxnSpPr>
          <p:spPr>
            <a:xfrm>
              <a:off x="-600" y="311594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5836D3E-9D1C-412F-9005-16EC3F0C88D6}"/>
                </a:ext>
              </a:extLst>
            </p:cNvPr>
            <p:cNvCxnSpPr/>
            <p:nvPr/>
          </p:nvCxnSpPr>
          <p:spPr>
            <a:xfrm>
              <a:off x="-600" y="340736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53F1F25-5D83-49B0-8283-3887ABBA1E33}"/>
                </a:ext>
              </a:extLst>
            </p:cNvPr>
            <p:cNvCxnSpPr/>
            <p:nvPr/>
          </p:nvCxnSpPr>
          <p:spPr>
            <a:xfrm>
              <a:off x="-600" y="36987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4F540573-1410-44EA-AD28-D493F74DB5E6}"/>
                </a:ext>
              </a:extLst>
            </p:cNvPr>
            <p:cNvCxnSpPr/>
            <p:nvPr/>
          </p:nvCxnSpPr>
          <p:spPr>
            <a:xfrm>
              <a:off x="-600" y="399020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6A7FC97-3901-4FFF-9332-60B01C045C2C}"/>
                </a:ext>
              </a:extLst>
            </p:cNvPr>
            <p:cNvCxnSpPr/>
            <p:nvPr/>
          </p:nvCxnSpPr>
          <p:spPr>
            <a:xfrm>
              <a:off x="-600" y="428162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525C382-48E9-40C4-A9A3-49120E5B1E71}"/>
                </a:ext>
              </a:extLst>
            </p:cNvPr>
            <p:cNvCxnSpPr/>
            <p:nvPr/>
          </p:nvCxnSpPr>
          <p:spPr>
            <a:xfrm>
              <a:off x="-600" y="457304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4D431FB-FB6C-42CA-A42A-B5F0FBD2292A}"/>
                </a:ext>
              </a:extLst>
            </p:cNvPr>
            <p:cNvCxnSpPr/>
            <p:nvPr/>
          </p:nvCxnSpPr>
          <p:spPr>
            <a:xfrm>
              <a:off x="-600" y="486446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A3A91DD-FFE2-4049-8815-7C203B497382}"/>
                </a:ext>
              </a:extLst>
            </p:cNvPr>
            <p:cNvCxnSpPr/>
            <p:nvPr/>
          </p:nvCxnSpPr>
          <p:spPr>
            <a:xfrm>
              <a:off x="-600" y="51558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A4C607B-623C-4DCD-BBE7-F8373140C6BF}"/>
                </a:ext>
              </a:extLst>
            </p:cNvPr>
            <p:cNvCxnSpPr/>
            <p:nvPr/>
          </p:nvCxnSpPr>
          <p:spPr>
            <a:xfrm>
              <a:off x="-600" y="544730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F8A9E91-53D6-48A3-9D9F-5B8FCC3E0742}"/>
                </a:ext>
              </a:extLst>
            </p:cNvPr>
            <p:cNvCxnSpPr/>
            <p:nvPr/>
          </p:nvCxnSpPr>
          <p:spPr>
            <a:xfrm>
              <a:off x="-600" y="573872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6CE25DC1-0865-4EC4-AEEC-1CE270630F7A}"/>
                </a:ext>
              </a:extLst>
            </p:cNvPr>
            <p:cNvCxnSpPr/>
            <p:nvPr/>
          </p:nvCxnSpPr>
          <p:spPr>
            <a:xfrm>
              <a:off x="-600" y="603014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nvGrpSpPr>
            <p:cNvPr id="114" name="Gutter space">
              <a:extLst>
                <a:ext uri="{FF2B5EF4-FFF2-40B4-BE49-F238E27FC236}">
                  <a16:creationId xmlns:a16="http://schemas.microsoft.com/office/drawing/2014/main" id="{661ACA77-D14B-4E9F-A63A-A2B63A915771}"/>
                </a:ext>
              </a:extLst>
            </p:cNvPr>
            <p:cNvGrpSpPr/>
            <p:nvPr/>
          </p:nvGrpSpPr>
          <p:grpSpPr>
            <a:xfrm>
              <a:off x="1277000" y="622800"/>
              <a:ext cx="9638000" cy="5407342"/>
              <a:chOff x="1277000" y="623550"/>
              <a:chExt cx="9638000" cy="5537047"/>
            </a:xfrm>
          </p:grpSpPr>
          <p:sp>
            <p:nvSpPr>
              <p:cNvPr id="126" name="Rectangle 34">
                <a:extLst>
                  <a:ext uri="{FF2B5EF4-FFF2-40B4-BE49-F238E27FC236}">
                    <a16:creationId xmlns:a16="http://schemas.microsoft.com/office/drawing/2014/main" id="{319F0EF1-D77E-47CE-8DA8-76A43CFCE5C3}"/>
                  </a:ext>
                </a:extLst>
              </p:cNvPr>
              <p:cNvSpPr>
                <a:spLocks noChangeArrowheads="1"/>
              </p:cNvSpPr>
              <p:nvPr/>
            </p:nvSpPr>
            <p:spPr bwMode="auto">
              <a:xfrm>
                <a:off x="688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35">
                <a:extLst>
                  <a:ext uri="{FF2B5EF4-FFF2-40B4-BE49-F238E27FC236}">
                    <a16:creationId xmlns:a16="http://schemas.microsoft.com/office/drawing/2014/main" id="{AE0D9080-776B-4F31-A8E3-D83A109479E1}"/>
                  </a:ext>
                </a:extLst>
              </p:cNvPr>
              <p:cNvSpPr>
                <a:spLocks noChangeArrowheads="1"/>
              </p:cNvSpPr>
              <p:nvPr/>
            </p:nvSpPr>
            <p:spPr bwMode="auto">
              <a:xfrm>
                <a:off x="875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36">
                <a:extLst>
                  <a:ext uri="{FF2B5EF4-FFF2-40B4-BE49-F238E27FC236}">
                    <a16:creationId xmlns:a16="http://schemas.microsoft.com/office/drawing/2014/main" id="{DA6D010A-9867-44BB-BB12-A9DDDE44FD8F}"/>
                  </a:ext>
                </a:extLst>
              </p:cNvPr>
              <p:cNvSpPr>
                <a:spLocks noChangeArrowheads="1"/>
              </p:cNvSpPr>
              <p:nvPr/>
            </p:nvSpPr>
            <p:spPr bwMode="auto">
              <a:xfrm>
                <a:off x="782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37">
                <a:extLst>
                  <a:ext uri="{FF2B5EF4-FFF2-40B4-BE49-F238E27FC236}">
                    <a16:creationId xmlns:a16="http://schemas.microsoft.com/office/drawing/2014/main" id="{48004BFA-0150-4018-8003-C2B072800A9D}"/>
                  </a:ext>
                </a:extLst>
              </p:cNvPr>
              <p:cNvSpPr>
                <a:spLocks noChangeArrowheads="1"/>
              </p:cNvSpPr>
              <p:nvPr/>
            </p:nvSpPr>
            <p:spPr bwMode="auto">
              <a:xfrm>
                <a:off x="969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38">
                <a:extLst>
                  <a:ext uri="{FF2B5EF4-FFF2-40B4-BE49-F238E27FC236}">
                    <a16:creationId xmlns:a16="http://schemas.microsoft.com/office/drawing/2014/main" id="{B01AE01F-B846-4375-9B2D-1E40ED433D34}"/>
                  </a:ext>
                </a:extLst>
              </p:cNvPr>
              <p:cNvSpPr>
                <a:spLocks noChangeArrowheads="1"/>
              </p:cNvSpPr>
              <p:nvPr/>
            </p:nvSpPr>
            <p:spPr bwMode="auto">
              <a:xfrm>
                <a:off x="1062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39">
                <a:extLst>
                  <a:ext uri="{FF2B5EF4-FFF2-40B4-BE49-F238E27FC236}">
                    <a16:creationId xmlns:a16="http://schemas.microsoft.com/office/drawing/2014/main" id="{357B6979-5407-4736-9F47-54BA472DB554}"/>
                  </a:ext>
                </a:extLst>
              </p:cNvPr>
              <p:cNvSpPr>
                <a:spLocks noChangeArrowheads="1"/>
              </p:cNvSpPr>
              <p:nvPr/>
            </p:nvSpPr>
            <p:spPr bwMode="auto">
              <a:xfrm>
                <a:off x="595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Rectangle 40">
                <a:extLst>
                  <a:ext uri="{FF2B5EF4-FFF2-40B4-BE49-F238E27FC236}">
                    <a16:creationId xmlns:a16="http://schemas.microsoft.com/office/drawing/2014/main" id="{136AB539-3DE5-47F2-A9D4-50BA96D44E0D}"/>
                  </a:ext>
                </a:extLst>
              </p:cNvPr>
              <p:cNvSpPr>
                <a:spLocks noChangeArrowheads="1"/>
              </p:cNvSpPr>
              <p:nvPr/>
            </p:nvSpPr>
            <p:spPr bwMode="auto">
              <a:xfrm>
                <a:off x="127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Rectangle 41">
                <a:extLst>
                  <a:ext uri="{FF2B5EF4-FFF2-40B4-BE49-F238E27FC236}">
                    <a16:creationId xmlns:a16="http://schemas.microsoft.com/office/drawing/2014/main" id="{A5C55FAD-754B-471F-BC43-1F6B282F30C9}"/>
                  </a:ext>
                </a:extLst>
              </p:cNvPr>
              <p:cNvSpPr>
                <a:spLocks noChangeArrowheads="1"/>
              </p:cNvSpPr>
              <p:nvPr/>
            </p:nvSpPr>
            <p:spPr bwMode="auto">
              <a:xfrm>
                <a:off x="221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42">
                <a:extLst>
                  <a:ext uri="{FF2B5EF4-FFF2-40B4-BE49-F238E27FC236}">
                    <a16:creationId xmlns:a16="http://schemas.microsoft.com/office/drawing/2014/main" id="{6F933609-921F-4CFC-B764-20D776016BA1}"/>
                  </a:ext>
                </a:extLst>
              </p:cNvPr>
              <p:cNvSpPr>
                <a:spLocks noChangeArrowheads="1"/>
              </p:cNvSpPr>
              <p:nvPr/>
            </p:nvSpPr>
            <p:spPr bwMode="auto">
              <a:xfrm>
                <a:off x="314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43">
                <a:extLst>
                  <a:ext uri="{FF2B5EF4-FFF2-40B4-BE49-F238E27FC236}">
                    <a16:creationId xmlns:a16="http://schemas.microsoft.com/office/drawing/2014/main" id="{BF28693F-C0FD-4C0A-90A6-0584421F9071}"/>
                  </a:ext>
                </a:extLst>
              </p:cNvPr>
              <p:cNvSpPr>
                <a:spLocks noChangeArrowheads="1"/>
              </p:cNvSpPr>
              <p:nvPr/>
            </p:nvSpPr>
            <p:spPr bwMode="auto">
              <a:xfrm>
                <a:off x="408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44">
                <a:extLst>
                  <a:ext uri="{FF2B5EF4-FFF2-40B4-BE49-F238E27FC236}">
                    <a16:creationId xmlns:a16="http://schemas.microsoft.com/office/drawing/2014/main" id="{371BD375-0C6C-47E6-83EA-A6D3D26BC33D}"/>
                  </a:ext>
                </a:extLst>
              </p:cNvPr>
              <p:cNvSpPr>
                <a:spLocks noChangeArrowheads="1"/>
              </p:cNvSpPr>
              <p:nvPr/>
            </p:nvSpPr>
            <p:spPr bwMode="auto">
              <a:xfrm>
                <a:off x="501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5" name="Slide edges">
              <a:extLst>
                <a:ext uri="{FF2B5EF4-FFF2-40B4-BE49-F238E27FC236}">
                  <a16:creationId xmlns:a16="http://schemas.microsoft.com/office/drawing/2014/main" id="{17045D97-382B-4DB9-8481-D40DA762931D}"/>
                </a:ext>
              </a:extLst>
            </p:cNvPr>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80808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ea typeface="+mn-ea"/>
                <a:cs typeface="+mn-cs"/>
              </a:endParaRPr>
            </a:p>
          </p:txBody>
        </p:sp>
        <p:sp>
          <p:nvSpPr>
            <p:cNvPr id="116" name="Footnote measure">
              <a:extLst>
                <a:ext uri="{FF2B5EF4-FFF2-40B4-BE49-F238E27FC236}">
                  <a16:creationId xmlns:a16="http://schemas.microsoft.com/office/drawing/2014/main" id="{CD377B0A-08B9-443C-BBEB-27555A6DF031}"/>
                </a:ext>
              </a:extLst>
            </p:cNvPr>
            <p:cNvSpPr>
              <a:spLocks noChangeArrowheads="1"/>
            </p:cNvSpPr>
            <p:nvPr/>
          </p:nvSpPr>
          <p:spPr bwMode="auto">
            <a:xfrm>
              <a:off x="628650" y="6030142"/>
              <a:ext cx="10934700" cy="415498"/>
            </a:xfrm>
            <a:prstGeom prst="rect">
              <a:avLst/>
            </a:prstGeom>
            <a:solidFill>
              <a:srgbClr val="FF66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Whitespace measure">
              <a:extLst>
                <a:ext uri="{FF2B5EF4-FFF2-40B4-BE49-F238E27FC236}">
                  <a16:creationId xmlns:a16="http://schemas.microsoft.com/office/drawing/2014/main" id="{5E3B1C1D-508E-45C7-B712-DE870CCF76F4}"/>
                </a:ext>
              </a:extLst>
            </p:cNvPr>
            <p:cNvSpPr>
              <a:spLocks noChangeArrowheads="1"/>
            </p:cNvSpPr>
            <p:nvPr/>
          </p:nvSpPr>
          <p:spPr bwMode="auto">
            <a:xfrm>
              <a:off x="628650" y="1497601"/>
              <a:ext cx="10934700" cy="452667"/>
            </a:xfrm>
            <a:prstGeom prst="rect">
              <a:avLst/>
            </a:prstGeom>
            <a:solidFill>
              <a:srgbClr val="FF66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8" name="Five column measure">
              <a:extLst>
                <a:ext uri="{FF2B5EF4-FFF2-40B4-BE49-F238E27FC236}">
                  <a16:creationId xmlns:a16="http://schemas.microsoft.com/office/drawing/2014/main" id="{E4090B37-247A-431C-B200-45FED9E34DAE}"/>
                </a:ext>
              </a:extLst>
            </p:cNvPr>
            <p:cNvGrpSpPr/>
            <p:nvPr/>
          </p:nvGrpSpPr>
          <p:grpSpPr>
            <a:xfrm>
              <a:off x="629400" y="5844667"/>
              <a:ext cx="10933200" cy="79536"/>
              <a:chOff x="629400" y="5975122"/>
              <a:chExt cx="10933200" cy="79536"/>
            </a:xfrm>
          </p:grpSpPr>
          <p:sp>
            <p:nvSpPr>
              <p:cNvPr id="121" name="Rectangle 5">
                <a:extLst>
                  <a:ext uri="{FF2B5EF4-FFF2-40B4-BE49-F238E27FC236}">
                    <a16:creationId xmlns:a16="http://schemas.microsoft.com/office/drawing/2014/main" id="{8F4C774E-9240-4BAF-8050-95EF9EE0F0BD}"/>
                  </a:ext>
                </a:extLst>
              </p:cNvPr>
              <p:cNvSpPr>
                <a:spLocks noChangeArrowheads="1"/>
              </p:cNvSpPr>
              <p:nvPr/>
            </p:nvSpPr>
            <p:spPr bwMode="auto">
              <a:xfrm>
                <a:off x="2880128" y="5975122"/>
                <a:ext cx="1930288"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7">
                <a:extLst>
                  <a:ext uri="{FF2B5EF4-FFF2-40B4-BE49-F238E27FC236}">
                    <a16:creationId xmlns:a16="http://schemas.microsoft.com/office/drawing/2014/main" id="{1E77D533-C9AE-4FE4-BE11-446D73B096E7}"/>
                  </a:ext>
                </a:extLst>
              </p:cNvPr>
              <p:cNvSpPr>
                <a:spLocks noChangeArrowheads="1"/>
              </p:cNvSpPr>
              <p:nvPr/>
            </p:nvSpPr>
            <p:spPr bwMode="auto">
              <a:xfrm>
                <a:off x="9626194" y="5975122"/>
                <a:ext cx="1936406"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9">
                <a:extLst>
                  <a:ext uri="{FF2B5EF4-FFF2-40B4-BE49-F238E27FC236}">
                    <a16:creationId xmlns:a16="http://schemas.microsoft.com/office/drawing/2014/main" id="{AF359B51-C711-4C0D-AD37-A158FFB25377}"/>
                  </a:ext>
                </a:extLst>
              </p:cNvPr>
              <p:cNvSpPr>
                <a:spLocks noChangeArrowheads="1"/>
              </p:cNvSpPr>
              <p:nvPr/>
            </p:nvSpPr>
            <p:spPr bwMode="auto">
              <a:xfrm>
                <a:off x="7372407" y="5975122"/>
                <a:ext cx="1936406"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11">
                <a:extLst>
                  <a:ext uri="{FF2B5EF4-FFF2-40B4-BE49-F238E27FC236}">
                    <a16:creationId xmlns:a16="http://schemas.microsoft.com/office/drawing/2014/main" id="{CCD5B928-661D-4334-8120-D63DF99F9DDD}"/>
                  </a:ext>
                </a:extLst>
              </p:cNvPr>
              <p:cNvSpPr>
                <a:spLocks noChangeArrowheads="1"/>
              </p:cNvSpPr>
              <p:nvPr/>
            </p:nvSpPr>
            <p:spPr bwMode="auto">
              <a:xfrm>
                <a:off x="5127797" y="5975122"/>
                <a:ext cx="1927229"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13">
                <a:extLst>
                  <a:ext uri="{FF2B5EF4-FFF2-40B4-BE49-F238E27FC236}">
                    <a16:creationId xmlns:a16="http://schemas.microsoft.com/office/drawing/2014/main" id="{6C7E4223-C1EF-4B2F-B519-7E38AA26A728}"/>
                  </a:ext>
                </a:extLst>
              </p:cNvPr>
              <p:cNvSpPr>
                <a:spLocks noChangeArrowheads="1"/>
              </p:cNvSpPr>
              <p:nvPr/>
            </p:nvSpPr>
            <p:spPr bwMode="auto">
              <a:xfrm>
                <a:off x="629400" y="5975122"/>
                <a:ext cx="1933347"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9" name="Live area">
              <a:extLst>
                <a:ext uri="{FF2B5EF4-FFF2-40B4-BE49-F238E27FC236}">
                  <a16:creationId xmlns:a16="http://schemas.microsoft.com/office/drawing/2014/main" id="{CBBB070F-856B-432B-880E-8FAB10EFDB3F}"/>
                </a:ext>
              </a:extLst>
            </p:cNvPr>
            <p:cNvSpPr/>
            <p:nvPr/>
          </p:nvSpPr>
          <p:spPr>
            <a:xfrm>
              <a:off x="628650" y="1950267"/>
              <a:ext cx="10934700" cy="4079875"/>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F04C3E">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endParaRPr>
            </a:p>
          </p:txBody>
        </p:sp>
        <p:sp>
          <p:nvSpPr>
            <p:cNvPr id="120" name="Footnote example">
              <a:extLst>
                <a:ext uri="{FF2B5EF4-FFF2-40B4-BE49-F238E27FC236}">
                  <a16:creationId xmlns:a16="http://schemas.microsoft.com/office/drawing/2014/main" id="{F94D2ACE-A1A7-4283-9707-07D631C9B5AA}"/>
                </a:ext>
              </a:extLst>
            </p:cNvPr>
            <p:cNvSpPr txBox="1"/>
            <p:nvPr/>
          </p:nvSpPr>
          <p:spPr>
            <a:xfrm>
              <a:off x="630000" y="6030142"/>
              <a:ext cx="9030914" cy="415498"/>
            </a:xfrm>
            <a:prstGeom prst="rect">
              <a:avLst/>
            </a:prstGeom>
            <a:noFill/>
          </p:spPr>
          <p:txBody>
            <a:bodyPr wrap="square" lIns="0" tIns="0" rIns="0" bIns="0" rtlCol="0" anchor="b">
              <a:spAutoFit/>
            </a:bodyPr>
            <a:lstStyle/>
            <a:p>
              <a:pPr lvl="0">
                <a:lnSpc>
                  <a:spcPct val="90000"/>
                </a:lnSpc>
                <a:defRPr/>
              </a:pPr>
              <a:r>
                <a:rPr lang="en-US" sz="1000">
                  <a:solidFill>
                    <a:prstClr val="white">
                      <a:lumMod val="65000"/>
                    </a:prstClr>
                  </a:solidFill>
                  <a:sym typeface="Trebuchet MS" panose="020B0603020202020204" pitchFamily="34" charset="0"/>
                </a:rPr>
                <a:t>1. xxxx  2. xxxx  3. xxxx</a:t>
              </a:r>
            </a:p>
            <a:p>
              <a:pPr lvl="0">
                <a:lnSpc>
                  <a:spcPct val="90000"/>
                </a:lnSpc>
                <a:defRPr/>
              </a:pPr>
              <a:r>
                <a:rPr lang="en-US" sz="1000">
                  <a:solidFill>
                    <a:prstClr val="white">
                      <a:lumMod val="65000"/>
                    </a:prstClr>
                  </a:solidFill>
                  <a:sym typeface="Trebuchet MS" panose="020B0603020202020204" pitchFamily="34" charset="0"/>
                </a:rPr>
                <a:t>Note: List footnotes in numerical order. Footnote numbers are not bracketed. Use 10pt font. Do not put a period at the end of the note or the source</a:t>
              </a:r>
            </a:p>
            <a:p>
              <a:pPr lvl="0">
                <a:lnSpc>
                  <a:spcPct val="90000"/>
                </a:lnSpc>
                <a:defRPr/>
              </a:pPr>
              <a:r>
                <a:rPr lang="en-US" sz="1000">
                  <a:solidFill>
                    <a:prstClr val="white">
                      <a:lumMod val="65000"/>
                    </a:prstClr>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9936478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Arial" panose="020B0604020202020204" pitchFamily="34" charset="0"/>
            </a:endParaRPr>
          </a:p>
        </p:txBody>
      </p:sp>
      <p:sp>
        <p:nvSpPr>
          <p:cNvPr id="5" name="TitleTopPlaceholder">
            <a:extLst>
              <a:ext uri="{FF2B5EF4-FFF2-40B4-BE49-F238E27FC236}">
                <a16:creationId xmlns:a16="http://schemas.microsoft.com/office/drawing/2014/main" id="{1BF17556-80E3-5786-DA4F-1FD6A7ACEB31}"/>
              </a:ext>
            </a:extLst>
          </p:cNvPr>
          <p:cNvSpPr>
            <a:spLocks noChangeArrowheads="1"/>
          </p:cNvSpPr>
          <p:nvPr userDrawn="1"/>
        </p:nvSpPr>
        <p:spPr bwMode="ltGray">
          <a:xfrm>
            <a:off x="2834206" y="3245970"/>
            <a:ext cx="2834204" cy="436455"/>
          </a:xfrm>
          <a:prstGeom prst="rect">
            <a:avLst/>
          </a:prstGeom>
          <a:solidFill>
            <a:srgbClr val="5E8BFF">
              <a:alpha val="76863"/>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TitleTopPlaceholder">
            <a:extLst>
              <a:ext uri="{FF2B5EF4-FFF2-40B4-BE49-F238E27FC236}">
                <a16:creationId xmlns:a16="http://schemas.microsoft.com/office/drawing/2014/main" id="{E85F80DE-95DF-C53E-ACB4-64F139108A34}"/>
              </a:ext>
            </a:extLst>
          </p:cNvPr>
          <p:cNvSpPr>
            <a:spLocks noChangeArrowheads="1"/>
          </p:cNvSpPr>
          <p:nvPr userDrawn="1"/>
        </p:nvSpPr>
        <p:spPr bwMode="ltGray">
          <a:xfrm>
            <a:off x="2" y="3245969"/>
            <a:ext cx="2834204" cy="436455"/>
          </a:xfrm>
          <a:prstGeom prst="rect">
            <a:avLst/>
          </a:prstGeom>
          <a:solidFill>
            <a:srgbClr val="FFC000">
              <a:alpha val="80000"/>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TitleTopPlaceholder">
            <a:extLst>
              <a:ext uri="{FF2B5EF4-FFF2-40B4-BE49-F238E27FC236}">
                <a16:creationId xmlns:a16="http://schemas.microsoft.com/office/drawing/2014/main" id="{A4EF63A6-6D26-A9D6-3E7B-51279A6BD955}"/>
              </a:ext>
            </a:extLst>
          </p:cNvPr>
          <p:cNvSpPr>
            <a:spLocks noChangeArrowheads="1"/>
          </p:cNvSpPr>
          <p:nvPr userDrawn="1"/>
        </p:nvSpPr>
        <p:spPr bwMode="ltGray">
          <a:xfrm>
            <a:off x="5181341" y="3246845"/>
            <a:ext cx="7010659" cy="436455"/>
          </a:xfrm>
          <a:prstGeom prst="rect">
            <a:avLst/>
          </a:prstGeom>
          <a:solidFill>
            <a:srgbClr val="009900">
              <a:alpha val="68627"/>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Content Placeholder 3">
            <a:extLst>
              <a:ext uri="{FF2B5EF4-FFF2-40B4-BE49-F238E27FC236}">
                <a16:creationId xmlns:a16="http://schemas.microsoft.com/office/drawing/2014/main" id="{187FD933-4633-25B3-D0CD-C3D2DF762036}"/>
              </a:ext>
            </a:extLst>
          </p:cNvPr>
          <p:cNvSpPr>
            <a:spLocks noGrp="1"/>
          </p:cNvSpPr>
          <p:nvPr>
            <p:ph sz="quarter" idx="10" hasCustomPrompt="1"/>
          </p:nvPr>
        </p:nvSpPr>
        <p:spPr>
          <a:xfrm>
            <a:off x="3586136" y="4940989"/>
            <a:ext cx="4459805" cy="307777"/>
          </a:xfrm>
          <a:prstGeom prst="rect">
            <a:avLst/>
          </a:prstGeom>
        </p:spPr>
        <p:txBody>
          <a:bodyPr lIns="91440" tIns="45720" rIns="91440" bIns="45720">
            <a:noAutofit/>
          </a:bodyPr>
          <a:lstStyle>
            <a:lvl1pPr>
              <a:lnSpc>
                <a:spcPct val="100000"/>
              </a:lnSpc>
              <a:defRPr sz="1400" b="1" baseline="0">
                <a:solidFill>
                  <a:srgbClr val="002960"/>
                </a:solidFill>
                <a:latin typeface="Arial" panose="020B0604020202020204" pitchFamily="34" charset="0"/>
                <a:cs typeface="Arial" panose="020B0604020202020204" pitchFamily="34" charset="0"/>
                <a:sym typeface="Arial" panose="020B0604020202020204" pitchFamily="34" charset="0"/>
              </a:defRPr>
            </a:lvl1pPr>
            <a:lvl3pPr>
              <a:defRPr/>
            </a:lvl3pPr>
          </a:lstStyle>
          <a:p>
            <a:pPr lvl="0"/>
            <a:r>
              <a:rPr lang="en-US"/>
              <a:t>Click to edit Master subtitle style</a:t>
            </a:r>
          </a:p>
        </p:txBody>
      </p:sp>
      <p:pic>
        <p:nvPicPr>
          <p:cNvPr id="9" name="Picture 4" descr="http://upload.wikimedia.org/wikipedia/commons/thumb/8/82/Seal_of_Massachusetts.svg/2000px-Seal_of_Massachusetts.svg.png">
            <a:extLst>
              <a:ext uri="{FF2B5EF4-FFF2-40B4-BE49-F238E27FC236}">
                <a16:creationId xmlns:a16="http://schemas.microsoft.com/office/drawing/2014/main" id="{9B3DEB20-A0CE-FB0F-2315-C2C8E8B1A1D7}"/>
              </a:ext>
            </a:extLst>
          </p:cNvPr>
          <p:cNvPicPr>
            <a:picLocks noChangeAspect="1" noChangeArrowheads="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9650" y="1595665"/>
            <a:ext cx="2747899" cy="2747736"/>
          </a:xfrm>
          <a:prstGeom prst="rect">
            <a:avLst/>
          </a:prstGeom>
          <a:noFill/>
          <a:effectLst>
            <a:outerShdw blurRad="889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McK Disclaimer">
            <a:extLst>
              <a:ext uri="{FF2B5EF4-FFF2-40B4-BE49-F238E27FC236}">
                <a16:creationId xmlns:a16="http://schemas.microsoft.com/office/drawing/2014/main" id="{931A5202-F66D-4DBD-27E9-AC4B1A7B30EB}"/>
              </a:ext>
            </a:extLst>
          </p:cNvPr>
          <p:cNvSpPr>
            <a:spLocks noChangeArrowheads="1"/>
          </p:cNvSpPr>
          <p:nvPr userDrawn="1"/>
        </p:nvSpPr>
        <p:spPr bwMode="auto">
          <a:xfrm>
            <a:off x="3586136" y="4343401"/>
            <a:ext cx="74882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defTabSz="803755" eaLnBrk="0" hangingPunct="0"/>
            <a:r>
              <a:rPr lang="en-US" sz="2000">
                <a:solidFill>
                  <a:srgbClr val="002960"/>
                </a:solidFill>
                <a:ea typeface="ＭＳ Ｐゴシック"/>
                <a:cs typeface="Arial" panose="020B0604020202020204" pitchFamily="34" charset="0"/>
                <a:sym typeface="Arial" panose="020B0604020202020204" pitchFamily="34" charset="0"/>
              </a:rPr>
              <a:t>Executive Office of Health and Human Services</a:t>
            </a:r>
          </a:p>
        </p:txBody>
      </p:sp>
      <p:sp>
        <p:nvSpPr>
          <p:cNvPr id="12" name="Rectangle 1026">
            <a:extLst>
              <a:ext uri="{FF2B5EF4-FFF2-40B4-BE49-F238E27FC236}">
                <a16:creationId xmlns:a16="http://schemas.microsoft.com/office/drawing/2014/main" id="{3ABBC97F-7F02-6FD5-AFB4-0DA200C09156}"/>
              </a:ext>
            </a:extLst>
          </p:cNvPr>
          <p:cNvSpPr>
            <a:spLocks noGrp="1" noChangeArrowheads="1"/>
          </p:cNvSpPr>
          <p:nvPr>
            <p:ph type="ctrTitle"/>
          </p:nvPr>
        </p:nvSpPr>
        <p:spPr bwMode="auto">
          <a:xfrm>
            <a:off x="3586137" y="2171189"/>
            <a:ext cx="7385660" cy="984885"/>
          </a:xfrm>
          <a:prstGeom prst="rect">
            <a:avLst/>
          </a:prstGeom>
        </p:spPr>
        <p:txBody>
          <a:bodyPr vert="horz" anchor="ctr">
            <a:noAutofit/>
          </a:bodyPr>
          <a:lstStyle>
            <a:lvl1pPr>
              <a:defRPr sz="3200" b="1" baseline="0">
                <a:solidFill>
                  <a:srgbClr val="002960"/>
                </a:solidFill>
                <a:latin typeface="Arial" panose="020B0604020202020204" pitchFamily="34" charset="0"/>
                <a:ea typeface="+mj-ea"/>
                <a:cs typeface="Arial" panose="020B0604020202020204" pitchFamily="34" charset="0"/>
                <a:sym typeface="Arial" panose="020B0604020202020204" pitchFamily="34" charset="0"/>
              </a:defRPr>
            </a:lvl1pPr>
          </a:lstStyle>
          <a:p>
            <a:pPr lvl="0"/>
            <a:r>
              <a:rPr lang="en-US" noProof="0"/>
              <a:t>Click to edit Master title style</a:t>
            </a:r>
          </a:p>
        </p:txBody>
      </p:sp>
      <p:sp>
        <p:nvSpPr>
          <p:cNvPr id="13" name="McK Disclaimer">
            <a:extLst>
              <a:ext uri="{FF2B5EF4-FFF2-40B4-BE49-F238E27FC236}">
                <a16:creationId xmlns:a16="http://schemas.microsoft.com/office/drawing/2014/main" id="{C64F50EC-4DAD-6AA5-7C80-DC0D3D320EF0}"/>
              </a:ext>
            </a:extLst>
          </p:cNvPr>
          <p:cNvSpPr>
            <a:spLocks noChangeArrowheads="1"/>
          </p:cNvSpPr>
          <p:nvPr userDrawn="1"/>
        </p:nvSpPr>
        <p:spPr bwMode="auto">
          <a:xfrm>
            <a:off x="3586137" y="5983586"/>
            <a:ext cx="682836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3755" eaLnBrk="0" hangingPunct="0"/>
            <a:r>
              <a:rPr lang="en-US" sz="1000">
                <a:solidFill>
                  <a:srgbClr val="002960"/>
                </a:solidFill>
                <a:ea typeface="ＭＳ Ｐゴシック"/>
                <a:cs typeface="Arial" panose="020B0604020202020204" pitchFamily="34" charset="0"/>
                <a:sym typeface="Arial" panose="020B0604020202020204" pitchFamily="34" charset="0"/>
              </a:rPr>
              <a:t>DRAFT &amp; CONFIDENTIAL; FOR POLICY DEVELOPMENT PURPOSES ONLY</a:t>
            </a:r>
          </a:p>
        </p:txBody>
      </p:sp>
    </p:spTree>
    <p:extLst>
      <p:ext uri="{BB962C8B-B14F-4D97-AF65-F5344CB8AC3E}">
        <p14:creationId xmlns:p14="http://schemas.microsoft.com/office/powerpoint/2010/main" val="3121877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4D8866B-31A2-4618-8A6D-77A4E95FF41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C4D8866B-31A2-4618-8A6D-77A4E95FF41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8650" y="1950267"/>
            <a:ext cx="10934700" cy="4079875"/>
          </a:xfrm>
        </p:spPr>
        <p:txBody>
          <a:bodyPr/>
          <a:lstStyle>
            <a:lvl1pPr>
              <a:lnSpc>
                <a:spcPct val="100000"/>
              </a:lnSpc>
              <a:spcBef>
                <a:spcPts val="0"/>
              </a:spcBef>
              <a:spcAft>
                <a:spcPts val="0"/>
              </a:spcAft>
              <a:defRPr sz="2000">
                <a:latin typeface="+mn-lt"/>
                <a:ea typeface="+mn-ea"/>
                <a:cs typeface="+mn-cs"/>
                <a:sym typeface="Arial" panose="020B0604020202020204" pitchFamily="34" charset="0"/>
              </a:defRPr>
            </a:lvl1pPr>
            <a:lvl2pPr>
              <a:lnSpc>
                <a:spcPct val="100000"/>
              </a:lnSpc>
              <a:spcBef>
                <a:spcPts val="0"/>
              </a:spcBef>
              <a:spcAft>
                <a:spcPts val="0"/>
              </a:spcAft>
              <a:defRPr sz="2000">
                <a:latin typeface="+mn-lt"/>
                <a:ea typeface="+mn-ea"/>
                <a:cs typeface="+mn-cs"/>
                <a:sym typeface="Arial" panose="020B0604020202020204" pitchFamily="34" charset="0"/>
              </a:defRPr>
            </a:lvl2pPr>
            <a:lvl3pPr>
              <a:lnSpc>
                <a:spcPct val="100000"/>
              </a:lnSpc>
              <a:spcBef>
                <a:spcPts val="0"/>
              </a:spcBef>
              <a:spcAft>
                <a:spcPts val="0"/>
              </a:spcAft>
              <a:defRPr sz="2000">
                <a:latin typeface="+mn-lt"/>
                <a:ea typeface="+mn-ea"/>
                <a:cs typeface="+mn-cs"/>
                <a:sym typeface="Arial" panose="020B0604020202020204" pitchFamily="34" charset="0"/>
              </a:defRPr>
            </a:lvl3pPr>
            <a:lvl4pPr>
              <a:lnSpc>
                <a:spcPct val="100000"/>
              </a:lnSpc>
              <a:spcBef>
                <a:spcPts val="0"/>
              </a:spcBef>
              <a:spcAft>
                <a:spcPts val="0"/>
              </a:spcAft>
              <a:defRPr sz="2800">
                <a:latin typeface="+mn-lt"/>
                <a:ea typeface="+mn-ea"/>
                <a:cs typeface="+mn-cs"/>
                <a:sym typeface="Arial" panose="020B0604020202020204" pitchFamily="34" charset="0"/>
              </a:defRPr>
            </a:lvl4pPr>
            <a:lvl5pPr>
              <a:lnSpc>
                <a:spcPct val="100000"/>
              </a:lnSpc>
              <a:spcBef>
                <a:spcPts val="0"/>
              </a:spcBef>
              <a:spcAft>
                <a:spcPts val="0"/>
              </a:spcAft>
              <a:defRPr sz="2800">
                <a:latin typeface="+mn-lt"/>
                <a:ea typeface="+mn-ea"/>
                <a:cs typeface="+mn-cs"/>
                <a:sym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9" name="Title 4">
            <a:extLst>
              <a:ext uri="{FF2B5EF4-FFF2-40B4-BE49-F238E27FC236}">
                <a16:creationId xmlns:a16="http://schemas.microsoft.com/office/drawing/2014/main" id="{D23D9478-0E46-415A-B497-67E07ED2325D}"/>
              </a:ext>
            </a:extLst>
          </p:cNvPr>
          <p:cNvSpPr>
            <a:spLocks noGrp="1"/>
          </p:cNvSpPr>
          <p:nvPr>
            <p:ph type="title" hasCustomPrompt="1"/>
          </p:nvPr>
        </p:nvSpPr>
        <p:spPr>
          <a:xfrm>
            <a:off x="630000" y="622800"/>
            <a:ext cx="10933200" cy="523220"/>
          </a:xfrm>
          <a:prstGeom prst="rect">
            <a:avLst/>
          </a:prstGeom>
        </p:spPr>
        <p:txBody>
          <a:bodyPr vert="horz" wrap="square" lIns="0" tIns="0" rIns="0" bIns="0" anchor="t" anchorCtr="0">
            <a:no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sp>
        <p:nvSpPr>
          <p:cNvPr id="12" name="TextBox 11">
            <a:extLst>
              <a:ext uri="{FF2B5EF4-FFF2-40B4-BE49-F238E27FC236}">
                <a16:creationId xmlns:a16="http://schemas.microsoft.com/office/drawing/2014/main" id="{F6C7CF76-6CAE-4162-9857-F796E9E0067D}"/>
              </a:ext>
            </a:extLst>
          </p:cNvPr>
          <p:cNvSpPr txBox="1"/>
          <p:nvPr userDrawn="1"/>
        </p:nvSpPr>
        <p:spPr>
          <a:xfrm>
            <a:off x="8077199" y="6611832"/>
            <a:ext cx="3745747" cy="1538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buClr>
                <a:srgbClr val="000000"/>
              </a:buClr>
            </a:pPr>
            <a:r>
              <a:rPr lang="en-US" sz="1000">
                <a:solidFill>
                  <a:srgbClr val="000000"/>
                </a:solidFill>
                <a:cs typeface="Arial" panose="020B0604020202020204" pitchFamily="34" charset="0"/>
                <a:sym typeface="Arial" panose="020B0604020202020204" pitchFamily="34" charset="0"/>
              </a:rPr>
              <a:t>DRAFT &amp; Confidential – for policy development purposes only   |</a:t>
            </a:r>
          </a:p>
        </p:txBody>
      </p:sp>
    </p:spTree>
    <p:extLst>
      <p:ext uri="{BB962C8B-B14F-4D97-AF65-F5344CB8AC3E}">
        <p14:creationId xmlns:p14="http://schemas.microsoft.com/office/powerpoint/2010/main" val="1377203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E939350-B9CD-4CFF-BA12-901AFF1E751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7E939350-B9CD-4CFF-BA12-901AFF1E751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8" name="Title 7"/>
          <p:cNvSpPr>
            <a:spLocks noGrp="1"/>
          </p:cNvSpPr>
          <p:nvPr>
            <p:ph type="title" hasCustomPrompt="1"/>
          </p:nvPr>
        </p:nvSpPr>
        <p:spPr>
          <a:xfrm>
            <a:off x="630000" y="622800"/>
            <a:ext cx="10933350" cy="369332"/>
          </a:xfr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5" name="TextBox 14">
            <a:extLst>
              <a:ext uri="{FF2B5EF4-FFF2-40B4-BE49-F238E27FC236}">
                <a16:creationId xmlns:a16="http://schemas.microsoft.com/office/drawing/2014/main" id="{43357170-3BA7-429B-9FD2-34D04E5CBF0A}"/>
              </a:ext>
            </a:extLst>
          </p:cNvPr>
          <p:cNvSpPr txBox="1"/>
          <p:nvPr userDrawn="1"/>
        </p:nvSpPr>
        <p:spPr>
          <a:xfrm>
            <a:off x="8077199" y="6611832"/>
            <a:ext cx="3745747" cy="1538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buClr>
                <a:srgbClr val="000000"/>
              </a:buClr>
            </a:pPr>
            <a:r>
              <a:rPr lang="en-US" sz="1000">
                <a:solidFill>
                  <a:srgbClr val="000000"/>
                </a:solidFill>
                <a:cs typeface="Arial" panose="020B0604020202020204" pitchFamily="34" charset="0"/>
                <a:sym typeface="Arial" panose="020B0604020202020204" pitchFamily="34" charset="0"/>
              </a:rPr>
              <a:t>DRAFT &amp; Confidential – for policy development purposes only   |</a:t>
            </a:r>
          </a:p>
        </p:txBody>
      </p:sp>
    </p:spTree>
    <p:extLst>
      <p:ext uri="{BB962C8B-B14F-4D97-AF65-F5344CB8AC3E}">
        <p14:creationId xmlns:p14="http://schemas.microsoft.com/office/powerpoint/2010/main" val="3718951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727E6D8-1B42-4239-A6A3-2E8AE3CC8F4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think-cell data - do not delete" hidden="1">
                        <a:extLst>
                          <a:ext uri="{FF2B5EF4-FFF2-40B4-BE49-F238E27FC236}">
                            <a16:creationId xmlns:a16="http://schemas.microsoft.com/office/drawing/2014/main" id="{F727E6D8-1B42-4239-A6A3-2E8AE3CC8F4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8650" y="1950267"/>
            <a:ext cx="10934700" cy="4079875"/>
          </a:xfrm>
        </p:spPr>
        <p:txBody>
          <a:bodyPr/>
          <a:lstStyle>
            <a:lvl1pPr>
              <a:lnSpc>
                <a:spcPct val="100000"/>
              </a:lnSpc>
              <a:spcBef>
                <a:spcPts val="0"/>
              </a:spcBef>
              <a:spcAft>
                <a:spcPts val="0"/>
              </a:spcAft>
              <a:defRPr>
                <a:latin typeface="+mn-lt"/>
                <a:ea typeface="+mn-ea"/>
                <a:cs typeface="+mn-cs"/>
                <a:sym typeface="Arial" panose="020B0604020202020204" pitchFamily="34" charset="0"/>
              </a:defRPr>
            </a:lvl1pPr>
            <a:lvl2pPr>
              <a:lnSpc>
                <a:spcPct val="100000"/>
              </a:lnSpc>
              <a:spcBef>
                <a:spcPts val="0"/>
              </a:spcBef>
              <a:spcAft>
                <a:spcPts val="0"/>
              </a:spcAft>
              <a:defRPr>
                <a:latin typeface="+mn-lt"/>
                <a:ea typeface="+mn-ea"/>
                <a:cs typeface="+mn-cs"/>
                <a:sym typeface="Arial" panose="020B0604020202020204" pitchFamily="34" charset="0"/>
              </a:defRPr>
            </a:lvl2pPr>
            <a:lvl3pPr>
              <a:lnSpc>
                <a:spcPct val="100000"/>
              </a:lnSpc>
              <a:spcBef>
                <a:spcPts val="0"/>
              </a:spcBef>
              <a:spcAft>
                <a:spcPts val="0"/>
              </a:spcAft>
              <a:defRPr>
                <a:latin typeface="+mn-lt"/>
                <a:ea typeface="+mn-ea"/>
                <a:cs typeface="+mn-cs"/>
                <a:sym typeface="Arial" panose="020B0604020202020204" pitchFamily="34" charset="0"/>
              </a:defRPr>
            </a:lvl3pPr>
            <a:lvl4pPr>
              <a:lnSpc>
                <a:spcPct val="100000"/>
              </a:lnSpc>
              <a:spcBef>
                <a:spcPts val="0"/>
              </a:spcBef>
              <a:spcAft>
                <a:spcPts val="0"/>
              </a:spcAft>
              <a:defRPr>
                <a:latin typeface="+mn-lt"/>
                <a:ea typeface="+mn-ea"/>
                <a:cs typeface="+mn-cs"/>
                <a:sym typeface="Arial" panose="020B0604020202020204" pitchFamily="34" charset="0"/>
              </a:defRPr>
            </a:lvl4pPr>
            <a:lvl5pPr>
              <a:lnSpc>
                <a:spcPct val="100000"/>
              </a:lnSpc>
              <a:spcBef>
                <a:spcPts val="0"/>
              </a:spcBef>
              <a:spcAft>
                <a:spcPts val="0"/>
              </a:spcAft>
              <a:defRPr>
                <a:latin typeface="+mn-lt"/>
                <a:ea typeface="+mn-ea"/>
                <a:cs typeface="+mn-cs"/>
                <a:sym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3" name="TextBox 12">
            <a:extLst>
              <a:ext uri="{FF2B5EF4-FFF2-40B4-BE49-F238E27FC236}">
                <a16:creationId xmlns:a16="http://schemas.microsoft.com/office/drawing/2014/main" id="{C35B1997-6892-4854-B871-6D52AD79521F}"/>
              </a:ext>
            </a:extLst>
          </p:cNvPr>
          <p:cNvSpPr txBox="1"/>
          <p:nvPr userDrawn="1"/>
        </p:nvSpPr>
        <p:spPr>
          <a:xfrm>
            <a:off x="8077199" y="6611832"/>
            <a:ext cx="3745747" cy="1538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buClr>
                <a:srgbClr val="000000"/>
              </a:buClr>
            </a:pPr>
            <a:r>
              <a:rPr lang="en-US" sz="1000">
                <a:solidFill>
                  <a:srgbClr val="000000"/>
                </a:solidFill>
                <a:cs typeface="Arial" panose="020B0604020202020204" pitchFamily="34" charset="0"/>
                <a:sym typeface="Arial" panose="020B0604020202020204" pitchFamily="34" charset="0"/>
              </a:rPr>
              <a:t>DRAFT &amp; Confidential – for policy development purposes only   |</a:t>
            </a:r>
          </a:p>
        </p:txBody>
      </p:sp>
    </p:spTree>
    <p:extLst>
      <p:ext uri="{BB962C8B-B14F-4D97-AF65-F5344CB8AC3E}">
        <p14:creationId xmlns:p14="http://schemas.microsoft.com/office/powerpoint/2010/main" val="2224020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61A0CBC-D676-4AA0-B394-214F9567FB7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C61A0CBC-D676-4AA0-B394-214F9567FB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b="1">
                <a:solidFill>
                  <a:srgbClr val="000000"/>
                </a:solidFill>
                <a:latin typeface="+mn-lt"/>
                <a:ea typeface="+mn-ea"/>
                <a:cs typeface="+mn-cs"/>
                <a:sym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vert="horz" anchor="t">
            <a:noAutofit/>
          </a:bodyPr>
          <a:lstStyle>
            <a:lvl1pPr>
              <a:defRPr sz="2400">
                <a:solidFill>
                  <a:srgbClr val="002960"/>
                </a:solidFill>
                <a:latin typeface="+mj-lt"/>
                <a:ea typeface="+mj-ea"/>
                <a:cs typeface="+mj-cs"/>
                <a:sym typeface="Arial" panose="020B0604020202020204" pitchFamily="34" charset="0"/>
              </a:defRPr>
            </a:lvl1pPr>
          </a:lstStyle>
          <a:p>
            <a:r>
              <a:rPr lang="en-US"/>
              <a:t>Click to add title</a:t>
            </a:r>
          </a:p>
        </p:txBody>
      </p:sp>
    </p:spTree>
    <p:extLst>
      <p:ext uri="{BB962C8B-B14F-4D97-AF65-F5344CB8AC3E}">
        <p14:creationId xmlns:p14="http://schemas.microsoft.com/office/powerpoint/2010/main" val="2009038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7F72672-1065-45EB-A877-87D70B1FDDF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57F72672-1065-45EB-A877-87D70B1FDDF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2960"/>
                </a:solidFill>
                <a:latin typeface="+mj-lt"/>
                <a:ea typeface="+mj-ea"/>
                <a:cs typeface="+mj-cs"/>
                <a:sym typeface="Arial" panose="020B0604020202020204" pitchFamily="34" charset="0"/>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2670890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83E8BCB-DBF0-4700-959C-0EEDFC65FCC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083E8BCB-DBF0-4700-959C-0EEDFC65FC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7" name="Title 1"/>
          <p:cNvSpPr>
            <a:spLocks noGrp="1"/>
          </p:cNvSpPr>
          <p:nvPr>
            <p:ph type="title" hasCustomPrompt="1"/>
          </p:nvPr>
        </p:nvSpPr>
        <p:spPr bwMode="blackWhite">
          <a:xfrm>
            <a:off x="630000" y="3826800"/>
            <a:ext cx="10936800" cy="2041200"/>
          </a:xfrm>
        </p:spPr>
        <p:txBody>
          <a:bodyPr vert="horz" anchor="t">
            <a:noAutofit/>
          </a:bodyPr>
          <a:lstStyle>
            <a:lvl1pPr>
              <a:defRPr sz="5400">
                <a:solidFill>
                  <a:srgbClr val="002960"/>
                </a:solidFill>
                <a:latin typeface="+mj-lt"/>
                <a:ea typeface="+mj-ea"/>
                <a:cs typeface="+mj-cs"/>
                <a:sym typeface="Arial" panose="020B0604020202020204" pitchFamily="34" charset="0"/>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rgbClr val="002960"/>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6301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D2D7D06-A0F0-4527-86BF-27F2BCEF2D0D}"/>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6D2D7D06-A0F0-4527-86BF-27F2BCEF2D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4" name="Rectangle 23"/>
          <p:cNvSpPr/>
          <p:nvPr userDrawn="1"/>
        </p:nvSpPr>
        <p:spPr bwMode="white">
          <a:xfrm>
            <a:off x="0" y="0"/>
            <a:ext cx="40795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2400">
                <a:solidFill>
                  <a:srgbClr val="002960"/>
                </a:solidFill>
                <a:latin typeface="+mj-lt"/>
                <a:ea typeface="+mj-ea"/>
                <a:cs typeface="+mj-cs"/>
                <a:sym typeface="Arial" panose="020B0604020202020204" pitchFamily="34" charset="0"/>
              </a:defRPr>
            </a:lvl1pPr>
          </a:lstStyle>
          <a:p>
            <a:r>
              <a:rPr lang="en-US"/>
              <a:t>Click to add title</a:t>
            </a:r>
          </a:p>
        </p:txBody>
      </p:sp>
      <p:sp>
        <p:nvSpPr>
          <p:cNvPr id="13" name="Slide Number">
            <a:extLst>
              <a:ext uri="{FF2B5EF4-FFF2-40B4-BE49-F238E27FC236}">
                <a16:creationId xmlns:a16="http://schemas.microsoft.com/office/drawing/2014/main" id="{99BA7807-1035-4153-ADCA-820D72D631B3}"/>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42812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solidFill>
          <a:srgbClr val="D6E7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2209398-4B1D-4FD9-950E-F266C67212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think-cell data - do not delete" hidden="1">
                        <a:extLst>
                          <a:ext uri="{FF2B5EF4-FFF2-40B4-BE49-F238E27FC236}">
                            <a16:creationId xmlns:a16="http://schemas.microsoft.com/office/drawing/2014/main" id="{D2209398-4B1D-4FD9-950E-F266C672127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 name="Title 1"/>
          <p:cNvSpPr>
            <a:spLocks noGrp="1"/>
          </p:cNvSpPr>
          <p:nvPr>
            <p:ph type="title" hasCustomPrompt="1"/>
          </p:nvPr>
        </p:nvSpPr>
        <p:spPr>
          <a:xfrm>
            <a:off x="630000" y="622800"/>
            <a:ext cx="6276529" cy="369332"/>
          </a:xfrm>
          <a:prstGeom prst="rect">
            <a:avLst/>
          </a:prstGeo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6" name="Slide Number">
            <a:extLst>
              <a:ext uri="{FF2B5EF4-FFF2-40B4-BE49-F238E27FC236}">
                <a16:creationId xmlns:a16="http://schemas.microsoft.com/office/drawing/2014/main" id="{075DFC96-00FB-42DC-B37F-A74B117205CE}"/>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99626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solidFill>
          <a:srgbClr val="D6E7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323C8FD-06B3-4EBA-BCE0-40A6B7258B1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think-cell data - do not delete" hidden="1">
                        <a:extLst>
                          <a:ext uri="{FF2B5EF4-FFF2-40B4-BE49-F238E27FC236}">
                            <a16:creationId xmlns:a16="http://schemas.microsoft.com/office/drawing/2014/main" id="{F323C8FD-06B3-4EBA-BCE0-40A6B7258B1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 name="Title 1"/>
          <p:cNvSpPr>
            <a:spLocks noGrp="1"/>
          </p:cNvSpPr>
          <p:nvPr>
            <p:ph type="title" hasCustomPrompt="1"/>
          </p:nvPr>
        </p:nvSpPr>
        <p:spPr>
          <a:xfrm>
            <a:off x="630000" y="622800"/>
            <a:ext cx="8101584" cy="369332"/>
          </a:xfrm>
          <a:prstGeom prst="rect">
            <a:avLst/>
          </a:prstGeo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8" name="Slide Number">
            <a:extLst>
              <a:ext uri="{FF2B5EF4-FFF2-40B4-BE49-F238E27FC236}">
                <a16:creationId xmlns:a16="http://schemas.microsoft.com/office/drawing/2014/main" id="{5293EA3A-61EB-423C-BDCB-BD2AEE3614E1}"/>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12817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DC7AC0F-AEE0-4A31-82B8-D110238BC1C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3DC7AC0F-AEE0-4A31-82B8-D110238BC1C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2400">
                <a:solidFill>
                  <a:srgbClr val="002960"/>
                </a:solidFill>
                <a:latin typeface="+mj-lt"/>
                <a:ea typeface="+mj-ea"/>
                <a:cs typeface="+mj-cs"/>
                <a:sym typeface="Arial" panose="020B060402020202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2" name="Slide Number">
            <a:extLst>
              <a:ext uri="{FF2B5EF4-FFF2-40B4-BE49-F238E27FC236}">
                <a16:creationId xmlns:a16="http://schemas.microsoft.com/office/drawing/2014/main" id="{B13F76A1-F3FE-403A-8403-BE770160AB52}"/>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337540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A077EDE-32AD-48AF-9487-02BBE9B56BC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AA077EDE-32AD-48AF-9487-02BBE9B56BC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Arial" panose="020B0604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vert="horz" wrap="square" lIns="0" tIns="0" rIns="320040" bIns="0" anchor="ctr">
            <a:noAutofit/>
          </a:bodyPr>
          <a:lstStyle>
            <a:lvl1pPr>
              <a:defRPr sz="4400">
                <a:solidFill>
                  <a:srgbClr val="002960"/>
                </a:solidFill>
                <a:latin typeface="+mj-lt"/>
                <a:ea typeface="+mj-ea"/>
                <a:cs typeface="+mj-cs"/>
                <a:sym typeface="Arial" panose="020B0604020202020204" pitchFamily="34" charset="0"/>
              </a:defRPr>
            </a:lvl1pPr>
          </a:lstStyle>
          <a:p>
            <a:r>
              <a:rPr lang="en-US"/>
              <a:t>Click to add title</a:t>
            </a: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6" name="Slide Number">
            <a:extLst>
              <a:ext uri="{FF2B5EF4-FFF2-40B4-BE49-F238E27FC236}">
                <a16:creationId xmlns:a16="http://schemas.microsoft.com/office/drawing/2014/main" id="{7B077D4C-551E-44E1-9B3A-486410F3D2EF}"/>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904826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rgbClr val="FFFF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2D0C0D3-0DE8-4BCE-825E-8E980727F1C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A2D0C0D3-0DE8-4BCE-825E-8E980727F1C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Arial" panose="020B0604020202020204" pitchFamily="34" charset="0"/>
              </a:defRPr>
            </a:lvl1pPr>
          </a:lstStyle>
          <a:p>
            <a:endParaRPr lang="en-US"/>
          </a:p>
        </p:txBody>
      </p:sp>
      <p:sp>
        <p:nvSpPr>
          <p:cNvPr id="9" name="Title 1"/>
          <p:cNvSpPr>
            <a:spLocks noGrp="1"/>
          </p:cNvSpPr>
          <p:nvPr>
            <p:ph type="title" hasCustomPrompt="1"/>
          </p:nvPr>
        </p:nvSpPr>
        <p:spPr bwMode="ltGray">
          <a:xfrm>
            <a:off x="630000" y="1544274"/>
            <a:ext cx="3452400" cy="1495794"/>
          </a:xfrm>
          <a:noFill/>
        </p:spPr>
        <p:txBody>
          <a:bodyPr vert="horz" wrap="square" lIns="0" tIns="0" rIns="320040" bIns="0" anchor="b">
            <a:noAutofit/>
          </a:bodyPr>
          <a:lstStyle>
            <a:lvl1pPr>
              <a:defRPr sz="3400">
                <a:solidFill>
                  <a:srgbClr val="002960"/>
                </a:solidFill>
                <a:latin typeface="+mj-lt"/>
                <a:ea typeface="+mj-ea"/>
                <a:cs typeface="+mj-cs"/>
                <a:sym typeface="Arial" panose="020B0604020202020204" pitchFamily="34" charset="0"/>
              </a:defRPr>
            </a:lvl1pPr>
          </a:lstStyle>
          <a:p>
            <a:r>
              <a:rPr lang="en-US"/>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Tree>
    <p:extLst>
      <p:ext uri="{BB962C8B-B14F-4D97-AF65-F5344CB8AC3E}">
        <p14:creationId xmlns:p14="http://schemas.microsoft.com/office/powerpoint/2010/main" val="942094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9EFC5C9-7A4F-4D2C-8B01-35EFA25747D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79EFC5C9-7A4F-4D2C-8B01-35EFA25747D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Arial" panose="020B0604020202020204" pitchFamily="34" charset="0"/>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vert="horz" anchor="ctr">
            <a:noAutofit/>
          </a:bodyPr>
          <a:lstStyle>
            <a:lvl1pPr>
              <a:defRPr sz="4400">
                <a:solidFill>
                  <a:srgbClr val="002960"/>
                </a:solidFill>
                <a:latin typeface="+mj-lt"/>
                <a:ea typeface="+mj-ea"/>
                <a:cs typeface="+mj-cs"/>
                <a:sym typeface="Arial" panose="020B0604020202020204" pitchFamily="34" charset="0"/>
              </a:defRPr>
            </a:lvl1pPr>
          </a:lstStyle>
          <a:p>
            <a:r>
              <a:rPr lang="en-US"/>
              <a:t>Click to add title</a:t>
            </a:r>
          </a:p>
        </p:txBody>
      </p:sp>
      <p:sp>
        <p:nvSpPr>
          <p:cNvPr id="17" name="Slide Number">
            <a:extLst>
              <a:ext uri="{FF2B5EF4-FFF2-40B4-BE49-F238E27FC236}">
                <a16:creationId xmlns:a16="http://schemas.microsoft.com/office/drawing/2014/main" id="{318E8879-2244-49D2-A352-AF9FF828F3F3}"/>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46279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solidFill>
          <a:srgbClr val="D6E7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5" name="Title 4">
            <a:extLst>
              <a:ext uri="{FF2B5EF4-FFF2-40B4-BE49-F238E27FC236}">
                <a16:creationId xmlns:a16="http://schemas.microsoft.com/office/drawing/2014/main" id="{E87193CA-8C3D-48CB-B6F4-F9A6E0F8E1C2}"/>
              </a:ext>
            </a:extLst>
          </p:cNvPr>
          <p:cNvSpPr>
            <a:spLocks noGrp="1"/>
          </p:cNvSpPr>
          <p:nvPr>
            <p:ph type="title" hasCustomPrompt="1"/>
          </p:nvPr>
        </p:nvSpPr>
        <p:spPr>
          <a:xfrm>
            <a:off x="630000" y="2764203"/>
            <a:ext cx="2478638" cy="1314311"/>
          </a:xfrm>
        </p:spPr>
        <p:txBody>
          <a:bodyPr vert="horz" anchor="ctr" anchorCtr="0">
            <a:noAutofit/>
          </a:bodyPr>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6" name="Slide Number">
            <a:extLst>
              <a:ext uri="{FF2B5EF4-FFF2-40B4-BE49-F238E27FC236}">
                <a16:creationId xmlns:a16="http://schemas.microsoft.com/office/drawing/2014/main" id="{8ABA7B8C-0DD6-48C3-9936-3560ECE44454}"/>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072946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61FF323-FF04-4AF9-9E90-F112D5F8709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F61FF323-FF04-4AF9-9E90-F112D5F8709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5" name="Title 4"/>
          <p:cNvSpPr>
            <a:spLocks noGrp="1"/>
          </p:cNvSpPr>
          <p:nvPr>
            <p:ph type="title" hasCustomPrompt="1"/>
          </p:nvPr>
        </p:nvSpPr>
        <p:spPr>
          <a:xfrm>
            <a:off x="630000" y="2764203"/>
            <a:ext cx="2478638" cy="1314311"/>
          </a:xfrm>
        </p:spPr>
        <p:txBody>
          <a:bodyPr vert="horz" anchor="ctr" anchorCtr="0">
            <a:noAutofit/>
          </a:bodyPr>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3" name="Slide Number">
            <a:extLst>
              <a:ext uri="{FF2B5EF4-FFF2-40B4-BE49-F238E27FC236}">
                <a16:creationId xmlns:a16="http://schemas.microsoft.com/office/drawing/2014/main" id="{B34D59E7-724E-407A-963B-6326870B6869}"/>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28207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2A81DB2-CC03-4316-9498-ECFFBAC8B6F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D2A81DB2-CC03-4316-9498-ECFFBAC8B6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1">
                <a:solidFill>
                  <a:srgbClr val="002960"/>
                </a:solidFill>
                <a:latin typeface="+mj-lt"/>
                <a:ea typeface="+mj-ea"/>
                <a:cs typeface="+mj-cs"/>
                <a:sym typeface="Arial" panose="020B0604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4" name="Slide Number">
            <a:extLst>
              <a:ext uri="{FF2B5EF4-FFF2-40B4-BE49-F238E27FC236}">
                <a16:creationId xmlns:a16="http://schemas.microsoft.com/office/drawing/2014/main" id="{92618A0A-337A-4657-AF67-C99DF9D2D3EB}"/>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29869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EFC92DC-00F9-4EB6-844F-94E3CA6FDED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7EFC92DC-00F9-4EB6-844F-94E3CA6FDE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1">
                <a:solidFill>
                  <a:srgbClr val="002960"/>
                </a:solidFill>
                <a:latin typeface="+mj-lt"/>
                <a:ea typeface="+mj-ea"/>
                <a:cs typeface="+mj-cs"/>
                <a:sym typeface="Arial" panose="020B0604020202020204" pitchFamily="34" charset="0"/>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2" name="Slide Number">
            <a:extLst>
              <a:ext uri="{FF2B5EF4-FFF2-40B4-BE49-F238E27FC236}">
                <a16:creationId xmlns:a16="http://schemas.microsoft.com/office/drawing/2014/main" id="{60133516-57AD-46A6-9DE0-491B428846D5}"/>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16913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solidFill>
          <a:srgbClr val="D6E7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3C1BAD3-DD10-49F4-8D82-BDD754C23E9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think-cell data - do not delete" hidden="1">
                        <a:extLst>
                          <a:ext uri="{FF2B5EF4-FFF2-40B4-BE49-F238E27FC236}">
                            <a16:creationId xmlns:a16="http://schemas.microsoft.com/office/drawing/2014/main" id="{43C1BAD3-DD10-49F4-8D82-BDD754C23E9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3" name="Title 2"/>
          <p:cNvSpPr>
            <a:spLocks noGrp="1"/>
          </p:cNvSpPr>
          <p:nvPr>
            <p:ph type="title" hasCustomPrompt="1"/>
          </p:nvPr>
        </p:nvSpPr>
        <p:spPr>
          <a:xfrm>
            <a:off x="630000" y="622800"/>
            <a:ext cx="4747822" cy="369332"/>
          </a:xfrm>
          <a:prstGeom prst="rect">
            <a:avLst/>
          </a:prstGeo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7" name="Slide Number">
            <a:extLst>
              <a:ext uri="{FF2B5EF4-FFF2-40B4-BE49-F238E27FC236}">
                <a16:creationId xmlns:a16="http://schemas.microsoft.com/office/drawing/2014/main" id="{3D3DB052-E0EF-412E-95B8-8E05E502FA2F}"/>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559615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9CDA476-84D0-4CF9-9275-7B4CBC2D789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D9CDA476-84D0-4CF9-9275-7B4CBC2D789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3" name="Title 2"/>
          <p:cNvSpPr>
            <a:spLocks noGrp="1"/>
          </p:cNvSpPr>
          <p:nvPr>
            <p:ph type="title" hasCustomPrompt="1"/>
          </p:nvPr>
        </p:nvSpPr>
        <p:spPr>
          <a:xfrm>
            <a:off x="630000" y="622800"/>
            <a:ext cx="4747822" cy="369332"/>
          </a:xfrm>
          <a:prstGeom prst="rect">
            <a:avLst/>
          </a:prstGeo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6" name="Slide Number">
            <a:extLst>
              <a:ext uri="{FF2B5EF4-FFF2-40B4-BE49-F238E27FC236}">
                <a16:creationId xmlns:a16="http://schemas.microsoft.com/office/drawing/2014/main" id="{F9AE83F3-809D-427A-A623-4CF33CFD64F6}"/>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97231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solidFill>
          <a:srgbClr val="D6E7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6A4D63E-331E-4447-9FCA-35F8F650DBBF}"/>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think-cell data - do not delete" hidden="1">
                        <a:extLst>
                          <a:ext uri="{FF2B5EF4-FFF2-40B4-BE49-F238E27FC236}">
                            <a16:creationId xmlns:a16="http://schemas.microsoft.com/office/drawing/2014/main" id="{26A4D63E-331E-4447-9FCA-35F8F650DB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 name="Title 1"/>
          <p:cNvSpPr>
            <a:spLocks noGrp="1"/>
          </p:cNvSpPr>
          <p:nvPr>
            <p:ph type="title" hasCustomPrompt="1"/>
          </p:nvPr>
        </p:nvSpPr>
        <p:spPr>
          <a:xfrm>
            <a:off x="630000" y="622800"/>
            <a:ext cx="6254496" cy="369332"/>
          </a:xfrm>
          <a:prstGeom prst="rect">
            <a:avLst/>
          </a:prstGeo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8" name="Slide Number">
            <a:extLst>
              <a:ext uri="{FF2B5EF4-FFF2-40B4-BE49-F238E27FC236}">
                <a16:creationId xmlns:a16="http://schemas.microsoft.com/office/drawing/2014/main" id="{3CEABC79-108A-455B-92B6-00EDA7897E41}"/>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93008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91AF188-7ADA-4E9D-8104-69966DCB560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D91AF188-7ADA-4E9D-8104-69966DCB56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2" name="Title 1"/>
          <p:cNvSpPr>
            <a:spLocks noGrp="1"/>
          </p:cNvSpPr>
          <p:nvPr>
            <p:ph type="title" hasCustomPrompt="1"/>
          </p:nvPr>
        </p:nvSpPr>
        <p:spPr>
          <a:xfrm>
            <a:off x="630000" y="622800"/>
            <a:ext cx="6254496" cy="369332"/>
          </a:xfrm>
          <a:prstGeom prst="rect">
            <a:avLst/>
          </a:prstGeo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3" name="Slide Number">
            <a:extLst>
              <a:ext uri="{FF2B5EF4-FFF2-40B4-BE49-F238E27FC236}">
                <a16:creationId xmlns:a16="http://schemas.microsoft.com/office/drawing/2014/main" id="{012CA237-FE78-49FC-840E-F1E52CFFCF48}"/>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654285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54C08AB-3041-4389-BBBA-EE812AC0265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554C08AB-3041-4389-BBBA-EE812AC026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1"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2960"/>
                </a:solidFill>
                <a:latin typeface="+mj-lt"/>
                <a:ea typeface="+mj-ea"/>
                <a:cs typeface="+mj-cs"/>
                <a:sym typeface="Arial" panose="020B0604020202020204" pitchFamily="34" charset="0"/>
              </a:defRPr>
            </a:lvl1pPr>
          </a:lstStyle>
          <a:p>
            <a:r>
              <a:rPr lang="en-US"/>
              <a:t>Click to add big statement text</a:t>
            </a:r>
          </a:p>
        </p:txBody>
      </p:sp>
      <p:sp>
        <p:nvSpPr>
          <p:cNvPr id="12" name="Slide Number">
            <a:extLst>
              <a:ext uri="{FF2B5EF4-FFF2-40B4-BE49-F238E27FC236}">
                <a16:creationId xmlns:a16="http://schemas.microsoft.com/office/drawing/2014/main" id="{534CAC21-86B0-471B-8E19-BAD408A69F3D}"/>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84459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solidFill>
          <a:srgbClr val="D6E7FF"/>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51A2CD4-799F-4128-950F-F7AC0C170BC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think-cell data - do not delete" hidden="1">
                        <a:extLst>
                          <a:ext uri="{FF2B5EF4-FFF2-40B4-BE49-F238E27FC236}">
                            <a16:creationId xmlns:a16="http://schemas.microsoft.com/office/drawing/2014/main" id="{C51A2CD4-799F-4128-950F-F7AC0C170BC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rgbClr val="002960"/>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2960"/>
                </a:solidFill>
                <a:latin typeface="+mj-lt"/>
                <a:ea typeface="+mj-ea"/>
                <a:cs typeface="+mj-cs"/>
                <a:sym typeface="Arial" panose="020B0604020202020204" pitchFamily="34" charset="0"/>
              </a:defRPr>
            </a:lvl1pPr>
          </a:lstStyle>
          <a:p>
            <a:r>
              <a:rPr lang="en-US"/>
              <a:t>Click to add big statement text</a:t>
            </a: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Arial" panose="020B0604020202020204" pitchFamily="34" charset="0"/>
            </a:endParaRPr>
          </a:p>
        </p:txBody>
      </p:sp>
      <p:sp>
        <p:nvSpPr>
          <p:cNvPr id="10" name="Slide Number">
            <a:extLst>
              <a:ext uri="{FF2B5EF4-FFF2-40B4-BE49-F238E27FC236}">
                <a16:creationId xmlns:a16="http://schemas.microsoft.com/office/drawing/2014/main" id="{0AD63ABA-7B58-4D2C-955C-CBEC81529DE3}"/>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83721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FE9AB36-827A-44D4-9069-6A63CAB4FD2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0FE9AB36-827A-44D4-9069-6A63CAB4FD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Arial" panose="020B0604020202020204" pitchFamily="34" charset="0"/>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6" name="Rectangle 5"/>
          <p:cNvSpPr/>
          <p:nvPr userDrawn="1"/>
        </p:nvSpPr>
        <p:spPr bwMode="white">
          <a:xfrm>
            <a:off x="630000" y="625475"/>
            <a:ext cx="932688" cy="932688"/>
          </a:xfrm>
          <a:prstGeom prst="rect">
            <a:avLst/>
          </a:prstGeom>
          <a:noFill/>
          <a:ln>
            <a:solidFill>
              <a:srgbClr val="0029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Arial" panose="020B0604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2960"/>
                </a:solidFill>
                <a:latin typeface="+mj-lt"/>
                <a:ea typeface="+mj-ea"/>
                <a:cs typeface="+mj-cs"/>
                <a:sym typeface="Arial" panose="020B0604020202020204" pitchFamily="34" charset="0"/>
              </a:defRPr>
            </a:lvl1pPr>
          </a:lstStyle>
          <a:p>
            <a:r>
              <a:rPr lang="en-US"/>
              <a:t>Click to add big statement text</a:t>
            </a:r>
          </a:p>
        </p:txBody>
      </p:sp>
    </p:spTree>
    <p:extLst>
      <p:ext uri="{BB962C8B-B14F-4D97-AF65-F5344CB8AC3E}">
        <p14:creationId xmlns:p14="http://schemas.microsoft.com/office/powerpoint/2010/main" val="24832409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002960"/>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D6E7FF"/>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Arial" panose="020B0604020202020204" pitchFamily="34" charset="0"/>
            </a:endParaRPr>
          </a:p>
        </p:txBody>
      </p:sp>
      <p:sp>
        <p:nvSpPr>
          <p:cNvPr id="8" name="Slide Number">
            <a:extLst>
              <a:ext uri="{FF2B5EF4-FFF2-40B4-BE49-F238E27FC236}">
                <a16:creationId xmlns:a16="http://schemas.microsoft.com/office/drawing/2014/main" id="{FC741337-00A5-4B3C-9EB7-5502DC8D447E}"/>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chemeClr val="bg1"/>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chemeClr val="bg1"/>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809326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accent5">
            <a:lumMod val="50000"/>
          </a:schemeClr>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438F3F0-18BE-499E-B9A3-FF977226F4E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think-cell data - do not delete" hidden="1">
                        <a:extLst>
                          <a:ext uri="{FF2B5EF4-FFF2-40B4-BE49-F238E27FC236}">
                            <a16:creationId xmlns:a16="http://schemas.microsoft.com/office/drawing/2014/main" id="{A438F3F0-18BE-499E-B9A3-FF977226F4E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 name="Title 1"/>
          <p:cNvSpPr>
            <a:spLocks noGrp="1"/>
          </p:cNvSpPr>
          <p:nvPr>
            <p:ph type="title" hasCustomPrompt="1"/>
          </p:nvPr>
        </p:nvSpPr>
        <p:spPr>
          <a:xfrm>
            <a:off x="630000" y="622800"/>
            <a:ext cx="10933200" cy="369332"/>
          </a:xfrm>
        </p:spPr>
        <p:txBody>
          <a:bodyPr vert="horz"/>
          <a:lstStyle>
            <a:lvl1pPr>
              <a:defRPr>
                <a:solidFill>
                  <a:schemeClr val="bg1"/>
                </a:solidFill>
                <a:latin typeface="+mj-lt"/>
                <a:ea typeface="+mj-ea"/>
                <a:cs typeface="+mj-cs"/>
                <a:sym typeface="Arial" panose="020B0604020202020204" pitchFamily="34" charset="0"/>
              </a:defRPr>
            </a:lvl1pPr>
          </a:lstStyle>
          <a:p>
            <a:r>
              <a:rPr lang="en-US"/>
              <a:t>Click to add title</a:t>
            </a:r>
          </a:p>
        </p:txBody>
      </p:sp>
      <p:sp>
        <p:nvSpPr>
          <p:cNvPr id="12" name="Slide Number">
            <a:extLst>
              <a:ext uri="{FF2B5EF4-FFF2-40B4-BE49-F238E27FC236}">
                <a16:creationId xmlns:a16="http://schemas.microsoft.com/office/drawing/2014/main" id="{31A3D63B-4D84-4B4E-B719-00EFB1D81C3B}"/>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chemeClr val="bg1"/>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chemeClr val="bg1"/>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01117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solidFill>
          <a:srgbClr val="D6E7FF"/>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63620B7-2040-46B8-B94A-2E14C5F24A4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2" name="think-cell data - do not delete" hidden="1">
                        <a:extLst>
                          <a:ext uri="{FF2B5EF4-FFF2-40B4-BE49-F238E27FC236}">
                            <a16:creationId xmlns:a16="http://schemas.microsoft.com/office/drawing/2014/main" id="{F63620B7-2040-46B8-B94A-2E14C5F24A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20" name="TextBox 19"/>
          <p:cNvSpPr txBox="1"/>
          <p:nvPr userDrawn="1"/>
        </p:nvSpPr>
        <p:spPr>
          <a:xfrm>
            <a:off x="630000" y="2138279"/>
            <a:ext cx="2926080" cy="2580130"/>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rgbClr val="002960"/>
                </a:solidFill>
                <a:latin typeface="+mn-lt"/>
                <a:ea typeface="+mn-ea"/>
                <a:cs typeface="+mn-cs"/>
                <a:sym typeface="Arial" panose="020B0604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6" name="Slide Number">
            <a:extLst>
              <a:ext uri="{FF2B5EF4-FFF2-40B4-BE49-F238E27FC236}">
                <a16:creationId xmlns:a16="http://schemas.microsoft.com/office/drawing/2014/main" id="{A3803D57-612B-45F3-99CD-E609CE14EC8A}"/>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72133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D. Blank green">
    <p:bg>
      <p:bgPr>
        <a:solidFill>
          <a:srgbClr val="D6E7FF"/>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4BC5080-D056-42A3-AFEB-AE49ABF9EBC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2" name="think-cell data - do not delete" hidden="1">
                        <a:extLst>
                          <a:ext uri="{FF2B5EF4-FFF2-40B4-BE49-F238E27FC236}">
                            <a16:creationId xmlns:a16="http://schemas.microsoft.com/office/drawing/2014/main" id="{14BC5080-D056-42A3-AFEB-AE49ABF9EB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7" name="Slide Number">
            <a:extLst>
              <a:ext uri="{FF2B5EF4-FFF2-40B4-BE49-F238E27FC236}">
                <a16:creationId xmlns:a16="http://schemas.microsoft.com/office/drawing/2014/main" id="{98B78DBC-FD3A-44B7-883C-0E91E47D0EF1}"/>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07574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F0755A6-7E18-42F4-9BA0-2F9C41BA724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think-cell data - do not delete" hidden="1">
                        <a:extLst>
                          <a:ext uri="{FF2B5EF4-FFF2-40B4-BE49-F238E27FC236}">
                            <a16:creationId xmlns:a16="http://schemas.microsoft.com/office/drawing/2014/main" id="{EF0755A6-7E18-42F4-9BA0-2F9C41BA72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Arial" panose="020B0604020202020204" pitchFamily="34" charset="0"/>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Tree>
    <p:extLst>
      <p:ext uri="{BB962C8B-B14F-4D97-AF65-F5344CB8AC3E}">
        <p14:creationId xmlns:p14="http://schemas.microsoft.com/office/powerpoint/2010/main" val="3161469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 Disclaimer">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87C8AD0-5320-43EA-AE8D-EBA89E261F8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think-cell data - do not delete" hidden="1">
                        <a:extLst>
                          <a:ext uri="{FF2B5EF4-FFF2-40B4-BE49-F238E27FC236}">
                            <a16:creationId xmlns:a16="http://schemas.microsoft.com/office/drawing/2014/main" id="{087C8AD0-5320-43EA-AE8D-EBA89E261F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C660C1A9-1075-42EC-AF58-09B92D85B405}"/>
              </a:ext>
            </a:extLst>
          </p:cNvPr>
          <p:cNvSpPr>
            <a:spLocks noGrp="1"/>
          </p:cNvSpPr>
          <p:nvPr>
            <p:ph type="body" sz="quarter" idx="11" hasCustomPrompt="1"/>
          </p:nvPr>
        </p:nvSpPr>
        <p:spPr>
          <a:xfrm>
            <a:off x="5021826" y="1664256"/>
            <a:ext cx="6209072" cy="3323987"/>
          </a:xfrm>
        </p:spPr>
        <p:txBody>
          <a:bodyPr/>
          <a:lstStyle>
            <a:lvl1pPr>
              <a:defRPr sz="900"/>
            </a:lvl1pPr>
          </a:lstStyle>
          <a:p>
            <a:pPr lvl="0"/>
            <a:r>
              <a:rPr lang="en-US"/>
              <a:t>Text</a:t>
            </a:r>
          </a:p>
        </p:txBody>
      </p:sp>
      <p:sp>
        <p:nvSpPr>
          <p:cNvPr id="7" name="Title 6"/>
          <p:cNvSpPr txBox="1">
            <a:spLocks/>
          </p:cNvSpPr>
          <p:nvPr/>
        </p:nvSpPr>
        <p:spPr>
          <a:xfrm>
            <a:off x="639043" y="2619903"/>
            <a:ext cx="3291840" cy="1412694"/>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b="1">
                <a:solidFill>
                  <a:srgbClr val="002960"/>
                </a:solidFill>
                <a:latin typeface="+mn-lt"/>
                <a:ea typeface="+mn-ea"/>
                <a:cs typeface="+mn-cs"/>
                <a:sym typeface="Arial" panose="020B0604020202020204" pitchFamily="34" charset="0"/>
              </a:rPr>
              <a:t>Disclaimer</a:t>
            </a:r>
          </a:p>
        </p:txBody>
      </p:sp>
      <p:cxnSp>
        <p:nvCxnSpPr>
          <p:cNvPr id="9" name="Straight Connector 8"/>
          <p:cNvCxnSpPr/>
          <p:nvPr/>
        </p:nvCxnSpPr>
        <p:spPr>
          <a:xfrm>
            <a:off x="4367898" y="1630185"/>
            <a:ext cx="0" cy="3392129"/>
          </a:xfrm>
          <a:prstGeom prst="line">
            <a:avLst/>
          </a:prstGeom>
          <a:ln w="9525">
            <a:solidFill>
              <a:srgbClr val="002960"/>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a:defRPr>
                <a:latin typeface="+mn-lt"/>
                <a:ea typeface="+mn-ea"/>
                <a:cs typeface="+mn-cs"/>
                <a:sym typeface="Arial" panose="020B0604020202020204" pitchFamily="34" charset="0"/>
              </a:defRPr>
            </a:lvl1pPr>
          </a:lstStyle>
          <a:p>
            <a:endParaRPr lang="en-US"/>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Tree>
    <p:extLst>
      <p:ext uri="{BB962C8B-B14F-4D97-AF65-F5344CB8AC3E}">
        <p14:creationId xmlns:p14="http://schemas.microsoft.com/office/powerpoint/2010/main" val="3122452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8" name="Rectangle 1026">
            <a:extLst>
              <a:ext uri="{FF2B5EF4-FFF2-40B4-BE49-F238E27FC236}">
                <a16:creationId xmlns:a16="http://schemas.microsoft.com/office/drawing/2014/main" id="{5C5452D4-81FA-8458-223A-8A6D9F6DB00D}"/>
              </a:ext>
            </a:extLst>
          </p:cNvPr>
          <p:cNvSpPr txBox="1">
            <a:spLocks noChangeArrowheads="1"/>
          </p:cNvSpPr>
          <p:nvPr userDrawn="1"/>
        </p:nvSpPr>
        <p:spPr bwMode="auto">
          <a:xfrm>
            <a:off x="3586137" y="2663630"/>
            <a:ext cx="7385660" cy="492443"/>
          </a:xfrm>
          <a:prstGeom prst="rect">
            <a:avLst/>
          </a:prstGeom>
        </p:spPr>
        <p:txBody>
          <a:bodyPr vert="horz" wrap="square" lIns="0" tIns="0" rIns="0" bIns="0" rtlCol="0" anchor="b">
            <a:spAutoFit/>
          </a:bodyPr>
          <a:lstStyle>
            <a:lvl1pPr algn="l" defTabSz="914400" rtl="0" eaLnBrk="1" latinLnBrk="0" hangingPunct="1">
              <a:lnSpc>
                <a:spcPct val="100000"/>
              </a:lnSpc>
              <a:spcBef>
                <a:spcPct val="0"/>
              </a:spcBef>
              <a:buNone/>
              <a:defRPr sz="3200" b="1" kern="1200" baseline="0">
                <a:solidFill>
                  <a:srgbClr val="002960"/>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Thank you</a:t>
            </a:r>
          </a:p>
        </p:txBody>
      </p:sp>
      <p:sp>
        <p:nvSpPr>
          <p:cNvPr id="19" name="TitleTopPlaceholder">
            <a:extLst>
              <a:ext uri="{FF2B5EF4-FFF2-40B4-BE49-F238E27FC236}">
                <a16:creationId xmlns:a16="http://schemas.microsoft.com/office/drawing/2014/main" id="{78B7DF40-2193-4228-7C41-C50026DDCE0F}"/>
              </a:ext>
            </a:extLst>
          </p:cNvPr>
          <p:cNvSpPr>
            <a:spLocks noChangeArrowheads="1"/>
          </p:cNvSpPr>
          <p:nvPr userDrawn="1"/>
        </p:nvSpPr>
        <p:spPr bwMode="ltGray">
          <a:xfrm>
            <a:off x="2834206" y="3245970"/>
            <a:ext cx="2834204" cy="436455"/>
          </a:xfrm>
          <a:prstGeom prst="rect">
            <a:avLst/>
          </a:prstGeom>
          <a:solidFill>
            <a:srgbClr val="5E8BFF">
              <a:alpha val="76863"/>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0" name="TitleTopPlaceholder">
            <a:extLst>
              <a:ext uri="{FF2B5EF4-FFF2-40B4-BE49-F238E27FC236}">
                <a16:creationId xmlns:a16="http://schemas.microsoft.com/office/drawing/2014/main" id="{A6DD18DC-17CC-E7CD-B6A1-121662E926BC}"/>
              </a:ext>
            </a:extLst>
          </p:cNvPr>
          <p:cNvSpPr>
            <a:spLocks noChangeArrowheads="1"/>
          </p:cNvSpPr>
          <p:nvPr userDrawn="1"/>
        </p:nvSpPr>
        <p:spPr bwMode="ltGray">
          <a:xfrm>
            <a:off x="2" y="3245969"/>
            <a:ext cx="2834204" cy="436455"/>
          </a:xfrm>
          <a:prstGeom prst="rect">
            <a:avLst/>
          </a:prstGeom>
          <a:solidFill>
            <a:srgbClr val="FFC000">
              <a:alpha val="80000"/>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1" name="TitleTopPlaceholder">
            <a:extLst>
              <a:ext uri="{FF2B5EF4-FFF2-40B4-BE49-F238E27FC236}">
                <a16:creationId xmlns:a16="http://schemas.microsoft.com/office/drawing/2014/main" id="{24541025-15B4-4C82-44BF-B9AD0F53E4A0}"/>
              </a:ext>
            </a:extLst>
          </p:cNvPr>
          <p:cNvSpPr>
            <a:spLocks noChangeArrowheads="1"/>
          </p:cNvSpPr>
          <p:nvPr userDrawn="1"/>
        </p:nvSpPr>
        <p:spPr bwMode="ltGray">
          <a:xfrm>
            <a:off x="5181341" y="3246845"/>
            <a:ext cx="7010659" cy="436455"/>
          </a:xfrm>
          <a:prstGeom prst="rect">
            <a:avLst/>
          </a:prstGeom>
          <a:solidFill>
            <a:srgbClr val="009900">
              <a:alpha val="68627"/>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2" name="Picture 4" descr="http://upload.wikimedia.org/wikipedia/commons/thumb/8/82/Seal_of_Massachusetts.svg/2000px-Seal_of_Massachusetts.svg.png">
            <a:extLst>
              <a:ext uri="{FF2B5EF4-FFF2-40B4-BE49-F238E27FC236}">
                <a16:creationId xmlns:a16="http://schemas.microsoft.com/office/drawing/2014/main" id="{A667B943-E8CC-B0B2-871C-AD1C636D3E5C}"/>
              </a:ext>
            </a:extLst>
          </p:cNvPr>
          <p:cNvPicPr>
            <a:picLocks noChangeAspect="1" noChangeArrowheads="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9650" y="1595665"/>
            <a:ext cx="2747899" cy="2747736"/>
          </a:xfrm>
          <a:prstGeom prst="rect">
            <a:avLst/>
          </a:prstGeom>
          <a:noFill/>
          <a:effectLst>
            <a:outerShdw blurRad="889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McK Disclaimer">
            <a:extLst>
              <a:ext uri="{FF2B5EF4-FFF2-40B4-BE49-F238E27FC236}">
                <a16:creationId xmlns:a16="http://schemas.microsoft.com/office/drawing/2014/main" id="{C3BC27D1-971A-AC4E-83C7-179A85C029C5}"/>
              </a:ext>
            </a:extLst>
          </p:cNvPr>
          <p:cNvSpPr>
            <a:spLocks noChangeArrowheads="1"/>
          </p:cNvSpPr>
          <p:nvPr userDrawn="1"/>
        </p:nvSpPr>
        <p:spPr bwMode="auto">
          <a:xfrm>
            <a:off x="3586137" y="5983586"/>
            <a:ext cx="682836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3755" eaLnBrk="0" hangingPunct="0"/>
            <a:r>
              <a:rPr lang="en-US" sz="1000">
                <a:solidFill>
                  <a:srgbClr val="002960"/>
                </a:solidFill>
                <a:ea typeface="ＭＳ Ｐゴシック"/>
                <a:cs typeface="Arial" panose="020B0604020202020204" pitchFamily="34" charset="0"/>
                <a:sym typeface="Arial" panose="020B0604020202020204" pitchFamily="34" charset="0"/>
              </a:rPr>
              <a:t>DRAFT &amp; CONFIDENTIAL; FOR POLICY DEVELOPMENT PURPOSES ONLY</a:t>
            </a:r>
          </a:p>
        </p:txBody>
      </p:sp>
      <p:sp>
        <p:nvSpPr>
          <p:cNvPr id="24" name="McK Disclaimer">
            <a:extLst>
              <a:ext uri="{FF2B5EF4-FFF2-40B4-BE49-F238E27FC236}">
                <a16:creationId xmlns:a16="http://schemas.microsoft.com/office/drawing/2014/main" id="{DC29A36D-FB9C-AD1F-D263-106F3C7195BD}"/>
              </a:ext>
            </a:extLst>
          </p:cNvPr>
          <p:cNvSpPr>
            <a:spLocks noChangeArrowheads="1"/>
          </p:cNvSpPr>
          <p:nvPr userDrawn="1"/>
        </p:nvSpPr>
        <p:spPr bwMode="auto">
          <a:xfrm>
            <a:off x="3586136" y="4343401"/>
            <a:ext cx="74882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defTabSz="803755" eaLnBrk="0" hangingPunct="0"/>
            <a:r>
              <a:rPr lang="en-US" sz="2000">
                <a:solidFill>
                  <a:srgbClr val="002960"/>
                </a:solidFill>
                <a:ea typeface="ＭＳ Ｐゴシック"/>
                <a:cs typeface="Arial" panose="020B0604020202020204" pitchFamily="34" charset="0"/>
                <a:sym typeface="Arial" panose="020B0604020202020204" pitchFamily="34" charset="0"/>
              </a:rPr>
              <a:t>Executive Office of Health and Human Services</a:t>
            </a:r>
          </a:p>
        </p:txBody>
      </p:sp>
    </p:spTree>
    <p:extLst>
      <p:ext uri="{BB962C8B-B14F-4D97-AF65-F5344CB8AC3E}">
        <p14:creationId xmlns:p14="http://schemas.microsoft.com/office/powerpoint/2010/main" val="3879364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5752660-497A-435C-8D74-9CD7ED037CB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35752660-497A-435C-8D74-9CD7ED037C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grpSp>
        <p:nvGrpSpPr>
          <p:cNvPr id="51" name="Group 50">
            <a:extLst>
              <a:ext uri="{FF2B5EF4-FFF2-40B4-BE49-F238E27FC236}">
                <a16:creationId xmlns:a16="http://schemas.microsoft.com/office/drawing/2014/main" id="{FB867B7D-8301-4FF4-9AE3-0B3E1FF378E5}"/>
              </a:ext>
            </a:extLst>
          </p:cNvPr>
          <p:cNvGrpSpPr/>
          <p:nvPr userDrawn="1"/>
        </p:nvGrpSpPr>
        <p:grpSpPr>
          <a:xfrm>
            <a:off x="-600" y="-1"/>
            <a:ext cx="12193800" cy="6858001"/>
            <a:chOff x="-600" y="-1"/>
            <a:chExt cx="12193800" cy="6858001"/>
          </a:xfrm>
        </p:grpSpPr>
        <p:sp>
          <p:nvSpPr>
            <p:cNvPr id="52" name="Freeform: Shape 51">
              <a:extLst>
                <a:ext uri="{FF2B5EF4-FFF2-40B4-BE49-F238E27FC236}">
                  <a16:creationId xmlns:a16="http://schemas.microsoft.com/office/drawing/2014/main" id="{0C9BFCDF-4C34-4472-959E-805A1F91DB80}"/>
                </a:ext>
              </a:extLst>
            </p:cNvPr>
            <p:cNvSpPr/>
            <p:nvPr/>
          </p:nvSpPr>
          <p:spPr>
            <a:xfrm>
              <a:off x="0" y="-1"/>
              <a:ext cx="12193200" cy="6858000"/>
            </a:xfrm>
            <a:custGeom>
              <a:avLst/>
              <a:gdLst>
                <a:gd name="connsiteX0" fmla="*/ 628650 w 12193200"/>
                <a:gd name="connsiteY0" fmla="*/ 622800 h 6858000"/>
                <a:gd name="connsiteX1" fmla="*/ 628650 w 12193200"/>
                <a:gd name="connsiteY1" fmla="*/ 6445640 h 6858000"/>
                <a:gd name="connsiteX2" fmla="*/ 11563350 w 12193200"/>
                <a:gd name="connsiteY2" fmla="*/ 6445640 h 6858000"/>
                <a:gd name="connsiteX3" fmla="*/ 11563350 w 12193200"/>
                <a:gd name="connsiteY3" fmla="*/ 622800 h 6858000"/>
                <a:gd name="connsiteX4" fmla="*/ 11562000 w 12193200"/>
                <a:gd name="connsiteY4" fmla="*/ 622800 h 6858000"/>
                <a:gd name="connsiteX5" fmla="*/ 630001 w 12193200"/>
                <a:gd name="connsiteY5" fmla="*/ 622800 h 6858000"/>
                <a:gd name="connsiteX6" fmla="*/ 0 w 12193200"/>
                <a:gd name="connsiteY6" fmla="*/ 0 h 6858000"/>
                <a:gd name="connsiteX7" fmla="*/ 12193200 w 12193200"/>
                <a:gd name="connsiteY7" fmla="*/ 0 h 6858000"/>
                <a:gd name="connsiteX8" fmla="*/ 12193200 w 12193200"/>
                <a:gd name="connsiteY8" fmla="*/ 622800 h 6858000"/>
                <a:gd name="connsiteX9" fmla="*/ 12192000 w 12193200"/>
                <a:gd name="connsiteY9" fmla="*/ 622800 h 6858000"/>
                <a:gd name="connsiteX10" fmla="*/ 12192000 w 12193200"/>
                <a:gd name="connsiteY10" fmla="*/ 6160597 h 6858000"/>
                <a:gd name="connsiteX11" fmla="*/ 12193200 w 12193200"/>
                <a:gd name="connsiteY11" fmla="*/ 6160597 h 6858000"/>
                <a:gd name="connsiteX12" fmla="*/ 12193200 w 12193200"/>
                <a:gd name="connsiteY12" fmla="*/ 6858000 h 6858000"/>
                <a:gd name="connsiteX13" fmla="*/ 12192000 w 12193200"/>
                <a:gd name="connsiteY13" fmla="*/ 6858000 h 6858000"/>
                <a:gd name="connsiteX14" fmla="*/ 11562000 w 12193200"/>
                <a:gd name="connsiteY14" fmla="*/ 6858000 h 6858000"/>
                <a:gd name="connsiteX15" fmla="*/ 630001 w 12193200"/>
                <a:gd name="connsiteY15" fmla="*/ 6858000 h 6858000"/>
                <a:gd name="connsiteX16" fmla="*/ 1 w 12193200"/>
                <a:gd name="connsiteY16" fmla="*/ 6858000 h 6858000"/>
                <a:gd name="connsiteX17" fmla="*/ 1 w 12193200"/>
                <a:gd name="connsiteY17" fmla="*/ 6160597 h 6858000"/>
                <a:gd name="connsiteX18" fmla="*/ 1 w 12193200"/>
                <a:gd name="connsiteY18" fmla="*/ 622800 h 6858000"/>
                <a:gd name="connsiteX19" fmla="*/ 0 w 12193200"/>
                <a:gd name="connsiteY19"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3200" h="6858000">
                  <a:moveTo>
                    <a:pt x="628650" y="622800"/>
                  </a:moveTo>
                  <a:lnTo>
                    <a:pt x="628650" y="6445640"/>
                  </a:lnTo>
                  <a:lnTo>
                    <a:pt x="11563350" y="6445640"/>
                  </a:lnTo>
                  <a:lnTo>
                    <a:pt x="11563350" y="622800"/>
                  </a:lnTo>
                  <a:lnTo>
                    <a:pt x="11562000" y="622800"/>
                  </a:lnTo>
                  <a:lnTo>
                    <a:pt x="630001"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04C3E">
                <a:alpha val="5000"/>
              </a:srgb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cxnSp>
          <p:nvCxnSpPr>
            <p:cNvPr id="53" name="Straight Connector 52">
              <a:extLst>
                <a:ext uri="{FF2B5EF4-FFF2-40B4-BE49-F238E27FC236}">
                  <a16:creationId xmlns:a16="http://schemas.microsoft.com/office/drawing/2014/main" id="{658ABD7A-4B5A-4CD0-B1DB-829028F0DA45}"/>
                </a:ext>
              </a:extLst>
            </p:cNvPr>
            <p:cNvCxnSpPr/>
            <p:nvPr/>
          </p:nvCxnSpPr>
          <p:spPr>
            <a:xfrm>
              <a:off x="-600" y="6228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BEA8A7-7554-4B2B-9EC0-DF54BD284454}"/>
                </a:ext>
              </a:extLst>
            </p:cNvPr>
            <p:cNvCxnSpPr/>
            <p:nvPr/>
          </p:nvCxnSpPr>
          <p:spPr>
            <a:xfrm>
              <a:off x="-600" y="888293"/>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B857B1E-A8FD-43D2-9A7D-7706AE8BBC99}"/>
                </a:ext>
              </a:extLst>
            </p:cNvPr>
            <p:cNvCxnSpPr/>
            <p:nvPr/>
          </p:nvCxnSpPr>
          <p:spPr>
            <a:xfrm>
              <a:off x="-600" y="115378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9B92201-E725-493D-9F7C-8BAB7A44C55E}"/>
                </a:ext>
              </a:extLst>
            </p:cNvPr>
            <p:cNvCxnSpPr/>
            <p:nvPr/>
          </p:nvCxnSpPr>
          <p:spPr>
            <a:xfrm>
              <a:off x="-600" y="141927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C02A63C-FB21-4D2A-82EE-DACBF5730B40}"/>
                </a:ext>
              </a:extLst>
            </p:cNvPr>
            <p:cNvCxnSpPr/>
            <p:nvPr/>
          </p:nvCxnSpPr>
          <p:spPr>
            <a:xfrm>
              <a:off x="-600" y="168477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4C12B98-C38D-4E74-B0D4-837610FCE2A1}"/>
                </a:ext>
              </a:extLst>
            </p:cNvPr>
            <p:cNvCxnSpPr/>
            <p:nvPr/>
          </p:nvCxnSpPr>
          <p:spPr>
            <a:xfrm>
              <a:off x="-600" y="195026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B4FF072-2F4D-4BE0-8B05-BDD9AC06451B}"/>
                </a:ext>
              </a:extLst>
            </p:cNvPr>
            <p:cNvCxnSpPr/>
            <p:nvPr/>
          </p:nvCxnSpPr>
          <p:spPr>
            <a:xfrm>
              <a:off x="-600" y="22416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3087826-35B4-4FA6-B6D5-E0B869075E23}"/>
                </a:ext>
              </a:extLst>
            </p:cNvPr>
            <p:cNvCxnSpPr/>
            <p:nvPr/>
          </p:nvCxnSpPr>
          <p:spPr>
            <a:xfrm>
              <a:off x="-600" y="253310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D43B06-D55C-4861-8820-BDBF21ABEEE6}"/>
                </a:ext>
              </a:extLst>
            </p:cNvPr>
            <p:cNvCxnSpPr/>
            <p:nvPr/>
          </p:nvCxnSpPr>
          <p:spPr>
            <a:xfrm>
              <a:off x="-600" y="282452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02B2BA7-489B-40C7-AC85-B68903D455CF}"/>
                </a:ext>
              </a:extLst>
            </p:cNvPr>
            <p:cNvCxnSpPr/>
            <p:nvPr/>
          </p:nvCxnSpPr>
          <p:spPr>
            <a:xfrm>
              <a:off x="-600" y="311594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0187606-60F4-4CDC-8E66-209A2B266648}"/>
                </a:ext>
              </a:extLst>
            </p:cNvPr>
            <p:cNvCxnSpPr/>
            <p:nvPr/>
          </p:nvCxnSpPr>
          <p:spPr>
            <a:xfrm>
              <a:off x="-600" y="340736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BB0037F-D44E-48B3-A22F-8EF1BE77D409}"/>
                </a:ext>
              </a:extLst>
            </p:cNvPr>
            <p:cNvCxnSpPr/>
            <p:nvPr/>
          </p:nvCxnSpPr>
          <p:spPr>
            <a:xfrm>
              <a:off x="-600" y="36987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1AC172E-3BB0-4568-8B31-017EE51EA73A}"/>
                </a:ext>
              </a:extLst>
            </p:cNvPr>
            <p:cNvCxnSpPr/>
            <p:nvPr/>
          </p:nvCxnSpPr>
          <p:spPr>
            <a:xfrm>
              <a:off x="-600" y="399020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F7C1DD1-72FA-428D-91A1-4BA4BF8E0957}"/>
                </a:ext>
              </a:extLst>
            </p:cNvPr>
            <p:cNvCxnSpPr/>
            <p:nvPr/>
          </p:nvCxnSpPr>
          <p:spPr>
            <a:xfrm>
              <a:off x="-600" y="428162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094C538-CD63-4994-9965-38CC494F64E9}"/>
                </a:ext>
              </a:extLst>
            </p:cNvPr>
            <p:cNvCxnSpPr/>
            <p:nvPr/>
          </p:nvCxnSpPr>
          <p:spPr>
            <a:xfrm>
              <a:off x="-600" y="457304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C30EAD7-4A49-4FC5-9D65-70F4B3B46ECA}"/>
                </a:ext>
              </a:extLst>
            </p:cNvPr>
            <p:cNvCxnSpPr/>
            <p:nvPr/>
          </p:nvCxnSpPr>
          <p:spPr>
            <a:xfrm>
              <a:off x="-600" y="486446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64ECA56-99CE-4E19-8306-C07177533B61}"/>
                </a:ext>
              </a:extLst>
            </p:cNvPr>
            <p:cNvCxnSpPr/>
            <p:nvPr/>
          </p:nvCxnSpPr>
          <p:spPr>
            <a:xfrm>
              <a:off x="-600" y="51558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6612C37-3494-45A7-8A08-4DA3CC98D9E6}"/>
                </a:ext>
              </a:extLst>
            </p:cNvPr>
            <p:cNvCxnSpPr/>
            <p:nvPr/>
          </p:nvCxnSpPr>
          <p:spPr>
            <a:xfrm>
              <a:off x="-600" y="544730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3AB0D52-29A4-41D8-9445-8B9598C4307A}"/>
                </a:ext>
              </a:extLst>
            </p:cNvPr>
            <p:cNvCxnSpPr/>
            <p:nvPr/>
          </p:nvCxnSpPr>
          <p:spPr>
            <a:xfrm>
              <a:off x="-600" y="573872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99AA325-0F8F-4913-81F8-5690849E9F21}"/>
                </a:ext>
              </a:extLst>
            </p:cNvPr>
            <p:cNvCxnSpPr/>
            <p:nvPr/>
          </p:nvCxnSpPr>
          <p:spPr>
            <a:xfrm>
              <a:off x="-600" y="603014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nvGrpSpPr>
            <p:cNvPr id="74" name="Gutter space">
              <a:extLst>
                <a:ext uri="{FF2B5EF4-FFF2-40B4-BE49-F238E27FC236}">
                  <a16:creationId xmlns:a16="http://schemas.microsoft.com/office/drawing/2014/main" id="{29D788B2-956A-4A6E-AA2E-C3EF24A09426}"/>
                </a:ext>
              </a:extLst>
            </p:cNvPr>
            <p:cNvGrpSpPr/>
            <p:nvPr/>
          </p:nvGrpSpPr>
          <p:grpSpPr>
            <a:xfrm>
              <a:off x="1277000" y="622800"/>
              <a:ext cx="9638000" cy="5407342"/>
              <a:chOff x="1277000" y="623550"/>
              <a:chExt cx="9638000" cy="5537047"/>
            </a:xfrm>
          </p:grpSpPr>
          <p:sp>
            <p:nvSpPr>
              <p:cNvPr id="86" name="Rectangle 34">
                <a:extLst>
                  <a:ext uri="{FF2B5EF4-FFF2-40B4-BE49-F238E27FC236}">
                    <a16:creationId xmlns:a16="http://schemas.microsoft.com/office/drawing/2014/main" id="{9EC897BE-F850-484F-BFAD-B970A97A38E9}"/>
                  </a:ext>
                </a:extLst>
              </p:cNvPr>
              <p:cNvSpPr>
                <a:spLocks noChangeArrowheads="1"/>
              </p:cNvSpPr>
              <p:nvPr/>
            </p:nvSpPr>
            <p:spPr bwMode="auto">
              <a:xfrm>
                <a:off x="688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35">
                <a:extLst>
                  <a:ext uri="{FF2B5EF4-FFF2-40B4-BE49-F238E27FC236}">
                    <a16:creationId xmlns:a16="http://schemas.microsoft.com/office/drawing/2014/main" id="{4FB35D49-8975-4C14-944D-525D433B1DBF}"/>
                  </a:ext>
                </a:extLst>
              </p:cNvPr>
              <p:cNvSpPr>
                <a:spLocks noChangeArrowheads="1"/>
              </p:cNvSpPr>
              <p:nvPr/>
            </p:nvSpPr>
            <p:spPr bwMode="auto">
              <a:xfrm>
                <a:off x="875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36">
                <a:extLst>
                  <a:ext uri="{FF2B5EF4-FFF2-40B4-BE49-F238E27FC236}">
                    <a16:creationId xmlns:a16="http://schemas.microsoft.com/office/drawing/2014/main" id="{E923099E-8C58-4704-94B2-275987AAA8D4}"/>
                  </a:ext>
                </a:extLst>
              </p:cNvPr>
              <p:cNvSpPr>
                <a:spLocks noChangeArrowheads="1"/>
              </p:cNvSpPr>
              <p:nvPr/>
            </p:nvSpPr>
            <p:spPr bwMode="auto">
              <a:xfrm>
                <a:off x="782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37">
                <a:extLst>
                  <a:ext uri="{FF2B5EF4-FFF2-40B4-BE49-F238E27FC236}">
                    <a16:creationId xmlns:a16="http://schemas.microsoft.com/office/drawing/2014/main" id="{300A29AB-5ECE-49C3-ABA7-C7A962092388}"/>
                  </a:ext>
                </a:extLst>
              </p:cNvPr>
              <p:cNvSpPr>
                <a:spLocks noChangeArrowheads="1"/>
              </p:cNvSpPr>
              <p:nvPr/>
            </p:nvSpPr>
            <p:spPr bwMode="auto">
              <a:xfrm>
                <a:off x="969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38">
                <a:extLst>
                  <a:ext uri="{FF2B5EF4-FFF2-40B4-BE49-F238E27FC236}">
                    <a16:creationId xmlns:a16="http://schemas.microsoft.com/office/drawing/2014/main" id="{2F32BAC9-6AD6-4CDA-B9AA-5189110ADF96}"/>
                  </a:ext>
                </a:extLst>
              </p:cNvPr>
              <p:cNvSpPr>
                <a:spLocks noChangeArrowheads="1"/>
              </p:cNvSpPr>
              <p:nvPr/>
            </p:nvSpPr>
            <p:spPr bwMode="auto">
              <a:xfrm>
                <a:off x="1062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39">
                <a:extLst>
                  <a:ext uri="{FF2B5EF4-FFF2-40B4-BE49-F238E27FC236}">
                    <a16:creationId xmlns:a16="http://schemas.microsoft.com/office/drawing/2014/main" id="{C7A5942B-046F-49EE-82FC-2B36352CA7A3}"/>
                  </a:ext>
                </a:extLst>
              </p:cNvPr>
              <p:cNvSpPr>
                <a:spLocks noChangeArrowheads="1"/>
              </p:cNvSpPr>
              <p:nvPr/>
            </p:nvSpPr>
            <p:spPr bwMode="auto">
              <a:xfrm>
                <a:off x="595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40">
                <a:extLst>
                  <a:ext uri="{FF2B5EF4-FFF2-40B4-BE49-F238E27FC236}">
                    <a16:creationId xmlns:a16="http://schemas.microsoft.com/office/drawing/2014/main" id="{3C80942F-F514-448C-92DA-EA72B5240731}"/>
                  </a:ext>
                </a:extLst>
              </p:cNvPr>
              <p:cNvSpPr>
                <a:spLocks noChangeArrowheads="1"/>
              </p:cNvSpPr>
              <p:nvPr/>
            </p:nvSpPr>
            <p:spPr bwMode="auto">
              <a:xfrm>
                <a:off x="127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41">
                <a:extLst>
                  <a:ext uri="{FF2B5EF4-FFF2-40B4-BE49-F238E27FC236}">
                    <a16:creationId xmlns:a16="http://schemas.microsoft.com/office/drawing/2014/main" id="{7F8B0DDD-7BFC-45B2-B727-1D4353B9CC62}"/>
                  </a:ext>
                </a:extLst>
              </p:cNvPr>
              <p:cNvSpPr>
                <a:spLocks noChangeArrowheads="1"/>
              </p:cNvSpPr>
              <p:nvPr/>
            </p:nvSpPr>
            <p:spPr bwMode="auto">
              <a:xfrm>
                <a:off x="221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42">
                <a:extLst>
                  <a:ext uri="{FF2B5EF4-FFF2-40B4-BE49-F238E27FC236}">
                    <a16:creationId xmlns:a16="http://schemas.microsoft.com/office/drawing/2014/main" id="{8422E68F-5329-41CC-B14B-43203AA5BC98}"/>
                  </a:ext>
                </a:extLst>
              </p:cNvPr>
              <p:cNvSpPr>
                <a:spLocks noChangeArrowheads="1"/>
              </p:cNvSpPr>
              <p:nvPr/>
            </p:nvSpPr>
            <p:spPr bwMode="auto">
              <a:xfrm>
                <a:off x="314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43">
                <a:extLst>
                  <a:ext uri="{FF2B5EF4-FFF2-40B4-BE49-F238E27FC236}">
                    <a16:creationId xmlns:a16="http://schemas.microsoft.com/office/drawing/2014/main" id="{34FC13F3-F9D0-4C2C-90C0-BD41F7070E90}"/>
                  </a:ext>
                </a:extLst>
              </p:cNvPr>
              <p:cNvSpPr>
                <a:spLocks noChangeArrowheads="1"/>
              </p:cNvSpPr>
              <p:nvPr/>
            </p:nvSpPr>
            <p:spPr bwMode="auto">
              <a:xfrm>
                <a:off x="408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44">
                <a:extLst>
                  <a:ext uri="{FF2B5EF4-FFF2-40B4-BE49-F238E27FC236}">
                    <a16:creationId xmlns:a16="http://schemas.microsoft.com/office/drawing/2014/main" id="{C78A2C70-64A6-477F-90F2-995F96845D1F}"/>
                  </a:ext>
                </a:extLst>
              </p:cNvPr>
              <p:cNvSpPr>
                <a:spLocks noChangeArrowheads="1"/>
              </p:cNvSpPr>
              <p:nvPr/>
            </p:nvSpPr>
            <p:spPr bwMode="auto">
              <a:xfrm>
                <a:off x="501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5" name="Slide edges">
              <a:extLst>
                <a:ext uri="{FF2B5EF4-FFF2-40B4-BE49-F238E27FC236}">
                  <a16:creationId xmlns:a16="http://schemas.microsoft.com/office/drawing/2014/main" id="{6C09B8E4-21F7-44D7-8F69-E9371159B52C}"/>
                </a:ext>
              </a:extLst>
            </p:cNvPr>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80808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ea typeface="+mn-ea"/>
                <a:cs typeface="+mn-cs"/>
              </a:endParaRPr>
            </a:p>
          </p:txBody>
        </p:sp>
        <p:sp>
          <p:nvSpPr>
            <p:cNvPr id="76" name="Footnote measure">
              <a:extLst>
                <a:ext uri="{FF2B5EF4-FFF2-40B4-BE49-F238E27FC236}">
                  <a16:creationId xmlns:a16="http://schemas.microsoft.com/office/drawing/2014/main" id="{4254DE34-5300-4444-AFFC-7101A478B5BE}"/>
                </a:ext>
              </a:extLst>
            </p:cNvPr>
            <p:cNvSpPr>
              <a:spLocks noChangeArrowheads="1"/>
            </p:cNvSpPr>
            <p:nvPr/>
          </p:nvSpPr>
          <p:spPr bwMode="auto">
            <a:xfrm>
              <a:off x="628650" y="6030142"/>
              <a:ext cx="10934700" cy="415498"/>
            </a:xfrm>
            <a:prstGeom prst="rect">
              <a:avLst/>
            </a:prstGeom>
            <a:solidFill>
              <a:srgbClr val="FF66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Whitespace measure">
              <a:extLst>
                <a:ext uri="{FF2B5EF4-FFF2-40B4-BE49-F238E27FC236}">
                  <a16:creationId xmlns:a16="http://schemas.microsoft.com/office/drawing/2014/main" id="{7C6C282A-39F5-45DE-ACFD-8AB3F108DBA0}"/>
                </a:ext>
              </a:extLst>
            </p:cNvPr>
            <p:cNvSpPr>
              <a:spLocks noChangeArrowheads="1"/>
            </p:cNvSpPr>
            <p:nvPr/>
          </p:nvSpPr>
          <p:spPr bwMode="auto">
            <a:xfrm>
              <a:off x="628650" y="1497601"/>
              <a:ext cx="10934700" cy="452667"/>
            </a:xfrm>
            <a:prstGeom prst="rect">
              <a:avLst/>
            </a:prstGeom>
            <a:solidFill>
              <a:srgbClr val="FF66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8" name="Five column measure">
              <a:extLst>
                <a:ext uri="{FF2B5EF4-FFF2-40B4-BE49-F238E27FC236}">
                  <a16:creationId xmlns:a16="http://schemas.microsoft.com/office/drawing/2014/main" id="{A8957AE1-9EDC-40E0-8749-C9981251BAA5}"/>
                </a:ext>
              </a:extLst>
            </p:cNvPr>
            <p:cNvGrpSpPr/>
            <p:nvPr/>
          </p:nvGrpSpPr>
          <p:grpSpPr>
            <a:xfrm>
              <a:off x="629400" y="5844667"/>
              <a:ext cx="10933200" cy="79536"/>
              <a:chOff x="629400" y="5975122"/>
              <a:chExt cx="10933200" cy="79536"/>
            </a:xfrm>
          </p:grpSpPr>
          <p:sp>
            <p:nvSpPr>
              <p:cNvPr id="81" name="Rectangle 5">
                <a:extLst>
                  <a:ext uri="{FF2B5EF4-FFF2-40B4-BE49-F238E27FC236}">
                    <a16:creationId xmlns:a16="http://schemas.microsoft.com/office/drawing/2014/main" id="{8B80F4E6-34A4-4B24-83A1-622BA935687E}"/>
                  </a:ext>
                </a:extLst>
              </p:cNvPr>
              <p:cNvSpPr>
                <a:spLocks noChangeArrowheads="1"/>
              </p:cNvSpPr>
              <p:nvPr/>
            </p:nvSpPr>
            <p:spPr bwMode="auto">
              <a:xfrm>
                <a:off x="2880128" y="5975122"/>
                <a:ext cx="1930288"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7">
                <a:extLst>
                  <a:ext uri="{FF2B5EF4-FFF2-40B4-BE49-F238E27FC236}">
                    <a16:creationId xmlns:a16="http://schemas.microsoft.com/office/drawing/2014/main" id="{9DAB328D-F6F2-4880-A330-2692A79B26DF}"/>
                  </a:ext>
                </a:extLst>
              </p:cNvPr>
              <p:cNvSpPr>
                <a:spLocks noChangeArrowheads="1"/>
              </p:cNvSpPr>
              <p:nvPr/>
            </p:nvSpPr>
            <p:spPr bwMode="auto">
              <a:xfrm>
                <a:off x="9626194" y="5975122"/>
                <a:ext cx="1936406"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9">
                <a:extLst>
                  <a:ext uri="{FF2B5EF4-FFF2-40B4-BE49-F238E27FC236}">
                    <a16:creationId xmlns:a16="http://schemas.microsoft.com/office/drawing/2014/main" id="{F2E4DB91-6428-4025-8365-7E87D789521F}"/>
                  </a:ext>
                </a:extLst>
              </p:cNvPr>
              <p:cNvSpPr>
                <a:spLocks noChangeArrowheads="1"/>
              </p:cNvSpPr>
              <p:nvPr/>
            </p:nvSpPr>
            <p:spPr bwMode="auto">
              <a:xfrm>
                <a:off x="7372407" y="5975122"/>
                <a:ext cx="1936406"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11">
                <a:extLst>
                  <a:ext uri="{FF2B5EF4-FFF2-40B4-BE49-F238E27FC236}">
                    <a16:creationId xmlns:a16="http://schemas.microsoft.com/office/drawing/2014/main" id="{47A11764-19A7-403D-91AC-20C3CE94AFFC}"/>
                  </a:ext>
                </a:extLst>
              </p:cNvPr>
              <p:cNvSpPr>
                <a:spLocks noChangeArrowheads="1"/>
              </p:cNvSpPr>
              <p:nvPr/>
            </p:nvSpPr>
            <p:spPr bwMode="auto">
              <a:xfrm>
                <a:off x="5127797" y="5975122"/>
                <a:ext cx="1927229"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13">
                <a:extLst>
                  <a:ext uri="{FF2B5EF4-FFF2-40B4-BE49-F238E27FC236}">
                    <a16:creationId xmlns:a16="http://schemas.microsoft.com/office/drawing/2014/main" id="{764B342E-866A-4078-B139-4739C4ACDB08}"/>
                  </a:ext>
                </a:extLst>
              </p:cNvPr>
              <p:cNvSpPr>
                <a:spLocks noChangeArrowheads="1"/>
              </p:cNvSpPr>
              <p:nvPr/>
            </p:nvSpPr>
            <p:spPr bwMode="auto">
              <a:xfrm>
                <a:off x="629400" y="5975122"/>
                <a:ext cx="1933347"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9" name="Live area">
              <a:extLst>
                <a:ext uri="{FF2B5EF4-FFF2-40B4-BE49-F238E27FC236}">
                  <a16:creationId xmlns:a16="http://schemas.microsoft.com/office/drawing/2014/main" id="{F45CFA4A-3359-4F03-8906-9F0DD78ABBFA}"/>
                </a:ext>
              </a:extLst>
            </p:cNvPr>
            <p:cNvSpPr/>
            <p:nvPr/>
          </p:nvSpPr>
          <p:spPr>
            <a:xfrm>
              <a:off x="628650" y="1950267"/>
              <a:ext cx="10934700" cy="4079875"/>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F04C3E">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endParaRPr>
            </a:p>
          </p:txBody>
        </p:sp>
        <p:sp>
          <p:nvSpPr>
            <p:cNvPr id="80" name="Footnote example">
              <a:extLst>
                <a:ext uri="{FF2B5EF4-FFF2-40B4-BE49-F238E27FC236}">
                  <a16:creationId xmlns:a16="http://schemas.microsoft.com/office/drawing/2014/main" id="{FA54666D-BD30-49CF-B603-0584C5F58DF3}"/>
                </a:ext>
              </a:extLst>
            </p:cNvPr>
            <p:cNvSpPr txBox="1"/>
            <p:nvPr/>
          </p:nvSpPr>
          <p:spPr>
            <a:xfrm>
              <a:off x="630000" y="6030142"/>
              <a:ext cx="9030914" cy="415498"/>
            </a:xfrm>
            <a:prstGeom prst="rect">
              <a:avLst/>
            </a:prstGeom>
            <a:noFill/>
          </p:spPr>
          <p:txBody>
            <a:bodyPr wrap="square" lIns="0" tIns="0" rIns="0" bIns="0" rtlCol="0" anchor="b">
              <a:spAutoFit/>
            </a:bodyPr>
            <a:lstStyle/>
            <a:p>
              <a:pPr lvl="0">
                <a:lnSpc>
                  <a:spcPct val="90000"/>
                </a:lnSpc>
                <a:defRPr/>
              </a:pPr>
              <a:r>
                <a:rPr lang="en-US" sz="1000">
                  <a:solidFill>
                    <a:prstClr val="white">
                      <a:lumMod val="65000"/>
                    </a:prstClr>
                  </a:solidFill>
                  <a:sym typeface="Trebuchet MS" panose="020B0603020202020204" pitchFamily="34" charset="0"/>
                </a:rPr>
                <a:t>1. xxxx  2. xxxx  3. xxxx</a:t>
              </a:r>
            </a:p>
            <a:p>
              <a:pPr lvl="0">
                <a:lnSpc>
                  <a:spcPct val="90000"/>
                </a:lnSpc>
                <a:defRPr/>
              </a:pPr>
              <a:r>
                <a:rPr lang="en-US" sz="1000">
                  <a:solidFill>
                    <a:prstClr val="white">
                      <a:lumMod val="65000"/>
                    </a:prstClr>
                  </a:solidFill>
                  <a:sym typeface="Trebuchet MS" panose="020B0603020202020204" pitchFamily="34" charset="0"/>
                </a:rPr>
                <a:t>Note: List footnotes in numerical order. Footnote numbers are not bracketed. Use 10pt font. Do not put a period at the end of the note or the source</a:t>
              </a:r>
            </a:p>
            <a:p>
              <a:pPr lvl="0">
                <a:lnSpc>
                  <a:spcPct val="90000"/>
                </a:lnSpc>
                <a:defRPr/>
              </a:pPr>
              <a:r>
                <a:rPr lang="en-US" sz="1000">
                  <a:solidFill>
                    <a:prstClr val="white">
                      <a:lumMod val="65000"/>
                    </a:prstClr>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24267200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solidFill>
          <a:srgbClr val="D6E7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Arial" panose="020B0604020202020204" pitchFamily="34" charset="0"/>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002960"/>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Arial" panose="020B0604020202020204" pitchFamily="34" charset="0"/>
            </a:endParaRPr>
          </a:p>
        </p:txBody>
      </p:sp>
      <p:sp>
        <p:nvSpPr>
          <p:cNvPr id="2" name="TextBox 1"/>
          <p:cNvSpPr txBox="1"/>
          <p:nvPr userDrawn="1"/>
        </p:nvSpPr>
        <p:spPr>
          <a:xfrm>
            <a:off x="630000" y="907198"/>
            <a:ext cx="3448800" cy="3493008"/>
          </a:xfrm>
          <a:prstGeom prst="rect">
            <a:avLst/>
          </a:prstGeom>
          <a:noFill/>
          <a:ln>
            <a:solidFill>
              <a:srgbClr val="002960"/>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Arial" panose="020B0604020202020204" pitchFamily="34" charset="0"/>
            </a:endParaRPr>
          </a:p>
        </p:txBody>
      </p:sp>
      <p:sp>
        <p:nvSpPr>
          <p:cNvPr id="10" name="TextBox 1"/>
          <p:cNvSpPr txBox="1"/>
          <p:nvPr userDrawn="1"/>
        </p:nvSpPr>
        <p:spPr>
          <a:xfrm>
            <a:off x="992129" y="1115416"/>
            <a:ext cx="2723823"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rgbClr val="002960"/>
                </a:solidFill>
                <a:latin typeface="+mn-lt"/>
                <a:ea typeface="+mn-ea"/>
                <a:cs typeface="+mn-cs"/>
                <a:sym typeface="Arial" panose="020B0604020202020204" pitchFamily="34" charset="0"/>
              </a:rPr>
              <a:t>Agenda</a:t>
            </a:r>
          </a:p>
        </p:txBody>
      </p:sp>
      <p:sp>
        <p:nvSpPr>
          <p:cNvPr id="13" name="Slide Number">
            <a:extLst>
              <a:ext uri="{FF2B5EF4-FFF2-40B4-BE49-F238E27FC236}">
                <a16:creationId xmlns:a16="http://schemas.microsoft.com/office/drawing/2014/main" id="{59A3E616-E608-4177-AC30-8C7A4DB27D40}"/>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69700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E4739EA-7652-4829-AB50-92C2BCF513CC}"/>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BE4739EA-7652-4829-AB50-92C2BCF513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47" name="Title 1"/>
          <p:cNvSpPr>
            <a:spLocks noGrp="1"/>
          </p:cNvSpPr>
          <p:nvPr>
            <p:ph type="title" hasCustomPrompt="1"/>
          </p:nvPr>
        </p:nvSpPr>
        <p:spPr bwMode="blackWhite">
          <a:xfrm>
            <a:off x="630000" y="3826800"/>
            <a:ext cx="10936800" cy="2041200"/>
          </a:xfrm>
        </p:spPr>
        <p:txBody>
          <a:bodyPr vert="horz" anchor="t">
            <a:noAutofit/>
          </a:bodyPr>
          <a:lstStyle>
            <a:lvl1pPr>
              <a:defRPr sz="5400">
                <a:solidFill>
                  <a:srgbClr val="002960"/>
                </a:solidFill>
                <a:latin typeface="+mj-lt"/>
                <a:ea typeface="+mj-ea"/>
                <a:cs typeface="+mj-cs"/>
                <a:sym typeface="Arial" panose="020B0604020202020204" pitchFamily="34" charset="0"/>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rgbClr val="002960"/>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Slide Number">
            <a:extLst>
              <a:ext uri="{FF2B5EF4-FFF2-40B4-BE49-F238E27FC236}">
                <a16:creationId xmlns:a16="http://schemas.microsoft.com/office/drawing/2014/main" id="{5E6DA9AA-CBA5-45FF-8005-939FB654DD0B}"/>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07451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solidFill>
          <a:srgbClr val="D6E7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Arial" panose="020B0604020202020204" pitchFamily="34" charset="0"/>
            </a:endParaRPr>
          </a:p>
        </p:txBody>
      </p:sp>
      <p:sp>
        <p:nvSpPr>
          <p:cNvPr id="13" name="Rectangle 12"/>
          <p:cNvSpPr/>
          <p:nvPr userDrawn="1"/>
        </p:nvSpPr>
        <p:spPr>
          <a:xfrm>
            <a:off x="1285200" y="2667600"/>
            <a:ext cx="9619200" cy="3200400"/>
          </a:xfrm>
          <a:prstGeom prst="rect">
            <a:avLst/>
          </a:prstGeom>
          <a:noFill/>
          <a:ln w="9525">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Arial" panose="020B0604020202020204" pitchFamily="34" charset="0"/>
            </a:endParaRPr>
          </a:p>
        </p:txBody>
      </p:sp>
      <p:sp>
        <p:nvSpPr>
          <p:cNvPr id="8" name="Slide Number">
            <a:extLst>
              <a:ext uri="{FF2B5EF4-FFF2-40B4-BE49-F238E27FC236}">
                <a16:creationId xmlns:a16="http://schemas.microsoft.com/office/drawing/2014/main" id="{657DFD06-9FA8-4A44-AFA9-2E4D8556FBBC}"/>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063614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solidFill>
          <a:srgbClr val="D6E7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rgbClr val="002960"/>
                </a:solidFill>
                <a:latin typeface="+mn-lt"/>
                <a:ea typeface="+mn-ea"/>
                <a:cs typeface="+mn-cs"/>
                <a:sym typeface="Arial" panose="020B0604020202020204" pitchFamily="34" charset="0"/>
              </a:rPr>
              <a:t>Agenda</a:t>
            </a:r>
          </a:p>
        </p:txBody>
      </p:sp>
      <p:cxnSp>
        <p:nvCxnSpPr>
          <p:cNvPr id="13" name="Straight Connector 12"/>
          <p:cNvCxnSpPr/>
          <p:nvPr userDrawn="1"/>
        </p:nvCxnSpPr>
        <p:spPr bwMode="white">
          <a:xfrm>
            <a:off x="618898" y="1206000"/>
            <a:ext cx="11576304" cy="0"/>
          </a:xfrm>
          <a:prstGeom prst="line">
            <a:avLst/>
          </a:prstGeom>
          <a:ln w="9525" cmpd="sng">
            <a:solidFill>
              <a:srgbClr val="002960"/>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Slide Number">
            <a:extLst>
              <a:ext uri="{FF2B5EF4-FFF2-40B4-BE49-F238E27FC236}">
                <a16:creationId xmlns:a16="http://schemas.microsoft.com/office/drawing/2014/main" id="{F0818998-A708-4092-B4A7-157A66AD6498}"/>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91221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solidFill>
          <a:srgbClr val="D6E7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7" name="TextBox 16"/>
          <p:cNvSpPr txBox="1"/>
          <p:nvPr userDrawn="1"/>
        </p:nvSpPr>
        <p:spPr>
          <a:xfrm>
            <a:off x="629999" y="3192895"/>
            <a:ext cx="1645920" cy="470898"/>
          </a:xfrm>
          <a:prstGeom prst="rect">
            <a:avLst/>
          </a:prstGeom>
          <a:noFill/>
        </p:spPr>
        <p:txBody>
          <a:bodyPr wrap="square" lIns="0" tIns="0" rIns="0" bIns="0" rtlCol="0" anchor="t">
            <a:spAutoFit/>
          </a:bodyPr>
          <a:lstStyle/>
          <a:p>
            <a:pPr>
              <a:lnSpc>
                <a:spcPct val="90000"/>
              </a:lnSpc>
              <a:spcAft>
                <a:spcPts val="600"/>
              </a:spcAft>
            </a:pPr>
            <a:r>
              <a:rPr lang="en-US" sz="3400" b="1">
                <a:solidFill>
                  <a:srgbClr val="002960"/>
                </a:solidFill>
                <a:latin typeface="+mn-lt"/>
                <a:ea typeface="+mn-ea"/>
                <a:cs typeface="+mn-cs"/>
                <a:sym typeface="Arial" panose="020B0604020202020204" pitchFamily="34" charset="0"/>
              </a:rPr>
              <a:t>Agenda</a:t>
            </a:r>
          </a:p>
        </p:txBody>
      </p:sp>
      <p:sp>
        <p:nvSpPr>
          <p:cNvPr id="12" name="Slide Number">
            <a:extLst>
              <a:ext uri="{FF2B5EF4-FFF2-40B4-BE49-F238E27FC236}">
                <a16:creationId xmlns:a16="http://schemas.microsoft.com/office/drawing/2014/main" id="{E7B8AF14-C4E1-4FA3-A274-EF2E5FF59B7F}"/>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645930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Arial" panose="020B0604020202020204" pitchFamily="34" charset="0"/>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rgbClr val="002960"/>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Arial" panose="020B0604020202020204" pitchFamily="34" charset="0"/>
            </a:endParaRPr>
          </a:p>
        </p:txBody>
      </p:sp>
      <p:sp>
        <p:nvSpPr>
          <p:cNvPr id="11" name="TextBox 10"/>
          <p:cNvSpPr txBox="1"/>
          <p:nvPr userDrawn="1"/>
        </p:nvSpPr>
        <p:spPr>
          <a:xfrm>
            <a:off x="630000" y="907197"/>
            <a:ext cx="3448800" cy="3493008"/>
          </a:xfrm>
          <a:prstGeom prst="rect">
            <a:avLst/>
          </a:prstGeom>
          <a:noFill/>
          <a:ln>
            <a:solidFill>
              <a:srgbClr val="002960"/>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sym typeface="Arial" panose="020B0604020202020204" pitchFamily="34" charset="0"/>
            </a:endParaRPr>
          </a:p>
        </p:txBody>
      </p:sp>
      <p:sp>
        <p:nvSpPr>
          <p:cNvPr id="9" name="TextBox 1"/>
          <p:cNvSpPr txBox="1"/>
          <p:nvPr userDrawn="1"/>
        </p:nvSpPr>
        <p:spPr>
          <a:xfrm>
            <a:off x="992129" y="1115416"/>
            <a:ext cx="2723823"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b="1">
                <a:solidFill>
                  <a:srgbClr val="002960"/>
                </a:solidFill>
                <a:latin typeface="+mn-lt"/>
                <a:ea typeface="+mn-ea"/>
                <a:cs typeface="+mn-cs"/>
                <a:sym typeface="Arial" panose="020B0604020202020204" pitchFamily="34" charset="0"/>
              </a:rPr>
              <a:t>Agenda</a:t>
            </a:r>
          </a:p>
        </p:txBody>
      </p:sp>
    </p:spTree>
    <p:extLst>
      <p:ext uri="{BB962C8B-B14F-4D97-AF65-F5344CB8AC3E}">
        <p14:creationId xmlns:p14="http://schemas.microsoft.com/office/powerpoint/2010/main" val="3180092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Arial" panose="020B0604020202020204" pitchFamily="34" charset="0"/>
            </a:endParaRPr>
          </a:p>
        </p:txBody>
      </p:sp>
      <p:sp>
        <p:nvSpPr>
          <p:cNvPr id="10" name="Rectangle 9"/>
          <p:cNvSpPr/>
          <p:nvPr userDrawn="1"/>
        </p:nvSpPr>
        <p:spPr>
          <a:xfrm>
            <a:off x="1285200" y="2667600"/>
            <a:ext cx="9619200" cy="3200400"/>
          </a:xfrm>
          <a:prstGeom prst="rect">
            <a:avLst/>
          </a:prstGeom>
          <a:noFill/>
          <a:ln w="9525">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961049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rgbClr val="002960"/>
                </a:solidFill>
                <a:latin typeface="+mn-lt"/>
                <a:ea typeface="+mn-ea"/>
                <a:cs typeface="+mn-cs"/>
                <a:sym typeface="Arial" panose="020B0604020202020204" pitchFamily="34" charset="0"/>
              </a:rPr>
              <a:t>Agenda</a:t>
            </a:r>
          </a:p>
        </p:txBody>
      </p:sp>
      <p:cxnSp>
        <p:nvCxnSpPr>
          <p:cNvPr id="9" name="Straight Connector 8"/>
          <p:cNvCxnSpPr/>
          <p:nvPr userDrawn="1"/>
        </p:nvCxnSpPr>
        <p:spPr bwMode="white">
          <a:xfrm>
            <a:off x="618898" y="1206000"/>
            <a:ext cx="11576304" cy="0"/>
          </a:xfrm>
          <a:prstGeom prst="line">
            <a:avLst/>
          </a:prstGeom>
          <a:ln w="9525" cmpd="sng">
            <a:solidFill>
              <a:srgbClr val="002960"/>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718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solidFill>
          <a:srgbClr val="D6E7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b="1">
                <a:solidFill>
                  <a:srgbClr val="002960"/>
                </a:solidFill>
                <a:latin typeface="+mn-lt"/>
                <a:ea typeface="+mn-ea"/>
                <a:cs typeface="+mn-cs"/>
                <a:sym typeface="Arial" panose="020B0604020202020204" pitchFamily="34" charset="0"/>
              </a:rPr>
              <a:t>Agenda</a:t>
            </a:r>
          </a:p>
        </p:txBody>
      </p:sp>
      <p:sp>
        <p:nvSpPr>
          <p:cNvPr id="12" name="Slide Number">
            <a:extLst>
              <a:ext uri="{FF2B5EF4-FFF2-40B4-BE49-F238E27FC236}">
                <a16:creationId xmlns:a16="http://schemas.microsoft.com/office/drawing/2014/main" id="{8885D8FA-0FB4-4328-A2B3-ADE91E0D1D54}"/>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355728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solidFill>
          <a:srgbClr val="D6E7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ADE8037-409F-415A-9F73-BFE3974284D5}"/>
              </a:ext>
            </a:extLst>
          </p:cNvPr>
          <p:cNvSpPr txBox="1"/>
          <p:nvPr userDrawn="1"/>
        </p:nvSpPr>
        <p:spPr>
          <a:xfrm>
            <a:off x="630000" y="2138279"/>
            <a:ext cx="2926080" cy="2580130"/>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rgbClr val="002960"/>
                </a:solidFill>
                <a:latin typeface="+mn-lt"/>
                <a:ea typeface="+mn-ea"/>
                <a:cs typeface="+mn-cs"/>
                <a:sym typeface="Arial" panose="020B0604020202020204" pitchFamily="34" charset="0"/>
              </a:rPr>
              <a:t>Table of contents</a:t>
            </a:r>
          </a:p>
        </p:txBody>
      </p:sp>
      <p:sp>
        <p:nvSpPr>
          <p:cNvPr id="11" name="Slide Number">
            <a:extLst>
              <a:ext uri="{FF2B5EF4-FFF2-40B4-BE49-F238E27FC236}">
                <a16:creationId xmlns:a16="http://schemas.microsoft.com/office/drawing/2014/main" id="{1608BB73-543C-40D5-B5E3-DA559D89935E}"/>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18165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660D4-2FB3-6A30-08AC-D1D140E9CA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C95266-EC8B-DCC0-D479-28A1D1210A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8369A6-2DE9-352C-2DE5-6479FF8C8ED9}"/>
              </a:ext>
            </a:extLst>
          </p:cNvPr>
          <p:cNvSpPr>
            <a:spLocks noGrp="1"/>
          </p:cNvSpPr>
          <p:nvPr>
            <p:ph type="dt" sz="half" idx="10"/>
          </p:nvPr>
        </p:nvSpPr>
        <p:spPr/>
        <p:txBody>
          <a:bodyPr/>
          <a:lstStyle/>
          <a:p>
            <a:fld id="{A0B46308-6F4F-42A2-8358-56B40CCE3CD6}" type="datetimeFigureOut">
              <a:rPr lang="en-US" smtClean="0"/>
              <a:t>4/7/2026</a:t>
            </a:fld>
            <a:endParaRPr lang="en-US"/>
          </a:p>
        </p:txBody>
      </p:sp>
      <p:sp>
        <p:nvSpPr>
          <p:cNvPr id="5" name="Footer Placeholder 4">
            <a:extLst>
              <a:ext uri="{FF2B5EF4-FFF2-40B4-BE49-F238E27FC236}">
                <a16:creationId xmlns:a16="http://schemas.microsoft.com/office/drawing/2014/main" id="{C5B16608-6663-9213-62E4-D93A0714C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9EF113-193C-790D-0542-6EB6886D9E43}"/>
              </a:ext>
            </a:extLst>
          </p:cNvPr>
          <p:cNvSpPr>
            <a:spLocks noGrp="1"/>
          </p:cNvSpPr>
          <p:nvPr>
            <p:ph type="sldNum" sz="quarter" idx="12"/>
          </p:nvPr>
        </p:nvSpPr>
        <p:spPr/>
        <p:txBody>
          <a:bodyPr/>
          <a:lstStyle/>
          <a:p>
            <a:fld id="{4B3D39FD-6631-4D38-A391-F5145C3B8F81}" type="slidenum">
              <a:rPr lang="en-US" smtClean="0"/>
              <a:t>‹#›</a:t>
            </a:fld>
            <a:endParaRPr lang="en-US"/>
          </a:p>
        </p:txBody>
      </p:sp>
    </p:spTree>
    <p:extLst>
      <p:ext uri="{BB962C8B-B14F-4D97-AF65-F5344CB8AC3E}">
        <p14:creationId xmlns:p14="http://schemas.microsoft.com/office/powerpoint/2010/main" val="5261847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E71AD-9C93-0C7F-81D3-54A59C5305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4844B2-BFB0-2D1E-A63B-5CD7860F8B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2D91E-922B-5D5D-E665-7E824F8CBB87}"/>
              </a:ext>
            </a:extLst>
          </p:cNvPr>
          <p:cNvSpPr>
            <a:spLocks noGrp="1"/>
          </p:cNvSpPr>
          <p:nvPr>
            <p:ph type="dt" sz="half" idx="10"/>
          </p:nvPr>
        </p:nvSpPr>
        <p:spPr/>
        <p:txBody>
          <a:bodyPr/>
          <a:lstStyle/>
          <a:p>
            <a:fld id="{A0B46308-6F4F-42A2-8358-56B40CCE3CD6}" type="datetimeFigureOut">
              <a:rPr lang="en-US" smtClean="0"/>
              <a:t>4/7/2026</a:t>
            </a:fld>
            <a:endParaRPr lang="en-US"/>
          </a:p>
        </p:txBody>
      </p:sp>
      <p:sp>
        <p:nvSpPr>
          <p:cNvPr id="5" name="Footer Placeholder 4">
            <a:extLst>
              <a:ext uri="{FF2B5EF4-FFF2-40B4-BE49-F238E27FC236}">
                <a16:creationId xmlns:a16="http://schemas.microsoft.com/office/drawing/2014/main" id="{56DDD58E-0FD1-4E99-0B27-B4926536AD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59E50-0EF0-3C44-49D1-8B2895AE5077}"/>
              </a:ext>
            </a:extLst>
          </p:cNvPr>
          <p:cNvSpPr>
            <a:spLocks noGrp="1"/>
          </p:cNvSpPr>
          <p:nvPr>
            <p:ph type="sldNum" sz="quarter" idx="12"/>
          </p:nvPr>
        </p:nvSpPr>
        <p:spPr/>
        <p:txBody>
          <a:bodyPr/>
          <a:lstStyle/>
          <a:p>
            <a:pPr>
              <a:defRPr/>
            </a:pPr>
            <a:fld id="{297F1988-A5F7-4952-8385-EAF97683B957}" type="slidenum">
              <a:rPr lang="en-US" smtClean="0"/>
              <a:pPr>
                <a:defRPr/>
              </a:pPr>
              <a:t>‹#›</a:t>
            </a:fld>
            <a:endParaRPr lang="en-US"/>
          </a:p>
        </p:txBody>
      </p:sp>
    </p:spTree>
    <p:extLst>
      <p:ext uri="{BB962C8B-B14F-4D97-AF65-F5344CB8AC3E}">
        <p14:creationId xmlns:p14="http://schemas.microsoft.com/office/powerpoint/2010/main" val="3649421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7E2523B-E1FD-4539-9CE9-B7969936522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87E2523B-E1FD-4539-9CE9-B7969936522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6" name="Rectangle 25"/>
          <p:cNvSpPr/>
          <p:nvPr userDrawn="1"/>
        </p:nvSpPr>
        <p:spPr bwMode="white">
          <a:xfrm>
            <a:off x="0" y="0"/>
            <a:ext cx="407950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3400">
                <a:solidFill>
                  <a:srgbClr val="002960"/>
                </a:solidFill>
                <a:latin typeface="+mj-lt"/>
                <a:ea typeface="+mj-ea"/>
                <a:cs typeface="+mj-cs"/>
                <a:sym typeface="Arial" panose="020B0604020202020204" pitchFamily="34" charset="0"/>
              </a:defRPr>
            </a:lvl1pPr>
          </a:lstStyle>
          <a:p>
            <a:r>
              <a:rPr lang="en-US"/>
              <a:t>Click to add title</a:t>
            </a:r>
          </a:p>
        </p:txBody>
      </p:sp>
      <p:sp>
        <p:nvSpPr>
          <p:cNvPr id="14" name="Slide Number">
            <a:extLst>
              <a:ext uri="{FF2B5EF4-FFF2-40B4-BE49-F238E27FC236}">
                <a16:creationId xmlns:a16="http://schemas.microsoft.com/office/drawing/2014/main" id="{663200D7-E0C8-46F3-8B19-E6B44776E397}"/>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0254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32978-FEB3-B829-59D6-BF0165FDE0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E8E960-F279-680F-A612-A50D6F2919E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E559E3-3867-5C69-1E72-B349194F38FC}"/>
              </a:ext>
            </a:extLst>
          </p:cNvPr>
          <p:cNvSpPr>
            <a:spLocks noGrp="1"/>
          </p:cNvSpPr>
          <p:nvPr>
            <p:ph type="dt" sz="half" idx="10"/>
          </p:nvPr>
        </p:nvSpPr>
        <p:spPr/>
        <p:txBody>
          <a:bodyPr/>
          <a:lstStyle/>
          <a:p>
            <a:fld id="{A0B46308-6F4F-42A2-8358-56B40CCE3CD6}" type="datetimeFigureOut">
              <a:rPr lang="en-US" smtClean="0"/>
              <a:t>4/7/2026</a:t>
            </a:fld>
            <a:endParaRPr lang="en-US"/>
          </a:p>
        </p:txBody>
      </p:sp>
      <p:sp>
        <p:nvSpPr>
          <p:cNvPr id="5" name="Footer Placeholder 4">
            <a:extLst>
              <a:ext uri="{FF2B5EF4-FFF2-40B4-BE49-F238E27FC236}">
                <a16:creationId xmlns:a16="http://schemas.microsoft.com/office/drawing/2014/main" id="{801C4D56-1721-1E0C-40F8-F74B82499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7093A6-BCCF-A13A-45B2-5757A916CC8F}"/>
              </a:ext>
            </a:extLst>
          </p:cNvPr>
          <p:cNvSpPr>
            <a:spLocks noGrp="1"/>
          </p:cNvSpPr>
          <p:nvPr>
            <p:ph type="sldNum" sz="quarter" idx="12"/>
          </p:nvPr>
        </p:nvSpPr>
        <p:spPr/>
        <p:txBody>
          <a:bodyPr/>
          <a:lstStyle/>
          <a:p>
            <a:pPr>
              <a:defRPr/>
            </a:pPr>
            <a:fld id="{63B5F9BB-FB3C-4793-8812-3A3B4A155613}" type="slidenum">
              <a:rPr lang="en-US" smtClean="0"/>
              <a:pPr>
                <a:defRPr/>
              </a:pPr>
              <a:t>‹#›</a:t>
            </a:fld>
            <a:endParaRPr lang="en-US"/>
          </a:p>
        </p:txBody>
      </p:sp>
    </p:spTree>
    <p:extLst>
      <p:ext uri="{BB962C8B-B14F-4D97-AF65-F5344CB8AC3E}">
        <p14:creationId xmlns:p14="http://schemas.microsoft.com/office/powerpoint/2010/main" val="1210662532"/>
      </p:ext>
    </p:extLst>
  </p:cSld>
  <p:clrMapOvr>
    <a:masterClrMapping/>
  </p:clrMapOvr>
  <p:hf hdr="0"/>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68D68-D440-479D-0366-E839CFCC27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1DAD5C-6A38-4B7E-296C-A3CA24A4DC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91A2D7-BEDB-0A43-860A-9990224166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EDA64-9C7E-94F5-8555-96510FCFCECC}"/>
              </a:ext>
            </a:extLst>
          </p:cNvPr>
          <p:cNvSpPr>
            <a:spLocks noGrp="1"/>
          </p:cNvSpPr>
          <p:nvPr>
            <p:ph type="dt" sz="half" idx="10"/>
          </p:nvPr>
        </p:nvSpPr>
        <p:spPr/>
        <p:txBody>
          <a:bodyPr/>
          <a:lstStyle/>
          <a:p>
            <a:fld id="{A0B46308-6F4F-42A2-8358-56B40CCE3CD6}" type="datetimeFigureOut">
              <a:rPr lang="en-US" smtClean="0"/>
              <a:t>4/7/2026</a:t>
            </a:fld>
            <a:endParaRPr lang="en-US"/>
          </a:p>
        </p:txBody>
      </p:sp>
      <p:sp>
        <p:nvSpPr>
          <p:cNvPr id="6" name="Footer Placeholder 5">
            <a:extLst>
              <a:ext uri="{FF2B5EF4-FFF2-40B4-BE49-F238E27FC236}">
                <a16:creationId xmlns:a16="http://schemas.microsoft.com/office/drawing/2014/main" id="{D756B2F6-5B2F-35E9-C0F0-EF4BA5597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E4427E-DBDE-D18D-9CEE-F61B05334F20}"/>
              </a:ext>
            </a:extLst>
          </p:cNvPr>
          <p:cNvSpPr>
            <a:spLocks noGrp="1"/>
          </p:cNvSpPr>
          <p:nvPr>
            <p:ph type="sldNum" sz="quarter" idx="12"/>
          </p:nvPr>
        </p:nvSpPr>
        <p:spPr/>
        <p:txBody>
          <a:bodyPr/>
          <a:lstStyle/>
          <a:p>
            <a:pPr>
              <a:defRPr/>
            </a:pPr>
            <a:fld id="{D0A1D546-983A-4DD0-9E0E-6408D2218D91}" type="slidenum">
              <a:rPr lang="en-US" smtClean="0"/>
              <a:pPr>
                <a:defRPr/>
              </a:pPr>
              <a:t>‹#›</a:t>
            </a:fld>
            <a:endParaRPr lang="en-US"/>
          </a:p>
        </p:txBody>
      </p:sp>
    </p:spTree>
    <p:extLst>
      <p:ext uri="{BB962C8B-B14F-4D97-AF65-F5344CB8AC3E}">
        <p14:creationId xmlns:p14="http://schemas.microsoft.com/office/powerpoint/2010/main" val="41120541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8E6C7-3840-C3A1-5149-10C6948AFC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B0149A-A150-7825-8BF8-45C17E46B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CD902C-1BE4-A7BB-3D46-9A2D1167A7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C8B80C-F4E6-C740-80A5-78C044F5D1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3B1C7D-0680-4225-CD5C-C906AEACE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264173-74FD-FCE1-BCD7-9A9D834722FE}"/>
              </a:ext>
            </a:extLst>
          </p:cNvPr>
          <p:cNvSpPr>
            <a:spLocks noGrp="1"/>
          </p:cNvSpPr>
          <p:nvPr>
            <p:ph type="dt" sz="half" idx="10"/>
          </p:nvPr>
        </p:nvSpPr>
        <p:spPr/>
        <p:txBody>
          <a:bodyPr/>
          <a:lstStyle/>
          <a:p>
            <a:fld id="{A0B46308-6F4F-42A2-8358-56B40CCE3CD6}" type="datetimeFigureOut">
              <a:rPr lang="en-US" smtClean="0"/>
              <a:t>4/7/2026</a:t>
            </a:fld>
            <a:endParaRPr lang="en-US"/>
          </a:p>
        </p:txBody>
      </p:sp>
      <p:sp>
        <p:nvSpPr>
          <p:cNvPr id="8" name="Footer Placeholder 7">
            <a:extLst>
              <a:ext uri="{FF2B5EF4-FFF2-40B4-BE49-F238E27FC236}">
                <a16:creationId xmlns:a16="http://schemas.microsoft.com/office/drawing/2014/main" id="{2C2134EC-C8F6-4F27-CC6E-E142C85EF8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C0B0EA-3645-3949-E1C7-0E0247222151}"/>
              </a:ext>
            </a:extLst>
          </p:cNvPr>
          <p:cNvSpPr>
            <a:spLocks noGrp="1"/>
          </p:cNvSpPr>
          <p:nvPr>
            <p:ph type="sldNum" sz="quarter" idx="12"/>
          </p:nvPr>
        </p:nvSpPr>
        <p:spPr/>
        <p:txBody>
          <a:bodyPr/>
          <a:lstStyle/>
          <a:p>
            <a:pPr>
              <a:defRPr/>
            </a:pPr>
            <a:fld id="{63B5F9BB-FB3C-4793-8812-3A3B4A155613}" type="slidenum">
              <a:rPr lang="en-US" smtClean="0"/>
              <a:pPr>
                <a:defRPr/>
              </a:pPr>
              <a:t>‹#›</a:t>
            </a:fld>
            <a:endParaRPr lang="en-US"/>
          </a:p>
        </p:txBody>
      </p:sp>
    </p:spTree>
    <p:extLst>
      <p:ext uri="{BB962C8B-B14F-4D97-AF65-F5344CB8AC3E}">
        <p14:creationId xmlns:p14="http://schemas.microsoft.com/office/powerpoint/2010/main" val="1888198314"/>
      </p:ext>
    </p:extLst>
  </p:cSld>
  <p:clrMapOvr>
    <a:masterClrMapping/>
  </p:clrMapOvr>
  <p:hf hdr="0"/>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4B5B6-0904-F6AB-6BDD-1D0F0F8D38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5E35F0-56AB-A7D6-EE27-2608DEE6AE8B}"/>
              </a:ext>
            </a:extLst>
          </p:cNvPr>
          <p:cNvSpPr>
            <a:spLocks noGrp="1"/>
          </p:cNvSpPr>
          <p:nvPr>
            <p:ph type="dt" sz="half" idx="10"/>
          </p:nvPr>
        </p:nvSpPr>
        <p:spPr/>
        <p:txBody>
          <a:bodyPr/>
          <a:lstStyle/>
          <a:p>
            <a:fld id="{A0B46308-6F4F-42A2-8358-56B40CCE3CD6}" type="datetimeFigureOut">
              <a:rPr lang="en-US" smtClean="0"/>
              <a:t>4/7/2026</a:t>
            </a:fld>
            <a:endParaRPr lang="en-US"/>
          </a:p>
        </p:txBody>
      </p:sp>
      <p:sp>
        <p:nvSpPr>
          <p:cNvPr id="4" name="Footer Placeholder 3">
            <a:extLst>
              <a:ext uri="{FF2B5EF4-FFF2-40B4-BE49-F238E27FC236}">
                <a16:creationId xmlns:a16="http://schemas.microsoft.com/office/drawing/2014/main" id="{D69B85B6-4CA4-B366-1696-6F83C47C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0ED57F-A374-E56E-38A9-20748F195DCF}"/>
              </a:ext>
            </a:extLst>
          </p:cNvPr>
          <p:cNvSpPr>
            <a:spLocks noGrp="1"/>
          </p:cNvSpPr>
          <p:nvPr>
            <p:ph type="sldNum" sz="quarter" idx="12"/>
          </p:nvPr>
        </p:nvSpPr>
        <p:spPr/>
        <p:txBody>
          <a:bodyPr/>
          <a:lstStyle/>
          <a:p>
            <a:pPr>
              <a:defRPr/>
            </a:pPr>
            <a:fld id="{63B5F9BB-FB3C-4793-8812-3A3B4A155613}" type="slidenum">
              <a:rPr lang="en-US" smtClean="0"/>
              <a:pPr>
                <a:defRPr/>
              </a:pPr>
              <a:t>‹#›</a:t>
            </a:fld>
            <a:endParaRPr lang="en-US"/>
          </a:p>
        </p:txBody>
      </p:sp>
    </p:spTree>
    <p:extLst>
      <p:ext uri="{BB962C8B-B14F-4D97-AF65-F5344CB8AC3E}">
        <p14:creationId xmlns:p14="http://schemas.microsoft.com/office/powerpoint/2010/main" val="747130947"/>
      </p:ext>
    </p:extLst>
  </p:cSld>
  <p:clrMapOvr>
    <a:masterClrMapping/>
  </p:clrMapOvr>
  <p:hf hdr="0"/>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18E39E-208D-F038-C6A8-E1F527B88039}"/>
              </a:ext>
            </a:extLst>
          </p:cNvPr>
          <p:cNvSpPr>
            <a:spLocks noGrp="1"/>
          </p:cNvSpPr>
          <p:nvPr>
            <p:ph type="dt" sz="half" idx="10"/>
          </p:nvPr>
        </p:nvSpPr>
        <p:spPr/>
        <p:txBody>
          <a:bodyPr/>
          <a:lstStyle/>
          <a:p>
            <a:fld id="{A0B46308-6F4F-42A2-8358-56B40CCE3CD6}" type="datetimeFigureOut">
              <a:rPr lang="en-US" smtClean="0"/>
              <a:t>4/7/2026</a:t>
            </a:fld>
            <a:endParaRPr lang="en-US"/>
          </a:p>
        </p:txBody>
      </p:sp>
      <p:sp>
        <p:nvSpPr>
          <p:cNvPr id="3" name="Footer Placeholder 2">
            <a:extLst>
              <a:ext uri="{FF2B5EF4-FFF2-40B4-BE49-F238E27FC236}">
                <a16:creationId xmlns:a16="http://schemas.microsoft.com/office/drawing/2014/main" id="{2F75EEFA-EACD-1555-D9D3-44404B7C93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28E896-FC7C-3E2E-E8EC-BA1471168FE2}"/>
              </a:ext>
            </a:extLst>
          </p:cNvPr>
          <p:cNvSpPr>
            <a:spLocks noGrp="1"/>
          </p:cNvSpPr>
          <p:nvPr>
            <p:ph type="sldNum" sz="quarter" idx="12"/>
          </p:nvPr>
        </p:nvSpPr>
        <p:spPr/>
        <p:txBody>
          <a:bodyPr/>
          <a:lstStyle/>
          <a:p>
            <a:pPr>
              <a:defRPr/>
            </a:pPr>
            <a:fld id="{63B5F9BB-FB3C-4793-8812-3A3B4A155613}" type="slidenum">
              <a:rPr lang="en-US" smtClean="0"/>
              <a:pPr>
                <a:defRPr/>
              </a:pPr>
              <a:t>‹#›</a:t>
            </a:fld>
            <a:endParaRPr lang="en-US"/>
          </a:p>
        </p:txBody>
      </p:sp>
    </p:spTree>
    <p:extLst>
      <p:ext uri="{BB962C8B-B14F-4D97-AF65-F5344CB8AC3E}">
        <p14:creationId xmlns:p14="http://schemas.microsoft.com/office/powerpoint/2010/main" val="2513561519"/>
      </p:ext>
    </p:extLst>
  </p:cSld>
  <p:clrMapOvr>
    <a:masterClrMapping/>
  </p:clrMapOvr>
  <p:hf hdr="0"/>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CC0F-0FC5-E76E-5ABF-A022CB8B1B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AEB338-0D16-B603-9AE0-9FBEB1023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3BB346-7A58-2EC5-2395-6C316AA50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7A6BD3-A754-7F9E-5C8F-ADFC6CC3BB56}"/>
              </a:ext>
            </a:extLst>
          </p:cNvPr>
          <p:cNvSpPr>
            <a:spLocks noGrp="1"/>
          </p:cNvSpPr>
          <p:nvPr>
            <p:ph type="dt" sz="half" idx="10"/>
          </p:nvPr>
        </p:nvSpPr>
        <p:spPr/>
        <p:txBody>
          <a:bodyPr/>
          <a:lstStyle/>
          <a:p>
            <a:fld id="{A0B46308-6F4F-42A2-8358-56B40CCE3CD6}" type="datetimeFigureOut">
              <a:rPr lang="en-US" smtClean="0"/>
              <a:t>4/7/2026</a:t>
            </a:fld>
            <a:endParaRPr lang="en-US"/>
          </a:p>
        </p:txBody>
      </p:sp>
      <p:sp>
        <p:nvSpPr>
          <p:cNvPr id="6" name="Footer Placeholder 5">
            <a:extLst>
              <a:ext uri="{FF2B5EF4-FFF2-40B4-BE49-F238E27FC236}">
                <a16:creationId xmlns:a16="http://schemas.microsoft.com/office/drawing/2014/main" id="{FC3253C3-BD0A-B8A2-F81C-1A9E8CF726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F8CDE9-3786-6490-986A-326FD1B7A7D5}"/>
              </a:ext>
            </a:extLst>
          </p:cNvPr>
          <p:cNvSpPr>
            <a:spLocks noGrp="1"/>
          </p:cNvSpPr>
          <p:nvPr>
            <p:ph type="sldNum" sz="quarter" idx="12"/>
          </p:nvPr>
        </p:nvSpPr>
        <p:spPr/>
        <p:txBody>
          <a:bodyPr/>
          <a:lstStyle/>
          <a:p>
            <a:pPr>
              <a:defRPr/>
            </a:pPr>
            <a:fld id="{63B5F9BB-FB3C-4793-8812-3A3B4A155613}" type="slidenum">
              <a:rPr lang="en-US" smtClean="0"/>
              <a:pPr>
                <a:defRPr/>
              </a:pPr>
              <a:t>‹#›</a:t>
            </a:fld>
            <a:endParaRPr lang="en-US"/>
          </a:p>
        </p:txBody>
      </p:sp>
    </p:spTree>
    <p:extLst>
      <p:ext uri="{BB962C8B-B14F-4D97-AF65-F5344CB8AC3E}">
        <p14:creationId xmlns:p14="http://schemas.microsoft.com/office/powerpoint/2010/main" val="431110979"/>
      </p:ext>
    </p:extLst>
  </p:cSld>
  <p:clrMapOvr>
    <a:masterClrMapping/>
  </p:clrMapOvr>
  <p:hf hdr="0"/>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6A66-8348-0FE8-5773-963513BD7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A3EF5F-F5F6-A978-9708-7074095DAE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324B6A2-50CD-90AE-AC93-5177AC78B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39C070-2C22-FF85-61F8-61A3BED7D50D}"/>
              </a:ext>
            </a:extLst>
          </p:cNvPr>
          <p:cNvSpPr>
            <a:spLocks noGrp="1"/>
          </p:cNvSpPr>
          <p:nvPr>
            <p:ph type="dt" sz="half" idx="10"/>
          </p:nvPr>
        </p:nvSpPr>
        <p:spPr/>
        <p:txBody>
          <a:bodyPr/>
          <a:lstStyle/>
          <a:p>
            <a:fld id="{A0B46308-6F4F-42A2-8358-56B40CCE3CD6}" type="datetimeFigureOut">
              <a:rPr lang="en-US" smtClean="0"/>
              <a:t>4/7/2026</a:t>
            </a:fld>
            <a:endParaRPr lang="en-US"/>
          </a:p>
        </p:txBody>
      </p:sp>
      <p:sp>
        <p:nvSpPr>
          <p:cNvPr id="6" name="Footer Placeholder 5">
            <a:extLst>
              <a:ext uri="{FF2B5EF4-FFF2-40B4-BE49-F238E27FC236}">
                <a16:creationId xmlns:a16="http://schemas.microsoft.com/office/drawing/2014/main" id="{E43C7BDA-583B-EA6C-CA9A-EC6E8B971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AD7C57-AE02-E639-4B2D-646AE901A2D0}"/>
              </a:ext>
            </a:extLst>
          </p:cNvPr>
          <p:cNvSpPr>
            <a:spLocks noGrp="1"/>
          </p:cNvSpPr>
          <p:nvPr>
            <p:ph type="sldNum" sz="quarter" idx="12"/>
          </p:nvPr>
        </p:nvSpPr>
        <p:spPr/>
        <p:txBody>
          <a:bodyPr/>
          <a:lstStyle/>
          <a:p>
            <a:pPr>
              <a:defRPr/>
            </a:pPr>
            <a:fld id="{63B5F9BB-FB3C-4793-8812-3A3B4A155613}" type="slidenum">
              <a:rPr lang="en-US" smtClean="0"/>
              <a:pPr>
                <a:defRPr/>
              </a:pPr>
              <a:t>‹#›</a:t>
            </a:fld>
            <a:endParaRPr lang="en-US"/>
          </a:p>
        </p:txBody>
      </p:sp>
    </p:spTree>
    <p:extLst>
      <p:ext uri="{BB962C8B-B14F-4D97-AF65-F5344CB8AC3E}">
        <p14:creationId xmlns:p14="http://schemas.microsoft.com/office/powerpoint/2010/main" val="4119742124"/>
      </p:ext>
    </p:extLst>
  </p:cSld>
  <p:clrMapOvr>
    <a:masterClrMapping/>
  </p:clrMapOvr>
  <p:hf hdr="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42AD3-7A9E-F5EE-E681-7D70D328BF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28C142-30DF-E994-E5CF-CA58EF850F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7C0895-F587-A745-D404-E9C8BD69430C}"/>
              </a:ext>
            </a:extLst>
          </p:cNvPr>
          <p:cNvSpPr>
            <a:spLocks noGrp="1"/>
          </p:cNvSpPr>
          <p:nvPr>
            <p:ph type="dt" sz="half" idx="10"/>
          </p:nvPr>
        </p:nvSpPr>
        <p:spPr/>
        <p:txBody>
          <a:bodyPr/>
          <a:lstStyle/>
          <a:p>
            <a:fld id="{A0B46308-6F4F-42A2-8358-56B40CCE3CD6}" type="datetimeFigureOut">
              <a:rPr lang="en-US" smtClean="0"/>
              <a:t>4/7/2026</a:t>
            </a:fld>
            <a:endParaRPr lang="en-US"/>
          </a:p>
        </p:txBody>
      </p:sp>
      <p:sp>
        <p:nvSpPr>
          <p:cNvPr id="5" name="Footer Placeholder 4">
            <a:extLst>
              <a:ext uri="{FF2B5EF4-FFF2-40B4-BE49-F238E27FC236}">
                <a16:creationId xmlns:a16="http://schemas.microsoft.com/office/drawing/2014/main" id="{EAA9E190-DCA4-5367-B9AD-082442C64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D3B76-6549-406A-E949-A239E590098C}"/>
              </a:ext>
            </a:extLst>
          </p:cNvPr>
          <p:cNvSpPr>
            <a:spLocks noGrp="1"/>
          </p:cNvSpPr>
          <p:nvPr>
            <p:ph type="sldNum" sz="quarter" idx="12"/>
          </p:nvPr>
        </p:nvSpPr>
        <p:spPr/>
        <p:txBody>
          <a:bodyPr/>
          <a:lstStyle/>
          <a:p>
            <a:pPr>
              <a:defRPr/>
            </a:pPr>
            <a:fld id="{63B5F9BB-FB3C-4793-8812-3A3B4A155613}" type="slidenum">
              <a:rPr lang="en-US" smtClean="0"/>
              <a:pPr>
                <a:defRPr/>
              </a:pPr>
              <a:t>‹#›</a:t>
            </a:fld>
            <a:endParaRPr lang="en-US"/>
          </a:p>
        </p:txBody>
      </p:sp>
    </p:spTree>
    <p:extLst>
      <p:ext uri="{BB962C8B-B14F-4D97-AF65-F5344CB8AC3E}">
        <p14:creationId xmlns:p14="http://schemas.microsoft.com/office/powerpoint/2010/main" val="1987402743"/>
      </p:ext>
    </p:extLst>
  </p:cSld>
  <p:clrMapOvr>
    <a:masterClrMapping/>
  </p:clrMapOvr>
  <p:hf hdr="0"/>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26446A-BC33-F1B7-CDF8-D748BED73D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0DF6DD-05B0-D8B6-61D3-822BD1130D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2878A-7E5A-9197-3A94-CA499C9D2F4A}"/>
              </a:ext>
            </a:extLst>
          </p:cNvPr>
          <p:cNvSpPr>
            <a:spLocks noGrp="1"/>
          </p:cNvSpPr>
          <p:nvPr>
            <p:ph type="dt" sz="half" idx="10"/>
          </p:nvPr>
        </p:nvSpPr>
        <p:spPr/>
        <p:txBody>
          <a:bodyPr/>
          <a:lstStyle/>
          <a:p>
            <a:fld id="{A0B46308-6F4F-42A2-8358-56B40CCE3CD6}" type="datetimeFigureOut">
              <a:rPr lang="en-US" smtClean="0"/>
              <a:t>4/7/2026</a:t>
            </a:fld>
            <a:endParaRPr lang="en-US"/>
          </a:p>
        </p:txBody>
      </p:sp>
      <p:sp>
        <p:nvSpPr>
          <p:cNvPr id="5" name="Footer Placeholder 4">
            <a:extLst>
              <a:ext uri="{FF2B5EF4-FFF2-40B4-BE49-F238E27FC236}">
                <a16:creationId xmlns:a16="http://schemas.microsoft.com/office/drawing/2014/main" id="{D621866E-A865-2C2B-D89A-1360228B1D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92103-9CB0-88D9-71F9-649BF702A9E5}"/>
              </a:ext>
            </a:extLst>
          </p:cNvPr>
          <p:cNvSpPr>
            <a:spLocks noGrp="1"/>
          </p:cNvSpPr>
          <p:nvPr>
            <p:ph type="sldNum" sz="quarter" idx="12"/>
          </p:nvPr>
        </p:nvSpPr>
        <p:spPr/>
        <p:txBody>
          <a:bodyPr/>
          <a:lstStyle/>
          <a:p>
            <a:pPr>
              <a:defRPr/>
            </a:pPr>
            <a:fld id="{63B5F9BB-FB3C-4793-8812-3A3B4A155613}" type="slidenum">
              <a:rPr lang="en-US" smtClean="0"/>
              <a:pPr>
                <a:defRPr/>
              </a:pPr>
              <a:t>‹#›</a:t>
            </a:fld>
            <a:endParaRPr lang="en-US"/>
          </a:p>
        </p:txBody>
      </p:sp>
    </p:spTree>
    <p:extLst>
      <p:ext uri="{BB962C8B-B14F-4D97-AF65-F5344CB8AC3E}">
        <p14:creationId xmlns:p14="http://schemas.microsoft.com/office/powerpoint/2010/main" val="3509879043"/>
      </p:ext>
    </p:extLst>
  </p:cSld>
  <p:clrMapOvr>
    <a:masterClrMapping/>
  </p:clrMapOvr>
  <p:hf hdr="0"/>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5" name="Rectangle 4" hidden="1"/>
          <p:cNvSpPr/>
          <p:nvPr>
            <p:custDataLst>
              <p:tags r:id="rId1"/>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1900" b="1" i="0" baseline="0">
              <a:latin typeface="Arial"/>
              <a:ea typeface="+mj-ea"/>
              <a:cs typeface="Arial"/>
              <a:sym typeface="Arial"/>
            </a:endParaRPr>
          </a:p>
        </p:txBody>
      </p:sp>
      <p:sp>
        <p:nvSpPr>
          <p:cNvPr id="2" name="Title 1"/>
          <p:cNvSpPr>
            <a:spLocks noGrp="1"/>
          </p:cNvSpPr>
          <p:nvPr>
            <p:ph type="title"/>
          </p:nvPr>
        </p:nvSpPr>
        <p:spPr/>
        <p:txBody>
          <a:bodyPr vert="horz"/>
          <a:lstStyle/>
          <a:p>
            <a:r>
              <a:rPr lang="en-US"/>
              <a:t>Click to edit Master title style</a:t>
            </a:r>
          </a:p>
        </p:txBody>
      </p:sp>
      <p:sp>
        <p:nvSpPr>
          <p:cNvPr id="4" name="Text Placeholder 3"/>
          <p:cNvSpPr>
            <a:spLocks noGrp="1"/>
          </p:cNvSpPr>
          <p:nvPr>
            <p:ph type="body" sz="quarter" idx="10"/>
          </p:nvPr>
        </p:nvSpPr>
        <p:spPr>
          <a:xfrm>
            <a:off x="812800" y="1143001"/>
            <a:ext cx="10566400" cy="1200329"/>
          </a:xfrm>
        </p:spPr>
        <p:txBody>
          <a:bodyPr wrap="square"/>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hidden="1">
            <a:extLst>
              <a:ext uri="{FF2B5EF4-FFF2-40B4-BE49-F238E27FC236}">
                <a16:creationId xmlns:a16="http://schemas.microsoft.com/office/drawing/2014/main" id="{FB97E79A-AE11-41CF-9487-B170F0D2AA74}"/>
              </a:ext>
            </a:extLst>
          </p:cNvPr>
          <p:cNvSpPr/>
          <p:nvPr>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1900" b="1" i="0" baseline="0">
              <a:latin typeface="Arial"/>
              <a:ea typeface="+mj-ea"/>
              <a:cs typeface="Arial"/>
              <a:sym typeface="Arial"/>
            </a:endParaRPr>
          </a:p>
        </p:txBody>
      </p:sp>
      <p:pic>
        <p:nvPicPr>
          <p:cNvPr id="3075" name="Picture 3">
            <a:extLst>
              <a:ext uri="{FF2B5EF4-FFF2-40B4-BE49-F238E27FC236}">
                <a16:creationId xmlns:a16="http://schemas.microsoft.com/office/drawing/2014/main" id="{026D7210-B2CF-07DD-4B1D-A18BD4F673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321619"/>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8690A1E-9929-47F2-9A5C-AA7338B0CA9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48690A1E-9929-47F2-9A5C-AA7338B0CA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3" name="Title 3"/>
          <p:cNvSpPr>
            <a:spLocks noGrp="1"/>
          </p:cNvSpPr>
          <p:nvPr>
            <p:ph type="title" hasCustomPrompt="1"/>
          </p:nvPr>
        </p:nvSpPr>
        <p:spPr>
          <a:xfrm>
            <a:off x="630000" y="622800"/>
            <a:ext cx="6256800" cy="523220"/>
          </a:xfrm>
          <a:prstGeom prst="rect">
            <a:avLst/>
          </a:prstGeom>
        </p:spPr>
        <p:txBody>
          <a:bodyPr vert="horz" wrap="square" lIns="0" tIns="0" rIns="0" bIns="0" anchor="t" anchorCtr="0">
            <a:sp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sp>
        <p:nvSpPr>
          <p:cNvPr id="21" name="Slide Number">
            <a:extLst>
              <a:ext uri="{FF2B5EF4-FFF2-40B4-BE49-F238E27FC236}">
                <a16:creationId xmlns:a16="http://schemas.microsoft.com/office/drawing/2014/main" id="{ED6A6005-F92C-42F8-988C-75A3A1443D97}"/>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1895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16_Title Only">
    <p:spTree>
      <p:nvGrpSpPr>
        <p:cNvPr id="1" name=""/>
        <p:cNvGrpSpPr/>
        <p:nvPr/>
      </p:nvGrpSpPr>
      <p:grpSpPr>
        <a:xfrm>
          <a:off x="0" y="0"/>
          <a:ext cx="0" cy="0"/>
          <a:chOff x="0" y="0"/>
          <a:chExt cx="0" cy="0"/>
        </a:xfrm>
      </p:grpSpPr>
      <p:sp>
        <p:nvSpPr>
          <p:cNvPr id="2" name="McK 2. Slide Title"/>
          <p:cNvSpPr>
            <a:spLocks noGrp="1"/>
          </p:cNvSpPr>
          <p:nvPr>
            <p:ph type="title"/>
          </p:nvPr>
        </p:nvSpPr>
        <p:spPr/>
        <p:txBody>
          <a:bodyPr vert="horz"/>
          <a:lstStyle/>
          <a:p>
            <a:r>
              <a:rPr lang="en-US"/>
              <a:t>Click to edit Master title style</a:t>
            </a:r>
          </a:p>
        </p:txBody>
      </p:sp>
      <p:pic>
        <p:nvPicPr>
          <p:cNvPr id="17411" name="Picture 3">
            <a:extLst>
              <a:ext uri="{FF2B5EF4-FFF2-40B4-BE49-F238E27FC236}">
                <a16:creationId xmlns:a16="http://schemas.microsoft.com/office/drawing/2014/main" id="{D5862515-D16E-8270-DC58-CA39CFE28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106886"/>
      </p:ext>
    </p:extLst>
  </p:cSld>
  <p:clrMapOvr>
    <a:masterClrMapping/>
  </p:clrMapOvr>
  <p:hf hdr="0"/>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Blue Boxes">
    <p:spTree>
      <p:nvGrpSpPr>
        <p:cNvPr id="1" name=""/>
        <p:cNvGrpSpPr/>
        <p:nvPr/>
      </p:nvGrpSpPr>
      <p:grpSpPr>
        <a:xfrm>
          <a:off x="0" y="0"/>
          <a:ext cx="0" cy="0"/>
          <a:chOff x="0" y="0"/>
          <a:chExt cx="0" cy="0"/>
        </a:xfrm>
      </p:grpSpPr>
      <p:sp>
        <p:nvSpPr>
          <p:cNvPr id="5" name="Rectangle 4" hidden="1"/>
          <p:cNvSpPr/>
          <p:nvPr>
            <p:custDataLst>
              <p:tags r:id="rId1"/>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1900" b="1" i="0" baseline="0">
              <a:latin typeface="Arial"/>
              <a:ea typeface="+mj-ea"/>
              <a:cs typeface="Arial"/>
              <a:sym typeface="Arial"/>
            </a:endParaRPr>
          </a:p>
        </p:txBody>
      </p:sp>
      <p:sp>
        <p:nvSpPr>
          <p:cNvPr id="2" name="Title 1"/>
          <p:cNvSpPr>
            <a:spLocks noGrp="1"/>
          </p:cNvSpPr>
          <p:nvPr>
            <p:ph type="title"/>
          </p:nvPr>
        </p:nvSpPr>
        <p:spPr>
          <a:xfrm>
            <a:off x="231648" y="237744"/>
            <a:ext cx="11655552" cy="292388"/>
          </a:xfrm>
        </p:spPr>
        <p:txBody>
          <a:bodyPr vert="horz"/>
          <a:lstStyle/>
          <a:p>
            <a:r>
              <a:rPr lang="en-US"/>
              <a:t>Click to edit Master title style</a:t>
            </a:r>
          </a:p>
        </p:txBody>
      </p:sp>
      <p:sp>
        <p:nvSpPr>
          <p:cNvPr id="21" name="Text Placeholder 5"/>
          <p:cNvSpPr>
            <a:spLocks noGrp="1"/>
          </p:cNvSpPr>
          <p:nvPr>
            <p:ph type="body" sz="quarter" idx="10" hasCustomPrompt="1"/>
          </p:nvPr>
        </p:nvSpPr>
        <p:spPr>
          <a:xfrm>
            <a:off x="304800" y="1371600"/>
            <a:ext cx="2316480" cy="990600"/>
          </a:xfrm>
          <a:solidFill>
            <a:schemeClr val="accent1"/>
          </a:solidFill>
        </p:spPr>
        <p:txBody>
          <a:bodyPr anchor="ctr">
            <a:noAutofit/>
          </a:bodyPr>
          <a:lstStyle>
            <a:lvl1pPr algn="ctr">
              <a:defRPr baseline="0"/>
            </a:lvl1pPr>
          </a:lstStyle>
          <a:p>
            <a:pPr lvl="0"/>
            <a:r>
              <a:rPr lang="en-US"/>
              <a:t>Add Text</a:t>
            </a:r>
          </a:p>
        </p:txBody>
      </p:sp>
      <p:sp>
        <p:nvSpPr>
          <p:cNvPr id="22" name="Text Placeholder 5"/>
          <p:cNvSpPr>
            <a:spLocks noGrp="1"/>
          </p:cNvSpPr>
          <p:nvPr>
            <p:ph type="body" sz="quarter" idx="11" hasCustomPrompt="1"/>
          </p:nvPr>
        </p:nvSpPr>
        <p:spPr>
          <a:xfrm>
            <a:off x="304800" y="2565400"/>
            <a:ext cx="2316480" cy="990600"/>
          </a:xfrm>
          <a:solidFill>
            <a:schemeClr val="accent1"/>
          </a:solidFill>
        </p:spPr>
        <p:txBody>
          <a:bodyPr anchor="ctr">
            <a:noAutofit/>
          </a:bodyPr>
          <a:lstStyle>
            <a:lvl1pPr algn="ctr">
              <a:defRPr baseline="0"/>
            </a:lvl1pPr>
          </a:lstStyle>
          <a:p>
            <a:pPr lvl="0"/>
            <a:r>
              <a:rPr lang="en-US"/>
              <a:t>Add Text</a:t>
            </a:r>
          </a:p>
        </p:txBody>
      </p:sp>
      <p:sp>
        <p:nvSpPr>
          <p:cNvPr id="23" name="Text Placeholder 5"/>
          <p:cNvSpPr>
            <a:spLocks noGrp="1"/>
          </p:cNvSpPr>
          <p:nvPr>
            <p:ph type="body" sz="quarter" idx="12" hasCustomPrompt="1"/>
          </p:nvPr>
        </p:nvSpPr>
        <p:spPr>
          <a:xfrm>
            <a:off x="304800" y="3759200"/>
            <a:ext cx="2316480" cy="990600"/>
          </a:xfrm>
          <a:solidFill>
            <a:schemeClr val="accent1"/>
          </a:solidFill>
        </p:spPr>
        <p:txBody>
          <a:bodyPr anchor="ctr">
            <a:noAutofit/>
          </a:bodyPr>
          <a:lstStyle>
            <a:lvl1pPr algn="ctr">
              <a:defRPr baseline="0"/>
            </a:lvl1pPr>
          </a:lstStyle>
          <a:p>
            <a:pPr lvl="0"/>
            <a:r>
              <a:rPr lang="en-US"/>
              <a:t>Add Text</a:t>
            </a:r>
          </a:p>
        </p:txBody>
      </p:sp>
      <p:sp>
        <p:nvSpPr>
          <p:cNvPr id="24" name="Text Placeholder 5"/>
          <p:cNvSpPr>
            <a:spLocks noGrp="1"/>
          </p:cNvSpPr>
          <p:nvPr>
            <p:ph type="body" sz="quarter" idx="13" hasCustomPrompt="1"/>
          </p:nvPr>
        </p:nvSpPr>
        <p:spPr>
          <a:xfrm>
            <a:off x="304800" y="4953000"/>
            <a:ext cx="2316480" cy="990600"/>
          </a:xfrm>
          <a:solidFill>
            <a:schemeClr val="accent1"/>
          </a:solidFill>
        </p:spPr>
        <p:txBody>
          <a:bodyPr anchor="ctr">
            <a:noAutofit/>
          </a:bodyPr>
          <a:lstStyle>
            <a:lvl1pPr algn="ctr">
              <a:defRPr baseline="0"/>
            </a:lvl1pPr>
          </a:lstStyle>
          <a:p>
            <a:pPr lvl="0"/>
            <a:r>
              <a:rPr lang="en-US"/>
              <a:t>Add Text</a:t>
            </a:r>
          </a:p>
        </p:txBody>
      </p:sp>
      <p:sp>
        <p:nvSpPr>
          <p:cNvPr id="25" name="Text Placeholder 23"/>
          <p:cNvSpPr>
            <a:spLocks noGrp="1"/>
          </p:cNvSpPr>
          <p:nvPr>
            <p:ph type="body" sz="quarter" idx="14" hasCustomPrompt="1"/>
          </p:nvPr>
        </p:nvSpPr>
        <p:spPr>
          <a:xfrm>
            <a:off x="3048000" y="944434"/>
            <a:ext cx="1009251" cy="307777"/>
          </a:xfrm>
        </p:spPr>
        <p:txBody>
          <a:bodyPr wrap="square" lIns="91440" tIns="45720" rIns="91440" bIns="45720" anchor="t" anchorCtr="0"/>
          <a:lstStyle>
            <a:lvl1pPr>
              <a:defRPr baseline="0"/>
            </a:lvl1pPr>
          </a:lstStyle>
          <a:p>
            <a:pPr lvl="0"/>
            <a:r>
              <a:rPr lang="en-US"/>
              <a:t>Item 1</a:t>
            </a:r>
          </a:p>
        </p:txBody>
      </p:sp>
      <p:sp>
        <p:nvSpPr>
          <p:cNvPr id="26" name="Text Placeholder 23"/>
          <p:cNvSpPr>
            <a:spLocks noGrp="1"/>
          </p:cNvSpPr>
          <p:nvPr>
            <p:ph type="body" sz="quarter" idx="15" hasCustomPrompt="1"/>
          </p:nvPr>
        </p:nvSpPr>
        <p:spPr>
          <a:xfrm>
            <a:off x="6248400" y="944434"/>
            <a:ext cx="1009251" cy="307777"/>
          </a:xfrm>
        </p:spPr>
        <p:txBody>
          <a:bodyPr wrap="square" lIns="91440" tIns="45720" rIns="91440" bIns="45720" anchor="t" anchorCtr="0"/>
          <a:lstStyle>
            <a:lvl1pPr>
              <a:defRPr baseline="0"/>
            </a:lvl1pPr>
          </a:lstStyle>
          <a:p>
            <a:pPr lvl="0"/>
            <a:r>
              <a:rPr lang="en-US"/>
              <a:t>Item 2</a:t>
            </a:r>
          </a:p>
        </p:txBody>
      </p:sp>
      <p:sp>
        <p:nvSpPr>
          <p:cNvPr id="27" name="Text Placeholder 23"/>
          <p:cNvSpPr>
            <a:spLocks noGrp="1"/>
          </p:cNvSpPr>
          <p:nvPr>
            <p:ph type="body" sz="quarter" idx="16" hasCustomPrompt="1"/>
          </p:nvPr>
        </p:nvSpPr>
        <p:spPr>
          <a:xfrm>
            <a:off x="9448800" y="944434"/>
            <a:ext cx="1009251" cy="307777"/>
          </a:xfrm>
        </p:spPr>
        <p:txBody>
          <a:bodyPr wrap="square" lIns="91440" tIns="45720" rIns="91440" bIns="45720" anchor="t" anchorCtr="0"/>
          <a:lstStyle>
            <a:lvl1pPr>
              <a:defRPr baseline="0"/>
            </a:lvl1pPr>
          </a:lstStyle>
          <a:p>
            <a:pPr lvl="0"/>
            <a:r>
              <a:rPr lang="en-US"/>
              <a:t>Item 3</a:t>
            </a:r>
          </a:p>
        </p:txBody>
      </p:sp>
      <p:sp>
        <p:nvSpPr>
          <p:cNvPr id="4" name="Text Placeholder 3"/>
          <p:cNvSpPr>
            <a:spLocks noGrp="1"/>
          </p:cNvSpPr>
          <p:nvPr>
            <p:ph type="body" sz="quarter" idx="17"/>
          </p:nvPr>
        </p:nvSpPr>
        <p:spPr>
          <a:xfrm>
            <a:off x="3454400" y="1752601"/>
            <a:ext cx="3869008" cy="1169551"/>
          </a:xfrm>
        </p:spPr>
        <p:txBody>
          <a:bodyPr wrap="square"/>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hidden="1">
            <a:extLst>
              <a:ext uri="{FF2B5EF4-FFF2-40B4-BE49-F238E27FC236}">
                <a16:creationId xmlns:a16="http://schemas.microsoft.com/office/drawing/2014/main" id="{1780D01B-6581-4B4B-8BDF-3D053BA22367}"/>
              </a:ext>
            </a:extLst>
          </p:cNvPr>
          <p:cNvSpPr/>
          <p:nvPr>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1900" b="1" i="0" baseline="0">
              <a:latin typeface="Arial"/>
              <a:ea typeface="+mj-ea"/>
              <a:cs typeface="Arial"/>
              <a:sym typeface="Arial"/>
            </a:endParaRPr>
          </a:p>
        </p:txBody>
      </p:sp>
      <p:pic>
        <p:nvPicPr>
          <p:cNvPr id="6147" name="Picture 3">
            <a:extLst>
              <a:ext uri="{FF2B5EF4-FFF2-40B4-BE49-F238E27FC236}">
                <a16:creationId xmlns:a16="http://schemas.microsoft.com/office/drawing/2014/main" id="{49ADD5CF-41D3-97B6-4BE4-FF773019A8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4714682"/>
      </p:ext>
    </p:extLst>
  </p:cSld>
  <p:clrMapOvr>
    <a:masterClrMapping/>
  </p:clrMapOvr>
  <p:hf hdr="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1311275"/>
          </a:xfrm>
          <a:prstGeom prst="rect">
            <a:avLst/>
          </a:prstGeom>
          <a:solidFill>
            <a:srgbClr val="55709D"/>
          </a:solidFill>
          <a:ln w="9525">
            <a:noFill/>
            <a:miter lim="800000"/>
            <a:headEnd/>
            <a:tailEnd/>
          </a:ln>
          <a:effectLst/>
        </p:spPr>
        <p:txBody>
          <a:bodyPr tIns="320040" bIns="320040" anchor="ctr"/>
          <a:lstStyle/>
          <a:p>
            <a:pPr algn="ctr">
              <a:defRPr/>
            </a:pPr>
            <a:endParaRPr lang="en-US" sz="4400" b="0">
              <a:solidFill>
                <a:schemeClr val="tx2"/>
              </a:solidFill>
            </a:endParaRPr>
          </a:p>
        </p:txBody>
      </p:sp>
      <p:sp>
        <p:nvSpPr>
          <p:cNvPr id="46082" name="Rectangle 2"/>
          <p:cNvSpPr>
            <a:spLocks noGrp="1" noChangeArrowheads="1"/>
          </p:cNvSpPr>
          <p:nvPr>
            <p:ph type="subTitle" idx="1"/>
          </p:nvPr>
        </p:nvSpPr>
        <p:spPr>
          <a:xfrm>
            <a:off x="1828800" y="3886200"/>
            <a:ext cx="8534400" cy="1447800"/>
          </a:xfrm>
        </p:spPr>
        <p:txBody>
          <a:bodyPr/>
          <a:lstStyle>
            <a:lvl1pPr marL="0" indent="0" algn="ctr">
              <a:buFontTx/>
              <a:buNone/>
              <a:defRPr>
                <a:latin typeface="Calibri" pitchFamily="34" charset="0"/>
              </a:defRPr>
            </a:lvl1pPr>
          </a:lstStyle>
          <a:p>
            <a:r>
              <a:rPr lang="en-US"/>
              <a:t>Click to edit Master subtitle style</a:t>
            </a:r>
          </a:p>
        </p:txBody>
      </p:sp>
      <p:sp>
        <p:nvSpPr>
          <p:cNvPr id="9" name="Rectangle 2"/>
          <p:cNvSpPr>
            <a:spLocks noGrp="1" noChangeArrowheads="1"/>
          </p:cNvSpPr>
          <p:nvPr>
            <p:ph type="ctrTitle" idx="4294967295"/>
          </p:nvPr>
        </p:nvSpPr>
        <p:spPr bwMode="auto">
          <a:xfrm>
            <a:off x="304800" y="2286001"/>
            <a:ext cx="11684000" cy="1470025"/>
          </a:xfrm>
          <a:prstGeom prst="rect">
            <a:avLst/>
          </a:prstGeom>
          <a:noFill/>
          <a:ln>
            <a:miter lim="800000"/>
            <a:headEnd/>
            <a:tailEnd/>
          </a:ln>
        </p:spPr>
        <p:txBody>
          <a:bodyPr/>
          <a:lstStyle/>
          <a:p>
            <a:r>
              <a:rPr lang="en-US"/>
              <a:t>Click to edit Master title style</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297F1988-A5F7-4952-8385-EAF97683B957}" type="slidenum">
              <a:rPr lang="en-US" smtClean="0"/>
              <a:pPr>
                <a:defRPr/>
              </a:pPr>
              <a:t>‹#›</a:t>
            </a:fld>
            <a:endParaRPr lang="en-US"/>
          </a:p>
        </p:txBody>
      </p:sp>
    </p:spTree>
    <p:extLst>
      <p:ext uri="{BB962C8B-B14F-4D97-AF65-F5344CB8AC3E}">
        <p14:creationId xmlns:p14="http://schemas.microsoft.com/office/powerpoint/2010/main" val="6069556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6400" y="1371601"/>
            <a:ext cx="5638800" cy="4754563"/>
          </a:xfrm>
        </p:spPr>
        <p:txBody>
          <a:bodyPr/>
          <a:lstStyle>
            <a:lvl1pPr>
              <a:defRPr sz="2000">
                <a:latin typeface="Calibri" pitchFamily="34" charset="0"/>
              </a:defRPr>
            </a:lvl1pPr>
            <a:lvl2pPr>
              <a:defRPr sz="1800">
                <a:latin typeface="Calibri" pitchFamily="34" charset="0"/>
              </a:defRPr>
            </a:lvl2pPr>
            <a:lvl3pPr>
              <a:buFont typeface="Courier New" pitchFamily="49" charset="0"/>
              <a:buChar char="o"/>
              <a:defRPr sz="1600">
                <a:latin typeface="Calibri" pitchFamily="34" charset="0"/>
              </a:defRPr>
            </a:lvl3pPr>
            <a:lvl4pPr>
              <a:buFont typeface="Wingdings" pitchFamily="2" charset="2"/>
              <a:buChar char="§"/>
              <a:defRPr sz="1400">
                <a:latin typeface="Calibri" pitchFamily="34" charset="0"/>
              </a:defRPr>
            </a:lvl4pPr>
            <a:lvl5pPr>
              <a:defRPr sz="1200">
                <a:latin typeface="Calibri"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371601"/>
            <a:ext cx="5638800" cy="4754563"/>
          </a:xfrm>
        </p:spPr>
        <p:txBody>
          <a:bodyPr/>
          <a:lstStyle>
            <a:lvl1pPr>
              <a:defRPr sz="2000">
                <a:latin typeface="Calibri" pitchFamily="34" charset="0"/>
              </a:defRPr>
            </a:lvl1pPr>
            <a:lvl2pPr>
              <a:defRPr sz="1800">
                <a:latin typeface="Calibri" pitchFamily="34" charset="0"/>
              </a:defRPr>
            </a:lvl2pPr>
            <a:lvl3pPr>
              <a:buFont typeface="Courier New" pitchFamily="49" charset="0"/>
              <a:buChar char="o"/>
              <a:defRPr sz="1600">
                <a:latin typeface="Calibri" pitchFamily="34" charset="0"/>
              </a:defRPr>
            </a:lvl3pPr>
            <a:lvl4pPr>
              <a:buFont typeface="Wingdings" pitchFamily="2" charset="2"/>
              <a:buChar char="§"/>
              <a:defRPr sz="1400">
                <a:latin typeface="Calibri" pitchFamily="34" charset="0"/>
              </a:defRPr>
            </a:lvl4pPr>
            <a:lvl5pPr>
              <a:defRPr sz="1200">
                <a:latin typeface="Calibri"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fld id="{D0A1D546-983A-4DD0-9E0E-6408D2218D91}" type="slidenum">
              <a:rPr lang="en-US" smtClean="0"/>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with Caption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953000" y="1371601"/>
            <a:ext cx="6705600" cy="4754563"/>
          </a:xfrm>
        </p:spPr>
        <p:txBody>
          <a:bodyPr/>
          <a:lstStyle>
            <a:lvl1pPr>
              <a:defRPr sz="2000">
                <a:latin typeface="Calibri" pitchFamily="34" charset="0"/>
              </a:defRPr>
            </a:lvl1pPr>
            <a:lvl2pPr>
              <a:defRPr sz="1800">
                <a:latin typeface="Calibri" pitchFamily="34" charset="0"/>
              </a:defRPr>
            </a:lvl2pPr>
            <a:lvl3pPr>
              <a:buFont typeface="Courier New" pitchFamily="49" charset="0"/>
              <a:buChar char="o"/>
              <a:defRPr sz="1600">
                <a:latin typeface="Calibri" pitchFamily="34" charset="0"/>
              </a:defRPr>
            </a:lvl3pPr>
            <a:lvl4pPr>
              <a:buFont typeface="Wingdings" pitchFamily="2" charset="2"/>
              <a:buChar char="§"/>
              <a:defRPr sz="1400">
                <a:latin typeface="Calibri" pitchFamily="34" charset="0"/>
              </a:defRPr>
            </a:lvl4pPr>
            <a:lvl5pPr>
              <a:defRPr sz="1200">
                <a:latin typeface="Calibri"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fld id="{D0A1D546-983A-4DD0-9E0E-6408D2218D91}" type="slidenum">
              <a:rPr lang="en-US" smtClean="0"/>
              <a:pPr>
                <a:defRPr/>
              </a:pPr>
              <a:t>‹#›</a:t>
            </a:fld>
            <a:endParaRPr lang="en-US"/>
          </a:p>
        </p:txBody>
      </p:sp>
      <p:sp>
        <p:nvSpPr>
          <p:cNvPr id="7" name="Text Placeholder 3"/>
          <p:cNvSpPr>
            <a:spLocks noGrp="1"/>
          </p:cNvSpPr>
          <p:nvPr>
            <p:ph type="body" sz="half" idx="11"/>
          </p:nvPr>
        </p:nvSpPr>
        <p:spPr>
          <a:xfrm>
            <a:off x="609601" y="2438401"/>
            <a:ext cx="4011084" cy="3687763"/>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15"/>
          <p:cNvSpPr>
            <a:spLocks noGrp="1"/>
          </p:cNvSpPr>
          <p:nvPr>
            <p:ph type="body" sz="quarter" idx="12" hasCustomPrompt="1"/>
          </p:nvPr>
        </p:nvSpPr>
        <p:spPr>
          <a:xfrm>
            <a:off x="609601" y="1524000"/>
            <a:ext cx="4011084" cy="914401"/>
          </a:xfrm>
        </p:spPr>
        <p:txBody>
          <a:bodyPr anchor="ctr"/>
          <a:lstStyle>
            <a:lvl1pPr marL="0" indent="0" algn="ctr">
              <a:buNone/>
              <a:defRPr sz="2800" b="1"/>
            </a:lvl1pPr>
          </a:lstStyle>
          <a:p>
            <a:pPr lvl="0"/>
            <a:r>
              <a:rPr lang="en-US"/>
              <a:t>Click to edit Master title style</a:t>
            </a:r>
          </a:p>
        </p:txBody>
      </p:sp>
    </p:spTree>
    <p:extLst>
      <p:ext uri="{BB962C8B-B14F-4D97-AF65-F5344CB8AC3E}">
        <p14:creationId xmlns:p14="http://schemas.microsoft.com/office/powerpoint/2010/main" val="11532836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fld id="{D0A1D546-983A-4DD0-9E0E-6408D2218D91}" type="slidenum">
              <a:rPr lang="en-US" smtClean="0"/>
              <a:pPr>
                <a:defRPr/>
              </a:pPr>
              <a:t>‹#›</a:t>
            </a:fld>
            <a:endParaRPr lang="en-US"/>
          </a:p>
        </p:txBody>
      </p:sp>
      <p:sp>
        <p:nvSpPr>
          <p:cNvPr id="12" name="Picture Placeholder 2"/>
          <p:cNvSpPr>
            <a:spLocks noGrp="1"/>
          </p:cNvSpPr>
          <p:nvPr>
            <p:ph type="pic" idx="1"/>
          </p:nvPr>
        </p:nvSpPr>
        <p:spPr>
          <a:xfrm>
            <a:off x="2387658" y="1376941"/>
            <a:ext cx="73152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3" name="Text Placeholder 3"/>
          <p:cNvSpPr>
            <a:spLocks noGrp="1"/>
          </p:cNvSpPr>
          <p:nvPr>
            <p:ph type="body" sz="half" idx="2"/>
          </p:nvPr>
        </p:nvSpPr>
        <p:spPr>
          <a:xfrm>
            <a:off x="2389717" y="5519738"/>
            <a:ext cx="7315200"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6" name="Text Placeholder 15"/>
          <p:cNvSpPr>
            <a:spLocks noGrp="1"/>
          </p:cNvSpPr>
          <p:nvPr>
            <p:ph type="body" sz="quarter" idx="12" hasCustomPrompt="1"/>
          </p:nvPr>
        </p:nvSpPr>
        <p:spPr>
          <a:xfrm>
            <a:off x="2389717" y="5062537"/>
            <a:ext cx="7315200" cy="475735"/>
          </a:xfrm>
        </p:spPr>
        <p:txBody>
          <a:bodyPr anchor="ctr"/>
          <a:lstStyle>
            <a:lvl1pPr marL="0" indent="0" algn="ctr">
              <a:buNone/>
              <a:defRPr sz="2800" b="1"/>
            </a:lvl1pPr>
          </a:lstStyle>
          <a:p>
            <a:pPr lvl="0"/>
            <a:r>
              <a:rPr lang="en-US"/>
              <a:t>Click to edit Master title style</a:t>
            </a:r>
          </a:p>
        </p:txBody>
      </p:sp>
    </p:spTree>
    <p:extLst>
      <p:ext uri="{BB962C8B-B14F-4D97-AF65-F5344CB8AC3E}">
        <p14:creationId xmlns:p14="http://schemas.microsoft.com/office/powerpoint/2010/main" val="8948070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fld id="{D0A1D546-983A-4DD0-9E0E-6408D2218D91}" type="slidenum">
              <a:rPr lang="en-US" smtClean="0"/>
              <a:pPr>
                <a:defRPr/>
              </a:pPr>
              <a:t>‹#›</a:t>
            </a:fld>
            <a:endParaRPr lang="en-US"/>
          </a:p>
        </p:txBody>
      </p:sp>
      <p:sp>
        <p:nvSpPr>
          <p:cNvPr id="10" name="Vertical Text Placeholder 2"/>
          <p:cNvSpPr>
            <a:spLocks noGrp="1"/>
          </p:cNvSpPr>
          <p:nvPr>
            <p:ph type="body" orient="vert" idx="1"/>
          </p:nvPr>
        </p:nvSpPr>
        <p:spPr>
          <a:xfrm>
            <a:off x="711200" y="1524001"/>
            <a:ext cx="10972800" cy="4754563"/>
          </a:xfrm>
        </p:spPr>
        <p:txBody>
          <a:bodyPr vert="eaVert"/>
          <a:lstStyle>
            <a:lvl1pPr>
              <a:defRPr sz="2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69927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Plai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Slide Number Placeholder 2"/>
          <p:cNvSpPr>
            <a:spLocks noGrp="1"/>
          </p:cNvSpPr>
          <p:nvPr>
            <p:ph type="sldNum" sz="quarter" idx="10"/>
          </p:nvPr>
        </p:nvSpPr>
        <p:spPr>
          <a:xfrm>
            <a:off x="8778240" y="6509624"/>
            <a:ext cx="2743200" cy="365125"/>
          </a:xfrm>
        </p:spPr>
        <p:txBody>
          <a:bodyPr/>
          <a:lstStyle/>
          <a:p>
            <a:fld id="{CA49D0EE-DE7F-324B-A84C-F36708423CDB}" type="slidenum">
              <a:rPr lang="en-US" smtClean="0"/>
              <a:pPr/>
              <a:t>‹#›</a:t>
            </a:fld>
            <a:endParaRPr lang="en-US"/>
          </a:p>
        </p:txBody>
      </p:sp>
      <p:sp>
        <p:nvSpPr>
          <p:cNvPr id="6" name="Content Placeholder 5"/>
          <p:cNvSpPr>
            <a:spLocks noGrp="1"/>
          </p:cNvSpPr>
          <p:nvPr>
            <p:ph sz="quarter" idx="12"/>
          </p:nvPr>
        </p:nvSpPr>
        <p:spPr>
          <a:xfrm>
            <a:off x="612775" y="1719072"/>
            <a:ext cx="10972800" cy="4222750"/>
          </a:xfrm>
        </p:spPr>
        <p:txBody>
          <a:bodyPr/>
          <a:lstStyle>
            <a:lvl1pPr>
              <a:lnSpc>
                <a:spcPct val="110000"/>
              </a:lnSpc>
              <a:defRPr sz="1800" baseline="0"/>
            </a:lvl1pPr>
            <a:lvl2pPr>
              <a:lnSpc>
                <a:spcPct val="110000"/>
              </a:lnSpc>
              <a:defRPr sz="1350" baseline="0"/>
            </a:lvl2pPr>
            <a:lvl3pPr>
              <a:lnSpc>
                <a:spcPct val="110000"/>
              </a:lnSpc>
              <a:defRPr sz="1050"/>
            </a:lvl3pPr>
          </a:lstStyle>
          <a:p>
            <a:pPr lvl="0"/>
            <a:r>
              <a:rPr lang="en-US"/>
              <a:t>Click to edit Master text styles</a:t>
            </a:r>
          </a:p>
          <a:p>
            <a:pPr lvl="1"/>
            <a:r>
              <a:rPr lang="en-US"/>
              <a:t>Second level</a:t>
            </a:r>
          </a:p>
          <a:p>
            <a:pPr lvl="2"/>
            <a:r>
              <a:rPr lang="en-US"/>
              <a:t>Third level</a:t>
            </a:r>
          </a:p>
        </p:txBody>
      </p:sp>
      <p:sp>
        <p:nvSpPr>
          <p:cNvPr id="7" name="Footer Placeholder 3"/>
          <p:cNvSpPr>
            <a:spLocks noGrp="1"/>
          </p:cNvSpPr>
          <p:nvPr>
            <p:ph type="ftr" sz="quarter" idx="3"/>
          </p:nvPr>
        </p:nvSpPr>
        <p:spPr>
          <a:xfrm>
            <a:off x="612649" y="6519672"/>
            <a:ext cx="6150103" cy="338328"/>
          </a:xfrm>
          <a:prstGeom prst="rect">
            <a:avLst/>
          </a:prstGeom>
        </p:spPr>
        <p:txBody>
          <a:bodyPr vert="horz" lIns="91440" tIns="45720" rIns="91440" bIns="45720" rtlCol="0" anchor="ctr"/>
          <a:lstStyle>
            <a:lvl1pPr algn="l">
              <a:defRPr sz="750">
                <a:solidFill>
                  <a:schemeClr val="tx2">
                    <a:lumMod val="40000"/>
                    <a:lumOff val="60000"/>
                  </a:schemeClr>
                </a:solidFill>
              </a:defRPr>
            </a:lvl1pPr>
          </a:lstStyle>
          <a:p>
            <a:r>
              <a:rPr lang="en-US"/>
              <a:t>Behavioral Health Promotion | edc.org</a:t>
            </a:r>
          </a:p>
        </p:txBody>
      </p:sp>
    </p:spTree>
    <p:extLst>
      <p:ext uri="{BB962C8B-B14F-4D97-AF65-F5344CB8AC3E}">
        <p14:creationId xmlns:p14="http://schemas.microsoft.com/office/powerpoint/2010/main" val="30264933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626"/>
            <a:ext cx="12192000" cy="1311275"/>
          </a:xfrm>
          <a:prstGeom prst="rect">
            <a:avLst/>
          </a:prstGeom>
          <a:solidFill>
            <a:srgbClr val="55709D"/>
          </a:solidFill>
          <a:ln w="9525">
            <a:noFill/>
            <a:miter lim="800000"/>
            <a:headEnd/>
            <a:tailEnd/>
          </a:ln>
          <a:effectLst/>
        </p:spPr>
        <p:txBody>
          <a:bodyPr tIns="320040" bIns="320040" anchor="ctr"/>
          <a:lstStyle/>
          <a:p>
            <a:pPr algn="ctr">
              <a:defRPr/>
            </a:pPr>
            <a:endParaRPr lang="en-US" sz="4400" b="0">
              <a:solidFill>
                <a:schemeClr val="tx2"/>
              </a:solidFill>
            </a:endParaRPr>
          </a:p>
        </p:txBody>
      </p:sp>
      <p:sp>
        <p:nvSpPr>
          <p:cNvPr id="46082" name="Rectangle 2"/>
          <p:cNvSpPr>
            <a:spLocks noGrp="1" noChangeArrowheads="1"/>
          </p:cNvSpPr>
          <p:nvPr>
            <p:ph type="subTitle" idx="1"/>
          </p:nvPr>
        </p:nvSpPr>
        <p:spPr>
          <a:xfrm>
            <a:off x="1828800" y="3886200"/>
            <a:ext cx="8534400" cy="1447800"/>
          </a:xfrm>
        </p:spPr>
        <p:txBody>
          <a:bodyPr/>
          <a:lstStyle>
            <a:lvl1pPr marL="0" indent="0" algn="ctr">
              <a:buFontTx/>
              <a:buNone/>
              <a:defRPr>
                <a:latin typeface="Calibri" pitchFamily="34" charset="0"/>
              </a:defRPr>
            </a:lvl1pPr>
          </a:lstStyle>
          <a:p>
            <a:r>
              <a:rPr lang="en-US"/>
              <a:t>Click to edit Master subtitle style</a:t>
            </a:r>
          </a:p>
        </p:txBody>
      </p:sp>
      <p:sp>
        <p:nvSpPr>
          <p:cNvPr id="9" name="Rectangle 2"/>
          <p:cNvSpPr>
            <a:spLocks noGrp="1" noChangeArrowheads="1"/>
          </p:cNvSpPr>
          <p:nvPr>
            <p:ph type="ctrTitle" idx="4294967295"/>
          </p:nvPr>
        </p:nvSpPr>
        <p:spPr bwMode="auto">
          <a:xfrm>
            <a:off x="304800" y="2286001"/>
            <a:ext cx="11684000" cy="1470025"/>
          </a:xfrm>
          <a:prstGeom prst="rect">
            <a:avLst/>
          </a:prstGeom>
          <a:noFill/>
          <a:ln>
            <a:miter lim="800000"/>
            <a:headEnd/>
            <a:tailEnd/>
          </a:ln>
        </p:spPr>
        <p:txBody>
          <a:bodyPr/>
          <a:lstStyle/>
          <a:p>
            <a:r>
              <a:rPr lang="en-US"/>
              <a:t>Click to edit Master title style</a:t>
            </a:r>
          </a:p>
        </p:txBody>
      </p:sp>
    </p:spTree>
    <p:extLst>
      <p:ext uri="{BB962C8B-B14F-4D97-AF65-F5344CB8AC3E}">
        <p14:creationId xmlns:p14="http://schemas.microsoft.com/office/powerpoint/2010/main" val="1557856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145CDBA-9669-4EA0-AEC2-500E1C6BC0A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6145CDBA-9669-4EA0-AEC2-500E1C6BC0A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3400">
                <a:solidFill>
                  <a:srgbClr val="002960"/>
                </a:solidFill>
                <a:latin typeface="+mj-lt"/>
                <a:ea typeface="+mj-ea"/>
                <a:cs typeface="+mj-cs"/>
                <a:sym typeface="Arial" panose="020B0604020202020204" pitchFamily="34" charset="0"/>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7" name="Slide Number">
            <a:extLst>
              <a:ext uri="{FF2B5EF4-FFF2-40B4-BE49-F238E27FC236}">
                <a16:creationId xmlns:a16="http://schemas.microsoft.com/office/drawing/2014/main" id="{A5401B66-D7F0-4534-800B-D35AF8F0A280}"/>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36670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3" name="Content Placeholder 2"/>
          <p:cNvSpPr>
            <a:spLocks noGrp="1"/>
          </p:cNvSpPr>
          <p:nvPr>
            <p:ph idx="1"/>
          </p:nvPr>
        </p:nvSpPr>
        <p:spPr>
          <a:xfrm>
            <a:off x="711200" y="1524001"/>
            <a:ext cx="10668000" cy="4754563"/>
          </a:xfrm>
        </p:spPr>
        <p:txBody>
          <a:bodyPr/>
          <a:lstStyle>
            <a:lvl1pPr>
              <a:defRPr sz="2200">
                <a:latin typeface="Calibri" pitchFamily="34" charset="0"/>
              </a:defRPr>
            </a:lvl1pPr>
            <a:lvl2pPr>
              <a:defRPr sz="1800">
                <a:latin typeface="Calibri" pitchFamily="34" charset="0"/>
              </a:defRPr>
            </a:lvl2pPr>
            <a:lvl3pPr>
              <a:buFont typeface="Courier New" pitchFamily="49" charset="0"/>
              <a:buChar char="o"/>
              <a:defRPr sz="1600">
                <a:latin typeface="Calibri" pitchFamily="34" charset="0"/>
              </a:defRPr>
            </a:lvl3pPr>
            <a:lvl4pPr>
              <a:buFont typeface="Wingdings" pitchFamily="2" charset="2"/>
              <a:buChar char="§"/>
              <a:defRPr sz="1400">
                <a:latin typeface="Calibri" pitchFamily="34" charset="0"/>
              </a:defRPr>
            </a:lvl4pPr>
            <a:lvl5pPr>
              <a:defRPr sz="1200">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97F1988-A5F7-4952-8385-EAF97683B957}" type="slidenum">
              <a:rPr lang="en-US" smtClean="0"/>
              <a:pPr>
                <a:defRPr/>
              </a:pPr>
              <a:t>‹#›</a:t>
            </a:fld>
            <a:endParaRPr lang="en-US"/>
          </a:p>
        </p:txBody>
      </p:sp>
    </p:spTree>
    <p:extLst>
      <p:ext uri="{BB962C8B-B14F-4D97-AF65-F5344CB8AC3E}">
        <p14:creationId xmlns:p14="http://schemas.microsoft.com/office/powerpoint/2010/main" val="24956267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297F1988-A5F7-4952-8385-EAF97683B957}" type="slidenum">
              <a:rPr lang="en-US" smtClean="0"/>
              <a:pPr>
                <a:defRPr/>
              </a:pPr>
              <a:t>‹#›</a:t>
            </a:fld>
            <a:endParaRPr lang="en-US"/>
          </a:p>
        </p:txBody>
      </p:sp>
    </p:spTree>
    <p:extLst>
      <p:ext uri="{BB962C8B-B14F-4D97-AF65-F5344CB8AC3E}">
        <p14:creationId xmlns:p14="http://schemas.microsoft.com/office/powerpoint/2010/main" val="7037274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6400" y="1371601"/>
            <a:ext cx="5638800" cy="4754563"/>
          </a:xfrm>
        </p:spPr>
        <p:txBody>
          <a:bodyPr/>
          <a:lstStyle>
            <a:lvl1pPr>
              <a:defRPr sz="2000">
                <a:latin typeface="Calibri" pitchFamily="34" charset="0"/>
              </a:defRPr>
            </a:lvl1pPr>
            <a:lvl2pPr>
              <a:defRPr sz="1800">
                <a:latin typeface="Calibri" pitchFamily="34" charset="0"/>
              </a:defRPr>
            </a:lvl2pPr>
            <a:lvl3pPr>
              <a:buFont typeface="Courier New" pitchFamily="49" charset="0"/>
              <a:buChar char="o"/>
              <a:defRPr sz="1600">
                <a:latin typeface="Calibri" pitchFamily="34" charset="0"/>
              </a:defRPr>
            </a:lvl3pPr>
            <a:lvl4pPr>
              <a:buFont typeface="Wingdings" pitchFamily="2" charset="2"/>
              <a:buChar char="§"/>
              <a:defRPr sz="1400">
                <a:latin typeface="Calibri" pitchFamily="34" charset="0"/>
              </a:defRPr>
            </a:lvl4pPr>
            <a:lvl5pPr>
              <a:defRPr sz="1200">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371601"/>
            <a:ext cx="5638800" cy="4754563"/>
          </a:xfrm>
        </p:spPr>
        <p:txBody>
          <a:bodyPr/>
          <a:lstStyle>
            <a:lvl1pPr>
              <a:defRPr sz="2000">
                <a:latin typeface="Calibri" pitchFamily="34" charset="0"/>
              </a:defRPr>
            </a:lvl1pPr>
            <a:lvl2pPr>
              <a:defRPr sz="1800">
                <a:latin typeface="Calibri" pitchFamily="34" charset="0"/>
              </a:defRPr>
            </a:lvl2pPr>
            <a:lvl3pPr>
              <a:buFont typeface="Courier New" pitchFamily="49" charset="0"/>
              <a:buChar char="o"/>
              <a:defRPr sz="1600">
                <a:latin typeface="Calibri" pitchFamily="34" charset="0"/>
              </a:defRPr>
            </a:lvl3pPr>
            <a:lvl4pPr>
              <a:buFont typeface="Wingdings" pitchFamily="2" charset="2"/>
              <a:buChar char="§"/>
              <a:defRPr sz="1400">
                <a:latin typeface="Calibri" pitchFamily="34" charset="0"/>
              </a:defRPr>
            </a:lvl4pPr>
            <a:lvl5pPr>
              <a:defRPr sz="1200">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fld id="{D0A1D546-983A-4DD0-9E0E-6408D2218D91}" type="slidenum">
              <a:rPr lang="en-US" smtClean="0"/>
              <a:pPr>
                <a:defRPr/>
              </a:pPr>
              <a:t>‹#›</a:t>
            </a:fld>
            <a:endParaRPr lang="en-US"/>
          </a:p>
        </p:txBody>
      </p:sp>
    </p:spTree>
    <p:extLst>
      <p:ext uri="{BB962C8B-B14F-4D97-AF65-F5344CB8AC3E}">
        <p14:creationId xmlns:p14="http://schemas.microsoft.com/office/powerpoint/2010/main" val="10538778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ontent with Caption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953000" y="1371601"/>
            <a:ext cx="6705600" cy="4754563"/>
          </a:xfrm>
        </p:spPr>
        <p:txBody>
          <a:bodyPr/>
          <a:lstStyle>
            <a:lvl1pPr>
              <a:defRPr sz="2000">
                <a:latin typeface="Calibri" pitchFamily="34" charset="0"/>
              </a:defRPr>
            </a:lvl1pPr>
            <a:lvl2pPr>
              <a:defRPr sz="1800">
                <a:latin typeface="Calibri" pitchFamily="34" charset="0"/>
              </a:defRPr>
            </a:lvl2pPr>
            <a:lvl3pPr>
              <a:buFont typeface="Courier New" pitchFamily="49" charset="0"/>
              <a:buChar char="o"/>
              <a:defRPr sz="1600">
                <a:latin typeface="Calibri" pitchFamily="34" charset="0"/>
              </a:defRPr>
            </a:lvl3pPr>
            <a:lvl4pPr>
              <a:buFont typeface="Wingdings" pitchFamily="2" charset="2"/>
              <a:buChar char="§"/>
              <a:defRPr sz="1400">
                <a:latin typeface="Calibri" pitchFamily="34" charset="0"/>
              </a:defRPr>
            </a:lvl4pPr>
            <a:lvl5pPr>
              <a:defRPr sz="1200">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fld id="{D0A1D546-983A-4DD0-9E0E-6408D2218D91}" type="slidenum">
              <a:rPr lang="en-US" smtClean="0"/>
              <a:pPr>
                <a:defRPr/>
              </a:pPr>
              <a:t>‹#›</a:t>
            </a:fld>
            <a:endParaRPr lang="en-US"/>
          </a:p>
        </p:txBody>
      </p:sp>
      <p:sp>
        <p:nvSpPr>
          <p:cNvPr id="7" name="Text Placeholder 3"/>
          <p:cNvSpPr>
            <a:spLocks noGrp="1"/>
          </p:cNvSpPr>
          <p:nvPr>
            <p:ph type="body" sz="half" idx="11"/>
          </p:nvPr>
        </p:nvSpPr>
        <p:spPr>
          <a:xfrm>
            <a:off x="609601" y="2438401"/>
            <a:ext cx="4011084" cy="3687763"/>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15"/>
          <p:cNvSpPr>
            <a:spLocks noGrp="1"/>
          </p:cNvSpPr>
          <p:nvPr>
            <p:ph type="body" sz="quarter" idx="12" hasCustomPrompt="1"/>
          </p:nvPr>
        </p:nvSpPr>
        <p:spPr>
          <a:xfrm>
            <a:off x="609601" y="1524000"/>
            <a:ext cx="4011084" cy="914401"/>
          </a:xfrm>
        </p:spPr>
        <p:txBody>
          <a:bodyPr anchor="ctr"/>
          <a:lstStyle>
            <a:lvl1pPr marL="0" indent="0" algn="ctr">
              <a:buNone/>
              <a:defRPr sz="2800" b="1"/>
            </a:lvl1pPr>
          </a:lstStyle>
          <a:p>
            <a:pPr lvl="0"/>
            <a:r>
              <a:rPr lang="en-US"/>
              <a:t>Click to edit Master title style</a:t>
            </a:r>
          </a:p>
        </p:txBody>
      </p:sp>
    </p:spTree>
    <p:extLst>
      <p:ext uri="{BB962C8B-B14F-4D97-AF65-F5344CB8AC3E}">
        <p14:creationId xmlns:p14="http://schemas.microsoft.com/office/powerpoint/2010/main" val="889634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Picture with caption layout">
    <p:spTree>
      <p:nvGrpSpPr>
        <p:cNvPr id="1" name=""/>
        <p:cNvGrpSpPr/>
        <p:nvPr/>
      </p:nvGrpSpPr>
      <p:grpSpPr>
        <a:xfrm>
          <a:off x="0" y="0"/>
          <a:ext cx="0" cy="0"/>
          <a:chOff x="0" y="0"/>
          <a:chExt cx="0" cy="0"/>
        </a:xfrm>
      </p:grpSpPr>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fld id="{D0A1D546-983A-4DD0-9E0E-6408D2218D91}" type="slidenum">
              <a:rPr lang="en-US" smtClean="0"/>
              <a:pPr>
                <a:defRPr/>
              </a:pPr>
              <a:t>‹#›</a:t>
            </a:fld>
            <a:endParaRPr lang="en-US"/>
          </a:p>
        </p:txBody>
      </p:sp>
      <p:sp>
        <p:nvSpPr>
          <p:cNvPr id="12" name="Picture Placeholder 2"/>
          <p:cNvSpPr>
            <a:spLocks noGrp="1"/>
          </p:cNvSpPr>
          <p:nvPr>
            <p:ph type="pic" idx="1"/>
          </p:nvPr>
        </p:nvSpPr>
        <p:spPr>
          <a:xfrm>
            <a:off x="2387658" y="1376941"/>
            <a:ext cx="73152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3" name="Text Placeholder 3"/>
          <p:cNvSpPr>
            <a:spLocks noGrp="1"/>
          </p:cNvSpPr>
          <p:nvPr>
            <p:ph type="body" sz="half" idx="2"/>
          </p:nvPr>
        </p:nvSpPr>
        <p:spPr>
          <a:xfrm>
            <a:off x="2389717" y="5519738"/>
            <a:ext cx="7315200"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15"/>
          <p:cNvSpPr>
            <a:spLocks noGrp="1"/>
          </p:cNvSpPr>
          <p:nvPr>
            <p:ph type="body" sz="quarter" idx="12" hasCustomPrompt="1"/>
          </p:nvPr>
        </p:nvSpPr>
        <p:spPr>
          <a:xfrm>
            <a:off x="2389717" y="5062537"/>
            <a:ext cx="7315200" cy="475735"/>
          </a:xfrm>
        </p:spPr>
        <p:txBody>
          <a:bodyPr anchor="ctr"/>
          <a:lstStyle>
            <a:lvl1pPr marL="0" indent="0" algn="ctr">
              <a:buNone/>
              <a:defRPr sz="2800" b="1"/>
            </a:lvl1pPr>
          </a:lstStyle>
          <a:p>
            <a:pPr lvl="0"/>
            <a:r>
              <a:rPr lang="en-US"/>
              <a:t>Click to edit Master title style</a:t>
            </a:r>
          </a:p>
        </p:txBody>
      </p:sp>
    </p:spTree>
    <p:extLst>
      <p:ext uri="{BB962C8B-B14F-4D97-AF65-F5344CB8AC3E}">
        <p14:creationId xmlns:p14="http://schemas.microsoft.com/office/powerpoint/2010/main" val="25667437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p:txBody>
      </p:sp>
      <p:sp>
        <p:nvSpPr>
          <p:cNvPr id="10" name="Vertical Text Placeholder 2"/>
          <p:cNvSpPr>
            <a:spLocks noGrp="1"/>
          </p:cNvSpPr>
          <p:nvPr>
            <p:ph type="body" orient="vert" idx="1"/>
          </p:nvPr>
        </p:nvSpPr>
        <p:spPr>
          <a:xfrm>
            <a:off x="711200" y="1524001"/>
            <a:ext cx="10972800" cy="4754563"/>
          </a:xfrm>
        </p:spPr>
        <p:txBody>
          <a:bodyPr vert="eaVert"/>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56634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Plai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Slide Number Placeholder 2"/>
          <p:cNvSpPr>
            <a:spLocks noGrp="1"/>
          </p:cNvSpPr>
          <p:nvPr>
            <p:ph type="sldNum" sz="quarter" idx="10"/>
          </p:nvPr>
        </p:nvSpPr>
        <p:spPr>
          <a:xfrm>
            <a:off x="8778240" y="6509624"/>
            <a:ext cx="2743200" cy="365125"/>
          </a:xfrm>
        </p:spPr>
        <p:txBody>
          <a:bodyPr/>
          <a:lstStyle/>
          <a:p>
            <a:fld id="{CA49D0EE-DE7F-324B-A84C-F36708423CDB}" type="slidenum">
              <a:rPr lang="en-US" smtClean="0"/>
              <a:pPr/>
              <a:t>‹#›</a:t>
            </a:fld>
            <a:endParaRPr lang="en-US"/>
          </a:p>
        </p:txBody>
      </p:sp>
      <p:sp>
        <p:nvSpPr>
          <p:cNvPr id="6" name="Content Placeholder 5"/>
          <p:cNvSpPr>
            <a:spLocks noGrp="1"/>
          </p:cNvSpPr>
          <p:nvPr>
            <p:ph sz="quarter" idx="12"/>
          </p:nvPr>
        </p:nvSpPr>
        <p:spPr>
          <a:xfrm>
            <a:off x="612775" y="1719072"/>
            <a:ext cx="10972800" cy="4222750"/>
          </a:xfrm>
        </p:spPr>
        <p:txBody>
          <a:bodyPr/>
          <a:lstStyle>
            <a:lvl1pPr>
              <a:lnSpc>
                <a:spcPct val="110000"/>
              </a:lnSpc>
              <a:defRPr sz="1800" baseline="0"/>
            </a:lvl1pPr>
            <a:lvl2pPr>
              <a:lnSpc>
                <a:spcPct val="110000"/>
              </a:lnSpc>
              <a:defRPr sz="1350" baseline="0"/>
            </a:lvl2pPr>
            <a:lvl3pPr>
              <a:lnSpc>
                <a:spcPct val="110000"/>
              </a:lnSpc>
              <a:defRPr sz="1050"/>
            </a:lvl3pPr>
          </a:lstStyle>
          <a:p>
            <a:pPr lvl="0"/>
            <a:r>
              <a:rPr lang="en-US"/>
              <a:t>Click to edit Master text styles</a:t>
            </a:r>
          </a:p>
          <a:p>
            <a:pPr lvl="1"/>
            <a:r>
              <a:rPr lang="en-US"/>
              <a:t>Second level</a:t>
            </a:r>
          </a:p>
          <a:p>
            <a:pPr lvl="2"/>
            <a:r>
              <a:rPr lang="en-US"/>
              <a:t>Third level</a:t>
            </a:r>
          </a:p>
        </p:txBody>
      </p:sp>
      <p:sp>
        <p:nvSpPr>
          <p:cNvPr id="7" name="Footer Placeholder 3"/>
          <p:cNvSpPr>
            <a:spLocks noGrp="1"/>
          </p:cNvSpPr>
          <p:nvPr>
            <p:ph type="ftr" sz="quarter" idx="3"/>
          </p:nvPr>
        </p:nvSpPr>
        <p:spPr>
          <a:xfrm>
            <a:off x="612649" y="6519672"/>
            <a:ext cx="6150103" cy="338328"/>
          </a:xfrm>
          <a:prstGeom prst="rect">
            <a:avLst/>
          </a:prstGeom>
        </p:spPr>
        <p:txBody>
          <a:bodyPr vert="horz" lIns="91440" tIns="45720" rIns="91440" bIns="45720" rtlCol="0" anchor="ctr"/>
          <a:lstStyle>
            <a:lvl1pPr algn="l">
              <a:defRPr sz="750">
                <a:solidFill>
                  <a:schemeClr val="tx2">
                    <a:lumMod val="40000"/>
                    <a:lumOff val="60000"/>
                  </a:schemeClr>
                </a:solidFill>
              </a:defRPr>
            </a:lvl1pPr>
          </a:lstStyle>
          <a:p>
            <a:r>
              <a:rPr lang="en-US"/>
              <a:t>Behavioral Health Promotion | edc.org</a:t>
            </a:r>
          </a:p>
        </p:txBody>
      </p:sp>
    </p:spTree>
    <p:extLst>
      <p:ext uri="{BB962C8B-B14F-4D97-AF65-F5344CB8AC3E}">
        <p14:creationId xmlns:p14="http://schemas.microsoft.com/office/powerpoint/2010/main" val="31938442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_Title and vertical text">
    <p:spTree>
      <p:nvGrpSpPr>
        <p:cNvPr id="1" name=""/>
        <p:cNvGrpSpPr/>
        <p:nvPr/>
      </p:nvGrpSpPr>
      <p:grpSpPr>
        <a:xfrm>
          <a:off x="0" y="0"/>
          <a:ext cx="0" cy="0"/>
          <a:chOff x="0" y="0"/>
          <a:chExt cx="0" cy="0"/>
        </a:xfrm>
      </p:grpSpPr>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fld id="{D0A1D546-983A-4DD0-9E0E-6408D2218D91}" type="slidenum">
              <a:rPr lang="en-US" smtClean="0"/>
              <a:pPr>
                <a:defRPr/>
              </a:pPr>
              <a:t>‹#›</a:t>
            </a:fld>
            <a:endParaRPr lang="en-US"/>
          </a:p>
        </p:txBody>
      </p:sp>
      <p:sp>
        <p:nvSpPr>
          <p:cNvPr id="10" name="Vertical Text Placeholder 2"/>
          <p:cNvSpPr>
            <a:spLocks noGrp="1"/>
          </p:cNvSpPr>
          <p:nvPr>
            <p:ph type="body" orient="vert" idx="1"/>
          </p:nvPr>
        </p:nvSpPr>
        <p:spPr>
          <a:xfrm>
            <a:off x="711200" y="1524001"/>
            <a:ext cx="10972800" cy="4754563"/>
          </a:xfrm>
        </p:spPr>
        <p:txBody>
          <a:bodyPr vert="eaVert"/>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48733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Arial" panose="020B0604020202020204" pitchFamily="34" charset="0"/>
            </a:endParaRPr>
          </a:p>
        </p:txBody>
      </p:sp>
      <p:sp>
        <p:nvSpPr>
          <p:cNvPr id="17" name="TitleTopPlaceholder">
            <a:extLst>
              <a:ext uri="{FF2B5EF4-FFF2-40B4-BE49-F238E27FC236}">
                <a16:creationId xmlns:a16="http://schemas.microsoft.com/office/drawing/2014/main" id="{6BD90570-202B-4711-BE29-8640BC445C45}"/>
              </a:ext>
            </a:extLst>
          </p:cNvPr>
          <p:cNvSpPr>
            <a:spLocks noChangeArrowheads="1"/>
          </p:cNvSpPr>
          <p:nvPr/>
        </p:nvSpPr>
        <p:spPr bwMode="ltGray">
          <a:xfrm>
            <a:off x="2834206" y="3245970"/>
            <a:ext cx="2834204" cy="436455"/>
          </a:xfrm>
          <a:prstGeom prst="rect">
            <a:avLst/>
          </a:prstGeom>
          <a:solidFill>
            <a:srgbClr val="5E8BFF">
              <a:alpha val="76863"/>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9" name="TitleTopPlaceholder">
            <a:extLst>
              <a:ext uri="{FF2B5EF4-FFF2-40B4-BE49-F238E27FC236}">
                <a16:creationId xmlns:a16="http://schemas.microsoft.com/office/drawing/2014/main" id="{E2F863BB-54EB-41B2-9B4A-319BF9E83DE3}"/>
              </a:ext>
            </a:extLst>
          </p:cNvPr>
          <p:cNvSpPr>
            <a:spLocks noChangeArrowheads="1"/>
          </p:cNvSpPr>
          <p:nvPr/>
        </p:nvSpPr>
        <p:spPr bwMode="ltGray">
          <a:xfrm>
            <a:off x="2" y="3245969"/>
            <a:ext cx="2834204" cy="436455"/>
          </a:xfrm>
          <a:prstGeom prst="rect">
            <a:avLst/>
          </a:prstGeom>
          <a:solidFill>
            <a:srgbClr val="FFC000">
              <a:alpha val="80000"/>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3" name="TitleTopPlaceholder">
            <a:extLst>
              <a:ext uri="{FF2B5EF4-FFF2-40B4-BE49-F238E27FC236}">
                <a16:creationId xmlns:a16="http://schemas.microsoft.com/office/drawing/2014/main" id="{51411CAD-BDC5-434A-B5CF-24B712841092}"/>
              </a:ext>
            </a:extLst>
          </p:cNvPr>
          <p:cNvSpPr>
            <a:spLocks noChangeArrowheads="1"/>
          </p:cNvSpPr>
          <p:nvPr/>
        </p:nvSpPr>
        <p:spPr bwMode="ltGray">
          <a:xfrm>
            <a:off x="5181341" y="3246845"/>
            <a:ext cx="7010659" cy="436455"/>
          </a:xfrm>
          <a:prstGeom prst="rect">
            <a:avLst/>
          </a:prstGeom>
          <a:solidFill>
            <a:srgbClr val="009900">
              <a:alpha val="68627"/>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5" name="Content Placeholder 3">
            <a:extLst>
              <a:ext uri="{FF2B5EF4-FFF2-40B4-BE49-F238E27FC236}">
                <a16:creationId xmlns:a16="http://schemas.microsoft.com/office/drawing/2014/main" id="{011FA285-AC46-40D2-A0BA-48002174BA9C}"/>
              </a:ext>
            </a:extLst>
          </p:cNvPr>
          <p:cNvSpPr>
            <a:spLocks noGrp="1"/>
          </p:cNvSpPr>
          <p:nvPr>
            <p:ph sz="quarter" idx="10" hasCustomPrompt="1"/>
          </p:nvPr>
        </p:nvSpPr>
        <p:spPr>
          <a:xfrm>
            <a:off x="3586136" y="4940989"/>
            <a:ext cx="4459805" cy="307777"/>
          </a:xfrm>
          <a:prstGeom prst="rect">
            <a:avLst/>
          </a:prstGeom>
        </p:spPr>
        <p:txBody>
          <a:bodyPr lIns="91440" tIns="45720" rIns="91440" bIns="45720">
            <a:noAutofit/>
          </a:bodyPr>
          <a:lstStyle>
            <a:lvl1pPr>
              <a:lnSpc>
                <a:spcPct val="100000"/>
              </a:lnSpc>
              <a:defRPr sz="1400" b="1" baseline="0">
                <a:solidFill>
                  <a:srgbClr val="002960"/>
                </a:solidFill>
                <a:latin typeface="Arial" panose="020B0604020202020204" pitchFamily="34" charset="0"/>
                <a:cs typeface="Arial" panose="020B0604020202020204" pitchFamily="34" charset="0"/>
                <a:sym typeface="Arial" panose="020B0604020202020204" pitchFamily="34" charset="0"/>
              </a:defRPr>
            </a:lvl1pPr>
            <a:lvl3pPr>
              <a:defRPr/>
            </a:lvl3pPr>
          </a:lstStyle>
          <a:p>
            <a:pPr lvl="0"/>
            <a:r>
              <a:rPr lang="en-US"/>
              <a:t>Click to edit Master subtitle style</a:t>
            </a:r>
          </a:p>
        </p:txBody>
      </p:sp>
      <p:pic>
        <p:nvPicPr>
          <p:cNvPr id="29" name="Picture 4" descr="http://upload.wikimedia.org/wikipedia/commons/thumb/8/82/Seal_of_Massachusetts.svg/2000px-Seal_of_Massachusetts.svg.png">
            <a:extLst>
              <a:ext uri="{FF2B5EF4-FFF2-40B4-BE49-F238E27FC236}">
                <a16:creationId xmlns:a16="http://schemas.microsoft.com/office/drawing/2014/main" id="{6D5ECBAE-CEDA-4283-9056-8D1C8E38E409}"/>
              </a:ext>
            </a:extLst>
          </p:cNvPr>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9650" y="1595665"/>
            <a:ext cx="2747899" cy="2747736"/>
          </a:xfrm>
          <a:prstGeom prst="rect">
            <a:avLst/>
          </a:prstGeom>
          <a:noFill/>
          <a:effectLst>
            <a:outerShdw blurRad="889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1" name="McK Disclaimer">
            <a:extLst>
              <a:ext uri="{FF2B5EF4-FFF2-40B4-BE49-F238E27FC236}">
                <a16:creationId xmlns:a16="http://schemas.microsoft.com/office/drawing/2014/main" id="{B723322E-469F-4A2A-8C92-2CD42EA3A401}"/>
              </a:ext>
            </a:extLst>
          </p:cNvPr>
          <p:cNvSpPr>
            <a:spLocks noChangeArrowheads="1"/>
          </p:cNvSpPr>
          <p:nvPr/>
        </p:nvSpPr>
        <p:spPr bwMode="auto">
          <a:xfrm>
            <a:off x="3586136" y="4343401"/>
            <a:ext cx="74882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defTabSz="803755" eaLnBrk="0" hangingPunct="0"/>
            <a:r>
              <a:rPr lang="en-US" sz="2000">
                <a:solidFill>
                  <a:srgbClr val="002960"/>
                </a:solidFill>
                <a:ea typeface="ＭＳ Ｐゴシック"/>
                <a:cs typeface="Arial" panose="020B0604020202020204" pitchFamily="34" charset="0"/>
                <a:sym typeface="Arial" panose="020B0604020202020204" pitchFamily="34" charset="0"/>
              </a:rPr>
              <a:t>Executive Office of Health and Human Services</a:t>
            </a:r>
          </a:p>
        </p:txBody>
      </p:sp>
      <p:sp>
        <p:nvSpPr>
          <p:cNvPr id="16" name="Rectangle 1026">
            <a:extLst>
              <a:ext uri="{FF2B5EF4-FFF2-40B4-BE49-F238E27FC236}">
                <a16:creationId xmlns:a16="http://schemas.microsoft.com/office/drawing/2014/main" id="{FDEC69E0-912B-4962-B0B9-315A5C995F15}"/>
              </a:ext>
            </a:extLst>
          </p:cNvPr>
          <p:cNvSpPr>
            <a:spLocks noGrp="1" noChangeArrowheads="1"/>
          </p:cNvSpPr>
          <p:nvPr>
            <p:ph type="ctrTitle"/>
          </p:nvPr>
        </p:nvSpPr>
        <p:spPr bwMode="auto">
          <a:xfrm>
            <a:off x="3586137" y="2171189"/>
            <a:ext cx="7385660" cy="984885"/>
          </a:xfrm>
          <a:prstGeom prst="rect">
            <a:avLst/>
          </a:prstGeom>
        </p:spPr>
        <p:txBody>
          <a:bodyPr vert="horz" anchor="ctr">
            <a:noAutofit/>
          </a:bodyPr>
          <a:lstStyle>
            <a:lvl1pPr>
              <a:defRPr sz="3200" b="1" baseline="0">
                <a:solidFill>
                  <a:srgbClr val="002960"/>
                </a:solidFill>
                <a:latin typeface="Arial" panose="020B0604020202020204" pitchFamily="34" charset="0"/>
                <a:ea typeface="+mj-ea"/>
                <a:cs typeface="Arial" panose="020B0604020202020204" pitchFamily="34" charset="0"/>
                <a:sym typeface="Arial" panose="020B0604020202020204" pitchFamily="34" charset="0"/>
              </a:defRPr>
            </a:lvl1pPr>
          </a:lstStyle>
          <a:p>
            <a:pPr lvl="0"/>
            <a:r>
              <a:rPr lang="en-US" noProof="0"/>
              <a:t>Click to edit Master title style</a:t>
            </a:r>
          </a:p>
        </p:txBody>
      </p:sp>
      <p:sp>
        <p:nvSpPr>
          <p:cNvPr id="45" name="McK Disclaimer">
            <a:extLst>
              <a:ext uri="{FF2B5EF4-FFF2-40B4-BE49-F238E27FC236}">
                <a16:creationId xmlns:a16="http://schemas.microsoft.com/office/drawing/2014/main" id="{C1D9BC75-E5FF-B990-3541-6BE240A27C26}"/>
              </a:ext>
            </a:extLst>
          </p:cNvPr>
          <p:cNvSpPr>
            <a:spLocks noChangeArrowheads="1"/>
          </p:cNvSpPr>
          <p:nvPr/>
        </p:nvSpPr>
        <p:spPr bwMode="auto">
          <a:xfrm>
            <a:off x="3586137" y="5983586"/>
            <a:ext cx="682836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3755" eaLnBrk="0" hangingPunct="0"/>
            <a:r>
              <a:rPr lang="en-US" sz="1000">
                <a:solidFill>
                  <a:srgbClr val="002960"/>
                </a:solidFill>
                <a:ea typeface="ＭＳ Ｐゴシック"/>
                <a:cs typeface="Arial" panose="020B0604020202020204" pitchFamily="34" charset="0"/>
                <a:sym typeface="Arial" panose="020B0604020202020204" pitchFamily="34" charset="0"/>
              </a:rPr>
              <a:t>DRAFT &amp; CONFIDENTIAL; FOR POLICY DEVELOPMENT PURPOSES ONLY</a:t>
            </a:r>
          </a:p>
        </p:txBody>
      </p:sp>
    </p:spTree>
    <p:extLst>
      <p:ext uri="{BB962C8B-B14F-4D97-AF65-F5344CB8AC3E}">
        <p14:creationId xmlns:p14="http://schemas.microsoft.com/office/powerpoint/2010/main" val="871518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7A5349A-BDA9-4B11-9EFD-8A957548715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A7A5349A-BDA9-4B11-9EFD-8A95754871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Arial" panose="020B0604020202020204" pitchFamily="34" charset="0"/>
              </a:defRPr>
            </a:lvl1pPr>
          </a:lstStyle>
          <a:p>
            <a:endParaRPr lang="en-US"/>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5" name="Title 4"/>
          <p:cNvSpPr>
            <a:spLocks noGrp="1"/>
          </p:cNvSpPr>
          <p:nvPr>
            <p:ph type="title" hasCustomPrompt="1"/>
          </p:nvPr>
        </p:nvSpPr>
        <p:spPr>
          <a:xfrm>
            <a:off x="630000" y="622800"/>
            <a:ext cx="10933200" cy="523220"/>
          </a:xfrm>
          <a:prstGeom prst="rect">
            <a:avLst/>
          </a:prstGeom>
        </p:spPr>
        <p:txBody>
          <a:bodyPr vert="horz" wrap="square" lIns="0" tIns="0" rIns="0" bIns="0" anchor="t" anchorCtr="0">
            <a:no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sp>
        <p:nvSpPr>
          <p:cNvPr id="18" name="TextBox 17">
            <a:extLst>
              <a:ext uri="{FF2B5EF4-FFF2-40B4-BE49-F238E27FC236}">
                <a16:creationId xmlns:a16="http://schemas.microsoft.com/office/drawing/2014/main" id="{3E6926D6-7718-4FFF-A5DB-A3FAD2162887}"/>
              </a:ext>
            </a:extLst>
          </p:cNvPr>
          <p:cNvSpPr txBox="1"/>
          <p:nvPr/>
        </p:nvSpPr>
        <p:spPr>
          <a:xfrm>
            <a:off x="8077199" y="6611832"/>
            <a:ext cx="3745747" cy="1538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buClr>
                <a:srgbClr val="000000"/>
              </a:buClr>
            </a:pPr>
            <a:r>
              <a:rPr lang="en-US" sz="1000">
                <a:solidFill>
                  <a:srgbClr val="000000"/>
                </a:solidFill>
                <a:cs typeface="Arial" panose="020B0604020202020204" pitchFamily="34" charset="0"/>
                <a:sym typeface="Arial" panose="020B0604020202020204" pitchFamily="34" charset="0"/>
              </a:rPr>
              <a:t>DRAFT &amp; Confidential – for policy development purposes only   |</a:t>
            </a:r>
          </a:p>
        </p:txBody>
      </p:sp>
    </p:spTree>
    <p:extLst>
      <p:ext uri="{BB962C8B-B14F-4D97-AF65-F5344CB8AC3E}">
        <p14:creationId xmlns:p14="http://schemas.microsoft.com/office/powerpoint/2010/main" val="11698940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ags" Target="../tags/tag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10" Type="http://schemas.openxmlformats.org/officeDocument/2006/relationships/theme" Target="../theme/theme3.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23.xml"/><Relationship Id="rId21" Type="http://schemas.openxmlformats.org/officeDocument/2006/relationships/slideLayout" Target="../slideLayouts/slideLayout118.xml"/><Relationship Id="rId42" Type="http://schemas.openxmlformats.org/officeDocument/2006/relationships/slideLayout" Target="../slideLayouts/slideLayout139.xml"/><Relationship Id="rId47" Type="http://schemas.openxmlformats.org/officeDocument/2006/relationships/slideLayout" Target="../slideLayouts/slideLayout144.xml"/><Relationship Id="rId63" Type="http://schemas.openxmlformats.org/officeDocument/2006/relationships/slideLayout" Target="../slideLayouts/slideLayout160.xml"/><Relationship Id="rId68" Type="http://schemas.openxmlformats.org/officeDocument/2006/relationships/theme" Target="../theme/theme4.xml"/><Relationship Id="rId7" Type="http://schemas.openxmlformats.org/officeDocument/2006/relationships/slideLayout" Target="../slideLayouts/slideLayout104.xml"/><Relationship Id="rId71" Type="http://schemas.openxmlformats.org/officeDocument/2006/relationships/image" Target="../media/image1.emf"/><Relationship Id="rId2" Type="http://schemas.openxmlformats.org/officeDocument/2006/relationships/slideLayout" Target="../slideLayouts/slideLayout99.xml"/><Relationship Id="rId16" Type="http://schemas.openxmlformats.org/officeDocument/2006/relationships/slideLayout" Target="../slideLayouts/slideLayout113.xml"/><Relationship Id="rId29" Type="http://schemas.openxmlformats.org/officeDocument/2006/relationships/slideLayout" Target="../slideLayouts/slideLayout126.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slideLayout" Target="../slideLayouts/slideLayout129.xml"/><Relationship Id="rId37" Type="http://schemas.openxmlformats.org/officeDocument/2006/relationships/slideLayout" Target="../slideLayouts/slideLayout134.xml"/><Relationship Id="rId40" Type="http://schemas.openxmlformats.org/officeDocument/2006/relationships/slideLayout" Target="../slideLayouts/slideLayout137.xml"/><Relationship Id="rId45" Type="http://schemas.openxmlformats.org/officeDocument/2006/relationships/slideLayout" Target="../slideLayouts/slideLayout142.xml"/><Relationship Id="rId53" Type="http://schemas.openxmlformats.org/officeDocument/2006/relationships/slideLayout" Target="../slideLayouts/slideLayout150.xml"/><Relationship Id="rId58" Type="http://schemas.openxmlformats.org/officeDocument/2006/relationships/slideLayout" Target="../slideLayouts/slideLayout155.xml"/><Relationship Id="rId66" Type="http://schemas.openxmlformats.org/officeDocument/2006/relationships/slideLayout" Target="../slideLayouts/slideLayout163.xml"/><Relationship Id="rId5" Type="http://schemas.openxmlformats.org/officeDocument/2006/relationships/slideLayout" Target="../slideLayouts/slideLayout102.xml"/><Relationship Id="rId61" Type="http://schemas.openxmlformats.org/officeDocument/2006/relationships/slideLayout" Target="../slideLayouts/slideLayout158.xml"/><Relationship Id="rId19" Type="http://schemas.openxmlformats.org/officeDocument/2006/relationships/slideLayout" Target="../slideLayouts/slideLayout11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35" Type="http://schemas.openxmlformats.org/officeDocument/2006/relationships/slideLayout" Target="../slideLayouts/slideLayout132.xml"/><Relationship Id="rId43" Type="http://schemas.openxmlformats.org/officeDocument/2006/relationships/slideLayout" Target="../slideLayouts/slideLayout140.xml"/><Relationship Id="rId48" Type="http://schemas.openxmlformats.org/officeDocument/2006/relationships/slideLayout" Target="../slideLayouts/slideLayout145.xml"/><Relationship Id="rId56" Type="http://schemas.openxmlformats.org/officeDocument/2006/relationships/slideLayout" Target="../slideLayouts/slideLayout153.xml"/><Relationship Id="rId64" Type="http://schemas.openxmlformats.org/officeDocument/2006/relationships/slideLayout" Target="../slideLayouts/slideLayout161.xml"/><Relationship Id="rId69" Type="http://schemas.openxmlformats.org/officeDocument/2006/relationships/tags" Target="../tags/tag77.xml"/><Relationship Id="rId8" Type="http://schemas.openxmlformats.org/officeDocument/2006/relationships/slideLayout" Target="../slideLayouts/slideLayout105.xml"/><Relationship Id="rId51" Type="http://schemas.openxmlformats.org/officeDocument/2006/relationships/slideLayout" Target="../slideLayouts/slideLayout148.xml"/><Relationship Id="rId3" Type="http://schemas.openxmlformats.org/officeDocument/2006/relationships/slideLayout" Target="../slideLayouts/slideLayout100.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slideLayout" Target="../slideLayouts/slideLayout130.xml"/><Relationship Id="rId38" Type="http://schemas.openxmlformats.org/officeDocument/2006/relationships/slideLayout" Target="../slideLayouts/slideLayout135.xml"/><Relationship Id="rId46" Type="http://schemas.openxmlformats.org/officeDocument/2006/relationships/slideLayout" Target="../slideLayouts/slideLayout143.xml"/><Relationship Id="rId59" Type="http://schemas.openxmlformats.org/officeDocument/2006/relationships/slideLayout" Target="../slideLayouts/slideLayout156.xml"/><Relationship Id="rId67" Type="http://schemas.openxmlformats.org/officeDocument/2006/relationships/slideLayout" Target="../slideLayouts/slideLayout164.xml"/><Relationship Id="rId20" Type="http://schemas.openxmlformats.org/officeDocument/2006/relationships/slideLayout" Target="../slideLayouts/slideLayout117.xml"/><Relationship Id="rId41" Type="http://schemas.openxmlformats.org/officeDocument/2006/relationships/slideLayout" Target="../slideLayouts/slideLayout138.xml"/><Relationship Id="rId54" Type="http://schemas.openxmlformats.org/officeDocument/2006/relationships/slideLayout" Target="../slideLayouts/slideLayout151.xml"/><Relationship Id="rId62" Type="http://schemas.openxmlformats.org/officeDocument/2006/relationships/slideLayout" Target="../slideLayouts/slideLayout159.xml"/><Relationship Id="rId70" Type="http://schemas.openxmlformats.org/officeDocument/2006/relationships/oleObject" Target="../embeddings/oleObject1.bin"/><Relationship Id="rId1" Type="http://schemas.openxmlformats.org/officeDocument/2006/relationships/slideLayout" Target="../slideLayouts/slideLayout98.xml"/><Relationship Id="rId6" Type="http://schemas.openxmlformats.org/officeDocument/2006/relationships/slideLayout" Target="../slideLayouts/slideLayout103.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36" Type="http://schemas.openxmlformats.org/officeDocument/2006/relationships/slideLayout" Target="../slideLayouts/slideLayout133.xml"/><Relationship Id="rId49" Type="http://schemas.openxmlformats.org/officeDocument/2006/relationships/slideLayout" Target="../slideLayouts/slideLayout146.xml"/><Relationship Id="rId57" Type="http://schemas.openxmlformats.org/officeDocument/2006/relationships/slideLayout" Target="../slideLayouts/slideLayout154.xml"/><Relationship Id="rId10" Type="http://schemas.openxmlformats.org/officeDocument/2006/relationships/slideLayout" Target="../slideLayouts/slideLayout107.xml"/><Relationship Id="rId31" Type="http://schemas.openxmlformats.org/officeDocument/2006/relationships/slideLayout" Target="../slideLayouts/slideLayout128.xml"/><Relationship Id="rId44" Type="http://schemas.openxmlformats.org/officeDocument/2006/relationships/slideLayout" Target="../slideLayouts/slideLayout141.xml"/><Relationship Id="rId52" Type="http://schemas.openxmlformats.org/officeDocument/2006/relationships/slideLayout" Target="../slideLayouts/slideLayout149.xml"/><Relationship Id="rId60" Type="http://schemas.openxmlformats.org/officeDocument/2006/relationships/slideLayout" Target="../slideLayouts/slideLayout157.xml"/><Relationship Id="rId65" Type="http://schemas.openxmlformats.org/officeDocument/2006/relationships/slideLayout" Target="../slideLayouts/slideLayout162.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9" Type="http://schemas.openxmlformats.org/officeDocument/2006/relationships/slideLayout" Target="../slideLayouts/slideLayout136.xml"/><Relationship Id="rId34" Type="http://schemas.openxmlformats.org/officeDocument/2006/relationships/slideLayout" Target="../slideLayouts/slideLayout131.xml"/><Relationship Id="rId50" Type="http://schemas.openxmlformats.org/officeDocument/2006/relationships/slideLayout" Target="../slideLayouts/slideLayout147.xml"/><Relationship Id="rId55" Type="http://schemas.openxmlformats.org/officeDocument/2006/relationships/slideLayout" Target="../slideLayouts/slideLayout1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5" Type="http://schemas.openxmlformats.org/officeDocument/2006/relationships/slideLayout" Target="../slideLayouts/slideLayout169.xml"/><Relationship Id="rId10" Type="http://schemas.openxmlformats.org/officeDocument/2006/relationships/theme" Target="../theme/theme5.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19" Type="http://schemas.openxmlformats.org/officeDocument/2006/relationships/theme" Target="../theme/theme6.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94.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96.xml"/><Relationship Id="rId1" Type="http://schemas.openxmlformats.org/officeDocument/2006/relationships/slideLayout" Target="../slideLayouts/slideLayout19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99.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theme" Target="../theme/theme9.xml"/><Relationship Id="rId5" Type="http://schemas.openxmlformats.org/officeDocument/2006/relationships/slideLayout" Target="../slideLayouts/slideLayout201.xml"/><Relationship Id="rId4" Type="http://schemas.openxmlformats.org/officeDocument/2006/relationships/slideLayout" Target="../slideLayouts/slideLayout2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9"/>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0" imgW="270" imgH="270" progId="TCLayout.ActiveDocument.1">
                  <p:embed/>
                </p:oleObj>
              </mc:Choice>
              <mc:Fallback>
                <p:oleObj name="think-cell Slide" r:id="rId70" imgW="270" imgH="270" progId="TCLayout.ActiveDocument.1">
                  <p:embed/>
                  <p:pic>
                    <p:nvPicPr>
                      <p:cNvPr id="2" name="Object 1" hidden="1"/>
                      <p:cNvPicPr/>
                      <p:nvPr/>
                    </p:nvPicPr>
                    <p:blipFill>
                      <a:blip r:embed="rId71"/>
                      <a:stretch>
                        <a:fillRect/>
                      </a:stretch>
                    </p:blipFill>
                    <p:spPr>
                      <a:xfrm>
                        <a:off x="1588" y="1588"/>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9" name="Title Placeholder 1"/>
          <p:cNvSpPr>
            <a:spLocks noGrp="1"/>
          </p:cNvSpPr>
          <p:nvPr>
            <p:ph type="title"/>
          </p:nvPr>
        </p:nvSpPr>
        <p:spPr>
          <a:xfrm>
            <a:off x="630000" y="622800"/>
            <a:ext cx="10933350" cy="369332"/>
          </a:xfrm>
          <a:prstGeom prst="rect">
            <a:avLst/>
          </a:prstGeom>
        </p:spPr>
        <p:txBody>
          <a:bodyPr vert="horz" wrap="square" lIns="0" tIns="0" rIns="0" bIns="0" rtlCol="0" anchor="t">
            <a:noAutofit/>
          </a:bodyPr>
          <a:lstStyle/>
          <a:p>
            <a:r>
              <a:rPr lang="en-US"/>
              <a:t>Click to add title</a:t>
            </a:r>
          </a:p>
        </p:txBody>
      </p:sp>
      <p:sp>
        <p:nvSpPr>
          <p:cNvPr id="4" name="Text Placeholder 3"/>
          <p:cNvSpPr>
            <a:spLocks noGrp="1"/>
          </p:cNvSpPr>
          <p:nvPr>
            <p:ph type="body" idx="1"/>
          </p:nvPr>
        </p:nvSpPr>
        <p:spPr>
          <a:xfrm>
            <a:off x="628650" y="1950267"/>
            <a:ext cx="10934700" cy="4079875"/>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24" name="Slide Number">
            <a:extLst>
              <a:ext uri="{FF2B5EF4-FFF2-40B4-BE49-F238E27FC236}">
                <a16:creationId xmlns:a16="http://schemas.microsoft.com/office/drawing/2014/main" id="{2824FF38-26DC-48CC-A1FE-F6CBCEEE1B5C}"/>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64598132"/>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 id="2147483870" r:id="rId26"/>
    <p:sldLayoutId id="2147483871" r:id="rId27"/>
    <p:sldLayoutId id="2147483872" r:id="rId28"/>
    <p:sldLayoutId id="2147483873" r:id="rId29"/>
    <p:sldLayoutId id="2147483874" r:id="rId30"/>
    <p:sldLayoutId id="2147483875" r:id="rId31"/>
    <p:sldLayoutId id="2147483876" r:id="rId32"/>
    <p:sldLayoutId id="2147483877" r:id="rId33"/>
    <p:sldLayoutId id="2147483878" r:id="rId34"/>
    <p:sldLayoutId id="2147483879" r:id="rId35"/>
    <p:sldLayoutId id="2147483880" r:id="rId36"/>
    <p:sldLayoutId id="2147483881" r:id="rId37"/>
    <p:sldLayoutId id="2147483882" r:id="rId38"/>
    <p:sldLayoutId id="2147483883" r:id="rId39"/>
    <p:sldLayoutId id="2147483884" r:id="rId40"/>
    <p:sldLayoutId id="2147483885" r:id="rId41"/>
    <p:sldLayoutId id="2147483886" r:id="rId42"/>
    <p:sldLayoutId id="2147483887" r:id="rId43"/>
    <p:sldLayoutId id="2147483888" r:id="rId44"/>
    <p:sldLayoutId id="2147483889" r:id="rId45"/>
    <p:sldLayoutId id="2147483890" r:id="rId46"/>
    <p:sldLayoutId id="2147483891" r:id="rId47"/>
    <p:sldLayoutId id="2147483892" r:id="rId48"/>
    <p:sldLayoutId id="2147483893" r:id="rId49"/>
    <p:sldLayoutId id="2147483894" r:id="rId50"/>
    <p:sldLayoutId id="2147483895" r:id="rId51"/>
    <p:sldLayoutId id="2147483896" r:id="rId52"/>
    <p:sldLayoutId id="2147483897" r:id="rId53"/>
    <p:sldLayoutId id="2147483898" r:id="rId54"/>
    <p:sldLayoutId id="2147483899" r:id="rId55"/>
    <p:sldLayoutId id="2147483900" r:id="rId56"/>
    <p:sldLayoutId id="2147483901" r:id="rId57"/>
    <p:sldLayoutId id="2147483902" r:id="rId58"/>
    <p:sldLayoutId id="2147483903" r:id="rId59"/>
    <p:sldLayoutId id="2147483904" r:id="rId60"/>
    <p:sldLayoutId id="2147483905" r:id="rId61"/>
    <p:sldLayoutId id="2147483906" r:id="rId62"/>
    <p:sldLayoutId id="2147483907" r:id="rId63"/>
    <p:sldLayoutId id="2147483908" r:id="rId64"/>
    <p:sldLayoutId id="2147483909" r:id="rId65"/>
    <p:sldLayoutId id="2147483910" r:id="rId66"/>
    <p:sldLayoutId id="2147483911" r:id="rId6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100000"/>
        </a:lnSpc>
        <a:spcBef>
          <a:spcPct val="0"/>
        </a:spcBef>
        <a:buNone/>
        <a:defRPr sz="2400" b="1" kern="1200">
          <a:solidFill>
            <a:srgbClr val="002960"/>
          </a:solidFill>
          <a:latin typeface="+mj-lt"/>
          <a:ea typeface="+mj-ea"/>
          <a:cs typeface="+mj-cs"/>
          <a:sym typeface="Arial" panose="020B0604020202020204" pitchFamily="34" charset="0"/>
        </a:defRPr>
      </a:lvl1pPr>
    </p:titleStyle>
    <p:bodyStyle>
      <a:lvl1pPr marL="0" indent="0" algn="l" defTabSz="914400" rtl="0" eaLnBrk="1" latinLnBrk="0" hangingPunct="1">
        <a:lnSpc>
          <a:spcPct val="110000"/>
        </a:lnSpc>
        <a:spcBef>
          <a:spcPts val="600"/>
        </a:spcBef>
        <a:spcAft>
          <a:spcPts val="300"/>
        </a:spcAft>
        <a:buClr>
          <a:srgbClr val="D6E7FF"/>
        </a:buClr>
        <a:buFont typeface="Arial" panose="020B0604020202020204" pitchFamily="34" charset="0"/>
        <a:buChar char="​"/>
        <a:defRPr lang="en-US" sz="1200" kern="1200">
          <a:solidFill>
            <a:srgbClr val="000000"/>
          </a:solidFill>
          <a:latin typeface="+mn-lt"/>
          <a:ea typeface="+mn-ea"/>
          <a:cs typeface="+mn-cs"/>
          <a:sym typeface="Arial" panose="020B0604020202020204" pitchFamily="34" charset="0"/>
        </a:defRPr>
      </a:lvl1pPr>
      <a:lvl2pPr marL="320040" indent="-219456" algn="l" defTabSz="914400" rtl="0" eaLnBrk="1" latinLnBrk="0" hangingPunct="1">
        <a:lnSpc>
          <a:spcPct val="90000"/>
        </a:lnSpc>
        <a:spcBef>
          <a:spcPts val="0"/>
        </a:spcBef>
        <a:spcAft>
          <a:spcPts val="300"/>
        </a:spcAft>
        <a:buClr>
          <a:srgbClr val="000000"/>
        </a:buClr>
        <a:buFont typeface="Wingdings" panose="05000000000000000000" pitchFamily="2" charset="2"/>
        <a:buChar char="§"/>
        <a:defRPr lang="en-US" sz="1200" kern="1200">
          <a:solidFill>
            <a:srgbClr val="000000"/>
          </a:solidFill>
          <a:latin typeface="+mn-lt"/>
          <a:ea typeface="+mn-ea"/>
          <a:cs typeface="+mn-cs"/>
          <a:sym typeface="Arial" panose="020B0604020202020204" pitchFamily="34" charset="0"/>
        </a:defRPr>
      </a:lvl2pPr>
      <a:lvl3pPr marL="649224" indent="-219456" algn="l" defTabSz="914400" rtl="0" eaLnBrk="1" latinLnBrk="0" hangingPunct="1">
        <a:lnSpc>
          <a:spcPct val="90000"/>
        </a:lnSpc>
        <a:spcBef>
          <a:spcPts val="0"/>
        </a:spcBef>
        <a:spcAft>
          <a:spcPts val="300"/>
        </a:spcAft>
        <a:buClr>
          <a:srgbClr val="000000"/>
        </a:buClr>
        <a:buFont typeface="Arial" panose="020B0604020202020204" pitchFamily="34" charset="0"/>
        <a:buChar char="–"/>
        <a:defRPr lang="en-US" sz="1200" kern="1200">
          <a:solidFill>
            <a:srgbClr val="000000"/>
          </a:solidFill>
          <a:latin typeface="+mn-lt"/>
          <a:ea typeface="+mn-ea"/>
          <a:cs typeface="+mn-cs"/>
          <a:sym typeface="Arial" panose="020B0604020202020204" pitchFamily="34" charset="0"/>
        </a:defRPr>
      </a:lvl3pPr>
      <a:lvl4pPr marL="0" indent="0" algn="l" defTabSz="914400" rtl="0" eaLnBrk="1" latinLnBrk="0" hangingPunct="1">
        <a:lnSpc>
          <a:spcPct val="110000"/>
        </a:lnSpc>
        <a:spcBef>
          <a:spcPts val="300"/>
        </a:spcBef>
        <a:spcAft>
          <a:spcPts val="300"/>
        </a:spcAft>
        <a:buClr>
          <a:srgbClr val="D6E7FF"/>
        </a:buClr>
        <a:buFont typeface="Arial" panose="020B0604020202020204" pitchFamily="34" charset="0"/>
        <a:buChar char="​"/>
        <a:defRPr lang="en-US" sz="1600" b="1" kern="1200">
          <a:solidFill>
            <a:srgbClr val="000000"/>
          </a:solidFill>
          <a:latin typeface="+mn-lt"/>
          <a:ea typeface="+mn-ea"/>
          <a:cs typeface="+mn-cs"/>
          <a:sym typeface="Arial" panose="020B0604020202020204" pitchFamily="34" charset="0"/>
        </a:defRPr>
      </a:lvl4pPr>
      <a:lvl5pPr marL="0" indent="0" algn="l" defTabSz="914400" rtl="0" eaLnBrk="1" latinLnBrk="0" hangingPunct="1">
        <a:lnSpc>
          <a:spcPct val="100000"/>
        </a:lnSpc>
        <a:spcBef>
          <a:spcPts val="0"/>
        </a:spcBef>
        <a:spcAft>
          <a:spcPts val="300"/>
        </a:spcAft>
        <a:buClr>
          <a:srgbClr val="D6E7FF"/>
        </a:buClr>
        <a:buFont typeface="Arial" panose="020B0604020202020204" pitchFamily="34" charset="0"/>
        <a:buChar char="​"/>
        <a:defRPr lang="en-US" sz="1600" b="1" kern="1200" smtClean="0">
          <a:solidFill>
            <a:srgbClr val="000000"/>
          </a:solidFill>
          <a:latin typeface="+mn-lt"/>
          <a:ea typeface="+mn-ea"/>
          <a:cs typeface="+mn-cs"/>
          <a:sym typeface="Arial" panose="020B0604020202020204" pitchFamily="34" charset="0"/>
        </a:defRPr>
      </a:lvl5pPr>
      <a:lvl6pPr marL="269875" indent="-152400" algn="l" defTabSz="914400" rtl="0" eaLnBrk="1" latinLnBrk="0" hangingPunct="1">
        <a:lnSpc>
          <a:spcPct val="90000"/>
        </a:lnSpc>
        <a:spcBef>
          <a:spcPts val="0"/>
        </a:spcBef>
        <a:spcAft>
          <a:spcPts val="600"/>
        </a:spcAft>
        <a:buClr>
          <a:srgbClr val="000000"/>
        </a:buClr>
        <a:buFont typeface="Wingdings" panose="05000000000000000000" pitchFamily="2" charset="2"/>
        <a:buChar char="§"/>
        <a:defRPr lang="en-US" sz="1600" kern="1200" smtClean="0">
          <a:solidFill>
            <a:srgbClr val="000000"/>
          </a:solidFill>
          <a:latin typeface="+mn-lt"/>
          <a:ea typeface="+mn-ea"/>
          <a:cs typeface="+mn-cs"/>
          <a:sym typeface="Arial" panose="020B0604020202020204" pitchFamily="34" charset="0"/>
        </a:defRPr>
      </a:lvl6pPr>
      <a:lvl7pPr marL="0" indent="0" algn="l" defTabSz="914400" rtl="0" eaLnBrk="1" latinLnBrk="0" hangingPunct="1">
        <a:lnSpc>
          <a:spcPct val="90000"/>
        </a:lnSpc>
        <a:spcBef>
          <a:spcPts val="900"/>
        </a:spcBef>
        <a:spcAft>
          <a:spcPts val="900"/>
        </a:spcAft>
        <a:buClr>
          <a:srgbClr val="D6E7FF"/>
        </a:buClr>
        <a:buFont typeface="Arial" panose="020B0604020202020204" pitchFamily="34" charset="0"/>
        <a:buChar char="​"/>
        <a:defRPr lang="en-US" sz="4400" kern="1200" baseline="0" smtClean="0">
          <a:solidFill>
            <a:srgbClr val="000000"/>
          </a:solidFill>
          <a:latin typeface="+mn-lt"/>
          <a:ea typeface="+mn-ea"/>
          <a:cs typeface="+mn-cs"/>
          <a:sym typeface="Arial" panose="020B0604020202020204" pitchFamily="34" charset="0"/>
        </a:defRPr>
      </a:lvl7pPr>
      <a:lvl8pPr marL="0" indent="0" algn="l" defTabSz="914400" rtl="0" eaLnBrk="1" latinLnBrk="0" hangingPunct="1">
        <a:lnSpc>
          <a:spcPct val="90000"/>
        </a:lnSpc>
        <a:spcBef>
          <a:spcPts val="900"/>
        </a:spcBef>
        <a:spcAft>
          <a:spcPts val="0"/>
        </a:spcAft>
        <a:buClr>
          <a:srgbClr val="D6E7FF"/>
        </a:buClr>
        <a:buFont typeface="Arial" panose="020B0604020202020204" pitchFamily="34" charset="0"/>
        <a:buChar char="​"/>
        <a:defRPr lang="en-US" sz="5400" b="1" kern="1200" baseline="0" smtClean="0">
          <a:solidFill>
            <a:srgbClr val="000000"/>
          </a:solidFill>
          <a:latin typeface="+mn-lt"/>
          <a:ea typeface="+mn-ea"/>
          <a:cs typeface="+mn-cs"/>
          <a:sym typeface="Arial" panose="020B0604020202020204" pitchFamily="34" charset="0"/>
        </a:defRPr>
      </a:lvl8pPr>
      <a:lvl9pPr marL="0" indent="0" algn="l" defTabSz="914400" rtl="0" eaLnBrk="1" latinLnBrk="0" hangingPunct="1">
        <a:lnSpc>
          <a:spcPct val="100000"/>
        </a:lnSpc>
        <a:spcBef>
          <a:spcPts val="0"/>
        </a:spcBef>
        <a:spcAft>
          <a:spcPts val="900"/>
        </a:spcAft>
        <a:buClr>
          <a:srgbClr val="D6E7FF"/>
        </a:buClr>
        <a:buFont typeface="Arial" panose="020B0604020202020204" pitchFamily="34" charset="0"/>
        <a:buChar char="​"/>
        <a:defRPr lang="en-US" sz="2400" b="1" kern="1200" baseline="0" dirty="0">
          <a:solidFill>
            <a:srgbClr val="000000"/>
          </a:solidFill>
          <a:latin typeface="+mn-lt"/>
          <a:ea typeface="+mn-ea"/>
          <a:cs typeface="+mn-cs"/>
          <a:sym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24">
          <p15:clr>
            <a:srgbClr val="F26B43"/>
          </p15:clr>
        </p15:guide>
        <p15:guide id="2" pos="396">
          <p15:clr>
            <a:srgbClr val="F26B43"/>
          </p15:clr>
        </p15:guide>
        <p15:guide id="3" pos="7284">
          <p15:clr>
            <a:srgbClr val="F26B43"/>
          </p15:clr>
        </p15:guide>
        <p15:guide id="4" orient="horz" pos="379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91A489-B004-7E9A-FC3E-A73AC706F1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51863B-7ABA-3FD9-A684-7AB45D2B69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4A4389-DAE5-4F37-C9D3-E5024BF9B7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B46308-6F4F-42A2-8358-56B40CCE3CD6}" type="datetimeFigureOut">
              <a:rPr lang="en-US" smtClean="0"/>
              <a:t>4/7/2026</a:t>
            </a:fld>
            <a:endParaRPr lang="en-US"/>
          </a:p>
        </p:txBody>
      </p:sp>
      <p:sp>
        <p:nvSpPr>
          <p:cNvPr id="5" name="Footer Placeholder 4">
            <a:extLst>
              <a:ext uri="{FF2B5EF4-FFF2-40B4-BE49-F238E27FC236}">
                <a16:creationId xmlns:a16="http://schemas.microsoft.com/office/drawing/2014/main" id="{F670BDB1-D612-34BA-8C3B-B8EB2DFA7C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68AAA08-FF27-C37A-6D15-78F879256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a:defRPr/>
            </a:pPr>
            <a:fld id="{63B5F9BB-FB3C-4793-8812-3A3B4A155613}" type="slidenum">
              <a:rPr lang="en-US" smtClean="0"/>
              <a:pPr>
                <a:defRPr/>
              </a:pPr>
              <a:t>‹#›</a:t>
            </a:fld>
            <a:endParaRPr lang="en-US"/>
          </a:p>
        </p:txBody>
      </p:sp>
    </p:spTree>
    <p:extLst>
      <p:ext uri="{BB962C8B-B14F-4D97-AF65-F5344CB8AC3E}">
        <p14:creationId xmlns:p14="http://schemas.microsoft.com/office/powerpoint/2010/main" val="223523981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748" r:id="rId15"/>
    <p:sldLayoutId id="2147483756" r:id="rId16"/>
    <p:sldLayoutId id="2147483747" r:id="rId17"/>
    <p:sldLayoutId id="2147483757" r:id="rId18"/>
    <p:sldLayoutId id="2147483758" r:id="rId19"/>
    <p:sldLayoutId id="2147483759" r:id="rId20"/>
    <p:sldLayoutId id="2147483842" r:id="rId2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711200" y="1524001"/>
            <a:ext cx="10795000" cy="4754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9017000" y="6305550"/>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1" dirty="0" smtClean="0"/>
            </a:lvl1pPr>
          </a:lstStyle>
          <a:p>
            <a:pPr>
              <a:defRPr/>
            </a:pPr>
            <a:fld id="{63B5F9BB-FB3C-4793-8812-3A3B4A155613}" type="slidenum">
              <a:rPr lang="en-US" smtClean="0"/>
              <a:pPr>
                <a:defRPr/>
              </a:pPr>
              <a:t>‹#›</a:t>
            </a:fld>
            <a:endParaRPr lang="en-US"/>
          </a:p>
        </p:txBody>
      </p:sp>
      <p:sp>
        <p:nvSpPr>
          <p:cNvPr id="1031" name="Rectangle 7"/>
          <p:cNvSpPr>
            <a:spLocks noChangeArrowheads="1"/>
          </p:cNvSpPr>
          <p:nvPr/>
        </p:nvSpPr>
        <p:spPr bwMode="auto">
          <a:xfrm>
            <a:off x="0" y="1"/>
            <a:ext cx="12192000" cy="1311275"/>
          </a:xfrm>
          <a:prstGeom prst="rect">
            <a:avLst/>
          </a:prstGeom>
          <a:solidFill>
            <a:srgbClr val="55709D"/>
          </a:solidFill>
          <a:ln w="9525">
            <a:noFill/>
            <a:miter lim="800000"/>
            <a:headEnd/>
            <a:tailEnd/>
          </a:ln>
          <a:effectLst/>
        </p:spPr>
        <p:txBody>
          <a:bodyPr tIns="320040" bIns="320040" anchor="ctr"/>
          <a:lstStyle/>
          <a:p>
            <a:pPr algn="ctr">
              <a:defRPr/>
            </a:pPr>
            <a:endParaRPr lang="en-US" sz="4400" b="0">
              <a:solidFill>
                <a:schemeClr val="tx2"/>
              </a:solidFill>
            </a:endParaRPr>
          </a:p>
        </p:txBody>
      </p:sp>
    </p:spTree>
    <p:extLst>
      <p:ext uri="{BB962C8B-B14F-4D97-AF65-F5344CB8AC3E}">
        <p14:creationId xmlns:p14="http://schemas.microsoft.com/office/powerpoint/2010/main" val="891885276"/>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41" r:id="rId9"/>
  </p:sldLayoutIdLst>
  <p:hf hdr="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2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Char char="–"/>
        <a:defRPr>
          <a:solidFill>
            <a:schemeClr val="tx1"/>
          </a:solidFill>
          <a:latin typeface="Calibri" pitchFamily="34" charset="0"/>
        </a:defRPr>
      </a:lvl2pPr>
      <a:lvl3pPr marL="1143000" indent="-228600" algn="l" rtl="0" eaLnBrk="1" fontAlgn="base" hangingPunct="1">
        <a:spcBef>
          <a:spcPct val="20000"/>
        </a:spcBef>
        <a:spcAft>
          <a:spcPct val="0"/>
        </a:spcAft>
        <a:buFont typeface="Courier New" pitchFamily="49" charset="0"/>
        <a:buChar char="o"/>
        <a:defRPr sz="1600">
          <a:solidFill>
            <a:schemeClr val="tx1"/>
          </a:solidFill>
          <a:latin typeface="Calibri" pitchFamily="34" charset="0"/>
        </a:defRPr>
      </a:lvl3pPr>
      <a:lvl4pPr marL="1600200" indent="-228600" algn="l" rtl="0" eaLnBrk="1" fontAlgn="base" hangingPunct="1">
        <a:spcBef>
          <a:spcPct val="20000"/>
        </a:spcBef>
        <a:spcAft>
          <a:spcPct val="0"/>
        </a:spcAft>
        <a:buFont typeface="Wingdings" pitchFamily="2" charset="2"/>
        <a:buChar char="§"/>
        <a:defRPr sz="1400">
          <a:solidFill>
            <a:schemeClr val="tx1"/>
          </a:solidFill>
          <a:latin typeface="Calibri" pitchFamily="34" charset="0"/>
        </a:defRPr>
      </a:lvl4pPr>
      <a:lvl5pPr marL="2057400" indent="-228600" algn="l" rtl="0" eaLnBrk="1" fontAlgn="base" hangingPunct="1">
        <a:spcBef>
          <a:spcPct val="20000"/>
        </a:spcBef>
        <a:spcAft>
          <a:spcPct val="0"/>
        </a:spcAft>
        <a:buChar char="»"/>
        <a:defRPr sz="1200">
          <a:solidFill>
            <a:schemeClr val="tx1"/>
          </a:solidFill>
          <a:latin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9"/>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0" imgW="270" imgH="270" progId="TCLayout.ActiveDocument.1">
                  <p:embed/>
                </p:oleObj>
              </mc:Choice>
              <mc:Fallback>
                <p:oleObj name="think-cell Slide" r:id="rId70" imgW="270" imgH="270" progId="TCLayout.ActiveDocument.1">
                  <p:embed/>
                  <p:pic>
                    <p:nvPicPr>
                      <p:cNvPr id="2" name="Object 1" hidden="1"/>
                      <p:cNvPicPr/>
                      <p:nvPr/>
                    </p:nvPicPr>
                    <p:blipFill>
                      <a:blip r:embed="rId71"/>
                      <a:stretch>
                        <a:fillRect/>
                      </a:stretch>
                    </p:blipFill>
                    <p:spPr>
                      <a:xfrm>
                        <a:off x="1588" y="1588"/>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9" name="Title Placeholder 1"/>
          <p:cNvSpPr>
            <a:spLocks noGrp="1"/>
          </p:cNvSpPr>
          <p:nvPr>
            <p:ph type="title"/>
          </p:nvPr>
        </p:nvSpPr>
        <p:spPr>
          <a:xfrm>
            <a:off x="630000" y="622800"/>
            <a:ext cx="10933350" cy="369332"/>
          </a:xfrm>
          <a:prstGeom prst="rect">
            <a:avLst/>
          </a:prstGeom>
        </p:spPr>
        <p:txBody>
          <a:bodyPr vert="horz" wrap="square" lIns="0" tIns="0" rIns="0" bIns="0" rtlCol="0" anchor="t">
            <a:noAutofit/>
          </a:bodyPr>
          <a:lstStyle/>
          <a:p>
            <a:r>
              <a:rPr lang="en-US"/>
              <a:t>Click to add title</a:t>
            </a:r>
          </a:p>
        </p:txBody>
      </p:sp>
      <p:sp>
        <p:nvSpPr>
          <p:cNvPr id="4" name="Text Placeholder 3"/>
          <p:cNvSpPr>
            <a:spLocks noGrp="1"/>
          </p:cNvSpPr>
          <p:nvPr>
            <p:ph type="body" idx="1"/>
          </p:nvPr>
        </p:nvSpPr>
        <p:spPr>
          <a:xfrm>
            <a:off x="628650" y="1950267"/>
            <a:ext cx="10934700" cy="40798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lide Number">
            <a:extLst>
              <a:ext uri="{FF2B5EF4-FFF2-40B4-BE49-F238E27FC236}">
                <a16:creationId xmlns:a16="http://schemas.microsoft.com/office/drawing/2014/main" id="{2824FF38-26DC-48CC-A1FE-F6CBCEEE1B5C}"/>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70388319"/>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 id="2147483960" r:id="rId18"/>
    <p:sldLayoutId id="2147483961" r:id="rId19"/>
    <p:sldLayoutId id="2147483962" r:id="rId20"/>
    <p:sldLayoutId id="2147483963" r:id="rId21"/>
    <p:sldLayoutId id="2147483964" r:id="rId22"/>
    <p:sldLayoutId id="2147483965" r:id="rId23"/>
    <p:sldLayoutId id="2147483966" r:id="rId24"/>
    <p:sldLayoutId id="2147483967" r:id="rId25"/>
    <p:sldLayoutId id="2147483968" r:id="rId26"/>
    <p:sldLayoutId id="2147483969" r:id="rId27"/>
    <p:sldLayoutId id="2147483970" r:id="rId28"/>
    <p:sldLayoutId id="2147483971" r:id="rId29"/>
    <p:sldLayoutId id="2147483972" r:id="rId30"/>
    <p:sldLayoutId id="2147483973" r:id="rId31"/>
    <p:sldLayoutId id="2147483974" r:id="rId32"/>
    <p:sldLayoutId id="2147483975" r:id="rId33"/>
    <p:sldLayoutId id="2147483976" r:id="rId34"/>
    <p:sldLayoutId id="2147483977" r:id="rId35"/>
    <p:sldLayoutId id="2147483978" r:id="rId36"/>
    <p:sldLayoutId id="2147483979" r:id="rId37"/>
    <p:sldLayoutId id="2147483980" r:id="rId38"/>
    <p:sldLayoutId id="2147483981" r:id="rId39"/>
    <p:sldLayoutId id="2147483982" r:id="rId40"/>
    <p:sldLayoutId id="2147483983" r:id="rId41"/>
    <p:sldLayoutId id="2147483984" r:id="rId42"/>
    <p:sldLayoutId id="2147483985" r:id="rId43"/>
    <p:sldLayoutId id="2147483986" r:id="rId44"/>
    <p:sldLayoutId id="2147483987" r:id="rId45"/>
    <p:sldLayoutId id="2147483988" r:id="rId46"/>
    <p:sldLayoutId id="2147483989" r:id="rId47"/>
    <p:sldLayoutId id="2147483990" r:id="rId48"/>
    <p:sldLayoutId id="2147483991" r:id="rId49"/>
    <p:sldLayoutId id="2147483992" r:id="rId50"/>
    <p:sldLayoutId id="2147483993" r:id="rId51"/>
    <p:sldLayoutId id="2147483994" r:id="rId52"/>
    <p:sldLayoutId id="2147483995" r:id="rId53"/>
    <p:sldLayoutId id="2147483996" r:id="rId54"/>
    <p:sldLayoutId id="2147483997" r:id="rId55"/>
    <p:sldLayoutId id="2147483998" r:id="rId56"/>
    <p:sldLayoutId id="2147483999" r:id="rId57"/>
    <p:sldLayoutId id="2147484000" r:id="rId58"/>
    <p:sldLayoutId id="2147484001" r:id="rId59"/>
    <p:sldLayoutId id="2147484002" r:id="rId60"/>
    <p:sldLayoutId id="2147484003" r:id="rId61"/>
    <p:sldLayoutId id="2147484004" r:id="rId62"/>
    <p:sldLayoutId id="2147484005" r:id="rId63"/>
    <p:sldLayoutId id="2147484006" r:id="rId64"/>
    <p:sldLayoutId id="2147484007" r:id="rId65"/>
    <p:sldLayoutId id="2147484008" r:id="rId66"/>
    <p:sldLayoutId id="2147484009" r:id="rId6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100000"/>
        </a:lnSpc>
        <a:spcBef>
          <a:spcPct val="0"/>
        </a:spcBef>
        <a:buNone/>
        <a:defRPr sz="2400" b="1" kern="1200">
          <a:solidFill>
            <a:srgbClr val="002960"/>
          </a:solidFill>
          <a:latin typeface="+mj-lt"/>
          <a:ea typeface="+mj-ea"/>
          <a:cs typeface="+mj-cs"/>
          <a:sym typeface="Arial" panose="020B0604020202020204" pitchFamily="34" charset="0"/>
        </a:defRPr>
      </a:lvl1pPr>
    </p:titleStyle>
    <p:bodyStyle>
      <a:lvl1pPr marL="0" indent="0" algn="l" defTabSz="914400" rtl="0" eaLnBrk="1" latinLnBrk="0" hangingPunct="1">
        <a:lnSpc>
          <a:spcPct val="110000"/>
        </a:lnSpc>
        <a:spcBef>
          <a:spcPts val="600"/>
        </a:spcBef>
        <a:spcAft>
          <a:spcPts val="300"/>
        </a:spcAft>
        <a:buClr>
          <a:srgbClr val="D6E7FF"/>
        </a:buClr>
        <a:buFont typeface="Arial" panose="020B0604020202020204" pitchFamily="34" charset="0"/>
        <a:buChar char="​"/>
        <a:defRPr lang="en-US" sz="1200" kern="1200">
          <a:solidFill>
            <a:srgbClr val="000000"/>
          </a:solidFill>
          <a:latin typeface="+mn-lt"/>
          <a:ea typeface="+mn-ea"/>
          <a:cs typeface="+mn-cs"/>
          <a:sym typeface="Arial" panose="020B0604020202020204" pitchFamily="34" charset="0"/>
        </a:defRPr>
      </a:lvl1pPr>
      <a:lvl2pPr marL="320040" indent="-219456" algn="l" defTabSz="914400" rtl="0" eaLnBrk="1" latinLnBrk="0" hangingPunct="1">
        <a:lnSpc>
          <a:spcPct val="90000"/>
        </a:lnSpc>
        <a:spcBef>
          <a:spcPts val="0"/>
        </a:spcBef>
        <a:spcAft>
          <a:spcPts val="300"/>
        </a:spcAft>
        <a:buClr>
          <a:srgbClr val="000000"/>
        </a:buClr>
        <a:buFont typeface="Wingdings" panose="05000000000000000000" pitchFamily="2" charset="2"/>
        <a:buChar char="§"/>
        <a:defRPr lang="en-US" sz="1200" kern="1200">
          <a:solidFill>
            <a:srgbClr val="000000"/>
          </a:solidFill>
          <a:latin typeface="+mn-lt"/>
          <a:ea typeface="+mn-ea"/>
          <a:cs typeface="+mn-cs"/>
          <a:sym typeface="Arial" panose="020B0604020202020204" pitchFamily="34" charset="0"/>
        </a:defRPr>
      </a:lvl2pPr>
      <a:lvl3pPr marL="649224" indent="-219456" algn="l" defTabSz="914400" rtl="0" eaLnBrk="1" latinLnBrk="0" hangingPunct="1">
        <a:lnSpc>
          <a:spcPct val="90000"/>
        </a:lnSpc>
        <a:spcBef>
          <a:spcPts val="0"/>
        </a:spcBef>
        <a:spcAft>
          <a:spcPts val="300"/>
        </a:spcAft>
        <a:buClr>
          <a:srgbClr val="000000"/>
        </a:buClr>
        <a:buFont typeface="Arial" panose="020B0604020202020204" pitchFamily="34" charset="0"/>
        <a:buChar char="–"/>
        <a:defRPr lang="en-US" sz="1200" kern="1200">
          <a:solidFill>
            <a:srgbClr val="000000"/>
          </a:solidFill>
          <a:latin typeface="+mn-lt"/>
          <a:ea typeface="+mn-ea"/>
          <a:cs typeface="+mn-cs"/>
          <a:sym typeface="Arial" panose="020B0604020202020204" pitchFamily="34" charset="0"/>
        </a:defRPr>
      </a:lvl3pPr>
      <a:lvl4pPr marL="0" indent="0" algn="l" defTabSz="914400" rtl="0" eaLnBrk="1" latinLnBrk="0" hangingPunct="1">
        <a:lnSpc>
          <a:spcPct val="110000"/>
        </a:lnSpc>
        <a:spcBef>
          <a:spcPts val="300"/>
        </a:spcBef>
        <a:spcAft>
          <a:spcPts val="300"/>
        </a:spcAft>
        <a:buClr>
          <a:srgbClr val="D6E7FF"/>
        </a:buClr>
        <a:buFont typeface="Arial" panose="020B0604020202020204" pitchFamily="34" charset="0"/>
        <a:buChar char="​"/>
        <a:defRPr lang="en-US" sz="1600" b="1" kern="1200">
          <a:solidFill>
            <a:srgbClr val="000000"/>
          </a:solidFill>
          <a:latin typeface="+mn-lt"/>
          <a:ea typeface="+mn-ea"/>
          <a:cs typeface="+mn-cs"/>
          <a:sym typeface="Arial" panose="020B0604020202020204" pitchFamily="34" charset="0"/>
        </a:defRPr>
      </a:lvl4pPr>
      <a:lvl5pPr marL="0" indent="0" algn="l" defTabSz="914400" rtl="0" eaLnBrk="1" latinLnBrk="0" hangingPunct="1">
        <a:lnSpc>
          <a:spcPct val="100000"/>
        </a:lnSpc>
        <a:spcBef>
          <a:spcPts val="0"/>
        </a:spcBef>
        <a:spcAft>
          <a:spcPts val="300"/>
        </a:spcAft>
        <a:buClr>
          <a:srgbClr val="D6E7FF"/>
        </a:buClr>
        <a:buFont typeface="Arial" panose="020B0604020202020204" pitchFamily="34" charset="0"/>
        <a:buChar char="​"/>
        <a:defRPr lang="en-US" sz="1600" b="1" kern="1200" smtClean="0">
          <a:solidFill>
            <a:srgbClr val="000000"/>
          </a:solidFill>
          <a:latin typeface="+mn-lt"/>
          <a:ea typeface="+mn-ea"/>
          <a:cs typeface="+mn-cs"/>
          <a:sym typeface="Arial" panose="020B0604020202020204" pitchFamily="34" charset="0"/>
        </a:defRPr>
      </a:lvl5pPr>
      <a:lvl6pPr marL="269875" indent="-152400" algn="l" defTabSz="914400" rtl="0" eaLnBrk="1" latinLnBrk="0" hangingPunct="1">
        <a:lnSpc>
          <a:spcPct val="90000"/>
        </a:lnSpc>
        <a:spcBef>
          <a:spcPts val="0"/>
        </a:spcBef>
        <a:spcAft>
          <a:spcPts val="600"/>
        </a:spcAft>
        <a:buClr>
          <a:srgbClr val="000000"/>
        </a:buClr>
        <a:buFont typeface="Wingdings" panose="05000000000000000000" pitchFamily="2" charset="2"/>
        <a:buChar char="§"/>
        <a:defRPr lang="en-US" sz="1600" kern="1200" smtClean="0">
          <a:solidFill>
            <a:srgbClr val="000000"/>
          </a:solidFill>
          <a:latin typeface="+mn-lt"/>
          <a:ea typeface="+mn-ea"/>
          <a:cs typeface="+mn-cs"/>
          <a:sym typeface="Arial" panose="020B0604020202020204" pitchFamily="34" charset="0"/>
        </a:defRPr>
      </a:lvl6pPr>
      <a:lvl7pPr marL="0" indent="0" algn="l" defTabSz="914400" rtl="0" eaLnBrk="1" latinLnBrk="0" hangingPunct="1">
        <a:lnSpc>
          <a:spcPct val="90000"/>
        </a:lnSpc>
        <a:spcBef>
          <a:spcPts val="900"/>
        </a:spcBef>
        <a:spcAft>
          <a:spcPts val="900"/>
        </a:spcAft>
        <a:buClr>
          <a:srgbClr val="D6E7FF"/>
        </a:buClr>
        <a:buFont typeface="Arial" panose="020B0604020202020204" pitchFamily="34" charset="0"/>
        <a:buChar char="​"/>
        <a:defRPr lang="en-US" sz="4400" kern="1200" baseline="0" smtClean="0">
          <a:solidFill>
            <a:srgbClr val="000000"/>
          </a:solidFill>
          <a:latin typeface="+mn-lt"/>
          <a:ea typeface="+mn-ea"/>
          <a:cs typeface="+mn-cs"/>
          <a:sym typeface="Arial" panose="020B0604020202020204" pitchFamily="34" charset="0"/>
        </a:defRPr>
      </a:lvl7pPr>
      <a:lvl8pPr marL="0" indent="0" algn="l" defTabSz="914400" rtl="0" eaLnBrk="1" latinLnBrk="0" hangingPunct="1">
        <a:lnSpc>
          <a:spcPct val="90000"/>
        </a:lnSpc>
        <a:spcBef>
          <a:spcPts val="900"/>
        </a:spcBef>
        <a:spcAft>
          <a:spcPts val="0"/>
        </a:spcAft>
        <a:buClr>
          <a:srgbClr val="D6E7FF"/>
        </a:buClr>
        <a:buFont typeface="Arial" panose="020B0604020202020204" pitchFamily="34" charset="0"/>
        <a:buChar char="​"/>
        <a:defRPr lang="en-US" sz="5400" b="1" kern="1200" baseline="0" smtClean="0">
          <a:solidFill>
            <a:srgbClr val="000000"/>
          </a:solidFill>
          <a:latin typeface="+mn-lt"/>
          <a:ea typeface="+mn-ea"/>
          <a:cs typeface="+mn-cs"/>
          <a:sym typeface="Arial" panose="020B0604020202020204" pitchFamily="34" charset="0"/>
        </a:defRPr>
      </a:lvl8pPr>
      <a:lvl9pPr marL="0" indent="0" algn="l" defTabSz="914400" rtl="0" eaLnBrk="1" latinLnBrk="0" hangingPunct="1">
        <a:lnSpc>
          <a:spcPct val="100000"/>
        </a:lnSpc>
        <a:spcBef>
          <a:spcPts val="0"/>
        </a:spcBef>
        <a:spcAft>
          <a:spcPts val="900"/>
        </a:spcAft>
        <a:buClr>
          <a:srgbClr val="D6E7FF"/>
        </a:buClr>
        <a:buFont typeface="Arial" panose="020B0604020202020204" pitchFamily="34" charset="0"/>
        <a:buChar char="​"/>
        <a:defRPr lang="en-US" sz="2400" b="1" kern="1200" baseline="0" dirty="0">
          <a:solidFill>
            <a:srgbClr val="000000"/>
          </a:solidFill>
          <a:latin typeface="+mn-lt"/>
          <a:ea typeface="+mn-ea"/>
          <a:cs typeface="+mn-cs"/>
          <a:sym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24">
          <p15:clr>
            <a:srgbClr val="F26B43"/>
          </p15:clr>
        </p15:guide>
        <p15:guide id="2" pos="396">
          <p15:clr>
            <a:srgbClr val="F26B43"/>
          </p15:clr>
        </p15:guide>
        <p15:guide id="3" pos="7284">
          <p15:clr>
            <a:srgbClr val="F26B43"/>
          </p15:clr>
        </p15:guide>
        <p15:guide id="4" orient="horz" pos="37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711200" y="1524001"/>
            <a:ext cx="10795000" cy="4754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9017000" y="6305550"/>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1" dirty="0" smtClean="0"/>
            </a:lvl1pPr>
          </a:lstStyle>
          <a:p>
            <a:pPr>
              <a:defRPr/>
            </a:pPr>
            <a:fld id="{63B5F9BB-FB3C-4793-8812-3A3B4A155613}" type="slidenum">
              <a:rPr lang="en-US" smtClean="0"/>
              <a:pPr>
                <a:defRPr/>
              </a:pPr>
              <a:t>‹#›</a:t>
            </a:fld>
            <a:endParaRPr lang="en-US"/>
          </a:p>
        </p:txBody>
      </p:sp>
      <p:sp>
        <p:nvSpPr>
          <p:cNvPr id="1031" name="Rectangle 7"/>
          <p:cNvSpPr>
            <a:spLocks noChangeArrowheads="1"/>
          </p:cNvSpPr>
          <p:nvPr/>
        </p:nvSpPr>
        <p:spPr bwMode="auto">
          <a:xfrm>
            <a:off x="0" y="1"/>
            <a:ext cx="12192000" cy="1311275"/>
          </a:xfrm>
          <a:prstGeom prst="rect">
            <a:avLst/>
          </a:prstGeom>
          <a:solidFill>
            <a:srgbClr val="55709D"/>
          </a:solidFill>
          <a:ln w="9525">
            <a:noFill/>
            <a:miter lim="800000"/>
            <a:headEnd/>
            <a:tailEnd/>
          </a:ln>
          <a:effectLst/>
        </p:spPr>
        <p:txBody>
          <a:bodyPr tIns="320040" bIns="320040" anchor="ctr"/>
          <a:lstStyle/>
          <a:p>
            <a:pPr algn="ctr">
              <a:defRPr/>
            </a:pPr>
            <a:endParaRPr lang="en-US" sz="4400" b="0">
              <a:solidFill>
                <a:schemeClr val="tx2"/>
              </a:solidFill>
            </a:endParaRPr>
          </a:p>
        </p:txBody>
      </p:sp>
    </p:spTree>
    <p:extLst>
      <p:ext uri="{BB962C8B-B14F-4D97-AF65-F5344CB8AC3E}">
        <p14:creationId xmlns:p14="http://schemas.microsoft.com/office/powerpoint/2010/main" val="3490431860"/>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4" r:id="rId9"/>
  </p:sldLayoutIdLst>
  <p:hf hdr="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2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Char char="–"/>
        <a:defRPr>
          <a:solidFill>
            <a:schemeClr val="tx1"/>
          </a:solidFill>
          <a:latin typeface="Calibri" pitchFamily="34" charset="0"/>
        </a:defRPr>
      </a:lvl2pPr>
      <a:lvl3pPr marL="1143000" indent="-228600" algn="l" rtl="0" eaLnBrk="1" fontAlgn="base" hangingPunct="1">
        <a:spcBef>
          <a:spcPct val="20000"/>
        </a:spcBef>
        <a:spcAft>
          <a:spcPct val="0"/>
        </a:spcAft>
        <a:buFont typeface="Courier New" pitchFamily="49" charset="0"/>
        <a:buChar char="o"/>
        <a:defRPr sz="1600">
          <a:solidFill>
            <a:schemeClr val="tx1"/>
          </a:solidFill>
          <a:latin typeface="Calibri" pitchFamily="34" charset="0"/>
        </a:defRPr>
      </a:lvl3pPr>
      <a:lvl4pPr marL="1600200" indent="-228600" algn="l" rtl="0" eaLnBrk="1" fontAlgn="base" hangingPunct="1">
        <a:spcBef>
          <a:spcPct val="20000"/>
        </a:spcBef>
        <a:spcAft>
          <a:spcPct val="0"/>
        </a:spcAft>
        <a:buFont typeface="Wingdings" pitchFamily="2" charset="2"/>
        <a:buChar char="§"/>
        <a:defRPr sz="1400">
          <a:solidFill>
            <a:schemeClr val="tx1"/>
          </a:solidFill>
          <a:latin typeface="Calibri" pitchFamily="34" charset="0"/>
        </a:defRPr>
      </a:lvl4pPr>
      <a:lvl5pPr marL="2057400" indent="-228600" algn="l" rtl="0" eaLnBrk="1" fontAlgn="base" hangingPunct="1">
        <a:spcBef>
          <a:spcPct val="20000"/>
        </a:spcBef>
        <a:spcAft>
          <a:spcPct val="0"/>
        </a:spcAft>
        <a:buChar char="»"/>
        <a:defRPr sz="1200">
          <a:solidFill>
            <a:schemeClr val="tx1"/>
          </a:solidFill>
          <a:latin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91A489-B004-7E9A-FC3E-A73AC706F1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51863B-7ABA-3FD9-A684-7AB45D2B69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4A4389-DAE5-4F37-C9D3-E5024BF9B7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B46308-6F4F-42A2-8358-56B40CCE3CD6}" type="datetimeFigureOut">
              <a:rPr lang="en-US" smtClean="0"/>
              <a:t>4/7/2026</a:t>
            </a:fld>
            <a:endParaRPr lang="en-US"/>
          </a:p>
        </p:txBody>
      </p:sp>
      <p:sp>
        <p:nvSpPr>
          <p:cNvPr id="5" name="Footer Placeholder 4">
            <a:extLst>
              <a:ext uri="{FF2B5EF4-FFF2-40B4-BE49-F238E27FC236}">
                <a16:creationId xmlns:a16="http://schemas.microsoft.com/office/drawing/2014/main" id="{F670BDB1-D612-34BA-8C3B-B8EB2DFA7C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68AAA08-FF27-C37A-6D15-78F879256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B3D39FD-6631-4D38-A391-F5145C3B8F81}" type="slidenum">
              <a:rPr lang="en-US" smtClean="0"/>
              <a:t>‹#›</a:t>
            </a:fld>
            <a:endParaRPr lang="en-US"/>
          </a:p>
        </p:txBody>
      </p:sp>
    </p:spTree>
    <p:extLst>
      <p:ext uri="{BB962C8B-B14F-4D97-AF65-F5344CB8AC3E}">
        <p14:creationId xmlns:p14="http://schemas.microsoft.com/office/powerpoint/2010/main" val="4222041271"/>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72" r:id="rId14"/>
    <p:sldLayoutId id="2147484073" r:id="rId15"/>
    <p:sldLayoutId id="2147484074" r:id="rId16"/>
    <p:sldLayoutId id="2147484075" r:id="rId17"/>
    <p:sldLayoutId id="214748407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B512C5-FC13-9B69-E2F6-5E7C7E4F6B47}"/>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4AB269B-45DF-55FA-CCF5-E882D89C65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23220768"/>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Lst>
  <p:txStyles>
    <p:titleStyle>
      <a:lvl1pPr algn="l" defTabSz="914400" rtl="0" eaLnBrk="1" latinLnBrk="0" hangingPunct="1">
        <a:lnSpc>
          <a:spcPct val="90000"/>
        </a:lnSpc>
        <a:spcBef>
          <a:spcPct val="0"/>
        </a:spcBef>
        <a:buNone/>
        <a:defRPr sz="4000" b="1" kern="1200">
          <a:solidFill>
            <a:schemeClr val="accent6">
              <a:lumMod val="50000"/>
            </a:schemeClr>
          </a:solidFill>
          <a:latin typeface="FreeSans"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168F"/>
        </a:buClr>
        <a:buFont typeface="FreeSans" panose="020B0504020202020204" pitchFamily="34" charset="0"/>
        <a:buChar char="•"/>
        <a:defRPr sz="1400" kern="1200">
          <a:solidFill>
            <a:schemeClr val="bg1">
              <a:lumMod val="50000"/>
            </a:schemeClr>
          </a:solidFill>
          <a:latin typeface="FreeSans" panose="020B0504020202020204" pitchFamily="34" charset="0"/>
          <a:ea typeface="FreeSans" panose="020B0504020202020204" pitchFamily="34" charset="0"/>
          <a:cs typeface="FreeSans" panose="020B0504020202020204" pitchFamily="34" charset="0"/>
        </a:defRPr>
      </a:lvl1pPr>
      <a:lvl2pPr marL="685800" indent="-228600" algn="l" defTabSz="914400" rtl="0" eaLnBrk="1" latinLnBrk="0" hangingPunct="1">
        <a:lnSpc>
          <a:spcPct val="90000"/>
        </a:lnSpc>
        <a:spcBef>
          <a:spcPts val="500"/>
        </a:spcBef>
        <a:buClr>
          <a:srgbClr val="00168F"/>
        </a:buClr>
        <a:buFont typeface="FreeSans" panose="020B0504020202020204" pitchFamily="34" charset="0"/>
        <a:buChar char="•"/>
        <a:defRPr sz="1400" kern="1200">
          <a:solidFill>
            <a:schemeClr val="bg1">
              <a:lumMod val="50000"/>
            </a:schemeClr>
          </a:solidFill>
          <a:latin typeface="FreeSans" panose="020B0504020202020204" pitchFamily="34" charset="0"/>
          <a:ea typeface="FreeSans" panose="020B0504020202020204" pitchFamily="34" charset="0"/>
          <a:cs typeface="FreeSans" panose="020B0504020202020204" pitchFamily="34" charset="0"/>
        </a:defRPr>
      </a:lvl2pPr>
      <a:lvl3pPr marL="1143000" indent="-228600" algn="l" defTabSz="914400" rtl="0" eaLnBrk="1" latinLnBrk="0" hangingPunct="1">
        <a:lnSpc>
          <a:spcPct val="90000"/>
        </a:lnSpc>
        <a:spcBef>
          <a:spcPts val="500"/>
        </a:spcBef>
        <a:buClr>
          <a:srgbClr val="00168F"/>
        </a:buClr>
        <a:buFont typeface="FreeSans" panose="020B0504020202020204" pitchFamily="34" charset="0"/>
        <a:buChar char="•"/>
        <a:defRPr sz="1400" kern="1200">
          <a:solidFill>
            <a:schemeClr val="bg1">
              <a:lumMod val="50000"/>
            </a:schemeClr>
          </a:solidFill>
          <a:latin typeface="FreeSans" panose="020B0504020202020204" pitchFamily="34" charset="0"/>
          <a:ea typeface="FreeSans" panose="020B0504020202020204" pitchFamily="34" charset="0"/>
          <a:cs typeface="FreeSans" panose="020B0504020202020204" pitchFamily="34" charset="0"/>
        </a:defRPr>
      </a:lvl3pPr>
      <a:lvl4pPr marL="1600200" indent="-228600" algn="l" defTabSz="914400" rtl="0" eaLnBrk="1" latinLnBrk="0" hangingPunct="1">
        <a:lnSpc>
          <a:spcPct val="90000"/>
        </a:lnSpc>
        <a:spcBef>
          <a:spcPts val="500"/>
        </a:spcBef>
        <a:buClr>
          <a:srgbClr val="00168F"/>
        </a:buClr>
        <a:buFont typeface="FreeSans" panose="020B0504020202020204" pitchFamily="34" charset="0"/>
        <a:buChar char="•"/>
        <a:defRPr sz="1400" kern="1200">
          <a:solidFill>
            <a:schemeClr val="bg1">
              <a:lumMod val="50000"/>
            </a:schemeClr>
          </a:solidFill>
          <a:latin typeface="FreeSans" panose="020B0504020202020204" pitchFamily="34" charset="0"/>
          <a:ea typeface="FreeSans" panose="020B0504020202020204" pitchFamily="34" charset="0"/>
          <a:cs typeface="FreeSans" panose="020B0504020202020204" pitchFamily="34" charset="0"/>
        </a:defRPr>
      </a:lvl4pPr>
      <a:lvl5pPr marL="2057400" indent="-228600" algn="l" defTabSz="914400" rtl="0" eaLnBrk="1" latinLnBrk="0" hangingPunct="1">
        <a:lnSpc>
          <a:spcPct val="90000"/>
        </a:lnSpc>
        <a:spcBef>
          <a:spcPts val="500"/>
        </a:spcBef>
        <a:buClr>
          <a:srgbClr val="00168F"/>
        </a:buClr>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B512C5-FC13-9B69-E2F6-5E7C7E4F6B47}"/>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9902CBBB-E08B-93E1-6ED4-5B1BE8CD2D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63099126"/>
      </p:ext>
    </p:extLst>
  </p:cSld>
  <p:clrMap bg1="lt1" tx1="dk1" bg2="lt2" tx2="dk2" accent1="accent1" accent2="accent2" accent3="accent3" accent4="accent4" accent5="accent5" accent6="accent6" hlink="hlink" folHlink="folHlink"/>
  <p:sldLayoutIdLst>
    <p:sldLayoutId id="2147484044" r:id="rId1"/>
    <p:sldLayoutId id="2147484045" r:id="rId2"/>
  </p:sldLayoutIdLst>
  <p:txStyles>
    <p:titleStyle>
      <a:lvl1pPr algn="l" defTabSz="914400" rtl="0" eaLnBrk="1" latinLnBrk="0" hangingPunct="1">
        <a:lnSpc>
          <a:spcPct val="90000"/>
        </a:lnSpc>
        <a:spcBef>
          <a:spcPct val="0"/>
        </a:spcBef>
        <a:buNone/>
        <a:defRPr sz="4000" b="1" kern="1200">
          <a:solidFill>
            <a:schemeClr val="accent6">
              <a:lumMod val="50000"/>
            </a:schemeClr>
          </a:solidFill>
          <a:latin typeface="FreeSans"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168F"/>
        </a:buClr>
        <a:buFont typeface="FreeSans" panose="020B0504020202020204" pitchFamily="34" charset="0"/>
        <a:buChar char="•"/>
        <a:defRPr sz="1400" kern="1200">
          <a:solidFill>
            <a:schemeClr val="bg1">
              <a:lumMod val="50000"/>
            </a:schemeClr>
          </a:solidFill>
          <a:latin typeface="FreeSans" panose="020B0504020202020204" pitchFamily="34" charset="0"/>
          <a:ea typeface="FreeSans" panose="020B0504020202020204" pitchFamily="34" charset="0"/>
          <a:cs typeface="FreeSans" panose="020B0504020202020204" pitchFamily="34" charset="0"/>
        </a:defRPr>
      </a:lvl1pPr>
      <a:lvl2pPr marL="685800" indent="-228600" algn="l" defTabSz="914400" rtl="0" eaLnBrk="1" latinLnBrk="0" hangingPunct="1">
        <a:lnSpc>
          <a:spcPct val="90000"/>
        </a:lnSpc>
        <a:spcBef>
          <a:spcPts val="500"/>
        </a:spcBef>
        <a:buClr>
          <a:srgbClr val="00168F"/>
        </a:buClr>
        <a:buFont typeface="FreeSans" panose="020B0504020202020204" pitchFamily="34" charset="0"/>
        <a:buChar char="•"/>
        <a:defRPr sz="1400" kern="1200">
          <a:solidFill>
            <a:schemeClr val="bg1">
              <a:lumMod val="50000"/>
            </a:schemeClr>
          </a:solidFill>
          <a:latin typeface="FreeSans" panose="020B0504020202020204" pitchFamily="34" charset="0"/>
          <a:ea typeface="FreeSans" panose="020B0504020202020204" pitchFamily="34" charset="0"/>
          <a:cs typeface="FreeSans" panose="020B0504020202020204" pitchFamily="34" charset="0"/>
        </a:defRPr>
      </a:lvl2pPr>
      <a:lvl3pPr marL="1143000" indent="-228600" algn="l" defTabSz="914400" rtl="0" eaLnBrk="1" latinLnBrk="0" hangingPunct="1">
        <a:lnSpc>
          <a:spcPct val="90000"/>
        </a:lnSpc>
        <a:spcBef>
          <a:spcPts val="500"/>
        </a:spcBef>
        <a:buClr>
          <a:srgbClr val="00168F"/>
        </a:buClr>
        <a:buFont typeface="FreeSans" panose="020B0504020202020204" pitchFamily="34" charset="0"/>
        <a:buChar char="•"/>
        <a:defRPr sz="1400" kern="1200">
          <a:solidFill>
            <a:schemeClr val="bg1">
              <a:lumMod val="50000"/>
            </a:schemeClr>
          </a:solidFill>
          <a:latin typeface="FreeSans" panose="020B0504020202020204" pitchFamily="34" charset="0"/>
          <a:ea typeface="FreeSans" panose="020B0504020202020204" pitchFamily="34" charset="0"/>
          <a:cs typeface="FreeSans" panose="020B0504020202020204" pitchFamily="34" charset="0"/>
        </a:defRPr>
      </a:lvl3pPr>
      <a:lvl4pPr marL="1600200" indent="-228600" algn="l" defTabSz="914400" rtl="0" eaLnBrk="1" latinLnBrk="0" hangingPunct="1">
        <a:lnSpc>
          <a:spcPct val="90000"/>
        </a:lnSpc>
        <a:spcBef>
          <a:spcPts val="500"/>
        </a:spcBef>
        <a:buClr>
          <a:srgbClr val="00168F"/>
        </a:buClr>
        <a:buFont typeface="FreeSans" panose="020B0504020202020204" pitchFamily="34" charset="0"/>
        <a:buChar char="•"/>
        <a:defRPr sz="1400" kern="1200">
          <a:solidFill>
            <a:schemeClr val="bg1">
              <a:lumMod val="50000"/>
            </a:schemeClr>
          </a:solidFill>
          <a:latin typeface="FreeSans" panose="020B0504020202020204" pitchFamily="34" charset="0"/>
          <a:ea typeface="FreeSans" panose="020B0504020202020204" pitchFamily="34" charset="0"/>
          <a:cs typeface="FreeSans" panose="020B0504020202020204" pitchFamily="34" charset="0"/>
        </a:defRPr>
      </a:lvl4pPr>
      <a:lvl5pPr marL="2057400" indent="-228600" algn="l" defTabSz="914400" rtl="0" eaLnBrk="1" latinLnBrk="0" hangingPunct="1">
        <a:lnSpc>
          <a:spcPct val="90000"/>
        </a:lnSpc>
        <a:spcBef>
          <a:spcPts val="500"/>
        </a:spcBef>
        <a:buClr>
          <a:srgbClr val="00168F"/>
        </a:buClr>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B512C5-FC13-9B69-E2F6-5E7C7E4F6B47}"/>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4FD9CCE9-CDC7-07CC-8EC5-CE58D72D00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9250935"/>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Lst>
  <p:txStyles>
    <p:titleStyle>
      <a:lvl1pPr algn="l" defTabSz="914400" rtl="0" eaLnBrk="1" latinLnBrk="0" hangingPunct="1">
        <a:lnSpc>
          <a:spcPct val="90000"/>
        </a:lnSpc>
        <a:spcBef>
          <a:spcPct val="0"/>
        </a:spcBef>
        <a:buNone/>
        <a:defRPr sz="4000" b="1" kern="1200">
          <a:solidFill>
            <a:schemeClr val="accent6">
              <a:lumMod val="50000"/>
            </a:schemeClr>
          </a:solidFill>
          <a:latin typeface="FreeSans"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168F"/>
        </a:buClr>
        <a:buFont typeface="Arial" panose="020B0604020202020204" pitchFamily="34" charset="0"/>
        <a:buChar char="•"/>
        <a:defRPr sz="1400" kern="1200">
          <a:solidFill>
            <a:schemeClr val="bg1">
              <a:lumMod val="50000"/>
            </a:schemeClr>
          </a:solidFill>
          <a:latin typeface="FreeSans" panose="020B0504020202020204" pitchFamily="34" charset="0"/>
          <a:ea typeface="FreeSans" panose="020B0504020202020204" pitchFamily="34" charset="0"/>
          <a:cs typeface="FreeSans" panose="020B0504020202020204" pitchFamily="34" charset="0"/>
        </a:defRPr>
      </a:lvl1pPr>
      <a:lvl2pPr marL="685800" indent="-228600" algn="l" defTabSz="914400" rtl="0" eaLnBrk="1" latinLnBrk="0" hangingPunct="1">
        <a:lnSpc>
          <a:spcPct val="90000"/>
        </a:lnSpc>
        <a:spcBef>
          <a:spcPts val="500"/>
        </a:spcBef>
        <a:buClr>
          <a:srgbClr val="00168F"/>
        </a:buClr>
        <a:buFont typeface="Arial" panose="020B0604020202020204" pitchFamily="34" charset="0"/>
        <a:buChar char="•"/>
        <a:defRPr sz="1400" kern="1200">
          <a:solidFill>
            <a:schemeClr val="bg1">
              <a:lumMod val="50000"/>
            </a:schemeClr>
          </a:solidFill>
          <a:latin typeface="FreeSans" panose="020B0504020202020204" pitchFamily="34" charset="0"/>
          <a:ea typeface="FreeSans" panose="020B0504020202020204" pitchFamily="34" charset="0"/>
          <a:cs typeface="FreeSans" panose="020B0504020202020204" pitchFamily="34" charset="0"/>
        </a:defRPr>
      </a:lvl2pPr>
      <a:lvl3pPr marL="1143000" indent="-228600" algn="l" defTabSz="914400" rtl="0" eaLnBrk="1" latinLnBrk="0" hangingPunct="1">
        <a:lnSpc>
          <a:spcPct val="90000"/>
        </a:lnSpc>
        <a:spcBef>
          <a:spcPts val="500"/>
        </a:spcBef>
        <a:buClr>
          <a:srgbClr val="00168F"/>
        </a:buClr>
        <a:buFont typeface="Arial" panose="020B0604020202020204" pitchFamily="34" charset="0"/>
        <a:buChar char="•"/>
        <a:defRPr sz="1400" kern="1200">
          <a:solidFill>
            <a:schemeClr val="bg1">
              <a:lumMod val="50000"/>
            </a:schemeClr>
          </a:solidFill>
          <a:latin typeface="FreeSans" panose="020B0504020202020204" pitchFamily="34" charset="0"/>
          <a:ea typeface="FreeSans" panose="020B0504020202020204" pitchFamily="34" charset="0"/>
          <a:cs typeface="FreeSans" panose="020B0504020202020204" pitchFamily="34" charset="0"/>
        </a:defRPr>
      </a:lvl3pPr>
      <a:lvl4pPr marL="1600200" indent="-228600" algn="l" defTabSz="914400" rtl="0" eaLnBrk="1" latinLnBrk="0" hangingPunct="1">
        <a:lnSpc>
          <a:spcPct val="90000"/>
        </a:lnSpc>
        <a:spcBef>
          <a:spcPts val="500"/>
        </a:spcBef>
        <a:buClr>
          <a:srgbClr val="00168F"/>
        </a:buClr>
        <a:buFont typeface="Arial" panose="020B0604020202020204" pitchFamily="34" charset="0"/>
        <a:buChar char="•"/>
        <a:defRPr sz="1400" kern="1200">
          <a:solidFill>
            <a:schemeClr val="bg1">
              <a:lumMod val="50000"/>
            </a:schemeClr>
          </a:solidFill>
          <a:latin typeface="FreeSans" panose="020B0504020202020204" pitchFamily="34" charset="0"/>
          <a:ea typeface="FreeSans" panose="020B0504020202020204" pitchFamily="34" charset="0"/>
          <a:cs typeface="FreeSans" panose="020B0504020202020204" pitchFamily="34" charset="0"/>
        </a:defRPr>
      </a:lvl4pPr>
      <a:lvl5pPr marL="2057400" indent="-228600" algn="l" defTabSz="914400" rtl="0" eaLnBrk="1" latinLnBrk="0" hangingPunct="1">
        <a:lnSpc>
          <a:spcPct val="90000"/>
        </a:lnSpc>
        <a:spcBef>
          <a:spcPts val="500"/>
        </a:spcBef>
        <a:buClr>
          <a:srgbClr val="00168F"/>
        </a:buClr>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165.xml"/><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hyperlink" Target="https://www.mass.gov/advancing-health-equity-in-ma" TargetMode="External"/><Relationship Id="rId2" Type="http://schemas.openxmlformats.org/officeDocument/2006/relationships/notesSlide" Target="../notesSlides/notesSlide10.xml"/><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6.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66.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66.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9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6.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91.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80.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6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6.xml"/></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s://www.mass.gov/whats-on-your-mind" TargetMode="External"/><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9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www.mass.gov/info-details/place-based-investments" TargetMode="External"/><Relationship Id="rId9" Type="http://schemas.openxmlformats.org/officeDocument/2006/relationships/image" Target="../media/image3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9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A966612-19D8-9445-CC69-F6917EA47570}"/>
              </a:ext>
            </a:extLst>
          </p:cNvPr>
          <p:cNvSpPr>
            <a:spLocks noGrp="1"/>
          </p:cNvSpPr>
          <p:nvPr>
            <p:ph type="subTitle" idx="1"/>
          </p:nvPr>
        </p:nvSpPr>
        <p:spPr>
          <a:xfrm>
            <a:off x="1828800" y="3655724"/>
            <a:ext cx="8534400" cy="1447800"/>
          </a:xfrm>
        </p:spPr>
        <p:txBody>
          <a:bodyPr/>
          <a:lstStyle/>
          <a:p>
            <a:r>
              <a:rPr lang="en-US" sz="2400" b="1" kern="1200">
                <a:solidFill>
                  <a:srgbClr val="55709D"/>
                </a:solidFill>
                <a:latin typeface="Arial" panose="020B0604020202020204"/>
              </a:rPr>
              <a:t>Update for the Community Behavioral Health Promotion and Prevention Commission</a:t>
            </a:r>
          </a:p>
          <a:p>
            <a:endParaRPr lang="en-US" sz="2400" b="1" kern="1200">
              <a:solidFill>
                <a:srgbClr val="2E3558"/>
              </a:solidFill>
              <a:latin typeface="Arial" panose="020B0604020202020204"/>
            </a:endParaRPr>
          </a:p>
          <a:p>
            <a:r>
              <a:rPr lang="en-US" sz="2400" b="1" kern="1200">
                <a:solidFill>
                  <a:srgbClr val="55709D"/>
                </a:solidFill>
                <a:latin typeface="Arial" panose="020B0604020202020204"/>
              </a:rPr>
              <a:t>April 2, 2026</a:t>
            </a:r>
            <a:endParaRPr lang="en-US"/>
          </a:p>
          <a:p>
            <a:endParaRPr lang="en-US" sz="2400" b="1">
              <a:solidFill>
                <a:srgbClr val="2E3558"/>
              </a:solidFill>
              <a:latin typeface="Arial" panose="020B0604020202020204"/>
            </a:endParaRPr>
          </a:p>
          <a:p>
            <a:endParaRPr lang="en-US"/>
          </a:p>
        </p:txBody>
      </p:sp>
      <p:sp>
        <p:nvSpPr>
          <p:cNvPr id="4" name="Title 3">
            <a:extLst>
              <a:ext uri="{FF2B5EF4-FFF2-40B4-BE49-F238E27FC236}">
                <a16:creationId xmlns:a16="http://schemas.microsoft.com/office/drawing/2014/main" id="{D5C4997D-650C-A29B-2D42-F1200E2C135B}"/>
              </a:ext>
            </a:extLst>
          </p:cNvPr>
          <p:cNvSpPr>
            <a:spLocks noGrp="1"/>
          </p:cNvSpPr>
          <p:nvPr>
            <p:ph type="ctrTitle" idx="4294967295"/>
          </p:nvPr>
        </p:nvSpPr>
        <p:spPr>
          <a:xfrm>
            <a:off x="324897" y="2426678"/>
            <a:ext cx="11684000" cy="748601"/>
          </a:xfrm>
          <a:prstGeom prst="rect">
            <a:avLst/>
          </a:prstGeom>
        </p:spPr>
        <p:txBody>
          <a:bodyPr/>
          <a:lstStyle/>
          <a:p>
            <a:r>
              <a:rPr lang="en-US" sz="3400" b="1">
                <a:solidFill>
                  <a:srgbClr val="374967"/>
                </a:solidFill>
              </a:rPr>
              <a:t>Office of Behavioral Health Promotion and Prevention</a:t>
            </a:r>
            <a:endParaRPr lang="en-US" sz="3400">
              <a:solidFill>
                <a:srgbClr val="374967"/>
              </a:solidFill>
            </a:endParaRPr>
          </a:p>
        </p:txBody>
      </p:sp>
      <p:cxnSp>
        <p:nvCxnSpPr>
          <p:cNvPr id="5" name="Straight Connector 4">
            <a:extLst>
              <a:ext uri="{FF2B5EF4-FFF2-40B4-BE49-F238E27FC236}">
                <a16:creationId xmlns:a16="http://schemas.microsoft.com/office/drawing/2014/main" id="{8CC92932-244D-12E0-62DB-9D5F516F8725}"/>
              </a:ext>
            </a:extLst>
          </p:cNvPr>
          <p:cNvCxnSpPr>
            <a:cxnSpLocks/>
          </p:cNvCxnSpPr>
          <p:nvPr/>
        </p:nvCxnSpPr>
        <p:spPr>
          <a:xfrm>
            <a:off x="693019" y="3141323"/>
            <a:ext cx="10983166" cy="0"/>
          </a:xfrm>
          <a:prstGeom prst="line">
            <a:avLst/>
          </a:prstGeom>
          <a:ln w="63500">
            <a:solidFill>
              <a:srgbClr val="374967"/>
            </a:solidFill>
          </a:ln>
          <a:effectLst/>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4434AD42-446D-9C40-71C6-A073A6A85306}"/>
              </a:ext>
            </a:extLst>
          </p:cNvPr>
          <p:cNvSpPr txBox="1"/>
          <p:nvPr/>
        </p:nvSpPr>
        <p:spPr>
          <a:xfrm>
            <a:off x="415008" y="6249761"/>
            <a:ext cx="7153089" cy="533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1200" b="1">
                <a:solidFill>
                  <a:srgbClr val="374967"/>
                </a:solidFill>
                <a:latin typeface="Arial" panose="020B0604020202020204"/>
              </a:rPr>
              <a:t>DRAFT &amp; CONFIDENTIAL; FOR POLICY DEVELOPMENT PURPOSES ONLY</a:t>
            </a:r>
            <a:endParaRPr kumimoji="0" lang="en-US" sz="1200" b="1" i="0" u="none" strike="noStrike" kern="1200" cap="none" spc="0" normalizeH="0" baseline="0" noProof="0">
              <a:ln>
                <a:noFill/>
              </a:ln>
              <a:solidFill>
                <a:srgbClr val="374967"/>
              </a:solidFill>
              <a:effectLst/>
              <a:uLnTx/>
              <a:uFillTx/>
              <a:latin typeface="Arial" panose="020B0604020202020204"/>
              <a:ea typeface="+mn-ea"/>
              <a:cs typeface="+mn-cs"/>
            </a:endParaRPr>
          </a:p>
        </p:txBody>
      </p:sp>
      <p:pic>
        <p:nvPicPr>
          <p:cNvPr id="6" name="Picture 2">
            <a:extLst>
              <a:ext uri="{FF2B5EF4-FFF2-40B4-BE49-F238E27FC236}">
                <a16:creationId xmlns:a16="http://schemas.microsoft.com/office/drawing/2014/main" id="{EC7E4845-BE90-598D-4323-FF713218D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614" r="-119" b="10235"/>
          <a:stretch>
            <a:fillRect/>
          </a:stretch>
        </p:blipFill>
        <p:spPr bwMode="auto">
          <a:xfrm>
            <a:off x="8448134" y="6142947"/>
            <a:ext cx="2048729" cy="5640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F3C64954-29BB-4BF1-097C-34AFC57B81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4422" y="6152444"/>
            <a:ext cx="1552821" cy="566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854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28"/>
          <p:cNvSpPr/>
          <p:nvPr/>
        </p:nvSpPr>
        <p:spPr>
          <a:xfrm>
            <a:off x="-3678" y="1289776"/>
            <a:ext cx="6105751" cy="5568223"/>
          </a:xfrm>
          <a:prstGeom prst="rect">
            <a:avLst/>
          </a:prstGeom>
          <a:solidFill>
            <a:srgbClr val="D8D8D8">
              <a:alpha val="7294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2000" b="1" i="0" u="none" strike="noStrike" cap="none">
              <a:solidFill>
                <a:schemeClr val="dk1"/>
              </a:solidFill>
              <a:latin typeface="Arial"/>
              <a:ea typeface="Arial"/>
              <a:cs typeface="Arial"/>
              <a:sym typeface="Arial"/>
            </a:endParaRPr>
          </a:p>
        </p:txBody>
      </p:sp>
      <p:sp>
        <p:nvSpPr>
          <p:cNvPr id="226" name="Google Shape;226;p128"/>
          <p:cNvSpPr txBox="1">
            <a:spLocks noGrp="1"/>
          </p:cNvSpPr>
          <p:nvPr>
            <p:ph type="title"/>
          </p:nvPr>
        </p:nvSpPr>
        <p:spPr>
          <a:xfrm>
            <a:off x="389194" y="0"/>
            <a:ext cx="11128476" cy="1295400"/>
          </a:xfrm>
          <a:prstGeom prst="rect">
            <a:avLst/>
          </a:prstGeom>
          <a:noFill/>
          <a:ln>
            <a:noFill/>
          </a:ln>
        </p:spPr>
        <p:txBody>
          <a:bodyPr spcFirstLastPara="1" wrap="square" lIns="91425" tIns="45700" rIns="91425" bIns="45700" anchor="ctr" anchorCtr="0">
            <a:noAutofit/>
          </a:bodyPr>
          <a:lstStyle/>
          <a:p>
            <a:pPr>
              <a:spcBef>
                <a:spcPts val="0"/>
              </a:spcBef>
              <a:spcAft>
                <a:spcPts val="0"/>
              </a:spcAft>
              <a:buSzPts val="1400"/>
            </a:pPr>
            <a:r>
              <a:rPr lang="en-US" i="0"/>
              <a:t>Performance Summary </a:t>
            </a:r>
            <a:endParaRPr lang="en-US" b="0" i="0">
              <a:cs typeface="Arial"/>
            </a:endParaRPr>
          </a:p>
        </p:txBody>
      </p:sp>
      <p:sp>
        <p:nvSpPr>
          <p:cNvPr id="227" name="Google Shape;227;p128"/>
          <p:cNvSpPr txBox="1"/>
          <p:nvPr/>
        </p:nvSpPr>
        <p:spPr>
          <a:xfrm>
            <a:off x="6488954" y="2108376"/>
            <a:ext cx="5165912" cy="5161504"/>
          </a:xfrm>
          <a:prstGeom prst="rect">
            <a:avLst/>
          </a:prstGeom>
          <a:noFill/>
          <a:ln>
            <a:noFill/>
          </a:ln>
        </p:spPr>
        <p:txBody>
          <a:bodyPr spcFirstLastPara="1" wrap="square" lIns="91425" tIns="45700" rIns="91425" bIns="45700" anchor="t" anchorCtr="0">
            <a:noAutofit/>
          </a:bodyPr>
          <a:lstStyle/>
          <a:p>
            <a:pPr marL="457200" marR="0" lvl="0" indent="-304800" algn="l" rtl="0">
              <a:lnSpc>
                <a:spcPct val="100000"/>
              </a:lnSpc>
              <a:spcBef>
                <a:spcPts val="440"/>
              </a:spcBef>
              <a:spcAft>
                <a:spcPts val="0"/>
              </a:spcAft>
              <a:buClr>
                <a:schemeClr val="dk1"/>
              </a:buClr>
              <a:buSzPts val="1200"/>
              <a:buFont typeface="Calibri"/>
              <a:buChar char="•"/>
            </a:pPr>
            <a:r>
              <a:rPr lang="en-US" sz="1200" b="1" i="0" u="none" strike="noStrike" cap="none">
                <a:solidFill>
                  <a:srgbClr val="2B2E7A"/>
                </a:solidFill>
                <a:latin typeface="Arial"/>
                <a:ea typeface="Arial"/>
                <a:cs typeface="Arial"/>
                <a:sym typeface="Arial"/>
              </a:rPr>
              <a:t>Duration:</a:t>
            </a:r>
            <a:endParaRPr sz="1200"/>
          </a:p>
          <a:p>
            <a:pPr marL="914400" marR="0" lvl="1" indent="-304800" algn="l" rtl="0">
              <a:lnSpc>
                <a:spcPct val="100000"/>
              </a:lnSpc>
              <a:spcBef>
                <a:spcPts val="360"/>
              </a:spcBef>
              <a:spcAft>
                <a:spcPts val="0"/>
              </a:spcAft>
              <a:buClr>
                <a:schemeClr val="dk1"/>
              </a:buClr>
              <a:buSzPts val="1200"/>
              <a:buFont typeface="Courier New"/>
              <a:buChar char="o"/>
            </a:pPr>
            <a:r>
              <a:rPr lang="en-US" sz="1200" b="0" i="0" u="none" strike="noStrike" cap="none">
                <a:solidFill>
                  <a:srgbClr val="2B2E7A"/>
                </a:solidFill>
                <a:latin typeface="Arial"/>
                <a:ea typeface="Arial"/>
                <a:cs typeface="Arial"/>
                <a:sym typeface="Arial"/>
              </a:rPr>
              <a:t>October 2025 - March 2026,  reaching our audience during a time that often presents mental health difficulties like winter, school breaks, and holidays.  </a:t>
            </a:r>
            <a:endParaRPr sz="1200"/>
          </a:p>
          <a:p>
            <a:pPr marL="457200" marR="0" lvl="0" indent="-304800" algn="l" rtl="0">
              <a:lnSpc>
                <a:spcPct val="100000"/>
              </a:lnSpc>
              <a:spcBef>
                <a:spcPts val="440"/>
              </a:spcBef>
              <a:spcAft>
                <a:spcPts val="0"/>
              </a:spcAft>
              <a:buClr>
                <a:schemeClr val="dk1"/>
              </a:buClr>
              <a:buSzPts val="1200"/>
              <a:buFont typeface="Calibri"/>
              <a:buChar char="•"/>
            </a:pPr>
            <a:r>
              <a:rPr lang="en-US" sz="1200" b="1" i="0" u="none" strike="noStrike" cap="none">
                <a:solidFill>
                  <a:srgbClr val="2B2E7A"/>
                </a:solidFill>
                <a:latin typeface="Arial"/>
                <a:ea typeface="Arial"/>
                <a:cs typeface="Arial"/>
                <a:sym typeface="Arial"/>
              </a:rPr>
              <a:t>Audience: </a:t>
            </a:r>
            <a:endParaRPr sz="1200"/>
          </a:p>
          <a:p>
            <a:pPr marL="914400" marR="0" lvl="1" indent="-279400" algn="l" rtl="0">
              <a:lnSpc>
                <a:spcPct val="100000"/>
              </a:lnSpc>
              <a:spcBef>
                <a:spcPts val="360"/>
              </a:spcBef>
              <a:spcAft>
                <a:spcPts val="0"/>
              </a:spcAft>
              <a:buClr>
                <a:schemeClr val="dk1"/>
              </a:buClr>
              <a:buSzPts val="1200"/>
              <a:buFont typeface="Courier New"/>
              <a:buChar char="o"/>
            </a:pPr>
            <a:r>
              <a:rPr lang="en-US" sz="1200" b="0" i="0" u="none" strike="noStrike" cap="none">
                <a:solidFill>
                  <a:srgbClr val="2B2E7A"/>
                </a:solidFill>
                <a:latin typeface="Arial"/>
                <a:ea typeface="Arial"/>
                <a:cs typeface="Arial"/>
                <a:sym typeface="Arial"/>
              </a:rPr>
              <a:t>The campaign sought to engage the general population across all ages and demographics, including communities most impacted by health inequities, as identified by the </a:t>
            </a:r>
            <a:r>
              <a:rPr lang="en-US" sz="1200" b="0" i="0" u="sng" strike="noStrike" cap="none">
                <a:solidFill>
                  <a:srgbClr val="85AF5C"/>
                </a:solidFill>
                <a:latin typeface="Arial"/>
                <a:ea typeface="Arial"/>
                <a:cs typeface="Arial"/>
                <a:sym typeface="Arial"/>
                <a:hlinkClick r:id="rId3">
                  <a:extLst>
                    <a:ext uri="{A12FA001-AC4F-418D-AE19-62706E023703}">
                      <ahyp:hlinkClr xmlns:ahyp="http://schemas.microsoft.com/office/drawing/2018/hyperlinkcolor" val="tx"/>
                    </a:ext>
                  </a:extLst>
                </a:hlinkClick>
              </a:rPr>
              <a:t>AHEM initiative</a:t>
            </a:r>
            <a:r>
              <a:rPr lang="en-US" sz="1200" b="0" i="0" u="none" strike="noStrike" cap="none">
                <a:solidFill>
                  <a:srgbClr val="2B2E7A"/>
                </a:solidFill>
                <a:latin typeface="Arial"/>
                <a:ea typeface="Arial"/>
                <a:cs typeface="Arial"/>
                <a:sym typeface="Arial"/>
              </a:rPr>
              <a:t>, and caregivers.</a:t>
            </a:r>
            <a:endParaRPr sz="1200"/>
          </a:p>
          <a:p>
            <a:pPr marL="457200" marR="0" lvl="0" indent="-304800" algn="l" rtl="0">
              <a:lnSpc>
                <a:spcPct val="100000"/>
              </a:lnSpc>
              <a:spcBef>
                <a:spcPts val="440"/>
              </a:spcBef>
              <a:spcAft>
                <a:spcPts val="0"/>
              </a:spcAft>
              <a:buClr>
                <a:schemeClr val="dk1"/>
              </a:buClr>
              <a:buSzPts val="1200"/>
              <a:buFont typeface="Calibri"/>
              <a:buChar char="•"/>
            </a:pPr>
            <a:r>
              <a:rPr lang="en-US" sz="1200" b="1" i="0" u="none" strike="noStrike" cap="none">
                <a:solidFill>
                  <a:srgbClr val="2B2E7A"/>
                </a:solidFill>
                <a:latin typeface="Arial"/>
                <a:ea typeface="Arial"/>
                <a:cs typeface="Arial"/>
                <a:sym typeface="Arial"/>
              </a:rPr>
              <a:t>Languages: </a:t>
            </a:r>
            <a:endParaRPr sz="1200"/>
          </a:p>
          <a:p>
            <a:pPr marL="914400" marR="0" lvl="1" indent="-279400" algn="l" rtl="0">
              <a:lnSpc>
                <a:spcPct val="100000"/>
              </a:lnSpc>
              <a:spcBef>
                <a:spcPts val="360"/>
              </a:spcBef>
              <a:spcAft>
                <a:spcPts val="0"/>
              </a:spcAft>
              <a:buClr>
                <a:schemeClr val="dk1"/>
              </a:buClr>
              <a:buSzPts val="1200"/>
              <a:buFont typeface="Courier New"/>
              <a:buChar char="o"/>
            </a:pPr>
            <a:r>
              <a:rPr lang="en-US" sz="1200" b="0" i="0" u="none" strike="noStrike" cap="none">
                <a:solidFill>
                  <a:srgbClr val="2B2E7A"/>
                </a:solidFill>
                <a:latin typeface="Arial"/>
                <a:ea typeface="Arial"/>
                <a:cs typeface="Arial"/>
                <a:sym typeface="Arial"/>
              </a:rPr>
              <a:t>English, Spanish, Brazilian Portuguese, Vietnamese, Arabic, Haitian Creole, Simplified Chinese </a:t>
            </a:r>
            <a:endParaRPr sz="1200"/>
          </a:p>
          <a:p>
            <a:pPr marL="457200" marR="0" lvl="0" indent="-304800" algn="l" rtl="0">
              <a:lnSpc>
                <a:spcPct val="100000"/>
              </a:lnSpc>
              <a:spcBef>
                <a:spcPts val="440"/>
              </a:spcBef>
              <a:spcAft>
                <a:spcPts val="0"/>
              </a:spcAft>
              <a:buClr>
                <a:schemeClr val="dk1"/>
              </a:buClr>
              <a:buSzPts val="1200"/>
              <a:buFont typeface="Calibri"/>
              <a:buChar char="•"/>
            </a:pPr>
            <a:r>
              <a:rPr lang="en-US" sz="1200" b="1" i="0" u="none" strike="noStrike" cap="none">
                <a:solidFill>
                  <a:srgbClr val="2B2E7A"/>
                </a:solidFill>
                <a:latin typeface="Arial"/>
                <a:ea typeface="Arial"/>
                <a:cs typeface="Arial"/>
                <a:sym typeface="Arial"/>
              </a:rPr>
              <a:t>Channels: </a:t>
            </a:r>
            <a:r>
              <a:rPr lang="en-US" sz="1200" b="0" i="0" u="none" strike="noStrike" cap="none">
                <a:solidFill>
                  <a:srgbClr val="2B2E7A"/>
                </a:solidFill>
                <a:latin typeface="Arial"/>
                <a:ea typeface="Arial"/>
                <a:cs typeface="Arial"/>
                <a:sym typeface="Arial"/>
              </a:rPr>
              <a:t>The campaign used multiple channels to reach our audiences statewide and build awareness and trust.</a:t>
            </a:r>
            <a:endParaRPr sz="1200"/>
          </a:p>
          <a:p>
            <a:pPr marL="914400" marR="0" lvl="1" indent="-279400" algn="l" rtl="0">
              <a:lnSpc>
                <a:spcPct val="100000"/>
              </a:lnSpc>
              <a:spcBef>
                <a:spcPts val="360"/>
              </a:spcBef>
              <a:spcAft>
                <a:spcPts val="0"/>
              </a:spcAft>
              <a:buClr>
                <a:schemeClr val="dk1"/>
              </a:buClr>
              <a:buSzPts val="1200"/>
              <a:buFont typeface="Courier New"/>
              <a:buChar char="o"/>
            </a:pPr>
            <a:r>
              <a:rPr lang="en-US" sz="1200" b="1" i="0" u="none" strike="noStrike" cap="none">
                <a:solidFill>
                  <a:srgbClr val="2B2E7A"/>
                </a:solidFill>
                <a:latin typeface="Arial"/>
                <a:ea typeface="Arial"/>
                <a:cs typeface="Arial"/>
                <a:sym typeface="Arial"/>
              </a:rPr>
              <a:t>Community Engagement:</a:t>
            </a:r>
            <a:r>
              <a:rPr lang="en-US" sz="1200" b="0" i="0" u="none" strike="noStrike" cap="none">
                <a:solidFill>
                  <a:srgbClr val="2B2E7A"/>
                </a:solidFill>
                <a:latin typeface="Arial"/>
                <a:ea typeface="Arial"/>
                <a:cs typeface="Arial"/>
                <a:sym typeface="Arial"/>
              </a:rPr>
              <a:t> events, partnerships, and on-the-ground in-person community outreach. </a:t>
            </a:r>
            <a:endParaRPr sz="1200"/>
          </a:p>
          <a:p>
            <a:pPr marL="914400" marR="0" lvl="1" indent="-279400" algn="l" rtl="0">
              <a:lnSpc>
                <a:spcPct val="100000"/>
              </a:lnSpc>
              <a:spcBef>
                <a:spcPts val="360"/>
              </a:spcBef>
              <a:spcAft>
                <a:spcPts val="0"/>
              </a:spcAft>
              <a:buClr>
                <a:schemeClr val="dk1"/>
              </a:buClr>
              <a:buSzPts val="1200"/>
              <a:buFont typeface="Courier New"/>
              <a:buChar char="o"/>
            </a:pPr>
            <a:r>
              <a:rPr lang="en-US" sz="1200" b="1" i="0" u="none" strike="noStrike" cap="none">
                <a:solidFill>
                  <a:srgbClr val="2B2E7A"/>
                </a:solidFill>
                <a:latin typeface="Arial"/>
                <a:ea typeface="Arial"/>
                <a:cs typeface="Arial"/>
                <a:sym typeface="Arial"/>
              </a:rPr>
              <a:t>Paid Media: </a:t>
            </a:r>
            <a:r>
              <a:rPr lang="en-US" sz="1200" b="0" i="0" u="none" strike="noStrike" cap="none">
                <a:solidFill>
                  <a:srgbClr val="2B2E7A"/>
                </a:solidFill>
                <a:latin typeface="Arial"/>
                <a:ea typeface="Arial"/>
                <a:cs typeface="Arial"/>
                <a:sym typeface="Arial"/>
              </a:rPr>
              <a:t>Outdoor and transit, social media, digital video streaming, and radio advertising.</a:t>
            </a:r>
            <a:endParaRPr sz="1200"/>
          </a:p>
          <a:p>
            <a:pPr marL="914400" marR="0" lvl="1" indent="-304800" algn="l" rtl="0">
              <a:lnSpc>
                <a:spcPct val="100000"/>
              </a:lnSpc>
              <a:spcBef>
                <a:spcPts val="360"/>
              </a:spcBef>
              <a:spcAft>
                <a:spcPts val="0"/>
              </a:spcAft>
              <a:buClr>
                <a:schemeClr val="dk1"/>
              </a:buClr>
              <a:buSzPts val="1200"/>
              <a:buFont typeface="Courier New"/>
              <a:buChar char="o"/>
            </a:pPr>
            <a:r>
              <a:rPr lang="en-US" sz="1200" b="1" i="0" u="none" strike="noStrike" cap="none">
                <a:solidFill>
                  <a:srgbClr val="2B2E7A"/>
                </a:solidFill>
                <a:latin typeface="Arial"/>
                <a:ea typeface="Arial"/>
                <a:cs typeface="Arial"/>
                <a:sym typeface="Arial"/>
              </a:rPr>
              <a:t>Earned Media:</a:t>
            </a:r>
            <a:r>
              <a:rPr lang="en-US" sz="1200" b="0" i="0" u="none" strike="noStrike" cap="none">
                <a:solidFill>
                  <a:srgbClr val="2B2E7A"/>
                </a:solidFill>
                <a:latin typeface="Arial"/>
                <a:ea typeface="Arial"/>
                <a:cs typeface="Arial"/>
                <a:sym typeface="Arial"/>
              </a:rPr>
              <a:t> Ethnic radio interviews. </a:t>
            </a:r>
            <a:endParaRPr sz="1200" b="0" i="0" u="none" strike="noStrike" cap="none">
              <a:solidFill>
                <a:srgbClr val="85AF5C"/>
              </a:solidFill>
              <a:latin typeface="Arial"/>
              <a:ea typeface="Arial"/>
              <a:cs typeface="Arial"/>
              <a:sym typeface="Arial"/>
            </a:endParaRPr>
          </a:p>
        </p:txBody>
      </p:sp>
      <p:sp>
        <p:nvSpPr>
          <p:cNvPr id="228" name="Google Shape;228;p128"/>
          <p:cNvSpPr txBox="1"/>
          <p:nvPr/>
        </p:nvSpPr>
        <p:spPr>
          <a:xfrm>
            <a:off x="386291" y="1614836"/>
            <a:ext cx="50208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2B2E7A"/>
                </a:solidFill>
                <a:latin typeface="Arial"/>
                <a:ea typeface="Arial"/>
                <a:cs typeface="Arial"/>
                <a:sym typeface="Arial"/>
              </a:rPr>
              <a:t>Performance Summary</a:t>
            </a:r>
            <a:endParaRPr sz="2000" b="0" i="0" u="none" strike="noStrike" cap="none">
              <a:solidFill>
                <a:srgbClr val="2B2E7A"/>
              </a:solidFill>
              <a:latin typeface="Arial"/>
              <a:ea typeface="Arial"/>
              <a:cs typeface="Arial"/>
              <a:sym typeface="Arial"/>
            </a:endParaRPr>
          </a:p>
        </p:txBody>
      </p:sp>
      <p:graphicFrame>
        <p:nvGraphicFramePr>
          <p:cNvPr id="229" name="Google Shape;229;p128"/>
          <p:cNvGraphicFramePr/>
          <p:nvPr/>
        </p:nvGraphicFramePr>
        <p:xfrm>
          <a:off x="241151" y="2108376"/>
          <a:ext cx="5848900" cy="4509000"/>
        </p:xfrm>
        <a:graphic>
          <a:graphicData uri="http://schemas.openxmlformats.org/drawingml/2006/table">
            <a:tbl>
              <a:tblPr firstRow="1" bandRow="1">
                <a:noFill/>
              </a:tblPr>
              <a:tblGrid>
                <a:gridCol w="1131950">
                  <a:extLst>
                    <a:ext uri="{9D8B030D-6E8A-4147-A177-3AD203B41FA5}">
                      <a16:colId xmlns:a16="http://schemas.microsoft.com/office/drawing/2014/main" val="20000"/>
                    </a:ext>
                  </a:extLst>
                </a:gridCol>
                <a:gridCol w="4716950">
                  <a:extLst>
                    <a:ext uri="{9D8B030D-6E8A-4147-A177-3AD203B41FA5}">
                      <a16:colId xmlns:a16="http://schemas.microsoft.com/office/drawing/2014/main" val="20001"/>
                    </a:ext>
                  </a:extLst>
                </a:gridCol>
              </a:tblGrid>
              <a:tr h="501000">
                <a:tc>
                  <a:txBody>
                    <a:bodyPr/>
                    <a:lstStyle/>
                    <a:p>
                      <a:pPr marL="0" marR="0" lvl="0" indent="0" algn="r" rtl="0">
                        <a:lnSpc>
                          <a:spcPct val="100000"/>
                        </a:lnSpc>
                        <a:spcBef>
                          <a:spcPts val="0"/>
                        </a:spcBef>
                        <a:spcAft>
                          <a:spcPts val="0"/>
                        </a:spcAft>
                        <a:buClr>
                          <a:srgbClr val="000000"/>
                        </a:buClr>
                        <a:buSzPts val="2000"/>
                        <a:buFont typeface="Arial"/>
                        <a:buNone/>
                      </a:pPr>
                      <a:r>
                        <a:rPr lang="en-US" sz="2000" b="1" u="none" strike="noStrike" cap="none">
                          <a:solidFill>
                            <a:srgbClr val="2B2E7A"/>
                          </a:solidFill>
                        </a:rPr>
                        <a:t>~ 6M</a:t>
                      </a:r>
                      <a:endParaRPr sz="2000" b="1" u="none" strike="noStrike" cap="none">
                        <a:solidFill>
                          <a:srgbClr val="2B2E7A"/>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3E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u="none" strike="noStrike" cap="none">
                          <a:solidFill>
                            <a:srgbClr val="2B2E7A"/>
                          </a:solidFill>
                        </a:rPr>
                        <a:t>social media impressions</a:t>
                      </a:r>
                      <a:endParaRPr sz="1400" b="0" u="none" strike="noStrike" cap="none">
                        <a:solidFill>
                          <a:srgbClr val="2B2E7A"/>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3E3"/>
                    </a:solidFill>
                  </a:tcPr>
                </a:tc>
                <a:extLst>
                  <a:ext uri="{0D108BD9-81ED-4DB2-BD59-A6C34878D82A}">
                    <a16:rowId xmlns:a16="http://schemas.microsoft.com/office/drawing/2014/main" val="10000"/>
                  </a:ext>
                </a:extLst>
              </a:tr>
              <a:tr h="501000">
                <a:tc>
                  <a:txBody>
                    <a:bodyPr/>
                    <a:lstStyle/>
                    <a:p>
                      <a:pPr marL="0" marR="0" lvl="0" indent="0" algn="r" rtl="0">
                        <a:lnSpc>
                          <a:spcPct val="100000"/>
                        </a:lnSpc>
                        <a:spcBef>
                          <a:spcPts val="0"/>
                        </a:spcBef>
                        <a:spcAft>
                          <a:spcPts val="0"/>
                        </a:spcAft>
                        <a:buClr>
                          <a:srgbClr val="000000"/>
                        </a:buClr>
                        <a:buSzPts val="2000"/>
                        <a:buFont typeface="Arial"/>
                        <a:buNone/>
                      </a:pPr>
                      <a:r>
                        <a:rPr lang="en-US" sz="2000" b="1" u="none" strike="noStrike" cap="none">
                          <a:solidFill>
                            <a:srgbClr val="2B2E7A"/>
                          </a:solidFill>
                        </a:rPr>
                        <a:t>~ 4.5M</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3E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2B2E7A"/>
                          </a:solidFill>
                        </a:rPr>
                        <a:t>streaming video impressions</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3E3"/>
                    </a:solidFill>
                  </a:tcPr>
                </a:tc>
                <a:extLst>
                  <a:ext uri="{0D108BD9-81ED-4DB2-BD59-A6C34878D82A}">
                    <a16:rowId xmlns:a16="http://schemas.microsoft.com/office/drawing/2014/main" val="10001"/>
                  </a:ext>
                </a:extLst>
              </a:tr>
              <a:tr h="501000">
                <a:tc>
                  <a:txBody>
                    <a:bodyPr/>
                    <a:lstStyle/>
                    <a:p>
                      <a:pPr marL="0" marR="0" lvl="0" indent="0" algn="r" rtl="0">
                        <a:lnSpc>
                          <a:spcPct val="100000"/>
                        </a:lnSpc>
                        <a:spcBef>
                          <a:spcPts val="0"/>
                        </a:spcBef>
                        <a:spcAft>
                          <a:spcPts val="0"/>
                        </a:spcAft>
                        <a:buClr>
                          <a:srgbClr val="000000"/>
                        </a:buClr>
                        <a:buSzPts val="2000"/>
                        <a:buFont typeface="Arial"/>
                        <a:buNone/>
                      </a:pPr>
                      <a:r>
                        <a:rPr lang="en-US" sz="2000" b="1" u="none" strike="noStrike" cap="none">
                          <a:solidFill>
                            <a:srgbClr val="2B2E7A"/>
                          </a:solidFill>
                        </a:rPr>
                        <a:t> ~ 65K</a:t>
                      </a:r>
                      <a:endParaRPr sz="2000" b="1" u="none" strike="noStrike" cap="none">
                        <a:solidFill>
                          <a:srgbClr val="2B2E7A"/>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3E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2B2E7A"/>
                          </a:solidFill>
                        </a:rPr>
                        <a:t>people reached through community engagement</a:t>
                      </a:r>
                      <a:endParaRPr sz="1400" u="none" strike="noStrike" cap="none">
                        <a:solidFill>
                          <a:srgbClr val="2B2E7A"/>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3E3"/>
                    </a:solidFill>
                  </a:tcPr>
                </a:tc>
                <a:extLst>
                  <a:ext uri="{0D108BD9-81ED-4DB2-BD59-A6C34878D82A}">
                    <a16:rowId xmlns:a16="http://schemas.microsoft.com/office/drawing/2014/main" val="10002"/>
                  </a:ext>
                </a:extLst>
              </a:tr>
              <a:tr h="501000">
                <a:tc>
                  <a:txBody>
                    <a:bodyPr/>
                    <a:lstStyle/>
                    <a:p>
                      <a:pPr marL="0" marR="0" lvl="0" indent="0" algn="r" rtl="0">
                        <a:lnSpc>
                          <a:spcPct val="100000"/>
                        </a:lnSpc>
                        <a:spcBef>
                          <a:spcPts val="0"/>
                        </a:spcBef>
                        <a:spcAft>
                          <a:spcPts val="0"/>
                        </a:spcAft>
                        <a:buNone/>
                      </a:pPr>
                      <a:r>
                        <a:rPr lang="en-US" sz="2000" b="1" u="none" strike="noStrike" cap="none">
                          <a:solidFill>
                            <a:srgbClr val="2B2E7A"/>
                          </a:solidFill>
                        </a:rPr>
                        <a:t> ~ 5K+</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3E3"/>
                    </a:solidFill>
                  </a:tcPr>
                </a:tc>
                <a:tc>
                  <a:txBody>
                    <a:bodyPr/>
                    <a:lstStyle/>
                    <a:p>
                      <a:pPr marL="0" marR="0" lvl="0" indent="0" algn="l" rtl="0">
                        <a:lnSpc>
                          <a:spcPct val="100000"/>
                        </a:lnSpc>
                        <a:spcBef>
                          <a:spcPts val="0"/>
                        </a:spcBef>
                        <a:spcAft>
                          <a:spcPts val="0"/>
                        </a:spcAft>
                        <a:buNone/>
                      </a:pPr>
                      <a:r>
                        <a:rPr lang="en-US" sz="1400" u="none" strike="noStrike" cap="none">
                          <a:solidFill>
                            <a:srgbClr val="2B2E7A"/>
                          </a:solidFill>
                        </a:rPr>
                        <a:t>materials distributed</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3E3"/>
                    </a:solidFill>
                  </a:tcPr>
                </a:tc>
                <a:extLst>
                  <a:ext uri="{0D108BD9-81ED-4DB2-BD59-A6C34878D82A}">
                    <a16:rowId xmlns:a16="http://schemas.microsoft.com/office/drawing/2014/main" val="10003"/>
                  </a:ext>
                </a:extLst>
              </a:tr>
              <a:tr h="501000">
                <a:tc>
                  <a:txBody>
                    <a:bodyPr/>
                    <a:lstStyle/>
                    <a:p>
                      <a:pPr marL="0" marR="0" lvl="0" indent="0" algn="r" rtl="0">
                        <a:lnSpc>
                          <a:spcPct val="100000"/>
                        </a:lnSpc>
                        <a:spcBef>
                          <a:spcPts val="0"/>
                        </a:spcBef>
                        <a:spcAft>
                          <a:spcPts val="0"/>
                        </a:spcAft>
                        <a:buClr>
                          <a:srgbClr val="000000"/>
                        </a:buClr>
                        <a:buSzPts val="2000"/>
                        <a:buFont typeface="Arial"/>
                        <a:buNone/>
                      </a:pPr>
                      <a:r>
                        <a:rPr lang="en-US" sz="2000" b="1" u="none" strike="noStrike" cap="none">
                          <a:solidFill>
                            <a:srgbClr val="2B2E7A"/>
                          </a:solidFill>
                        </a:rPr>
                        <a:t>150+</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3E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2B2E7A"/>
                          </a:solidFill>
                        </a:rPr>
                        <a:t>ads across </a:t>
                      </a:r>
                      <a:r>
                        <a:rPr lang="en-US" sz="1400" b="1" u="none" strike="noStrike" cap="none">
                          <a:solidFill>
                            <a:srgbClr val="2B2E7A"/>
                          </a:solidFill>
                        </a:rPr>
                        <a:t>22</a:t>
                      </a:r>
                      <a:r>
                        <a:rPr lang="en-US" sz="1400" u="none" strike="noStrike" cap="none">
                          <a:solidFill>
                            <a:srgbClr val="2B2E7A"/>
                          </a:solidFill>
                        </a:rPr>
                        <a:t> outlets in </a:t>
                      </a:r>
                      <a:r>
                        <a:rPr lang="en-US" sz="1400" b="1" u="none" strike="noStrike" cap="none">
                          <a:solidFill>
                            <a:srgbClr val="2B2E7A"/>
                          </a:solidFill>
                        </a:rPr>
                        <a:t>5 </a:t>
                      </a:r>
                      <a:r>
                        <a:rPr lang="en-US" sz="1400" u="none" strike="noStrike" cap="none">
                          <a:solidFill>
                            <a:srgbClr val="2B2E7A"/>
                          </a:solidFill>
                        </a:rPr>
                        <a:t>channels and </a:t>
                      </a:r>
                      <a:r>
                        <a:rPr lang="en-US" sz="1400" b="1" u="none" strike="noStrike" cap="none">
                          <a:solidFill>
                            <a:srgbClr val="2B2E7A"/>
                          </a:solidFill>
                        </a:rPr>
                        <a:t>7 </a:t>
                      </a:r>
                      <a:r>
                        <a:rPr lang="en-US" sz="1400" u="none" strike="noStrike" cap="none">
                          <a:solidFill>
                            <a:srgbClr val="2B2E7A"/>
                          </a:solidFill>
                        </a:rPr>
                        <a:t>languages</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3E3"/>
                    </a:solidFill>
                  </a:tcPr>
                </a:tc>
                <a:extLst>
                  <a:ext uri="{0D108BD9-81ED-4DB2-BD59-A6C34878D82A}">
                    <a16:rowId xmlns:a16="http://schemas.microsoft.com/office/drawing/2014/main" val="10004"/>
                  </a:ext>
                </a:extLst>
              </a:tr>
              <a:tr h="501000">
                <a:tc>
                  <a:txBody>
                    <a:bodyPr/>
                    <a:lstStyle/>
                    <a:p>
                      <a:pPr marL="0" marR="0" lvl="0" indent="0" algn="r" rtl="0">
                        <a:lnSpc>
                          <a:spcPct val="100000"/>
                        </a:lnSpc>
                        <a:spcBef>
                          <a:spcPts val="0"/>
                        </a:spcBef>
                        <a:spcAft>
                          <a:spcPts val="0"/>
                        </a:spcAft>
                        <a:buNone/>
                      </a:pPr>
                      <a:r>
                        <a:rPr lang="en-US" sz="2000" b="1" u="none" strike="noStrike" cap="none">
                          <a:solidFill>
                            <a:srgbClr val="2B2E7A"/>
                          </a:solidFill>
                        </a:rPr>
                        <a:t>29</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3E3"/>
                    </a:solidFill>
                  </a:tcPr>
                </a:tc>
                <a:tc>
                  <a:txBody>
                    <a:bodyPr/>
                    <a:lstStyle/>
                    <a:p>
                      <a:pPr marL="0" marR="0" lvl="0" indent="0" algn="l" rtl="0">
                        <a:lnSpc>
                          <a:spcPct val="100000"/>
                        </a:lnSpc>
                        <a:spcBef>
                          <a:spcPts val="0"/>
                        </a:spcBef>
                        <a:spcAft>
                          <a:spcPts val="0"/>
                        </a:spcAft>
                        <a:buNone/>
                      </a:pPr>
                      <a:r>
                        <a:rPr lang="en-US" sz="1400" u="none" strike="noStrike" cap="none">
                          <a:solidFill>
                            <a:srgbClr val="2B2E7A"/>
                          </a:solidFill>
                        </a:rPr>
                        <a:t>cities for on-the-ground outreach (gateway cities focus)</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3E3"/>
                    </a:solidFill>
                  </a:tcPr>
                </a:tc>
                <a:extLst>
                  <a:ext uri="{0D108BD9-81ED-4DB2-BD59-A6C34878D82A}">
                    <a16:rowId xmlns:a16="http://schemas.microsoft.com/office/drawing/2014/main" val="10005"/>
                  </a:ext>
                </a:extLst>
              </a:tr>
              <a:tr h="501000">
                <a:tc>
                  <a:txBody>
                    <a:bodyPr/>
                    <a:lstStyle/>
                    <a:p>
                      <a:pPr marL="0" marR="0" lvl="0" indent="0" algn="r" rtl="0">
                        <a:lnSpc>
                          <a:spcPct val="100000"/>
                        </a:lnSpc>
                        <a:spcBef>
                          <a:spcPts val="0"/>
                        </a:spcBef>
                        <a:spcAft>
                          <a:spcPts val="0"/>
                        </a:spcAft>
                        <a:buNone/>
                      </a:pPr>
                      <a:r>
                        <a:rPr lang="en-US" sz="2000" b="1" u="none" strike="noStrike" cap="none">
                          <a:solidFill>
                            <a:srgbClr val="2B2E7A"/>
                          </a:solidFill>
                        </a:rPr>
                        <a:t>11</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3E3"/>
                    </a:solidFill>
                  </a:tcPr>
                </a:tc>
                <a:tc>
                  <a:txBody>
                    <a:bodyPr/>
                    <a:lstStyle/>
                    <a:p>
                      <a:pPr marL="0" marR="0" lvl="0" indent="0" algn="l" rtl="0">
                        <a:lnSpc>
                          <a:spcPct val="100000"/>
                        </a:lnSpc>
                        <a:spcBef>
                          <a:spcPts val="0"/>
                        </a:spcBef>
                        <a:spcAft>
                          <a:spcPts val="0"/>
                        </a:spcAft>
                        <a:buNone/>
                      </a:pPr>
                      <a:r>
                        <a:rPr lang="en-US" sz="1400" u="none" strike="noStrike" cap="none">
                          <a:solidFill>
                            <a:srgbClr val="2B2E7A"/>
                          </a:solidFill>
                        </a:rPr>
                        <a:t>community events</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3E3"/>
                    </a:solidFill>
                  </a:tcPr>
                </a:tc>
                <a:extLst>
                  <a:ext uri="{0D108BD9-81ED-4DB2-BD59-A6C34878D82A}">
                    <a16:rowId xmlns:a16="http://schemas.microsoft.com/office/drawing/2014/main" val="10006"/>
                  </a:ext>
                </a:extLst>
              </a:tr>
              <a:tr h="501000">
                <a:tc>
                  <a:txBody>
                    <a:bodyPr/>
                    <a:lstStyle/>
                    <a:p>
                      <a:pPr marL="0" marR="0" lvl="0" indent="0" algn="r" rtl="0">
                        <a:lnSpc>
                          <a:spcPct val="100000"/>
                        </a:lnSpc>
                        <a:spcBef>
                          <a:spcPts val="0"/>
                        </a:spcBef>
                        <a:spcAft>
                          <a:spcPts val="0"/>
                        </a:spcAft>
                        <a:buNone/>
                      </a:pPr>
                      <a:r>
                        <a:rPr lang="en-US" sz="2000" b="1" u="none" strike="noStrike" cap="none">
                          <a:solidFill>
                            <a:srgbClr val="2B2E7A"/>
                          </a:solidFill>
                        </a:rPr>
                        <a:t>6</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3E3"/>
                    </a:solidFill>
                  </a:tcPr>
                </a:tc>
                <a:tc>
                  <a:txBody>
                    <a:bodyPr/>
                    <a:lstStyle/>
                    <a:p>
                      <a:pPr marL="0" marR="0" lvl="0" indent="0" algn="l" rtl="0">
                        <a:lnSpc>
                          <a:spcPct val="100000"/>
                        </a:lnSpc>
                        <a:spcBef>
                          <a:spcPts val="0"/>
                        </a:spcBef>
                        <a:spcAft>
                          <a:spcPts val="0"/>
                        </a:spcAft>
                        <a:buNone/>
                      </a:pPr>
                      <a:r>
                        <a:rPr lang="en-US" sz="1400" u="none" strike="noStrike" cap="none">
                          <a:solidFill>
                            <a:srgbClr val="2B2E7A"/>
                          </a:solidFill>
                        </a:rPr>
                        <a:t>community partnerships</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3E3"/>
                    </a:solidFill>
                  </a:tcPr>
                </a:tc>
                <a:extLst>
                  <a:ext uri="{0D108BD9-81ED-4DB2-BD59-A6C34878D82A}">
                    <a16:rowId xmlns:a16="http://schemas.microsoft.com/office/drawing/2014/main" val="10007"/>
                  </a:ext>
                </a:extLst>
              </a:tr>
              <a:tr h="501000">
                <a:tc>
                  <a:txBody>
                    <a:bodyPr/>
                    <a:lstStyle/>
                    <a:p>
                      <a:pPr marL="0" marR="0" lvl="0" indent="0" algn="r" rtl="0">
                        <a:lnSpc>
                          <a:spcPct val="100000"/>
                        </a:lnSpc>
                        <a:spcBef>
                          <a:spcPts val="0"/>
                        </a:spcBef>
                        <a:spcAft>
                          <a:spcPts val="0"/>
                        </a:spcAft>
                        <a:buNone/>
                      </a:pPr>
                      <a:r>
                        <a:rPr lang="en-US" sz="2000" b="1" u="none" strike="noStrike" cap="none">
                          <a:solidFill>
                            <a:srgbClr val="2B2E7A"/>
                          </a:solidFill>
                        </a:rPr>
                        <a:t>4</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3E3"/>
                    </a:solidFill>
                  </a:tcPr>
                </a:tc>
                <a:tc>
                  <a:txBody>
                    <a:bodyPr/>
                    <a:lstStyle/>
                    <a:p>
                      <a:pPr marL="0" marR="0" lvl="0" indent="0" algn="l" rtl="0">
                        <a:lnSpc>
                          <a:spcPct val="100000"/>
                        </a:lnSpc>
                        <a:spcBef>
                          <a:spcPts val="0"/>
                        </a:spcBef>
                        <a:spcAft>
                          <a:spcPts val="0"/>
                        </a:spcAft>
                        <a:buNone/>
                      </a:pPr>
                      <a:r>
                        <a:rPr lang="en-US" sz="1400" u="none" strike="noStrike" cap="none">
                          <a:solidFill>
                            <a:srgbClr val="2B2E7A"/>
                          </a:solidFill>
                        </a:rPr>
                        <a:t>ethnic radio interviews </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3E3"/>
                    </a:solidFill>
                  </a:tcPr>
                </a:tc>
                <a:extLst>
                  <a:ext uri="{0D108BD9-81ED-4DB2-BD59-A6C34878D82A}">
                    <a16:rowId xmlns:a16="http://schemas.microsoft.com/office/drawing/2014/main" val="10008"/>
                  </a:ext>
                </a:extLst>
              </a:tr>
            </a:tbl>
          </a:graphicData>
        </a:graphic>
      </p:graphicFrame>
      <p:sp>
        <p:nvSpPr>
          <p:cNvPr id="230" name="Google Shape;230;p128"/>
          <p:cNvSpPr txBox="1"/>
          <p:nvPr/>
        </p:nvSpPr>
        <p:spPr>
          <a:xfrm>
            <a:off x="6493496" y="1614836"/>
            <a:ext cx="50208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2B2E7A"/>
                </a:solidFill>
                <a:latin typeface="Arial"/>
                <a:ea typeface="Arial"/>
                <a:cs typeface="Arial"/>
                <a:sym typeface="Arial"/>
              </a:rPr>
              <a:t>Campaign Details</a:t>
            </a:r>
            <a:endParaRPr/>
          </a:p>
        </p:txBody>
      </p:sp>
    </p:spTree>
    <p:extLst>
      <p:ext uri="{BB962C8B-B14F-4D97-AF65-F5344CB8AC3E}">
        <p14:creationId xmlns:p14="http://schemas.microsoft.com/office/powerpoint/2010/main" val="1873697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pic>
        <p:nvPicPr>
          <p:cNvPr id="769" name="Google Shape;769;p9" descr="A map with colorful squares and dots&#10;&#10;AI-generated content may be incorrect."/>
          <p:cNvPicPr preferRelativeResize="0"/>
          <p:nvPr/>
        </p:nvPicPr>
        <p:blipFill rotWithShape="1">
          <a:blip r:embed="rId3">
            <a:alphaModFix/>
          </a:blip>
          <a:srcRect/>
          <a:stretch/>
        </p:blipFill>
        <p:spPr>
          <a:xfrm>
            <a:off x="2368081" y="1324277"/>
            <a:ext cx="9767819" cy="5562600"/>
          </a:xfrm>
          <a:prstGeom prst="rect">
            <a:avLst/>
          </a:prstGeom>
          <a:noFill/>
          <a:ln>
            <a:noFill/>
          </a:ln>
        </p:spPr>
      </p:pic>
      <p:sp>
        <p:nvSpPr>
          <p:cNvPr id="770" name="Google Shape;770;p9"/>
          <p:cNvSpPr txBox="1">
            <a:spLocks noGrp="1"/>
          </p:cNvSpPr>
          <p:nvPr>
            <p:ph type="title"/>
          </p:nvPr>
        </p:nvSpPr>
        <p:spPr>
          <a:xfrm>
            <a:off x="512097" y="36871"/>
            <a:ext cx="8940800" cy="1295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i="0"/>
              <a:t>Campaign Geographic Reach</a:t>
            </a:r>
            <a:endParaRPr lang="en-US" i="0">
              <a:cs typeface="Arial"/>
            </a:endParaRPr>
          </a:p>
        </p:txBody>
      </p:sp>
      <p:sp>
        <p:nvSpPr>
          <p:cNvPr id="771" name="Google Shape;771;p9"/>
          <p:cNvSpPr txBox="1"/>
          <p:nvPr/>
        </p:nvSpPr>
        <p:spPr>
          <a:xfrm>
            <a:off x="0" y="2122117"/>
            <a:ext cx="2424181" cy="738664"/>
          </a:xfrm>
          <a:prstGeom prst="rect">
            <a:avLst/>
          </a:prstGeom>
          <a:solidFill>
            <a:srgbClr val="FFC10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   Community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   Engagement </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   Locations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9"/>
          <p:cNvSpPr txBox="1"/>
          <p:nvPr/>
        </p:nvSpPr>
        <p:spPr>
          <a:xfrm>
            <a:off x="0" y="2910698"/>
            <a:ext cx="2424181" cy="523220"/>
          </a:xfrm>
          <a:prstGeom prst="rect">
            <a:avLst/>
          </a:prstGeom>
          <a:solidFill>
            <a:srgbClr val="0070C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   Terrestrial Radio</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   Broadcast Areas</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73" name="Google Shape;773;p9"/>
          <p:cNvSpPr txBox="1"/>
          <p:nvPr/>
        </p:nvSpPr>
        <p:spPr>
          <a:xfrm>
            <a:off x="0" y="3480688"/>
            <a:ext cx="2424181" cy="523220"/>
          </a:xfrm>
          <a:prstGeom prst="rect">
            <a:avLst/>
          </a:prstGeom>
          <a:solidFill>
            <a:srgbClr val="3849AB"/>
          </a:solidFill>
          <a:ln>
            <a:noFill/>
          </a:ln>
        </p:spPr>
        <p:txBody>
          <a:bodyPr spcFirstLastPara="1" wrap="square" lIns="91425" tIns="45700" rIns="91425" bIns="45700" anchor="t" anchorCtr="0">
            <a:spAutoFit/>
          </a:bodyPr>
          <a:lstStyle/>
          <a:p>
            <a:pPr>
              <a:buClr>
                <a:srgbClr val="000000"/>
              </a:buClr>
              <a:defRPr/>
            </a:pPr>
            <a:r>
              <a:rPr lang="en-US" sz="1400" b="1" kern="0">
                <a:solidFill>
                  <a:srgbClr val="FFFFFF"/>
                </a:solidFill>
                <a:latin typeface="Arial"/>
                <a:ea typeface="Arial"/>
                <a:cs typeface="Arial"/>
                <a:sym typeface="Arial"/>
              </a:rPr>
              <a:t>   </a:t>
            </a:r>
            <a:r>
              <a:rPr kumimoji="0" lang="en-US" sz="1400" b="1" i="0" u="none" strike="noStrike" kern="0" cap="none" spc="0" normalizeH="0" baseline="0" noProof="0" err="1">
                <a:ln>
                  <a:noFill/>
                </a:ln>
                <a:solidFill>
                  <a:srgbClr val="FFFFFF"/>
                </a:solidFill>
                <a:effectLst/>
                <a:uLnTx/>
                <a:uFillTx/>
                <a:latin typeface="Arial"/>
                <a:ea typeface="Arial"/>
                <a:cs typeface="Arial"/>
                <a:sym typeface="Arial"/>
              </a:rPr>
              <a:t>Outfront</a:t>
            </a: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/MBTA </a:t>
            </a:r>
            <a:br>
              <a:rPr lang="en-US" sz="1400" b="1" i="0" u="none" strike="noStrike" kern="0" cap="none" spc="0" normalizeH="0" baseline="0" noProof="0">
                <a:ln>
                  <a:noFill/>
                </a:ln>
                <a:effectLst/>
                <a:uLnTx/>
                <a:uFillTx/>
                <a:latin typeface="Arial"/>
                <a:ea typeface="Arial"/>
                <a:cs typeface="Arial"/>
              </a:rPr>
            </a:br>
            <a:r>
              <a:rPr lang="en-US" sz="1400" b="1" kern="0">
                <a:solidFill>
                  <a:srgbClr val="FFFFFF"/>
                </a:solidFill>
                <a:latin typeface="Arial"/>
                <a:ea typeface="Arial"/>
                <a:cs typeface="Arial"/>
                <a:sym typeface="Arial"/>
              </a:rPr>
              <a:t>   </a:t>
            </a: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Bus Routes</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9"/>
          <p:cNvSpPr txBox="1"/>
          <p:nvPr/>
        </p:nvSpPr>
        <p:spPr>
          <a:xfrm>
            <a:off x="0" y="4058135"/>
            <a:ext cx="2424181" cy="523220"/>
          </a:xfrm>
          <a:prstGeom prst="rect">
            <a:avLst/>
          </a:prstGeom>
          <a:solidFill>
            <a:srgbClr val="3A633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   </a:t>
            </a: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Outfront/MBTA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   Commuter Rail Stations</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75" name="Google Shape;775;p9"/>
          <p:cNvSpPr txBox="1"/>
          <p:nvPr/>
        </p:nvSpPr>
        <p:spPr>
          <a:xfrm>
            <a:off x="0" y="4626726"/>
            <a:ext cx="2424181" cy="307777"/>
          </a:xfrm>
          <a:prstGeom prst="rect">
            <a:avLst/>
          </a:prstGeom>
          <a:solidFill>
            <a:srgbClr val="0097A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   Outfront Billboards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9"/>
          <p:cNvSpPr txBox="1"/>
          <p:nvPr/>
        </p:nvSpPr>
        <p:spPr>
          <a:xfrm>
            <a:off x="0" y="4993683"/>
            <a:ext cx="2424181" cy="307777"/>
          </a:xfrm>
          <a:prstGeom prst="rect">
            <a:avLst/>
          </a:prstGeom>
          <a:solidFill>
            <a:srgbClr val="F57B02"/>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   WRTA Bus Routes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9"/>
          <p:cNvSpPr txBox="1"/>
          <p:nvPr/>
        </p:nvSpPr>
        <p:spPr>
          <a:xfrm>
            <a:off x="0" y="5345055"/>
            <a:ext cx="2424181" cy="523220"/>
          </a:xfrm>
          <a:prstGeom prst="rect">
            <a:avLst/>
          </a:prstGeom>
          <a:solidFill>
            <a:srgbClr val="C00000"/>
          </a:solidFill>
          <a:ln>
            <a:noFill/>
          </a:ln>
        </p:spPr>
        <p:txBody>
          <a:bodyPr spcFirstLastPara="1" wrap="square" lIns="91425" tIns="45700" rIns="91425" bIns="45700" anchor="t" anchorCtr="0">
            <a:spAutoFit/>
          </a:bodyPr>
          <a:lstStyle/>
          <a:p>
            <a:pPr>
              <a:buClr>
                <a:srgbClr val="000000"/>
              </a:buClr>
              <a:defRPr/>
            </a:pPr>
            <a:r>
              <a:rPr lang="en-US" sz="1400" b="1" kern="0">
                <a:solidFill>
                  <a:srgbClr val="FFFFFF"/>
                </a:solidFill>
                <a:latin typeface="Arial"/>
                <a:ea typeface="Arial"/>
                <a:cs typeface="Arial"/>
                <a:sym typeface="Arial"/>
              </a:rPr>
              <a:t>   </a:t>
            </a:r>
            <a:r>
              <a:rPr lang="en-US" sz="1400" b="1" kern="0" err="1">
                <a:solidFill>
                  <a:srgbClr val="FFFFFF"/>
                </a:solidFill>
                <a:latin typeface="Arial"/>
                <a:ea typeface="Arial"/>
                <a:cs typeface="Arial"/>
                <a:sym typeface="Arial"/>
              </a:rPr>
              <a:t>GoGraphix</a:t>
            </a: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/BRTA </a:t>
            </a:r>
            <a:br>
              <a:rPr lang="en-US" sz="1400" b="1" i="0" u="none" strike="noStrike" kern="0" cap="none" spc="0" normalizeH="0" baseline="0" noProof="0">
                <a:ln>
                  <a:noFill/>
                </a:ln>
                <a:effectLst/>
                <a:uLnTx/>
                <a:uFillTx/>
                <a:latin typeface="Arial"/>
                <a:ea typeface="Arial"/>
                <a:cs typeface="Arial"/>
              </a:rPr>
            </a:br>
            <a:r>
              <a:rPr lang="en-US" sz="1400" b="1" kern="0">
                <a:solidFill>
                  <a:srgbClr val="FFFFFF"/>
                </a:solidFill>
                <a:latin typeface="Arial"/>
                <a:ea typeface="Arial"/>
                <a:cs typeface="Arial"/>
                <a:sym typeface="Arial"/>
              </a:rPr>
              <a:t>   </a:t>
            </a: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Bus Routes</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9"/>
          <p:cNvSpPr txBox="1"/>
          <p:nvPr/>
        </p:nvSpPr>
        <p:spPr>
          <a:xfrm>
            <a:off x="0" y="5911870"/>
            <a:ext cx="2424181" cy="307777"/>
          </a:xfrm>
          <a:prstGeom prst="rect">
            <a:avLst/>
          </a:prstGeom>
          <a:solidFill>
            <a:srgbClr val="7030A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   MART Bus Routes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9"/>
          <p:cNvSpPr txBox="1"/>
          <p:nvPr/>
        </p:nvSpPr>
        <p:spPr>
          <a:xfrm>
            <a:off x="0" y="6278827"/>
            <a:ext cx="2424181" cy="307777"/>
          </a:xfrm>
          <a:prstGeom prst="rect">
            <a:avLst/>
          </a:prstGeom>
          <a:solidFill>
            <a:schemeClr val="dk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   AHEM Zip Codes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9"/>
          <p:cNvSpPr txBox="1"/>
          <p:nvPr/>
        </p:nvSpPr>
        <p:spPr>
          <a:xfrm>
            <a:off x="-1" y="1324273"/>
            <a:ext cx="2424181" cy="738664"/>
          </a:xfrm>
          <a:prstGeom prst="rect">
            <a:avLst/>
          </a:prstGeom>
          <a:solidFill>
            <a:schemeClr val="lt1"/>
          </a:solidFill>
          <a:ln>
            <a:noFill/>
          </a:ln>
        </p:spPr>
        <p:txBody>
          <a:bodyPr spcFirstLastPara="1" wrap="square" lIns="91425" tIns="45700" rIns="91425" bIns="45700"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7030A0"/>
                </a:solidFill>
                <a:effectLst/>
                <a:uLnTx/>
                <a:uFillTx/>
                <a:latin typeface="Arial"/>
                <a:ea typeface="Arial"/>
                <a:cs typeface="Arial"/>
                <a:sym typeface="Arial"/>
              </a:rPr>
              <a:t>   </a:t>
            </a:r>
            <a:r>
              <a:rPr kumimoji="0" lang="en-US" sz="1400" b="1" i="0" u="none" strike="noStrike" kern="0" cap="none" spc="0" normalizeH="0" baseline="0" noProof="0">
                <a:ln>
                  <a:noFill/>
                </a:ln>
                <a:solidFill>
                  <a:srgbClr val="0D2B3C"/>
                </a:solidFill>
                <a:effectLst/>
                <a:uLnTx/>
                <a:uFillTx/>
                <a:latin typeface="Arial"/>
                <a:ea typeface="Arial"/>
                <a:cs typeface="Arial"/>
                <a:sym typeface="Arial"/>
              </a:rPr>
              <a:t>OBHPP Geographic</a:t>
            </a:r>
            <a:endParaRPr kumimoji="0" sz="1400" b="1" i="0" u="none" strike="noStrike" kern="0" cap="none" spc="0" normalizeH="0" baseline="0" noProof="0">
              <a:ln>
                <a:noFill/>
              </a:ln>
              <a:solidFill>
                <a:srgbClr val="0D2B3C"/>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D2B3C"/>
                </a:solidFill>
                <a:effectLst/>
                <a:uLnTx/>
                <a:uFillTx/>
                <a:latin typeface="Arial"/>
                <a:ea typeface="Arial"/>
                <a:cs typeface="Arial"/>
                <a:sym typeface="Arial"/>
              </a:rPr>
              <a:t>   Campaign Focus</a:t>
            </a:r>
            <a:endParaRPr kumimoji="0" sz="1400" b="1" i="0" u="none" strike="noStrike" kern="0" cap="none" spc="0" normalizeH="0" baseline="0" noProof="0">
              <a:ln>
                <a:noFill/>
              </a:ln>
              <a:solidFill>
                <a:srgbClr val="0D2B3C"/>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Google Shape;236;p129"/>
          <p:cNvSpPr txBox="1">
            <a:spLocks noGrp="1"/>
          </p:cNvSpPr>
          <p:nvPr>
            <p:ph type="title"/>
          </p:nvPr>
        </p:nvSpPr>
        <p:spPr>
          <a:xfrm>
            <a:off x="254000" y="0"/>
            <a:ext cx="11226800" cy="1295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400"/>
              <a:buNone/>
            </a:pPr>
            <a:r>
              <a:rPr lang="en-US" i="0"/>
              <a:t>Learnings &amp; Recommendations</a:t>
            </a:r>
            <a:endParaRPr lang="en-US" i="0">
              <a:cs typeface="Arial"/>
            </a:endParaRPr>
          </a:p>
        </p:txBody>
      </p:sp>
      <p:sp>
        <p:nvSpPr>
          <p:cNvPr id="237" name="Google Shape;237;p129"/>
          <p:cNvSpPr txBox="1"/>
          <p:nvPr/>
        </p:nvSpPr>
        <p:spPr>
          <a:xfrm>
            <a:off x="240614" y="1692492"/>
            <a:ext cx="50208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2B2E7A"/>
                </a:solidFill>
                <a:latin typeface="Arial"/>
                <a:ea typeface="Arial"/>
                <a:cs typeface="Arial"/>
                <a:sym typeface="Arial"/>
              </a:rPr>
              <a:t>Learnings</a:t>
            </a:r>
            <a:endParaRPr sz="2000" b="0" i="0" u="none" strike="noStrike" cap="none">
              <a:solidFill>
                <a:srgbClr val="2B2E7A"/>
              </a:solidFill>
              <a:latin typeface="Arial"/>
              <a:ea typeface="Arial"/>
              <a:cs typeface="Arial"/>
              <a:sym typeface="Arial"/>
            </a:endParaRPr>
          </a:p>
        </p:txBody>
      </p:sp>
      <p:graphicFrame>
        <p:nvGraphicFramePr>
          <p:cNvPr id="238" name="Google Shape;238;p129"/>
          <p:cNvGraphicFramePr/>
          <p:nvPr/>
        </p:nvGraphicFramePr>
        <p:xfrm>
          <a:off x="244701" y="2092557"/>
          <a:ext cx="11594650" cy="4525625"/>
        </p:xfrm>
        <a:graphic>
          <a:graphicData uri="http://schemas.openxmlformats.org/drawingml/2006/table">
            <a:tbl>
              <a:tblPr firstRow="1" bandRow="1">
                <a:noFill/>
              </a:tblPr>
              <a:tblGrid>
                <a:gridCol w="5797825">
                  <a:extLst>
                    <a:ext uri="{9D8B030D-6E8A-4147-A177-3AD203B41FA5}">
                      <a16:colId xmlns:a16="http://schemas.microsoft.com/office/drawing/2014/main" val="20000"/>
                    </a:ext>
                  </a:extLst>
                </a:gridCol>
                <a:gridCol w="710800">
                  <a:extLst>
                    <a:ext uri="{9D8B030D-6E8A-4147-A177-3AD203B41FA5}">
                      <a16:colId xmlns:a16="http://schemas.microsoft.com/office/drawing/2014/main" val="20001"/>
                    </a:ext>
                  </a:extLst>
                </a:gridCol>
                <a:gridCol w="5086025">
                  <a:extLst>
                    <a:ext uri="{9D8B030D-6E8A-4147-A177-3AD203B41FA5}">
                      <a16:colId xmlns:a16="http://schemas.microsoft.com/office/drawing/2014/main" val="20002"/>
                    </a:ext>
                  </a:extLst>
                </a:gridCol>
              </a:tblGrid>
              <a:tr h="787175">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solidFill>
                            <a:srgbClr val="2B2E7A"/>
                          </a:solidFill>
                        </a:rPr>
                        <a:t>1.  </a:t>
                      </a:r>
                      <a:r>
                        <a:rPr lang="en-US" sz="2000" b="0" u="none" strike="noStrike" cap="none">
                          <a:solidFill>
                            <a:srgbClr val="2B2E7A"/>
                          </a:solidFill>
                        </a:rPr>
                        <a:t>Attention-grabbing creative is key. </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2B2E7A"/>
                          </a:solidFill>
                          <a:latin typeface="Arial"/>
                          <a:ea typeface="Arial"/>
                          <a:cs typeface="Arial"/>
                          <a:sym typeface="Arial"/>
                        </a:rPr>
                        <a:t>→</a:t>
                      </a:r>
                      <a:endParaRPr sz="3200" b="1"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b="0" u="none" strike="noStrike" cap="none">
                          <a:solidFill>
                            <a:srgbClr val="2B2E7A"/>
                          </a:solidFill>
                        </a:rPr>
                        <a:t>We learned through community feedback that the visuals were striking and stood out. Continuing the use of strong creative and established branding will lead to engagement and action.</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787175">
                <a:tc>
                  <a:txBody>
                    <a:bodyPr/>
                    <a:lstStyle/>
                    <a:p>
                      <a:pPr marL="0" marR="0" lvl="0" indent="0" algn="l" rtl="0">
                        <a:lnSpc>
                          <a:spcPct val="100000"/>
                        </a:lnSpc>
                        <a:spcBef>
                          <a:spcPts val="0"/>
                        </a:spcBef>
                        <a:spcAft>
                          <a:spcPts val="0"/>
                        </a:spcAft>
                        <a:buNone/>
                      </a:pPr>
                      <a:r>
                        <a:rPr lang="en-US" sz="2000" b="1" u="none" strike="noStrike" cap="none">
                          <a:solidFill>
                            <a:srgbClr val="2B2E7A"/>
                          </a:solidFill>
                        </a:rPr>
                        <a:t>2.  </a:t>
                      </a:r>
                      <a:r>
                        <a:rPr lang="en-US" sz="2000" b="0" u="none" strike="noStrike" cap="none">
                          <a:solidFill>
                            <a:srgbClr val="2B2E7A"/>
                          </a:solidFill>
                        </a:rPr>
                        <a:t>OTT streaming delivered strong results.</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2B2E7A"/>
                          </a:solidFill>
                          <a:latin typeface="Arial"/>
                          <a:ea typeface="Arial"/>
                          <a:cs typeface="Arial"/>
                          <a:sym typeface="Arial"/>
                        </a:rPr>
                        <a:t>→</a:t>
                      </a:r>
                      <a:endParaRPr sz="3200" b="1"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solidFill>
                            <a:srgbClr val="2B2E7A"/>
                          </a:solidFill>
                        </a:rPr>
                        <a:t>Incorporate OTT streaming into future campaign plans, knowing it delivers strong results and reaches our audiences effectively. </a:t>
                      </a:r>
                      <a:endParaRPr sz="13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87175">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solidFill>
                            <a:srgbClr val="2B2E7A"/>
                          </a:solidFill>
                        </a:rPr>
                        <a:t>3.  </a:t>
                      </a:r>
                      <a:r>
                        <a:rPr lang="en-US" sz="2000" b="0" u="none" strike="noStrike" cap="none">
                          <a:solidFill>
                            <a:srgbClr val="2B2E7A"/>
                          </a:solidFill>
                        </a:rPr>
                        <a:t>Community engagement is essential for trust.</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2B2E7A"/>
                          </a:solidFill>
                          <a:latin typeface="Arial"/>
                          <a:ea typeface="Arial"/>
                          <a:cs typeface="Arial"/>
                          <a:sym typeface="Arial"/>
                        </a:rPr>
                        <a:t>→</a:t>
                      </a:r>
                      <a:endParaRPr sz="3200" b="1"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solidFill>
                            <a:srgbClr val="2B2E7A"/>
                          </a:solidFill>
                        </a:rPr>
                        <a:t>Between the sensitivity of mental health and wariness regarding government entities, building trust was key. The two-way opportunity community engagement offers to build authentic trust and connection will be important for all future campaigns. Working with Community Based Organizations and partnering with trusted events helped to cement that trust within the community.</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787175">
                <a:tc>
                  <a:txBody>
                    <a:bodyPr/>
                    <a:lstStyle/>
                    <a:p>
                      <a:pPr marL="0" marR="0" lvl="0" indent="0" algn="l" rtl="0">
                        <a:lnSpc>
                          <a:spcPct val="100000"/>
                        </a:lnSpc>
                        <a:spcBef>
                          <a:spcPts val="0"/>
                        </a:spcBef>
                        <a:spcAft>
                          <a:spcPts val="0"/>
                        </a:spcAft>
                        <a:buNone/>
                      </a:pPr>
                      <a:r>
                        <a:rPr lang="en-US" sz="2000" b="1" u="none" strike="noStrike" cap="none">
                          <a:solidFill>
                            <a:srgbClr val="2B2E7A"/>
                          </a:solidFill>
                        </a:rPr>
                        <a:t>4.  </a:t>
                      </a:r>
                      <a:r>
                        <a:rPr lang="en-US" sz="2000" b="0" u="none" strike="noStrike" cap="none">
                          <a:solidFill>
                            <a:srgbClr val="2B2E7A"/>
                          </a:solidFill>
                        </a:rPr>
                        <a:t>Ethnic radio is a trusted earned channel.</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2B2E7A"/>
                          </a:solidFill>
                          <a:latin typeface="Arial"/>
                          <a:ea typeface="Arial"/>
                          <a:cs typeface="Arial"/>
                          <a:sym typeface="Arial"/>
                        </a:rPr>
                        <a:t>→</a:t>
                      </a:r>
                      <a:endParaRPr sz="3200" b="1"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solidFill>
                            <a:srgbClr val="2B2E7A"/>
                          </a:solidFill>
                        </a:rPr>
                        <a:t>Our audience trusts the shows and their hosts that they tune into daily. Being invite into that space helps us reach out audience in an authentic way through channels they already seek information from.</a:t>
                      </a:r>
                      <a:endParaRPr sz="1300" u="none" strike="noStrike" cap="none">
                        <a:solidFill>
                          <a:srgbClr val="2B2E7A"/>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787175">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solidFill>
                            <a:srgbClr val="2B2E7A"/>
                          </a:solidFill>
                        </a:rPr>
                        <a:t>5.  </a:t>
                      </a:r>
                      <a:r>
                        <a:rPr lang="en-US" sz="2000" b="0" u="none" strike="noStrike" cap="none">
                          <a:solidFill>
                            <a:srgbClr val="2B2E7A"/>
                          </a:solidFill>
                        </a:rPr>
                        <a:t>Real time learnings lead to optimization. </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latin typeface="Arial"/>
                          <a:ea typeface="Arial"/>
                          <a:cs typeface="Arial"/>
                          <a:sym typeface="Arial"/>
                        </a:rPr>
                        <a:t>→</a:t>
                      </a:r>
                      <a:endParaRPr sz="3200" b="1"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solidFill>
                            <a:srgbClr val="2B2E7A"/>
                          </a:solidFill>
                        </a:rPr>
                        <a:t>We learned that planned tactics in execution sometimes present unplanned roadblocks. Being observant, nimble and pivoting to more effective tactics is key to optimizing for the greatest impact. </a:t>
                      </a:r>
                      <a:endParaRPr sz="13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239" name="Google Shape;239;p129"/>
          <p:cNvSpPr txBox="1"/>
          <p:nvPr/>
        </p:nvSpPr>
        <p:spPr>
          <a:xfrm>
            <a:off x="6101290" y="1692492"/>
            <a:ext cx="50208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2B2E7A"/>
                </a:solidFill>
                <a:latin typeface="Arial"/>
                <a:ea typeface="Arial"/>
                <a:cs typeface="Arial"/>
                <a:sym typeface="Arial"/>
              </a:rPr>
              <a:t>Recommendations</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79515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5709D"/>
        </a:solidFill>
        <a:effectLst/>
      </p:bgPr>
    </p:bg>
    <p:spTree>
      <p:nvGrpSpPr>
        <p:cNvPr id="1" name="">
          <a:extLst>
            <a:ext uri="{FF2B5EF4-FFF2-40B4-BE49-F238E27FC236}">
              <a16:creationId xmlns:a16="http://schemas.microsoft.com/office/drawing/2014/main" id="{C9D9DB45-617E-FC45-B677-9EDAB75EED9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A2526F7-AFC3-815C-BAFB-491A807BCD8F}"/>
              </a:ext>
            </a:extLst>
          </p:cNvPr>
          <p:cNvSpPr>
            <a:spLocks noGrp="1"/>
          </p:cNvSpPr>
          <p:nvPr>
            <p:ph type="title"/>
          </p:nvPr>
        </p:nvSpPr>
        <p:spPr>
          <a:xfrm>
            <a:off x="1285754" y="1701090"/>
            <a:ext cx="9620491" cy="3201026"/>
          </a:xfrm>
        </p:spPr>
        <p:txBody>
          <a:bodyPr>
            <a:normAutofit/>
          </a:bodyPr>
          <a:lstStyle/>
          <a:p>
            <a:r>
              <a:rPr lang="en-US" sz="3600" b="1">
                <a:solidFill>
                  <a:schemeClr val="accent4">
                    <a:lumMod val="60000"/>
                    <a:lumOff val="40000"/>
                  </a:schemeClr>
                </a:solidFill>
                <a:latin typeface="Arial"/>
                <a:cs typeface="Arial"/>
              </a:rPr>
              <a:t>Workforce Campaign Update </a:t>
            </a:r>
            <a:r>
              <a:rPr lang="en-US" sz="3600" b="1">
                <a:solidFill>
                  <a:schemeClr val="bg1"/>
                </a:solidFill>
                <a:latin typeface="Arial"/>
                <a:cs typeface="Arial"/>
              </a:rPr>
              <a:t> </a:t>
            </a:r>
            <a:br>
              <a:rPr lang="en-US" sz="3600" b="1">
                <a:latin typeface="Arial"/>
                <a:cs typeface="Arial"/>
              </a:rPr>
            </a:br>
            <a:r>
              <a:rPr lang="en-US" sz="3600" b="1">
                <a:solidFill>
                  <a:schemeClr val="bg1"/>
                </a:solidFill>
                <a:latin typeface="Arial"/>
                <a:cs typeface="Arial"/>
              </a:rPr>
              <a:t>Initial Concepts for Feedback</a:t>
            </a:r>
            <a:br>
              <a:rPr lang="en-US" sz="3600" b="1">
                <a:latin typeface="Arial"/>
                <a:cs typeface="Arial"/>
              </a:rPr>
            </a:br>
            <a:endParaRPr lang="en-US"/>
          </a:p>
        </p:txBody>
      </p:sp>
      <p:cxnSp>
        <p:nvCxnSpPr>
          <p:cNvPr id="8" name="Straight Connector 7">
            <a:extLst>
              <a:ext uri="{FF2B5EF4-FFF2-40B4-BE49-F238E27FC236}">
                <a16:creationId xmlns:a16="http://schemas.microsoft.com/office/drawing/2014/main" id="{C1BF61F1-743D-6B25-1E9C-B30556D3F573}"/>
              </a:ext>
            </a:extLst>
          </p:cNvPr>
          <p:cNvCxnSpPr/>
          <p:nvPr/>
        </p:nvCxnSpPr>
        <p:spPr>
          <a:xfrm>
            <a:off x="1408386" y="4256690"/>
            <a:ext cx="9497859" cy="0"/>
          </a:xfrm>
          <a:prstGeom prst="line">
            <a:avLst/>
          </a:prstGeom>
          <a:ln w="63500">
            <a:solidFill>
              <a:schemeClr val="bg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3763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AE857-3677-C3BB-CD5C-B51532C690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24E4D7-3D9C-129A-396A-E3E5EDF2E34C}"/>
              </a:ext>
            </a:extLst>
          </p:cNvPr>
          <p:cNvSpPr>
            <a:spLocks noGrp="1"/>
          </p:cNvSpPr>
          <p:nvPr>
            <p:ph type="title"/>
          </p:nvPr>
        </p:nvSpPr>
        <p:spPr>
          <a:xfrm>
            <a:off x="434833" y="76200"/>
            <a:ext cx="9364260" cy="1295400"/>
          </a:xfrm>
        </p:spPr>
        <p:txBody>
          <a:bodyPr lIns="91440" tIns="45720" rIns="91440" bIns="45720" anchor="ctr"/>
          <a:lstStyle/>
          <a:p>
            <a:r>
              <a:rPr lang="en-US" i="0"/>
              <a:t>Workforce Campaign Purpose</a:t>
            </a:r>
            <a:endParaRPr lang="en-US"/>
          </a:p>
        </p:txBody>
      </p:sp>
      <p:sp>
        <p:nvSpPr>
          <p:cNvPr id="4" name="Google Shape;151;g396b8c690db_0_2">
            <a:extLst>
              <a:ext uri="{FF2B5EF4-FFF2-40B4-BE49-F238E27FC236}">
                <a16:creationId xmlns:a16="http://schemas.microsoft.com/office/drawing/2014/main" id="{73928BED-76F4-04C2-995D-CD61879CE734}"/>
              </a:ext>
            </a:extLst>
          </p:cNvPr>
          <p:cNvSpPr txBox="1">
            <a:spLocks/>
          </p:cNvSpPr>
          <p:nvPr/>
        </p:nvSpPr>
        <p:spPr bwMode="auto">
          <a:xfrm>
            <a:off x="3614057" y="2438401"/>
            <a:ext cx="7234200" cy="3278100"/>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rmAutofit/>
          </a:bodyPr>
          <a:lstStyle>
            <a:lvl1pPr marL="342900" indent="-342900" algn="l" rtl="0" eaLnBrk="1" fontAlgn="base" hangingPunct="1">
              <a:spcBef>
                <a:spcPct val="20000"/>
              </a:spcBef>
              <a:spcAft>
                <a:spcPct val="0"/>
              </a:spcAft>
              <a:buChar char="•"/>
              <a:defRPr sz="2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Char char="–"/>
              <a:defRPr>
                <a:solidFill>
                  <a:schemeClr val="tx1"/>
                </a:solidFill>
                <a:latin typeface="Calibri" pitchFamily="34" charset="0"/>
              </a:defRPr>
            </a:lvl2pPr>
            <a:lvl3pPr marL="1143000" indent="-228600" algn="l" rtl="0" eaLnBrk="1" fontAlgn="base" hangingPunct="1">
              <a:spcBef>
                <a:spcPct val="20000"/>
              </a:spcBef>
              <a:spcAft>
                <a:spcPct val="0"/>
              </a:spcAft>
              <a:buFont typeface="Courier New" pitchFamily="49" charset="0"/>
              <a:buChar char="o"/>
              <a:defRPr sz="1600">
                <a:solidFill>
                  <a:schemeClr val="tx1"/>
                </a:solidFill>
                <a:latin typeface="Calibri" pitchFamily="34" charset="0"/>
              </a:defRPr>
            </a:lvl3pPr>
            <a:lvl4pPr marL="1600200" indent="-228600" algn="l" rtl="0" eaLnBrk="1" fontAlgn="base" hangingPunct="1">
              <a:spcBef>
                <a:spcPct val="20000"/>
              </a:spcBef>
              <a:spcAft>
                <a:spcPct val="0"/>
              </a:spcAft>
              <a:buFont typeface="Wingdings" pitchFamily="2" charset="2"/>
              <a:buChar char="§"/>
              <a:defRPr sz="1400">
                <a:solidFill>
                  <a:schemeClr val="tx1"/>
                </a:solidFill>
                <a:latin typeface="Calibri" pitchFamily="34" charset="0"/>
              </a:defRPr>
            </a:lvl4pPr>
            <a:lvl5pPr marL="2057400" indent="-228600" algn="l" rtl="0" eaLnBrk="1" fontAlgn="base" hangingPunct="1">
              <a:spcBef>
                <a:spcPct val="20000"/>
              </a:spcBef>
              <a:spcAft>
                <a:spcPct val="0"/>
              </a:spcAft>
              <a:buChar char="»"/>
              <a:defRPr sz="1200">
                <a:solidFill>
                  <a:schemeClr val="tx1"/>
                </a:solidFill>
                <a:latin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285750" indent="-267335">
              <a:lnSpc>
                <a:spcPct val="110000"/>
              </a:lnSpc>
              <a:spcBef>
                <a:spcPts val="600"/>
              </a:spcBef>
              <a:spcAft>
                <a:spcPts val="0"/>
              </a:spcAft>
              <a:buSzPct val="100000"/>
            </a:pPr>
            <a:r>
              <a:rPr lang="en-US" sz="1900" kern="0">
                <a:latin typeface="Arial"/>
                <a:ea typeface="Arial"/>
                <a:cs typeface="Arial"/>
                <a:sym typeface="Arial"/>
              </a:rPr>
              <a:t>To promote and increase awareness of behavioral health career pathways in MA to strengthen and grow the </a:t>
            </a:r>
            <a:r>
              <a:rPr lang="en-US" sz="1900" kern="0">
                <a:latin typeface="Arial"/>
                <a:ea typeface="Calibri"/>
                <a:cs typeface="Arial"/>
              </a:rPr>
              <a:t>workforce.</a:t>
            </a:r>
            <a:endParaRPr lang="en-US" sz="1700" kern="0">
              <a:latin typeface="Arial"/>
              <a:ea typeface="Calibri"/>
              <a:cs typeface="Arial"/>
            </a:endParaRPr>
          </a:p>
          <a:p>
            <a:pPr marL="285750" indent="-267335">
              <a:lnSpc>
                <a:spcPct val="110000"/>
              </a:lnSpc>
              <a:spcBef>
                <a:spcPts val="600"/>
              </a:spcBef>
              <a:spcAft>
                <a:spcPts val="0"/>
              </a:spcAft>
              <a:buSzPct val="100000"/>
            </a:pPr>
            <a:r>
              <a:rPr lang="en-US" sz="1900" kern="0">
                <a:latin typeface="Arial"/>
                <a:ea typeface="Calibri"/>
                <a:cs typeface="Arial"/>
              </a:rPr>
              <a:t>Position</a:t>
            </a:r>
            <a:r>
              <a:rPr lang="en-US" sz="1900" kern="0">
                <a:latin typeface="Arial"/>
                <a:ea typeface="Arial"/>
                <a:cs typeface="Arial"/>
                <a:sym typeface="Arial"/>
              </a:rPr>
              <a:t> OBHPP as a trusted statewide </a:t>
            </a:r>
            <a:r>
              <a:rPr lang="en-US" sz="1900" kern="0">
                <a:latin typeface="Arial"/>
                <a:ea typeface="Calibri"/>
                <a:cs typeface="Arial"/>
              </a:rPr>
              <a:t>source of information</a:t>
            </a:r>
            <a:r>
              <a:rPr lang="en-US" sz="1900" kern="0">
                <a:latin typeface="Arial"/>
                <a:ea typeface="Arial"/>
                <a:cs typeface="Arial"/>
                <a:sym typeface="Arial"/>
              </a:rPr>
              <a:t> for students and early-career professionals seeking meaningful, supported careers in behavioral health.</a:t>
            </a:r>
            <a:endParaRPr lang="en-US" sz="1700" kern="0">
              <a:latin typeface="Arial"/>
              <a:ea typeface="Calibri"/>
              <a:cs typeface="Arial"/>
            </a:endParaRPr>
          </a:p>
          <a:p>
            <a:pPr marL="285750" indent="-267335">
              <a:lnSpc>
                <a:spcPct val="110000"/>
              </a:lnSpc>
              <a:spcBef>
                <a:spcPts val="600"/>
              </a:spcBef>
              <a:spcAft>
                <a:spcPts val="0"/>
              </a:spcAft>
              <a:buSzPct val="100000"/>
            </a:pPr>
            <a:r>
              <a:rPr lang="en-US" sz="1900" kern="0">
                <a:latin typeface="Arial"/>
                <a:ea typeface="Calibri"/>
                <a:cs typeface="Arial"/>
              </a:rPr>
              <a:t>Identify and partner with healthcare and mental health/behavioral health organizations that advocate for and support workforce development. </a:t>
            </a:r>
          </a:p>
          <a:p>
            <a:pPr marL="0" indent="0">
              <a:lnSpc>
                <a:spcPct val="90000"/>
              </a:lnSpc>
              <a:spcBef>
                <a:spcPts val="1000"/>
              </a:spcBef>
              <a:spcAft>
                <a:spcPts val="0"/>
              </a:spcAft>
              <a:buSzPct val="100000"/>
              <a:buFontTx/>
              <a:buNone/>
            </a:pPr>
            <a:endParaRPr lang="en-US" sz="1600" kern="0">
              <a:latin typeface="Arial"/>
              <a:ea typeface="Calibri"/>
              <a:cs typeface="Arial"/>
            </a:endParaRPr>
          </a:p>
          <a:p>
            <a:pPr marL="0" indent="0">
              <a:lnSpc>
                <a:spcPct val="90000"/>
              </a:lnSpc>
              <a:spcBef>
                <a:spcPts val="1000"/>
              </a:spcBef>
              <a:spcAft>
                <a:spcPts val="0"/>
              </a:spcAft>
              <a:buSzPct val="100000"/>
              <a:buFontTx/>
              <a:buNone/>
            </a:pPr>
            <a:endParaRPr lang="en-US" sz="1600" kern="0">
              <a:latin typeface="Arial"/>
              <a:ea typeface="Calibri"/>
              <a:cs typeface="Arial"/>
            </a:endParaRPr>
          </a:p>
          <a:p>
            <a:pPr marL="0" indent="0">
              <a:lnSpc>
                <a:spcPct val="90000"/>
              </a:lnSpc>
              <a:spcBef>
                <a:spcPts val="1000"/>
              </a:spcBef>
              <a:spcAft>
                <a:spcPts val="0"/>
              </a:spcAft>
              <a:buSzPct val="100000"/>
              <a:buFontTx/>
              <a:buNone/>
            </a:pPr>
            <a:endParaRPr lang="en-US" sz="1600" kern="0">
              <a:latin typeface="Arial"/>
              <a:ea typeface="Calibri"/>
              <a:cs typeface="Arial"/>
            </a:endParaRPr>
          </a:p>
        </p:txBody>
      </p:sp>
      <p:pic>
        <p:nvPicPr>
          <p:cNvPr id="7" name="Google Shape;153;g396b8c690db_0_2">
            <a:extLst>
              <a:ext uri="{FF2B5EF4-FFF2-40B4-BE49-F238E27FC236}">
                <a16:creationId xmlns:a16="http://schemas.microsoft.com/office/drawing/2014/main" id="{66DCDB58-9C77-C660-D520-8C6E3E0F4A57}"/>
              </a:ext>
            </a:extLst>
          </p:cNvPr>
          <p:cNvPicPr preferRelativeResize="0"/>
          <p:nvPr/>
        </p:nvPicPr>
        <p:blipFill rotWithShape="1">
          <a:blip r:embed="rId3">
            <a:alphaModFix/>
          </a:blip>
          <a:srcRect/>
          <a:stretch/>
        </p:blipFill>
        <p:spPr>
          <a:xfrm>
            <a:off x="1343733" y="2752015"/>
            <a:ext cx="1782296" cy="1864808"/>
          </a:xfrm>
          <a:prstGeom prst="rect">
            <a:avLst/>
          </a:prstGeom>
          <a:noFill/>
          <a:ln>
            <a:noFill/>
          </a:ln>
        </p:spPr>
      </p:pic>
    </p:spTree>
    <p:extLst>
      <p:ext uri="{BB962C8B-B14F-4D97-AF65-F5344CB8AC3E}">
        <p14:creationId xmlns:p14="http://schemas.microsoft.com/office/powerpoint/2010/main" val="3432764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959D6-678C-D6EB-F8A4-59EF37CD81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9B53A6-782B-23FF-71E0-44DBFD6549B3}"/>
              </a:ext>
            </a:extLst>
          </p:cNvPr>
          <p:cNvSpPr>
            <a:spLocks noGrp="1"/>
          </p:cNvSpPr>
          <p:nvPr>
            <p:ph type="title"/>
          </p:nvPr>
        </p:nvSpPr>
        <p:spPr>
          <a:xfrm>
            <a:off x="434833" y="76200"/>
            <a:ext cx="9364260" cy="1295400"/>
          </a:xfrm>
        </p:spPr>
        <p:txBody>
          <a:bodyPr lIns="91440" tIns="45720" rIns="91440" bIns="45720" anchor="ctr"/>
          <a:lstStyle/>
          <a:p>
            <a:r>
              <a:rPr lang="en-US" i="0"/>
              <a:t>Media Channels</a:t>
            </a:r>
            <a:endParaRPr lang="en-US"/>
          </a:p>
        </p:txBody>
      </p:sp>
      <p:sp>
        <p:nvSpPr>
          <p:cNvPr id="5" name="Google Shape;158;g396b8c690db_0_15">
            <a:extLst>
              <a:ext uri="{FF2B5EF4-FFF2-40B4-BE49-F238E27FC236}">
                <a16:creationId xmlns:a16="http://schemas.microsoft.com/office/drawing/2014/main" id="{2BB74B04-5AE7-2D59-50C1-5E5B54FA17BD}"/>
              </a:ext>
            </a:extLst>
          </p:cNvPr>
          <p:cNvSpPr txBox="1"/>
          <p:nvPr/>
        </p:nvSpPr>
        <p:spPr>
          <a:xfrm>
            <a:off x="431203" y="1585030"/>
            <a:ext cx="11266791" cy="1224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74455"/>
              </a:buClr>
              <a:buSzPts val="1800"/>
              <a:buFont typeface="Arial"/>
              <a:buNone/>
            </a:pPr>
            <a:r>
              <a:rPr lang="en-US" sz="2800"/>
              <a:t>Like our previous campaign, this campaign will </a:t>
            </a:r>
            <a:r>
              <a:rPr lang="en-US" sz="2800" b="0" i="0" u="none" strike="noStrike" cap="none">
                <a:latin typeface="Arial"/>
                <a:ea typeface="Arial"/>
                <a:cs typeface="Arial"/>
                <a:sym typeface="Arial"/>
              </a:rPr>
              <a:t>leverage a multi-channel strategy to best reach audience segments with creative across:</a:t>
            </a:r>
            <a:endParaRPr lang="en-US">
              <a:cs typeface="Arial"/>
            </a:endParaRPr>
          </a:p>
        </p:txBody>
      </p:sp>
      <p:sp>
        <p:nvSpPr>
          <p:cNvPr id="8" name="Google Shape;159;g396b8c690db_0_15">
            <a:extLst>
              <a:ext uri="{FF2B5EF4-FFF2-40B4-BE49-F238E27FC236}">
                <a16:creationId xmlns:a16="http://schemas.microsoft.com/office/drawing/2014/main" id="{67BC39EA-E774-356B-E1DC-D53F8FB097B1}"/>
              </a:ext>
            </a:extLst>
          </p:cNvPr>
          <p:cNvSpPr txBox="1"/>
          <p:nvPr/>
        </p:nvSpPr>
        <p:spPr>
          <a:xfrm>
            <a:off x="1740983" y="5233340"/>
            <a:ext cx="2121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1800" b="1" i="0" u="none" strike="noStrike" cap="none">
                <a:solidFill>
                  <a:schemeClr val="dk1"/>
                </a:solidFill>
                <a:latin typeface="Arial"/>
                <a:ea typeface="Arial"/>
                <a:cs typeface="Arial"/>
                <a:sym typeface="Arial"/>
              </a:rPr>
              <a:t>Community Engagement</a:t>
            </a:r>
            <a:endParaRPr sz="1800" b="0" i="0" u="none" strike="noStrike" cap="none">
              <a:solidFill>
                <a:schemeClr val="dk1"/>
              </a:solidFill>
              <a:latin typeface="Arial"/>
              <a:ea typeface="Arial"/>
              <a:cs typeface="Arial"/>
              <a:sym typeface="Arial"/>
            </a:endParaRPr>
          </a:p>
        </p:txBody>
      </p:sp>
      <p:sp>
        <p:nvSpPr>
          <p:cNvPr id="10" name="Google Shape;160;g396b8c690db_0_15">
            <a:extLst>
              <a:ext uri="{FF2B5EF4-FFF2-40B4-BE49-F238E27FC236}">
                <a16:creationId xmlns:a16="http://schemas.microsoft.com/office/drawing/2014/main" id="{60BFEB50-232A-A2CF-DA7F-3ECD69831D63}"/>
              </a:ext>
            </a:extLst>
          </p:cNvPr>
          <p:cNvSpPr txBox="1"/>
          <p:nvPr/>
        </p:nvSpPr>
        <p:spPr>
          <a:xfrm>
            <a:off x="5035411" y="5285026"/>
            <a:ext cx="21213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1800" b="1" i="0" u="none" strike="noStrike" cap="none">
                <a:solidFill>
                  <a:schemeClr val="dk1"/>
                </a:solidFill>
                <a:latin typeface="Arial"/>
                <a:ea typeface="Arial"/>
                <a:cs typeface="Arial"/>
                <a:sym typeface="Arial"/>
              </a:rPr>
              <a:t>Paid Media</a:t>
            </a:r>
            <a:endParaRPr sz="1800" b="0" i="0" u="none" strike="noStrike" cap="none">
              <a:solidFill>
                <a:schemeClr val="dk1"/>
              </a:solidFill>
              <a:latin typeface="Arial"/>
              <a:ea typeface="Arial"/>
              <a:cs typeface="Arial"/>
              <a:sym typeface="Arial"/>
            </a:endParaRPr>
          </a:p>
        </p:txBody>
      </p:sp>
      <p:sp>
        <p:nvSpPr>
          <p:cNvPr id="12" name="Google Shape;161;g396b8c690db_0_15">
            <a:extLst>
              <a:ext uri="{FF2B5EF4-FFF2-40B4-BE49-F238E27FC236}">
                <a16:creationId xmlns:a16="http://schemas.microsoft.com/office/drawing/2014/main" id="{79838E4E-8022-042B-C4DE-6A0AC515E72C}"/>
              </a:ext>
            </a:extLst>
          </p:cNvPr>
          <p:cNvSpPr txBox="1"/>
          <p:nvPr/>
        </p:nvSpPr>
        <p:spPr>
          <a:xfrm>
            <a:off x="8126031" y="5285026"/>
            <a:ext cx="21213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1800" b="1" i="0" u="none" strike="noStrike" cap="none">
                <a:solidFill>
                  <a:schemeClr val="dk1"/>
                </a:solidFill>
                <a:latin typeface="Arial"/>
                <a:ea typeface="Arial"/>
                <a:cs typeface="Arial"/>
                <a:sym typeface="Arial"/>
              </a:rPr>
              <a:t>Earned Media</a:t>
            </a:r>
            <a:endParaRPr sz="1800" b="0" i="0" u="none" strike="noStrike" cap="none">
              <a:solidFill>
                <a:schemeClr val="dk1"/>
              </a:solidFill>
              <a:latin typeface="Arial"/>
              <a:ea typeface="Arial"/>
              <a:cs typeface="Arial"/>
              <a:sym typeface="Arial"/>
            </a:endParaRPr>
          </a:p>
        </p:txBody>
      </p:sp>
      <p:pic>
        <p:nvPicPr>
          <p:cNvPr id="14" name="Google Shape;162;g396b8c690db_0_15">
            <a:extLst>
              <a:ext uri="{FF2B5EF4-FFF2-40B4-BE49-F238E27FC236}">
                <a16:creationId xmlns:a16="http://schemas.microsoft.com/office/drawing/2014/main" id="{AA46F26B-CB54-3780-0ACA-04F015F17666}"/>
              </a:ext>
            </a:extLst>
          </p:cNvPr>
          <p:cNvPicPr preferRelativeResize="0"/>
          <p:nvPr/>
        </p:nvPicPr>
        <p:blipFill rotWithShape="1">
          <a:blip r:embed="rId3">
            <a:alphaModFix/>
          </a:blip>
          <a:srcRect/>
          <a:stretch/>
        </p:blipFill>
        <p:spPr>
          <a:xfrm>
            <a:off x="2162855" y="3543602"/>
            <a:ext cx="1365741" cy="1403657"/>
          </a:xfrm>
          <a:prstGeom prst="rect">
            <a:avLst/>
          </a:prstGeom>
          <a:noFill/>
          <a:ln>
            <a:noFill/>
          </a:ln>
        </p:spPr>
      </p:pic>
      <p:pic>
        <p:nvPicPr>
          <p:cNvPr id="16" name="Google Shape;163;g396b8c690db_0_15">
            <a:extLst>
              <a:ext uri="{FF2B5EF4-FFF2-40B4-BE49-F238E27FC236}">
                <a16:creationId xmlns:a16="http://schemas.microsoft.com/office/drawing/2014/main" id="{BD308CFC-4C68-9D29-9640-E10116E44841}"/>
              </a:ext>
            </a:extLst>
          </p:cNvPr>
          <p:cNvPicPr preferRelativeResize="0"/>
          <p:nvPr/>
        </p:nvPicPr>
        <p:blipFill rotWithShape="1">
          <a:blip r:embed="rId4">
            <a:alphaModFix/>
          </a:blip>
          <a:srcRect/>
          <a:stretch/>
        </p:blipFill>
        <p:spPr>
          <a:xfrm>
            <a:off x="5414563" y="3531652"/>
            <a:ext cx="1362874" cy="1403657"/>
          </a:xfrm>
          <a:prstGeom prst="rect">
            <a:avLst/>
          </a:prstGeom>
          <a:noFill/>
          <a:ln>
            <a:noFill/>
          </a:ln>
        </p:spPr>
      </p:pic>
      <p:pic>
        <p:nvPicPr>
          <p:cNvPr id="18" name="Google Shape;164;g396b8c690db_0_15">
            <a:extLst>
              <a:ext uri="{FF2B5EF4-FFF2-40B4-BE49-F238E27FC236}">
                <a16:creationId xmlns:a16="http://schemas.microsoft.com/office/drawing/2014/main" id="{FC58CFFE-A03A-723F-41EF-7015B72A8DE6}"/>
              </a:ext>
            </a:extLst>
          </p:cNvPr>
          <p:cNvPicPr preferRelativeResize="0"/>
          <p:nvPr/>
        </p:nvPicPr>
        <p:blipFill rotWithShape="1">
          <a:blip r:embed="rId5">
            <a:alphaModFix/>
          </a:blip>
          <a:srcRect/>
          <a:stretch/>
        </p:blipFill>
        <p:spPr>
          <a:xfrm>
            <a:off x="8853713" y="3535552"/>
            <a:ext cx="857788" cy="1406048"/>
          </a:xfrm>
          <a:prstGeom prst="rect">
            <a:avLst/>
          </a:prstGeom>
          <a:noFill/>
          <a:ln>
            <a:noFill/>
          </a:ln>
        </p:spPr>
      </p:pic>
      <p:cxnSp>
        <p:nvCxnSpPr>
          <p:cNvPr id="20" name="Google Shape;165;g396b8c690db_0_15">
            <a:extLst>
              <a:ext uri="{FF2B5EF4-FFF2-40B4-BE49-F238E27FC236}">
                <a16:creationId xmlns:a16="http://schemas.microsoft.com/office/drawing/2014/main" id="{DE3BE316-3E00-B9FC-5674-D624CD578553}"/>
              </a:ext>
            </a:extLst>
          </p:cNvPr>
          <p:cNvCxnSpPr/>
          <p:nvPr/>
        </p:nvCxnSpPr>
        <p:spPr>
          <a:xfrm flipH="1">
            <a:off x="4543462" y="3318521"/>
            <a:ext cx="4800" cy="1543500"/>
          </a:xfrm>
          <a:prstGeom prst="straightConnector1">
            <a:avLst/>
          </a:prstGeom>
          <a:noFill/>
          <a:ln w="12700" cap="flat" cmpd="sng">
            <a:solidFill>
              <a:schemeClr val="dk2"/>
            </a:solidFill>
            <a:prstDash val="solid"/>
            <a:miter lim="800000"/>
            <a:headEnd type="none" w="sm" len="sm"/>
            <a:tailEnd type="none" w="sm" len="sm"/>
          </a:ln>
        </p:spPr>
      </p:cxnSp>
      <p:cxnSp>
        <p:nvCxnSpPr>
          <p:cNvPr id="22" name="Google Shape;166;g396b8c690db_0_15">
            <a:extLst>
              <a:ext uri="{FF2B5EF4-FFF2-40B4-BE49-F238E27FC236}">
                <a16:creationId xmlns:a16="http://schemas.microsoft.com/office/drawing/2014/main" id="{83497EF0-CB80-CD3D-EB83-4BE9838BE29C}"/>
              </a:ext>
            </a:extLst>
          </p:cNvPr>
          <p:cNvCxnSpPr/>
          <p:nvPr/>
        </p:nvCxnSpPr>
        <p:spPr>
          <a:xfrm flipH="1">
            <a:off x="7643776" y="3318521"/>
            <a:ext cx="4800" cy="1543500"/>
          </a:xfrm>
          <a:prstGeom prst="straightConnector1">
            <a:avLst/>
          </a:prstGeom>
          <a:noFill/>
          <a:ln w="1270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107841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g3965f92f3f8_2_399"/>
          <p:cNvPicPr preferRelativeResize="0"/>
          <p:nvPr/>
        </p:nvPicPr>
        <p:blipFill rotWithShape="1">
          <a:blip r:embed="rId3">
            <a:alphaModFix/>
          </a:blip>
          <a:srcRect/>
          <a:stretch/>
        </p:blipFill>
        <p:spPr>
          <a:xfrm>
            <a:off x="560396" y="1932651"/>
            <a:ext cx="7387806" cy="4157323"/>
          </a:xfrm>
          <a:prstGeom prst="rect">
            <a:avLst/>
          </a:prstGeom>
          <a:noFill/>
          <a:ln>
            <a:solidFill>
              <a:schemeClr val="bg1">
                <a:lumMod val="50000"/>
              </a:schemeClr>
            </a:solidFill>
          </a:ln>
        </p:spPr>
      </p:pic>
      <p:sp>
        <p:nvSpPr>
          <p:cNvPr id="177" name="Google Shape;177;g3965f92f3f8_2_399"/>
          <p:cNvSpPr txBox="1"/>
          <p:nvPr/>
        </p:nvSpPr>
        <p:spPr>
          <a:xfrm>
            <a:off x="460487" y="768027"/>
            <a:ext cx="10267200" cy="9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latin typeface="Arial"/>
                <a:ea typeface="Arial"/>
                <a:cs typeface="Arial"/>
                <a:sym typeface="Arial"/>
              </a:rPr>
              <a:t>Concept 1: </a:t>
            </a:r>
            <a:endParaRPr lang="en-US" sz="3200" b="1" i="0" u="none" strike="noStrike" cap="none">
              <a:latin typeface="Arial"/>
              <a:ea typeface="Arial"/>
              <a:cs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latin typeface="Arial"/>
                <a:ea typeface="Arial"/>
                <a:cs typeface="Arial"/>
                <a:sym typeface="Arial"/>
              </a:rPr>
              <a:t>Where will your heart take you?</a:t>
            </a:r>
            <a:endParaRPr sz="1400" b="0" i="0" u="none" strike="noStrike" cap="none">
              <a:latin typeface="Arial"/>
              <a:ea typeface="Arial"/>
              <a:cs typeface="Arial"/>
            </a:endParaRPr>
          </a:p>
        </p:txBody>
      </p:sp>
      <p:sp>
        <p:nvSpPr>
          <p:cNvPr id="178" name="Google Shape;178;g3965f92f3f8_2_399"/>
          <p:cNvSpPr/>
          <p:nvPr/>
        </p:nvSpPr>
        <p:spPr>
          <a:xfrm>
            <a:off x="7948200" y="-8496"/>
            <a:ext cx="4243800" cy="6866396"/>
          </a:xfrm>
          <a:prstGeom prst="rect">
            <a:avLst/>
          </a:prstGeom>
          <a:solidFill>
            <a:srgbClr val="5D779A"/>
          </a:solidFill>
          <a:ln w="25400" cap="flat" cmpd="sng">
            <a:solidFill>
              <a:srgbClr val="5D779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9" name="Google Shape;179;g3965f92f3f8_2_399"/>
          <p:cNvSpPr txBox="1"/>
          <p:nvPr/>
        </p:nvSpPr>
        <p:spPr>
          <a:xfrm>
            <a:off x="8225400" y="724560"/>
            <a:ext cx="3787200" cy="515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800" b="1" i="0" u="none" strike="noStrike" cap="none">
                <a:solidFill>
                  <a:schemeClr val="lt1"/>
                </a:solidFill>
                <a:latin typeface="Arial"/>
                <a:ea typeface="Arial"/>
                <a:cs typeface="Arial"/>
                <a:sym typeface="Arial"/>
              </a:rPr>
              <a:t>Why It Works</a:t>
            </a:r>
            <a:endParaRPr sz="1800" b="0" i="0" u="none" strike="noStrike" cap="none">
              <a:solidFill>
                <a:schemeClr val="lt1"/>
              </a:solidFill>
              <a:latin typeface="Arial"/>
              <a:ea typeface="Arial"/>
              <a:cs typeface="Arial"/>
              <a:sym typeface="Arial"/>
            </a:endParaRPr>
          </a:p>
          <a:p>
            <a:pPr marL="171450" marR="0" lvl="0" indent="-196850" algn="l" rtl="0">
              <a:lnSpc>
                <a:spcPct val="100000"/>
              </a:lnSpc>
              <a:spcBef>
                <a:spcPts val="600"/>
              </a:spcBef>
              <a:spcAft>
                <a:spcPts val="0"/>
              </a:spcAft>
              <a:buClr>
                <a:schemeClr val="lt1"/>
              </a:buClr>
              <a:buSzPts val="1800"/>
              <a:buFont typeface="Arial"/>
              <a:buChar char="•"/>
            </a:pPr>
            <a:r>
              <a:rPr lang="en-US" sz="1800" b="1" i="0" u="none" strike="noStrike" cap="none">
                <a:solidFill>
                  <a:schemeClr val="lt1"/>
                </a:solidFill>
                <a:latin typeface="Arial"/>
                <a:ea typeface="Arial"/>
                <a:cs typeface="Arial"/>
                <a:sym typeface="Arial"/>
              </a:rPr>
              <a:t>Future-focused:</a:t>
            </a:r>
            <a:r>
              <a:rPr lang="en-US" sz="1800" b="0" i="0" u="none" strike="noStrike" cap="none">
                <a:solidFill>
                  <a:schemeClr val="lt1"/>
                </a:solidFill>
                <a:latin typeface="Arial"/>
                <a:ea typeface="Arial"/>
                <a:cs typeface="Arial"/>
                <a:sym typeface="Arial"/>
              </a:rPr>
              <a:t> Connects passion to clear career pathways in behavioral health.</a:t>
            </a:r>
            <a:endParaRPr sz="1800" b="0" i="0" u="none" strike="noStrike" cap="none">
              <a:solidFill>
                <a:schemeClr val="lt1"/>
              </a:solidFill>
              <a:latin typeface="Arial"/>
              <a:ea typeface="Arial"/>
              <a:cs typeface="Arial"/>
              <a:sym typeface="Arial"/>
            </a:endParaRPr>
          </a:p>
          <a:p>
            <a:pPr marL="171450" marR="0" lvl="0" indent="-196850" algn="l" rtl="0">
              <a:lnSpc>
                <a:spcPct val="100000"/>
              </a:lnSpc>
              <a:spcBef>
                <a:spcPts val="0"/>
              </a:spcBef>
              <a:spcAft>
                <a:spcPts val="0"/>
              </a:spcAft>
              <a:buClr>
                <a:schemeClr val="lt1"/>
              </a:buClr>
              <a:buSzPts val="1800"/>
              <a:buFont typeface="Arial"/>
              <a:buChar char="•"/>
            </a:pPr>
            <a:r>
              <a:rPr lang="en-US" sz="1800" b="1" i="0" u="none" strike="noStrike" cap="none">
                <a:solidFill>
                  <a:schemeClr val="lt1"/>
                </a:solidFill>
                <a:latin typeface="Arial"/>
                <a:ea typeface="Arial"/>
                <a:cs typeface="Arial"/>
                <a:sym typeface="Arial"/>
              </a:rPr>
              <a:t>Empowering &amp; aspirational:</a:t>
            </a:r>
            <a:r>
              <a:rPr lang="en-US" sz="1800" b="0" i="0" u="none" strike="noStrike" cap="none">
                <a:solidFill>
                  <a:schemeClr val="lt1"/>
                </a:solidFill>
                <a:latin typeface="Arial"/>
                <a:ea typeface="Arial"/>
                <a:cs typeface="Arial"/>
                <a:sym typeface="Arial"/>
              </a:rPr>
              <a:t> Positions compassion as the driver of meaningful impact and choice.</a:t>
            </a:r>
            <a:endParaRPr sz="1800" b="0" i="0" u="none" strike="noStrike" cap="none">
              <a:solidFill>
                <a:schemeClr val="lt1"/>
              </a:solidFill>
              <a:latin typeface="Arial"/>
              <a:ea typeface="Arial"/>
              <a:cs typeface="Arial"/>
              <a:sym typeface="Arial"/>
            </a:endParaRPr>
          </a:p>
          <a:p>
            <a:pPr marL="171450" marR="0" lvl="0" indent="-196850" algn="l" rtl="0">
              <a:lnSpc>
                <a:spcPct val="100000"/>
              </a:lnSpc>
              <a:spcBef>
                <a:spcPts val="0"/>
              </a:spcBef>
              <a:spcAft>
                <a:spcPts val="0"/>
              </a:spcAft>
              <a:buClr>
                <a:schemeClr val="lt1"/>
              </a:buClr>
              <a:buSzPts val="1800"/>
              <a:buFont typeface="Arial"/>
              <a:buChar char="•"/>
            </a:pPr>
            <a:r>
              <a:rPr lang="en-US" sz="1800" b="1" i="0" u="none" strike="noStrike" cap="none">
                <a:solidFill>
                  <a:schemeClr val="lt1"/>
                </a:solidFill>
                <a:latin typeface="Arial"/>
                <a:ea typeface="Arial"/>
                <a:cs typeface="Arial"/>
                <a:sym typeface="Arial"/>
              </a:rPr>
              <a:t>Audience </a:t>
            </a:r>
            <a:r>
              <a:rPr lang="en-US" sz="1800" b="1">
                <a:solidFill>
                  <a:schemeClr val="lt1"/>
                </a:solidFill>
              </a:rPr>
              <a:t>c</a:t>
            </a:r>
            <a:r>
              <a:rPr lang="en-US" sz="1800" b="1" i="0" u="none" strike="noStrike" cap="none">
                <a:solidFill>
                  <a:schemeClr val="lt1"/>
                </a:solidFill>
                <a:latin typeface="Arial"/>
                <a:ea typeface="Arial"/>
                <a:cs typeface="Arial"/>
                <a:sym typeface="Arial"/>
              </a:rPr>
              <a:t>onnection: </a:t>
            </a:r>
            <a:r>
              <a:rPr lang="en-US" sz="1800" b="0" i="0" u="none" strike="noStrike" cap="none">
                <a:solidFill>
                  <a:schemeClr val="lt1"/>
                </a:solidFill>
                <a:latin typeface="Arial"/>
                <a:ea typeface="Arial"/>
                <a:cs typeface="Arial"/>
                <a:sym typeface="Arial"/>
              </a:rPr>
              <a:t>Relatable to students/early-career talent: with “where you’re going” mindset.</a:t>
            </a:r>
            <a:endParaRPr sz="1800" b="0" i="0" u="none" strike="noStrike" cap="none">
              <a:solidFill>
                <a:schemeClr val="lt1"/>
              </a:solidFill>
              <a:latin typeface="Arial"/>
              <a:ea typeface="Arial"/>
              <a:cs typeface="Arial"/>
              <a:sym typeface="Arial"/>
            </a:endParaRPr>
          </a:p>
          <a:p>
            <a:pPr marL="171450" marR="0" lvl="0" indent="-196850" algn="l" rtl="0">
              <a:lnSpc>
                <a:spcPct val="100000"/>
              </a:lnSpc>
              <a:spcBef>
                <a:spcPts val="0"/>
              </a:spcBef>
              <a:spcAft>
                <a:spcPts val="0"/>
              </a:spcAft>
              <a:buClr>
                <a:schemeClr val="lt1"/>
              </a:buClr>
              <a:buSzPts val="1800"/>
              <a:buFont typeface="Arial"/>
              <a:buChar char="•"/>
            </a:pPr>
            <a:r>
              <a:rPr lang="en-US" sz="1800" b="1" i="0" u="none" strike="noStrike" cap="none">
                <a:solidFill>
                  <a:schemeClr val="lt1"/>
                </a:solidFill>
                <a:latin typeface="Arial"/>
                <a:ea typeface="Arial"/>
                <a:cs typeface="Arial"/>
                <a:sym typeface="Arial"/>
              </a:rPr>
              <a:t>Visually bold:</a:t>
            </a:r>
            <a:r>
              <a:rPr lang="en-US" sz="1800" b="0" i="0" u="none" strike="noStrike" cap="none">
                <a:solidFill>
                  <a:schemeClr val="lt1"/>
                </a:solidFill>
                <a:latin typeface="Arial"/>
                <a:ea typeface="Arial"/>
                <a:cs typeface="Arial"/>
                <a:sym typeface="Arial"/>
              </a:rPr>
              <a:t> Painted heart-path overlays photo for instant impact.</a:t>
            </a:r>
            <a:endParaRPr sz="1800" b="0" i="0" u="none" strike="noStrike" cap="none">
              <a:solidFill>
                <a:schemeClr val="lt1"/>
              </a:solidFill>
              <a:latin typeface="Arial"/>
              <a:ea typeface="Arial"/>
              <a:cs typeface="Arial"/>
              <a:sym typeface="Arial"/>
            </a:endParaRPr>
          </a:p>
          <a:p>
            <a:pPr marL="171450" marR="0" lvl="0" indent="-196850" algn="l" rtl="0">
              <a:lnSpc>
                <a:spcPct val="100000"/>
              </a:lnSpc>
              <a:spcBef>
                <a:spcPts val="0"/>
              </a:spcBef>
              <a:spcAft>
                <a:spcPts val="0"/>
              </a:spcAft>
              <a:buClr>
                <a:schemeClr val="lt1"/>
              </a:buClr>
              <a:buSzPts val="1800"/>
              <a:buFont typeface="Arial"/>
              <a:buChar char="•"/>
            </a:pPr>
            <a:r>
              <a:rPr lang="en-US" sz="1800" b="1" i="0" u="none" strike="noStrike" cap="none">
                <a:solidFill>
                  <a:schemeClr val="lt1"/>
                </a:solidFill>
                <a:latin typeface="Arial"/>
                <a:ea typeface="Arial"/>
                <a:cs typeface="Arial"/>
                <a:sym typeface="Arial"/>
              </a:rPr>
              <a:t>Brand Continuity: </a:t>
            </a:r>
            <a:r>
              <a:rPr lang="en-US" sz="1800" b="0" i="0" u="none" strike="noStrike" cap="none">
                <a:solidFill>
                  <a:schemeClr val="lt1"/>
                </a:solidFill>
                <a:latin typeface="Arial"/>
                <a:ea typeface="Arial"/>
                <a:cs typeface="Arial"/>
                <a:sym typeface="Arial"/>
              </a:rPr>
              <a:t>Question format + human imagery echo “What’s on your mind" Campaign look and feel</a:t>
            </a: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2404D-5D2E-E832-B8AE-06F4D6F1C7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8BAD40-3A9E-D344-1ACC-071CA4289BE0}"/>
              </a:ext>
            </a:extLst>
          </p:cNvPr>
          <p:cNvSpPr>
            <a:spLocks noGrp="1"/>
          </p:cNvSpPr>
          <p:nvPr>
            <p:ph type="title"/>
          </p:nvPr>
        </p:nvSpPr>
        <p:spPr>
          <a:xfrm>
            <a:off x="434833" y="76200"/>
            <a:ext cx="9364260" cy="1295400"/>
          </a:xfrm>
        </p:spPr>
        <p:txBody>
          <a:bodyPr lIns="91440" tIns="45720" rIns="91440" bIns="45720" anchor="ctr"/>
          <a:lstStyle/>
          <a:p>
            <a:r>
              <a:rPr lang="en-US" i="0"/>
              <a:t>Concept 1: Alternative Taglines</a:t>
            </a:r>
            <a:endParaRPr lang="en-US"/>
          </a:p>
        </p:txBody>
      </p:sp>
      <p:sp>
        <p:nvSpPr>
          <p:cNvPr id="4" name="Google Shape;185;g3965f92f3f8_2_416">
            <a:extLst>
              <a:ext uri="{FF2B5EF4-FFF2-40B4-BE49-F238E27FC236}">
                <a16:creationId xmlns:a16="http://schemas.microsoft.com/office/drawing/2014/main" id="{B62C0FF0-2F59-A374-1888-5FF8AB8FAEA5}"/>
              </a:ext>
            </a:extLst>
          </p:cNvPr>
          <p:cNvSpPr txBox="1"/>
          <p:nvPr/>
        </p:nvSpPr>
        <p:spPr>
          <a:xfrm>
            <a:off x="2212977" y="1943101"/>
            <a:ext cx="7248600" cy="3831778"/>
          </a:xfrm>
          <a:prstGeom prst="rect">
            <a:avLst/>
          </a:prstGeom>
          <a:noFill/>
          <a:ln>
            <a:noFill/>
          </a:ln>
        </p:spPr>
        <p:txBody>
          <a:bodyPr spcFirstLastPara="1" wrap="square" lIns="91425" tIns="45700" rIns="91425" bIns="45700" anchor="t" anchorCtr="0">
            <a:spAutoFit/>
          </a:bodyPr>
          <a:lstStyle/>
          <a:p>
            <a:pPr marL="514350" marR="0" lvl="0" indent="-514350" algn="l" rtl="0">
              <a:lnSpc>
                <a:spcPct val="100000"/>
              </a:lnSpc>
              <a:spcBef>
                <a:spcPts val="0"/>
              </a:spcBef>
              <a:spcAft>
                <a:spcPts val="0"/>
              </a:spcAft>
              <a:buClr>
                <a:srgbClr val="000000"/>
              </a:buClr>
              <a:buSzPts val="2700"/>
              <a:buAutoNum type="arabicPeriod"/>
            </a:pPr>
            <a:r>
              <a:rPr lang="en-US" sz="2700">
                <a:latin typeface="Arial Nova"/>
              </a:rPr>
              <a:t>What’s in your heart? </a:t>
            </a:r>
            <a:endParaRPr lang="en-US">
              <a:latin typeface="Arial Nova"/>
            </a:endParaRPr>
          </a:p>
          <a:p>
            <a:pPr marL="971550" marR="0" lvl="0" indent="-514350" algn="l" rtl="0">
              <a:lnSpc>
                <a:spcPct val="100000"/>
              </a:lnSpc>
              <a:spcBef>
                <a:spcPts val="0"/>
              </a:spcBef>
              <a:spcAft>
                <a:spcPts val="0"/>
              </a:spcAft>
              <a:buAutoNum type="arabicPeriod"/>
            </a:pPr>
            <a:endParaRPr sz="2700">
              <a:latin typeface="Arial Nova"/>
            </a:endParaRPr>
          </a:p>
          <a:p>
            <a:pPr marL="514350" marR="0" lvl="0" indent="-514350" algn="l" rtl="0">
              <a:lnSpc>
                <a:spcPct val="100000"/>
              </a:lnSpc>
              <a:spcBef>
                <a:spcPts val="0"/>
              </a:spcBef>
              <a:spcAft>
                <a:spcPts val="0"/>
              </a:spcAft>
              <a:buClr>
                <a:srgbClr val="000000"/>
              </a:buClr>
              <a:buSzPts val="2700"/>
              <a:buAutoNum type="arabicPeriod"/>
            </a:pPr>
            <a:r>
              <a:rPr lang="en-US" sz="2700" b="0" i="0" u="none" strike="noStrike" cap="none">
                <a:latin typeface="Arial Nova"/>
                <a:ea typeface="Arial"/>
                <a:cs typeface="Arial"/>
                <a:sym typeface="Arial"/>
              </a:rPr>
              <a:t>Make your living making a difference.</a:t>
            </a:r>
            <a:endParaRPr sz="2700" b="0" i="0" u="none" strike="noStrike" cap="none">
              <a:latin typeface="Arial Nova"/>
              <a:ea typeface="Arial"/>
              <a:cs typeface="Arial"/>
            </a:endParaRPr>
          </a:p>
          <a:p>
            <a:pPr marL="971550" marR="0" lvl="0" indent="-514350" algn="l" rtl="0">
              <a:lnSpc>
                <a:spcPct val="100000"/>
              </a:lnSpc>
              <a:spcBef>
                <a:spcPts val="0"/>
              </a:spcBef>
              <a:spcAft>
                <a:spcPts val="0"/>
              </a:spcAft>
              <a:buAutoNum type="arabicPeriod"/>
            </a:pPr>
            <a:endParaRPr sz="2700">
              <a:latin typeface="Arial Nova"/>
            </a:endParaRPr>
          </a:p>
          <a:p>
            <a:pPr marL="514350" marR="0" lvl="0" indent="-514350" algn="l" rtl="0">
              <a:lnSpc>
                <a:spcPct val="100000"/>
              </a:lnSpc>
              <a:spcBef>
                <a:spcPts val="0"/>
              </a:spcBef>
              <a:spcAft>
                <a:spcPts val="0"/>
              </a:spcAft>
              <a:buClr>
                <a:srgbClr val="000000"/>
              </a:buClr>
              <a:buSzPts val="2700"/>
              <a:buAutoNum type="arabicPeriod"/>
            </a:pPr>
            <a:r>
              <a:rPr lang="en-US" sz="2700" b="0" i="0" u="none" strike="noStrike" cap="none">
                <a:latin typeface="Arial Nova"/>
                <a:ea typeface="Arial"/>
                <a:cs typeface="Arial"/>
                <a:sym typeface="Arial"/>
              </a:rPr>
              <a:t>Put your heart to work.</a:t>
            </a:r>
            <a:endParaRPr sz="2700" b="0" i="0" u="none" strike="noStrike" cap="none">
              <a:latin typeface="Arial Nova"/>
              <a:ea typeface="Arial"/>
              <a:cs typeface="Arial"/>
            </a:endParaRPr>
          </a:p>
          <a:p>
            <a:pPr marL="971550" marR="0" lvl="0" indent="-514350" algn="l" rtl="0">
              <a:lnSpc>
                <a:spcPct val="100000"/>
              </a:lnSpc>
              <a:spcBef>
                <a:spcPts val="0"/>
              </a:spcBef>
              <a:spcAft>
                <a:spcPts val="0"/>
              </a:spcAft>
              <a:buAutoNum type="arabicPeriod"/>
            </a:pPr>
            <a:endParaRPr sz="2700">
              <a:latin typeface="Arial Nova"/>
            </a:endParaRPr>
          </a:p>
          <a:p>
            <a:pPr marL="514350" marR="0" lvl="0" indent="-514350" algn="l" rtl="0">
              <a:lnSpc>
                <a:spcPct val="100000"/>
              </a:lnSpc>
              <a:spcBef>
                <a:spcPts val="0"/>
              </a:spcBef>
              <a:spcAft>
                <a:spcPts val="0"/>
              </a:spcAft>
              <a:buClr>
                <a:srgbClr val="000000"/>
              </a:buClr>
              <a:buSzPts val="2700"/>
              <a:buAutoNum type="arabicPeriod"/>
            </a:pPr>
            <a:r>
              <a:rPr lang="en-US" sz="2700" b="0" i="0" u="none" strike="noStrike" cap="none">
                <a:latin typeface="Arial Nova"/>
                <a:ea typeface="Arial"/>
                <a:cs typeface="Arial"/>
                <a:sym typeface="Arial"/>
              </a:rPr>
              <a:t>Lead with heart, work with purpose.</a:t>
            </a:r>
            <a:endParaRPr sz="2700" b="0" i="0" u="none" strike="noStrike" cap="none">
              <a:latin typeface="Arial Nova"/>
              <a:ea typeface="Arial"/>
              <a:cs typeface="Arial"/>
            </a:endParaRPr>
          </a:p>
          <a:p>
            <a:pPr marL="514350" indent="-514350">
              <a:buClr>
                <a:srgbClr val="000000"/>
              </a:buClr>
              <a:buSzPts val="2700"/>
              <a:buAutoNum type="arabicPeriod"/>
            </a:pPr>
            <a:endParaRPr lang="en-US" sz="2700">
              <a:latin typeface="Arial Nova"/>
              <a:cs typeface="Arial"/>
            </a:endParaRPr>
          </a:p>
          <a:p>
            <a:pPr marL="514350" marR="0" lvl="0" indent="-514350" algn="l">
              <a:lnSpc>
                <a:spcPct val="100000"/>
              </a:lnSpc>
              <a:spcBef>
                <a:spcPts val="0"/>
              </a:spcBef>
              <a:spcAft>
                <a:spcPts val="0"/>
              </a:spcAft>
              <a:buClr>
                <a:srgbClr val="000000"/>
              </a:buClr>
              <a:buSzPts val="2700"/>
              <a:buAutoNum type="arabicPeriod"/>
            </a:pPr>
            <a:r>
              <a:rPr lang="en-US" sz="2700">
                <a:latin typeface="Arial Nova"/>
              </a:rPr>
              <a:t>Follow </a:t>
            </a:r>
            <a:r>
              <a:rPr lang="en-US" sz="2700" b="0" i="0" u="none" strike="noStrike" cap="none">
                <a:latin typeface="Arial Nova"/>
                <a:ea typeface="Arial"/>
                <a:cs typeface="Arial"/>
                <a:sym typeface="Arial"/>
              </a:rPr>
              <a:t>your heart into your career</a:t>
            </a:r>
            <a:endParaRPr sz="2700" b="0" i="0" u="none" strike="noStrike" cap="none">
              <a:latin typeface="Arial Nova"/>
              <a:ea typeface="Arial"/>
              <a:cs typeface="Arial"/>
            </a:endParaRPr>
          </a:p>
        </p:txBody>
      </p:sp>
    </p:spTree>
    <p:extLst>
      <p:ext uri="{BB962C8B-B14F-4D97-AF65-F5344CB8AC3E}">
        <p14:creationId xmlns:p14="http://schemas.microsoft.com/office/powerpoint/2010/main" val="2996232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3965f92f3f8_2_421"/>
          <p:cNvSpPr/>
          <p:nvPr/>
        </p:nvSpPr>
        <p:spPr>
          <a:xfrm>
            <a:off x="-123750" y="0"/>
            <a:ext cx="5422500" cy="6957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1" name="Google Shape;191;g3965f92f3f8_2_421"/>
          <p:cNvSpPr/>
          <p:nvPr/>
        </p:nvSpPr>
        <p:spPr>
          <a:xfrm>
            <a:off x="5544300" y="0"/>
            <a:ext cx="6647700" cy="6858000"/>
          </a:xfrm>
          <a:prstGeom prst="rect">
            <a:avLst/>
          </a:prstGeom>
          <a:solidFill>
            <a:srgbClr val="5D779A"/>
          </a:solidFill>
          <a:ln w="25400" cap="flat" cmpd="sng">
            <a:solidFill>
              <a:srgbClr val="5D779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2" name="Google Shape;192;g3965f92f3f8_2_421"/>
          <p:cNvSpPr txBox="1"/>
          <p:nvPr/>
        </p:nvSpPr>
        <p:spPr>
          <a:xfrm>
            <a:off x="939209" y="1134139"/>
            <a:ext cx="4323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g3965f92f3f8_2_421"/>
          <p:cNvSpPr txBox="1"/>
          <p:nvPr/>
        </p:nvSpPr>
        <p:spPr>
          <a:xfrm>
            <a:off x="163325" y="370370"/>
            <a:ext cx="4861500" cy="76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168F"/>
              </a:buClr>
              <a:buSzPts val="6000"/>
              <a:buFont typeface="Helvetica Neue"/>
              <a:buNone/>
            </a:pPr>
            <a:r>
              <a:rPr lang="en-US" sz="3200" b="1" i="0" u="none" strike="noStrike" cap="none">
                <a:latin typeface="Arial"/>
                <a:ea typeface="Arial"/>
                <a:cs typeface="Arial"/>
                <a:sym typeface="Arial"/>
              </a:rPr>
              <a:t>Concept </a:t>
            </a:r>
            <a:r>
              <a:rPr lang="en-US" sz="3200" b="1">
                <a:latin typeface="Arial"/>
                <a:ea typeface="Arial"/>
                <a:cs typeface="Arial"/>
                <a:sym typeface="Arial"/>
              </a:rPr>
              <a:t>2</a:t>
            </a:r>
            <a:r>
              <a:rPr lang="en-US" sz="3200" b="1" i="0" u="none" strike="noStrike" cap="none">
                <a:latin typeface="Arial"/>
                <a:ea typeface="Arial"/>
                <a:cs typeface="Arial"/>
                <a:sym typeface="Arial"/>
              </a:rPr>
              <a:t>: </a:t>
            </a:r>
            <a:endParaRPr lang="en-US" sz="3200" b="1" i="0" u="none" strike="noStrike" cap="none">
              <a:latin typeface="Arial"/>
              <a:ea typeface="Arial"/>
              <a:cs typeface="Arial"/>
            </a:endParaRPr>
          </a:p>
          <a:p>
            <a:pPr marL="0" marR="0" lvl="0" indent="0" algn="l" rtl="0">
              <a:lnSpc>
                <a:spcPct val="100000"/>
              </a:lnSpc>
              <a:spcBef>
                <a:spcPts val="0"/>
              </a:spcBef>
              <a:spcAft>
                <a:spcPts val="0"/>
              </a:spcAft>
              <a:buClr>
                <a:srgbClr val="00168F"/>
              </a:buClr>
              <a:buSzPts val="6000"/>
              <a:buFont typeface="Helvetica Neue"/>
              <a:buNone/>
            </a:pPr>
            <a:r>
              <a:rPr lang="en-US" sz="2700"/>
              <a:t>Build a career with purpose.</a:t>
            </a:r>
            <a:endParaRPr sz="2700"/>
          </a:p>
          <a:p>
            <a:pPr marL="0" marR="0" lvl="0" indent="0" algn="l" rtl="0">
              <a:lnSpc>
                <a:spcPct val="100000"/>
              </a:lnSpc>
              <a:spcBef>
                <a:spcPts val="0"/>
              </a:spcBef>
              <a:spcAft>
                <a:spcPts val="0"/>
              </a:spcAft>
              <a:buClr>
                <a:srgbClr val="00168F"/>
              </a:buClr>
              <a:buSzPts val="6000"/>
              <a:buFont typeface="Helvetica Neue"/>
              <a:buNone/>
            </a:pPr>
            <a:r>
              <a:rPr lang="en-US" sz="3200" b="1" i="0" u="none" strike="noStrike" cap="none">
                <a:latin typeface="Arial"/>
                <a:ea typeface="Arial"/>
                <a:cs typeface="Arial"/>
                <a:sym typeface="Arial"/>
              </a:rPr>
              <a:t> </a:t>
            </a:r>
            <a:endParaRPr sz="4400" b="1" i="0" u="none" strike="noStrike" cap="none">
              <a:latin typeface="Helvetica Neue"/>
              <a:ea typeface="Helvetica Neue"/>
              <a:cs typeface="Helvetica Neue"/>
            </a:endParaRPr>
          </a:p>
          <a:p>
            <a:pPr marL="0" marR="0" lvl="0" indent="0" algn="l" rtl="0">
              <a:lnSpc>
                <a:spcPct val="100000"/>
              </a:lnSpc>
              <a:spcBef>
                <a:spcPts val="0"/>
              </a:spcBef>
              <a:spcAft>
                <a:spcPts val="0"/>
              </a:spcAft>
              <a:buClr>
                <a:srgbClr val="00168F"/>
              </a:buClr>
              <a:buSzPts val="6000"/>
              <a:buFont typeface="Helvetica Neue"/>
              <a:buNone/>
            </a:pPr>
            <a:br>
              <a:rPr lang="en-US" sz="4400" b="0" i="0" u="none" strike="noStrike" cap="none">
                <a:latin typeface="Arial"/>
                <a:ea typeface="Arial"/>
                <a:cs typeface="Arial"/>
              </a:rPr>
            </a:br>
            <a:endParaRPr sz="4400" b="0" i="0" u="none" strike="noStrike" cap="none">
              <a:latin typeface="Helvetica Neue"/>
              <a:ea typeface="Helvetica Neue"/>
              <a:cs typeface="Helvetica Neue"/>
            </a:endParaRPr>
          </a:p>
        </p:txBody>
      </p:sp>
      <p:sp>
        <p:nvSpPr>
          <p:cNvPr id="194" name="Google Shape;194;g3965f92f3f8_2_421"/>
          <p:cNvSpPr txBox="1"/>
          <p:nvPr/>
        </p:nvSpPr>
        <p:spPr>
          <a:xfrm>
            <a:off x="6079050" y="883608"/>
            <a:ext cx="5578200" cy="529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a:solidFill>
                  <a:schemeClr val="lt1"/>
                </a:solidFill>
              </a:rPr>
              <a:t>Why it works: </a:t>
            </a:r>
            <a:endParaRPr sz="2100" b="1">
              <a:solidFill>
                <a:schemeClr val="lt1"/>
              </a:solidFill>
            </a:endParaRPr>
          </a:p>
          <a:p>
            <a:pPr marL="0" marR="0" lvl="0" indent="0" algn="l" rtl="0">
              <a:lnSpc>
                <a:spcPct val="100000"/>
              </a:lnSpc>
              <a:spcBef>
                <a:spcPts val="0"/>
              </a:spcBef>
              <a:spcAft>
                <a:spcPts val="0"/>
              </a:spcAft>
              <a:buClr>
                <a:srgbClr val="000000"/>
              </a:buClr>
              <a:buSzPts val="2100"/>
              <a:buFont typeface="Arial"/>
              <a:buNone/>
            </a:pPr>
            <a:endParaRPr sz="2100">
              <a:solidFill>
                <a:schemeClr val="lt1"/>
              </a:solidFill>
            </a:endParaRPr>
          </a:p>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lt1"/>
                </a:solidFill>
                <a:latin typeface="Arial"/>
                <a:ea typeface="Arial"/>
                <a:cs typeface="Arial"/>
                <a:sym typeface="Arial"/>
              </a:rPr>
              <a:t>These visual direction builds directly on the “What’s On Your Mind?” campaign by maintaining the silhouette and color language while evolving the narrative from internal reflection to human connection. </a:t>
            </a:r>
            <a:endParaRPr sz="2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endParaRPr sz="2100">
              <a:solidFill>
                <a:schemeClr val="lt1"/>
              </a:solidFill>
            </a:endParaRPr>
          </a:p>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lt1"/>
                </a:solidFill>
                <a:latin typeface="Arial"/>
                <a:ea typeface="Arial"/>
                <a:cs typeface="Arial"/>
                <a:sym typeface="Arial"/>
              </a:rPr>
              <a:t>The imagery </a:t>
            </a:r>
            <a:r>
              <a:rPr lang="en-US" sz="2100">
                <a:solidFill>
                  <a:schemeClr val="lt1"/>
                </a:solidFill>
              </a:rPr>
              <a:t>remains person-focussed while depicting a future vision of a behavioral health career path. </a:t>
            </a:r>
            <a:endParaRPr sz="2100" b="0" i="0" u="none" strike="noStrike" cap="none">
              <a:solidFill>
                <a:schemeClr val="lt1"/>
              </a:solidFill>
              <a:latin typeface="Arial"/>
              <a:ea typeface="Arial"/>
              <a:cs typeface="Arial"/>
              <a:sym typeface="Arial"/>
            </a:endParaRPr>
          </a:p>
        </p:txBody>
      </p:sp>
      <p:pic>
        <p:nvPicPr>
          <p:cNvPr id="195" name="Google Shape;195;g3965f92f3f8_2_421" title="OBH1a.png"/>
          <p:cNvPicPr preferRelativeResize="0"/>
          <p:nvPr/>
        </p:nvPicPr>
        <p:blipFill rotWithShape="1">
          <a:blip r:embed="rId3">
            <a:alphaModFix/>
          </a:blip>
          <a:srcRect l="9023" t="7488" r="30823" b="30164"/>
          <a:stretch/>
        </p:blipFill>
        <p:spPr>
          <a:xfrm>
            <a:off x="-179850" y="1441950"/>
            <a:ext cx="5578199" cy="520331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3965f92f3f8_2_430"/>
          <p:cNvSpPr txBox="1"/>
          <p:nvPr/>
        </p:nvSpPr>
        <p:spPr>
          <a:xfrm>
            <a:off x="320561" y="448178"/>
            <a:ext cx="8803800" cy="639000"/>
          </a:xfrm>
          <a:prstGeom prst="rect">
            <a:avLst/>
          </a:prstGeom>
          <a:noFill/>
          <a:ln>
            <a:noFill/>
          </a:ln>
        </p:spPr>
        <p:txBody>
          <a:bodyPr spcFirstLastPara="1" wrap="square" lIns="0" tIns="0" rIns="0" bIns="0" anchor="t" anchorCtr="0">
            <a:noAutofit/>
          </a:bodyPr>
          <a:lstStyle/>
          <a:p>
            <a:pPr>
              <a:buClr>
                <a:srgbClr val="00168F"/>
              </a:buClr>
              <a:buSzPts val="6000"/>
            </a:pPr>
            <a:r>
              <a:rPr lang="en-US" sz="3200" b="1" i="0" u="none" strike="noStrike" cap="none">
                <a:latin typeface="Arial"/>
                <a:ea typeface="Arial"/>
                <a:cs typeface="Arial"/>
                <a:sym typeface="Arial"/>
              </a:rPr>
              <a:t>Concept </a:t>
            </a:r>
            <a:r>
              <a:rPr lang="en-US" sz="3200" b="1">
                <a:latin typeface="Arial"/>
                <a:ea typeface="Arial"/>
                <a:cs typeface="Arial"/>
                <a:sym typeface="Arial"/>
              </a:rPr>
              <a:t>2 </a:t>
            </a:r>
            <a:r>
              <a:rPr lang="en-US" sz="3200" b="1" i="0" u="none" strike="noStrike" cap="none">
                <a:latin typeface="Arial"/>
                <a:ea typeface="Arial"/>
                <a:cs typeface="Arial"/>
                <a:sym typeface="Arial"/>
              </a:rPr>
              <a:t>image style: </a:t>
            </a:r>
            <a:endParaRPr lang="en-US" sz="3200" b="0" i="0" u="none" strike="noStrike" cap="none">
              <a:latin typeface="Arial"/>
              <a:ea typeface="Arial"/>
              <a:cs typeface="Arial"/>
            </a:endParaRPr>
          </a:p>
          <a:p>
            <a:pPr marL="0" marR="0" lvl="0" indent="0" algn="l" rtl="0">
              <a:lnSpc>
                <a:spcPct val="100000"/>
              </a:lnSpc>
              <a:spcBef>
                <a:spcPts val="0"/>
              </a:spcBef>
              <a:spcAft>
                <a:spcPts val="0"/>
              </a:spcAft>
              <a:buClr>
                <a:srgbClr val="00168F"/>
              </a:buClr>
              <a:buSzPts val="6000"/>
              <a:buFont typeface="Helvetica Neue"/>
              <a:buNone/>
            </a:pPr>
            <a:endParaRPr sz="6000" b="1" i="0" u="none" strike="noStrike" cap="none">
              <a:solidFill>
                <a:srgbClr val="00168F"/>
              </a:solidFill>
              <a:latin typeface="Helvetica Neue"/>
              <a:ea typeface="Helvetica Neue"/>
              <a:cs typeface="Helvetica Neue"/>
              <a:sym typeface="Helvetica Neue"/>
            </a:endParaRPr>
          </a:p>
        </p:txBody>
      </p:sp>
      <p:pic>
        <p:nvPicPr>
          <p:cNvPr id="201" name="Google Shape;201;g3965f92f3f8_2_430" title="OBH1b.png"/>
          <p:cNvPicPr preferRelativeResize="0"/>
          <p:nvPr/>
        </p:nvPicPr>
        <p:blipFill rotWithShape="1">
          <a:blip r:embed="rId3">
            <a:alphaModFix/>
          </a:blip>
          <a:srcRect/>
          <a:stretch/>
        </p:blipFill>
        <p:spPr>
          <a:xfrm>
            <a:off x="4101127" y="157800"/>
            <a:ext cx="7270098" cy="6542401"/>
          </a:xfrm>
          <a:prstGeom prst="rect">
            <a:avLst/>
          </a:prstGeom>
          <a:noFill/>
          <a:ln>
            <a:noFill/>
          </a:ln>
        </p:spPr>
      </p:pic>
      <p:pic>
        <p:nvPicPr>
          <p:cNvPr id="202" name="Google Shape;202;g3965f92f3f8_2_430" title="OBH1a.png"/>
          <p:cNvPicPr preferRelativeResize="0"/>
          <p:nvPr/>
        </p:nvPicPr>
        <p:blipFill rotWithShape="1">
          <a:blip r:embed="rId4">
            <a:alphaModFix/>
          </a:blip>
          <a:srcRect l="9023" t="7485" r="30823" b="27651"/>
          <a:stretch/>
        </p:blipFill>
        <p:spPr>
          <a:xfrm>
            <a:off x="723634" y="1324526"/>
            <a:ext cx="5708477" cy="55396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4469-5E5C-0D7F-A3C6-3DFCA96C7D58}"/>
              </a:ext>
            </a:extLst>
          </p:cNvPr>
          <p:cNvSpPr>
            <a:spLocks noGrp="1"/>
          </p:cNvSpPr>
          <p:nvPr>
            <p:ph type="title"/>
          </p:nvPr>
        </p:nvSpPr>
        <p:spPr>
          <a:xfrm>
            <a:off x="841828" y="0"/>
            <a:ext cx="9284305" cy="1295400"/>
          </a:xfrm>
        </p:spPr>
        <p:txBody>
          <a:bodyPr anchor="t">
            <a:normAutofit/>
          </a:bodyPr>
          <a:lstStyle/>
          <a:p>
            <a:br>
              <a:rPr lang="en-US" b="1" i="0"/>
            </a:br>
            <a:r>
              <a:rPr lang="en-US" sz="4000" b="1" i="0"/>
              <a:t>Agenda</a:t>
            </a:r>
            <a:endParaRPr lang="en-US" b="1" i="0"/>
          </a:p>
        </p:txBody>
      </p:sp>
      <p:sp>
        <p:nvSpPr>
          <p:cNvPr id="232" name="Content Placeholder 231">
            <a:extLst>
              <a:ext uri="{FF2B5EF4-FFF2-40B4-BE49-F238E27FC236}">
                <a16:creationId xmlns:a16="http://schemas.microsoft.com/office/drawing/2014/main" id="{846AD487-9DE1-3734-A47B-4A18F9EC7B1C}"/>
              </a:ext>
            </a:extLst>
          </p:cNvPr>
          <p:cNvSpPr>
            <a:spLocks noGrp="1"/>
          </p:cNvSpPr>
          <p:nvPr>
            <p:ph idx="1"/>
          </p:nvPr>
        </p:nvSpPr>
        <p:spPr>
          <a:xfrm>
            <a:off x="838200" y="2054543"/>
            <a:ext cx="11146311" cy="3738564"/>
          </a:xfrm>
        </p:spPr>
        <p:txBody>
          <a:bodyPr/>
          <a:lstStyle/>
          <a:p>
            <a:pPr marL="457200" indent="-457200">
              <a:lnSpc>
                <a:spcPct val="150000"/>
              </a:lnSpc>
              <a:buAutoNum type="arabicPeriod"/>
            </a:pPr>
            <a:r>
              <a:rPr lang="en-US" sz="3200" b="1">
                <a:solidFill>
                  <a:srgbClr val="374967"/>
                </a:solidFill>
                <a:latin typeface="Arial Nova"/>
                <a:ea typeface="Calibri"/>
                <a:cs typeface="Calibri"/>
              </a:rPr>
              <a:t>RFA Update -</a:t>
            </a:r>
            <a:r>
              <a:rPr lang="en-US" sz="3200" b="1">
                <a:solidFill>
                  <a:srgbClr val="00A4DE"/>
                </a:solidFill>
                <a:latin typeface="Arial Nova"/>
                <a:ea typeface="Calibri"/>
                <a:cs typeface="Calibri"/>
              </a:rPr>
              <a:t> Final Selection Overview</a:t>
            </a:r>
            <a:endParaRPr lang="en-US" sz="3200">
              <a:solidFill>
                <a:srgbClr val="000000"/>
              </a:solidFill>
              <a:ea typeface="Calibri" pitchFamily="34" charset="0"/>
              <a:cs typeface="Calibri" pitchFamily="34" charset="0"/>
            </a:endParaRPr>
          </a:p>
          <a:p>
            <a:pPr marL="457200" indent="-457200">
              <a:lnSpc>
                <a:spcPct val="150000"/>
              </a:lnSpc>
              <a:buAutoNum type="arabicPeriod"/>
            </a:pPr>
            <a:r>
              <a:rPr lang="en-US" sz="3200" b="1">
                <a:solidFill>
                  <a:srgbClr val="374967"/>
                </a:solidFill>
                <a:latin typeface="Arial Nova"/>
                <a:ea typeface="Calibri"/>
                <a:cs typeface="Calibri"/>
              </a:rPr>
              <a:t>Fall/Winter Campaign - </a:t>
            </a:r>
            <a:r>
              <a:rPr lang="en-US" sz="2900" b="1">
                <a:solidFill>
                  <a:srgbClr val="00A4DE"/>
                </a:solidFill>
                <a:latin typeface="Arial Nova"/>
                <a:ea typeface="Calibri"/>
                <a:cs typeface="Calibri"/>
              </a:rPr>
              <a:t>Final Summary</a:t>
            </a:r>
            <a:endParaRPr lang="en-US">
              <a:ea typeface="Calibri" pitchFamily="34" charset="0"/>
              <a:cs typeface="Calibri" pitchFamily="34" charset="0"/>
            </a:endParaRPr>
          </a:p>
          <a:p>
            <a:pPr marL="457200" indent="-457200">
              <a:lnSpc>
                <a:spcPct val="150000"/>
              </a:lnSpc>
              <a:buAutoNum type="arabicPeriod"/>
            </a:pPr>
            <a:r>
              <a:rPr lang="en-US" sz="3200" b="1">
                <a:solidFill>
                  <a:srgbClr val="374967"/>
                </a:solidFill>
                <a:latin typeface="Arial Nova"/>
                <a:ea typeface="Calibri"/>
                <a:cs typeface="Calibri"/>
              </a:rPr>
              <a:t>Upcoming Campaign -</a:t>
            </a:r>
            <a:r>
              <a:rPr lang="en-US" sz="3200" b="1">
                <a:solidFill>
                  <a:srgbClr val="00A4DE"/>
                </a:solidFill>
                <a:latin typeface="Arial Nova"/>
                <a:ea typeface="Calibri"/>
                <a:cs typeface="Calibri"/>
              </a:rPr>
              <a:t> Initial Concepts for Feedback</a:t>
            </a:r>
            <a:endParaRPr lang="en-US">
              <a:solidFill>
                <a:srgbClr val="00A4DE"/>
              </a:solidFill>
              <a:ea typeface="Calibri" pitchFamily="34" charset="0"/>
              <a:cs typeface="Calibri" pitchFamily="34" charset="0"/>
            </a:endParaRPr>
          </a:p>
          <a:p>
            <a:pPr marL="457200" indent="-457200">
              <a:lnSpc>
                <a:spcPct val="150000"/>
              </a:lnSpc>
              <a:buAutoNum type="arabicPeriod"/>
            </a:pPr>
            <a:r>
              <a:rPr lang="en-US" sz="3200" b="1">
                <a:solidFill>
                  <a:srgbClr val="374967"/>
                </a:solidFill>
                <a:latin typeface="Arial Nova"/>
                <a:ea typeface="Calibri"/>
                <a:cs typeface="Calibri"/>
              </a:rPr>
              <a:t>Looking Ahead</a:t>
            </a:r>
            <a:r>
              <a:rPr lang="en-US" sz="3200" b="1">
                <a:solidFill>
                  <a:srgbClr val="00A4DE"/>
                </a:solidFill>
                <a:latin typeface="Arial Nova"/>
                <a:ea typeface="Calibri"/>
                <a:cs typeface="Calibri"/>
              </a:rPr>
              <a:t> </a:t>
            </a:r>
            <a:r>
              <a:rPr lang="en-US" sz="2700" b="1">
                <a:solidFill>
                  <a:srgbClr val="374967"/>
                </a:solidFill>
                <a:latin typeface="Arial Nova"/>
                <a:ea typeface="Calibri"/>
                <a:cs typeface="Calibri"/>
              </a:rPr>
              <a:t>- </a:t>
            </a:r>
            <a:r>
              <a:rPr lang="en-US" sz="3200" b="1">
                <a:solidFill>
                  <a:srgbClr val="00A4DE"/>
                </a:solidFill>
                <a:latin typeface="Arial Nova"/>
                <a:ea typeface="Calibri"/>
                <a:cs typeface="Calibri"/>
              </a:rPr>
              <a:t>Q4 Priorities</a:t>
            </a:r>
            <a:endParaRPr lang="en-US" sz="3200" b="1">
              <a:solidFill>
                <a:srgbClr val="00A4DE"/>
              </a:solidFill>
              <a:latin typeface="Arial Nova"/>
              <a:ea typeface="Calibri" pitchFamily="34" charset="0"/>
              <a:cs typeface="Calibri" pitchFamily="34" charset="0"/>
            </a:endParaRPr>
          </a:p>
        </p:txBody>
      </p:sp>
    </p:spTree>
    <p:extLst>
      <p:ext uri="{BB962C8B-B14F-4D97-AF65-F5344CB8AC3E}">
        <p14:creationId xmlns:p14="http://schemas.microsoft.com/office/powerpoint/2010/main" val="3248558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CAD1F-AD44-3A63-7DC4-67FEEE0F53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CC115D-C1BC-9B79-C9E0-B4667E45B8C6}"/>
              </a:ext>
            </a:extLst>
          </p:cNvPr>
          <p:cNvSpPr>
            <a:spLocks noGrp="1"/>
          </p:cNvSpPr>
          <p:nvPr>
            <p:ph type="title"/>
          </p:nvPr>
        </p:nvSpPr>
        <p:spPr>
          <a:xfrm>
            <a:off x="434833" y="76200"/>
            <a:ext cx="9364260" cy="1295400"/>
          </a:xfrm>
        </p:spPr>
        <p:txBody>
          <a:bodyPr lIns="91440" tIns="45720" rIns="91440" bIns="45720" anchor="ctr"/>
          <a:lstStyle/>
          <a:p>
            <a:r>
              <a:rPr lang="en-US" i="0"/>
              <a:t>Concept 2: Alternative Taglines</a:t>
            </a:r>
            <a:endParaRPr lang="en-US"/>
          </a:p>
        </p:txBody>
      </p:sp>
      <p:sp>
        <p:nvSpPr>
          <p:cNvPr id="4" name="Google Shape;185;g3965f92f3f8_2_416">
            <a:extLst>
              <a:ext uri="{FF2B5EF4-FFF2-40B4-BE49-F238E27FC236}">
                <a16:creationId xmlns:a16="http://schemas.microsoft.com/office/drawing/2014/main" id="{B100E3D7-A930-9C1E-9419-E6F1DA5A56A2}"/>
              </a:ext>
            </a:extLst>
          </p:cNvPr>
          <p:cNvSpPr txBox="1"/>
          <p:nvPr/>
        </p:nvSpPr>
        <p:spPr>
          <a:xfrm>
            <a:off x="2169434" y="2509158"/>
            <a:ext cx="7248600" cy="2808421"/>
          </a:xfrm>
          <a:prstGeom prst="rect">
            <a:avLst/>
          </a:prstGeom>
          <a:noFill/>
          <a:ln>
            <a:noFill/>
          </a:ln>
        </p:spPr>
        <p:txBody>
          <a:bodyPr spcFirstLastPara="1" wrap="square" lIns="91425" tIns="45700" rIns="91425" bIns="45700" anchor="t" anchorCtr="0">
            <a:spAutoFit/>
          </a:bodyPr>
          <a:lstStyle/>
          <a:p>
            <a:pPr marL="571500" indent="-514350">
              <a:lnSpc>
                <a:spcPct val="114999"/>
              </a:lnSpc>
              <a:buClr>
                <a:srgbClr val="000000"/>
              </a:buClr>
              <a:buSzPts val="2700"/>
              <a:buAutoNum type="arabicPeriod"/>
            </a:pPr>
            <a:r>
              <a:rPr lang="en-US" sz="2600">
                <a:latin typeface="Aptos"/>
              </a:rPr>
              <a:t>Find</a:t>
            </a:r>
            <a:r>
              <a:rPr lang="en-US" sz="2600">
                <a:latin typeface="Aptos"/>
                <a:ea typeface="Arial"/>
                <a:cs typeface="Arial"/>
                <a:sym typeface="Arial"/>
              </a:rPr>
              <a:t> </a:t>
            </a:r>
            <a:r>
              <a:rPr lang="en-US" sz="2600" b="0" i="0" u="none" strike="noStrike" cap="none">
                <a:latin typeface="Aptos"/>
                <a:ea typeface="Arial"/>
                <a:cs typeface="Arial"/>
                <a:sym typeface="Arial"/>
              </a:rPr>
              <a:t>your </a:t>
            </a:r>
            <a:r>
              <a:rPr lang="en-US" sz="2600">
                <a:latin typeface="Aptos"/>
                <a:ea typeface="Arial"/>
                <a:cs typeface="Arial"/>
                <a:sym typeface="Arial"/>
              </a:rPr>
              <a:t>purpose</a:t>
            </a:r>
            <a:r>
              <a:rPr lang="en-US" sz="2600" b="0" i="0" u="none" strike="noStrike" cap="none">
                <a:latin typeface="Aptos"/>
                <a:ea typeface="Arial"/>
                <a:cs typeface="Arial"/>
                <a:sym typeface="Arial"/>
              </a:rPr>
              <a:t>.</a:t>
            </a:r>
            <a:endParaRPr lang="en-US" sz="2600" b="0" i="0" u="none" strike="noStrike" cap="none">
              <a:latin typeface="Aptos"/>
              <a:ea typeface="Arial"/>
              <a:cs typeface="Arial"/>
            </a:endParaRPr>
          </a:p>
          <a:p>
            <a:pPr marL="514350" marR="0" lvl="0" indent="-514350" algn="l">
              <a:lnSpc>
                <a:spcPct val="114999"/>
              </a:lnSpc>
              <a:spcBef>
                <a:spcPts val="0"/>
              </a:spcBef>
              <a:spcAft>
                <a:spcPts val="0"/>
              </a:spcAft>
              <a:buSzPts val="2700"/>
              <a:buAutoNum type="arabicPeriod"/>
            </a:pPr>
            <a:endParaRPr lang="en-US" sz="2600">
              <a:latin typeface="Aptos"/>
            </a:endParaRPr>
          </a:p>
          <a:p>
            <a:pPr marL="571500" indent="-514350">
              <a:lnSpc>
                <a:spcPct val="114999"/>
              </a:lnSpc>
              <a:buSzPts val="2700"/>
              <a:buAutoNum type="arabicPeriod"/>
            </a:pPr>
            <a:r>
              <a:rPr lang="en-US" sz="2600">
                <a:latin typeface="Aptos"/>
                <a:ea typeface="Arial"/>
                <a:cs typeface="Arial"/>
                <a:sym typeface="Arial"/>
              </a:rPr>
              <a:t>Turn your compassion into </a:t>
            </a:r>
            <a:r>
              <a:rPr lang="en-US" sz="2600" b="0" i="0" u="none" strike="noStrike" cap="none">
                <a:latin typeface="Aptos"/>
                <a:ea typeface="Arial"/>
                <a:cs typeface="Arial"/>
                <a:sym typeface="Arial"/>
              </a:rPr>
              <a:t>your </a:t>
            </a:r>
            <a:r>
              <a:rPr lang="en-US" sz="2600">
                <a:latin typeface="Aptos"/>
                <a:ea typeface="Arial"/>
                <a:cs typeface="Arial"/>
                <a:sym typeface="Arial"/>
              </a:rPr>
              <a:t>career</a:t>
            </a:r>
            <a:r>
              <a:rPr lang="en-US" sz="2600" b="0" i="0" u="none" strike="noStrike" cap="none">
                <a:latin typeface="Aptos"/>
                <a:ea typeface="Arial"/>
                <a:cs typeface="Arial"/>
                <a:sym typeface="Arial"/>
              </a:rPr>
              <a:t>.</a:t>
            </a:r>
            <a:endParaRPr lang="en-US" sz="2600" b="0" i="0" u="none" strike="noStrike" cap="none">
              <a:latin typeface="Aptos"/>
              <a:ea typeface="Arial"/>
              <a:cs typeface="Arial"/>
            </a:endParaRPr>
          </a:p>
          <a:p>
            <a:pPr marL="514350" marR="0" lvl="0" indent="-514350" algn="l">
              <a:lnSpc>
                <a:spcPct val="114999"/>
              </a:lnSpc>
              <a:spcBef>
                <a:spcPts val="0"/>
              </a:spcBef>
              <a:spcAft>
                <a:spcPts val="0"/>
              </a:spcAft>
              <a:buSzPts val="2700"/>
              <a:buAutoNum type="arabicPeriod"/>
            </a:pPr>
            <a:endParaRPr lang="en-US" sz="2600">
              <a:latin typeface="Aptos"/>
            </a:endParaRPr>
          </a:p>
          <a:p>
            <a:pPr marL="571500" indent="-514350">
              <a:lnSpc>
                <a:spcPct val="114999"/>
              </a:lnSpc>
              <a:buSzPts val="2700"/>
              <a:buAutoNum type="arabicPeriod"/>
            </a:pPr>
            <a:r>
              <a:rPr lang="en-US" sz="2600">
                <a:latin typeface="Aptos"/>
                <a:ea typeface="Arial"/>
                <a:cs typeface="Arial"/>
                <a:sym typeface="Arial"/>
              </a:rPr>
              <a:t>Turn your empathy into expertise</a:t>
            </a:r>
            <a:r>
              <a:rPr lang="en-US" sz="2600" b="0" i="0" u="none" strike="noStrike" cap="none">
                <a:latin typeface="Aptos"/>
                <a:ea typeface="Arial"/>
                <a:cs typeface="Arial"/>
                <a:sym typeface="Arial"/>
              </a:rPr>
              <a:t>.</a:t>
            </a:r>
            <a:endParaRPr lang="en-US" sz="2600" b="0" i="0" u="none" strike="noStrike" cap="none">
              <a:latin typeface="Aptos"/>
              <a:ea typeface="Arial"/>
              <a:cs typeface="Arial"/>
            </a:endParaRPr>
          </a:p>
          <a:p>
            <a:pPr marL="514350" marR="0" lvl="0" indent="-514350" algn="l">
              <a:lnSpc>
                <a:spcPct val="100000"/>
              </a:lnSpc>
              <a:spcBef>
                <a:spcPts val="0"/>
              </a:spcBef>
              <a:spcAft>
                <a:spcPts val="0"/>
              </a:spcAft>
              <a:buClr>
                <a:srgbClr val="000000"/>
              </a:buClr>
              <a:buSzPts val="2700"/>
              <a:buAutoNum type="arabicPeriod"/>
            </a:pPr>
            <a:endParaRPr lang="en-US" sz="2700" b="0" i="0" u="none" strike="noStrike" cap="none">
              <a:latin typeface="Arial Nova"/>
              <a:ea typeface="Arial"/>
              <a:cs typeface="Arial"/>
            </a:endParaRPr>
          </a:p>
        </p:txBody>
      </p:sp>
    </p:spTree>
    <p:extLst>
      <p:ext uri="{BB962C8B-B14F-4D97-AF65-F5344CB8AC3E}">
        <p14:creationId xmlns:p14="http://schemas.microsoft.com/office/powerpoint/2010/main" val="446786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5709D"/>
        </a:solidFill>
        <a:effectLst/>
      </p:bgPr>
    </p:bg>
    <p:spTree>
      <p:nvGrpSpPr>
        <p:cNvPr id="1" name="">
          <a:extLst>
            <a:ext uri="{FF2B5EF4-FFF2-40B4-BE49-F238E27FC236}">
              <a16:creationId xmlns:a16="http://schemas.microsoft.com/office/drawing/2014/main" id="{FCB758F4-E148-296C-E0E1-0E3C99AAEFB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A5888E3-7ED9-8FB2-687D-C8019838FE3A}"/>
              </a:ext>
            </a:extLst>
          </p:cNvPr>
          <p:cNvSpPr>
            <a:spLocks noGrp="1"/>
          </p:cNvSpPr>
          <p:nvPr>
            <p:ph type="title"/>
          </p:nvPr>
        </p:nvSpPr>
        <p:spPr>
          <a:xfrm>
            <a:off x="1285754" y="1701090"/>
            <a:ext cx="9620491" cy="3201026"/>
          </a:xfrm>
        </p:spPr>
        <p:txBody>
          <a:bodyPr>
            <a:normAutofit/>
          </a:bodyPr>
          <a:lstStyle/>
          <a:p>
            <a:r>
              <a:rPr lang="en-US" sz="3600" b="1">
                <a:solidFill>
                  <a:schemeClr val="bg1"/>
                </a:solidFill>
                <a:latin typeface="Arial" panose="020B0604020202020204" pitchFamily="34" charset="0"/>
                <a:cs typeface="Arial" panose="020B0604020202020204" pitchFamily="34" charset="0"/>
              </a:rPr>
              <a:t>Looking Ahead</a:t>
            </a:r>
            <a:br>
              <a:rPr lang="en-US" sz="3600" b="1">
                <a:solidFill>
                  <a:schemeClr val="bg1"/>
                </a:solidFill>
                <a:latin typeface="Arial" panose="020B0604020202020204" pitchFamily="34" charset="0"/>
                <a:cs typeface="Arial" panose="020B0604020202020204" pitchFamily="34" charset="0"/>
              </a:rPr>
            </a:br>
            <a:br>
              <a:rPr lang="en-US" sz="3600" b="1">
                <a:solidFill>
                  <a:schemeClr val="bg1"/>
                </a:solidFill>
                <a:latin typeface="Arial" panose="020B0604020202020204" pitchFamily="34" charset="0"/>
                <a:cs typeface="Arial" panose="020B0604020202020204" pitchFamily="34" charset="0"/>
              </a:rPr>
            </a:br>
            <a:endParaRPr lang="en-US" sz="3600" b="1">
              <a:solidFill>
                <a:schemeClr val="bg1"/>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20BFB98B-0997-8A33-E259-85F1245BECA7}"/>
              </a:ext>
            </a:extLst>
          </p:cNvPr>
          <p:cNvCxnSpPr/>
          <p:nvPr/>
        </p:nvCxnSpPr>
        <p:spPr>
          <a:xfrm>
            <a:off x="1408386" y="4256690"/>
            <a:ext cx="9497859" cy="0"/>
          </a:xfrm>
          <a:prstGeom prst="line">
            <a:avLst/>
          </a:prstGeom>
          <a:ln w="63500">
            <a:solidFill>
              <a:schemeClr val="bg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38595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86023-2ED2-DBD7-C211-E723345808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61B646-0008-71EE-B9B2-2F997A6D16C8}"/>
              </a:ext>
            </a:extLst>
          </p:cNvPr>
          <p:cNvSpPr>
            <a:spLocks noGrp="1"/>
          </p:cNvSpPr>
          <p:nvPr>
            <p:ph type="title"/>
          </p:nvPr>
        </p:nvSpPr>
        <p:spPr>
          <a:xfrm>
            <a:off x="545910" y="0"/>
            <a:ext cx="9079170" cy="1295400"/>
          </a:xfrm>
        </p:spPr>
        <p:txBody>
          <a:bodyPr lIns="91440" tIns="45720" rIns="91440" bIns="45720" anchor="ctr"/>
          <a:lstStyle/>
          <a:p>
            <a:r>
              <a:rPr lang="en-US" i="0"/>
              <a:t>Looking Ahead </a:t>
            </a:r>
            <a:endParaRPr lang="en-US" i="0">
              <a:cs typeface="Arial"/>
            </a:endParaRPr>
          </a:p>
        </p:txBody>
      </p:sp>
      <p:sp>
        <p:nvSpPr>
          <p:cNvPr id="5" name="Circle">
            <a:extLst>
              <a:ext uri="{FF2B5EF4-FFF2-40B4-BE49-F238E27FC236}">
                <a16:creationId xmlns:a16="http://schemas.microsoft.com/office/drawing/2014/main" id="{58F7FB4E-03BB-ECD0-60E2-7CEB2434C8B2}"/>
              </a:ext>
            </a:extLst>
          </p:cNvPr>
          <p:cNvSpPr/>
          <p:nvPr/>
        </p:nvSpPr>
        <p:spPr>
          <a:xfrm>
            <a:off x="917624" y="3226253"/>
            <a:ext cx="654939" cy="645522"/>
          </a:xfrm>
          <a:prstGeom prst="ellipse">
            <a:avLst/>
          </a:prstGeom>
          <a:solidFill>
            <a:srgbClr val="55709D"/>
          </a:solidFill>
          <a:ln w="12700" cap="flat">
            <a:noFill/>
            <a:miter lim="400000"/>
          </a:ln>
          <a:effectLst/>
        </p:spPr>
        <p:txBody>
          <a:bodyPr wrap="square" lIns="19050" tIns="19050" rIns="19050" bIns="1905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2</a:t>
            </a: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Circle">
            <a:extLst>
              <a:ext uri="{FF2B5EF4-FFF2-40B4-BE49-F238E27FC236}">
                <a16:creationId xmlns:a16="http://schemas.microsoft.com/office/drawing/2014/main" id="{116A05F6-EB3B-C730-BEB9-C73C3A99EA04}"/>
              </a:ext>
            </a:extLst>
          </p:cNvPr>
          <p:cNvSpPr/>
          <p:nvPr/>
        </p:nvSpPr>
        <p:spPr>
          <a:xfrm>
            <a:off x="917624" y="2092104"/>
            <a:ext cx="654939" cy="645522"/>
          </a:xfrm>
          <a:prstGeom prst="ellipse">
            <a:avLst/>
          </a:prstGeom>
          <a:solidFill>
            <a:srgbClr val="55709D"/>
          </a:solidFill>
          <a:ln w="12700" cap="flat">
            <a:noFill/>
            <a:miter lim="400000"/>
          </a:ln>
          <a:effectLst/>
        </p:spPr>
        <p:txBody>
          <a:bodyPr wrap="square" lIns="19050" tIns="19050" rIns="19050" bIns="1905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kern="0">
                <a:solidFill>
                  <a:prstClr val="white"/>
                </a:solidFill>
                <a:latin typeface="Arial" panose="020B0604020202020204" pitchFamily="34" charset="0"/>
                <a:ea typeface="Calibri" panose="020F0502020204030204" pitchFamily="34" charset="0"/>
                <a:cs typeface="Arial" panose="020B0604020202020204" pitchFamily="34" charset="0"/>
              </a:rPr>
              <a:t>1</a:t>
            </a: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1" name="Project Team Roles &amp; Responsibilities">
            <a:extLst>
              <a:ext uri="{FF2B5EF4-FFF2-40B4-BE49-F238E27FC236}">
                <a16:creationId xmlns:a16="http://schemas.microsoft.com/office/drawing/2014/main" id="{65F5046B-CD45-AC03-766B-0C9EE969D7F1}"/>
              </a:ext>
            </a:extLst>
          </p:cNvPr>
          <p:cNvSpPr txBox="1"/>
          <p:nvPr/>
        </p:nvSpPr>
        <p:spPr>
          <a:xfrm>
            <a:off x="1851580" y="3133919"/>
            <a:ext cx="9113594" cy="9618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l">
              <a:defRPr sz="3000">
                <a:solidFill>
                  <a:srgbClr val="414141"/>
                </a:solidFill>
                <a:latin typeface="Raleway Light"/>
                <a:ea typeface="Raleway Light"/>
                <a:cs typeface="Raleway Light"/>
                <a:sym typeface="Raleway Light"/>
              </a:defRPr>
            </a:lvl1pPr>
          </a:lstStyle>
          <a:p>
            <a:pPr algn="just">
              <a:defRPr/>
            </a:pPr>
            <a:r>
              <a:rPr lang="en-US" sz="2000" b="1">
                <a:solidFill>
                  <a:srgbClr val="374967"/>
                </a:solidFill>
                <a:latin typeface="Arial"/>
                <a:ea typeface="Calibri"/>
                <a:cs typeface="Arial"/>
              </a:rPr>
              <a:t>Kicking Off Grant Programs: </a:t>
            </a:r>
            <a:r>
              <a:rPr lang="en-US" sz="2000">
                <a:solidFill>
                  <a:schemeClr val="tx1"/>
                </a:solidFill>
                <a:latin typeface="Arial"/>
                <a:ea typeface="Calibri"/>
                <a:cs typeface="Arial"/>
              </a:rPr>
              <a:t>Outlining program monitoring, evaluation, and technical assistance processes now. Planning to initiate onboarding and OBHPP support in May.  </a:t>
            </a:r>
          </a:p>
        </p:txBody>
      </p:sp>
      <p:sp>
        <p:nvSpPr>
          <p:cNvPr id="3" name="Circle">
            <a:extLst>
              <a:ext uri="{FF2B5EF4-FFF2-40B4-BE49-F238E27FC236}">
                <a16:creationId xmlns:a16="http://schemas.microsoft.com/office/drawing/2014/main" id="{88FE3C2B-6CEA-5E17-8E08-8D1454D6F40B}"/>
              </a:ext>
            </a:extLst>
          </p:cNvPr>
          <p:cNvSpPr/>
          <p:nvPr/>
        </p:nvSpPr>
        <p:spPr>
          <a:xfrm>
            <a:off x="917624" y="4367096"/>
            <a:ext cx="654939" cy="645522"/>
          </a:xfrm>
          <a:prstGeom prst="ellipse">
            <a:avLst/>
          </a:prstGeom>
          <a:solidFill>
            <a:srgbClr val="55709D"/>
          </a:solidFill>
          <a:ln w="12700" cap="flat">
            <a:noFill/>
            <a:miter lim="400000"/>
          </a:ln>
          <a:effectLst/>
        </p:spPr>
        <p:txBody>
          <a:bodyPr wrap="square" lIns="19050" tIns="19050" rIns="19050" bIns="1905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3</a:t>
            </a: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Project Team Roles &amp; Responsibilities">
            <a:extLst>
              <a:ext uri="{FF2B5EF4-FFF2-40B4-BE49-F238E27FC236}">
                <a16:creationId xmlns:a16="http://schemas.microsoft.com/office/drawing/2014/main" id="{7C71F071-B7A4-E3AE-32DC-CAB6258E1BAF}"/>
              </a:ext>
            </a:extLst>
          </p:cNvPr>
          <p:cNvSpPr txBox="1"/>
          <p:nvPr/>
        </p:nvSpPr>
        <p:spPr>
          <a:xfrm>
            <a:off x="1851579" y="1926299"/>
            <a:ext cx="9113594" cy="961802"/>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numCol="1" anchor="ctr">
            <a:spAutoFit/>
          </a:bodyPr>
          <a:lstStyle>
            <a:lvl1pPr algn="l">
              <a:defRPr sz="3000">
                <a:solidFill>
                  <a:srgbClr val="414141"/>
                </a:solidFill>
                <a:latin typeface="Raleway Light"/>
                <a:ea typeface="Raleway Light"/>
                <a:cs typeface="Raleway Light"/>
                <a:sym typeface="Raleway Light"/>
              </a:defRPr>
            </a:lvl1pPr>
          </a:lstStyle>
          <a:p>
            <a:pPr algn="just">
              <a:defRPr/>
            </a:pPr>
            <a:r>
              <a:rPr lang="en-US" sz="2000" b="1">
                <a:solidFill>
                  <a:srgbClr val="374967"/>
                </a:solidFill>
                <a:latin typeface="Arial"/>
                <a:ea typeface="Calibri"/>
                <a:cs typeface="Arial"/>
              </a:rPr>
              <a:t>Notifying Grantees and Contract Negotiations: </a:t>
            </a:r>
            <a:r>
              <a:rPr lang="en-US" sz="2000">
                <a:solidFill>
                  <a:schemeClr val="tx1"/>
                </a:solidFill>
                <a:latin typeface="Arial"/>
                <a:ea typeface="Calibri"/>
                <a:cs typeface="Arial"/>
              </a:rPr>
              <a:t>Very excited to begin working with our grantees through the contract negotiation phase and announcing our awards in the coming weeks. </a:t>
            </a:r>
            <a:endParaRPr lang="en-US" sz="2000" i="0"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Project Team Roles &amp; Responsibilities">
            <a:extLst>
              <a:ext uri="{FF2B5EF4-FFF2-40B4-BE49-F238E27FC236}">
                <a16:creationId xmlns:a16="http://schemas.microsoft.com/office/drawing/2014/main" id="{AAC0845C-3912-E6D1-CFAF-B16CD4045F8F}"/>
              </a:ext>
            </a:extLst>
          </p:cNvPr>
          <p:cNvSpPr txBox="1"/>
          <p:nvPr/>
        </p:nvSpPr>
        <p:spPr>
          <a:xfrm>
            <a:off x="1851579" y="4271936"/>
            <a:ext cx="9113594" cy="961802"/>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numCol="1" anchor="ctr">
            <a:spAutoFit/>
          </a:bodyPr>
          <a:lstStyle>
            <a:lvl1pPr algn="l">
              <a:defRPr sz="3000">
                <a:solidFill>
                  <a:srgbClr val="414141"/>
                </a:solidFill>
                <a:latin typeface="Raleway Light"/>
                <a:ea typeface="Raleway Light"/>
                <a:cs typeface="Raleway Light"/>
                <a:sym typeface="Raleway Light"/>
              </a:defRPr>
            </a:lvl1pPr>
          </a:lstStyle>
          <a:p>
            <a:pPr algn="just">
              <a:defRPr/>
            </a:pPr>
            <a:r>
              <a:rPr lang="en-US" sz="2000" b="1">
                <a:solidFill>
                  <a:srgbClr val="374967"/>
                </a:solidFill>
                <a:latin typeface="Arial"/>
                <a:ea typeface="Calibri"/>
                <a:cs typeface="Arial"/>
              </a:rPr>
              <a:t>Hiring: </a:t>
            </a:r>
            <a:r>
              <a:rPr lang="en-US" sz="2000">
                <a:solidFill>
                  <a:schemeClr val="tx1"/>
                </a:solidFill>
                <a:latin typeface="Arial"/>
                <a:ea typeface="Calibri"/>
                <a:cs typeface="Arial"/>
              </a:rPr>
              <a:t>We are hiring for a Project &amp; Administration Manager role for the Office. They will help project manage our grantee monitoring and support processes, and our broader portfolio of partner initiatives. </a:t>
            </a:r>
          </a:p>
        </p:txBody>
      </p:sp>
      <p:sp>
        <p:nvSpPr>
          <p:cNvPr id="4" name="Circle">
            <a:extLst>
              <a:ext uri="{FF2B5EF4-FFF2-40B4-BE49-F238E27FC236}">
                <a16:creationId xmlns:a16="http://schemas.microsoft.com/office/drawing/2014/main" id="{B394E824-B4BC-CD1A-8D0C-3E6B5C6C0B13}"/>
              </a:ext>
            </a:extLst>
          </p:cNvPr>
          <p:cNvSpPr/>
          <p:nvPr/>
        </p:nvSpPr>
        <p:spPr>
          <a:xfrm>
            <a:off x="928996" y="5538163"/>
            <a:ext cx="654939" cy="645522"/>
          </a:xfrm>
          <a:prstGeom prst="ellipse">
            <a:avLst/>
          </a:prstGeom>
          <a:solidFill>
            <a:srgbClr val="55709D"/>
          </a:solidFill>
          <a:ln w="12700" cap="flat">
            <a:noFill/>
            <a:miter lim="400000"/>
          </a:ln>
          <a:effectLst/>
        </p:spPr>
        <p:txBody>
          <a:bodyPr wrap="square" lIns="19050" tIns="19050" rIns="19050" bIns="1905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0">
                <a:solidFill>
                  <a:prstClr val="white"/>
                </a:solidFill>
                <a:latin typeface="Arial"/>
                <a:ea typeface="Calibri"/>
                <a:cs typeface="Arial"/>
              </a:rPr>
              <a:t>4</a:t>
            </a:r>
            <a:endParaRPr lang="en-US" sz="24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Project Team Roles &amp; Responsibilities">
            <a:extLst>
              <a:ext uri="{FF2B5EF4-FFF2-40B4-BE49-F238E27FC236}">
                <a16:creationId xmlns:a16="http://schemas.microsoft.com/office/drawing/2014/main" id="{B3A9C3DA-2E21-DF6C-8E24-7868EC550661}"/>
              </a:ext>
            </a:extLst>
          </p:cNvPr>
          <p:cNvSpPr txBox="1"/>
          <p:nvPr/>
        </p:nvSpPr>
        <p:spPr>
          <a:xfrm>
            <a:off x="1862951" y="5463344"/>
            <a:ext cx="9113594" cy="9618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l">
              <a:defRPr sz="3000">
                <a:solidFill>
                  <a:srgbClr val="414141"/>
                </a:solidFill>
                <a:latin typeface="Raleway Light"/>
                <a:ea typeface="Raleway Light"/>
                <a:cs typeface="Raleway Light"/>
                <a:sym typeface="Raleway Light"/>
              </a:defRPr>
            </a:lvl1pPr>
          </a:lstStyle>
          <a:p>
            <a:pPr algn="just">
              <a:defRPr/>
            </a:pPr>
            <a:r>
              <a:rPr lang="en-US" sz="2000" b="1">
                <a:solidFill>
                  <a:srgbClr val="374967"/>
                </a:solidFill>
                <a:latin typeface="Arial"/>
                <a:ea typeface="Calibri"/>
                <a:cs typeface="Arial"/>
              </a:rPr>
              <a:t>Writing our Legislative Report: </a:t>
            </a:r>
            <a:r>
              <a:rPr lang="en-US" sz="2000">
                <a:solidFill>
                  <a:schemeClr val="tx1"/>
                </a:solidFill>
                <a:latin typeface="Arial"/>
                <a:ea typeface="Calibri"/>
                <a:cs typeface="Arial"/>
              </a:rPr>
              <a:t>We will be synthesizing our year of progress in this year's Legislative report, including our first and second campaign, launching our grant program, and continuing to strenghten our statewide partnerships.</a:t>
            </a:r>
            <a:endParaRPr lang="en-US" sz="2000">
              <a:solidFill>
                <a:schemeClr val="tx1"/>
              </a:solidFill>
            </a:endParaRPr>
          </a:p>
        </p:txBody>
      </p:sp>
    </p:spTree>
    <p:extLst>
      <p:ext uri="{BB962C8B-B14F-4D97-AF65-F5344CB8AC3E}">
        <p14:creationId xmlns:p14="http://schemas.microsoft.com/office/powerpoint/2010/main" val="3756235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5709D"/>
        </a:solidFill>
        <a:effectLst/>
      </p:bgPr>
    </p:bg>
    <p:spTree>
      <p:nvGrpSpPr>
        <p:cNvPr id="1" name="">
          <a:extLst>
            <a:ext uri="{FF2B5EF4-FFF2-40B4-BE49-F238E27FC236}">
              <a16:creationId xmlns:a16="http://schemas.microsoft.com/office/drawing/2014/main" id="{1C3592E9-17E1-507F-4CBB-735A2E8FA71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35D609E-A486-0CFF-B686-5A998E3AF833}"/>
              </a:ext>
            </a:extLst>
          </p:cNvPr>
          <p:cNvSpPr>
            <a:spLocks noGrp="1"/>
          </p:cNvSpPr>
          <p:nvPr>
            <p:ph type="title"/>
          </p:nvPr>
        </p:nvSpPr>
        <p:spPr>
          <a:xfrm>
            <a:off x="1285754" y="1701090"/>
            <a:ext cx="9620491" cy="3201026"/>
          </a:xfrm>
        </p:spPr>
        <p:txBody>
          <a:bodyPr>
            <a:normAutofit/>
          </a:bodyPr>
          <a:lstStyle/>
          <a:p>
            <a:r>
              <a:rPr lang="en-US" sz="3600" b="1">
                <a:solidFill>
                  <a:schemeClr val="bg1"/>
                </a:solidFill>
                <a:latin typeface="Arial" panose="020B0604020202020204" pitchFamily="34" charset="0"/>
                <a:cs typeface="Arial" panose="020B0604020202020204" pitchFamily="34" charset="0"/>
              </a:rPr>
              <a:t>Thank you!</a:t>
            </a:r>
            <a:br>
              <a:rPr lang="en-US" sz="3600" b="1">
                <a:solidFill>
                  <a:schemeClr val="bg1"/>
                </a:solidFill>
                <a:latin typeface="Arial" panose="020B0604020202020204" pitchFamily="34" charset="0"/>
                <a:cs typeface="Arial" panose="020B0604020202020204" pitchFamily="34" charset="0"/>
              </a:rPr>
            </a:br>
            <a:br>
              <a:rPr lang="en-US" sz="3600" b="1">
                <a:solidFill>
                  <a:schemeClr val="bg1"/>
                </a:solidFill>
                <a:latin typeface="Arial" panose="020B0604020202020204" pitchFamily="34" charset="0"/>
                <a:cs typeface="Arial" panose="020B0604020202020204" pitchFamily="34" charset="0"/>
              </a:rPr>
            </a:br>
            <a:endParaRPr lang="en-US" sz="3600" b="1">
              <a:solidFill>
                <a:schemeClr val="bg1"/>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FB42252-90C5-3643-1F51-D521EC5F037C}"/>
              </a:ext>
            </a:extLst>
          </p:cNvPr>
          <p:cNvCxnSpPr/>
          <p:nvPr/>
        </p:nvCxnSpPr>
        <p:spPr>
          <a:xfrm>
            <a:off x="1408386" y="4256690"/>
            <a:ext cx="9497859" cy="0"/>
          </a:xfrm>
          <a:prstGeom prst="line">
            <a:avLst/>
          </a:prstGeom>
          <a:ln w="63500">
            <a:solidFill>
              <a:schemeClr val="bg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30261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5709D"/>
        </a:solidFill>
        <a:effectLst/>
      </p:bgPr>
    </p:bg>
    <p:spTree>
      <p:nvGrpSpPr>
        <p:cNvPr id="1" name="">
          <a:extLst>
            <a:ext uri="{FF2B5EF4-FFF2-40B4-BE49-F238E27FC236}">
              <a16:creationId xmlns:a16="http://schemas.microsoft.com/office/drawing/2014/main" id="{04065C29-1F10-CCF0-9284-CF317410756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AFDE261-F7BA-27EA-3943-A652860E0B54}"/>
              </a:ext>
            </a:extLst>
          </p:cNvPr>
          <p:cNvSpPr>
            <a:spLocks noGrp="1"/>
          </p:cNvSpPr>
          <p:nvPr>
            <p:ph type="title"/>
          </p:nvPr>
        </p:nvSpPr>
        <p:spPr>
          <a:xfrm>
            <a:off x="1285754" y="1701090"/>
            <a:ext cx="9620491" cy="3201026"/>
          </a:xfrm>
        </p:spPr>
        <p:txBody>
          <a:bodyPr>
            <a:normAutofit/>
          </a:bodyPr>
          <a:lstStyle/>
          <a:p>
            <a:r>
              <a:rPr lang="en-US" sz="3600" b="1">
                <a:solidFill>
                  <a:schemeClr val="accent1">
                    <a:lumMod val="60000"/>
                    <a:lumOff val="40000"/>
                  </a:schemeClr>
                </a:solidFill>
                <a:latin typeface="Arial"/>
                <a:cs typeface="Arial"/>
              </a:rPr>
              <a:t>RFA Update  </a:t>
            </a:r>
            <a:br>
              <a:rPr lang="en-US" sz="3600" b="1">
                <a:solidFill>
                  <a:schemeClr val="bg1"/>
                </a:solidFill>
                <a:latin typeface="Arial"/>
                <a:cs typeface="Arial"/>
              </a:rPr>
            </a:br>
            <a:r>
              <a:rPr lang="en-US" sz="3600" b="1">
                <a:solidFill>
                  <a:schemeClr val="bg1"/>
                </a:solidFill>
                <a:latin typeface="Arial"/>
                <a:cs typeface="Arial"/>
              </a:rPr>
              <a:t>Applications Review </a:t>
            </a:r>
            <a:br>
              <a:rPr lang="en-US" sz="3600" b="1">
                <a:latin typeface="Arial" panose="020B0604020202020204" pitchFamily="34" charset="0"/>
                <a:cs typeface="Arial" panose="020B0604020202020204" pitchFamily="34" charset="0"/>
              </a:rPr>
            </a:br>
            <a:br>
              <a:rPr lang="en-US" sz="3600" b="1">
                <a:latin typeface="Arial" panose="020B0604020202020204" pitchFamily="34" charset="0"/>
                <a:cs typeface="Arial" panose="020B0604020202020204" pitchFamily="34" charset="0"/>
              </a:rPr>
            </a:br>
            <a:endParaRPr lang="en-US" sz="3600" b="1">
              <a:solidFill>
                <a:schemeClr val="bg1"/>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8247C3BC-60C4-63FD-B60A-746C64200C64}"/>
              </a:ext>
            </a:extLst>
          </p:cNvPr>
          <p:cNvCxnSpPr/>
          <p:nvPr/>
        </p:nvCxnSpPr>
        <p:spPr>
          <a:xfrm>
            <a:off x="1408386" y="4256690"/>
            <a:ext cx="9497859" cy="0"/>
          </a:xfrm>
          <a:prstGeom prst="line">
            <a:avLst/>
          </a:prstGeom>
          <a:ln w="63500">
            <a:solidFill>
              <a:schemeClr val="bg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04187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16B2F-B837-E2E4-5858-AF0AE56BDB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101858-B2D6-B616-1C06-9D31D295D9D8}"/>
              </a:ext>
            </a:extLst>
          </p:cNvPr>
          <p:cNvSpPr>
            <a:spLocks noGrp="1"/>
          </p:cNvSpPr>
          <p:nvPr>
            <p:ph type="title"/>
          </p:nvPr>
        </p:nvSpPr>
        <p:spPr>
          <a:xfrm>
            <a:off x="545910" y="0"/>
            <a:ext cx="9079170" cy="1295400"/>
          </a:xfrm>
        </p:spPr>
        <p:txBody>
          <a:bodyPr lIns="91440" tIns="45720" rIns="91440" bIns="45720" anchor="ctr"/>
          <a:lstStyle/>
          <a:p>
            <a:r>
              <a:rPr lang="en-US" i="0">
                <a:cs typeface="Arial"/>
              </a:rPr>
              <a:t>RFA Timeline</a:t>
            </a:r>
          </a:p>
        </p:txBody>
      </p:sp>
      <p:graphicFrame>
        <p:nvGraphicFramePr>
          <p:cNvPr id="20" name="Diagram 19">
            <a:extLst>
              <a:ext uri="{FF2B5EF4-FFF2-40B4-BE49-F238E27FC236}">
                <a16:creationId xmlns:a16="http://schemas.microsoft.com/office/drawing/2014/main" id="{7E949AAD-733C-73BC-32DC-DDE7E09EDE61}"/>
              </a:ext>
            </a:extLst>
          </p:cNvPr>
          <p:cNvGraphicFramePr/>
          <p:nvPr/>
        </p:nvGraphicFramePr>
        <p:xfrm>
          <a:off x="646562" y="2005034"/>
          <a:ext cx="10891404" cy="4129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7984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DCE1A-7AC0-5402-65EF-9ADF530E01C5}"/>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CF5A626-5BBD-D796-4C75-F47E6613D4EB}"/>
              </a:ext>
            </a:extLst>
          </p:cNvPr>
          <p:cNvGraphicFramePr>
            <a:graphicFrameLocks noGrp="1"/>
          </p:cNvGraphicFramePr>
          <p:nvPr>
            <p:ph idx="1"/>
          </p:nvPr>
        </p:nvGraphicFramePr>
        <p:xfrm>
          <a:off x="632847" y="1523999"/>
          <a:ext cx="10885442" cy="4785946"/>
        </p:xfrm>
        <a:graphic>
          <a:graphicData uri="http://schemas.openxmlformats.org/drawingml/2006/table">
            <a:tbl>
              <a:tblPr firstRow="1" bandRow="1">
                <a:tableStyleId>{5C22544A-7EE6-4342-B048-85BDC9FD1C3A}</a:tableStyleId>
              </a:tblPr>
              <a:tblGrid>
                <a:gridCol w="1964410">
                  <a:extLst>
                    <a:ext uri="{9D8B030D-6E8A-4147-A177-3AD203B41FA5}">
                      <a16:colId xmlns:a16="http://schemas.microsoft.com/office/drawing/2014/main" val="1671523632"/>
                    </a:ext>
                  </a:extLst>
                </a:gridCol>
                <a:gridCol w="3908051">
                  <a:extLst>
                    <a:ext uri="{9D8B030D-6E8A-4147-A177-3AD203B41FA5}">
                      <a16:colId xmlns:a16="http://schemas.microsoft.com/office/drawing/2014/main" val="3914910899"/>
                    </a:ext>
                  </a:extLst>
                </a:gridCol>
                <a:gridCol w="5012981">
                  <a:extLst>
                    <a:ext uri="{9D8B030D-6E8A-4147-A177-3AD203B41FA5}">
                      <a16:colId xmlns:a16="http://schemas.microsoft.com/office/drawing/2014/main" val="3308235657"/>
                    </a:ext>
                  </a:extLst>
                </a:gridCol>
              </a:tblGrid>
              <a:tr h="671146">
                <a:tc>
                  <a:txBody>
                    <a:bodyPr/>
                    <a:lstStyle/>
                    <a:p>
                      <a:endParaRPr lang="en-US"/>
                    </a:p>
                  </a:txBody>
                  <a:tcPr anchor="ctr">
                    <a:solidFill>
                      <a:srgbClr val="5D779A"/>
                    </a:solidFill>
                  </a:tcPr>
                </a:tc>
                <a:tc>
                  <a:txBody>
                    <a:bodyPr/>
                    <a:lstStyle/>
                    <a:p>
                      <a:r>
                        <a:rPr lang="en-US"/>
                        <a:t>Location</a:t>
                      </a:r>
                    </a:p>
                  </a:txBody>
                  <a:tcPr anchor="ctr">
                    <a:solidFill>
                      <a:srgbClr val="5D779A"/>
                    </a:solidFill>
                  </a:tcPr>
                </a:tc>
                <a:tc>
                  <a:txBody>
                    <a:bodyPr/>
                    <a:lstStyle/>
                    <a:p>
                      <a:pPr lvl="0">
                        <a:buNone/>
                      </a:pPr>
                      <a:r>
                        <a:rPr lang="en-US"/>
                        <a:t>Focus Area</a:t>
                      </a:r>
                    </a:p>
                  </a:txBody>
                  <a:tcPr anchor="ctr">
                    <a:solidFill>
                      <a:srgbClr val="5D779A"/>
                    </a:solidFill>
                  </a:tcPr>
                </a:tc>
                <a:extLst>
                  <a:ext uri="{0D108BD9-81ED-4DB2-BD59-A6C34878D82A}">
                    <a16:rowId xmlns:a16="http://schemas.microsoft.com/office/drawing/2014/main" val="2496527692"/>
                  </a:ext>
                </a:extLst>
              </a:tr>
              <a:tr h="671146">
                <a:tc>
                  <a:txBody>
                    <a:bodyPr/>
                    <a:lstStyle/>
                    <a:p>
                      <a:pPr lvl="0">
                        <a:buNone/>
                      </a:pPr>
                      <a:r>
                        <a:rPr lang="en-US" b="1">
                          <a:latin typeface="Arial"/>
                        </a:rPr>
                        <a:t>Tier A</a:t>
                      </a:r>
                    </a:p>
                  </a:txBody>
                  <a:tcPr>
                    <a:solidFill>
                      <a:srgbClr val="C3CDDB"/>
                    </a:solidFill>
                  </a:tcPr>
                </a:tc>
                <a:tc>
                  <a:txBody>
                    <a:bodyPr/>
                    <a:lstStyle/>
                    <a:p>
                      <a:pPr lvl="0">
                        <a:buNone/>
                      </a:pPr>
                      <a:r>
                        <a:rPr lang="en-US" sz="1200" b="0" i="0" u="none" strike="noStrike" noProof="0">
                          <a:solidFill>
                            <a:schemeClr val="tx1"/>
                          </a:solidFill>
                          <a:latin typeface="Arial"/>
                        </a:rPr>
                        <a:t>Western - 15</a:t>
                      </a:r>
                      <a:endParaRPr lang="en-US" sz="1200" b="0" i="0" u="none" strike="noStrike" noProof="0">
                        <a:solidFill>
                          <a:srgbClr val="000000"/>
                        </a:solidFill>
                        <a:latin typeface="Arial"/>
                      </a:endParaRPr>
                    </a:p>
                    <a:p>
                      <a:pPr lvl="0">
                        <a:buNone/>
                      </a:pPr>
                      <a:r>
                        <a:rPr lang="en-US" sz="1200" b="0" i="0" u="none" strike="noStrike" noProof="0">
                          <a:solidFill>
                            <a:schemeClr val="tx1"/>
                          </a:solidFill>
                          <a:latin typeface="Arial"/>
                        </a:rPr>
                        <a:t>Central -  15</a:t>
                      </a:r>
                      <a:endParaRPr lang="en-US" sz="1200" b="0" i="0" u="none" strike="noStrike" noProof="0">
                        <a:solidFill>
                          <a:srgbClr val="000000"/>
                        </a:solidFill>
                        <a:latin typeface="Arial"/>
                      </a:endParaRPr>
                    </a:p>
                    <a:p>
                      <a:pPr lvl="0">
                        <a:buNone/>
                      </a:pPr>
                      <a:r>
                        <a:rPr lang="en-US" sz="1200" b="0" i="0" u="none" strike="noStrike" noProof="0">
                          <a:solidFill>
                            <a:schemeClr val="tx1"/>
                          </a:solidFill>
                          <a:latin typeface="Arial"/>
                        </a:rPr>
                        <a:t>Northeast - 18</a:t>
                      </a:r>
                      <a:endParaRPr lang="en-US" sz="1200" b="0" i="0" u="none" strike="noStrike" noProof="0">
                        <a:solidFill>
                          <a:srgbClr val="000000"/>
                        </a:solidFill>
                        <a:latin typeface="Arial"/>
                      </a:endParaRPr>
                    </a:p>
                    <a:p>
                      <a:pPr lvl="0">
                        <a:buNone/>
                      </a:pPr>
                      <a:r>
                        <a:rPr lang="en-US" sz="1200" b="0" i="0" u="none" strike="noStrike" noProof="0">
                          <a:solidFill>
                            <a:schemeClr val="tx1"/>
                          </a:solidFill>
                          <a:latin typeface="Arial"/>
                        </a:rPr>
                        <a:t>Southeast - 15</a:t>
                      </a:r>
                      <a:endParaRPr lang="en-US" sz="1200" b="0" i="0" u="none" strike="noStrike" noProof="0">
                        <a:solidFill>
                          <a:srgbClr val="000000"/>
                        </a:solidFill>
                        <a:latin typeface="Arial"/>
                      </a:endParaRPr>
                    </a:p>
                    <a:p>
                      <a:pPr lvl="0">
                        <a:buNone/>
                      </a:pPr>
                      <a:r>
                        <a:rPr lang="en-US" sz="1200" b="0" i="0" u="none" strike="noStrike" noProof="0">
                          <a:solidFill>
                            <a:schemeClr val="tx1"/>
                          </a:solidFill>
                          <a:highlight>
                            <a:srgbClr val="00FFFF"/>
                          </a:highlight>
                          <a:latin typeface="Arial"/>
                        </a:rPr>
                        <a:t>Metro Boston - 32</a:t>
                      </a:r>
                      <a:endParaRPr lang="en-US" sz="1200">
                        <a:highlight>
                          <a:srgbClr val="00FFFF"/>
                        </a:highlight>
                      </a:endParaRPr>
                    </a:p>
                  </a:txBody>
                  <a:tcPr>
                    <a:solidFill>
                      <a:srgbClr val="F0F2F6"/>
                    </a:solidFill>
                  </a:tcPr>
                </a:tc>
                <a:tc>
                  <a:txBody>
                    <a:bodyPr/>
                    <a:lstStyle/>
                    <a:p>
                      <a:pPr marL="0" marR="0" lvl="1" indent="0" algn="l">
                        <a:lnSpc>
                          <a:spcPct val="100000"/>
                        </a:lnSpc>
                        <a:spcBef>
                          <a:spcPts val="0"/>
                        </a:spcBef>
                        <a:spcAft>
                          <a:spcPts val="0"/>
                        </a:spcAft>
                        <a:buClr>
                          <a:srgbClr val="000000"/>
                        </a:buClr>
                        <a:buNone/>
                      </a:pPr>
                      <a:r>
                        <a:rPr lang="en-US" sz="1200" b="0" i="0" u="none" strike="noStrike" noProof="0">
                          <a:solidFill>
                            <a:srgbClr val="000000"/>
                          </a:solidFill>
                          <a:latin typeface="Arial"/>
                        </a:rPr>
                        <a:t>Social isolation / loneliness- 8</a:t>
                      </a:r>
                    </a:p>
                    <a:p>
                      <a:pPr marL="0" marR="0" lvl="1" indent="0" algn="l">
                        <a:lnSpc>
                          <a:spcPct val="100000"/>
                        </a:lnSpc>
                        <a:spcBef>
                          <a:spcPts val="0"/>
                        </a:spcBef>
                        <a:spcAft>
                          <a:spcPts val="0"/>
                        </a:spcAft>
                        <a:buNone/>
                      </a:pPr>
                      <a:r>
                        <a:rPr lang="en-US" sz="1200" b="0" i="0" u="none" strike="noStrike" noProof="0">
                          <a:solidFill>
                            <a:srgbClr val="000000"/>
                          </a:solidFill>
                          <a:latin typeface="Arial"/>
                        </a:rPr>
                        <a:t>Family stress / caregiver - 7</a:t>
                      </a:r>
                    </a:p>
                    <a:p>
                      <a:pPr marL="0" marR="0" lvl="1" indent="0" algn="l">
                        <a:lnSpc>
                          <a:spcPct val="100000"/>
                        </a:lnSpc>
                        <a:spcBef>
                          <a:spcPts val="0"/>
                        </a:spcBef>
                        <a:spcAft>
                          <a:spcPts val="0"/>
                        </a:spcAft>
                        <a:buNone/>
                      </a:pPr>
                      <a:r>
                        <a:rPr lang="en-US" sz="1200" b="0" i="0" u="none" strike="noStrike" noProof="0">
                          <a:solidFill>
                            <a:srgbClr val="000000"/>
                          </a:solidFill>
                          <a:latin typeface="Arial"/>
                        </a:rPr>
                        <a:t>Infant/early childhood/maternal - 5</a:t>
                      </a:r>
                    </a:p>
                    <a:p>
                      <a:pPr marL="0" marR="0" lvl="1" indent="0" algn="l">
                        <a:lnSpc>
                          <a:spcPct val="100000"/>
                        </a:lnSpc>
                        <a:spcBef>
                          <a:spcPts val="0"/>
                        </a:spcBef>
                        <a:spcAft>
                          <a:spcPts val="0"/>
                        </a:spcAft>
                        <a:buNone/>
                      </a:pPr>
                      <a:r>
                        <a:rPr lang="en-US" sz="1200" b="0" i="0" u="none" strike="noStrike" noProof="0">
                          <a:solidFill>
                            <a:srgbClr val="000000"/>
                          </a:solidFill>
                          <a:latin typeface="Arial"/>
                        </a:rPr>
                        <a:t>Immigrant populations - 7</a:t>
                      </a:r>
                    </a:p>
                    <a:p>
                      <a:pPr marL="0" marR="0" lvl="1" indent="0" algn="l">
                        <a:lnSpc>
                          <a:spcPct val="100000"/>
                        </a:lnSpc>
                        <a:spcBef>
                          <a:spcPts val="0"/>
                        </a:spcBef>
                        <a:spcAft>
                          <a:spcPts val="0"/>
                        </a:spcAft>
                        <a:buNone/>
                      </a:pPr>
                      <a:r>
                        <a:rPr lang="en-US" sz="1200" b="0" i="0" u="none" strike="noStrike" noProof="0">
                          <a:solidFill>
                            <a:srgbClr val="000000"/>
                          </a:solidFill>
                          <a:latin typeface="Arial"/>
                        </a:rPr>
                        <a:t>Youth early intervention - 11</a:t>
                      </a:r>
                    </a:p>
                    <a:p>
                      <a:pPr marL="0" marR="0" lvl="1" indent="0" algn="l">
                        <a:lnSpc>
                          <a:spcPct val="100000"/>
                        </a:lnSpc>
                        <a:spcBef>
                          <a:spcPts val="0"/>
                        </a:spcBef>
                        <a:spcAft>
                          <a:spcPts val="0"/>
                        </a:spcAft>
                        <a:buNone/>
                      </a:pPr>
                      <a:r>
                        <a:rPr lang="en-US" sz="1200" b="0" i="0" u="none" strike="noStrike" noProof="0">
                          <a:solidFill>
                            <a:srgbClr val="000000"/>
                          </a:solidFill>
                          <a:latin typeface="Arial"/>
                        </a:rPr>
                        <a:t>Family / intimate partner violence – 0*</a:t>
                      </a:r>
                    </a:p>
                    <a:p>
                      <a:pPr marL="0" marR="0" lvl="1" indent="0" algn="l">
                        <a:lnSpc>
                          <a:spcPct val="100000"/>
                        </a:lnSpc>
                        <a:spcBef>
                          <a:spcPts val="0"/>
                        </a:spcBef>
                        <a:spcAft>
                          <a:spcPts val="0"/>
                        </a:spcAft>
                        <a:buNone/>
                      </a:pPr>
                      <a:r>
                        <a:rPr lang="en-US" sz="1200" b="0" i="0" u="none" strike="noStrike" noProof="0">
                          <a:solidFill>
                            <a:srgbClr val="000000"/>
                          </a:solidFill>
                          <a:highlight>
                            <a:srgbClr val="00FFFF"/>
                          </a:highlight>
                          <a:latin typeface="Arial"/>
                        </a:rPr>
                        <a:t>Population-wide skill building / education - 19</a:t>
                      </a:r>
                    </a:p>
                  </a:txBody>
                  <a:tcPr>
                    <a:solidFill>
                      <a:srgbClr val="F0F2F6"/>
                    </a:solidFill>
                  </a:tcPr>
                </a:tc>
                <a:extLst>
                  <a:ext uri="{0D108BD9-81ED-4DB2-BD59-A6C34878D82A}">
                    <a16:rowId xmlns:a16="http://schemas.microsoft.com/office/drawing/2014/main" val="1541462303"/>
                  </a:ext>
                </a:extLst>
              </a:tr>
              <a:tr h="671146">
                <a:tc>
                  <a:txBody>
                    <a:bodyPr/>
                    <a:lstStyle/>
                    <a:p>
                      <a:pPr lvl="0">
                        <a:buNone/>
                      </a:pPr>
                      <a:r>
                        <a:rPr lang="en-US" b="1">
                          <a:latin typeface="Arial"/>
                        </a:rPr>
                        <a:t>Tier B</a:t>
                      </a:r>
                    </a:p>
                  </a:txBody>
                  <a:tcPr>
                    <a:solidFill>
                      <a:srgbClr val="C3CDDB"/>
                    </a:solidFill>
                  </a:tcPr>
                </a:tc>
                <a:tc>
                  <a:txBody>
                    <a:bodyPr/>
                    <a:lstStyle/>
                    <a:p>
                      <a:pPr lvl="0">
                        <a:buNone/>
                      </a:pPr>
                      <a:r>
                        <a:rPr lang="en-US" sz="1200" b="0" i="0" u="none" strike="noStrike" noProof="0">
                          <a:solidFill>
                            <a:schemeClr val="tx1"/>
                          </a:solidFill>
                          <a:latin typeface="Arial"/>
                        </a:rPr>
                        <a:t>Western - 23</a:t>
                      </a:r>
                      <a:endParaRPr lang="en-US" sz="1200" b="0" i="0" u="none" strike="noStrike" noProof="0">
                        <a:solidFill>
                          <a:srgbClr val="000000"/>
                        </a:solidFill>
                        <a:latin typeface="Arial"/>
                      </a:endParaRPr>
                    </a:p>
                    <a:p>
                      <a:pPr lvl="0">
                        <a:buNone/>
                      </a:pPr>
                      <a:r>
                        <a:rPr lang="en-US" sz="1200" b="0" i="0" u="none" strike="noStrike" noProof="0">
                          <a:solidFill>
                            <a:schemeClr val="tx1"/>
                          </a:solidFill>
                          <a:latin typeface="Arial"/>
                        </a:rPr>
                        <a:t>Central -  24</a:t>
                      </a:r>
                      <a:endParaRPr lang="en-US" sz="1200" b="0" i="0" u="none" strike="noStrike" noProof="0">
                        <a:solidFill>
                          <a:srgbClr val="000000"/>
                        </a:solidFill>
                        <a:latin typeface="Arial"/>
                      </a:endParaRPr>
                    </a:p>
                    <a:p>
                      <a:pPr lvl="0">
                        <a:buNone/>
                      </a:pPr>
                      <a:r>
                        <a:rPr lang="en-US" sz="1200" b="0" i="0" u="none" strike="noStrike" noProof="0">
                          <a:solidFill>
                            <a:schemeClr val="tx1"/>
                          </a:solidFill>
                          <a:latin typeface="Arial"/>
                        </a:rPr>
                        <a:t>Northeast - 32</a:t>
                      </a:r>
                      <a:endParaRPr lang="en-US" sz="1200" b="0" i="0" u="none" strike="noStrike" noProof="0">
                        <a:solidFill>
                          <a:srgbClr val="000000"/>
                        </a:solidFill>
                        <a:latin typeface="Arial"/>
                      </a:endParaRPr>
                    </a:p>
                    <a:p>
                      <a:pPr lvl="0">
                        <a:buNone/>
                      </a:pPr>
                      <a:r>
                        <a:rPr lang="en-US" sz="1200" b="0" i="0" u="none" strike="noStrike" noProof="0">
                          <a:solidFill>
                            <a:schemeClr val="tx1"/>
                          </a:solidFill>
                          <a:latin typeface="Arial"/>
                        </a:rPr>
                        <a:t>Southeast - 23</a:t>
                      </a:r>
                      <a:endParaRPr lang="en-US" sz="1200" b="0" i="0" u="none" strike="noStrike" noProof="0">
                        <a:solidFill>
                          <a:srgbClr val="000000"/>
                        </a:solidFill>
                        <a:latin typeface="Arial"/>
                      </a:endParaRPr>
                    </a:p>
                    <a:p>
                      <a:pPr lvl="0">
                        <a:buNone/>
                      </a:pPr>
                      <a:r>
                        <a:rPr lang="en-US" sz="1200" b="0" i="0" u="none" strike="noStrike" noProof="0">
                          <a:solidFill>
                            <a:schemeClr val="tx1"/>
                          </a:solidFill>
                          <a:highlight>
                            <a:srgbClr val="00FFFF"/>
                          </a:highlight>
                          <a:latin typeface="Arial"/>
                        </a:rPr>
                        <a:t>Metro Boston - 31</a:t>
                      </a:r>
                      <a:endParaRPr lang="en-US" sz="1200">
                        <a:highlight>
                          <a:srgbClr val="00FFFF"/>
                        </a:highlight>
                      </a:endParaRPr>
                    </a:p>
                  </a:txBody>
                  <a:tcPr>
                    <a:solidFill>
                      <a:srgbClr val="F0F2F6"/>
                    </a:solidFill>
                  </a:tcPr>
                </a:tc>
                <a:tc>
                  <a:txBody>
                    <a:bodyPr/>
                    <a:lstStyle/>
                    <a:p>
                      <a:pPr marL="0" lvl="0" indent="0" algn="l">
                        <a:lnSpc>
                          <a:spcPct val="100000"/>
                        </a:lnSpc>
                        <a:buNone/>
                      </a:pPr>
                      <a:r>
                        <a:rPr lang="en-US" sz="1200" b="0" i="0" u="none" strike="noStrike" baseline="0" noProof="0">
                          <a:solidFill>
                            <a:srgbClr val="000000"/>
                          </a:solidFill>
                          <a:latin typeface="Arial"/>
                        </a:rPr>
                        <a:t>Social isolation / loneliness- 22</a:t>
                      </a:r>
                    </a:p>
                    <a:p>
                      <a:pPr marL="0" lvl="0" indent="0" algn="l">
                        <a:lnSpc>
                          <a:spcPct val="100000"/>
                        </a:lnSpc>
                        <a:buNone/>
                      </a:pPr>
                      <a:r>
                        <a:rPr lang="en-US" sz="1200" b="0" i="0" u="none" strike="noStrike" baseline="0" noProof="0">
                          <a:solidFill>
                            <a:srgbClr val="000000"/>
                          </a:solidFill>
                          <a:highlight>
                            <a:srgbClr val="00FFFF"/>
                          </a:highlight>
                          <a:latin typeface="Arial"/>
                        </a:rPr>
                        <a:t>Family stress / caregiver - 27</a:t>
                      </a:r>
                    </a:p>
                    <a:p>
                      <a:pPr marL="0" lvl="0" indent="0" algn="l">
                        <a:lnSpc>
                          <a:spcPct val="100000"/>
                        </a:lnSpc>
                        <a:buNone/>
                      </a:pPr>
                      <a:r>
                        <a:rPr lang="en-US" sz="1200" b="0" i="0" u="none" strike="noStrike" baseline="0" noProof="0">
                          <a:solidFill>
                            <a:srgbClr val="000000"/>
                          </a:solidFill>
                          <a:latin typeface="Arial"/>
                        </a:rPr>
                        <a:t>Infant/early childhood/maternal - 12</a:t>
                      </a:r>
                    </a:p>
                    <a:p>
                      <a:pPr marL="0" lvl="0" indent="0" algn="l">
                        <a:lnSpc>
                          <a:spcPct val="100000"/>
                        </a:lnSpc>
                        <a:buNone/>
                      </a:pPr>
                      <a:r>
                        <a:rPr lang="en-US" sz="1200" b="0" i="0" u="none" strike="noStrike" baseline="0" noProof="0">
                          <a:solidFill>
                            <a:srgbClr val="000000"/>
                          </a:solidFill>
                          <a:latin typeface="Arial"/>
                        </a:rPr>
                        <a:t>Immigrant populations -13</a:t>
                      </a:r>
                    </a:p>
                    <a:p>
                      <a:pPr marL="0" lvl="0" indent="0" algn="l">
                        <a:lnSpc>
                          <a:spcPct val="100000"/>
                        </a:lnSpc>
                        <a:buNone/>
                      </a:pPr>
                      <a:r>
                        <a:rPr lang="en-US" sz="1200" b="0" i="0" u="none" strike="noStrike" baseline="0" noProof="0">
                          <a:solidFill>
                            <a:srgbClr val="000000"/>
                          </a:solidFill>
                          <a:latin typeface="Arial"/>
                        </a:rPr>
                        <a:t>Youth early intervention - 15</a:t>
                      </a:r>
                    </a:p>
                    <a:p>
                      <a:pPr marL="0" lvl="0" indent="0" algn="l">
                        <a:lnSpc>
                          <a:spcPct val="100000"/>
                        </a:lnSpc>
                        <a:buNone/>
                      </a:pPr>
                      <a:r>
                        <a:rPr lang="en-US" sz="1200" b="0" i="0" u="none" strike="noStrike" baseline="0" noProof="0">
                          <a:solidFill>
                            <a:srgbClr val="000000"/>
                          </a:solidFill>
                          <a:latin typeface="Arial"/>
                        </a:rPr>
                        <a:t>Family / intimate partner violence -- 6</a:t>
                      </a:r>
                    </a:p>
                    <a:p>
                      <a:pPr lvl="0">
                        <a:buNone/>
                      </a:pPr>
                      <a:r>
                        <a:rPr lang="en-US" sz="1200" b="0" i="0" u="none" strike="noStrike" baseline="0" noProof="0">
                          <a:solidFill>
                            <a:srgbClr val="000000"/>
                          </a:solidFill>
                          <a:latin typeface="Arial"/>
                        </a:rPr>
                        <a:t>Population-wide skill building / education - 7</a:t>
                      </a:r>
                      <a:endParaRPr lang="en-US" sz="1200"/>
                    </a:p>
                  </a:txBody>
                  <a:tcPr>
                    <a:solidFill>
                      <a:srgbClr val="F0F2F6"/>
                    </a:solidFill>
                  </a:tcPr>
                </a:tc>
                <a:extLst>
                  <a:ext uri="{0D108BD9-81ED-4DB2-BD59-A6C34878D82A}">
                    <a16:rowId xmlns:a16="http://schemas.microsoft.com/office/drawing/2014/main" val="2384517116"/>
                  </a:ext>
                </a:extLst>
              </a:tr>
              <a:tr h="671146">
                <a:tc>
                  <a:txBody>
                    <a:bodyPr/>
                    <a:lstStyle/>
                    <a:p>
                      <a:pPr lvl="0">
                        <a:buNone/>
                      </a:pPr>
                      <a:r>
                        <a:rPr lang="en-US" b="1">
                          <a:latin typeface="Arial"/>
                        </a:rPr>
                        <a:t>Tier C</a:t>
                      </a:r>
                    </a:p>
                  </a:txBody>
                  <a:tcPr>
                    <a:solidFill>
                      <a:srgbClr val="C3CDDB"/>
                    </a:solidFill>
                  </a:tcPr>
                </a:tc>
                <a:tc>
                  <a:txBody>
                    <a:bodyPr/>
                    <a:lstStyle/>
                    <a:p>
                      <a:pPr lvl="0">
                        <a:buNone/>
                      </a:pPr>
                      <a:r>
                        <a:rPr lang="en-US" sz="1200" b="0" i="0" u="none" strike="noStrike" noProof="0">
                          <a:solidFill>
                            <a:schemeClr val="tx1"/>
                          </a:solidFill>
                          <a:latin typeface="Arial"/>
                        </a:rPr>
                        <a:t>Western - 18</a:t>
                      </a:r>
                      <a:endParaRPr lang="en-US" sz="1200" b="0" i="0" u="none" strike="noStrike" noProof="0">
                        <a:solidFill>
                          <a:srgbClr val="000000"/>
                        </a:solidFill>
                        <a:latin typeface="Arial"/>
                      </a:endParaRPr>
                    </a:p>
                    <a:p>
                      <a:pPr lvl="0">
                        <a:buNone/>
                      </a:pPr>
                      <a:r>
                        <a:rPr lang="en-US" sz="1200" b="0" i="0" u="none" strike="noStrike" noProof="0">
                          <a:solidFill>
                            <a:schemeClr val="tx1"/>
                          </a:solidFill>
                          <a:latin typeface="Arial"/>
                        </a:rPr>
                        <a:t>Central - 17</a:t>
                      </a:r>
                      <a:endParaRPr lang="en-US" sz="1200" b="0" i="0" u="none" strike="noStrike" noProof="0">
                        <a:solidFill>
                          <a:srgbClr val="000000"/>
                        </a:solidFill>
                        <a:latin typeface="Arial"/>
                      </a:endParaRPr>
                    </a:p>
                    <a:p>
                      <a:pPr lvl="0">
                        <a:buNone/>
                      </a:pPr>
                      <a:r>
                        <a:rPr lang="en-US" sz="1200" b="0" i="0" u="none" strike="noStrike" noProof="0">
                          <a:solidFill>
                            <a:schemeClr val="tx1"/>
                          </a:solidFill>
                          <a:latin typeface="Arial"/>
                        </a:rPr>
                        <a:t>Northeast - 15</a:t>
                      </a:r>
                      <a:endParaRPr lang="en-US" sz="1200" b="0" i="0" u="none" strike="noStrike" noProof="0">
                        <a:solidFill>
                          <a:srgbClr val="000000"/>
                        </a:solidFill>
                        <a:latin typeface="Arial"/>
                      </a:endParaRPr>
                    </a:p>
                    <a:p>
                      <a:pPr lvl="0">
                        <a:buNone/>
                      </a:pPr>
                      <a:r>
                        <a:rPr lang="en-US" sz="1200" b="0" i="0" u="none" strike="noStrike" noProof="0">
                          <a:solidFill>
                            <a:schemeClr val="tx1"/>
                          </a:solidFill>
                          <a:latin typeface="Arial"/>
                        </a:rPr>
                        <a:t>Southeast - 26</a:t>
                      </a:r>
                      <a:endParaRPr lang="en-US" sz="1200" b="0" i="0" u="none" strike="noStrike" noProof="0">
                        <a:solidFill>
                          <a:srgbClr val="000000"/>
                        </a:solidFill>
                        <a:latin typeface="Arial"/>
                      </a:endParaRPr>
                    </a:p>
                    <a:p>
                      <a:pPr lvl="0">
                        <a:buNone/>
                      </a:pPr>
                      <a:r>
                        <a:rPr lang="en-US" sz="1200" b="0" i="0" u="none" strike="noStrike" noProof="0">
                          <a:solidFill>
                            <a:schemeClr val="tx1"/>
                          </a:solidFill>
                          <a:highlight>
                            <a:srgbClr val="00FFFF"/>
                          </a:highlight>
                          <a:latin typeface="Arial"/>
                        </a:rPr>
                        <a:t>Metro Boston - 34</a:t>
                      </a:r>
                      <a:endParaRPr lang="en-US" sz="1200">
                        <a:highlight>
                          <a:srgbClr val="00FFFF"/>
                        </a:highlight>
                      </a:endParaRPr>
                    </a:p>
                  </a:txBody>
                  <a:tcPr>
                    <a:solidFill>
                      <a:srgbClr val="F0F2F6"/>
                    </a:solidFill>
                  </a:tcPr>
                </a:tc>
                <a:tc>
                  <a:txBody>
                    <a:bodyPr/>
                    <a:lstStyle/>
                    <a:p>
                      <a:pPr marL="0" lvl="0" indent="0" algn="l">
                        <a:lnSpc>
                          <a:spcPct val="100000"/>
                        </a:lnSpc>
                        <a:buNone/>
                      </a:pPr>
                      <a:r>
                        <a:rPr lang="en-US" sz="1200" b="0" i="0" u="none" strike="noStrike" noProof="0">
                          <a:solidFill>
                            <a:srgbClr val="000000"/>
                          </a:solidFill>
                          <a:highlight>
                            <a:srgbClr val="00FFFF"/>
                          </a:highlight>
                          <a:latin typeface="Arial"/>
                        </a:rPr>
                        <a:t>Social isolation / loneliness- 20</a:t>
                      </a:r>
                    </a:p>
                    <a:p>
                      <a:pPr marL="0" lvl="0" indent="0" algn="l">
                        <a:lnSpc>
                          <a:spcPct val="100000"/>
                        </a:lnSpc>
                        <a:buNone/>
                      </a:pPr>
                      <a:r>
                        <a:rPr lang="en-US" sz="1200" b="0" i="0" u="none" strike="noStrike" noProof="0">
                          <a:solidFill>
                            <a:srgbClr val="000000"/>
                          </a:solidFill>
                          <a:latin typeface="Arial"/>
                        </a:rPr>
                        <a:t>Family stress / caregiver - 12</a:t>
                      </a:r>
                    </a:p>
                    <a:p>
                      <a:pPr marL="0" lvl="0" indent="0" algn="l">
                        <a:lnSpc>
                          <a:spcPct val="100000"/>
                        </a:lnSpc>
                        <a:buNone/>
                      </a:pPr>
                      <a:r>
                        <a:rPr lang="en-US" sz="1200" b="0" i="0" u="none" strike="noStrike" noProof="0">
                          <a:solidFill>
                            <a:srgbClr val="000000"/>
                          </a:solidFill>
                          <a:latin typeface="Arial"/>
                        </a:rPr>
                        <a:t>Infant/early childhood/maternal - 5</a:t>
                      </a:r>
                    </a:p>
                    <a:p>
                      <a:pPr marL="0" lvl="0" indent="0" algn="l">
                        <a:lnSpc>
                          <a:spcPct val="100000"/>
                        </a:lnSpc>
                        <a:buNone/>
                      </a:pPr>
                      <a:r>
                        <a:rPr lang="en-US" sz="1200" b="0" i="0" u="none" strike="noStrike" noProof="0">
                          <a:solidFill>
                            <a:srgbClr val="000000"/>
                          </a:solidFill>
                          <a:latin typeface="Arial"/>
                        </a:rPr>
                        <a:t>Immigrant populations - 8</a:t>
                      </a:r>
                    </a:p>
                    <a:p>
                      <a:pPr marL="0" lvl="0" indent="0" algn="l">
                        <a:lnSpc>
                          <a:spcPct val="100000"/>
                        </a:lnSpc>
                        <a:buNone/>
                      </a:pPr>
                      <a:r>
                        <a:rPr lang="en-US" sz="1200" b="0" i="0" u="none" strike="noStrike" noProof="0">
                          <a:solidFill>
                            <a:srgbClr val="000000"/>
                          </a:solidFill>
                          <a:latin typeface="Arial"/>
                        </a:rPr>
                        <a:t>Youth early intervention - 19</a:t>
                      </a:r>
                    </a:p>
                    <a:p>
                      <a:pPr marL="0" lvl="0" indent="0" algn="l">
                        <a:lnSpc>
                          <a:spcPct val="100000"/>
                        </a:lnSpc>
                        <a:buNone/>
                      </a:pPr>
                      <a:r>
                        <a:rPr lang="en-US" sz="1200" b="0" i="0" u="none" strike="noStrike" noProof="0">
                          <a:solidFill>
                            <a:srgbClr val="000000"/>
                          </a:solidFill>
                          <a:latin typeface="Arial"/>
                        </a:rPr>
                        <a:t>Family / intimate partner violence - 11</a:t>
                      </a:r>
                    </a:p>
                    <a:p>
                      <a:pPr lvl="0">
                        <a:buNone/>
                      </a:pPr>
                      <a:r>
                        <a:rPr lang="en-US" sz="1200" b="0" i="0" u="none" strike="noStrike" noProof="0">
                          <a:solidFill>
                            <a:srgbClr val="000000"/>
                          </a:solidFill>
                          <a:latin typeface="Arial"/>
                        </a:rPr>
                        <a:t>Population-wide skill building / education - 5</a:t>
                      </a:r>
                      <a:endParaRPr lang="en-US" sz="1200"/>
                    </a:p>
                  </a:txBody>
                  <a:tcPr>
                    <a:solidFill>
                      <a:srgbClr val="F0F2F6"/>
                    </a:solidFill>
                  </a:tcPr>
                </a:tc>
                <a:extLst>
                  <a:ext uri="{0D108BD9-81ED-4DB2-BD59-A6C34878D82A}">
                    <a16:rowId xmlns:a16="http://schemas.microsoft.com/office/drawing/2014/main" val="2755940338"/>
                  </a:ext>
                </a:extLst>
              </a:tr>
            </a:tbl>
          </a:graphicData>
        </a:graphic>
      </p:graphicFrame>
      <p:sp>
        <p:nvSpPr>
          <p:cNvPr id="7" name="Title 1">
            <a:extLst>
              <a:ext uri="{FF2B5EF4-FFF2-40B4-BE49-F238E27FC236}">
                <a16:creationId xmlns:a16="http://schemas.microsoft.com/office/drawing/2014/main" id="{E35967A1-3A4F-46C5-EC9A-951E226761DC}"/>
              </a:ext>
            </a:extLst>
          </p:cNvPr>
          <p:cNvSpPr>
            <a:spLocks noGrp="1"/>
          </p:cNvSpPr>
          <p:nvPr>
            <p:ph type="title"/>
          </p:nvPr>
        </p:nvSpPr>
        <p:spPr>
          <a:xfrm>
            <a:off x="545910" y="0"/>
            <a:ext cx="9079170" cy="1295400"/>
          </a:xfrm>
        </p:spPr>
        <p:txBody>
          <a:bodyPr lIns="91440" tIns="45720" rIns="91440" bIns="45720" anchor="ctr"/>
          <a:lstStyle/>
          <a:p>
            <a:r>
              <a:rPr lang="en-US" i="0">
                <a:cs typeface="Arial"/>
              </a:rPr>
              <a:t>Application Summary</a:t>
            </a:r>
          </a:p>
        </p:txBody>
      </p:sp>
      <p:sp>
        <p:nvSpPr>
          <p:cNvPr id="2" name="Content Placeholder 2">
            <a:extLst>
              <a:ext uri="{FF2B5EF4-FFF2-40B4-BE49-F238E27FC236}">
                <a16:creationId xmlns:a16="http://schemas.microsoft.com/office/drawing/2014/main" id="{03F00E09-4968-B1D6-F789-35EC52F5C14E}"/>
              </a:ext>
            </a:extLst>
          </p:cNvPr>
          <p:cNvSpPr>
            <a:spLocks noGrp="1"/>
          </p:cNvSpPr>
          <p:nvPr/>
        </p:nvSpPr>
        <p:spPr bwMode="auto">
          <a:xfrm>
            <a:off x="638629" y="6301620"/>
            <a:ext cx="9325429" cy="9687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Char char="–"/>
              <a:defRPr sz="1800">
                <a:solidFill>
                  <a:schemeClr val="tx1"/>
                </a:solidFill>
                <a:latin typeface="Calibri" pitchFamily="34" charset="0"/>
              </a:defRPr>
            </a:lvl2pPr>
            <a:lvl3pPr marL="1143000" indent="-228600" algn="l" rtl="0" eaLnBrk="1" fontAlgn="base" hangingPunct="1">
              <a:spcBef>
                <a:spcPct val="20000"/>
              </a:spcBef>
              <a:spcAft>
                <a:spcPct val="0"/>
              </a:spcAft>
              <a:buFont typeface="Courier New" pitchFamily="49" charset="0"/>
              <a:buChar char="o"/>
              <a:defRPr sz="1600">
                <a:solidFill>
                  <a:schemeClr val="tx1"/>
                </a:solidFill>
                <a:latin typeface="Calibri" pitchFamily="34" charset="0"/>
              </a:defRPr>
            </a:lvl3pPr>
            <a:lvl4pPr marL="1600200" indent="-228600" algn="l" rtl="0" eaLnBrk="1" fontAlgn="base" hangingPunct="1">
              <a:spcBef>
                <a:spcPct val="20000"/>
              </a:spcBef>
              <a:spcAft>
                <a:spcPct val="0"/>
              </a:spcAft>
              <a:buFont typeface="Wingdings" pitchFamily="2" charset="2"/>
              <a:buChar char="§"/>
              <a:defRPr sz="1400">
                <a:solidFill>
                  <a:schemeClr val="tx1"/>
                </a:solidFill>
                <a:latin typeface="Calibri" pitchFamily="34" charset="0"/>
              </a:defRPr>
            </a:lvl4pPr>
            <a:lvl5pPr marL="2057400" indent="-228600" algn="l" rtl="0" eaLnBrk="1" fontAlgn="base" hangingPunct="1">
              <a:spcBef>
                <a:spcPct val="20000"/>
              </a:spcBef>
              <a:spcAft>
                <a:spcPct val="0"/>
              </a:spcAft>
              <a:buChar char="»"/>
              <a:defRPr sz="1200">
                <a:solidFill>
                  <a:schemeClr val="tx1"/>
                </a:solidFill>
                <a:latin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US" sz="1100">
                <a:latin typeface="Calibri"/>
                <a:ea typeface="Calibri"/>
                <a:cs typeface="Calibri"/>
              </a:rPr>
              <a:t>*while the main focus was not on DV or IPV, many programs discussed trauma or exposure to violence in family or immigrant focused programs</a:t>
            </a:r>
            <a:endParaRPr lang="en-US" sz="1100">
              <a:ea typeface="Calibri" pitchFamily="34" charset="0"/>
              <a:cs typeface="Calibri" pitchFamily="34" charset="0"/>
            </a:endParaRPr>
          </a:p>
        </p:txBody>
      </p:sp>
    </p:spTree>
    <p:extLst>
      <p:ext uri="{BB962C8B-B14F-4D97-AF65-F5344CB8AC3E}">
        <p14:creationId xmlns:p14="http://schemas.microsoft.com/office/powerpoint/2010/main" val="1738449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5709D"/>
        </a:solidFill>
        <a:effectLst/>
      </p:bgPr>
    </p:bg>
    <p:spTree>
      <p:nvGrpSpPr>
        <p:cNvPr id="1" name="">
          <a:extLst>
            <a:ext uri="{FF2B5EF4-FFF2-40B4-BE49-F238E27FC236}">
              <a16:creationId xmlns:a16="http://schemas.microsoft.com/office/drawing/2014/main" id="{8262D2C4-0997-2B12-BB91-BB563280D63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08B0B40-6D38-2567-9AC5-070A5C1131E4}"/>
              </a:ext>
            </a:extLst>
          </p:cNvPr>
          <p:cNvSpPr>
            <a:spLocks noGrp="1"/>
          </p:cNvSpPr>
          <p:nvPr>
            <p:ph type="title"/>
          </p:nvPr>
        </p:nvSpPr>
        <p:spPr>
          <a:xfrm>
            <a:off x="1285754" y="1701090"/>
            <a:ext cx="9620491" cy="3201026"/>
          </a:xfrm>
        </p:spPr>
        <p:txBody>
          <a:bodyPr>
            <a:normAutofit/>
          </a:bodyPr>
          <a:lstStyle/>
          <a:p>
            <a:r>
              <a:rPr lang="en-US" sz="3600" b="1">
                <a:solidFill>
                  <a:schemeClr val="accent4">
                    <a:lumMod val="60000"/>
                    <a:lumOff val="40000"/>
                  </a:schemeClr>
                </a:solidFill>
                <a:latin typeface="Arial"/>
                <a:cs typeface="Arial"/>
              </a:rPr>
              <a:t>Upcoming Campaign </a:t>
            </a:r>
            <a:br>
              <a:rPr lang="en-US" sz="3600" b="1">
                <a:latin typeface="Arial"/>
                <a:cs typeface="Arial"/>
              </a:rPr>
            </a:br>
            <a:r>
              <a:rPr lang="en-US" sz="3600" b="1">
                <a:solidFill>
                  <a:schemeClr val="bg1"/>
                </a:solidFill>
                <a:latin typeface="Arial"/>
                <a:cs typeface="Arial"/>
              </a:rPr>
              <a:t>Final Summary</a:t>
            </a:r>
            <a:br>
              <a:rPr lang="en-US" sz="3600" b="1">
                <a:latin typeface="Arial"/>
                <a:cs typeface="Arial"/>
              </a:rPr>
            </a:br>
            <a:endParaRPr lang="en-US"/>
          </a:p>
        </p:txBody>
      </p:sp>
      <p:cxnSp>
        <p:nvCxnSpPr>
          <p:cNvPr id="8" name="Straight Connector 7">
            <a:extLst>
              <a:ext uri="{FF2B5EF4-FFF2-40B4-BE49-F238E27FC236}">
                <a16:creationId xmlns:a16="http://schemas.microsoft.com/office/drawing/2014/main" id="{7ADDC242-C463-2C25-3F6F-819A7945F0C9}"/>
              </a:ext>
            </a:extLst>
          </p:cNvPr>
          <p:cNvCxnSpPr/>
          <p:nvPr/>
        </p:nvCxnSpPr>
        <p:spPr>
          <a:xfrm>
            <a:off x="1408386" y="4256690"/>
            <a:ext cx="9497859" cy="0"/>
          </a:xfrm>
          <a:prstGeom prst="line">
            <a:avLst/>
          </a:prstGeom>
          <a:ln w="63500">
            <a:solidFill>
              <a:schemeClr val="bg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24319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27"/>
          <p:cNvSpPr/>
          <p:nvPr/>
        </p:nvSpPr>
        <p:spPr>
          <a:xfrm>
            <a:off x="-3678" y="1289776"/>
            <a:ext cx="6105751" cy="5568223"/>
          </a:xfrm>
          <a:prstGeom prst="rect">
            <a:avLst/>
          </a:prstGeom>
          <a:solidFill>
            <a:srgbClr val="D8D8D8">
              <a:alpha val="7294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2000" b="1" i="0" u="none" strike="noStrike" cap="none">
              <a:solidFill>
                <a:schemeClr val="dk1"/>
              </a:solidFill>
              <a:latin typeface="Arial"/>
              <a:ea typeface="Arial"/>
              <a:cs typeface="Arial"/>
              <a:sym typeface="Arial"/>
            </a:endParaRPr>
          </a:p>
        </p:txBody>
      </p:sp>
      <p:sp>
        <p:nvSpPr>
          <p:cNvPr id="213" name="Google Shape;213;p127"/>
          <p:cNvSpPr txBox="1">
            <a:spLocks noGrp="1"/>
          </p:cNvSpPr>
          <p:nvPr>
            <p:ph type="title"/>
          </p:nvPr>
        </p:nvSpPr>
        <p:spPr>
          <a:xfrm>
            <a:off x="376904" y="0"/>
            <a:ext cx="11103896" cy="1295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400"/>
              <a:buNone/>
            </a:pPr>
            <a:r>
              <a:rPr lang="en-US" i="0"/>
              <a:t>What's On Your Mind?   </a:t>
            </a:r>
            <a:r>
              <a:rPr lang="en-US" b="0" i="0"/>
              <a:t>Executive Summary</a:t>
            </a:r>
            <a:endParaRPr lang="en-US" b="0" i="0">
              <a:cs typeface="Arial"/>
            </a:endParaRPr>
          </a:p>
        </p:txBody>
      </p:sp>
      <p:sp>
        <p:nvSpPr>
          <p:cNvPr id="214" name="Google Shape;214;p127"/>
          <p:cNvSpPr txBox="1">
            <a:spLocks noGrp="1"/>
          </p:cNvSpPr>
          <p:nvPr>
            <p:ph idx="1"/>
          </p:nvPr>
        </p:nvSpPr>
        <p:spPr>
          <a:xfrm>
            <a:off x="6217264" y="1573161"/>
            <a:ext cx="5751871" cy="4705403"/>
          </a:xfrm>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440"/>
              </a:spcBef>
              <a:spcAft>
                <a:spcPts val="0"/>
              </a:spcAft>
              <a:buSzPts val="2200"/>
              <a:buNone/>
            </a:pPr>
            <a:r>
              <a:rPr lang="en-US" sz="1300" b="1">
                <a:solidFill>
                  <a:srgbClr val="2B2E7A"/>
                </a:solidFill>
                <a:latin typeface="Arial"/>
                <a:ea typeface="Arial"/>
                <a:cs typeface="Arial"/>
                <a:sym typeface="Arial"/>
              </a:rPr>
              <a:t>Campaign Overview and Goal: </a:t>
            </a:r>
            <a:endParaRPr sz="1300"/>
          </a:p>
          <a:p>
            <a:pPr marL="457200" lvl="0" indent="-311150" algn="l" rtl="0">
              <a:lnSpc>
                <a:spcPct val="100000"/>
              </a:lnSpc>
              <a:spcBef>
                <a:spcPts val="440"/>
              </a:spcBef>
              <a:spcAft>
                <a:spcPts val="0"/>
              </a:spcAft>
              <a:buClr>
                <a:schemeClr val="dk1"/>
              </a:buClr>
              <a:buSzPts val="1300"/>
              <a:buFont typeface="Calibri"/>
              <a:buChar char="•"/>
            </a:pPr>
            <a:r>
              <a:rPr lang="en-US" sz="1300">
                <a:solidFill>
                  <a:srgbClr val="2B2E7A"/>
                </a:solidFill>
                <a:latin typeface="Arial"/>
                <a:ea typeface="Arial"/>
                <a:cs typeface="Arial"/>
                <a:sym typeface="Arial"/>
              </a:rPr>
              <a:t>The Office of Behavioral Health Promotion and Prevention (OBHPP) launched What’s On Your Mind?—a multilingual, multimedia, and population level campaign promoting mental wellbeing and supporting upstream prevention across the Commonwealth. </a:t>
            </a:r>
            <a:endParaRPr sz="1300"/>
          </a:p>
          <a:p>
            <a:pPr marL="457200" lvl="0" indent="-311150" algn="l" rtl="0">
              <a:lnSpc>
                <a:spcPct val="100000"/>
              </a:lnSpc>
              <a:spcBef>
                <a:spcPts val="440"/>
              </a:spcBef>
              <a:spcAft>
                <a:spcPts val="0"/>
              </a:spcAft>
              <a:buClr>
                <a:schemeClr val="dk1"/>
              </a:buClr>
              <a:buSzPts val="1300"/>
              <a:buFont typeface="Calibri"/>
              <a:buChar char="•"/>
            </a:pPr>
            <a:r>
              <a:rPr lang="en-US" sz="1300">
                <a:solidFill>
                  <a:srgbClr val="2B2E7A"/>
                </a:solidFill>
                <a:latin typeface="Arial"/>
                <a:ea typeface="Arial"/>
                <a:cs typeface="Arial"/>
                <a:sym typeface="Arial"/>
              </a:rPr>
              <a:t>What’s On Your Mind? encouraged residents to take simple, proactive steps to care for their mental well-being, reduce stigma, and connect to free, confidential support. </a:t>
            </a:r>
            <a:endParaRPr sz="1300"/>
          </a:p>
          <a:p>
            <a:pPr marL="457200" lvl="0" indent="-311150" algn="l" rtl="0">
              <a:lnSpc>
                <a:spcPct val="100000"/>
              </a:lnSpc>
              <a:spcBef>
                <a:spcPts val="440"/>
              </a:spcBef>
              <a:spcAft>
                <a:spcPts val="0"/>
              </a:spcAft>
              <a:buClr>
                <a:schemeClr val="dk1"/>
              </a:buClr>
              <a:buSzPts val="1300"/>
              <a:buFont typeface="Calibri"/>
              <a:buChar char="•"/>
            </a:pPr>
            <a:r>
              <a:rPr lang="en-US" sz="1300">
                <a:solidFill>
                  <a:srgbClr val="2B2E7A"/>
                </a:solidFill>
                <a:latin typeface="Arial"/>
                <a:ea typeface="Arial"/>
                <a:cs typeface="Arial"/>
                <a:sym typeface="Arial"/>
              </a:rPr>
              <a:t>The campaign sought to normalize mental health as a part of everyday health and promote connection to loved ones, community, and care providers as the first step towards wellness. </a:t>
            </a:r>
            <a:endParaRPr sz="1300"/>
          </a:p>
          <a:p>
            <a:pPr marL="457200" lvl="0" indent="-311150" algn="l" rtl="0">
              <a:lnSpc>
                <a:spcPct val="100000"/>
              </a:lnSpc>
              <a:spcBef>
                <a:spcPts val="440"/>
              </a:spcBef>
              <a:spcAft>
                <a:spcPts val="0"/>
              </a:spcAft>
              <a:buClr>
                <a:schemeClr val="dk1"/>
              </a:buClr>
              <a:buSzPts val="1300"/>
              <a:buFont typeface="Calibri"/>
              <a:buChar char="•"/>
            </a:pPr>
            <a:r>
              <a:rPr lang="en-US" sz="1300">
                <a:solidFill>
                  <a:srgbClr val="2B2E7A"/>
                </a:solidFill>
                <a:latin typeface="Arial"/>
                <a:ea typeface="Arial"/>
                <a:cs typeface="Arial"/>
                <a:sym typeface="Arial"/>
              </a:rPr>
              <a:t>The web page </a:t>
            </a:r>
            <a:r>
              <a:rPr lang="en-US" sz="1300" u="sng">
                <a:solidFill>
                  <a:srgbClr val="85AF5C"/>
                </a:solidFill>
                <a:latin typeface="Arial"/>
                <a:ea typeface="Arial"/>
                <a:cs typeface="Arial"/>
                <a:sym typeface="Arial"/>
                <a:hlinkClick r:id="rId3">
                  <a:extLst>
                    <a:ext uri="{A12FA001-AC4F-418D-AE19-62706E023703}">
                      <ahyp:hlinkClr xmlns:ahyp="http://schemas.microsoft.com/office/drawing/2018/hyperlinkcolor" val="tx"/>
                    </a:ext>
                  </a:extLst>
                </a:hlinkClick>
              </a:rPr>
              <a:t>mass.gov/whats-on-your-mind</a:t>
            </a:r>
            <a:r>
              <a:rPr lang="en-US" sz="1300">
                <a:solidFill>
                  <a:srgbClr val="2B2E7A"/>
                </a:solidFill>
                <a:latin typeface="Arial"/>
                <a:ea typeface="Arial"/>
                <a:cs typeface="Arial"/>
                <a:sym typeface="Arial"/>
              </a:rPr>
              <a:t> anchored the campaign with tips and resources for residents to care for their mental well-being and support the people around them.</a:t>
            </a:r>
            <a:endParaRPr sz="1300"/>
          </a:p>
          <a:p>
            <a:pPr marL="88900" lvl="0" indent="0" algn="l" rtl="0">
              <a:lnSpc>
                <a:spcPct val="100000"/>
              </a:lnSpc>
              <a:spcBef>
                <a:spcPts val="440"/>
              </a:spcBef>
              <a:spcAft>
                <a:spcPts val="0"/>
              </a:spcAft>
              <a:buSzPts val="2200"/>
              <a:buNone/>
            </a:pPr>
            <a:r>
              <a:rPr lang="en-US" sz="1300" b="1">
                <a:solidFill>
                  <a:srgbClr val="2B2E7A"/>
                </a:solidFill>
                <a:latin typeface="Arial"/>
                <a:ea typeface="Arial"/>
                <a:cs typeface="Arial"/>
                <a:sym typeface="Arial"/>
              </a:rPr>
              <a:t>Approach: </a:t>
            </a:r>
            <a:endParaRPr sz="1300"/>
          </a:p>
          <a:p>
            <a:pPr marL="457200" lvl="0" indent="-311150" algn="l" rtl="0">
              <a:lnSpc>
                <a:spcPct val="100000"/>
              </a:lnSpc>
              <a:spcBef>
                <a:spcPts val="440"/>
              </a:spcBef>
              <a:spcAft>
                <a:spcPts val="0"/>
              </a:spcAft>
              <a:buClr>
                <a:schemeClr val="dk1"/>
              </a:buClr>
              <a:buSzPts val="1300"/>
              <a:buFont typeface="Calibri"/>
              <a:buChar char="•"/>
            </a:pPr>
            <a:r>
              <a:rPr lang="en-US" sz="1300">
                <a:solidFill>
                  <a:srgbClr val="2B2E7A"/>
                </a:solidFill>
                <a:latin typeface="Arial"/>
                <a:ea typeface="Arial"/>
                <a:cs typeface="Arial"/>
                <a:sym typeface="Arial"/>
              </a:rPr>
              <a:t>The campaign leveraged a cross-channel approach and attention-capturing creative to reach our general population and caregiver audiences statewide. To build awareness the campaign promoted behavioral and mental health as key to overall wellness and to:</a:t>
            </a:r>
            <a:endParaRPr sz="1300"/>
          </a:p>
          <a:p>
            <a:pPr marL="914400" lvl="1" indent="-285750" algn="l" rtl="0">
              <a:lnSpc>
                <a:spcPct val="100000"/>
              </a:lnSpc>
              <a:spcBef>
                <a:spcPts val="360"/>
              </a:spcBef>
              <a:spcAft>
                <a:spcPts val="0"/>
              </a:spcAft>
              <a:buSzPts val="1300"/>
              <a:buFont typeface="Courier New"/>
              <a:buChar char="o"/>
            </a:pPr>
            <a:r>
              <a:rPr lang="en-US" sz="1300">
                <a:solidFill>
                  <a:srgbClr val="2B2E7A"/>
                </a:solidFill>
                <a:latin typeface="Arial"/>
                <a:ea typeface="Arial"/>
                <a:cs typeface="Arial"/>
                <a:sym typeface="Arial"/>
              </a:rPr>
              <a:t>reduce stigma, social isolation, and psychological distress</a:t>
            </a:r>
            <a:endParaRPr sz="1300"/>
          </a:p>
          <a:p>
            <a:pPr marL="914400" lvl="1" indent="-285750" algn="l" rtl="0">
              <a:lnSpc>
                <a:spcPct val="100000"/>
              </a:lnSpc>
              <a:spcBef>
                <a:spcPts val="360"/>
              </a:spcBef>
              <a:spcAft>
                <a:spcPts val="0"/>
              </a:spcAft>
              <a:buSzPts val="1300"/>
              <a:buFont typeface="Courier New"/>
              <a:buChar char="o"/>
            </a:pPr>
            <a:r>
              <a:rPr lang="en-US" sz="1300">
                <a:solidFill>
                  <a:srgbClr val="2B2E7A"/>
                </a:solidFill>
                <a:latin typeface="Arial"/>
                <a:ea typeface="Arial"/>
                <a:cs typeface="Arial"/>
                <a:sym typeface="Arial"/>
              </a:rPr>
              <a:t>build a culture of acceptance and support</a:t>
            </a:r>
            <a:endParaRPr sz="1300"/>
          </a:p>
          <a:p>
            <a:pPr marL="914400" lvl="1" indent="-285750" algn="l" rtl="0">
              <a:lnSpc>
                <a:spcPct val="100000"/>
              </a:lnSpc>
              <a:spcBef>
                <a:spcPts val="360"/>
              </a:spcBef>
              <a:spcAft>
                <a:spcPts val="0"/>
              </a:spcAft>
              <a:buSzPts val="1300"/>
              <a:buFont typeface="Courier New"/>
              <a:buChar char="o"/>
            </a:pPr>
            <a:r>
              <a:rPr lang="en-US" sz="1300">
                <a:solidFill>
                  <a:srgbClr val="2B2E7A"/>
                </a:solidFill>
                <a:latin typeface="Arial"/>
                <a:ea typeface="Arial"/>
                <a:cs typeface="Arial"/>
                <a:sym typeface="Arial"/>
              </a:rPr>
              <a:t>advance health equity by focusing on</a:t>
            </a:r>
            <a:r>
              <a:rPr lang="en-US" sz="1300">
                <a:latin typeface="Arial"/>
                <a:ea typeface="Arial"/>
                <a:cs typeface="Arial"/>
                <a:sym typeface="Arial"/>
              </a:rPr>
              <a:t> </a:t>
            </a:r>
            <a:r>
              <a:rPr lang="en-US" sz="1300" u="sng">
                <a:solidFill>
                  <a:srgbClr val="85AF5C"/>
                </a:solidFill>
                <a:latin typeface="Arial"/>
                <a:ea typeface="Arial"/>
                <a:cs typeface="Arial"/>
                <a:sym typeface="Arial"/>
                <a:hlinkClick r:id="rId4">
                  <a:extLst>
                    <a:ext uri="{A12FA001-AC4F-418D-AE19-62706E023703}">
                      <ahyp:hlinkClr xmlns:ahyp="http://schemas.microsoft.com/office/drawing/2018/hyperlinkcolor" val="tx"/>
                    </a:ext>
                  </a:extLst>
                </a:hlinkClick>
              </a:rPr>
              <a:t>AHEM communities</a:t>
            </a:r>
            <a:r>
              <a:rPr lang="en-US" sz="1300">
                <a:latin typeface="Arial"/>
                <a:ea typeface="Arial"/>
                <a:cs typeface="Arial"/>
                <a:sym typeface="Arial"/>
              </a:rPr>
              <a:t> </a:t>
            </a:r>
            <a:r>
              <a:rPr lang="en-US" sz="1300">
                <a:solidFill>
                  <a:srgbClr val="2B2E7A"/>
                </a:solidFill>
                <a:latin typeface="Arial"/>
                <a:ea typeface="Arial"/>
                <a:cs typeface="Arial"/>
                <a:sym typeface="Arial"/>
              </a:rPr>
              <a:t>most impacted by health inequities.</a:t>
            </a:r>
            <a:endParaRPr sz="1300"/>
          </a:p>
        </p:txBody>
      </p:sp>
      <p:pic>
        <p:nvPicPr>
          <p:cNvPr id="215" name="Google Shape;215;p127" descr="A bus stop with a poster on it&#10;&#10;AI-generated content may be incorrect." title="bus-stop-billboard-mockup 1.png"/>
          <p:cNvPicPr preferRelativeResize="0"/>
          <p:nvPr/>
        </p:nvPicPr>
        <p:blipFill rotWithShape="1">
          <a:blip r:embed="rId5">
            <a:alphaModFix/>
          </a:blip>
          <a:srcRect l="9472" t="1257" r="19638" b="7623"/>
          <a:stretch/>
        </p:blipFill>
        <p:spPr>
          <a:xfrm>
            <a:off x="369339" y="1703674"/>
            <a:ext cx="2734855" cy="2023432"/>
          </a:xfrm>
          <a:prstGeom prst="rect">
            <a:avLst/>
          </a:prstGeom>
          <a:noFill/>
          <a:ln>
            <a:noFill/>
          </a:ln>
          <a:effectLst>
            <a:outerShdw blurRad="190500" algn="tl" rotWithShape="0">
              <a:srgbClr val="000000">
                <a:alpha val="70196"/>
              </a:srgbClr>
            </a:outerShdw>
          </a:effectLst>
        </p:spPr>
      </p:pic>
      <p:pic>
        <p:nvPicPr>
          <p:cNvPr id="216" name="Google Shape;216;p127" descr="A hand holding a phone with colorful images&#10;&#10;AI-generated content may be incorrect."/>
          <p:cNvPicPr preferRelativeResize="0"/>
          <p:nvPr/>
        </p:nvPicPr>
        <p:blipFill rotWithShape="1">
          <a:blip r:embed="rId6">
            <a:alphaModFix/>
          </a:blip>
          <a:srcRect t="-246" r="-3976"/>
          <a:stretch/>
        </p:blipFill>
        <p:spPr>
          <a:xfrm>
            <a:off x="2455005" y="2746037"/>
            <a:ext cx="3305733" cy="2384907"/>
          </a:xfrm>
          <a:prstGeom prst="rect">
            <a:avLst/>
          </a:prstGeom>
          <a:noFill/>
          <a:ln>
            <a:noFill/>
          </a:ln>
          <a:effectLst>
            <a:outerShdw blurRad="190500" algn="tl" rotWithShape="0">
              <a:srgbClr val="000000">
                <a:alpha val="70196"/>
              </a:srgbClr>
            </a:outerShdw>
          </a:effectLst>
        </p:spPr>
      </p:pic>
      <p:pic>
        <p:nvPicPr>
          <p:cNvPr id="217" name="Google Shape;217;p127"/>
          <p:cNvPicPr preferRelativeResize="0"/>
          <p:nvPr/>
        </p:nvPicPr>
        <p:blipFill rotWithShape="1">
          <a:blip r:embed="rId7">
            <a:alphaModFix/>
          </a:blip>
          <a:srcRect l="-256"/>
          <a:stretch/>
        </p:blipFill>
        <p:spPr>
          <a:xfrm>
            <a:off x="2798203" y="5437028"/>
            <a:ext cx="2629017" cy="1174556"/>
          </a:xfrm>
          <a:prstGeom prst="rect">
            <a:avLst/>
          </a:prstGeom>
          <a:noFill/>
          <a:ln>
            <a:noFill/>
          </a:ln>
          <a:effectLst>
            <a:outerShdw blurRad="190500" algn="tl" rotWithShape="0">
              <a:srgbClr val="000000">
                <a:alpha val="70196"/>
              </a:srgbClr>
            </a:outerShdw>
          </a:effectLst>
        </p:spPr>
      </p:pic>
      <p:pic>
        <p:nvPicPr>
          <p:cNvPr id="218" name="Google Shape;218;p127" descr="A group of people looking at a table with a picture of a child&#10;&#10;AI-generated content may be incorrect."/>
          <p:cNvPicPr preferRelativeResize="0"/>
          <p:nvPr/>
        </p:nvPicPr>
        <p:blipFill rotWithShape="1">
          <a:blip r:embed="rId8">
            <a:alphaModFix/>
          </a:blip>
          <a:srcRect l="52713" t="-2484" r="7493" b="-346"/>
          <a:stretch/>
        </p:blipFill>
        <p:spPr>
          <a:xfrm>
            <a:off x="641984" y="3965121"/>
            <a:ext cx="1460195" cy="2416357"/>
          </a:xfrm>
          <a:prstGeom prst="rect">
            <a:avLst/>
          </a:prstGeom>
          <a:noFill/>
          <a:ln>
            <a:noFill/>
          </a:ln>
          <a:effectLst>
            <a:outerShdw blurRad="190500" algn="tl" rotWithShape="0">
              <a:srgbClr val="000000">
                <a:alpha val="70196"/>
              </a:srgbClr>
            </a:outerShdw>
          </a:effectLst>
        </p:spPr>
      </p:pic>
      <p:pic>
        <p:nvPicPr>
          <p:cNvPr id="219" name="Google Shape;219;p127" descr="A poster on a subway&#10;&#10;AI-generated content may be incorrect."/>
          <p:cNvPicPr preferRelativeResize="0"/>
          <p:nvPr/>
        </p:nvPicPr>
        <p:blipFill rotWithShape="1">
          <a:blip r:embed="rId9">
            <a:alphaModFix/>
          </a:blip>
          <a:srcRect l="-920" t="14098" r="-355" b="22433"/>
          <a:stretch/>
        </p:blipFill>
        <p:spPr>
          <a:xfrm>
            <a:off x="3471623" y="1569557"/>
            <a:ext cx="1722801" cy="983481"/>
          </a:xfrm>
          <a:prstGeom prst="rect">
            <a:avLst/>
          </a:prstGeom>
          <a:noFill/>
          <a:ln>
            <a:noFill/>
          </a:ln>
          <a:effectLst>
            <a:outerShdw blurRad="190500" algn="tl" rotWithShape="0">
              <a:srgbClr val="000000">
                <a:alpha val="70196"/>
              </a:srgbClr>
            </a:outerShdw>
          </a:effectLst>
        </p:spPr>
      </p:pic>
    </p:spTree>
    <p:extLst>
      <p:ext uri="{BB962C8B-B14F-4D97-AF65-F5344CB8AC3E}">
        <p14:creationId xmlns:p14="http://schemas.microsoft.com/office/powerpoint/2010/main" val="530798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6" name="Google Shape;666;p3"/>
          <p:cNvSpPr txBox="1">
            <a:spLocks noGrp="1"/>
          </p:cNvSpPr>
          <p:nvPr>
            <p:ph type="title"/>
          </p:nvPr>
        </p:nvSpPr>
        <p:spPr>
          <a:xfrm>
            <a:off x="561258" y="122903"/>
            <a:ext cx="8940800" cy="1295400"/>
          </a:xfrm>
          <a:prstGeom prst="rect">
            <a:avLst/>
          </a:prstGeom>
          <a:noFill/>
          <a:ln>
            <a:noFill/>
          </a:ln>
        </p:spPr>
        <p:txBody>
          <a:bodyPr spcFirstLastPara="1" wrap="square" lIns="91425" tIns="45700" rIns="91425" bIns="45700" anchor="ctr" anchorCtr="0">
            <a:noAutofit/>
          </a:bodyPr>
          <a:lstStyle/>
          <a:p>
            <a:pPr>
              <a:spcBef>
                <a:spcPts val="0"/>
              </a:spcBef>
              <a:spcAft>
                <a:spcPts val="0"/>
              </a:spcAft>
            </a:pPr>
            <a:r>
              <a:rPr lang="en-US" i="0"/>
              <a:t>Paid Media Activity</a:t>
            </a:r>
            <a:endParaRPr lang="en-US"/>
          </a:p>
        </p:txBody>
      </p:sp>
      <p:graphicFrame>
        <p:nvGraphicFramePr>
          <p:cNvPr id="5" name="Google Shape;309;p132">
            <a:extLst>
              <a:ext uri="{FF2B5EF4-FFF2-40B4-BE49-F238E27FC236}">
                <a16:creationId xmlns:a16="http://schemas.microsoft.com/office/drawing/2014/main" id="{6EDC6D93-6566-F097-758F-F84B2B813140}"/>
              </a:ext>
            </a:extLst>
          </p:cNvPr>
          <p:cNvGraphicFramePr/>
          <p:nvPr/>
        </p:nvGraphicFramePr>
        <p:xfrm>
          <a:off x="563562" y="1412875"/>
          <a:ext cx="11216000" cy="5160145"/>
        </p:xfrm>
        <a:graphic>
          <a:graphicData uri="http://schemas.openxmlformats.org/drawingml/2006/table">
            <a:tbl>
              <a:tblPr firstRow="1" bandRow="1">
                <a:noFill/>
              </a:tblPr>
              <a:tblGrid>
                <a:gridCol w="1658025">
                  <a:extLst>
                    <a:ext uri="{9D8B030D-6E8A-4147-A177-3AD203B41FA5}">
                      <a16:colId xmlns:a16="http://schemas.microsoft.com/office/drawing/2014/main" val="20000"/>
                    </a:ext>
                  </a:extLst>
                </a:gridCol>
                <a:gridCol w="2474250">
                  <a:extLst>
                    <a:ext uri="{9D8B030D-6E8A-4147-A177-3AD203B41FA5}">
                      <a16:colId xmlns:a16="http://schemas.microsoft.com/office/drawing/2014/main" val="20001"/>
                    </a:ext>
                  </a:extLst>
                </a:gridCol>
                <a:gridCol w="1972225">
                  <a:extLst>
                    <a:ext uri="{9D8B030D-6E8A-4147-A177-3AD203B41FA5}">
                      <a16:colId xmlns:a16="http://schemas.microsoft.com/office/drawing/2014/main" val="20002"/>
                    </a:ext>
                  </a:extLst>
                </a:gridCol>
                <a:gridCol w="2941100">
                  <a:extLst>
                    <a:ext uri="{9D8B030D-6E8A-4147-A177-3AD203B41FA5}">
                      <a16:colId xmlns:a16="http://schemas.microsoft.com/office/drawing/2014/main" val="20003"/>
                    </a:ext>
                  </a:extLst>
                </a:gridCol>
                <a:gridCol w="2170400">
                  <a:extLst>
                    <a:ext uri="{9D8B030D-6E8A-4147-A177-3AD203B41FA5}">
                      <a16:colId xmlns:a16="http://schemas.microsoft.com/office/drawing/2014/main" val="20004"/>
                    </a:ext>
                  </a:extLst>
                </a:gridCol>
              </a:tblGrid>
              <a:tr h="353650">
                <a:tc>
                  <a:txBody>
                    <a:bodyPr/>
                    <a:lstStyle/>
                    <a:p>
                      <a:pPr marL="0" marR="0" lvl="0" indent="0" algn="l" rtl="0">
                        <a:lnSpc>
                          <a:spcPct val="100000"/>
                        </a:lnSpc>
                        <a:spcBef>
                          <a:spcPts val="0"/>
                        </a:spcBef>
                        <a:spcAft>
                          <a:spcPts val="0"/>
                        </a:spcAft>
                        <a:buClr>
                          <a:srgbClr val="FFFFFF"/>
                        </a:buClr>
                        <a:buSzPts val="1600"/>
                        <a:buFont typeface="Arial"/>
                        <a:buNone/>
                      </a:pPr>
                      <a:r>
                        <a:rPr lang="en-US" sz="1600" b="1" i="0" u="none" strike="noStrike" cap="none">
                          <a:solidFill>
                            <a:srgbClr val="FFFFFF"/>
                          </a:solidFill>
                          <a:latin typeface="Arial"/>
                          <a:ea typeface="Arial"/>
                          <a:cs typeface="Arial"/>
                          <a:sym typeface="Arial"/>
                        </a:rPr>
                        <a:t>Flight</a:t>
                      </a:r>
                      <a:endParaRPr sz="1600" u="none" strike="noStrike" cap="none">
                        <a:latin typeface="Arial"/>
                        <a:ea typeface="Arial"/>
                        <a:cs typeface="Arial"/>
                        <a:sym typeface="Arial"/>
                      </a:endParaRPr>
                    </a:p>
                  </a:txBody>
                  <a:tcPr marL="182875" marR="63500" marT="63500" marB="63500">
                    <a:solidFill>
                      <a:srgbClr val="2B2E7A"/>
                    </a:solidFill>
                  </a:tcPr>
                </a:tc>
                <a:tc>
                  <a:txBody>
                    <a:bodyPr/>
                    <a:lstStyle/>
                    <a:p>
                      <a:pPr marL="0" marR="0" lvl="0" indent="0" algn="l" rtl="0">
                        <a:lnSpc>
                          <a:spcPct val="100000"/>
                        </a:lnSpc>
                        <a:spcBef>
                          <a:spcPts val="0"/>
                        </a:spcBef>
                        <a:spcAft>
                          <a:spcPts val="0"/>
                        </a:spcAft>
                        <a:buClr>
                          <a:srgbClr val="FFFFFF"/>
                        </a:buClr>
                        <a:buSzPts val="1600"/>
                        <a:buFont typeface="Arial"/>
                        <a:buNone/>
                      </a:pPr>
                      <a:r>
                        <a:rPr lang="en-US" sz="1600" b="1" i="0" u="none" strike="noStrike" cap="none">
                          <a:solidFill>
                            <a:srgbClr val="FFFFFF"/>
                          </a:solidFill>
                          <a:latin typeface="Arial"/>
                          <a:ea typeface="Arial"/>
                          <a:cs typeface="Arial"/>
                          <a:sym typeface="Arial"/>
                        </a:rPr>
                        <a:t>Channel</a:t>
                      </a:r>
                      <a:endParaRPr sz="1600" u="none" strike="noStrike" cap="none">
                        <a:latin typeface="Arial"/>
                        <a:ea typeface="Arial"/>
                        <a:cs typeface="Arial"/>
                        <a:sym typeface="Arial"/>
                      </a:endParaRPr>
                    </a:p>
                  </a:txBody>
                  <a:tcPr marL="182875" marR="63500" marT="63500" marB="63500">
                    <a:solidFill>
                      <a:srgbClr val="2B2E7A"/>
                    </a:solidFill>
                  </a:tcPr>
                </a:tc>
                <a:tc>
                  <a:txBody>
                    <a:bodyPr/>
                    <a:lstStyle/>
                    <a:p>
                      <a:pPr marL="0" marR="0" lvl="0" indent="0" algn="l" rtl="0">
                        <a:lnSpc>
                          <a:spcPct val="100000"/>
                        </a:lnSpc>
                        <a:spcBef>
                          <a:spcPts val="0"/>
                        </a:spcBef>
                        <a:spcAft>
                          <a:spcPts val="0"/>
                        </a:spcAft>
                        <a:buClr>
                          <a:srgbClr val="FFFFFF"/>
                        </a:buClr>
                        <a:buSzPts val="1600"/>
                        <a:buFont typeface="Arial"/>
                        <a:buNone/>
                      </a:pPr>
                      <a:r>
                        <a:rPr lang="en-US" sz="1600" b="1" i="0" u="none" strike="noStrike" cap="none">
                          <a:solidFill>
                            <a:srgbClr val="FFFFFF"/>
                          </a:solidFill>
                          <a:latin typeface="Arial"/>
                          <a:ea typeface="Arial"/>
                          <a:cs typeface="Arial"/>
                          <a:sym typeface="Arial"/>
                        </a:rPr>
                        <a:t>Dates</a:t>
                      </a:r>
                      <a:endParaRPr sz="1600" u="none" strike="noStrike" cap="none">
                        <a:latin typeface="Arial"/>
                        <a:ea typeface="Arial"/>
                        <a:cs typeface="Arial"/>
                        <a:sym typeface="Arial"/>
                      </a:endParaRPr>
                    </a:p>
                  </a:txBody>
                  <a:tcPr marL="182875" marR="63500" marT="63500" marB="63500">
                    <a:solidFill>
                      <a:srgbClr val="2B2E7A"/>
                    </a:solidFill>
                  </a:tcPr>
                </a:tc>
                <a:tc>
                  <a:txBody>
                    <a:bodyPr/>
                    <a:lstStyle/>
                    <a:p>
                      <a:pPr marL="0" marR="0" lvl="0" indent="0" algn="l" rtl="0">
                        <a:lnSpc>
                          <a:spcPct val="100000"/>
                        </a:lnSpc>
                        <a:spcBef>
                          <a:spcPts val="0"/>
                        </a:spcBef>
                        <a:spcAft>
                          <a:spcPts val="0"/>
                        </a:spcAft>
                        <a:buClr>
                          <a:srgbClr val="FFFFFF"/>
                        </a:buClr>
                        <a:buSzPts val="1600"/>
                        <a:buFont typeface="Arial"/>
                        <a:buNone/>
                      </a:pPr>
                      <a:r>
                        <a:rPr lang="en-US" sz="1600" b="1" i="0" u="none" strike="noStrike" cap="none">
                          <a:solidFill>
                            <a:srgbClr val="FFFFFF"/>
                          </a:solidFill>
                          <a:latin typeface="Arial"/>
                          <a:ea typeface="Arial"/>
                          <a:cs typeface="Arial"/>
                          <a:sym typeface="Arial"/>
                        </a:rPr>
                        <a:t>Languages</a:t>
                      </a:r>
                      <a:endParaRPr sz="1600" u="none" strike="noStrike" cap="none">
                        <a:latin typeface="Arial"/>
                        <a:ea typeface="Arial"/>
                        <a:cs typeface="Arial"/>
                        <a:sym typeface="Arial"/>
                      </a:endParaRPr>
                    </a:p>
                  </a:txBody>
                  <a:tcPr marL="182875" marR="63500" marT="63500" marB="63500">
                    <a:solidFill>
                      <a:srgbClr val="2B2E7A"/>
                    </a:solidFill>
                  </a:tcPr>
                </a:tc>
                <a:tc>
                  <a:txBody>
                    <a:bodyPr/>
                    <a:lstStyle/>
                    <a:p>
                      <a:pPr marL="0" marR="0" lvl="0" indent="0" algn="l" rtl="0">
                        <a:lnSpc>
                          <a:spcPct val="100000"/>
                        </a:lnSpc>
                        <a:spcBef>
                          <a:spcPts val="0"/>
                        </a:spcBef>
                        <a:spcAft>
                          <a:spcPts val="0"/>
                        </a:spcAft>
                        <a:buClr>
                          <a:srgbClr val="FFFFFF"/>
                        </a:buClr>
                        <a:buSzPts val="1600"/>
                        <a:buFont typeface="Arial"/>
                        <a:buNone/>
                      </a:pPr>
                      <a:r>
                        <a:rPr lang="en-US" sz="1600" b="1" i="0" u="none" strike="noStrike" cap="none">
                          <a:solidFill>
                            <a:srgbClr val="FFFFFF"/>
                          </a:solidFill>
                          <a:latin typeface="Arial"/>
                          <a:ea typeface="Arial"/>
                          <a:cs typeface="Arial"/>
                          <a:sym typeface="Arial"/>
                        </a:rPr>
                        <a:t>Messages</a:t>
                      </a:r>
                      <a:endParaRPr sz="1600" u="none" strike="noStrike" cap="none">
                        <a:latin typeface="Arial"/>
                        <a:ea typeface="Arial"/>
                        <a:cs typeface="Arial"/>
                        <a:sym typeface="Arial"/>
                      </a:endParaRPr>
                    </a:p>
                  </a:txBody>
                  <a:tcPr marL="182875" marR="63500" marT="63500" marB="63500">
                    <a:solidFill>
                      <a:srgbClr val="2B2E7A"/>
                    </a:solidFill>
                  </a:tcPr>
                </a:tc>
                <a:extLst>
                  <a:ext uri="{0D108BD9-81ED-4DB2-BD59-A6C34878D82A}">
                    <a16:rowId xmlns:a16="http://schemas.microsoft.com/office/drawing/2014/main" val="10000"/>
                  </a:ext>
                </a:extLst>
              </a:tr>
              <a:tr h="261950">
                <a:tc rowSpan="3">
                  <a:txBody>
                    <a:bodyPr/>
                    <a:lstStyle/>
                    <a:p>
                      <a:pPr marL="0" marR="0" lvl="0" indent="0" algn="l" rtl="0">
                        <a:lnSpc>
                          <a:spcPct val="100000"/>
                        </a:lnSpc>
                        <a:spcBef>
                          <a:spcPts val="0"/>
                        </a:spcBef>
                        <a:spcAft>
                          <a:spcPts val="0"/>
                        </a:spcAft>
                        <a:buClr>
                          <a:srgbClr val="000000"/>
                        </a:buClr>
                        <a:buSzPts val="1600"/>
                        <a:buFont typeface="Arial"/>
                        <a:buNone/>
                      </a:pPr>
                      <a:r>
                        <a:rPr lang="en-US" sz="1200" b="1" i="0" u="none" strike="noStrike" cap="none">
                          <a:solidFill>
                            <a:srgbClr val="000000"/>
                          </a:solidFill>
                          <a:latin typeface="Arial"/>
                          <a:ea typeface="Arial"/>
                          <a:cs typeface="Arial"/>
                          <a:sym typeface="Arial"/>
                        </a:rPr>
                        <a:t>Flight 1</a:t>
                      </a:r>
                      <a:br>
                        <a:rPr lang="en-US" sz="1200" u="none" strike="noStrike" cap="none">
                          <a:latin typeface="Arial"/>
                          <a:ea typeface="Arial"/>
                          <a:cs typeface="Arial"/>
                          <a:sym typeface="Arial"/>
                        </a:rPr>
                      </a:br>
                      <a:endParaRPr sz="12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200" b="0" i="0" u="none" strike="noStrike" cap="none">
                          <a:solidFill>
                            <a:srgbClr val="000000"/>
                          </a:solidFill>
                          <a:latin typeface="Arial"/>
                          <a:ea typeface="Arial"/>
                          <a:cs typeface="Arial"/>
                          <a:sym typeface="Arial"/>
                        </a:rPr>
                        <a:t>10/23 - 1/22</a:t>
                      </a:r>
                      <a:endParaRPr sz="1200" u="none" strike="noStrike" cap="none">
                        <a:latin typeface="Arial"/>
                        <a:ea typeface="Arial"/>
                        <a:cs typeface="Arial"/>
                        <a:sym typeface="Arial"/>
                      </a:endParaRPr>
                    </a:p>
                  </a:txBody>
                  <a:tcPr marL="182875" marR="63500" marT="63500" marB="63500">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200" b="0" i="0" u="none" strike="noStrike" cap="none">
                          <a:solidFill>
                            <a:srgbClr val="000000"/>
                          </a:solidFill>
                          <a:latin typeface="Arial"/>
                          <a:ea typeface="Arial"/>
                          <a:cs typeface="Arial"/>
                          <a:sym typeface="Arial"/>
                        </a:rPr>
                        <a:t>Outdoor &amp; Transit</a:t>
                      </a:r>
                      <a:endParaRPr sz="1200" u="none" strike="noStrike" cap="none">
                        <a:latin typeface="Arial"/>
                        <a:ea typeface="Arial"/>
                        <a:cs typeface="Arial"/>
                        <a:sym typeface="Arial"/>
                      </a:endParaRPr>
                    </a:p>
                  </a:txBody>
                  <a:tcPr marL="182875" marR="63500" marT="63500" marB="63500">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200" b="0" i="0" u="none" strike="noStrike" cap="none">
                          <a:solidFill>
                            <a:srgbClr val="000000"/>
                          </a:solidFill>
                          <a:latin typeface="Arial"/>
                          <a:ea typeface="Arial"/>
                          <a:cs typeface="Arial"/>
                          <a:sym typeface="Arial"/>
                        </a:rPr>
                        <a:t>11/8 - 1/15</a:t>
                      </a:r>
                      <a:endParaRPr sz="1200" u="none" strike="noStrike" cap="none">
                        <a:latin typeface="Arial"/>
                        <a:ea typeface="Arial"/>
                        <a:cs typeface="Arial"/>
                        <a:sym typeface="Arial"/>
                      </a:endParaRPr>
                    </a:p>
                  </a:txBody>
                  <a:tcPr marL="182875" marR="63500" marT="63500" marB="63500">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200" b="0" i="0" u="none" strike="noStrike" cap="none">
                          <a:solidFill>
                            <a:srgbClr val="000000"/>
                          </a:solidFill>
                          <a:latin typeface="Arial"/>
                          <a:ea typeface="Arial"/>
                          <a:cs typeface="Arial"/>
                          <a:sym typeface="Arial"/>
                        </a:rPr>
                        <a:t>English, Spanish</a:t>
                      </a:r>
                      <a:endParaRPr sz="1200" u="none" strike="noStrike" cap="none">
                        <a:latin typeface="Arial"/>
                        <a:ea typeface="Arial"/>
                        <a:cs typeface="Arial"/>
                        <a:sym typeface="Arial"/>
                      </a:endParaRPr>
                    </a:p>
                  </a:txBody>
                  <a:tcPr marL="182875" marR="63500" marT="63500" marB="63500">
                    <a:solidFill>
                      <a:srgbClr val="F2F2F2"/>
                    </a:solidFill>
                  </a:tcPr>
                </a:tc>
                <a:tc rowSpan="3">
                  <a:txBody>
                    <a:bodyPr/>
                    <a:lstStyle/>
                    <a:p>
                      <a:pPr marL="0" marR="0" lvl="0" indent="0" algn="l" rtl="0">
                        <a:lnSpc>
                          <a:spcPct val="100000"/>
                        </a:lnSpc>
                        <a:spcBef>
                          <a:spcPts val="0"/>
                        </a:spcBef>
                        <a:spcAft>
                          <a:spcPts val="0"/>
                        </a:spcAft>
                        <a:buClr>
                          <a:schemeClr val="dk1"/>
                        </a:buClr>
                        <a:buSzPts val="16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200" b="0" i="0" u="none" strike="noStrike" cap="none">
                          <a:solidFill>
                            <a:srgbClr val="000000"/>
                          </a:solidFill>
                          <a:latin typeface="Arial"/>
                          <a:ea typeface="Arial"/>
                          <a:cs typeface="Arial"/>
                          <a:sym typeface="Arial"/>
                        </a:rPr>
                        <a:t>Psychological Distress (General Adult) </a:t>
                      </a:r>
                      <a:endParaRPr sz="1200" u="none" strike="noStrike" cap="none">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br>
                        <a:rPr lang="en-US" sz="1200" u="none" strike="noStrike" cap="none">
                          <a:latin typeface="Arial"/>
                          <a:ea typeface="Arial"/>
                          <a:cs typeface="Arial"/>
                          <a:sym typeface="Arial"/>
                        </a:rPr>
                      </a:br>
                      <a:r>
                        <a:rPr lang="en-US" sz="1200" b="0" i="0" u="none" strike="noStrike" cap="none">
                          <a:solidFill>
                            <a:srgbClr val="000000"/>
                          </a:solidFill>
                          <a:latin typeface="Arial"/>
                          <a:ea typeface="Arial"/>
                          <a:cs typeface="Arial"/>
                          <a:sym typeface="Arial"/>
                        </a:rPr>
                        <a:t>Psychological Distress (Youth/College)</a:t>
                      </a:r>
                      <a:endParaRPr sz="1200" u="none" strike="noStrike" cap="none">
                        <a:latin typeface="Arial"/>
                        <a:ea typeface="Arial"/>
                        <a:cs typeface="Arial"/>
                        <a:sym typeface="Arial"/>
                      </a:endParaRPr>
                    </a:p>
                  </a:txBody>
                  <a:tcPr marL="182875" marR="63500" marT="63500" marB="63500">
                    <a:solidFill>
                      <a:srgbClr val="F2F2F2"/>
                    </a:solidFill>
                  </a:tcPr>
                </a:tc>
                <a:extLst>
                  <a:ext uri="{0D108BD9-81ED-4DB2-BD59-A6C34878D82A}">
                    <a16:rowId xmlns:a16="http://schemas.microsoft.com/office/drawing/2014/main" val="10001"/>
                  </a:ext>
                </a:extLst>
              </a:tr>
              <a:tr h="720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200" b="0" i="0" u="none" strike="noStrike" cap="none">
                          <a:solidFill>
                            <a:srgbClr val="000000"/>
                          </a:solidFill>
                          <a:latin typeface="Arial"/>
                          <a:ea typeface="Arial"/>
                          <a:cs typeface="Arial"/>
                          <a:sym typeface="Arial"/>
                        </a:rPr>
                        <a:t>Facebook and Instagram </a:t>
                      </a:r>
                      <a:endParaRPr sz="1200" u="none" strike="noStrike" cap="none">
                        <a:latin typeface="Arial"/>
                        <a:ea typeface="Arial"/>
                        <a:cs typeface="Arial"/>
                        <a:sym typeface="Arial"/>
                      </a:endParaRPr>
                    </a:p>
                  </a:txBody>
                  <a:tcPr marL="182875" marR="63500" marT="63500" marB="63500">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200" b="0" i="0" u="none" strike="noStrike" cap="none">
                          <a:solidFill>
                            <a:srgbClr val="000000"/>
                          </a:solidFill>
                          <a:latin typeface="Arial"/>
                          <a:ea typeface="Arial"/>
                          <a:cs typeface="Arial"/>
                          <a:sym typeface="Arial"/>
                        </a:rPr>
                        <a:t>10/23 - 12/12</a:t>
                      </a:r>
                      <a:endParaRPr sz="1200" u="none" strike="noStrike" cap="none">
                        <a:latin typeface="Arial"/>
                        <a:ea typeface="Arial"/>
                        <a:cs typeface="Arial"/>
                        <a:sym typeface="Arial"/>
                      </a:endParaRPr>
                    </a:p>
                  </a:txBody>
                  <a:tcPr marL="182875" marR="63500" marT="63500" marB="63500">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200" b="0" i="0" u="none" strike="noStrike" cap="none">
                          <a:solidFill>
                            <a:srgbClr val="000000"/>
                          </a:solidFill>
                          <a:latin typeface="Arial"/>
                          <a:ea typeface="Arial"/>
                          <a:cs typeface="Arial"/>
                          <a:sym typeface="Arial"/>
                        </a:rPr>
                        <a:t>English, Spanish, Brazilian Portuguese, Vietnamese, Arabic</a:t>
                      </a:r>
                      <a:endParaRPr sz="1200" u="none" strike="noStrike" cap="none">
                        <a:latin typeface="Arial"/>
                        <a:ea typeface="Arial"/>
                        <a:cs typeface="Arial"/>
                        <a:sym typeface="Arial"/>
                      </a:endParaRPr>
                    </a:p>
                  </a:txBody>
                  <a:tcPr marL="182875" marR="63500" marT="63500" marB="63500">
                    <a:solidFill>
                      <a:srgbClr val="F2F2F2"/>
                    </a:solidFill>
                  </a:tcPr>
                </a:tc>
                <a:tc vMerge="1">
                  <a:txBody>
                    <a:bodyPr/>
                    <a:lstStyle/>
                    <a:p>
                      <a:endParaRPr lang="en-US"/>
                    </a:p>
                  </a:txBody>
                  <a:tcPr/>
                </a:tc>
                <a:extLst>
                  <a:ext uri="{0D108BD9-81ED-4DB2-BD59-A6C34878D82A}">
                    <a16:rowId xmlns:a16="http://schemas.microsoft.com/office/drawing/2014/main" val="10002"/>
                  </a:ext>
                </a:extLst>
              </a:tr>
              <a:tr h="5501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200" b="0" i="0" u="none" strike="noStrike" cap="none">
                          <a:solidFill>
                            <a:srgbClr val="000000"/>
                          </a:solidFill>
                          <a:latin typeface="Arial"/>
                          <a:ea typeface="Arial"/>
                          <a:cs typeface="Arial"/>
                          <a:sym typeface="Arial"/>
                        </a:rPr>
                        <a:t>Snapchat</a:t>
                      </a:r>
                      <a:endParaRPr sz="1200" u="none" strike="noStrike" cap="none">
                        <a:latin typeface="Arial"/>
                        <a:ea typeface="Arial"/>
                        <a:cs typeface="Arial"/>
                        <a:sym typeface="Arial"/>
                      </a:endParaRPr>
                    </a:p>
                  </a:txBody>
                  <a:tcPr marL="182875" marR="63500" marT="63500" marB="63500">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200" b="0" i="0" u="none" strike="noStrike" cap="none">
                          <a:solidFill>
                            <a:srgbClr val="000000"/>
                          </a:solidFill>
                          <a:latin typeface="Arial"/>
                          <a:ea typeface="Arial"/>
                          <a:cs typeface="Arial"/>
                          <a:sym typeface="Arial"/>
                        </a:rPr>
                        <a:t>10/30 - 12/7</a:t>
                      </a:r>
                      <a:endParaRPr sz="1200" u="none" strike="noStrike" cap="none">
                        <a:latin typeface="Arial"/>
                        <a:ea typeface="Arial"/>
                        <a:cs typeface="Arial"/>
                        <a:sym typeface="Arial"/>
                      </a:endParaRPr>
                    </a:p>
                  </a:txBody>
                  <a:tcPr marL="182875" marR="63500" marT="63500" marB="63500">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200" b="0" i="0" u="none" strike="noStrike" cap="none">
                          <a:solidFill>
                            <a:srgbClr val="000000"/>
                          </a:solidFill>
                          <a:latin typeface="Arial"/>
                          <a:ea typeface="Arial"/>
                          <a:cs typeface="Arial"/>
                          <a:sym typeface="Arial"/>
                        </a:rPr>
                        <a:t>English Spanish, Brazilian Portuguese</a:t>
                      </a:r>
                      <a:endParaRPr sz="1200" u="none" strike="noStrike" cap="none">
                        <a:latin typeface="Arial"/>
                        <a:ea typeface="Arial"/>
                        <a:cs typeface="Arial"/>
                        <a:sym typeface="Arial"/>
                      </a:endParaRPr>
                    </a:p>
                  </a:txBody>
                  <a:tcPr marL="182875" marR="63500" marT="63500" marB="63500">
                    <a:solidFill>
                      <a:srgbClr val="F2F2F2"/>
                    </a:solidFill>
                  </a:tcPr>
                </a:tc>
                <a:tc vMerge="1">
                  <a:txBody>
                    <a:bodyPr/>
                    <a:lstStyle/>
                    <a:p>
                      <a:endParaRPr lang="en-US"/>
                    </a:p>
                  </a:txBody>
                  <a:tcPr/>
                </a:tc>
                <a:extLst>
                  <a:ext uri="{0D108BD9-81ED-4DB2-BD59-A6C34878D82A}">
                    <a16:rowId xmlns:a16="http://schemas.microsoft.com/office/drawing/2014/main" val="10003"/>
                  </a:ext>
                </a:extLst>
              </a:tr>
              <a:tr h="353650">
                <a:tc rowSpan="4">
                  <a:txBody>
                    <a:bodyPr/>
                    <a:lstStyle/>
                    <a:p>
                      <a:pPr marL="0" marR="0" lvl="0" indent="0" algn="l" rtl="0">
                        <a:lnSpc>
                          <a:spcPct val="100000"/>
                        </a:lnSpc>
                        <a:spcBef>
                          <a:spcPts val="0"/>
                        </a:spcBef>
                        <a:spcAft>
                          <a:spcPts val="0"/>
                        </a:spcAft>
                        <a:buClr>
                          <a:srgbClr val="0C0C0C"/>
                        </a:buClr>
                        <a:buSzPts val="1600"/>
                        <a:buFont typeface="Arial"/>
                        <a:buNone/>
                      </a:pPr>
                      <a:r>
                        <a:rPr lang="en-US" sz="1200" b="1" i="0" u="none" strike="noStrike" cap="none">
                          <a:solidFill>
                            <a:srgbClr val="0C0C0C"/>
                          </a:solidFill>
                          <a:latin typeface="Arial"/>
                          <a:ea typeface="Arial"/>
                          <a:cs typeface="Arial"/>
                          <a:sym typeface="Arial"/>
                        </a:rPr>
                        <a:t>Flight 2</a:t>
                      </a:r>
                      <a:br>
                        <a:rPr lang="en-US" sz="1200" u="none" strike="noStrike" cap="none">
                          <a:solidFill>
                            <a:srgbClr val="FFFFFF"/>
                          </a:solidFill>
                          <a:latin typeface="Arial"/>
                          <a:ea typeface="Arial"/>
                          <a:cs typeface="Arial"/>
                          <a:sym typeface="Arial"/>
                        </a:rPr>
                      </a:br>
                      <a:endParaRPr sz="120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C0C0C"/>
                        </a:buClr>
                        <a:buSzPts val="1600"/>
                        <a:buFont typeface="Arial"/>
                        <a:buNone/>
                      </a:pPr>
                      <a:r>
                        <a:rPr lang="en-US" sz="1200" b="0" i="0" u="none" strike="noStrike" cap="none">
                          <a:solidFill>
                            <a:srgbClr val="0C0C0C"/>
                          </a:solidFill>
                          <a:latin typeface="Arial"/>
                          <a:ea typeface="Arial"/>
                          <a:cs typeface="Arial"/>
                          <a:sym typeface="Arial"/>
                        </a:rPr>
                        <a:t>12/8 - 1/29</a:t>
                      </a:r>
                      <a:endParaRPr sz="1200" u="none" strike="noStrike" cap="none">
                        <a:solidFill>
                          <a:srgbClr val="0C0C0C"/>
                        </a:solidFill>
                        <a:latin typeface="Arial"/>
                        <a:ea typeface="Arial"/>
                        <a:cs typeface="Arial"/>
                        <a:sym typeface="Arial"/>
                      </a:endParaRPr>
                    </a:p>
                  </a:txBody>
                  <a:tcPr marL="182875" marR="63500" marT="63500" marB="63500">
                    <a:solidFill>
                      <a:srgbClr val="D8D8D8"/>
                    </a:solidFill>
                  </a:tcPr>
                </a:tc>
                <a:tc>
                  <a:txBody>
                    <a:bodyPr/>
                    <a:lstStyle/>
                    <a:p>
                      <a:pPr marL="0" marR="0" lvl="0" indent="0" algn="l" rtl="0">
                        <a:lnSpc>
                          <a:spcPct val="100000"/>
                        </a:lnSpc>
                        <a:spcBef>
                          <a:spcPts val="0"/>
                        </a:spcBef>
                        <a:spcAft>
                          <a:spcPts val="0"/>
                        </a:spcAft>
                        <a:buClr>
                          <a:srgbClr val="0C0C0C"/>
                        </a:buClr>
                        <a:buSzPts val="1600"/>
                        <a:buFont typeface="Arial"/>
                        <a:buNone/>
                      </a:pPr>
                      <a:r>
                        <a:rPr lang="en-US" sz="1200" b="0" i="0" u="none" strike="noStrike" cap="none">
                          <a:solidFill>
                            <a:srgbClr val="0C0C0C"/>
                          </a:solidFill>
                          <a:latin typeface="Arial"/>
                          <a:ea typeface="Arial"/>
                          <a:cs typeface="Arial"/>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Outdoor &amp; Transit</a:t>
                      </a:r>
                      <a:endParaRPr sz="1200" u="none" strike="noStrike" cap="none">
                        <a:solidFill>
                          <a:srgbClr val="0C0C0C"/>
                        </a:solidFill>
                        <a:latin typeface="Arial"/>
                        <a:ea typeface="Arial"/>
                        <a:cs typeface="Arial"/>
                        <a:sym typeface="Arial"/>
                      </a:endParaRPr>
                    </a:p>
                  </a:txBody>
                  <a:tcPr marL="182875" marR="63500" marT="63500" marB="63500">
                    <a:solidFill>
                      <a:srgbClr val="D8D8D8"/>
                    </a:solidFill>
                  </a:tcPr>
                </a:tc>
                <a:tc>
                  <a:txBody>
                    <a:bodyPr/>
                    <a:lstStyle/>
                    <a:p>
                      <a:pPr marL="0" marR="0" lvl="0" indent="0" algn="l" rtl="0">
                        <a:lnSpc>
                          <a:spcPct val="100000"/>
                        </a:lnSpc>
                        <a:spcBef>
                          <a:spcPts val="0"/>
                        </a:spcBef>
                        <a:spcAft>
                          <a:spcPts val="0"/>
                        </a:spcAft>
                        <a:buClr>
                          <a:srgbClr val="0C0C0C"/>
                        </a:buClr>
                        <a:buSzPts val="1600"/>
                        <a:buFont typeface="Arial"/>
                        <a:buNone/>
                      </a:pPr>
                      <a:r>
                        <a:rPr lang="en-US" sz="1200" b="0" i="0" u="none" strike="noStrike" cap="none">
                          <a:solidFill>
                            <a:srgbClr val="0C0C0C"/>
                          </a:solidFill>
                          <a:latin typeface="Arial"/>
                          <a:ea typeface="Arial"/>
                          <a:cs typeface="Arial"/>
                          <a:sym typeface="Arial"/>
                        </a:rPr>
                        <a:t>12/5 - 1/5</a:t>
                      </a:r>
                      <a:endParaRPr sz="1200"/>
                    </a:p>
                  </a:txBody>
                  <a:tcPr marL="182875" marR="63500" marT="63500" marB="63500">
                    <a:solidFill>
                      <a:srgbClr val="D8D8D8"/>
                    </a:solidFill>
                  </a:tcPr>
                </a:tc>
                <a:tc>
                  <a:txBody>
                    <a:bodyPr/>
                    <a:lstStyle/>
                    <a:p>
                      <a:pPr marL="0" marR="0" lvl="0" indent="0" algn="l" rtl="0">
                        <a:lnSpc>
                          <a:spcPct val="100000"/>
                        </a:lnSpc>
                        <a:spcBef>
                          <a:spcPts val="0"/>
                        </a:spcBef>
                        <a:spcAft>
                          <a:spcPts val="0"/>
                        </a:spcAft>
                        <a:buClr>
                          <a:srgbClr val="0C0C0C"/>
                        </a:buClr>
                        <a:buSzPts val="1600"/>
                        <a:buFont typeface="Arial"/>
                        <a:buNone/>
                      </a:pPr>
                      <a:r>
                        <a:rPr lang="en-US" sz="1200" b="0" i="0" u="none" strike="noStrike" cap="none">
                          <a:solidFill>
                            <a:srgbClr val="0C0C0C"/>
                          </a:solidFill>
                          <a:latin typeface="Arial"/>
                          <a:ea typeface="Arial"/>
                          <a:cs typeface="Arial"/>
                          <a:sym typeface="Arial"/>
                        </a:rPr>
                        <a:t>English, Spanish</a:t>
                      </a:r>
                      <a:endParaRPr sz="1200" u="none" strike="noStrike" cap="none">
                        <a:solidFill>
                          <a:srgbClr val="0C0C0C"/>
                        </a:solidFill>
                        <a:latin typeface="Arial"/>
                        <a:ea typeface="Arial"/>
                        <a:cs typeface="Arial"/>
                        <a:sym typeface="Arial"/>
                      </a:endParaRPr>
                    </a:p>
                  </a:txBody>
                  <a:tcPr marL="182875" marR="63500" marT="63500" marB="63500">
                    <a:solidFill>
                      <a:srgbClr val="D8D8D8"/>
                    </a:solidFill>
                  </a:tcPr>
                </a:tc>
                <a:tc rowSpan="6">
                  <a:txBody>
                    <a:bodyPr/>
                    <a:lstStyle/>
                    <a:p>
                      <a:pPr marL="0" marR="0" lvl="0" indent="0" algn="l" rtl="0">
                        <a:lnSpc>
                          <a:spcPct val="100000"/>
                        </a:lnSpc>
                        <a:spcBef>
                          <a:spcPts val="0"/>
                        </a:spcBef>
                        <a:spcAft>
                          <a:spcPts val="0"/>
                        </a:spcAft>
                        <a:buClr>
                          <a:schemeClr val="dk1"/>
                        </a:buClr>
                        <a:buSzPts val="1600"/>
                        <a:buFont typeface="Arial"/>
                        <a:buNone/>
                      </a:pPr>
                      <a:endParaRPr sz="1200" b="0" i="0" u="none" strike="noStrike" cap="none">
                        <a:solidFill>
                          <a:srgbClr val="0C0C0C"/>
                        </a:solidFill>
                        <a:latin typeface="Arial"/>
                        <a:ea typeface="Arial"/>
                        <a:cs typeface="Arial"/>
                        <a:sym typeface="Arial"/>
                      </a:endParaRPr>
                    </a:p>
                    <a:p>
                      <a:pPr marL="0" marR="0" lvl="0" indent="0" algn="l" rtl="0">
                        <a:lnSpc>
                          <a:spcPct val="100000"/>
                        </a:lnSpc>
                        <a:spcBef>
                          <a:spcPts val="0"/>
                        </a:spcBef>
                        <a:spcAft>
                          <a:spcPts val="0"/>
                        </a:spcAft>
                        <a:buClr>
                          <a:srgbClr val="0C0C0C"/>
                        </a:buClr>
                        <a:buSzPts val="1600"/>
                        <a:buFont typeface="Arial"/>
                        <a:buNone/>
                      </a:pPr>
                      <a:r>
                        <a:rPr lang="en-US" sz="1200" b="0" i="0" u="none" strike="noStrike" cap="none">
                          <a:solidFill>
                            <a:srgbClr val="0C0C0C"/>
                          </a:solidFill>
                          <a:latin typeface="Arial"/>
                          <a:ea typeface="Arial"/>
                          <a:cs typeface="Arial"/>
                          <a:sym typeface="Arial"/>
                        </a:rPr>
                        <a:t>Psychological Distress (Youth/College)</a:t>
                      </a:r>
                      <a:endParaRPr sz="1200" u="none" strike="noStrike" cap="none">
                        <a:solidFill>
                          <a:srgbClr val="0C0C0C"/>
                        </a:solidFill>
                        <a:latin typeface="Arial"/>
                        <a:ea typeface="Arial"/>
                        <a:cs typeface="Arial"/>
                        <a:sym typeface="Arial"/>
                      </a:endParaRPr>
                    </a:p>
                    <a:p>
                      <a:pPr marL="0" marR="0" lvl="0" indent="0" algn="l" rtl="0">
                        <a:lnSpc>
                          <a:spcPct val="100000"/>
                        </a:lnSpc>
                        <a:spcBef>
                          <a:spcPts val="0"/>
                        </a:spcBef>
                        <a:spcAft>
                          <a:spcPts val="0"/>
                        </a:spcAft>
                        <a:buClr>
                          <a:srgbClr val="0C0C0C"/>
                        </a:buClr>
                        <a:buSzPts val="1600"/>
                        <a:buFont typeface="Arial"/>
                        <a:buNone/>
                      </a:pPr>
                      <a:br>
                        <a:rPr lang="en-US" sz="1200" u="none" strike="noStrike" cap="none">
                          <a:solidFill>
                            <a:srgbClr val="0C0C0C"/>
                          </a:solidFill>
                          <a:latin typeface="Arial"/>
                          <a:ea typeface="Arial"/>
                          <a:cs typeface="Arial"/>
                          <a:sym typeface="Arial"/>
                        </a:rPr>
                      </a:br>
                      <a:r>
                        <a:rPr lang="en-US" sz="1200" b="0" i="0" u="none" strike="noStrike" cap="none">
                          <a:solidFill>
                            <a:srgbClr val="0C0C0C"/>
                          </a:solidFill>
                          <a:latin typeface="Arial"/>
                          <a:ea typeface="Arial"/>
                          <a:cs typeface="Arial"/>
                          <a:sym typeface="Arial"/>
                        </a:rPr>
                        <a:t>Social Isolation</a:t>
                      </a:r>
                      <a:endParaRPr sz="1200" u="none" strike="noStrike" cap="none">
                        <a:solidFill>
                          <a:srgbClr val="0C0C0C"/>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endParaRPr sz="1200" u="none" strike="noStrike" cap="none">
                        <a:solidFill>
                          <a:srgbClr val="0C0C0C"/>
                        </a:solidFill>
                        <a:latin typeface="Arial"/>
                        <a:ea typeface="Arial"/>
                        <a:cs typeface="Arial"/>
                        <a:sym typeface="Arial"/>
                      </a:endParaRPr>
                    </a:p>
                    <a:p>
                      <a:pPr marL="0" marR="0" lvl="0" indent="0" algn="l" rtl="0">
                        <a:lnSpc>
                          <a:spcPct val="100000"/>
                        </a:lnSpc>
                        <a:spcBef>
                          <a:spcPts val="0"/>
                        </a:spcBef>
                        <a:spcAft>
                          <a:spcPts val="0"/>
                        </a:spcAft>
                        <a:buClr>
                          <a:srgbClr val="0C0C0C"/>
                        </a:buClr>
                        <a:buSzPts val="1600"/>
                        <a:buFont typeface="Arial"/>
                        <a:buNone/>
                      </a:pPr>
                      <a:r>
                        <a:rPr lang="en-US" sz="1200" b="0" i="0" u="none" strike="noStrike" cap="none">
                          <a:solidFill>
                            <a:srgbClr val="0C0C0C"/>
                          </a:solidFill>
                          <a:latin typeface="Arial"/>
                          <a:ea typeface="Arial"/>
                          <a:cs typeface="Arial"/>
                          <a:sym typeface="Arial"/>
                        </a:rPr>
                        <a:t>Stigma</a:t>
                      </a:r>
                      <a:endParaRPr sz="1200" u="none" strike="noStrike" cap="none">
                        <a:solidFill>
                          <a:srgbClr val="0C0C0C"/>
                        </a:solidFill>
                        <a:latin typeface="Arial"/>
                        <a:ea typeface="Arial"/>
                        <a:cs typeface="Arial"/>
                        <a:sym typeface="Arial"/>
                      </a:endParaRPr>
                    </a:p>
                  </a:txBody>
                  <a:tcPr marL="182875" marR="63500" marT="63500" marB="63500">
                    <a:solidFill>
                      <a:srgbClr val="D8D8D8"/>
                    </a:solidFill>
                  </a:tcPr>
                </a:tc>
                <a:extLst>
                  <a:ext uri="{0D108BD9-81ED-4DB2-BD59-A6C34878D82A}">
                    <a16:rowId xmlns:a16="http://schemas.microsoft.com/office/drawing/2014/main" val="10004"/>
                  </a:ext>
                </a:extLst>
              </a:tr>
              <a:tr h="654900">
                <a:tc vMerge="1">
                  <a:txBody>
                    <a:bodyPr/>
                    <a:lstStyle/>
                    <a:p>
                      <a:endParaRPr lang="en-US"/>
                    </a:p>
                  </a:txBody>
                  <a:tcPr/>
                </a:tc>
                <a:tc>
                  <a:txBody>
                    <a:bodyPr/>
                    <a:lstStyle/>
                    <a:p>
                      <a:pPr marL="0" marR="0" lvl="0" indent="0" algn="l" rtl="0">
                        <a:lnSpc>
                          <a:spcPct val="100000"/>
                        </a:lnSpc>
                        <a:spcBef>
                          <a:spcPts val="0"/>
                        </a:spcBef>
                        <a:spcAft>
                          <a:spcPts val="0"/>
                        </a:spcAft>
                        <a:buClr>
                          <a:srgbClr val="0C0C0C"/>
                        </a:buClr>
                        <a:buSzPts val="1600"/>
                        <a:buFont typeface="Arial"/>
                        <a:buNone/>
                      </a:pPr>
                      <a:r>
                        <a:rPr lang="en-US" sz="1200" b="0" i="0" u="none" strike="noStrike" cap="none">
                          <a:solidFill>
                            <a:srgbClr val="0C0C0C"/>
                          </a:solidFill>
                          <a:latin typeface="Arial"/>
                          <a:ea typeface="Arial"/>
                          <a:cs typeface="Arial"/>
                          <a:sym typeface="Arial"/>
                        </a:rPr>
                        <a:t>Facebook and Instagram </a:t>
                      </a:r>
                      <a:endParaRPr sz="1200" u="none" strike="noStrike" cap="none">
                        <a:solidFill>
                          <a:srgbClr val="0C0C0C"/>
                        </a:solidFill>
                        <a:latin typeface="Arial"/>
                        <a:ea typeface="Arial"/>
                        <a:cs typeface="Arial"/>
                        <a:sym typeface="Arial"/>
                      </a:endParaRPr>
                    </a:p>
                  </a:txBody>
                  <a:tcPr marL="182875" marR="63500" marT="63500" marB="63500">
                    <a:solidFill>
                      <a:srgbClr val="D8D8D8"/>
                    </a:solidFill>
                  </a:tcPr>
                </a:tc>
                <a:tc>
                  <a:txBody>
                    <a:bodyPr/>
                    <a:lstStyle/>
                    <a:p>
                      <a:pPr marL="0" marR="0" lvl="0" indent="0" algn="l" rtl="0">
                        <a:lnSpc>
                          <a:spcPct val="100000"/>
                        </a:lnSpc>
                        <a:spcBef>
                          <a:spcPts val="0"/>
                        </a:spcBef>
                        <a:spcAft>
                          <a:spcPts val="0"/>
                        </a:spcAft>
                        <a:buClr>
                          <a:srgbClr val="0C0C0C"/>
                        </a:buClr>
                        <a:buSzPts val="1600"/>
                        <a:buFont typeface="Arial"/>
                        <a:buNone/>
                      </a:pPr>
                      <a:r>
                        <a:rPr lang="en-US" sz="1200" b="0" i="0" u="none" strike="noStrike" cap="none">
                          <a:solidFill>
                            <a:srgbClr val="0C0C0C"/>
                          </a:solidFill>
                          <a:latin typeface="Arial"/>
                          <a:ea typeface="Arial"/>
                          <a:cs typeface="Arial"/>
                          <a:sym typeface="Arial"/>
                        </a:rPr>
                        <a:t>12/12 - 1/12</a:t>
                      </a:r>
                      <a:endParaRPr sz="1200" u="none" strike="noStrike" cap="none">
                        <a:solidFill>
                          <a:srgbClr val="0C0C0C"/>
                        </a:solidFill>
                        <a:latin typeface="Arial"/>
                        <a:ea typeface="Arial"/>
                        <a:cs typeface="Arial"/>
                        <a:sym typeface="Arial"/>
                      </a:endParaRPr>
                    </a:p>
                  </a:txBody>
                  <a:tcPr marL="182875" marR="63500" marT="63500" marB="63500">
                    <a:solidFill>
                      <a:srgbClr val="D8D8D8"/>
                    </a:solidFill>
                  </a:tcPr>
                </a:tc>
                <a:tc>
                  <a:txBody>
                    <a:bodyPr/>
                    <a:lstStyle/>
                    <a:p>
                      <a:pPr marL="0" marR="0" lvl="0" indent="0" algn="l" rtl="0">
                        <a:lnSpc>
                          <a:spcPct val="100000"/>
                        </a:lnSpc>
                        <a:spcBef>
                          <a:spcPts val="0"/>
                        </a:spcBef>
                        <a:spcAft>
                          <a:spcPts val="0"/>
                        </a:spcAft>
                        <a:buClr>
                          <a:srgbClr val="0C0C0C"/>
                        </a:buClr>
                        <a:buSzPts val="1600"/>
                        <a:buFont typeface="Arial"/>
                        <a:buNone/>
                      </a:pPr>
                      <a:r>
                        <a:rPr lang="en-US" sz="1200" b="0" i="0" u="none" strike="noStrike" cap="none">
                          <a:solidFill>
                            <a:srgbClr val="0C0C0C"/>
                          </a:solidFill>
                          <a:latin typeface="Arial"/>
                          <a:ea typeface="Arial"/>
                          <a:cs typeface="Arial"/>
                          <a:sym typeface="Arial"/>
                        </a:rPr>
                        <a:t>English, Spanish, Brazilian Portuguese, Vietnamese, Arabic</a:t>
                      </a:r>
                      <a:endParaRPr sz="1200" u="none" strike="noStrike" cap="none">
                        <a:solidFill>
                          <a:srgbClr val="0C0C0C"/>
                        </a:solidFill>
                        <a:latin typeface="Arial"/>
                        <a:ea typeface="Arial"/>
                        <a:cs typeface="Arial"/>
                        <a:sym typeface="Arial"/>
                      </a:endParaRPr>
                    </a:p>
                  </a:txBody>
                  <a:tcPr marL="182875" marR="63500" marT="63500" marB="63500">
                    <a:solidFill>
                      <a:srgbClr val="D8D8D8"/>
                    </a:solidFill>
                  </a:tcPr>
                </a:tc>
                <a:tc vMerge="1">
                  <a:txBody>
                    <a:bodyPr/>
                    <a:lstStyle/>
                    <a:p>
                      <a:endParaRPr lang="en-US"/>
                    </a:p>
                  </a:txBody>
                  <a:tcPr/>
                </a:tc>
                <a:extLst>
                  <a:ext uri="{0D108BD9-81ED-4DB2-BD59-A6C34878D82A}">
                    <a16:rowId xmlns:a16="http://schemas.microsoft.com/office/drawing/2014/main" val="10005"/>
                  </a:ext>
                </a:extLst>
              </a:tr>
              <a:tr h="550100">
                <a:tc vMerge="1">
                  <a:txBody>
                    <a:bodyPr/>
                    <a:lstStyle/>
                    <a:p>
                      <a:endParaRPr lang="en-US"/>
                    </a:p>
                  </a:txBody>
                  <a:tcPr/>
                </a:tc>
                <a:tc>
                  <a:txBody>
                    <a:bodyPr/>
                    <a:lstStyle/>
                    <a:p>
                      <a:pPr marL="0" marR="0" lvl="0" indent="0" algn="l" rtl="0">
                        <a:lnSpc>
                          <a:spcPct val="100000"/>
                        </a:lnSpc>
                        <a:spcBef>
                          <a:spcPts val="0"/>
                        </a:spcBef>
                        <a:spcAft>
                          <a:spcPts val="0"/>
                        </a:spcAft>
                        <a:buClr>
                          <a:srgbClr val="0C0C0C"/>
                        </a:buClr>
                        <a:buSzPts val="1600"/>
                        <a:buFont typeface="Arial"/>
                        <a:buNone/>
                      </a:pPr>
                      <a:r>
                        <a:rPr lang="en-US" sz="1200" b="0" i="0" u="none" strike="noStrike" cap="none">
                          <a:solidFill>
                            <a:srgbClr val="0C0C0C"/>
                          </a:solidFill>
                          <a:latin typeface="Arial"/>
                          <a:ea typeface="Arial"/>
                          <a:cs typeface="Arial"/>
                          <a:sym typeface="Arial"/>
                        </a:rPr>
                        <a:t>Snapchat</a:t>
                      </a:r>
                      <a:endParaRPr sz="1200" u="none" strike="noStrike" cap="none">
                        <a:solidFill>
                          <a:srgbClr val="0C0C0C"/>
                        </a:solidFill>
                        <a:latin typeface="Arial"/>
                        <a:ea typeface="Arial"/>
                        <a:cs typeface="Arial"/>
                        <a:sym typeface="Arial"/>
                      </a:endParaRPr>
                    </a:p>
                  </a:txBody>
                  <a:tcPr marL="182875" marR="63500" marT="63500" marB="63500">
                    <a:solidFill>
                      <a:srgbClr val="D8D8D8"/>
                    </a:solidFill>
                  </a:tcPr>
                </a:tc>
                <a:tc>
                  <a:txBody>
                    <a:bodyPr/>
                    <a:lstStyle/>
                    <a:p>
                      <a:pPr marL="0" marR="0" lvl="0" indent="0" algn="l" rtl="0">
                        <a:lnSpc>
                          <a:spcPct val="100000"/>
                        </a:lnSpc>
                        <a:spcBef>
                          <a:spcPts val="0"/>
                        </a:spcBef>
                        <a:spcAft>
                          <a:spcPts val="0"/>
                        </a:spcAft>
                        <a:buClr>
                          <a:srgbClr val="0C0C0C"/>
                        </a:buClr>
                        <a:buSzPts val="1600"/>
                        <a:buFont typeface="Arial"/>
                        <a:buNone/>
                      </a:pPr>
                      <a:r>
                        <a:rPr lang="en-US" sz="1200" b="0" i="0" u="none" strike="noStrike" cap="none">
                          <a:solidFill>
                            <a:srgbClr val="0C0C0C"/>
                          </a:solidFill>
                          <a:latin typeface="Arial"/>
                          <a:ea typeface="Arial"/>
                          <a:cs typeface="Arial"/>
                          <a:sym typeface="Arial"/>
                        </a:rPr>
                        <a:t>12/12 - 1/12</a:t>
                      </a:r>
                      <a:endParaRPr sz="1200" u="none" strike="noStrike" cap="none">
                        <a:solidFill>
                          <a:srgbClr val="0C0C0C"/>
                        </a:solidFill>
                        <a:latin typeface="Arial"/>
                        <a:ea typeface="Arial"/>
                        <a:cs typeface="Arial"/>
                        <a:sym typeface="Arial"/>
                      </a:endParaRPr>
                    </a:p>
                  </a:txBody>
                  <a:tcPr marL="182875" marR="63500" marT="63500" marB="63500">
                    <a:solidFill>
                      <a:srgbClr val="D8D8D8"/>
                    </a:solidFill>
                  </a:tcPr>
                </a:tc>
                <a:tc>
                  <a:txBody>
                    <a:bodyPr/>
                    <a:lstStyle/>
                    <a:p>
                      <a:pPr marL="0" marR="0" lvl="0" indent="0" algn="l" rtl="0">
                        <a:lnSpc>
                          <a:spcPct val="100000"/>
                        </a:lnSpc>
                        <a:spcBef>
                          <a:spcPts val="0"/>
                        </a:spcBef>
                        <a:spcAft>
                          <a:spcPts val="0"/>
                        </a:spcAft>
                        <a:buClr>
                          <a:srgbClr val="0C0C0C"/>
                        </a:buClr>
                        <a:buSzPts val="1600"/>
                        <a:buFont typeface="Arial"/>
                        <a:buNone/>
                      </a:pPr>
                      <a:r>
                        <a:rPr lang="en-US" sz="1200" b="0" i="0" u="none" strike="noStrike" cap="none">
                          <a:solidFill>
                            <a:srgbClr val="0C0C0C"/>
                          </a:solidFill>
                          <a:latin typeface="Arial"/>
                          <a:ea typeface="Arial"/>
                          <a:cs typeface="Arial"/>
                          <a:sym typeface="Arial"/>
                        </a:rPr>
                        <a:t>English Spanish, Brazilian Portuguese</a:t>
                      </a:r>
                      <a:endParaRPr sz="1200" u="none" strike="noStrike" cap="none">
                        <a:solidFill>
                          <a:srgbClr val="0C0C0C"/>
                        </a:solidFill>
                        <a:latin typeface="Arial"/>
                        <a:ea typeface="Arial"/>
                        <a:cs typeface="Arial"/>
                        <a:sym typeface="Arial"/>
                      </a:endParaRPr>
                    </a:p>
                  </a:txBody>
                  <a:tcPr marL="182875" marR="63500" marT="63500" marB="63500">
                    <a:solidFill>
                      <a:srgbClr val="D8D8D8"/>
                    </a:solidFill>
                  </a:tcPr>
                </a:tc>
                <a:tc vMerge="1">
                  <a:txBody>
                    <a:bodyPr/>
                    <a:lstStyle/>
                    <a:p>
                      <a:endParaRPr lang="en-US"/>
                    </a:p>
                  </a:txBody>
                  <a:tcPr/>
                </a:tc>
                <a:extLst>
                  <a:ext uri="{0D108BD9-81ED-4DB2-BD59-A6C34878D82A}">
                    <a16:rowId xmlns:a16="http://schemas.microsoft.com/office/drawing/2014/main" val="10006"/>
                  </a:ext>
                </a:extLst>
              </a:tr>
              <a:tr h="5501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200" b="0" i="0" u="none" strike="noStrike" cap="none">
                          <a:solidFill>
                            <a:srgbClr val="0C0C0C"/>
                          </a:solidFill>
                          <a:latin typeface="Arial"/>
                          <a:ea typeface="Arial"/>
                          <a:cs typeface="Arial"/>
                          <a:sym typeface="Arial"/>
                        </a:rPr>
                        <a:t>Digital Streaming</a:t>
                      </a:r>
                      <a:endParaRPr sz="1200" b="0" i="0" u="none" strike="noStrike" cap="none">
                        <a:solidFill>
                          <a:srgbClr val="0C0C0C"/>
                        </a:solidFill>
                        <a:latin typeface="Arial"/>
                        <a:ea typeface="Arial"/>
                        <a:cs typeface="Arial"/>
                        <a:sym typeface="Arial"/>
                      </a:endParaRPr>
                    </a:p>
                  </a:txBody>
                  <a:tcPr marL="182875" marR="63500" marT="63500" marB="63500">
                    <a:solidFill>
                      <a:srgbClr val="D8D8D8"/>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200" b="0" i="0" u="none" strike="noStrike" cap="none">
                          <a:solidFill>
                            <a:srgbClr val="0C0C0C"/>
                          </a:solidFill>
                          <a:latin typeface="Arial"/>
                          <a:ea typeface="Arial"/>
                          <a:cs typeface="Arial"/>
                          <a:sym typeface="Arial"/>
                        </a:rPr>
                        <a:t>12/24 - 1/29</a:t>
                      </a:r>
                      <a:endParaRPr sz="1200" b="0" i="0" u="none" strike="noStrike" cap="none">
                        <a:solidFill>
                          <a:srgbClr val="0C0C0C"/>
                        </a:solidFill>
                        <a:latin typeface="Arial"/>
                        <a:ea typeface="Arial"/>
                        <a:cs typeface="Arial"/>
                        <a:sym typeface="Arial"/>
                      </a:endParaRPr>
                    </a:p>
                  </a:txBody>
                  <a:tcPr marL="182875" marR="63500" marT="63500" marB="63500">
                    <a:solidFill>
                      <a:srgbClr val="D8D8D8"/>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200" b="0" i="0" u="none" strike="noStrike" cap="none">
                          <a:solidFill>
                            <a:srgbClr val="0C0C0C"/>
                          </a:solidFill>
                          <a:latin typeface="Arial"/>
                          <a:ea typeface="Arial"/>
                          <a:cs typeface="Arial"/>
                          <a:sym typeface="Arial"/>
                        </a:rPr>
                        <a:t>English</a:t>
                      </a:r>
                      <a:endParaRPr sz="1200" b="0" i="0" u="none" strike="noStrike" cap="none">
                        <a:solidFill>
                          <a:srgbClr val="0C0C0C"/>
                        </a:solidFill>
                        <a:latin typeface="Arial"/>
                        <a:ea typeface="Arial"/>
                        <a:cs typeface="Arial"/>
                        <a:sym typeface="Arial"/>
                      </a:endParaRPr>
                    </a:p>
                  </a:txBody>
                  <a:tcPr marL="182875" marR="63500" marT="63500" marB="63500">
                    <a:solidFill>
                      <a:srgbClr val="D8D8D8"/>
                    </a:solidFill>
                  </a:tcPr>
                </a:tc>
                <a:tc vMerge="1">
                  <a:txBody>
                    <a:bodyPr/>
                    <a:lstStyle/>
                    <a:p>
                      <a:endParaRPr lang="en-US"/>
                    </a:p>
                  </a:txBody>
                  <a:tcPr/>
                </a:tc>
                <a:extLst>
                  <a:ext uri="{0D108BD9-81ED-4DB2-BD59-A6C34878D82A}">
                    <a16:rowId xmlns:a16="http://schemas.microsoft.com/office/drawing/2014/main" val="10007"/>
                  </a:ext>
                </a:extLst>
              </a:tr>
              <a:tr h="550100">
                <a:tc rowSpan="2">
                  <a:txBody>
                    <a:bodyPr/>
                    <a:lstStyle/>
                    <a:p>
                      <a:pPr marL="0" marR="0" lvl="0" indent="0" algn="l" rtl="0">
                        <a:lnSpc>
                          <a:spcPct val="100000"/>
                        </a:lnSpc>
                        <a:spcBef>
                          <a:spcPts val="0"/>
                        </a:spcBef>
                        <a:spcAft>
                          <a:spcPts val="0"/>
                        </a:spcAft>
                        <a:buClr>
                          <a:srgbClr val="000000"/>
                        </a:buClr>
                        <a:buSzPts val="1000"/>
                        <a:buFont typeface="Arial"/>
                        <a:buNone/>
                      </a:pPr>
                      <a:r>
                        <a:rPr lang="en-US" sz="1200" b="1" i="0" u="none" strike="noStrike" cap="none">
                          <a:solidFill>
                            <a:srgbClr val="0C0C0C"/>
                          </a:solidFill>
                          <a:latin typeface="Arial"/>
                          <a:ea typeface="Arial"/>
                          <a:cs typeface="Arial"/>
                          <a:sym typeface="Arial"/>
                        </a:rPr>
                        <a:t>Flight 3</a:t>
                      </a:r>
                      <a:endParaRPr sz="1200" b="1" i="0" u="none" strike="noStrike" cap="none">
                        <a:solidFill>
                          <a:srgbClr val="0C0C0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200" b="1" i="0" u="none" strike="noStrike" cap="none">
                        <a:solidFill>
                          <a:srgbClr val="0C0C0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200" b="0" i="0" u="none" strike="noStrike" cap="none">
                          <a:solidFill>
                            <a:srgbClr val="0C0C0C"/>
                          </a:solidFill>
                          <a:latin typeface="Arial"/>
                          <a:ea typeface="Arial"/>
                          <a:cs typeface="Arial"/>
                          <a:sym typeface="Arial"/>
                        </a:rPr>
                        <a:t>1/9 - 3/31</a:t>
                      </a:r>
                      <a:endParaRPr sz="1200"/>
                    </a:p>
                  </a:txBody>
                  <a:tcPr marL="182875" marR="63500" marT="63500" marB="63500">
                    <a:solidFill>
                      <a:srgbClr val="F2F2F2"/>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200" b="0" i="0" u="none" strike="noStrike" cap="none">
                          <a:solidFill>
                            <a:srgbClr val="0C0C0C"/>
                          </a:solidFill>
                          <a:latin typeface="Arial"/>
                          <a:ea typeface="Arial"/>
                          <a:cs typeface="Arial"/>
                          <a:sym typeface="Arial"/>
                        </a:rPr>
                        <a:t>Radio </a:t>
                      </a:r>
                      <a:endParaRPr sz="1200" b="0" i="0" u="none" strike="noStrike" cap="none">
                        <a:solidFill>
                          <a:srgbClr val="0C0C0C"/>
                        </a:solidFill>
                        <a:latin typeface="Arial"/>
                        <a:ea typeface="Arial"/>
                        <a:cs typeface="Arial"/>
                        <a:sym typeface="Arial"/>
                      </a:endParaRPr>
                    </a:p>
                  </a:txBody>
                  <a:tcPr marL="182875" marR="63500" marT="63500" marB="63500">
                    <a:solidFill>
                      <a:srgbClr val="F2F2F2"/>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200" b="0" i="0" u="none" strike="noStrike" cap="none">
                          <a:solidFill>
                            <a:srgbClr val="0C0C0C"/>
                          </a:solidFill>
                          <a:latin typeface="Arial"/>
                          <a:ea typeface="Arial"/>
                          <a:cs typeface="Arial"/>
                          <a:sym typeface="Arial"/>
                        </a:rPr>
                        <a:t>1/9 - 3/31</a:t>
                      </a:r>
                      <a:endParaRPr sz="1200" b="0" i="0" u="none" strike="noStrike" cap="none">
                        <a:solidFill>
                          <a:srgbClr val="0C0C0C"/>
                        </a:solidFill>
                        <a:latin typeface="Arial"/>
                        <a:ea typeface="Arial"/>
                        <a:cs typeface="Arial"/>
                        <a:sym typeface="Arial"/>
                      </a:endParaRPr>
                    </a:p>
                  </a:txBody>
                  <a:tcPr marL="182875" marR="63500" marT="63500" marB="63500">
                    <a:solidFill>
                      <a:srgbClr val="F2F2F2"/>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200" b="0" i="0" u="none" strike="noStrike" cap="none">
                          <a:solidFill>
                            <a:srgbClr val="0C0C0C"/>
                          </a:solidFill>
                          <a:latin typeface="Arial"/>
                          <a:ea typeface="Arial"/>
                          <a:cs typeface="Arial"/>
                          <a:sym typeface="Arial"/>
                        </a:rPr>
                        <a:t>English, Spanish, Haitian Creole, Vietnamese,</a:t>
                      </a:r>
                      <a:endParaRPr sz="1200" u="none" strike="noStrike" cap="none"/>
                    </a:p>
                  </a:txBody>
                  <a:tcPr marL="182875" marR="63500" marT="63500" marB="63500">
                    <a:solidFill>
                      <a:srgbClr val="F2F2F2"/>
                    </a:solidFill>
                  </a:tcPr>
                </a:tc>
                <a:tc vMerge="1">
                  <a:txBody>
                    <a:bodyPr/>
                    <a:lstStyle/>
                    <a:p>
                      <a:endParaRPr lang="en-US"/>
                    </a:p>
                  </a:txBody>
                  <a:tcPr/>
                </a:tc>
                <a:extLst>
                  <a:ext uri="{0D108BD9-81ED-4DB2-BD59-A6C34878D82A}">
                    <a16:rowId xmlns:a16="http://schemas.microsoft.com/office/drawing/2014/main" val="10008"/>
                  </a:ext>
                </a:extLst>
              </a:tr>
              <a:tr h="5501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200" b="0" i="0" u="none" strike="noStrike" cap="none">
                          <a:solidFill>
                            <a:srgbClr val="0C0C0C"/>
                          </a:solidFill>
                          <a:latin typeface="Arial"/>
                          <a:ea typeface="Arial"/>
                          <a:cs typeface="Arial"/>
                          <a:sym typeface="Arial"/>
                        </a:rPr>
                        <a:t>Digital Streaming</a:t>
                      </a:r>
                      <a:endParaRPr sz="1200" b="0" i="0" u="none" strike="noStrike" cap="none">
                        <a:solidFill>
                          <a:srgbClr val="0C0C0C"/>
                        </a:solidFill>
                        <a:latin typeface="Arial"/>
                        <a:ea typeface="Arial"/>
                        <a:cs typeface="Arial"/>
                        <a:sym typeface="Arial"/>
                      </a:endParaRPr>
                    </a:p>
                  </a:txBody>
                  <a:tcPr marL="182875" marR="63500" marT="63500" marB="63500">
                    <a:solidFill>
                      <a:srgbClr val="F2F2F2"/>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200" b="0" i="0" u="none" strike="noStrike" cap="none">
                          <a:solidFill>
                            <a:srgbClr val="0C0C0C"/>
                          </a:solidFill>
                          <a:latin typeface="Arial"/>
                          <a:ea typeface="Arial"/>
                          <a:cs typeface="Arial"/>
                          <a:sym typeface="Arial"/>
                        </a:rPr>
                        <a:t>3/15 – 3/31</a:t>
                      </a:r>
                      <a:endParaRPr sz="1200" b="0" i="0" u="none" strike="noStrike" cap="none">
                        <a:solidFill>
                          <a:srgbClr val="0C0C0C"/>
                        </a:solidFill>
                        <a:latin typeface="Arial"/>
                        <a:ea typeface="Arial"/>
                        <a:cs typeface="Arial"/>
                        <a:sym typeface="Arial"/>
                      </a:endParaRPr>
                    </a:p>
                  </a:txBody>
                  <a:tcPr marL="182875" marR="63500" marT="63500" marB="63500">
                    <a:solidFill>
                      <a:srgbClr val="F2F2F2"/>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200" b="0" i="0" u="none" strike="noStrike" cap="none">
                          <a:solidFill>
                            <a:srgbClr val="0C0C0C"/>
                          </a:solidFill>
                          <a:latin typeface="Arial"/>
                          <a:ea typeface="Arial"/>
                          <a:cs typeface="Arial"/>
                          <a:sym typeface="Arial"/>
                        </a:rPr>
                        <a:t>English</a:t>
                      </a:r>
                      <a:endParaRPr sz="1200" b="0" i="0" u="none" strike="noStrike" cap="none">
                        <a:solidFill>
                          <a:srgbClr val="0C0C0C"/>
                        </a:solidFill>
                        <a:latin typeface="Arial"/>
                        <a:ea typeface="Arial"/>
                        <a:cs typeface="Arial"/>
                        <a:sym typeface="Arial"/>
                      </a:endParaRPr>
                    </a:p>
                  </a:txBody>
                  <a:tcPr marL="182875" marR="63500" marT="63500" marB="63500">
                    <a:solidFill>
                      <a:srgbClr val="F2F2F2"/>
                    </a:solidFill>
                  </a:tcPr>
                </a:tc>
                <a:tc vMerge="1">
                  <a:txBody>
                    <a:bodyPr/>
                    <a:lstStyle/>
                    <a:p>
                      <a:endParaRPr lang="en-US"/>
                    </a:p>
                  </a:txBody>
                  <a:tcPr/>
                </a:tc>
                <a:extLst>
                  <a:ext uri="{0D108BD9-81ED-4DB2-BD59-A6C34878D82A}">
                    <a16:rowId xmlns:a16="http://schemas.microsoft.com/office/drawing/2014/main" val="10009"/>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31"/>
          <p:cNvSpPr/>
          <p:nvPr/>
        </p:nvSpPr>
        <p:spPr>
          <a:xfrm>
            <a:off x="9550" y="1299006"/>
            <a:ext cx="7958281" cy="2849759"/>
          </a:xfrm>
          <a:prstGeom prst="rect">
            <a:avLst/>
          </a:prstGeom>
          <a:solidFill>
            <a:srgbClr val="D8D8D8">
              <a:alpha val="7294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2000" b="1" i="0" u="none" strike="noStrike" cap="none">
              <a:solidFill>
                <a:schemeClr val="dk1"/>
              </a:solidFill>
              <a:latin typeface="Arial"/>
              <a:ea typeface="Arial"/>
              <a:cs typeface="Arial"/>
              <a:sym typeface="Arial"/>
            </a:endParaRPr>
          </a:p>
        </p:txBody>
      </p:sp>
      <p:sp>
        <p:nvSpPr>
          <p:cNvPr id="290" name="Google Shape;290;p131"/>
          <p:cNvSpPr txBox="1">
            <a:spLocks noGrp="1"/>
          </p:cNvSpPr>
          <p:nvPr>
            <p:ph type="title"/>
          </p:nvPr>
        </p:nvSpPr>
        <p:spPr>
          <a:xfrm>
            <a:off x="614148" y="0"/>
            <a:ext cx="9841170" cy="12840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400"/>
              <a:buNone/>
            </a:pPr>
            <a:r>
              <a:rPr lang="en-US" i="0"/>
              <a:t>Earned Media - </a:t>
            </a:r>
            <a:r>
              <a:rPr lang="en-US" i="0">
                <a:solidFill>
                  <a:schemeClr val="lt1"/>
                </a:solidFill>
              </a:rPr>
              <a:t>OBHPP Earned Media Reach &amp; Impact</a:t>
            </a:r>
            <a:endParaRPr>
              <a:solidFill>
                <a:schemeClr val="lt1"/>
              </a:solidFill>
            </a:endParaRPr>
          </a:p>
        </p:txBody>
      </p:sp>
      <p:sp>
        <p:nvSpPr>
          <p:cNvPr id="291" name="Google Shape;291;p131"/>
          <p:cNvSpPr txBox="1"/>
          <p:nvPr/>
        </p:nvSpPr>
        <p:spPr>
          <a:xfrm>
            <a:off x="206675" y="1404775"/>
            <a:ext cx="6003000" cy="2832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6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2400" b="1" i="0" u="none" strike="noStrike" cap="none">
                <a:solidFill>
                  <a:schemeClr val="dk1"/>
                </a:solidFill>
                <a:latin typeface="Arial"/>
                <a:ea typeface="Arial"/>
                <a:cs typeface="Arial"/>
                <a:sym typeface="Arial"/>
              </a:rPr>
              <a:t>4 </a:t>
            </a:r>
            <a:r>
              <a:rPr lang="en-US" sz="1600" b="0" i="0" u="none" strike="noStrike" cap="none">
                <a:solidFill>
                  <a:schemeClr val="dk1"/>
                </a:solidFill>
                <a:latin typeface="Arial"/>
                <a:ea typeface="Arial"/>
                <a:cs typeface="Arial"/>
                <a:sym typeface="Arial"/>
              </a:rPr>
              <a:t>High-impact earned media placements across priority outlets.</a:t>
            </a:r>
            <a:endParaRPr/>
          </a:p>
          <a:p>
            <a:pPr marL="285750" marR="0" lvl="0" indent="-18415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600" b="0" i="0" u="none" strike="noStrike" cap="none">
                <a:solidFill>
                  <a:schemeClr val="dk1"/>
                </a:solidFill>
                <a:latin typeface="Arial"/>
                <a:ea typeface="Arial"/>
                <a:cs typeface="Arial"/>
                <a:sym typeface="Arial"/>
              </a:rPr>
              <a:t>Media mix included: </a:t>
            </a:r>
            <a:r>
              <a:rPr lang="en-US" sz="1600" b="1" i="0" u="none" strike="noStrike" cap="none">
                <a:solidFill>
                  <a:schemeClr val="dk1"/>
                </a:solidFill>
                <a:latin typeface="Arial"/>
                <a:ea typeface="Arial"/>
                <a:cs typeface="Arial"/>
                <a:sym typeface="Arial"/>
              </a:rPr>
              <a:t>Radio Planet Compas</a:t>
            </a:r>
            <a:r>
              <a:rPr lang="en-US" sz="1600" b="0" i="0" u="none" strike="noStrike" cap="none">
                <a:solidFill>
                  <a:schemeClr val="dk1"/>
                </a:solidFill>
                <a:latin typeface="Arial"/>
                <a:ea typeface="Arial"/>
                <a:cs typeface="Arial"/>
                <a:sym typeface="Arial"/>
              </a:rPr>
              <a:t>, </a:t>
            </a:r>
            <a:r>
              <a:rPr lang="en-US" sz="1600" b="1" i="0" u="none" strike="noStrike" cap="none">
                <a:solidFill>
                  <a:schemeClr val="dk1"/>
                </a:solidFill>
                <a:latin typeface="Arial"/>
                <a:ea typeface="Arial"/>
                <a:cs typeface="Arial"/>
                <a:sym typeface="Arial"/>
              </a:rPr>
              <a:t>Concord,</a:t>
            </a:r>
            <a:r>
              <a:rPr lang="en-US" sz="1600" b="0" i="0" u="none" strike="noStrike" cap="none">
                <a:solidFill>
                  <a:schemeClr val="dk1"/>
                </a:solidFill>
                <a:latin typeface="Arial"/>
                <a:ea typeface="Arial"/>
                <a:cs typeface="Arial"/>
                <a:sym typeface="Arial"/>
              </a:rPr>
              <a:t> </a:t>
            </a:r>
            <a:r>
              <a:rPr lang="en-US" sz="1600" b="1" i="0" u="none" strike="noStrike" cap="none">
                <a:solidFill>
                  <a:schemeClr val="dk1"/>
                </a:solidFill>
                <a:latin typeface="Arial"/>
                <a:ea typeface="Arial"/>
                <a:cs typeface="Arial"/>
                <a:sym typeface="Arial"/>
              </a:rPr>
              <a:t>Nossa Radio</a:t>
            </a:r>
            <a:r>
              <a:rPr lang="en-US" sz="1600" b="0" i="0" u="none" strike="noStrike" cap="none">
                <a:solidFill>
                  <a:schemeClr val="dk1"/>
                </a:solidFill>
                <a:latin typeface="Arial"/>
                <a:ea typeface="Arial"/>
                <a:cs typeface="Arial"/>
                <a:sym typeface="Arial"/>
              </a:rPr>
              <a:t>, and </a:t>
            </a:r>
            <a:r>
              <a:rPr lang="en-US" sz="1600" b="1" i="0" u="none" strike="noStrike" cap="none">
                <a:solidFill>
                  <a:schemeClr val="dk1"/>
                </a:solidFill>
                <a:latin typeface="Arial"/>
                <a:ea typeface="Arial"/>
                <a:cs typeface="Arial"/>
                <a:sym typeface="Arial"/>
              </a:rPr>
              <a:t>Java with Jimmy.</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600" b="0" i="0" u="none" strike="noStrike" cap="none">
                <a:solidFill>
                  <a:schemeClr val="dk1"/>
                </a:solidFill>
                <a:latin typeface="Arial"/>
                <a:ea typeface="Arial"/>
                <a:cs typeface="Arial"/>
                <a:sym typeface="Arial"/>
              </a:rPr>
              <a:t>Interviews generated </a:t>
            </a:r>
            <a:r>
              <a:rPr lang="en-US" sz="1600" b="1" i="0" u="none" strike="noStrike" cap="none">
                <a:solidFill>
                  <a:schemeClr val="dk1"/>
                </a:solidFill>
                <a:latin typeface="Arial"/>
                <a:ea typeface="Arial"/>
                <a:cs typeface="Arial"/>
                <a:sym typeface="Arial"/>
              </a:rPr>
              <a:t>live audience engagement</a:t>
            </a:r>
            <a:r>
              <a:rPr lang="en-US" sz="1600" b="0" i="0" u="none" strike="noStrike" cap="none">
                <a:solidFill>
                  <a:schemeClr val="dk1"/>
                </a:solidFill>
                <a:latin typeface="Arial"/>
                <a:ea typeface="Arial"/>
                <a:cs typeface="Arial"/>
                <a:sym typeface="Arial"/>
              </a:rPr>
              <a:t>, including listener questions and community interaction.</a:t>
            </a:r>
            <a:endParaRPr sz="1400" b="0"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US" sz="1600" b="0" i="0" u="none" strike="noStrike" cap="none">
                <a:solidFill>
                  <a:schemeClr val="dk1"/>
                </a:solidFill>
                <a:latin typeface="Arial"/>
                <a:ea typeface="Arial"/>
                <a:cs typeface="Arial"/>
                <a:sym typeface="Arial"/>
              </a:rPr>
              <a:t> </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2" name="Google Shape;292;p131"/>
          <p:cNvSpPr txBox="1"/>
          <p:nvPr/>
        </p:nvSpPr>
        <p:spPr>
          <a:xfrm>
            <a:off x="1444383" y="4426032"/>
            <a:ext cx="4153352" cy="16311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chemeClr val="dk1"/>
                </a:solidFill>
                <a:latin typeface="Arial"/>
                <a:ea typeface="Arial"/>
                <a:cs typeface="Arial"/>
                <a:sym typeface="Arial"/>
              </a:rPr>
              <a:t>Social Media Amplification - Nossa Radio: 63K followers on socials. </a:t>
            </a:r>
            <a:r>
              <a:rPr lang="en-US" sz="1600" b="0" i="0" u="none" strike="noStrike" cap="none">
                <a:solidFill>
                  <a:schemeClr val="dk1"/>
                </a:solidFill>
                <a:latin typeface="Arial"/>
                <a:ea typeface="Arial"/>
                <a:cs typeface="Arial"/>
                <a:sym typeface="Arial"/>
              </a:rPr>
              <a:t>Estimated morning audience of approximately 20,000 listeners.</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6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Arial"/>
              <a:ea typeface="Arial"/>
              <a:cs typeface="Arial"/>
              <a:sym typeface="Arial"/>
            </a:endParaRPr>
          </a:p>
        </p:txBody>
      </p:sp>
      <p:sp>
        <p:nvSpPr>
          <p:cNvPr id="293" name="Google Shape;293;p131"/>
          <p:cNvSpPr txBox="1"/>
          <p:nvPr/>
        </p:nvSpPr>
        <p:spPr>
          <a:xfrm>
            <a:off x="1444383" y="5674854"/>
            <a:ext cx="4653249"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chemeClr val="dk1"/>
                </a:solidFill>
                <a:latin typeface="Arial"/>
                <a:ea typeface="Arial"/>
                <a:cs typeface="Arial"/>
                <a:sym typeface="Arial"/>
              </a:rPr>
              <a:t>Social Media Amplification: Java with Jimmy: </a:t>
            </a:r>
            <a:r>
              <a:rPr lang="en-US" sz="1600" b="0" i="0" u="none" strike="noStrike" cap="none">
                <a:solidFill>
                  <a:schemeClr val="dk1"/>
                </a:solidFill>
                <a:latin typeface="Arial"/>
                <a:ea typeface="Arial"/>
                <a:cs typeface="Arial"/>
                <a:sym typeface="Arial"/>
              </a:rPr>
              <a:t>2.7K Facebook likes and 644 YouTube subscribers.</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2B2E7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Arial"/>
              <a:ea typeface="Arial"/>
              <a:cs typeface="Arial"/>
              <a:sym typeface="Arial"/>
            </a:endParaRPr>
          </a:p>
        </p:txBody>
      </p:sp>
      <p:pic>
        <p:nvPicPr>
          <p:cNvPr id="294" name="Google Shape;294;p131"/>
          <p:cNvPicPr preferRelativeResize="0"/>
          <p:nvPr/>
        </p:nvPicPr>
        <p:blipFill rotWithShape="1">
          <a:blip r:embed="rId3">
            <a:alphaModFix/>
          </a:blip>
          <a:srcRect/>
          <a:stretch/>
        </p:blipFill>
        <p:spPr>
          <a:xfrm>
            <a:off x="5420695" y="5668059"/>
            <a:ext cx="640322" cy="640322"/>
          </a:xfrm>
          <a:prstGeom prst="rect">
            <a:avLst/>
          </a:prstGeom>
          <a:noFill/>
          <a:ln>
            <a:noFill/>
          </a:ln>
        </p:spPr>
      </p:pic>
      <p:pic>
        <p:nvPicPr>
          <p:cNvPr id="295" name="Google Shape;295;p131"/>
          <p:cNvPicPr preferRelativeResize="0"/>
          <p:nvPr/>
        </p:nvPicPr>
        <p:blipFill rotWithShape="1">
          <a:blip r:embed="rId3">
            <a:alphaModFix/>
          </a:blip>
          <a:srcRect/>
          <a:stretch/>
        </p:blipFill>
        <p:spPr>
          <a:xfrm>
            <a:off x="5407006" y="4496507"/>
            <a:ext cx="666508" cy="666508"/>
          </a:xfrm>
          <a:prstGeom prst="rect">
            <a:avLst/>
          </a:prstGeom>
          <a:noFill/>
          <a:ln>
            <a:noFill/>
          </a:ln>
        </p:spPr>
      </p:pic>
      <p:pic>
        <p:nvPicPr>
          <p:cNvPr id="296" name="Google Shape;296;p131"/>
          <p:cNvPicPr preferRelativeResize="0"/>
          <p:nvPr/>
        </p:nvPicPr>
        <p:blipFill rotWithShape="1">
          <a:blip r:embed="rId3">
            <a:alphaModFix/>
          </a:blip>
          <a:srcRect/>
          <a:stretch/>
        </p:blipFill>
        <p:spPr>
          <a:xfrm>
            <a:off x="710201" y="5668059"/>
            <a:ext cx="640322" cy="640322"/>
          </a:xfrm>
          <a:prstGeom prst="rect">
            <a:avLst/>
          </a:prstGeom>
          <a:noFill/>
          <a:ln>
            <a:noFill/>
          </a:ln>
        </p:spPr>
      </p:pic>
      <p:pic>
        <p:nvPicPr>
          <p:cNvPr id="297" name="Google Shape;297;p131"/>
          <p:cNvPicPr preferRelativeResize="0"/>
          <p:nvPr/>
        </p:nvPicPr>
        <p:blipFill rotWithShape="1">
          <a:blip r:embed="rId3">
            <a:alphaModFix/>
          </a:blip>
          <a:srcRect/>
          <a:stretch/>
        </p:blipFill>
        <p:spPr>
          <a:xfrm>
            <a:off x="710201" y="4523885"/>
            <a:ext cx="640322" cy="640322"/>
          </a:xfrm>
          <a:prstGeom prst="rect">
            <a:avLst/>
          </a:prstGeom>
          <a:noFill/>
          <a:ln>
            <a:noFill/>
          </a:ln>
        </p:spPr>
      </p:pic>
      <p:pic>
        <p:nvPicPr>
          <p:cNvPr id="298" name="Google Shape;298;p131"/>
          <p:cNvPicPr preferRelativeResize="0"/>
          <p:nvPr/>
        </p:nvPicPr>
        <p:blipFill rotWithShape="1">
          <a:blip r:embed="rId4">
            <a:alphaModFix/>
          </a:blip>
          <a:srcRect/>
          <a:stretch/>
        </p:blipFill>
        <p:spPr>
          <a:xfrm>
            <a:off x="620788" y="4427732"/>
            <a:ext cx="819150" cy="809625"/>
          </a:xfrm>
          <a:prstGeom prst="rect">
            <a:avLst/>
          </a:prstGeom>
          <a:noFill/>
          <a:ln>
            <a:noFill/>
          </a:ln>
        </p:spPr>
      </p:pic>
      <p:pic>
        <p:nvPicPr>
          <p:cNvPr id="299" name="Google Shape;299;p131"/>
          <p:cNvPicPr preferRelativeResize="0"/>
          <p:nvPr/>
        </p:nvPicPr>
        <p:blipFill rotWithShape="1">
          <a:blip r:embed="rId5">
            <a:alphaModFix/>
          </a:blip>
          <a:srcRect/>
          <a:stretch/>
        </p:blipFill>
        <p:spPr>
          <a:xfrm>
            <a:off x="620788" y="5598007"/>
            <a:ext cx="819150" cy="809625"/>
          </a:xfrm>
          <a:prstGeom prst="rect">
            <a:avLst/>
          </a:prstGeom>
          <a:noFill/>
          <a:ln>
            <a:noFill/>
          </a:ln>
        </p:spPr>
      </p:pic>
      <p:pic>
        <p:nvPicPr>
          <p:cNvPr id="300" name="Google Shape;300;p131" descr="A person wearing headphones and microphone&#10;&#10;AI-generated content may be incorrect."/>
          <p:cNvPicPr preferRelativeResize="0"/>
          <p:nvPr/>
        </p:nvPicPr>
        <p:blipFill rotWithShape="1">
          <a:blip r:embed="rId6">
            <a:alphaModFix/>
          </a:blip>
          <a:srcRect l="536" t="30225" r="224" b="388"/>
          <a:stretch/>
        </p:blipFill>
        <p:spPr>
          <a:xfrm>
            <a:off x="9573294" y="1278998"/>
            <a:ext cx="2634476" cy="2984946"/>
          </a:xfrm>
          <a:prstGeom prst="rect">
            <a:avLst/>
          </a:prstGeom>
          <a:noFill/>
          <a:ln>
            <a:noFill/>
          </a:ln>
        </p:spPr>
      </p:pic>
      <p:pic>
        <p:nvPicPr>
          <p:cNvPr id="301" name="Google Shape;301;p131" descr="A person and person sitting in a chair with microphones&#10;&#10;AI-generated content may be incorrect."/>
          <p:cNvPicPr preferRelativeResize="0"/>
          <p:nvPr/>
        </p:nvPicPr>
        <p:blipFill rotWithShape="1">
          <a:blip r:embed="rId7">
            <a:alphaModFix/>
          </a:blip>
          <a:srcRect l="-156" t="-261" r="26190" b="963"/>
          <a:stretch/>
        </p:blipFill>
        <p:spPr>
          <a:xfrm>
            <a:off x="6342306" y="1297299"/>
            <a:ext cx="3246581" cy="2850398"/>
          </a:xfrm>
          <a:prstGeom prst="rect">
            <a:avLst/>
          </a:prstGeom>
          <a:noFill/>
          <a:ln>
            <a:noFill/>
          </a:ln>
        </p:spPr>
      </p:pic>
      <p:pic>
        <p:nvPicPr>
          <p:cNvPr id="302" name="Google Shape;302;p131" descr="A person and person talking into a microphone&#10;&#10;AI-generated content may be incorrect."/>
          <p:cNvPicPr preferRelativeResize="0"/>
          <p:nvPr/>
        </p:nvPicPr>
        <p:blipFill rotWithShape="1">
          <a:blip r:embed="rId8">
            <a:alphaModFix/>
          </a:blip>
          <a:srcRect/>
          <a:stretch/>
        </p:blipFill>
        <p:spPr>
          <a:xfrm>
            <a:off x="6343520" y="3808237"/>
            <a:ext cx="5851483" cy="3072401"/>
          </a:xfrm>
          <a:prstGeom prst="rect">
            <a:avLst/>
          </a:prstGeom>
          <a:noFill/>
          <a:ln>
            <a:noFill/>
          </a:ln>
        </p:spPr>
      </p:pic>
    </p:spTree>
    <p:extLst>
      <p:ext uri="{BB962C8B-B14F-4D97-AF65-F5344CB8AC3E}">
        <p14:creationId xmlns:p14="http://schemas.microsoft.com/office/powerpoint/2010/main" val="34061449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RcblEEfJJRA3Z_qO1pXby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RcblEEfJJRA3Z_qO1pXby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yKF_gv.pZbm2Rgq6p__oA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yKF_gv.pZbm2Rgq6p__oA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RcblEEfJJRA3Z_qO1pXby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RcblEEfJJRA3Z_qO1pXby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xecutive Office of Health and Human Services Grid 16:9 - 25478">
  <a:themeElements>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6E7FF"/>
        </a:solidFill>
        <a:ln w="9525" cap="rnd" cmpd="sng" algn="ctr">
          <a:solidFill>
            <a:srgbClr val="D6E7FF"/>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sz="1200" dirty="0" err="1"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eme2">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F9035EDB-9FD0-4E33-8200-200804FF3B5B}" vid="{0FC188ED-BAC5-4598-BC23-5E1AFFECB620}"/>
    </a:ext>
  </a:extLst>
</a:theme>
</file>

<file path=ppt/theme/theme3.xml><?xml version="1.0" encoding="utf-8"?>
<a:theme xmlns:a="http://schemas.openxmlformats.org/drawingml/2006/main" name="1_DMA Presentatio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Executive Office of Health and Human Services Grid 16:9 - 25478">
  <a:themeElements>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6E7FF"/>
        </a:solidFill>
        <a:ln w="9525" cap="rnd" cmpd="sng" algn="ctr">
          <a:solidFill>
            <a:srgbClr val="D6E7FF"/>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sz="1200" dirty="0" err="1"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5.xml><?xml version="1.0" encoding="utf-8"?>
<a:theme xmlns:a="http://schemas.openxmlformats.org/drawingml/2006/main" name="2_DMA Presentatio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Cover">
  <a:themeElements>
    <a:clrScheme name="ASG">
      <a:dk1>
        <a:srgbClr val="495A71"/>
      </a:dk1>
      <a:lt1>
        <a:srgbClr val="FFFFFF"/>
      </a:lt1>
      <a:dk2>
        <a:srgbClr val="FFC000"/>
      </a:dk2>
      <a:lt2>
        <a:srgbClr val="FFFFFF"/>
      </a:lt2>
      <a:accent1>
        <a:srgbClr val="00168F"/>
      </a:accent1>
      <a:accent2>
        <a:srgbClr val="FFC000"/>
      </a:accent2>
      <a:accent3>
        <a:srgbClr val="8AAE3F"/>
      </a:accent3>
      <a:accent4>
        <a:srgbClr val="00168F"/>
      </a:accent4>
      <a:accent5>
        <a:srgbClr val="ED3048"/>
      </a:accent5>
      <a:accent6>
        <a:srgbClr val="BFBFBF"/>
      </a:accent6>
      <a:hlink>
        <a:srgbClr val="0563C1"/>
      </a:hlink>
      <a:folHlink>
        <a:srgbClr val="ADB9CA"/>
      </a:folHlink>
    </a:clrScheme>
    <a:fontScheme name="ASG">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xt">
  <a:themeElements>
    <a:clrScheme name="ASG">
      <a:dk1>
        <a:srgbClr val="495A71"/>
      </a:dk1>
      <a:lt1>
        <a:srgbClr val="FFFFFF"/>
      </a:lt1>
      <a:dk2>
        <a:srgbClr val="FFC000"/>
      </a:dk2>
      <a:lt2>
        <a:srgbClr val="FFFFFF"/>
      </a:lt2>
      <a:accent1>
        <a:srgbClr val="00168F"/>
      </a:accent1>
      <a:accent2>
        <a:srgbClr val="FFC000"/>
      </a:accent2>
      <a:accent3>
        <a:srgbClr val="8AAE3F"/>
      </a:accent3>
      <a:accent4>
        <a:srgbClr val="00168F"/>
      </a:accent4>
      <a:accent5>
        <a:srgbClr val="ED3048"/>
      </a:accent5>
      <a:accent6>
        <a:srgbClr val="BFBFBF"/>
      </a:accent6>
      <a:hlink>
        <a:srgbClr val="0563C1"/>
      </a:hlink>
      <a:folHlink>
        <a:srgbClr val="ADB9CA"/>
      </a:folHlink>
    </a:clrScheme>
    <a:fontScheme name="ASG">
      <a:majorFont>
        <a:latin typeface="FreeSans"/>
        <a:ea typeface=""/>
        <a:cs typeface=""/>
      </a:majorFont>
      <a:minorFont>
        <a:latin typeface="Free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Blank">
  <a:themeElements>
    <a:clrScheme name="ASG">
      <a:dk1>
        <a:srgbClr val="495A71"/>
      </a:dk1>
      <a:lt1>
        <a:srgbClr val="FFFFFF"/>
      </a:lt1>
      <a:dk2>
        <a:srgbClr val="FFC000"/>
      </a:dk2>
      <a:lt2>
        <a:srgbClr val="FFFFFF"/>
      </a:lt2>
      <a:accent1>
        <a:srgbClr val="00168F"/>
      </a:accent1>
      <a:accent2>
        <a:srgbClr val="FFC000"/>
      </a:accent2>
      <a:accent3>
        <a:srgbClr val="8AAE3F"/>
      </a:accent3>
      <a:accent4>
        <a:srgbClr val="00168F"/>
      </a:accent4>
      <a:accent5>
        <a:srgbClr val="ED3048"/>
      </a:accent5>
      <a:accent6>
        <a:srgbClr val="BFBFBF"/>
      </a:accent6>
      <a:hlink>
        <a:srgbClr val="0563C1"/>
      </a:hlink>
      <a:folHlink>
        <a:srgbClr val="ADB9CA"/>
      </a:folHlink>
    </a:clrScheme>
    <a:fontScheme name="asg2">
      <a:majorFont>
        <a:latin typeface="FreeSans"/>
        <a:ea typeface=""/>
        <a:cs typeface=""/>
      </a:majorFont>
      <a:minorFont>
        <a:latin typeface="Free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10.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11.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12.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13.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14.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15.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16.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17.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18.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19.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2.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20.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21.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22.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23.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24.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25.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26.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27.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28.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29.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3.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30.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31.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32.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33.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34.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35.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36.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37.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38.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39.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4.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40.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41.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42.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43.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44.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45.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46.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47.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48.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49.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5.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50.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51.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52.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53.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54.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55.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56.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57.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58.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59.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6.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60.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61.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62.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7.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8.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9.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38b49f8-851e-4dd7-8455-fccf867cf785" xsi:nil="true"/>
    <lcf76f155ced4ddcb4097134ff3c332f xmlns="a6290ad0-cc61-4d48-992b-03735c8036f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08E622194A43049A7A1736E19D83AD2" ma:contentTypeVersion="11" ma:contentTypeDescription="Create a new document." ma:contentTypeScope="" ma:versionID="f118f13773961f291d3f6f1d6dee94af">
  <xsd:schema xmlns:xsd="http://www.w3.org/2001/XMLSchema" xmlns:xs="http://www.w3.org/2001/XMLSchema" xmlns:p="http://schemas.microsoft.com/office/2006/metadata/properties" xmlns:ns2="a6290ad0-cc61-4d48-992b-03735c8036f2" xmlns:ns3="d38b49f8-851e-4dd7-8455-fccf867cf785" targetNamespace="http://schemas.microsoft.com/office/2006/metadata/properties" ma:root="true" ma:fieldsID="e5b5c23035c32a1b649b0bc1329c408a" ns2:_="" ns3:_="">
    <xsd:import namespace="a6290ad0-cc61-4d48-992b-03735c8036f2"/>
    <xsd:import namespace="d38b49f8-851e-4dd7-8455-fccf867cf78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290ad0-cc61-4d48-992b-03735c8036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8b49f8-851e-4dd7-8455-fccf867cf78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a3b8eb9-940a-4da3-bfc5-f1dd3aab0521}" ma:internalName="TaxCatchAll" ma:showField="CatchAllData" ma:web="d38b49f8-851e-4dd7-8455-fccf867cf7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FCD993-90F7-48F4-AFED-BB8E0C93F040}">
  <ds:schemaRefs>
    <ds:schemaRef ds:uri="http://schemas.microsoft.com/sharepoint/v3/contenttype/forms"/>
  </ds:schemaRefs>
</ds:datastoreItem>
</file>

<file path=customXml/itemProps2.xml><?xml version="1.0" encoding="utf-8"?>
<ds:datastoreItem xmlns:ds="http://schemas.openxmlformats.org/officeDocument/2006/customXml" ds:itemID="{39A71EEF-00E1-4281-A8FA-7F47B3B30FBF}">
  <ds:schemaRefs>
    <ds:schemaRef ds:uri="a6290ad0-cc61-4d48-992b-03735c8036f2"/>
    <ds:schemaRef ds:uri="d38b49f8-851e-4dd7-8455-fccf867cf78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89735B7-E32A-40C6-A34A-FBD01C1F37F0}">
  <ds:schemaRefs>
    <ds:schemaRef ds:uri="a6290ad0-cc61-4d48-992b-03735c8036f2"/>
    <ds:schemaRef ds:uri="d38b49f8-851e-4dd7-8455-fccf867cf7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23</Slides>
  <Notes>23</Notes>
  <HiddenSlides>0</HiddenSlides>
  <ScaleCrop>false</ScaleCrop>
  <HeadingPairs>
    <vt:vector size="4" baseType="variant">
      <vt:variant>
        <vt:lpstr>Theme</vt:lpstr>
      </vt:variant>
      <vt:variant>
        <vt:i4>9</vt:i4>
      </vt:variant>
      <vt:variant>
        <vt:lpstr>Slide Titles</vt:lpstr>
      </vt:variant>
      <vt:variant>
        <vt:i4>23</vt:i4>
      </vt:variant>
    </vt:vector>
  </HeadingPairs>
  <TitlesOfParts>
    <vt:vector size="32" baseType="lpstr">
      <vt:lpstr>Executive Office of Health and Human Services Grid 16:9 - 25478</vt:lpstr>
      <vt:lpstr>Theme2</vt:lpstr>
      <vt:lpstr>1_DMA Presentation</vt:lpstr>
      <vt:lpstr>1_Executive Office of Health and Human Services Grid 16:9 - 25478</vt:lpstr>
      <vt:lpstr>2_DMA Presentation</vt:lpstr>
      <vt:lpstr>1_Office Theme</vt:lpstr>
      <vt:lpstr>Cover</vt:lpstr>
      <vt:lpstr>Text</vt:lpstr>
      <vt:lpstr>Blank</vt:lpstr>
      <vt:lpstr>Office of Behavioral Health Promotion and Prevention</vt:lpstr>
      <vt:lpstr> Agenda</vt:lpstr>
      <vt:lpstr>RFA Update   Applications Review   </vt:lpstr>
      <vt:lpstr>RFA Timeline</vt:lpstr>
      <vt:lpstr>Application Summary</vt:lpstr>
      <vt:lpstr>Upcoming Campaign  Final Summary </vt:lpstr>
      <vt:lpstr>What's On Your Mind?   Executive Summary</vt:lpstr>
      <vt:lpstr>Paid Media Activity</vt:lpstr>
      <vt:lpstr>Earned Media - OBHPP Earned Media Reach &amp; Impact</vt:lpstr>
      <vt:lpstr>Performance Summary </vt:lpstr>
      <vt:lpstr>Campaign Geographic Reach</vt:lpstr>
      <vt:lpstr>Learnings &amp; Recommendations</vt:lpstr>
      <vt:lpstr>Workforce Campaign Update   Initial Concepts for Feedback </vt:lpstr>
      <vt:lpstr>Workforce Campaign Purpose</vt:lpstr>
      <vt:lpstr>Media Channels</vt:lpstr>
      <vt:lpstr>PowerPoint Presentation</vt:lpstr>
      <vt:lpstr>Concept 1: Alternative Taglines</vt:lpstr>
      <vt:lpstr>PowerPoint Presentation</vt:lpstr>
      <vt:lpstr>PowerPoint Presentation</vt:lpstr>
      <vt:lpstr>Concept 2: Alternative Taglines</vt:lpstr>
      <vt:lpstr>Looking Ahead  </vt:lpstr>
      <vt:lpstr>Looking Ahead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Gene, Cherline (DMH)</dc:creator>
  <cp:revision>2</cp:revision>
  <dcterms:created xsi:type="dcterms:W3CDTF">2025-06-11T23:21:52Z</dcterms:created>
  <dcterms:modified xsi:type="dcterms:W3CDTF">2026-04-07T15:12:05Z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0x010100008E622194A43049A7A1736E19D83AD2</vt:lpwstr>
  </property>
  <property fmtid="{D5CDD505-2E9C-101B-9397-08002B2CF9AE}" pid="3" name="MediaServiceImageTags">
    <vt:lpwstr/>
  </property>
</Properties>
</file>