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heme/themeOverride1.xml" ContentType="application/vnd.openxmlformats-officedocument.themeOverride+xml"/>
  <Override PartName="/ppt/tags/tag8.xml" ContentType="application/vnd.openxmlformats-officedocument.presentationml.tags+xml"/>
  <Override PartName="/ppt/theme/themeOverride2.xml" ContentType="application/vnd.openxmlformats-officedocument.themeOverride+xml"/>
  <Override PartName="/ppt/tags/tag9.xml" ContentType="application/vnd.openxmlformats-officedocument.presentationml.tags+xml"/>
  <Override PartName="/ppt/theme/themeOverride3.xml" ContentType="application/vnd.openxmlformats-officedocument.themeOverride+xml"/>
  <Override PartName="/ppt/tags/tag10.xml" ContentType="application/vnd.openxmlformats-officedocument.presentationml.tags+xml"/>
  <Override PartName="/ppt/theme/themeOverride4.xml" ContentType="application/vnd.openxmlformats-officedocument.themeOverride+xml"/>
  <Override PartName="/ppt/tags/tag11.xml" ContentType="application/vnd.openxmlformats-officedocument.presentationml.tags+xml"/>
  <Override PartName="/ppt/theme/themeOverride5.xml" ContentType="application/vnd.openxmlformats-officedocument.themeOverride+xml"/>
  <Override PartName="/ppt/tags/tag12.xml" ContentType="application/vnd.openxmlformats-officedocument.presentationml.tags+xml"/>
  <Override PartName="/ppt/theme/themeOverride6.xml" ContentType="application/vnd.openxmlformats-officedocument.themeOverride+xml"/>
  <Override PartName="/ppt/tags/tag13.xml" ContentType="application/vnd.openxmlformats-officedocument.presentationml.tags+xml"/>
  <Override PartName="/ppt/theme/themeOverride7.xml" ContentType="application/vnd.openxmlformats-officedocument.themeOverride+xml"/>
  <Override PartName="/ppt/tags/tag14.xml" ContentType="application/vnd.openxmlformats-officedocument.presentationml.tags+xml"/>
  <Override PartName="/ppt/tags/tag15.xml" ContentType="application/vnd.openxmlformats-officedocument.presentationml.tags+xml"/>
  <Override PartName="/ppt/theme/themeOverride8.xml" ContentType="application/vnd.openxmlformats-officedocument.themeOverride+xml"/>
  <Override PartName="/ppt/tags/tag16.xml" ContentType="application/vnd.openxmlformats-officedocument.presentationml.tags+xml"/>
  <Override PartName="/ppt/tags/tag17.xml" ContentType="application/vnd.openxmlformats-officedocument.presentationml.tags+xml"/>
  <Override PartName="/ppt/theme/themeOverride9.xml" ContentType="application/vnd.openxmlformats-officedocument.themeOverride+xml"/>
  <Override PartName="/ppt/tags/tag18.xml" ContentType="application/vnd.openxmlformats-officedocument.presentationml.tags+xml"/>
  <Override PartName="/ppt/tags/tag19.xml" ContentType="application/vnd.openxmlformats-officedocument.presentationml.tags+xml"/>
  <Override PartName="/ppt/theme/themeOverride10.xml" ContentType="application/vnd.openxmlformats-officedocument.themeOverride+xml"/>
  <Override PartName="/ppt/tags/tag20.xml" ContentType="application/vnd.openxmlformats-officedocument.presentationml.tags+xml"/>
  <Override PartName="/ppt/tags/tag21.xml" ContentType="application/vnd.openxmlformats-officedocument.presentationml.tags+xml"/>
  <Override PartName="/ppt/theme/themeOverride11.xml" ContentType="application/vnd.openxmlformats-officedocument.themeOverr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heme/themeOverride12.xml" ContentType="application/vnd.openxmlformats-officedocument.themeOverride+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heme/themeOverride13.xml" ContentType="application/vnd.openxmlformats-officedocument.themeOverride+xml"/>
  <Override PartName="/ppt/tags/tag38.xml" ContentType="application/vnd.openxmlformats-officedocument.presentationml.tags+xml"/>
  <Override PartName="/ppt/theme/themeOverride14.xml" ContentType="application/vnd.openxmlformats-officedocument.themeOverride+xml"/>
  <Override PartName="/ppt/tags/tag39.xml" ContentType="application/vnd.openxmlformats-officedocument.presentationml.tags+xml"/>
  <Override PartName="/ppt/theme/themeOverride15.xml" ContentType="application/vnd.openxmlformats-officedocument.themeOverride+xml"/>
  <Override PartName="/ppt/tags/tag40.xml" ContentType="application/vnd.openxmlformats-officedocument.presentationml.tags+xml"/>
  <Override PartName="/ppt/theme/themeOverride16.xml" ContentType="application/vnd.openxmlformats-officedocument.themeOverride+xml"/>
  <Override PartName="/ppt/tags/tag41.xml" ContentType="application/vnd.openxmlformats-officedocument.presentationml.tags+xml"/>
  <Override PartName="/ppt/theme/themeOverride17.xml" ContentType="application/vnd.openxmlformats-officedocument.themeOverride+xml"/>
  <Override PartName="/ppt/tags/tag42.xml" ContentType="application/vnd.openxmlformats-officedocument.presentationml.tags+xml"/>
  <Override PartName="/ppt/theme/themeOverride18.xml" ContentType="application/vnd.openxmlformats-officedocument.themeOverride+xml"/>
  <Override PartName="/ppt/tags/tag43.xml" ContentType="application/vnd.openxmlformats-officedocument.presentationml.tags+xml"/>
  <Override PartName="/ppt/theme/themeOverride19.xml" ContentType="application/vnd.openxmlformats-officedocument.themeOverride+xml"/>
  <Override PartName="/ppt/tags/tag44.xml" ContentType="application/vnd.openxmlformats-officedocument.presentationml.tags+xml"/>
  <Override PartName="/ppt/tags/tag45.xml" ContentType="application/vnd.openxmlformats-officedocument.presentationml.tags+xml"/>
  <Override PartName="/ppt/theme/themeOverride20.xml" ContentType="application/vnd.openxmlformats-officedocument.themeOverride+xml"/>
  <Override PartName="/ppt/tags/tag46.xml" ContentType="application/vnd.openxmlformats-officedocument.presentationml.tags+xml"/>
  <Override PartName="/ppt/tags/tag47.xml" ContentType="application/vnd.openxmlformats-officedocument.presentationml.tags+xml"/>
  <Override PartName="/ppt/theme/themeOverride21.xml" ContentType="application/vnd.openxmlformats-officedocument.themeOverride+xml"/>
  <Override PartName="/ppt/tags/tag48.xml" ContentType="application/vnd.openxmlformats-officedocument.presentationml.tags+xml"/>
  <Override PartName="/ppt/tags/tag49.xml" ContentType="application/vnd.openxmlformats-officedocument.presentationml.tags+xml"/>
  <Override PartName="/ppt/theme/themeOverride22.xml" ContentType="application/vnd.openxmlformats-officedocument.themeOverride+xml"/>
  <Override PartName="/ppt/tags/tag50.xml" ContentType="application/vnd.openxmlformats-officedocument.presentationml.tags+xml"/>
  <Override PartName="/ppt/tags/tag51.xml" ContentType="application/vnd.openxmlformats-officedocument.presentationml.tags+xml"/>
  <Override PartName="/ppt/theme/themeOverride23.xml" ContentType="application/vnd.openxmlformats-officedocument.themeOverride+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heme/themeOverride24.xml" ContentType="application/vnd.openxmlformats-officedocument.themeOverride+xml"/>
  <Override PartName="/ppt/tags/tag56.xml" ContentType="application/vnd.openxmlformats-officedocument.presentationml.tags+xml"/>
  <Override PartName="/ppt/theme/themeOverride25.xml" ContentType="application/vnd.openxmlformats-officedocument.themeOverride+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heme/themeOverride26.xml" ContentType="application/vnd.openxmlformats-officedocument.themeOverride+xml"/>
  <Override PartName="/ppt/tags/tag62.xml" ContentType="application/vnd.openxmlformats-officedocument.presentationml.tags+xml"/>
  <Override PartName="/ppt/tags/tag63.xml" ContentType="application/vnd.openxmlformats-officedocument.presentationml.tags+xml"/>
  <Override PartName="/ppt/theme/themeOverride27.xml" ContentType="application/vnd.openxmlformats-officedocument.themeOverride+xml"/>
  <Override PartName="/ppt/tags/tag64.xml" ContentType="application/vnd.openxmlformats-officedocument.presentationml.tags+xml"/>
  <Override PartName="/ppt/theme/themeOverride28.xml" ContentType="application/vnd.openxmlformats-officedocument.themeOverride+xml"/>
  <Override PartName="/ppt/tags/tag65.xml" ContentType="application/vnd.openxmlformats-officedocument.presentationml.tags+xml"/>
  <Override PartName="/ppt/theme/themeOverride29.xml" ContentType="application/vnd.openxmlformats-officedocument.themeOverride+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heme/themeOverride30.xml" ContentType="application/vnd.openxmlformats-officedocument.themeOverride+xml"/>
  <Override PartName="/ppt/tags/tag71.xml" ContentType="application/vnd.openxmlformats-officedocument.presentationml.tags+xml"/>
  <Override PartName="/ppt/theme/themeOverride31.xml" ContentType="application/vnd.openxmlformats-officedocument.themeOverride+xml"/>
  <Override PartName="/ppt/tags/tag72.xml" ContentType="application/vnd.openxmlformats-officedocument.presentationml.tags+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2.xml" ContentType="application/vnd.openxmlformats-officedocument.theme+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theme/theme3.xml" ContentType="application/vnd.openxmlformats-officedocument.theme+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theme/theme4.xml" ContentType="application/vnd.openxmlformats-officedocument.theme+xml"/>
  <Override PartName="/ppt/tags/tag73.xml" ContentType="application/vnd.openxmlformats-officedocument.presentationml.tags+xml"/>
  <Override PartName="/ppt/tags/tag74.xml" ContentType="application/vnd.openxmlformats-officedocument.presentationml.tags+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4" r:id="rId4"/>
    <p:sldMasterId id="2147483927" r:id="rId5"/>
    <p:sldMasterId id="2147484011" r:id="rId6"/>
    <p:sldMasterId id="2147484025" r:id="rId7"/>
  </p:sldMasterIdLst>
  <p:notesMasterIdLst>
    <p:notesMasterId r:id="rId32"/>
  </p:notesMasterIdLst>
  <p:sldIdLst>
    <p:sldId id="2145707690" r:id="rId8"/>
    <p:sldId id="2145705390" r:id="rId9"/>
    <p:sldId id="2145707736" r:id="rId10"/>
    <p:sldId id="2145707708" r:id="rId11"/>
    <p:sldId id="2145707805" r:id="rId12"/>
    <p:sldId id="2145707806" r:id="rId13"/>
    <p:sldId id="2145707816" r:id="rId14"/>
    <p:sldId id="2145707711" r:id="rId15"/>
    <p:sldId id="2145707794" r:id="rId16"/>
    <p:sldId id="2145707812" r:id="rId17"/>
    <p:sldId id="2145707737" r:id="rId18"/>
    <p:sldId id="2145707798" r:id="rId19"/>
    <p:sldId id="2145707818" r:id="rId20"/>
    <p:sldId id="2145707817" r:id="rId21"/>
    <p:sldId id="2145707822" r:id="rId22"/>
    <p:sldId id="2145707803" r:id="rId23"/>
    <p:sldId id="2145707813" r:id="rId24"/>
    <p:sldId id="2145707735" r:id="rId25"/>
    <p:sldId id="2145707732" r:id="rId26"/>
    <p:sldId id="2145707807" r:id="rId27"/>
    <p:sldId id="2145707824" r:id="rId28"/>
    <p:sldId id="2145707808" r:id="rId29"/>
    <p:sldId id="2145707809" r:id="rId30"/>
    <p:sldId id="2145707825"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EC65442-37E5-E6CF-E304-4F499491C87E}" name="Mughal, Sarah (DMH)" initials="MS" userId="S::sarah.mughal@mass.gov::cb916a98-0a91-45fc-850d-67eae8a388c2" providerId="AD"/>
  <p188:author id="{53F2E2AE-9532-959D-0715-5435CE014B71}" name="Aguocha, Funmi" initials="AF" userId="S::oluwafunmilayo.aguocha2@mass.gov::3fe5e006-64a4-4d32-a18a-c37ae06d944a" providerId="AD"/>
  <p188:author id="{4A703EFD-4FCD-73EB-7EF0-ED7B0DC204AF}" name="Gene, Cherline (DMH)" initials="GC" userId="S::cherline.gene2@mass.gov::4fdb5886-d0a7-4d0f-aeb4-1cac21c6186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43C7A"/>
    <a:srgbClr val="00A4DE"/>
    <a:srgbClr val="2DD6B2"/>
    <a:srgbClr val="100259"/>
    <a:srgbClr val="5D779A"/>
    <a:srgbClr val="000000"/>
    <a:srgbClr val="F0F2F6"/>
    <a:srgbClr val="374967"/>
    <a:srgbClr val="C3CDDB"/>
    <a:srgbClr val="DBE1E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snapToGrid="0">
      <p:cViewPr varScale="1">
        <p:scale>
          <a:sx n="60" d="100"/>
          <a:sy n="60" d="100"/>
        </p:scale>
        <p:origin x="816"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21" Type="http://schemas.openxmlformats.org/officeDocument/2006/relationships/slide" Target="slides/slide14.xml"/><Relationship Id="rId34" Type="http://schemas.openxmlformats.org/officeDocument/2006/relationships/viewProps" Target="viewProps.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notesMaster" Target="notesMasters/notesMaster1.xml"/><Relationship Id="rId37"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tableStyles" Target="tableStyle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theme" Target="theme/theme1.xml"/><Relationship Id="rId8" Type="http://schemas.openxmlformats.org/officeDocument/2006/relationships/slide" Target="slides/slide1.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0007B35-39AC-43E8-B38A-1906A23D8B9D}" type="datetimeFigureOut">
              <a:rPr lang="en-US" smtClean="0"/>
              <a:t>7/29/2026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C8C52A5-C410-4194-9AC7-F014BDD1FA75}" type="slidenum">
              <a:rPr lang="en-US" smtClean="0"/>
              <a:t>‹#›</a:t>
            </a:fld>
            <a:endParaRPr lang="en-US"/>
          </a:p>
        </p:txBody>
      </p:sp>
    </p:spTree>
    <p:extLst>
      <p:ext uri="{BB962C8B-B14F-4D97-AF65-F5344CB8AC3E}">
        <p14:creationId xmlns:p14="http://schemas.microsoft.com/office/powerpoint/2010/main" val="16220632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C8C52A5-C410-4194-9AC7-F014BDD1FA75}" type="slidenum">
              <a:rPr lang="en-US" smtClean="0"/>
              <a:t>1</a:t>
            </a:fld>
            <a:endParaRPr lang="en-US"/>
          </a:p>
        </p:txBody>
      </p:sp>
    </p:spTree>
    <p:extLst>
      <p:ext uri="{BB962C8B-B14F-4D97-AF65-F5344CB8AC3E}">
        <p14:creationId xmlns:p14="http://schemas.microsoft.com/office/powerpoint/2010/main" val="40552884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EEF1A4-6991-7F6B-2D84-E3BB0F8C28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120EE1-15FE-E02D-7F8F-673003734D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812E69-9445-64FD-69A8-4F0CBB680E03}"/>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6225213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0843D4-BCF5-0183-B4A5-26C2C1DBD6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856A66-08ED-56F5-3B8B-0D4F3ED3985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D37008-E299-EB43-D41D-D963B01837A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2C7EE23-6771-F772-DE25-94F96FD01E4A}"/>
              </a:ext>
            </a:extLst>
          </p:cNvPr>
          <p:cNvSpPr>
            <a:spLocks noGrp="1"/>
          </p:cNvSpPr>
          <p:nvPr>
            <p:ph type="sldNum" sz="quarter" idx="5"/>
          </p:nvPr>
        </p:nvSpPr>
        <p:spPr/>
        <p:txBody>
          <a:bodyPr/>
          <a:lstStyle/>
          <a:p>
            <a:fld id="{AC8C52A5-C410-4194-9AC7-F014BDD1FA75}" type="slidenum">
              <a:rPr lang="en-US" smtClean="0"/>
              <a:t>11</a:t>
            </a:fld>
            <a:endParaRPr lang="en-US"/>
          </a:p>
        </p:txBody>
      </p:sp>
    </p:spTree>
    <p:extLst>
      <p:ext uri="{BB962C8B-B14F-4D97-AF65-F5344CB8AC3E}">
        <p14:creationId xmlns:p14="http://schemas.microsoft.com/office/powerpoint/2010/main" val="17750265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1BAF7F-6F73-E89F-AF6D-1ABE204D03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1649DC-1E0F-23C4-EBA6-3BC219F9FE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C8C6941-FCD0-A264-35F6-84228947C8C9}"/>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9064142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276163-5CA7-C890-D5DF-4FD9B492D9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807CBE-A983-2BAE-5FD3-1796C770382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B5EAE7C-3993-3768-4BA4-BA429DB019CA}"/>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5058596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a:extLst>
            <a:ext uri="{FF2B5EF4-FFF2-40B4-BE49-F238E27FC236}">
              <a16:creationId xmlns:a16="http://schemas.microsoft.com/office/drawing/2014/main" id="{87F3EDB1-992A-A63A-3F20-1BC72880F01D}"/>
            </a:ext>
          </a:extLst>
        </p:cNvPr>
        <p:cNvGrpSpPr/>
        <p:nvPr/>
      </p:nvGrpSpPr>
      <p:grpSpPr>
        <a:xfrm>
          <a:off x="0" y="0"/>
          <a:ext cx="0" cy="0"/>
          <a:chOff x="0" y="0"/>
          <a:chExt cx="0" cy="0"/>
        </a:xfrm>
      </p:grpSpPr>
      <p:sp>
        <p:nvSpPr>
          <p:cNvPr id="331" name="Google Shape;331;g3e1f850c9a5_1_0:notes">
            <a:extLst>
              <a:ext uri="{FF2B5EF4-FFF2-40B4-BE49-F238E27FC236}">
                <a16:creationId xmlns:a16="http://schemas.microsoft.com/office/drawing/2014/main" id="{0F71F5BC-0253-7757-AA99-54772FCAF5D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2" name="Google Shape;332;g3e1f850c9a5_1_0:notes">
            <a:extLst>
              <a:ext uri="{FF2B5EF4-FFF2-40B4-BE49-F238E27FC236}">
                <a16:creationId xmlns:a16="http://schemas.microsoft.com/office/drawing/2014/main" id="{E8AEC258-F770-D8AD-7A78-8CC528221F9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097864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05D09D-1AC4-F4F1-84BE-648CE8DDBB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3FDDAE-4375-B8E5-42B0-706668E92C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AA1AF6-383D-FD2E-0B47-EFEE947FFD59}"/>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8229082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81B85C-A695-88E4-7327-7D4C304B96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02A42E-A530-85DF-3FCC-AFDC4114AA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F27666D-D2E0-B944-BBCC-6A76B53D9564}"/>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5954601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6D0D30-30E9-05E1-D6AD-F773A0D86B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060F06-E931-EE8B-52BC-3D672F8230C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527B9E-EB15-282B-6079-7E759B48AAE5}"/>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5254783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C8C52A5-C410-4194-9AC7-F014BDD1FA75}" type="slidenum">
              <a:rPr lang="en-US" smtClean="0"/>
              <a:t>18</a:t>
            </a:fld>
            <a:endParaRPr lang="en-US"/>
          </a:p>
        </p:txBody>
      </p:sp>
    </p:spTree>
    <p:extLst>
      <p:ext uri="{BB962C8B-B14F-4D97-AF65-F5344CB8AC3E}">
        <p14:creationId xmlns:p14="http://schemas.microsoft.com/office/powerpoint/2010/main" val="37671284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985C83-1037-AD38-C226-9992F9493A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463176-6BA3-1046-2275-FC02E4D3830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A42F62-C6C5-43AB-D1C7-AD1DFEEC467B}"/>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749865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C8C52A5-C410-4194-9AC7-F014BDD1FA75}" type="slidenum">
              <a:rPr lang="en-US" smtClean="0"/>
              <a:t>2</a:t>
            </a:fld>
            <a:endParaRPr lang="en-US"/>
          </a:p>
        </p:txBody>
      </p:sp>
    </p:spTree>
    <p:extLst>
      <p:ext uri="{BB962C8B-B14F-4D97-AF65-F5344CB8AC3E}">
        <p14:creationId xmlns:p14="http://schemas.microsoft.com/office/powerpoint/2010/main" val="40924114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4266D3-F687-1139-7B85-53B2E5A29B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A1A2F7-34CF-04B2-1D1C-97B4D415A2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5181C3C-A6CC-6773-76E0-039E9A27547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B2F3884-ACD4-53EB-82DD-CB9FC7743DF3}"/>
              </a:ext>
            </a:extLst>
          </p:cNvPr>
          <p:cNvSpPr>
            <a:spLocks noGrp="1"/>
          </p:cNvSpPr>
          <p:nvPr>
            <p:ph type="sldNum" sz="quarter" idx="5"/>
          </p:nvPr>
        </p:nvSpPr>
        <p:spPr/>
        <p:txBody>
          <a:bodyPr/>
          <a:lstStyle/>
          <a:p>
            <a:fld id="{AC8C52A5-C410-4194-9AC7-F014BDD1FA75}" type="slidenum">
              <a:rPr lang="en-US" smtClean="0"/>
              <a:t>20</a:t>
            </a:fld>
            <a:endParaRPr lang="en-US"/>
          </a:p>
        </p:txBody>
      </p:sp>
    </p:spTree>
    <p:extLst>
      <p:ext uri="{BB962C8B-B14F-4D97-AF65-F5344CB8AC3E}">
        <p14:creationId xmlns:p14="http://schemas.microsoft.com/office/powerpoint/2010/main" val="30044322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12C403-200B-8D1D-C5AC-75E667DD5B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412865-8B55-DD37-393E-ADF371AFE76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D934EC3-069D-1FBD-1160-2995F82D967C}"/>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5052864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7832C1-12DB-AF4D-9BDF-689F98FEE2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927737-7731-47C9-562D-FD4EBD77821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9F6E8B-6458-B4AD-89A2-31CAE1322F73}"/>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51279328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DD5501-5906-8D6D-4850-76876EA75A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FD560C-3D5C-1866-7844-8123B610B52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56CD968-6AD1-F477-6B2A-05254C23D247}"/>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96959163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FBAEC0-94FC-173E-9AEE-1923A4C09A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033760-3D28-BBEA-5003-14F9117D88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746844-3DC5-F326-C8B6-F2481FD0C57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38E406C-334D-EC8C-0697-5891C6F34623}"/>
              </a:ext>
            </a:extLst>
          </p:cNvPr>
          <p:cNvSpPr>
            <a:spLocks noGrp="1"/>
          </p:cNvSpPr>
          <p:nvPr>
            <p:ph type="sldNum" sz="quarter" idx="5"/>
          </p:nvPr>
        </p:nvSpPr>
        <p:spPr/>
        <p:txBody>
          <a:bodyPr/>
          <a:lstStyle/>
          <a:p>
            <a:fld id="{AC8C52A5-C410-4194-9AC7-F014BDD1FA75}" type="slidenum">
              <a:rPr lang="en-US" smtClean="0"/>
              <a:t>24</a:t>
            </a:fld>
            <a:endParaRPr lang="en-US"/>
          </a:p>
        </p:txBody>
      </p:sp>
    </p:spTree>
    <p:extLst>
      <p:ext uri="{BB962C8B-B14F-4D97-AF65-F5344CB8AC3E}">
        <p14:creationId xmlns:p14="http://schemas.microsoft.com/office/powerpoint/2010/main" val="18658091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F5FFF8-1972-0269-8650-162E182D69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2488DA-2738-8593-F4AD-CA441087F7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9694D7-EFFC-FD9E-5461-926976C22AF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C8D54FC-CE36-5BF4-D4B7-A33D4B68D2C5}"/>
              </a:ext>
            </a:extLst>
          </p:cNvPr>
          <p:cNvSpPr>
            <a:spLocks noGrp="1"/>
          </p:cNvSpPr>
          <p:nvPr>
            <p:ph type="sldNum" sz="quarter" idx="5"/>
          </p:nvPr>
        </p:nvSpPr>
        <p:spPr/>
        <p:txBody>
          <a:bodyPr/>
          <a:lstStyle/>
          <a:p>
            <a:fld id="{AC8C52A5-C410-4194-9AC7-F014BDD1FA75}" type="slidenum">
              <a:rPr lang="en-US" smtClean="0"/>
              <a:t>3</a:t>
            </a:fld>
            <a:endParaRPr lang="en-US"/>
          </a:p>
        </p:txBody>
      </p:sp>
    </p:spTree>
    <p:extLst>
      <p:ext uri="{BB962C8B-B14F-4D97-AF65-F5344CB8AC3E}">
        <p14:creationId xmlns:p14="http://schemas.microsoft.com/office/powerpoint/2010/main" val="13634611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3C0936-214B-1E65-7195-65B618B363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F0C4B1-CF70-64FC-2E52-AC40727689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FBC18F-6362-16FD-22B7-8A64D1D19A7C}"/>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6407094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71678C-B5D4-4125-CE3F-5C1077C71C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D865E0-C675-BD13-94FD-DA0C6CF256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C6AA94C-C5E4-E30F-44C8-1697E1EC2E50}"/>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9642107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133AF3-760E-0384-1A3E-BD2A782D73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21B4AF-69B5-55A0-F75F-83544278CB7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25C291-43B4-F44F-5C83-C37EF8048841}"/>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5930126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00E3FF-E997-0894-C037-897E8773E9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12C3B6-91A6-2136-DCC2-032A8C9731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46FAB2-2529-4B1C-4E7E-AFD43CC9B102}"/>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5105349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DD5501-5906-8D6D-4850-76876EA75A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FD560C-3D5C-1866-7844-8123B610B52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56CD968-6AD1-F477-6B2A-05254C23D247}"/>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9695916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DDE07D-2D9C-4A36-9E7B-DC9391118D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1C9EC2-E806-6C3E-9D2E-7675C5DE412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85B21A-39E8-6BC3-7DAC-B56CFDA3252B}"/>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81140522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2.emf"/><Relationship Id="rId4" Type="http://schemas.openxmlformats.org/officeDocument/2006/relationships/oleObject" Target="../embeddings/oleObject2.bin"/></Relationships>
</file>

<file path=ppt/slideLayouts/_rels/slideLayout10.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2.xml"/><Relationship Id="rId1" Type="http://schemas.openxmlformats.org/officeDocument/2006/relationships/themeOverride" Target="../theme/themeOverride5.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4.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4.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4.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4.xml"/></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22.svg"/><Relationship Id="rId7" Type="http://schemas.openxmlformats.org/officeDocument/2006/relationships/image" Target="../media/image26.svg"/><Relationship Id="rId2" Type="http://schemas.openxmlformats.org/officeDocument/2006/relationships/image" Target="../media/image21.svg"/><Relationship Id="rId1" Type="http://schemas.openxmlformats.org/officeDocument/2006/relationships/slideMaster" Target="../slideMasters/slideMaster4.xml"/><Relationship Id="rId6" Type="http://schemas.openxmlformats.org/officeDocument/2006/relationships/image" Target="../media/image25.svg"/><Relationship Id="rId5" Type="http://schemas.openxmlformats.org/officeDocument/2006/relationships/image" Target="../media/image24.svg"/><Relationship Id="rId4" Type="http://schemas.openxmlformats.org/officeDocument/2006/relationships/image" Target="../media/image23.svg"/></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3.xml"/><Relationship Id="rId1" Type="http://schemas.openxmlformats.org/officeDocument/2006/relationships/themeOverride" Target="../theme/themeOverride6.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1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4.xml"/><Relationship Id="rId1" Type="http://schemas.openxmlformats.org/officeDocument/2006/relationships/themeOverride" Target="../theme/themeOverride7.xml"/><Relationship Id="rId6" Type="http://schemas.openxmlformats.org/officeDocument/2006/relationships/image" Target="../media/image6.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13.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15.xml"/><Relationship Id="rId5" Type="http://schemas.openxmlformats.org/officeDocument/2006/relationships/image" Target="../media/image7.png"/><Relationship Id="rId4" Type="http://schemas.openxmlformats.org/officeDocument/2006/relationships/image" Target="../media/image4.emf"/></Relationships>
</file>

<file path=ppt/slideLayouts/_rels/slideLayout1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6.xml"/><Relationship Id="rId1" Type="http://schemas.openxmlformats.org/officeDocument/2006/relationships/themeOverride" Target="../theme/themeOverride8.xml"/><Relationship Id="rId6" Type="http://schemas.openxmlformats.org/officeDocument/2006/relationships/image" Target="../media/image9.png"/><Relationship Id="rId5" Type="http://schemas.openxmlformats.org/officeDocument/2006/relationships/image" Target="../media/image8.emf"/><Relationship Id="rId4" Type="http://schemas.openxmlformats.org/officeDocument/2006/relationships/oleObject" Target="../embeddings/oleObject3.bin"/></Relationships>
</file>

<file path=ppt/slideLayouts/_rels/slideLayout15.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17.xml"/><Relationship Id="rId5" Type="http://schemas.openxmlformats.org/officeDocument/2006/relationships/image" Target="../media/image7.png"/><Relationship Id="rId4" Type="http://schemas.openxmlformats.org/officeDocument/2006/relationships/image" Target="../media/image4.emf"/></Relationships>
</file>

<file path=ppt/slideLayouts/_rels/slideLayout1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8.xml"/><Relationship Id="rId1" Type="http://schemas.openxmlformats.org/officeDocument/2006/relationships/themeOverride" Target="../theme/themeOverride9.xml"/><Relationship Id="rId6" Type="http://schemas.openxmlformats.org/officeDocument/2006/relationships/image" Target="../media/image6.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17.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19.xml"/><Relationship Id="rId5" Type="http://schemas.openxmlformats.org/officeDocument/2006/relationships/image" Target="../media/image7.png"/><Relationship Id="rId4" Type="http://schemas.openxmlformats.org/officeDocument/2006/relationships/image" Target="../media/image4.emf"/></Relationships>
</file>

<file path=ppt/slideLayouts/_rels/slideLayout18.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0.xml"/><Relationship Id="rId1" Type="http://schemas.openxmlformats.org/officeDocument/2006/relationships/themeOverride" Target="../theme/themeOverride10.xml"/><Relationship Id="rId6" Type="http://schemas.openxmlformats.org/officeDocument/2006/relationships/image" Target="../media/image6.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19.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21.xml"/><Relationship Id="rId5" Type="http://schemas.openxmlformats.org/officeDocument/2006/relationships/image" Target="../media/image7.png"/><Relationship Id="rId4" Type="http://schemas.openxmlformats.org/officeDocument/2006/relationships/image" Target="../media/image4.emf"/></Relationships>
</file>

<file path=ppt/slideLayouts/_rels/slideLayout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4.xml"/><Relationship Id="rId4" Type="http://schemas.openxmlformats.org/officeDocument/2006/relationships/image" Target="../media/image4.emf"/></Relationships>
</file>

<file path=ppt/slideLayouts/_rels/slideLayout20.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2.xml"/><Relationship Id="rId1" Type="http://schemas.openxmlformats.org/officeDocument/2006/relationships/themeOverride" Target="../theme/themeOverride11.xml"/><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2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23.xml"/><Relationship Id="rId4" Type="http://schemas.openxmlformats.org/officeDocument/2006/relationships/image" Target="../media/image4.emf"/></Relationships>
</file>

<file path=ppt/slideLayouts/_rels/slideLayout2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24.xml"/><Relationship Id="rId5" Type="http://schemas.openxmlformats.org/officeDocument/2006/relationships/image" Target="../media/image10.png"/><Relationship Id="rId4" Type="http://schemas.openxmlformats.org/officeDocument/2006/relationships/image" Target="../media/image8.emf"/></Relationships>
</file>

<file path=ppt/slideLayouts/_rels/slideLayout23.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25.xml"/><Relationship Id="rId4" Type="http://schemas.openxmlformats.org/officeDocument/2006/relationships/image" Target="../media/image4.emf"/></Relationships>
</file>

<file path=ppt/slideLayouts/_rels/slideLayout2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26.xml"/><Relationship Id="rId4" Type="http://schemas.openxmlformats.org/officeDocument/2006/relationships/image" Target="../media/image4.emf"/></Relationships>
</file>

<file path=ppt/slideLayouts/_rels/slideLayout25.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7.xml"/><Relationship Id="rId1" Type="http://schemas.openxmlformats.org/officeDocument/2006/relationships/themeOverride" Target="../theme/themeOverride12.xml"/><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26.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28.xml"/><Relationship Id="rId4" Type="http://schemas.openxmlformats.org/officeDocument/2006/relationships/image" Target="../media/image4.emf"/></Relationships>
</file>

<file path=ppt/slideLayouts/_rels/slideLayout27.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29.xml"/><Relationship Id="rId5" Type="http://schemas.openxmlformats.org/officeDocument/2006/relationships/image" Target="../media/image3.png"/><Relationship Id="rId4" Type="http://schemas.openxmlformats.org/officeDocument/2006/relationships/image" Target="../media/image2.emf"/></Relationships>
</file>

<file path=ppt/slideLayouts/_rels/slideLayout28.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30.xml"/><Relationship Id="rId4" Type="http://schemas.openxmlformats.org/officeDocument/2006/relationships/image" Target="../media/image4.emf"/></Relationships>
</file>

<file path=ppt/slideLayouts/_rels/slideLayout29.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2.xml"/><Relationship Id="rId1" Type="http://schemas.openxmlformats.org/officeDocument/2006/relationships/tags" Target="../tags/tag31.xml"/><Relationship Id="rId6" Type="http://schemas.openxmlformats.org/officeDocument/2006/relationships/image" Target="../media/image3.png"/><Relationship Id="rId5" Type="http://schemas.openxmlformats.org/officeDocument/2006/relationships/image" Target="../media/image2.emf"/><Relationship Id="rId4" Type="http://schemas.openxmlformats.org/officeDocument/2006/relationships/oleObject" Target="../embeddings/oleObject2.bin"/></Relationships>
</file>

<file path=ppt/slideLayouts/_rels/slideLayout3.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5.xml"/><Relationship Id="rId4" Type="http://schemas.openxmlformats.org/officeDocument/2006/relationships/image" Target="../media/image4.emf"/></Relationships>
</file>

<file path=ppt/slideLayouts/_rels/slideLayout30.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33.xml"/><Relationship Id="rId4" Type="http://schemas.openxmlformats.org/officeDocument/2006/relationships/image" Target="../media/image4.emf"/></Relationships>
</file>

<file path=ppt/slideLayouts/_rels/slideLayout3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34.xml"/><Relationship Id="rId4" Type="http://schemas.openxmlformats.org/officeDocument/2006/relationships/image" Target="../media/image4.emf"/></Relationships>
</file>

<file path=ppt/slideLayouts/_rels/slideLayout3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35.xml"/><Relationship Id="rId4" Type="http://schemas.openxmlformats.org/officeDocument/2006/relationships/image" Target="../media/image4.emf"/></Relationships>
</file>

<file path=ppt/slideLayouts/_rels/slideLayout33.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36.xml"/><Relationship Id="rId4" Type="http://schemas.openxmlformats.org/officeDocument/2006/relationships/image" Target="../media/image4.emf"/></Relationships>
</file>

<file path=ppt/slideLayouts/_rels/slideLayout3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37.xml"/><Relationship Id="rId4" Type="http://schemas.openxmlformats.org/officeDocument/2006/relationships/image" Target="../media/image4.emf"/></Relationships>
</file>

<file path=ppt/slideLayouts/_rels/slideLayout35.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8.xml"/><Relationship Id="rId1" Type="http://schemas.openxmlformats.org/officeDocument/2006/relationships/themeOverride" Target="../theme/themeOverride13.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3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9.xml"/><Relationship Id="rId1" Type="http://schemas.openxmlformats.org/officeDocument/2006/relationships/themeOverride" Target="../theme/themeOverride14.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3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0.xml"/><Relationship Id="rId1" Type="http://schemas.openxmlformats.org/officeDocument/2006/relationships/themeOverride" Target="../theme/themeOverride15.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38.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1.xml"/><Relationship Id="rId1" Type="http://schemas.openxmlformats.org/officeDocument/2006/relationships/themeOverride" Target="../theme/themeOverride16.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39.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2.xml"/><Relationship Id="rId1" Type="http://schemas.openxmlformats.org/officeDocument/2006/relationships/themeOverride" Target="../theme/themeOverride17.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6.xml"/><Relationship Id="rId4" Type="http://schemas.openxmlformats.org/officeDocument/2006/relationships/image" Target="../media/image4.emf"/></Relationships>
</file>

<file path=ppt/slideLayouts/_rels/slideLayout40.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3.xml"/><Relationship Id="rId1" Type="http://schemas.openxmlformats.org/officeDocument/2006/relationships/themeOverride" Target="../theme/themeOverride18.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4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4.xml"/><Relationship Id="rId1" Type="http://schemas.openxmlformats.org/officeDocument/2006/relationships/themeOverride" Target="../theme/themeOverride19.xml"/><Relationship Id="rId6" Type="http://schemas.openxmlformats.org/officeDocument/2006/relationships/image" Target="../media/image6.png"/><Relationship Id="rId5" Type="http://schemas.openxmlformats.org/officeDocument/2006/relationships/image" Target="../media/image8.emf"/><Relationship Id="rId4" Type="http://schemas.openxmlformats.org/officeDocument/2006/relationships/oleObject" Target="../embeddings/oleObject3.bin"/></Relationships>
</file>

<file path=ppt/slideLayouts/_rels/slideLayout4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45.xml"/><Relationship Id="rId5" Type="http://schemas.openxmlformats.org/officeDocument/2006/relationships/image" Target="../media/image7.png"/><Relationship Id="rId4" Type="http://schemas.openxmlformats.org/officeDocument/2006/relationships/image" Target="../media/image4.emf"/></Relationships>
</file>

<file path=ppt/slideLayouts/_rels/slideLayout4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6.xml"/><Relationship Id="rId1" Type="http://schemas.openxmlformats.org/officeDocument/2006/relationships/themeOverride" Target="../theme/themeOverride20.xml"/><Relationship Id="rId6" Type="http://schemas.openxmlformats.org/officeDocument/2006/relationships/image" Target="../media/image9.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4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47.xml"/><Relationship Id="rId5" Type="http://schemas.openxmlformats.org/officeDocument/2006/relationships/image" Target="../media/image7.png"/><Relationship Id="rId4" Type="http://schemas.openxmlformats.org/officeDocument/2006/relationships/image" Target="../media/image4.emf"/></Relationships>
</file>

<file path=ppt/slideLayouts/_rels/slideLayout45.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8.xml"/><Relationship Id="rId1" Type="http://schemas.openxmlformats.org/officeDocument/2006/relationships/themeOverride" Target="../theme/themeOverride21.xml"/><Relationship Id="rId6" Type="http://schemas.openxmlformats.org/officeDocument/2006/relationships/image" Target="../media/image6.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46.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49.xml"/><Relationship Id="rId5" Type="http://schemas.openxmlformats.org/officeDocument/2006/relationships/image" Target="../media/image7.png"/><Relationship Id="rId4" Type="http://schemas.openxmlformats.org/officeDocument/2006/relationships/image" Target="../media/image4.emf"/></Relationships>
</file>

<file path=ppt/slideLayouts/_rels/slideLayout4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50.xml"/><Relationship Id="rId1" Type="http://schemas.openxmlformats.org/officeDocument/2006/relationships/themeOverride" Target="../theme/themeOverride22.xml"/><Relationship Id="rId6" Type="http://schemas.openxmlformats.org/officeDocument/2006/relationships/image" Target="../media/image6.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48.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51.xml"/><Relationship Id="rId5" Type="http://schemas.openxmlformats.org/officeDocument/2006/relationships/image" Target="../media/image7.png"/><Relationship Id="rId4" Type="http://schemas.openxmlformats.org/officeDocument/2006/relationships/image" Target="../media/image4.emf"/></Relationships>
</file>

<file path=ppt/slideLayouts/_rels/slideLayout49.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52.xml"/><Relationship Id="rId1" Type="http://schemas.openxmlformats.org/officeDocument/2006/relationships/themeOverride" Target="../theme/themeOverride23.xml"/><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5.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7.xml"/><Relationship Id="rId4" Type="http://schemas.openxmlformats.org/officeDocument/2006/relationships/image" Target="../media/image4.emf"/></Relationships>
</file>

<file path=ppt/slideLayouts/_rels/slideLayout50.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53.xml"/><Relationship Id="rId4" Type="http://schemas.openxmlformats.org/officeDocument/2006/relationships/image" Target="../media/image4.emf"/></Relationships>
</file>

<file path=ppt/slideLayouts/_rels/slideLayout5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54.xml"/><Relationship Id="rId5" Type="http://schemas.openxmlformats.org/officeDocument/2006/relationships/image" Target="../media/image10.png"/><Relationship Id="rId4" Type="http://schemas.openxmlformats.org/officeDocument/2006/relationships/image" Target="../media/image2.emf"/></Relationships>
</file>

<file path=ppt/slideLayouts/_rels/slideLayout5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55.xml"/><Relationship Id="rId4" Type="http://schemas.openxmlformats.org/officeDocument/2006/relationships/image" Target="../media/image4.emf"/></Relationships>
</file>

<file path=ppt/slideLayouts/_rels/slideLayout5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56.xml"/><Relationship Id="rId1" Type="http://schemas.openxmlformats.org/officeDocument/2006/relationships/themeOverride" Target="../theme/themeOverride24.xml"/><Relationship Id="rId6" Type="http://schemas.openxmlformats.org/officeDocument/2006/relationships/image" Target="../media/image6.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5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57.xml"/><Relationship Id="rId1" Type="http://schemas.openxmlformats.org/officeDocument/2006/relationships/themeOverride" Target="../theme/themeOverride25.xml"/><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55.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58.xml"/><Relationship Id="rId4" Type="http://schemas.openxmlformats.org/officeDocument/2006/relationships/image" Target="../media/image4.emf"/></Relationships>
</file>

<file path=ppt/slideLayouts/_rels/slideLayout56.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59.xml"/><Relationship Id="rId4" Type="http://schemas.openxmlformats.org/officeDocument/2006/relationships/image" Target="../media/image4.emf"/></Relationships>
</file>

<file path=ppt/slideLayouts/_rels/slideLayout57.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60.xml"/><Relationship Id="rId5" Type="http://schemas.openxmlformats.org/officeDocument/2006/relationships/image" Target="../media/image3.png"/><Relationship Id="rId4" Type="http://schemas.openxmlformats.org/officeDocument/2006/relationships/image" Target="../media/image2.emf"/></Relationships>
</file>

<file path=ppt/slideLayouts/_rels/slideLayout58.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61.xml"/><Relationship Id="rId4" Type="http://schemas.openxmlformats.org/officeDocument/2006/relationships/image" Target="../media/image4.emf"/></Relationships>
</file>

<file path=ppt/slideLayouts/_rels/slideLayout59.xml.rels><?xml version="1.0" encoding="UTF-8" standalone="yes"?>
<Relationships xmlns="http://schemas.openxmlformats.org/package/2006/relationships"><Relationship Id="rId3" Type="http://schemas.openxmlformats.org/officeDocument/2006/relationships/tags" Target="../tags/tag63.xml"/><Relationship Id="rId2" Type="http://schemas.openxmlformats.org/officeDocument/2006/relationships/tags" Target="../tags/tag62.xml"/><Relationship Id="rId1" Type="http://schemas.openxmlformats.org/officeDocument/2006/relationships/themeOverride" Target="../theme/themeOverride26.xml"/><Relationship Id="rId6" Type="http://schemas.openxmlformats.org/officeDocument/2006/relationships/image" Target="../media/image1.emf"/><Relationship Id="rId5" Type="http://schemas.openxmlformats.org/officeDocument/2006/relationships/oleObject" Target="../embeddings/oleObject4.bin"/><Relationship Id="rId4"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8.xml"/><Relationship Id="rId1" Type="http://schemas.openxmlformats.org/officeDocument/2006/relationships/themeOverride" Target="../theme/themeOverride1.xml"/><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60.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64.xml"/><Relationship Id="rId1" Type="http://schemas.openxmlformats.org/officeDocument/2006/relationships/themeOverride" Target="../theme/themeOverride27.xml"/><Relationship Id="rId5" Type="http://schemas.openxmlformats.org/officeDocument/2006/relationships/image" Target="../media/image1.emf"/><Relationship Id="rId4" Type="http://schemas.openxmlformats.org/officeDocument/2006/relationships/oleObject" Target="../embeddings/oleObject5.bin"/></Relationships>
</file>

<file path=ppt/slideLayouts/_rels/slideLayout6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65.xml"/><Relationship Id="rId1" Type="http://schemas.openxmlformats.org/officeDocument/2006/relationships/themeOverride" Target="../theme/themeOverride28.xml"/><Relationship Id="rId5" Type="http://schemas.openxmlformats.org/officeDocument/2006/relationships/image" Target="../media/image1.emf"/><Relationship Id="rId4" Type="http://schemas.openxmlformats.org/officeDocument/2006/relationships/oleObject" Target="../embeddings/oleObject6.bin"/></Relationships>
</file>

<file path=ppt/slideLayouts/_rels/slideLayout6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66.xml"/><Relationship Id="rId1" Type="http://schemas.openxmlformats.org/officeDocument/2006/relationships/themeOverride" Target="../theme/themeOverride29.xml"/><Relationship Id="rId6" Type="http://schemas.openxmlformats.org/officeDocument/2006/relationships/image" Target="../media/image5.png"/><Relationship Id="rId5" Type="http://schemas.openxmlformats.org/officeDocument/2006/relationships/image" Target="../media/image1.emf"/><Relationship Id="rId4" Type="http://schemas.openxmlformats.org/officeDocument/2006/relationships/oleObject" Target="../embeddings/oleObject7.bin"/></Relationships>
</file>

<file path=ppt/slideLayouts/_rels/slideLayout6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68.xml"/><Relationship Id="rId1" Type="http://schemas.openxmlformats.org/officeDocument/2006/relationships/tags" Target="../tags/tag67.xml"/><Relationship Id="rId5" Type="http://schemas.openxmlformats.org/officeDocument/2006/relationships/image" Target="../media/image1.emf"/><Relationship Id="rId4" Type="http://schemas.openxmlformats.org/officeDocument/2006/relationships/oleObject" Target="../embeddings/oleObject8.bin"/></Relationships>
</file>

<file path=ppt/slideLayouts/_rels/slideLayout64.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Master" Target="../slideMasters/slideMaster1.xml"/><Relationship Id="rId1" Type="http://schemas.openxmlformats.org/officeDocument/2006/relationships/tags" Target="../tags/tag69.xml"/><Relationship Id="rId4" Type="http://schemas.openxmlformats.org/officeDocument/2006/relationships/image" Target="../media/image1.emf"/></Relationships>
</file>

<file path=ppt/slideLayouts/_rels/slideLayout65.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Master" Target="../slideMasters/slideMaster1.xml"/><Relationship Id="rId1" Type="http://schemas.openxmlformats.org/officeDocument/2006/relationships/tags" Target="../tags/tag70.xml"/><Relationship Id="rId4" Type="http://schemas.openxmlformats.org/officeDocument/2006/relationships/image" Target="../media/image1.emf"/></Relationships>
</file>

<file path=ppt/slideLayouts/_rels/slideLayout6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71.xml"/><Relationship Id="rId1" Type="http://schemas.openxmlformats.org/officeDocument/2006/relationships/themeOverride" Target="../theme/themeOverride30.xml"/><Relationship Id="rId6" Type="http://schemas.openxmlformats.org/officeDocument/2006/relationships/image" Target="../media/image5.png"/><Relationship Id="rId5" Type="http://schemas.openxmlformats.org/officeDocument/2006/relationships/image" Target="../media/image1.emf"/><Relationship Id="rId4" Type="http://schemas.openxmlformats.org/officeDocument/2006/relationships/oleObject" Target="../embeddings/oleObject11.bin"/></Relationships>
</file>

<file path=ppt/slideLayouts/_rels/slideLayout6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72.xml"/><Relationship Id="rId1" Type="http://schemas.openxmlformats.org/officeDocument/2006/relationships/themeOverride" Target="../theme/themeOverride31.xml"/><Relationship Id="rId6" Type="http://schemas.openxmlformats.org/officeDocument/2006/relationships/image" Target="../media/image6.png"/><Relationship Id="rId5" Type="http://schemas.openxmlformats.org/officeDocument/2006/relationships/image" Target="../media/image1.emf"/><Relationship Id="rId4" Type="http://schemas.openxmlformats.org/officeDocument/2006/relationships/oleObject" Target="../embeddings/oleObject12.bin"/></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9.xml"/><Relationship Id="rId1" Type="http://schemas.openxmlformats.org/officeDocument/2006/relationships/themeOverride" Target="../theme/themeOverride2.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0.xml"/><Relationship Id="rId1" Type="http://schemas.openxmlformats.org/officeDocument/2006/relationships/themeOverride" Target="../theme/themeOverride3.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1.xml"/><Relationship Id="rId1" Type="http://schemas.openxmlformats.org/officeDocument/2006/relationships/themeOverride" Target="../theme/themeOverride4.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oleObject" Target="../embeddings/oleObject3.bin"/></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4.xml"/></Relationships>
</file>

<file path=ppt/slideLayouts/_rels/slideLayout99.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74.xml"/><Relationship Id="rId1" Type="http://schemas.openxmlformats.org/officeDocument/2006/relationships/tags" Target="../tags/tag73.xml"/><Relationship Id="rId4" Type="http://schemas.openxmlformats.org/officeDocument/2006/relationships/image" Target="../media/image14.emf"/></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84" imgH="384" progId="TCLayout.ActiveDocument.1">
                  <p:embed/>
                </p:oleObj>
              </mc:Choice>
              <mc:Fallback>
                <p:oleObj name="think-cell Slide" r:id="rId4" imgW="384" imgH="384" progId="TCLayout.ActiveDocument.1">
                  <p:embed/>
                  <p:pic>
                    <p:nvPicPr>
                      <p:cNvPr id="4" name="Object 3"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tangle 2" hidden="1"/>
          <p:cNvSpPr/>
          <p:nvPr userDrawn="1">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93000"/>
              </a:lnSpc>
              <a:spcBef>
                <a:spcPct val="0"/>
              </a:spcBef>
              <a:spcAft>
                <a:spcPct val="0"/>
              </a:spcAft>
            </a:pPr>
            <a:endParaRPr lang="en-US" sz="5400" b="0" i="0" baseline="0">
              <a:solidFill>
                <a:srgbClr val="FFFFFF"/>
              </a:solidFill>
              <a:latin typeface="+mn-lt"/>
              <a:ea typeface="+mn-ea"/>
              <a:cs typeface="+mn-cs"/>
              <a:sym typeface="Arial" panose="020B0604020202020204" pitchFamily="34" charset="0"/>
            </a:endParaRPr>
          </a:p>
        </p:txBody>
      </p:sp>
      <p:sp>
        <p:nvSpPr>
          <p:cNvPr id="17" name="TitleTopPlaceholder">
            <a:extLst>
              <a:ext uri="{FF2B5EF4-FFF2-40B4-BE49-F238E27FC236}">
                <a16:creationId xmlns:a16="http://schemas.microsoft.com/office/drawing/2014/main" id="{6BD90570-202B-4711-BE29-8640BC445C45}"/>
              </a:ext>
            </a:extLst>
          </p:cNvPr>
          <p:cNvSpPr>
            <a:spLocks noChangeArrowheads="1"/>
          </p:cNvSpPr>
          <p:nvPr userDrawn="1"/>
        </p:nvSpPr>
        <p:spPr bwMode="ltGray">
          <a:xfrm>
            <a:off x="2834206" y="3245970"/>
            <a:ext cx="2834204" cy="436455"/>
          </a:xfrm>
          <a:prstGeom prst="rect">
            <a:avLst/>
          </a:prstGeom>
          <a:solidFill>
            <a:srgbClr val="5E8BFF">
              <a:alpha val="76863"/>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19" name="TitleTopPlaceholder">
            <a:extLst>
              <a:ext uri="{FF2B5EF4-FFF2-40B4-BE49-F238E27FC236}">
                <a16:creationId xmlns:a16="http://schemas.microsoft.com/office/drawing/2014/main" id="{E2F863BB-54EB-41B2-9B4A-319BF9E83DE3}"/>
              </a:ext>
            </a:extLst>
          </p:cNvPr>
          <p:cNvSpPr>
            <a:spLocks noChangeArrowheads="1"/>
          </p:cNvSpPr>
          <p:nvPr userDrawn="1"/>
        </p:nvSpPr>
        <p:spPr bwMode="ltGray">
          <a:xfrm>
            <a:off x="2" y="3245969"/>
            <a:ext cx="2834204" cy="436455"/>
          </a:xfrm>
          <a:prstGeom prst="rect">
            <a:avLst/>
          </a:prstGeom>
          <a:solidFill>
            <a:srgbClr val="FFC000">
              <a:alpha val="80000"/>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23" name="TitleTopPlaceholder">
            <a:extLst>
              <a:ext uri="{FF2B5EF4-FFF2-40B4-BE49-F238E27FC236}">
                <a16:creationId xmlns:a16="http://schemas.microsoft.com/office/drawing/2014/main" id="{51411CAD-BDC5-434A-B5CF-24B712841092}"/>
              </a:ext>
            </a:extLst>
          </p:cNvPr>
          <p:cNvSpPr>
            <a:spLocks noChangeArrowheads="1"/>
          </p:cNvSpPr>
          <p:nvPr userDrawn="1"/>
        </p:nvSpPr>
        <p:spPr bwMode="ltGray">
          <a:xfrm>
            <a:off x="5181341" y="3246845"/>
            <a:ext cx="7010659" cy="436455"/>
          </a:xfrm>
          <a:prstGeom prst="rect">
            <a:avLst/>
          </a:prstGeom>
          <a:solidFill>
            <a:srgbClr val="009900">
              <a:alpha val="68627"/>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25" name="Content Placeholder 3">
            <a:extLst>
              <a:ext uri="{FF2B5EF4-FFF2-40B4-BE49-F238E27FC236}">
                <a16:creationId xmlns:a16="http://schemas.microsoft.com/office/drawing/2014/main" id="{011FA285-AC46-40D2-A0BA-48002174BA9C}"/>
              </a:ext>
            </a:extLst>
          </p:cNvPr>
          <p:cNvSpPr>
            <a:spLocks noGrp="1"/>
          </p:cNvSpPr>
          <p:nvPr>
            <p:ph sz="quarter" idx="10" hasCustomPrompt="1"/>
          </p:nvPr>
        </p:nvSpPr>
        <p:spPr>
          <a:xfrm>
            <a:off x="3586136" y="4940989"/>
            <a:ext cx="4459805" cy="307777"/>
          </a:xfrm>
          <a:prstGeom prst="rect">
            <a:avLst/>
          </a:prstGeom>
        </p:spPr>
        <p:txBody>
          <a:bodyPr lIns="91440" tIns="45720" rIns="91440" bIns="45720">
            <a:noAutofit/>
          </a:bodyPr>
          <a:lstStyle>
            <a:lvl1pPr>
              <a:lnSpc>
                <a:spcPct val="100000"/>
              </a:lnSpc>
              <a:defRPr sz="1400" b="1" baseline="0">
                <a:solidFill>
                  <a:srgbClr val="002960"/>
                </a:solidFill>
                <a:latin typeface="Arial" panose="020B0604020202020204" pitchFamily="34" charset="0"/>
                <a:cs typeface="Arial" panose="020B0604020202020204" pitchFamily="34" charset="0"/>
                <a:sym typeface="Arial" panose="020B0604020202020204" pitchFamily="34" charset="0"/>
              </a:defRPr>
            </a:lvl1pPr>
            <a:lvl3pPr>
              <a:defRPr/>
            </a:lvl3pPr>
          </a:lstStyle>
          <a:p>
            <a:pPr lvl="0"/>
            <a:r>
              <a:rPr lang="en-US"/>
              <a:t>Click to edit Master subtitle style</a:t>
            </a:r>
          </a:p>
        </p:txBody>
      </p:sp>
      <p:pic>
        <p:nvPicPr>
          <p:cNvPr id="29" name="Picture 4" descr="http://upload.wikimedia.org/wikipedia/commons/thumb/8/82/Seal_of_Massachusetts.svg/2000px-Seal_of_Massachusetts.svg.png">
            <a:extLst>
              <a:ext uri="{FF2B5EF4-FFF2-40B4-BE49-F238E27FC236}">
                <a16:creationId xmlns:a16="http://schemas.microsoft.com/office/drawing/2014/main" id="{6D5ECBAE-CEDA-4283-9056-8D1C8E38E409}"/>
              </a:ext>
            </a:extLst>
          </p:cNvPr>
          <p:cNvPicPr>
            <a:picLocks noChangeAspect="1" noChangeArrowheads="1"/>
          </p:cNvPicPr>
          <p:nvPr userDrawn="1"/>
        </p:nvPicPr>
        <p:blipFill>
          <a:blip r:embed="rId6"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09650" y="1595665"/>
            <a:ext cx="2747899" cy="2747736"/>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31" name="McK Disclaimer">
            <a:extLst>
              <a:ext uri="{FF2B5EF4-FFF2-40B4-BE49-F238E27FC236}">
                <a16:creationId xmlns:a16="http://schemas.microsoft.com/office/drawing/2014/main" id="{B723322E-469F-4A2A-8C92-2CD42EA3A401}"/>
              </a:ext>
            </a:extLst>
          </p:cNvPr>
          <p:cNvSpPr>
            <a:spLocks noChangeArrowheads="1"/>
          </p:cNvSpPr>
          <p:nvPr userDrawn="1"/>
        </p:nvSpPr>
        <p:spPr bwMode="auto">
          <a:xfrm>
            <a:off x="3586136" y="4343401"/>
            <a:ext cx="7488264"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p>
            <a:pPr defTabSz="803755" eaLnBrk="0" hangingPunct="0"/>
            <a:r>
              <a:rPr lang="en-US" sz="2000">
                <a:solidFill>
                  <a:srgbClr val="002960"/>
                </a:solidFill>
                <a:ea typeface="ＭＳ Ｐゴシック"/>
                <a:cs typeface="Arial" panose="020B0604020202020204" pitchFamily="34" charset="0"/>
                <a:sym typeface="Arial" panose="020B0604020202020204" pitchFamily="34" charset="0"/>
              </a:rPr>
              <a:t>Executive Office of Health and Human Services</a:t>
            </a:r>
          </a:p>
        </p:txBody>
      </p:sp>
      <p:sp>
        <p:nvSpPr>
          <p:cNvPr id="16" name="Rectangle 1026">
            <a:extLst>
              <a:ext uri="{FF2B5EF4-FFF2-40B4-BE49-F238E27FC236}">
                <a16:creationId xmlns:a16="http://schemas.microsoft.com/office/drawing/2014/main" id="{FDEC69E0-912B-4962-B0B9-315A5C995F15}"/>
              </a:ext>
            </a:extLst>
          </p:cNvPr>
          <p:cNvSpPr>
            <a:spLocks noGrp="1" noChangeArrowheads="1"/>
          </p:cNvSpPr>
          <p:nvPr>
            <p:ph type="ctrTitle"/>
          </p:nvPr>
        </p:nvSpPr>
        <p:spPr bwMode="auto">
          <a:xfrm>
            <a:off x="3586137" y="2171189"/>
            <a:ext cx="7385660" cy="984885"/>
          </a:xfrm>
          <a:prstGeom prst="rect">
            <a:avLst/>
          </a:prstGeom>
        </p:spPr>
        <p:txBody>
          <a:bodyPr vert="horz" anchor="ctr">
            <a:noAutofit/>
          </a:bodyPr>
          <a:lstStyle>
            <a:lvl1pPr>
              <a:defRPr sz="3200" b="1" baseline="0">
                <a:solidFill>
                  <a:srgbClr val="002960"/>
                </a:solidFill>
                <a:latin typeface="Arial" panose="020B0604020202020204" pitchFamily="34" charset="0"/>
                <a:ea typeface="+mj-ea"/>
                <a:cs typeface="Arial" panose="020B0604020202020204" pitchFamily="34" charset="0"/>
                <a:sym typeface="Arial" panose="020B0604020202020204" pitchFamily="34" charset="0"/>
              </a:defRPr>
            </a:lvl1pPr>
          </a:lstStyle>
          <a:p>
            <a:pPr lvl="0"/>
            <a:r>
              <a:rPr lang="en-US" noProof="0"/>
              <a:t>Click to edit Master title style</a:t>
            </a:r>
          </a:p>
        </p:txBody>
      </p:sp>
      <p:sp>
        <p:nvSpPr>
          <p:cNvPr id="45" name="McK Disclaimer">
            <a:extLst>
              <a:ext uri="{FF2B5EF4-FFF2-40B4-BE49-F238E27FC236}">
                <a16:creationId xmlns:a16="http://schemas.microsoft.com/office/drawing/2014/main" id="{C1D9BC75-E5FF-B990-3541-6BE240A27C26}"/>
              </a:ext>
            </a:extLst>
          </p:cNvPr>
          <p:cNvSpPr>
            <a:spLocks noChangeArrowheads="1"/>
          </p:cNvSpPr>
          <p:nvPr userDrawn="1"/>
        </p:nvSpPr>
        <p:spPr bwMode="auto">
          <a:xfrm>
            <a:off x="3586137" y="5983586"/>
            <a:ext cx="6828367"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p>
            <a:pPr defTabSz="803755" eaLnBrk="0" hangingPunct="0"/>
            <a:r>
              <a:rPr lang="en-US" sz="1000">
                <a:solidFill>
                  <a:srgbClr val="002960"/>
                </a:solidFill>
                <a:ea typeface="ＭＳ Ｐゴシック"/>
                <a:cs typeface="Arial" panose="020B0604020202020204" pitchFamily="34" charset="0"/>
                <a:sym typeface="Arial" panose="020B0604020202020204" pitchFamily="34" charset="0"/>
              </a:rPr>
              <a:t>DRAFT &amp; CONFIDENTIAL; FOR POLICY DEVELOPMENT PURPOSES ONLY</a:t>
            </a:r>
          </a:p>
        </p:txBody>
      </p:sp>
    </p:spTree>
    <p:extLst>
      <p:ext uri="{BB962C8B-B14F-4D97-AF65-F5344CB8AC3E}">
        <p14:creationId xmlns:p14="http://schemas.microsoft.com/office/powerpoint/2010/main" val="384722125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Green half">
    <p:bg bwMode="grayWhite">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8D7BB2A6-3846-4F02-8FB6-C6B1D07D1AD7}"/>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8D7BB2A6-3846-4F02-8FB6-C6B1D07D1AD7}"/>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1" name="Picture 10"/>
          <p:cNvPicPr>
            <a:picLocks noChangeAspect="1"/>
          </p:cNvPicPr>
          <p:nvPr userDrawn="1"/>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5689582" y="0"/>
            <a:ext cx="416951" cy="6858000"/>
          </a:xfrm>
          <a:prstGeom prst="rect">
            <a:avLst/>
          </a:prstGeom>
        </p:spPr>
      </p:pic>
      <p:sp>
        <p:nvSpPr>
          <p:cNvPr id="12" name="Rectangle 11"/>
          <p:cNvSpPr/>
          <p:nvPr userDrawn="1"/>
        </p:nvSpPr>
        <p:spPr>
          <a:xfrm>
            <a:off x="6096000" y="0"/>
            <a:ext cx="6096000" cy="6858000"/>
          </a:xfrm>
          <a:prstGeom prst="rect">
            <a:avLst/>
          </a:prstGeom>
          <a:solidFill>
            <a:srgbClr val="F2F2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ea typeface="+mn-ea"/>
              <a:cs typeface="+mn-cs"/>
              <a:sym typeface="Arial" panose="020B0604020202020204" pitchFamily="34" charset="0"/>
            </a:endParaRPr>
          </a:p>
        </p:txBody>
      </p:sp>
      <p:sp>
        <p:nvSpPr>
          <p:cNvPr id="13" name="Picture Placeholder 18"/>
          <p:cNvSpPr>
            <a:spLocks noGrp="1"/>
          </p:cNvSpPr>
          <p:nvPr>
            <p:ph type="pic" sz="quarter" idx="14" hasCustomPrompt="1"/>
          </p:nvPr>
        </p:nvSpPr>
        <p:spPr>
          <a:xfrm>
            <a:off x="6092021" y="0"/>
            <a:ext cx="6099977" cy="6858000"/>
          </a:xfrm>
          <a:prstGeom prst="rect">
            <a:avLst/>
          </a:prstGeom>
          <a:noFill/>
        </p:spPr>
        <p:txBody>
          <a:bodyPr lIns="914400" tIns="914400" rIns="914400" bIns="914400"/>
          <a:lstStyle>
            <a:lvl1pPr algn="ctr">
              <a:defRPr sz="1800" baseline="0">
                <a:latin typeface="+mn-lt"/>
                <a:ea typeface="+mn-ea"/>
                <a:cs typeface="+mn-cs"/>
                <a:sym typeface="Arial" panose="020B0604020202020204" pitchFamily="34" charset="0"/>
              </a:defRPr>
            </a:lvl1pPr>
          </a:lstStyle>
          <a:p>
            <a:r>
              <a:rPr lang="en-US"/>
              <a:t>Click icon below to insert an image or remove this placeholder to use the whitespace in another way</a:t>
            </a:r>
          </a:p>
        </p:txBody>
      </p:sp>
      <p:sp>
        <p:nvSpPr>
          <p:cNvPr id="14" name="Title 1"/>
          <p:cNvSpPr>
            <a:spLocks noGrp="1"/>
          </p:cNvSpPr>
          <p:nvPr>
            <p:ph type="title" hasCustomPrompt="1"/>
          </p:nvPr>
        </p:nvSpPr>
        <p:spPr bwMode="black">
          <a:xfrm>
            <a:off x="630000" y="1785600"/>
            <a:ext cx="4388400" cy="3286800"/>
          </a:xfrm>
          <a:prstGeom prst="rect">
            <a:avLst/>
          </a:prstGeom>
          <a:noFill/>
        </p:spPr>
        <p:txBody>
          <a:bodyPr vert="horz" wrap="square" lIns="0" tIns="0" rIns="320040" bIns="0" anchor="ctr">
            <a:noAutofit/>
          </a:bodyPr>
          <a:lstStyle>
            <a:lvl1pPr>
              <a:defRPr sz="4400">
                <a:solidFill>
                  <a:srgbClr val="002960"/>
                </a:solidFill>
                <a:latin typeface="+mj-lt"/>
                <a:ea typeface="+mj-ea"/>
                <a:cs typeface="+mj-cs"/>
                <a:sym typeface="Arial" panose="020B0604020202020204" pitchFamily="34" charset="0"/>
              </a:defRPr>
            </a:lvl1pPr>
          </a:lstStyle>
          <a:p>
            <a:r>
              <a:rPr lang="en-US"/>
              <a:t>Click to add title</a:t>
            </a:r>
          </a:p>
        </p:txBody>
      </p:sp>
      <p:sp>
        <p:nvSpPr>
          <p:cNvPr id="16" name="Date Placeholder 2"/>
          <p:cNvSpPr>
            <a:spLocks noGrp="1"/>
          </p:cNvSpPr>
          <p:nvPr>
            <p:ph type="dt" sz="half" idx="15"/>
          </p:nvPr>
        </p:nvSpPr>
        <p:spPr>
          <a:xfrm>
            <a:off x="9677400" y="6405036"/>
            <a:ext cx="1482051" cy="153888"/>
          </a:xfrm>
          <a:prstGeom prst="rect">
            <a:avLst/>
          </a:prstGeom>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21"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18" name="Slide Number">
            <a:extLst>
              <a:ext uri="{FF2B5EF4-FFF2-40B4-BE49-F238E27FC236}">
                <a16:creationId xmlns:a16="http://schemas.microsoft.com/office/drawing/2014/main" id="{A113EEDC-746F-456F-80B6-A81FFD164C05}"/>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02787274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matchingName="Comparative 04">
  <p:cSld name="Comparative 04">
    <p:spTree>
      <p:nvGrpSpPr>
        <p:cNvPr id="1" name="Shape 123"/>
        <p:cNvGrpSpPr/>
        <p:nvPr/>
      </p:nvGrpSpPr>
      <p:grpSpPr>
        <a:xfrm>
          <a:off x="0" y="0"/>
          <a:ext cx="0" cy="0"/>
          <a:chOff x="0" y="0"/>
          <a:chExt cx="0" cy="0"/>
        </a:xfrm>
      </p:grpSpPr>
      <p:sp>
        <p:nvSpPr>
          <p:cNvPr id="124" name="Google Shape;124;p47"/>
          <p:cNvSpPr txBox="1">
            <a:spLocks noGrp="1"/>
          </p:cNvSpPr>
          <p:nvPr>
            <p:ph type="ctrTitle"/>
          </p:nvPr>
        </p:nvSpPr>
        <p:spPr>
          <a:xfrm>
            <a:off x="550460" y="540375"/>
            <a:ext cx="11267562" cy="555000"/>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rgbClr val="5F5F5F"/>
              </a:buClr>
              <a:buSzPts val="4000"/>
              <a:buFont typeface="Arial"/>
              <a:buNone/>
              <a:defRPr sz="4000" b="1">
                <a:solidFill>
                  <a:srgbClr val="5F5F5F"/>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5" name="Google Shape;125;p47"/>
          <p:cNvSpPr/>
          <p:nvPr/>
        </p:nvSpPr>
        <p:spPr>
          <a:xfrm>
            <a:off x="-966" y="1964602"/>
            <a:ext cx="12192000" cy="4893397"/>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126" name="Google Shape;126;p47" descr="Diagram, engineering drawing&#10;&#10;Description automatically generated"/>
          <p:cNvPicPr preferRelativeResize="0"/>
          <p:nvPr/>
        </p:nvPicPr>
        <p:blipFill rotWithShape="1">
          <a:blip r:embed="rId2">
            <a:alphaModFix/>
          </a:blip>
          <a:srcRect l="22477" r="25302" b="37561"/>
          <a:stretch/>
        </p:blipFill>
        <p:spPr>
          <a:xfrm rot="5400000">
            <a:off x="-1397907" y="3131201"/>
            <a:ext cx="5124703" cy="2328898"/>
          </a:xfrm>
          <a:prstGeom prst="rect">
            <a:avLst/>
          </a:prstGeom>
          <a:noFill/>
          <a:ln>
            <a:noFill/>
          </a:ln>
        </p:spPr>
      </p:pic>
      <p:pic>
        <p:nvPicPr>
          <p:cNvPr id="127" name="Google Shape;127;p47"/>
          <p:cNvPicPr preferRelativeResize="0"/>
          <p:nvPr/>
        </p:nvPicPr>
        <p:blipFill rotWithShape="1">
          <a:blip r:embed="rId3">
            <a:alphaModFix/>
          </a:blip>
          <a:srcRect/>
          <a:stretch/>
        </p:blipFill>
        <p:spPr>
          <a:xfrm>
            <a:off x="10847849" y="6146062"/>
            <a:ext cx="970173" cy="489457"/>
          </a:xfrm>
          <a:prstGeom prst="rect">
            <a:avLst/>
          </a:prstGeom>
          <a:noFill/>
          <a:ln>
            <a:noFill/>
          </a:ln>
        </p:spPr>
      </p:pic>
      <p:sp>
        <p:nvSpPr>
          <p:cNvPr id="128" name="Google Shape;128;p47"/>
          <p:cNvSpPr/>
          <p:nvPr/>
        </p:nvSpPr>
        <p:spPr>
          <a:xfrm>
            <a:off x="537848" y="279933"/>
            <a:ext cx="932767" cy="93345"/>
          </a:xfrm>
          <a:prstGeom prst="rect">
            <a:avLst/>
          </a:prstGeom>
          <a:solidFill>
            <a:srgbClr val="FFB81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extLst>
      <p:ext uri="{BB962C8B-B14F-4D97-AF65-F5344CB8AC3E}">
        <p14:creationId xmlns:p14="http://schemas.microsoft.com/office/powerpoint/2010/main" val="2075800080"/>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matchingName="Boxes 02">
  <p:cSld name="Boxes 02">
    <p:spTree>
      <p:nvGrpSpPr>
        <p:cNvPr id="1" name="Shape 137"/>
        <p:cNvGrpSpPr/>
        <p:nvPr/>
      </p:nvGrpSpPr>
      <p:grpSpPr>
        <a:xfrm>
          <a:off x="0" y="0"/>
          <a:ext cx="0" cy="0"/>
          <a:chOff x="0" y="0"/>
          <a:chExt cx="0" cy="0"/>
        </a:xfrm>
      </p:grpSpPr>
      <p:sp>
        <p:nvSpPr>
          <p:cNvPr id="138" name="Google Shape;138;g396b8c690db_0_99"/>
          <p:cNvSpPr/>
          <p:nvPr/>
        </p:nvSpPr>
        <p:spPr>
          <a:xfrm>
            <a:off x="537848" y="279933"/>
            <a:ext cx="932700" cy="93300"/>
          </a:xfrm>
          <a:prstGeom prst="rect">
            <a:avLst/>
          </a:prstGeom>
          <a:solidFill>
            <a:srgbClr val="FFB81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39" name="Google Shape;139;g396b8c690db_0_99"/>
          <p:cNvSpPr txBox="1">
            <a:spLocks noGrp="1"/>
          </p:cNvSpPr>
          <p:nvPr>
            <p:ph type="ctrTitle"/>
          </p:nvPr>
        </p:nvSpPr>
        <p:spPr>
          <a:xfrm>
            <a:off x="434557" y="513053"/>
            <a:ext cx="8434500" cy="6546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rgbClr val="5F5F5F"/>
              </a:buClr>
              <a:buSzPts val="4000"/>
              <a:buFont typeface="Arial"/>
              <a:buNone/>
              <a:defRPr sz="4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140" name="Google Shape;140;g396b8c690db_0_99" descr="A black background with white lines&#10;&#10;Description automatically generated"/>
          <p:cNvPicPr preferRelativeResize="0"/>
          <p:nvPr/>
        </p:nvPicPr>
        <p:blipFill rotWithShape="1">
          <a:blip r:embed="rId2">
            <a:alphaModFix/>
          </a:blip>
          <a:srcRect/>
          <a:stretch/>
        </p:blipFill>
        <p:spPr>
          <a:xfrm rot="10800000" flipH="1">
            <a:off x="6101731" y="-1"/>
            <a:ext cx="6090269" cy="1520982"/>
          </a:xfrm>
          <a:prstGeom prst="rect">
            <a:avLst/>
          </a:prstGeom>
          <a:noFill/>
          <a:ln>
            <a:noFill/>
          </a:ln>
        </p:spPr>
      </p:pic>
    </p:spTree>
    <p:extLst>
      <p:ext uri="{BB962C8B-B14F-4D97-AF65-F5344CB8AC3E}">
        <p14:creationId xmlns:p14="http://schemas.microsoft.com/office/powerpoint/2010/main" val="3627520826"/>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matchingName="Divider 01">
  <p:cSld name="Divider 01">
    <p:spTree>
      <p:nvGrpSpPr>
        <p:cNvPr id="1" name="Shape 37"/>
        <p:cNvGrpSpPr/>
        <p:nvPr/>
      </p:nvGrpSpPr>
      <p:grpSpPr>
        <a:xfrm>
          <a:off x="0" y="0"/>
          <a:ext cx="0" cy="0"/>
          <a:chOff x="0" y="0"/>
          <a:chExt cx="0" cy="0"/>
        </a:xfrm>
      </p:grpSpPr>
      <p:sp>
        <p:nvSpPr>
          <p:cNvPr id="38" name="Google Shape;38;g3965f92f3f8_2_591"/>
          <p:cNvSpPr/>
          <p:nvPr/>
        </p:nvSpPr>
        <p:spPr>
          <a:xfrm>
            <a:off x="1082040" y="0"/>
            <a:ext cx="11109900" cy="6858000"/>
          </a:xfrm>
          <a:prstGeom prst="rect">
            <a:avLst/>
          </a:prstGeom>
          <a:solidFill>
            <a:srgbClr val="A5A5A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p:txBody>
      </p:sp>
      <p:sp>
        <p:nvSpPr>
          <p:cNvPr id="39" name="Google Shape;39;g3965f92f3f8_2_591"/>
          <p:cNvSpPr/>
          <p:nvPr/>
        </p:nvSpPr>
        <p:spPr>
          <a:xfrm>
            <a:off x="-1" y="0"/>
            <a:ext cx="1188300" cy="6858000"/>
          </a:xfrm>
          <a:prstGeom prst="rect">
            <a:avLst/>
          </a:prstGeom>
          <a:solidFill>
            <a:srgbClr val="7F7F7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40" name="Google Shape;40;g3965f92f3f8_2_591" descr="Diagram, engineering drawing&#10;&#10;Description automatically generated"/>
          <p:cNvPicPr preferRelativeResize="0"/>
          <p:nvPr/>
        </p:nvPicPr>
        <p:blipFill rotWithShape="1">
          <a:blip r:embed="rId2">
            <a:alphaModFix/>
          </a:blip>
          <a:srcRect l="-8425" t="-5141"/>
          <a:stretch/>
        </p:blipFill>
        <p:spPr>
          <a:xfrm>
            <a:off x="-100200" y="3916199"/>
            <a:ext cx="1288520" cy="2941801"/>
          </a:xfrm>
          <a:prstGeom prst="rect">
            <a:avLst/>
          </a:prstGeom>
          <a:noFill/>
          <a:ln>
            <a:noFill/>
          </a:ln>
        </p:spPr>
      </p:pic>
      <p:sp>
        <p:nvSpPr>
          <p:cNvPr id="41" name="Google Shape;41;g3965f92f3f8_2_591"/>
          <p:cNvSpPr/>
          <p:nvPr/>
        </p:nvSpPr>
        <p:spPr>
          <a:xfrm rot="-5400000">
            <a:off x="765754" y="2402701"/>
            <a:ext cx="674400" cy="177600"/>
          </a:xfrm>
          <a:prstGeom prst="rect">
            <a:avLst/>
          </a:prstGeom>
          <a:solidFill>
            <a:srgbClr val="FFB81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2" name="Google Shape;42;g3965f92f3f8_2_591"/>
          <p:cNvSpPr txBox="1">
            <a:spLocks noGrp="1"/>
          </p:cNvSpPr>
          <p:nvPr>
            <p:ph type="ctrTitle"/>
          </p:nvPr>
        </p:nvSpPr>
        <p:spPr>
          <a:xfrm>
            <a:off x="1762125" y="2076363"/>
            <a:ext cx="7372500" cy="23877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lt1"/>
              </a:buClr>
              <a:buSzPts val="6000"/>
              <a:buFont typeface="Arial"/>
              <a:buNone/>
              <a:defRPr sz="60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4190065236"/>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matchingName="Blank 03">
  <p:cSld name="Blank 03">
    <p:spTree>
      <p:nvGrpSpPr>
        <p:cNvPr id="1" name="Shape 58"/>
        <p:cNvGrpSpPr/>
        <p:nvPr/>
      </p:nvGrpSpPr>
      <p:grpSpPr>
        <a:xfrm>
          <a:off x="0" y="0"/>
          <a:ext cx="0" cy="0"/>
          <a:chOff x="0" y="0"/>
          <a:chExt cx="0" cy="0"/>
        </a:xfrm>
      </p:grpSpPr>
      <p:pic>
        <p:nvPicPr>
          <p:cNvPr id="59" name="Google Shape;59;g3965f92f3f8_2_612"/>
          <p:cNvPicPr preferRelativeResize="0"/>
          <p:nvPr/>
        </p:nvPicPr>
        <p:blipFill rotWithShape="1">
          <a:blip r:embed="rId2">
            <a:alphaModFix/>
          </a:blip>
          <a:srcRect/>
          <a:stretch/>
        </p:blipFill>
        <p:spPr>
          <a:xfrm>
            <a:off x="10847849" y="6146062"/>
            <a:ext cx="970173" cy="489457"/>
          </a:xfrm>
          <a:prstGeom prst="rect">
            <a:avLst/>
          </a:prstGeom>
          <a:noFill/>
          <a:ln>
            <a:noFill/>
          </a:ln>
        </p:spPr>
      </p:pic>
      <p:sp>
        <p:nvSpPr>
          <p:cNvPr id="60" name="Google Shape;60;g3965f92f3f8_2_612"/>
          <p:cNvSpPr/>
          <p:nvPr/>
        </p:nvSpPr>
        <p:spPr>
          <a:xfrm>
            <a:off x="537848" y="279933"/>
            <a:ext cx="932700" cy="93300"/>
          </a:xfrm>
          <a:prstGeom prst="rect">
            <a:avLst/>
          </a:prstGeom>
          <a:solidFill>
            <a:srgbClr val="FFB81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extLst>
      <p:ext uri="{BB962C8B-B14F-4D97-AF65-F5344CB8AC3E}">
        <p14:creationId xmlns:p14="http://schemas.microsoft.com/office/powerpoint/2010/main" val="481355475"/>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matchingName="Separator_1">
  <p:cSld name="Separator_1">
    <p:spTree>
      <p:nvGrpSpPr>
        <p:cNvPr id="1" name="Shape 54"/>
        <p:cNvGrpSpPr/>
        <p:nvPr/>
      </p:nvGrpSpPr>
      <p:grpSpPr>
        <a:xfrm>
          <a:off x="0" y="0"/>
          <a:ext cx="0" cy="0"/>
          <a:chOff x="0" y="0"/>
          <a:chExt cx="0" cy="0"/>
        </a:xfrm>
      </p:grpSpPr>
      <p:sp>
        <p:nvSpPr>
          <p:cNvPr id="55" name="Google Shape;55;g3965f92f3f8_2_608"/>
          <p:cNvSpPr txBox="1">
            <a:spLocks noGrp="1"/>
          </p:cNvSpPr>
          <p:nvPr>
            <p:ph type="ctrTitle"/>
          </p:nvPr>
        </p:nvSpPr>
        <p:spPr>
          <a:xfrm>
            <a:off x="1862707" y="2051340"/>
            <a:ext cx="4233300" cy="25104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rgbClr val="00168F"/>
              </a:buClr>
              <a:buSzPts val="6000"/>
              <a:buFont typeface="Helvetica Neue"/>
              <a:buNone/>
              <a:defRPr sz="6000" b="1">
                <a:solidFill>
                  <a:srgbClr val="00168F"/>
                </a:solidFill>
                <a:latin typeface="Helvetica Neue"/>
                <a:ea typeface="Helvetica Neue"/>
                <a:cs typeface="Helvetica Neue"/>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g3965f92f3f8_2_608"/>
          <p:cNvSpPr/>
          <p:nvPr/>
        </p:nvSpPr>
        <p:spPr>
          <a:xfrm>
            <a:off x="-1" y="0"/>
            <a:ext cx="1188300" cy="6858000"/>
          </a:xfrm>
          <a:prstGeom prst="rect">
            <a:avLst/>
          </a:prstGeom>
          <a:solidFill>
            <a:srgbClr val="00168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57" name="Google Shape;57;g3965f92f3f8_2_608"/>
          <p:cNvPicPr preferRelativeResize="0"/>
          <p:nvPr/>
        </p:nvPicPr>
        <p:blipFill rotWithShape="1">
          <a:blip r:embed="rId2">
            <a:alphaModFix/>
          </a:blip>
          <a:srcRect/>
          <a:stretch/>
        </p:blipFill>
        <p:spPr>
          <a:xfrm>
            <a:off x="111559" y="405233"/>
            <a:ext cx="965200" cy="486370"/>
          </a:xfrm>
          <a:prstGeom prst="rect">
            <a:avLst/>
          </a:prstGeom>
          <a:noFill/>
          <a:ln>
            <a:noFill/>
          </a:ln>
        </p:spPr>
      </p:pic>
    </p:spTree>
    <p:extLst>
      <p:ext uri="{BB962C8B-B14F-4D97-AF65-F5344CB8AC3E}">
        <p14:creationId xmlns:p14="http://schemas.microsoft.com/office/powerpoint/2010/main" val="3304640197"/>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42" name="Graphic 41">
            <a:extLst>
              <a:ext uri="{FF2B5EF4-FFF2-40B4-BE49-F238E27FC236}">
                <a16:creationId xmlns:a16="http://schemas.microsoft.com/office/drawing/2014/main" id="{5999553A-CAF8-4B46-8B69-C1DED982983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39779" y="4292877"/>
            <a:ext cx="11112442" cy="886968"/>
          </a:xfrm>
          <a:prstGeom prst="rect">
            <a:avLst/>
          </a:prstGeom>
        </p:spPr>
      </p:pic>
      <p:sp>
        <p:nvSpPr>
          <p:cNvPr id="20" name="Rectangle 19">
            <a:extLst>
              <a:ext uri="{FF2B5EF4-FFF2-40B4-BE49-F238E27FC236}">
                <a16:creationId xmlns:a16="http://schemas.microsoft.com/office/drawing/2014/main" id="{BB0C1002-EDED-47C7-BBA2-0EBFE1FC14DB}"/>
              </a:ext>
            </a:extLst>
          </p:cNvPr>
          <p:cNvSpPr/>
          <p:nvPr userDrawn="1"/>
        </p:nvSpPr>
        <p:spPr>
          <a:xfrm>
            <a:off x="6382512" y="4736362"/>
            <a:ext cx="1709928" cy="213055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Rectangle 18">
            <a:extLst>
              <a:ext uri="{FF2B5EF4-FFF2-40B4-BE49-F238E27FC236}">
                <a16:creationId xmlns:a16="http://schemas.microsoft.com/office/drawing/2014/main" id="{2761FF7F-8841-44E5-9A7F-42D7389C7783}"/>
              </a:ext>
            </a:extLst>
          </p:cNvPr>
          <p:cNvSpPr/>
          <p:nvPr userDrawn="1"/>
        </p:nvSpPr>
        <p:spPr>
          <a:xfrm>
            <a:off x="8659367" y="4736362"/>
            <a:ext cx="1709928" cy="213055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Rectangle 16">
            <a:extLst>
              <a:ext uri="{FF2B5EF4-FFF2-40B4-BE49-F238E27FC236}">
                <a16:creationId xmlns:a16="http://schemas.microsoft.com/office/drawing/2014/main" id="{2B4049FD-E1B8-46F0-9261-1D12DC233166}"/>
              </a:ext>
            </a:extLst>
          </p:cNvPr>
          <p:cNvSpPr/>
          <p:nvPr userDrawn="1"/>
        </p:nvSpPr>
        <p:spPr>
          <a:xfrm>
            <a:off x="1828800" y="4736362"/>
            <a:ext cx="1709928" cy="213055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lumMod val="75000"/>
                  <a:lumOff val="25000"/>
                </a:schemeClr>
              </a:solidFill>
            </a:endParaRPr>
          </a:p>
        </p:txBody>
      </p:sp>
      <p:sp>
        <p:nvSpPr>
          <p:cNvPr id="21" name="Rectangle 20">
            <a:extLst>
              <a:ext uri="{FF2B5EF4-FFF2-40B4-BE49-F238E27FC236}">
                <a16:creationId xmlns:a16="http://schemas.microsoft.com/office/drawing/2014/main" id="{3D8E1F2E-68BD-42F8-B40C-38178837E627}"/>
              </a:ext>
            </a:extLst>
          </p:cNvPr>
          <p:cNvSpPr/>
          <p:nvPr userDrawn="1"/>
        </p:nvSpPr>
        <p:spPr>
          <a:xfrm>
            <a:off x="4105656" y="4736362"/>
            <a:ext cx="1709928" cy="21305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Title 1">
            <a:extLst>
              <a:ext uri="{FF2B5EF4-FFF2-40B4-BE49-F238E27FC236}">
                <a16:creationId xmlns:a16="http://schemas.microsoft.com/office/drawing/2014/main" id="{6574FE88-C8D9-446D-9CCF-05BB3D62C867}"/>
              </a:ext>
            </a:extLst>
          </p:cNvPr>
          <p:cNvSpPr>
            <a:spLocks noGrp="1"/>
          </p:cNvSpPr>
          <p:nvPr>
            <p:ph type="title" hasCustomPrompt="1"/>
          </p:nvPr>
        </p:nvSpPr>
        <p:spPr>
          <a:xfrm>
            <a:off x="1686791" y="374068"/>
            <a:ext cx="8818418" cy="469116"/>
          </a:xfrm>
        </p:spPr>
        <p:txBody>
          <a:bodyPr lIns="0" tIns="0" rIns="0" bIns="0"/>
          <a:lstStyle>
            <a:lvl1pPr algn="ctr">
              <a:defRPr>
                <a:solidFill>
                  <a:schemeClr val="tx1"/>
                </a:solidFill>
              </a:defRPr>
            </a:lvl1pPr>
          </a:lstStyle>
          <a:p>
            <a:r>
              <a:rPr lang="en-US"/>
              <a:t>CLICK TO EDIT MASTER TITLE STYLE</a:t>
            </a:r>
            <a:endParaRPr lang="ru-RU"/>
          </a:p>
        </p:txBody>
      </p:sp>
      <p:sp>
        <p:nvSpPr>
          <p:cNvPr id="10" name="Text Placeholder 9">
            <a:extLst>
              <a:ext uri="{FF2B5EF4-FFF2-40B4-BE49-F238E27FC236}">
                <a16:creationId xmlns:a16="http://schemas.microsoft.com/office/drawing/2014/main" id="{72585CCA-7E8D-4801-BD69-EE6074D6F70D}"/>
              </a:ext>
            </a:extLst>
          </p:cNvPr>
          <p:cNvSpPr>
            <a:spLocks noGrp="1"/>
          </p:cNvSpPr>
          <p:nvPr>
            <p:ph type="body" sz="quarter" idx="14"/>
          </p:nvPr>
        </p:nvSpPr>
        <p:spPr>
          <a:xfrm>
            <a:off x="1687513" y="899824"/>
            <a:ext cx="8816975" cy="337380"/>
          </a:xfrm>
        </p:spPr>
        <p:txBody>
          <a:bodyPr lIns="0" tIns="0" rIns="0" bIns="0">
            <a:normAutofit/>
          </a:bodyPr>
          <a:lstStyle>
            <a:lvl1pPr marL="0" indent="0" algn="ctr">
              <a:buNone/>
              <a:defRPr sz="2000">
                <a:solidFill>
                  <a:schemeClr val="tx1"/>
                </a:solidFill>
              </a:defRPr>
            </a:lvl1pPr>
          </a:lstStyle>
          <a:p>
            <a:pPr lvl="0"/>
            <a:r>
              <a:rPr lang="en-US"/>
              <a:t>Click to edit Master text styles</a:t>
            </a:r>
          </a:p>
        </p:txBody>
      </p:sp>
      <p:cxnSp>
        <p:nvCxnSpPr>
          <p:cNvPr id="36" name="Straight Connector 35">
            <a:extLst>
              <a:ext uri="{FF2B5EF4-FFF2-40B4-BE49-F238E27FC236}">
                <a16:creationId xmlns:a16="http://schemas.microsoft.com/office/drawing/2014/main" id="{7151A24C-5AE7-4C88-A756-96BF7217B67D}"/>
              </a:ext>
            </a:extLst>
          </p:cNvPr>
          <p:cNvCxnSpPr/>
          <p:nvPr userDrawn="1"/>
        </p:nvCxnSpPr>
        <p:spPr>
          <a:xfrm>
            <a:off x="1061013" y="4736362"/>
            <a:ext cx="10116000" cy="0"/>
          </a:xfrm>
          <a:prstGeom prst="line">
            <a:avLst/>
          </a:prstGeom>
          <a:ln w="63500">
            <a:solidFill>
              <a:schemeClr val="bg1"/>
            </a:solidFill>
          </a:ln>
        </p:spPr>
        <p:style>
          <a:lnRef idx="1">
            <a:schemeClr val="accent1"/>
          </a:lnRef>
          <a:fillRef idx="0">
            <a:schemeClr val="accent1"/>
          </a:fillRef>
          <a:effectRef idx="0">
            <a:schemeClr val="accent1"/>
          </a:effectRef>
          <a:fontRef idx="minor">
            <a:schemeClr val="tx1"/>
          </a:fontRef>
        </p:style>
      </p:cxnSp>
      <p:pic>
        <p:nvPicPr>
          <p:cNvPr id="44" name="Graphic 43">
            <a:extLst>
              <a:ext uri="{FF2B5EF4-FFF2-40B4-BE49-F238E27FC236}">
                <a16:creationId xmlns:a16="http://schemas.microsoft.com/office/drawing/2014/main" id="{A8E93428-4ED9-4325-A388-C3ADA2D317DC}"/>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172150" y="1624253"/>
            <a:ext cx="1353312" cy="910641"/>
          </a:xfrm>
          <a:prstGeom prst="rect">
            <a:avLst/>
          </a:prstGeom>
        </p:spPr>
      </p:pic>
      <p:pic>
        <p:nvPicPr>
          <p:cNvPr id="45" name="Graphic 44">
            <a:extLst>
              <a:ext uri="{FF2B5EF4-FFF2-40B4-BE49-F238E27FC236}">
                <a16:creationId xmlns:a16="http://schemas.microsoft.com/office/drawing/2014/main" id="{FF6F2B9C-2242-4858-9F13-D35A8AA12DDC}"/>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2021221" y="2336241"/>
            <a:ext cx="1353550" cy="910800"/>
          </a:xfrm>
          <a:prstGeom prst="rect">
            <a:avLst/>
          </a:prstGeom>
        </p:spPr>
      </p:pic>
      <p:pic>
        <p:nvPicPr>
          <p:cNvPr id="46" name="Graphic 45">
            <a:extLst>
              <a:ext uri="{FF2B5EF4-FFF2-40B4-BE49-F238E27FC236}">
                <a16:creationId xmlns:a16="http://schemas.microsoft.com/office/drawing/2014/main" id="{D4EDCF5A-7BDE-4D6B-ABD0-3AB65F1C2F98}"/>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flipH="1">
            <a:off x="2878156" y="3067948"/>
            <a:ext cx="1353550" cy="910800"/>
          </a:xfrm>
          <a:prstGeom prst="rect">
            <a:avLst/>
          </a:prstGeom>
        </p:spPr>
      </p:pic>
      <p:pic>
        <p:nvPicPr>
          <p:cNvPr id="47" name="Graphic 46">
            <a:extLst>
              <a:ext uri="{FF2B5EF4-FFF2-40B4-BE49-F238E27FC236}">
                <a16:creationId xmlns:a16="http://schemas.microsoft.com/office/drawing/2014/main" id="{E05A8C23-CD04-4CC0-81F0-B51ED25D6FA4}"/>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3718101" y="1624094"/>
            <a:ext cx="1353550" cy="910800"/>
          </a:xfrm>
          <a:prstGeom prst="rect">
            <a:avLst/>
          </a:prstGeom>
        </p:spPr>
      </p:pic>
      <p:pic>
        <p:nvPicPr>
          <p:cNvPr id="48" name="Graphic 47">
            <a:extLst>
              <a:ext uri="{FF2B5EF4-FFF2-40B4-BE49-F238E27FC236}">
                <a16:creationId xmlns:a16="http://schemas.microsoft.com/office/drawing/2014/main" id="{8BA30145-14AC-4F49-90EC-CCD6C9B03413}"/>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4567653" y="2336241"/>
            <a:ext cx="1353550" cy="910800"/>
          </a:xfrm>
          <a:prstGeom prst="rect">
            <a:avLst/>
          </a:prstGeom>
        </p:spPr>
      </p:pic>
      <p:pic>
        <p:nvPicPr>
          <p:cNvPr id="49" name="Graphic 48">
            <a:extLst>
              <a:ext uri="{FF2B5EF4-FFF2-40B4-BE49-F238E27FC236}">
                <a16:creationId xmlns:a16="http://schemas.microsoft.com/office/drawing/2014/main" id="{FC502391-D2FD-42C0-A3AD-CFBA0E74FD9D}"/>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flipH="1">
            <a:off x="5422647" y="3067948"/>
            <a:ext cx="1353550" cy="910800"/>
          </a:xfrm>
          <a:prstGeom prst="rect">
            <a:avLst/>
          </a:prstGeom>
        </p:spPr>
      </p:pic>
      <p:pic>
        <p:nvPicPr>
          <p:cNvPr id="50" name="Graphic 49">
            <a:extLst>
              <a:ext uri="{FF2B5EF4-FFF2-40B4-BE49-F238E27FC236}">
                <a16:creationId xmlns:a16="http://schemas.microsoft.com/office/drawing/2014/main" id="{DC5D8DB9-127D-4F50-9EFA-69CCD2DD3FED}"/>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6264290" y="1624094"/>
            <a:ext cx="1353550" cy="910800"/>
          </a:xfrm>
          <a:prstGeom prst="rect">
            <a:avLst/>
          </a:prstGeom>
        </p:spPr>
      </p:pic>
      <p:pic>
        <p:nvPicPr>
          <p:cNvPr id="51" name="Graphic 50">
            <a:extLst>
              <a:ext uri="{FF2B5EF4-FFF2-40B4-BE49-F238E27FC236}">
                <a16:creationId xmlns:a16="http://schemas.microsoft.com/office/drawing/2014/main" id="{2B68CE4F-9334-460A-AC16-FD7B9D4834FB}"/>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7114085" y="2336241"/>
            <a:ext cx="1353550" cy="910800"/>
          </a:xfrm>
          <a:prstGeom prst="rect">
            <a:avLst/>
          </a:prstGeom>
        </p:spPr>
      </p:pic>
      <p:pic>
        <p:nvPicPr>
          <p:cNvPr id="52" name="Graphic 51">
            <a:extLst>
              <a:ext uri="{FF2B5EF4-FFF2-40B4-BE49-F238E27FC236}">
                <a16:creationId xmlns:a16="http://schemas.microsoft.com/office/drawing/2014/main" id="{5FA82588-8741-4458-86A7-BD172C98E263}"/>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flipH="1">
            <a:off x="7967138" y="3067948"/>
            <a:ext cx="1353550" cy="910800"/>
          </a:xfrm>
          <a:prstGeom prst="rect">
            <a:avLst/>
          </a:prstGeom>
        </p:spPr>
      </p:pic>
      <p:pic>
        <p:nvPicPr>
          <p:cNvPr id="53" name="Graphic 52">
            <a:extLst>
              <a:ext uri="{FF2B5EF4-FFF2-40B4-BE49-F238E27FC236}">
                <a16:creationId xmlns:a16="http://schemas.microsoft.com/office/drawing/2014/main" id="{E12826DC-5450-4E6F-B4D7-AB820553447F}"/>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8810478" y="1624094"/>
            <a:ext cx="1353550" cy="910800"/>
          </a:xfrm>
          <a:prstGeom prst="rect">
            <a:avLst/>
          </a:prstGeom>
        </p:spPr>
      </p:pic>
      <p:pic>
        <p:nvPicPr>
          <p:cNvPr id="54" name="Graphic 53">
            <a:extLst>
              <a:ext uri="{FF2B5EF4-FFF2-40B4-BE49-F238E27FC236}">
                <a16:creationId xmlns:a16="http://schemas.microsoft.com/office/drawing/2014/main" id="{A29C7905-A84A-435C-ACA8-104D43D82189}"/>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9660516" y="2336241"/>
            <a:ext cx="1353550" cy="910800"/>
          </a:xfrm>
          <a:prstGeom prst="rect">
            <a:avLst/>
          </a:prstGeom>
        </p:spPr>
      </p:pic>
      <p:pic>
        <p:nvPicPr>
          <p:cNvPr id="55" name="Graphic 54">
            <a:extLst>
              <a:ext uri="{FF2B5EF4-FFF2-40B4-BE49-F238E27FC236}">
                <a16:creationId xmlns:a16="http://schemas.microsoft.com/office/drawing/2014/main" id="{69367B0D-F81F-4674-A1B1-5A4542621446}"/>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flipH="1">
            <a:off x="10511628" y="3067948"/>
            <a:ext cx="1353550" cy="910800"/>
          </a:xfrm>
          <a:prstGeom prst="rect">
            <a:avLst/>
          </a:prstGeom>
        </p:spPr>
      </p:pic>
      <p:pic>
        <p:nvPicPr>
          <p:cNvPr id="58" name="Graphic 57">
            <a:extLst>
              <a:ext uri="{FF2B5EF4-FFF2-40B4-BE49-F238E27FC236}">
                <a16:creationId xmlns:a16="http://schemas.microsoft.com/office/drawing/2014/main" id="{2F06B201-75A9-4318-9FB7-162ACF268913}"/>
              </a:ext>
            </a:extLst>
          </p:cNvPr>
          <p:cNvPicPr>
            <a:picLocks noChangeAspect="1"/>
          </p:cNvPicPr>
          <p:nvPr userDrawn="1"/>
        </p:nvPicPr>
        <p:blipFill>
          <a:blip>
            <a:extLst>
              <a:ext uri="{96DAC541-7B7A-43D3-8B79-37D633B846F1}">
                <asvg:svgBlip xmlns:asvg="http://schemas.microsoft.com/office/drawing/2016/SVG/main" r:embed="rId7"/>
              </a:ext>
            </a:extLst>
          </a:blip>
          <a:stretch>
            <a:fillRect/>
          </a:stretch>
        </p:blipFill>
        <p:spPr>
          <a:xfrm>
            <a:off x="3549153" y="3977811"/>
            <a:ext cx="3534" cy="576072"/>
          </a:xfrm>
          <a:prstGeom prst="rect">
            <a:avLst/>
          </a:prstGeom>
        </p:spPr>
      </p:pic>
      <p:cxnSp>
        <p:nvCxnSpPr>
          <p:cNvPr id="60" name="Straight Connector 59">
            <a:extLst>
              <a:ext uri="{FF2B5EF4-FFF2-40B4-BE49-F238E27FC236}">
                <a16:creationId xmlns:a16="http://schemas.microsoft.com/office/drawing/2014/main" id="{683B5AB1-7EBB-41FA-91A7-C559D3C99B65}"/>
              </a:ext>
            </a:extLst>
          </p:cNvPr>
          <p:cNvCxnSpPr/>
          <p:nvPr userDrawn="1"/>
        </p:nvCxnSpPr>
        <p:spPr>
          <a:xfrm>
            <a:off x="1848806" y="2530720"/>
            <a:ext cx="0" cy="2075688"/>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9E9CD576-7A1C-4CD4-9D8A-7B399C2CA3B1}"/>
              </a:ext>
            </a:extLst>
          </p:cNvPr>
          <p:cNvCxnSpPr>
            <a:cxnSpLocks/>
          </p:cNvCxnSpPr>
          <p:nvPr userDrawn="1"/>
        </p:nvCxnSpPr>
        <p:spPr>
          <a:xfrm>
            <a:off x="2697996" y="3247041"/>
            <a:ext cx="0" cy="1314151"/>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BD786A0-A137-4606-ADCE-C6927B42099B}"/>
              </a:ext>
            </a:extLst>
          </p:cNvPr>
          <p:cNvCxnSpPr/>
          <p:nvPr userDrawn="1"/>
        </p:nvCxnSpPr>
        <p:spPr>
          <a:xfrm>
            <a:off x="9487312" y="2530720"/>
            <a:ext cx="0" cy="2075688"/>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5815CBB7-9DB2-4084-9FAD-EAF1EC4885E3}"/>
              </a:ext>
            </a:extLst>
          </p:cNvPr>
          <p:cNvCxnSpPr>
            <a:cxnSpLocks/>
          </p:cNvCxnSpPr>
          <p:nvPr userDrawn="1"/>
        </p:nvCxnSpPr>
        <p:spPr>
          <a:xfrm>
            <a:off x="10335814" y="3247041"/>
            <a:ext cx="0" cy="1314151"/>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4F26B1C5-95B6-45FA-A9CD-A905D2137F41}"/>
              </a:ext>
            </a:extLst>
          </p:cNvPr>
          <p:cNvCxnSpPr>
            <a:cxnSpLocks/>
            <a:stCxn id="55" idx="2"/>
          </p:cNvCxnSpPr>
          <p:nvPr userDrawn="1"/>
        </p:nvCxnSpPr>
        <p:spPr>
          <a:xfrm flipH="1">
            <a:off x="11188261" y="3978748"/>
            <a:ext cx="142" cy="582444"/>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87AFA7F4-DFBA-48DD-A963-33300EA6DCB7}"/>
              </a:ext>
            </a:extLst>
          </p:cNvPr>
          <p:cNvCxnSpPr/>
          <p:nvPr userDrawn="1"/>
        </p:nvCxnSpPr>
        <p:spPr>
          <a:xfrm>
            <a:off x="6941144" y="2530720"/>
            <a:ext cx="0" cy="2075688"/>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C9273F8B-484B-4948-A3EB-B4FEDFB903E9}"/>
              </a:ext>
            </a:extLst>
          </p:cNvPr>
          <p:cNvCxnSpPr/>
          <p:nvPr userDrawn="1"/>
        </p:nvCxnSpPr>
        <p:spPr>
          <a:xfrm>
            <a:off x="4394975" y="2530720"/>
            <a:ext cx="0" cy="2075688"/>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pic>
        <p:nvPicPr>
          <p:cNvPr id="72" name="Graphic 71">
            <a:extLst>
              <a:ext uri="{FF2B5EF4-FFF2-40B4-BE49-F238E27FC236}">
                <a16:creationId xmlns:a16="http://schemas.microsoft.com/office/drawing/2014/main" id="{FA075AB9-B34D-4B15-BCFC-4BF1B6243A91}"/>
              </a:ext>
            </a:extLst>
          </p:cNvPr>
          <p:cNvPicPr>
            <a:picLocks noChangeAspect="1"/>
          </p:cNvPicPr>
          <p:nvPr userDrawn="1"/>
        </p:nvPicPr>
        <p:blipFill>
          <a:blip>
            <a:extLst>
              <a:ext uri="{96DAC541-7B7A-43D3-8B79-37D633B846F1}">
                <asvg:svgBlip xmlns:asvg="http://schemas.microsoft.com/office/drawing/2016/SVG/main" r:embed="rId7"/>
              </a:ext>
            </a:extLst>
          </a:blip>
          <a:stretch>
            <a:fillRect/>
          </a:stretch>
        </p:blipFill>
        <p:spPr>
          <a:xfrm>
            <a:off x="6090242" y="3946744"/>
            <a:ext cx="3534" cy="576072"/>
          </a:xfrm>
          <a:prstGeom prst="rect">
            <a:avLst/>
          </a:prstGeom>
        </p:spPr>
      </p:pic>
      <p:cxnSp>
        <p:nvCxnSpPr>
          <p:cNvPr id="73" name="Straight Connector 72">
            <a:extLst>
              <a:ext uri="{FF2B5EF4-FFF2-40B4-BE49-F238E27FC236}">
                <a16:creationId xmlns:a16="http://schemas.microsoft.com/office/drawing/2014/main" id="{DCD61995-16DF-4B2C-89CB-A72CAF07D9B3}"/>
              </a:ext>
            </a:extLst>
          </p:cNvPr>
          <p:cNvCxnSpPr>
            <a:cxnSpLocks/>
          </p:cNvCxnSpPr>
          <p:nvPr userDrawn="1"/>
        </p:nvCxnSpPr>
        <p:spPr>
          <a:xfrm>
            <a:off x="5243935" y="3215974"/>
            <a:ext cx="0" cy="1314151"/>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pic>
        <p:nvPicPr>
          <p:cNvPr id="74" name="Graphic 73">
            <a:extLst>
              <a:ext uri="{FF2B5EF4-FFF2-40B4-BE49-F238E27FC236}">
                <a16:creationId xmlns:a16="http://schemas.microsoft.com/office/drawing/2014/main" id="{C8CEB2D1-FD5A-4675-9E26-EEA68EFB9B84}"/>
              </a:ext>
            </a:extLst>
          </p:cNvPr>
          <p:cNvPicPr>
            <a:picLocks noChangeAspect="1"/>
          </p:cNvPicPr>
          <p:nvPr userDrawn="1"/>
        </p:nvPicPr>
        <p:blipFill>
          <a:blip>
            <a:extLst>
              <a:ext uri="{96DAC541-7B7A-43D3-8B79-37D633B846F1}">
                <asvg:svgBlip xmlns:asvg="http://schemas.microsoft.com/office/drawing/2016/SVG/main" r:embed="rId7"/>
              </a:ext>
            </a:extLst>
          </a:blip>
          <a:stretch>
            <a:fillRect/>
          </a:stretch>
        </p:blipFill>
        <p:spPr>
          <a:xfrm>
            <a:off x="8631332" y="3977811"/>
            <a:ext cx="3534" cy="576072"/>
          </a:xfrm>
          <a:prstGeom prst="rect">
            <a:avLst/>
          </a:prstGeom>
        </p:spPr>
      </p:pic>
      <p:cxnSp>
        <p:nvCxnSpPr>
          <p:cNvPr id="75" name="Straight Connector 74">
            <a:extLst>
              <a:ext uri="{FF2B5EF4-FFF2-40B4-BE49-F238E27FC236}">
                <a16:creationId xmlns:a16="http://schemas.microsoft.com/office/drawing/2014/main" id="{BF8628E3-930B-41FE-A903-DB4F8A73E3F2}"/>
              </a:ext>
            </a:extLst>
          </p:cNvPr>
          <p:cNvCxnSpPr>
            <a:cxnSpLocks/>
          </p:cNvCxnSpPr>
          <p:nvPr userDrawn="1"/>
        </p:nvCxnSpPr>
        <p:spPr>
          <a:xfrm>
            <a:off x="7789874" y="3247041"/>
            <a:ext cx="0" cy="1314151"/>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78" name="Text Placeholder 76">
            <a:extLst>
              <a:ext uri="{FF2B5EF4-FFF2-40B4-BE49-F238E27FC236}">
                <a16:creationId xmlns:a16="http://schemas.microsoft.com/office/drawing/2014/main" id="{E5A98CC2-08EF-44B9-8B89-5C46257219BC}"/>
              </a:ext>
            </a:extLst>
          </p:cNvPr>
          <p:cNvSpPr>
            <a:spLocks noGrp="1"/>
          </p:cNvSpPr>
          <p:nvPr>
            <p:ph type="body" sz="quarter" idx="15" hasCustomPrompt="1"/>
          </p:nvPr>
        </p:nvSpPr>
        <p:spPr>
          <a:xfrm>
            <a:off x="745212" y="4480761"/>
            <a:ext cx="512064" cy="511200"/>
          </a:xfrm>
          <a:prstGeom prst="ellipse">
            <a:avLst/>
          </a:prstGeom>
          <a:solidFill>
            <a:schemeClr val="bg1"/>
          </a:solidFill>
        </p:spPr>
        <p:txBody>
          <a:bodyPr lIns="0" tIns="0" rIns="0" bIns="0" anchor="ctr" anchorCtr="0">
            <a:noAutofit/>
          </a:bodyPr>
          <a:lstStyle>
            <a:lvl1pPr marL="0" indent="0" algn="ctr">
              <a:buNone/>
              <a:defRPr sz="1200" b="1">
                <a:solidFill>
                  <a:schemeClr val="tx1"/>
                </a:solidFill>
                <a:latin typeface="+mj-lt"/>
              </a:defRPr>
            </a:lvl1pPr>
            <a:lvl2pPr>
              <a:defRPr sz="1500" b="1">
                <a:latin typeface="+mj-lt"/>
              </a:defRPr>
            </a:lvl2pPr>
            <a:lvl3pPr>
              <a:defRPr sz="1500" b="1">
                <a:latin typeface="+mj-lt"/>
              </a:defRPr>
            </a:lvl3pPr>
            <a:lvl4pPr>
              <a:defRPr sz="1500" b="1">
                <a:latin typeface="+mj-lt"/>
              </a:defRPr>
            </a:lvl4pPr>
            <a:lvl5pPr>
              <a:defRPr sz="1500" b="1">
                <a:latin typeface="+mj-lt"/>
              </a:defRPr>
            </a:lvl5pPr>
          </a:lstStyle>
          <a:p>
            <a:pPr lvl="0"/>
            <a:r>
              <a:rPr lang="en-US"/>
              <a:t>DEC</a:t>
            </a:r>
            <a:endParaRPr lang="ru-RU"/>
          </a:p>
        </p:txBody>
      </p:sp>
      <p:sp>
        <p:nvSpPr>
          <p:cNvPr id="80" name="Text Placeholder 76">
            <a:extLst>
              <a:ext uri="{FF2B5EF4-FFF2-40B4-BE49-F238E27FC236}">
                <a16:creationId xmlns:a16="http://schemas.microsoft.com/office/drawing/2014/main" id="{F4DC2690-03AF-4032-8ED5-C3D1D4EC32E4}"/>
              </a:ext>
            </a:extLst>
          </p:cNvPr>
          <p:cNvSpPr>
            <a:spLocks noGrp="1"/>
          </p:cNvSpPr>
          <p:nvPr>
            <p:ph type="body" sz="quarter" idx="16" hasCustomPrompt="1"/>
          </p:nvPr>
        </p:nvSpPr>
        <p:spPr>
          <a:xfrm>
            <a:off x="10928131" y="4480330"/>
            <a:ext cx="512064" cy="511200"/>
          </a:xfrm>
          <a:prstGeom prst="ellipse">
            <a:avLst/>
          </a:prstGeom>
          <a:solidFill>
            <a:schemeClr val="bg1"/>
          </a:solidFill>
        </p:spPr>
        <p:txBody>
          <a:bodyPr lIns="0" tIns="0" rIns="0" bIns="0" anchor="ctr" anchorCtr="0">
            <a:noAutofit/>
          </a:bodyPr>
          <a:lstStyle>
            <a:lvl1pPr marL="0" indent="0" algn="ctr">
              <a:buNone/>
              <a:defRPr sz="1200" b="1">
                <a:solidFill>
                  <a:schemeClr val="tx1"/>
                </a:solidFill>
                <a:latin typeface="+mj-lt"/>
              </a:defRPr>
            </a:lvl1pPr>
            <a:lvl2pPr>
              <a:defRPr sz="1500" b="1">
                <a:latin typeface="+mj-lt"/>
              </a:defRPr>
            </a:lvl2pPr>
            <a:lvl3pPr>
              <a:defRPr sz="1500" b="1">
                <a:latin typeface="+mj-lt"/>
              </a:defRPr>
            </a:lvl3pPr>
            <a:lvl4pPr>
              <a:defRPr sz="1500" b="1">
                <a:latin typeface="+mj-lt"/>
              </a:defRPr>
            </a:lvl4pPr>
            <a:lvl5pPr>
              <a:defRPr sz="1500" b="1">
                <a:latin typeface="+mj-lt"/>
              </a:defRPr>
            </a:lvl5pPr>
          </a:lstStyle>
          <a:p>
            <a:pPr lvl="0"/>
            <a:r>
              <a:rPr lang="en-US"/>
              <a:t>DEC</a:t>
            </a:r>
            <a:endParaRPr lang="ru-RU"/>
          </a:p>
        </p:txBody>
      </p:sp>
      <p:sp>
        <p:nvSpPr>
          <p:cNvPr id="81" name="Text Placeholder 76">
            <a:extLst>
              <a:ext uri="{FF2B5EF4-FFF2-40B4-BE49-F238E27FC236}">
                <a16:creationId xmlns:a16="http://schemas.microsoft.com/office/drawing/2014/main" id="{0AF910D7-25F6-4C1D-BD02-BA0984AD56F9}"/>
              </a:ext>
            </a:extLst>
          </p:cNvPr>
          <p:cNvSpPr>
            <a:spLocks noGrp="1"/>
          </p:cNvSpPr>
          <p:nvPr>
            <p:ph type="body" sz="quarter" idx="17" hasCustomPrompt="1"/>
          </p:nvPr>
        </p:nvSpPr>
        <p:spPr>
          <a:xfrm>
            <a:off x="5836674" y="4480761"/>
            <a:ext cx="512064" cy="511200"/>
          </a:xfrm>
          <a:prstGeom prst="ellipse">
            <a:avLst/>
          </a:prstGeom>
          <a:solidFill>
            <a:schemeClr val="bg1"/>
          </a:solidFill>
        </p:spPr>
        <p:txBody>
          <a:bodyPr lIns="0" tIns="0" rIns="0" bIns="0" anchor="ctr" anchorCtr="0">
            <a:noAutofit/>
          </a:bodyPr>
          <a:lstStyle>
            <a:lvl1pPr marL="0" indent="0" algn="ctr">
              <a:buNone/>
              <a:defRPr sz="1200" b="1">
                <a:solidFill>
                  <a:schemeClr val="tx1"/>
                </a:solidFill>
                <a:latin typeface="+mj-lt"/>
              </a:defRPr>
            </a:lvl1pPr>
            <a:lvl2pPr>
              <a:defRPr sz="1500" b="1">
                <a:latin typeface="+mj-lt"/>
              </a:defRPr>
            </a:lvl2pPr>
            <a:lvl3pPr>
              <a:defRPr sz="1500" b="1">
                <a:latin typeface="+mj-lt"/>
              </a:defRPr>
            </a:lvl3pPr>
            <a:lvl4pPr>
              <a:defRPr sz="1500" b="1">
                <a:latin typeface="+mj-lt"/>
              </a:defRPr>
            </a:lvl4pPr>
            <a:lvl5pPr>
              <a:defRPr sz="1500" b="1">
                <a:latin typeface="+mj-lt"/>
              </a:defRPr>
            </a:lvl5pPr>
          </a:lstStyle>
          <a:p>
            <a:pPr lvl="0"/>
            <a:r>
              <a:rPr lang="en-US"/>
              <a:t>JUN</a:t>
            </a:r>
            <a:endParaRPr lang="ru-RU"/>
          </a:p>
        </p:txBody>
      </p:sp>
      <p:sp>
        <p:nvSpPr>
          <p:cNvPr id="82" name="Text Placeholder 76">
            <a:extLst>
              <a:ext uri="{FF2B5EF4-FFF2-40B4-BE49-F238E27FC236}">
                <a16:creationId xmlns:a16="http://schemas.microsoft.com/office/drawing/2014/main" id="{978CD251-9E38-4039-B45B-81542FDA1D87}"/>
              </a:ext>
            </a:extLst>
          </p:cNvPr>
          <p:cNvSpPr>
            <a:spLocks noGrp="1"/>
          </p:cNvSpPr>
          <p:nvPr>
            <p:ph type="body" sz="quarter" idx="18" hasCustomPrompt="1"/>
          </p:nvPr>
        </p:nvSpPr>
        <p:spPr>
          <a:xfrm>
            <a:off x="1593789" y="4480761"/>
            <a:ext cx="512064" cy="511200"/>
          </a:xfrm>
          <a:prstGeom prst="ellipse">
            <a:avLst/>
          </a:prstGeom>
          <a:solidFill>
            <a:schemeClr val="bg1"/>
          </a:solidFill>
        </p:spPr>
        <p:txBody>
          <a:bodyPr lIns="0" tIns="0" rIns="0" bIns="0" anchor="ctr" anchorCtr="0">
            <a:noAutofit/>
          </a:bodyPr>
          <a:lstStyle>
            <a:lvl1pPr marL="0" indent="0" algn="ctr">
              <a:buNone/>
              <a:defRPr sz="1200" b="1">
                <a:solidFill>
                  <a:schemeClr val="tx1"/>
                </a:solidFill>
                <a:latin typeface="+mj-lt"/>
              </a:defRPr>
            </a:lvl1pPr>
            <a:lvl2pPr>
              <a:defRPr sz="1500" b="1">
                <a:latin typeface="+mj-lt"/>
              </a:defRPr>
            </a:lvl2pPr>
            <a:lvl3pPr>
              <a:defRPr sz="1500" b="1">
                <a:latin typeface="+mj-lt"/>
              </a:defRPr>
            </a:lvl3pPr>
            <a:lvl4pPr>
              <a:defRPr sz="1500" b="1">
                <a:latin typeface="+mj-lt"/>
              </a:defRPr>
            </a:lvl4pPr>
            <a:lvl5pPr>
              <a:defRPr sz="1500" b="1">
                <a:latin typeface="+mj-lt"/>
              </a:defRPr>
            </a:lvl5pPr>
          </a:lstStyle>
          <a:p>
            <a:pPr lvl="0"/>
            <a:r>
              <a:rPr lang="en-US"/>
              <a:t>JAN</a:t>
            </a:r>
            <a:endParaRPr lang="ru-RU"/>
          </a:p>
        </p:txBody>
      </p:sp>
      <p:sp>
        <p:nvSpPr>
          <p:cNvPr id="83" name="Text Placeholder 76">
            <a:extLst>
              <a:ext uri="{FF2B5EF4-FFF2-40B4-BE49-F238E27FC236}">
                <a16:creationId xmlns:a16="http://schemas.microsoft.com/office/drawing/2014/main" id="{8862AB59-B495-40FF-A96A-A50D5CB73DE2}"/>
              </a:ext>
            </a:extLst>
          </p:cNvPr>
          <p:cNvSpPr>
            <a:spLocks noGrp="1"/>
          </p:cNvSpPr>
          <p:nvPr>
            <p:ph type="body" sz="quarter" idx="19" hasCustomPrompt="1"/>
          </p:nvPr>
        </p:nvSpPr>
        <p:spPr>
          <a:xfrm>
            <a:off x="4139520" y="4480761"/>
            <a:ext cx="512064" cy="511200"/>
          </a:xfrm>
          <a:prstGeom prst="ellipse">
            <a:avLst/>
          </a:prstGeom>
          <a:solidFill>
            <a:schemeClr val="bg1"/>
          </a:solidFill>
        </p:spPr>
        <p:txBody>
          <a:bodyPr lIns="0" tIns="0" rIns="0" bIns="0" anchor="ctr" anchorCtr="0">
            <a:noAutofit/>
          </a:bodyPr>
          <a:lstStyle>
            <a:lvl1pPr marL="0" indent="0" algn="ctr">
              <a:buNone/>
              <a:defRPr sz="1200" b="1">
                <a:solidFill>
                  <a:schemeClr val="tx1"/>
                </a:solidFill>
                <a:latin typeface="+mj-lt"/>
              </a:defRPr>
            </a:lvl1pPr>
            <a:lvl2pPr>
              <a:defRPr sz="1500" b="1">
                <a:latin typeface="+mj-lt"/>
              </a:defRPr>
            </a:lvl2pPr>
            <a:lvl3pPr>
              <a:defRPr sz="1500" b="1">
                <a:latin typeface="+mj-lt"/>
              </a:defRPr>
            </a:lvl3pPr>
            <a:lvl4pPr>
              <a:defRPr sz="1500" b="1">
                <a:latin typeface="+mj-lt"/>
              </a:defRPr>
            </a:lvl4pPr>
            <a:lvl5pPr>
              <a:defRPr sz="1500" b="1">
                <a:latin typeface="+mj-lt"/>
              </a:defRPr>
            </a:lvl5pPr>
          </a:lstStyle>
          <a:p>
            <a:pPr lvl="0"/>
            <a:r>
              <a:rPr lang="en-US"/>
              <a:t>APR</a:t>
            </a:r>
            <a:endParaRPr lang="ru-RU"/>
          </a:p>
        </p:txBody>
      </p:sp>
      <p:sp>
        <p:nvSpPr>
          <p:cNvPr id="84" name="Text Placeholder 76">
            <a:extLst>
              <a:ext uri="{FF2B5EF4-FFF2-40B4-BE49-F238E27FC236}">
                <a16:creationId xmlns:a16="http://schemas.microsoft.com/office/drawing/2014/main" id="{4C07DD8A-3623-4BD9-8482-B9476DAB2DFD}"/>
              </a:ext>
            </a:extLst>
          </p:cNvPr>
          <p:cNvSpPr>
            <a:spLocks noGrp="1"/>
          </p:cNvSpPr>
          <p:nvPr>
            <p:ph type="body" sz="quarter" idx="20" hasCustomPrompt="1"/>
          </p:nvPr>
        </p:nvSpPr>
        <p:spPr>
          <a:xfrm>
            <a:off x="4988097" y="4480761"/>
            <a:ext cx="512064" cy="511200"/>
          </a:xfrm>
          <a:prstGeom prst="ellipse">
            <a:avLst/>
          </a:prstGeom>
          <a:solidFill>
            <a:schemeClr val="bg1"/>
          </a:solidFill>
        </p:spPr>
        <p:txBody>
          <a:bodyPr lIns="0" tIns="0" rIns="0" bIns="0" anchor="ctr" anchorCtr="0">
            <a:noAutofit/>
          </a:bodyPr>
          <a:lstStyle>
            <a:lvl1pPr marL="0" indent="0" algn="ctr">
              <a:buNone/>
              <a:defRPr sz="1200" b="1">
                <a:solidFill>
                  <a:schemeClr val="tx1"/>
                </a:solidFill>
                <a:latin typeface="+mj-lt"/>
              </a:defRPr>
            </a:lvl1pPr>
            <a:lvl2pPr>
              <a:defRPr sz="1500" b="1">
                <a:latin typeface="+mj-lt"/>
              </a:defRPr>
            </a:lvl2pPr>
            <a:lvl3pPr>
              <a:defRPr sz="1500" b="1">
                <a:latin typeface="+mj-lt"/>
              </a:defRPr>
            </a:lvl3pPr>
            <a:lvl4pPr>
              <a:defRPr sz="1500" b="1">
                <a:latin typeface="+mj-lt"/>
              </a:defRPr>
            </a:lvl4pPr>
            <a:lvl5pPr>
              <a:defRPr sz="1500" b="1">
                <a:latin typeface="+mj-lt"/>
              </a:defRPr>
            </a:lvl5pPr>
          </a:lstStyle>
          <a:p>
            <a:pPr lvl="0"/>
            <a:r>
              <a:rPr lang="en-US"/>
              <a:t>MAY</a:t>
            </a:r>
            <a:endParaRPr lang="ru-RU"/>
          </a:p>
        </p:txBody>
      </p:sp>
      <p:sp>
        <p:nvSpPr>
          <p:cNvPr id="85" name="Text Placeholder 76">
            <a:extLst>
              <a:ext uri="{FF2B5EF4-FFF2-40B4-BE49-F238E27FC236}">
                <a16:creationId xmlns:a16="http://schemas.microsoft.com/office/drawing/2014/main" id="{18C43019-5630-404E-8141-4CD73CCF36BD}"/>
              </a:ext>
            </a:extLst>
          </p:cNvPr>
          <p:cNvSpPr>
            <a:spLocks noGrp="1"/>
          </p:cNvSpPr>
          <p:nvPr>
            <p:ph type="body" sz="quarter" idx="21" hasCustomPrompt="1"/>
          </p:nvPr>
        </p:nvSpPr>
        <p:spPr>
          <a:xfrm>
            <a:off x="2442366" y="4480761"/>
            <a:ext cx="512064" cy="511200"/>
          </a:xfrm>
          <a:prstGeom prst="ellipse">
            <a:avLst/>
          </a:prstGeom>
          <a:solidFill>
            <a:schemeClr val="bg1"/>
          </a:solidFill>
        </p:spPr>
        <p:txBody>
          <a:bodyPr lIns="0" tIns="0" rIns="0" bIns="0" anchor="ctr" anchorCtr="0">
            <a:noAutofit/>
          </a:bodyPr>
          <a:lstStyle>
            <a:lvl1pPr marL="0" indent="0" algn="ctr">
              <a:buNone/>
              <a:defRPr sz="1200" b="1">
                <a:solidFill>
                  <a:schemeClr val="tx1"/>
                </a:solidFill>
                <a:latin typeface="+mj-lt"/>
              </a:defRPr>
            </a:lvl1pPr>
            <a:lvl2pPr>
              <a:defRPr sz="1500" b="1">
                <a:latin typeface="+mj-lt"/>
              </a:defRPr>
            </a:lvl2pPr>
            <a:lvl3pPr>
              <a:defRPr sz="1500" b="1">
                <a:latin typeface="+mj-lt"/>
              </a:defRPr>
            </a:lvl3pPr>
            <a:lvl4pPr>
              <a:defRPr sz="1500" b="1">
                <a:latin typeface="+mj-lt"/>
              </a:defRPr>
            </a:lvl4pPr>
            <a:lvl5pPr>
              <a:defRPr sz="1500" b="1">
                <a:latin typeface="+mj-lt"/>
              </a:defRPr>
            </a:lvl5pPr>
          </a:lstStyle>
          <a:p>
            <a:pPr lvl="0"/>
            <a:r>
              <a:rPr lang="en-US"/>
              <a:t>FEB</a:t>
            </a:r>
            <a:endParaRPr lang="ru-RU"/>
          </a:p>
        </p:txBody>
      </p:sp>
      <p:sp>
        <p:nvSpPr>
          <p:cNvPr id="86" name="Text Placeholder 76">
            <a:extLst>
              <a:ext uri="{FF2B5EF4-FFF2-40B4-BE49-F238E27FC236}">
                <a16:creationId xmlns:a16="http://schemas.microsoft.com/office/drawing/2014/main" id="{0D5E5F87-7E75-4564-A62F-925E01D0E79F}"/>
              </a:ext>
            </a:extLst>
          </p:cNvPr>
          <p:cNvSpPr>
            <a:spLocks noGrp="1"/>
          </p:cNvSpPr>
          <p:nvPr>
            <p:ph type="body" sz="quarter" idx="22" hasCustomPrompt="1"/>
          </p:nvPr>
        </p:nvSpPr>
        <p:spPr>
          <a:xfrm>
            <a:off x="6685251" y="4480761"/>
            <a:ext cx="512064" cy="511200"/>
          </a:xfrm>
          <a:prstGeom prst="ellipse">
            <a:avLst/>
          </a:prstGeom>
          <a:solidFill>
            <a:schemeClr val="bg1"/>
          </a:solidFill>
        </p:spPr>
        <p:txBody>
          <a:bodyPr lIns="0" tIns="0" rIns="0" bIns="0" anchor="ctr" anchorCtr="0">
            <a:noAutofit/>
          </a:bodyPr>
          <a:lstStyle>
            <a:lvl1pPr marL="0" indent="0" algn="ctr">
              <a:buNone/>
              <a:defRPr sz="1200" b="1">
                <a:solidFill>
                  <a:schemeClr val="tx1"/>
                </a:solidFill>
                <a:latin typeface="+mj-lt"/>
              </a:defRPr>
            </a:lvl1pPr>
            <a:lvl2pPr>
              <a:defRPr sz="1500" b="1">
                <a:latin typeface="+mj-lt"/>
              </a:defRPr>
            </a:lvl2pPr>
            <a:lvl3pPr>
              <a:defRPr sz="1500" b="1">
                <a:latin typeface="+mj-lt"/>
              </a:defRPr>
            </a:lvl3pPr>
            <a:lvl4pPr>
              <a:defRPr sz="1500" b="1">
                <a:latin typeface="+mj-lt"/>
              </a:defRPr>
            </a:lvl4pPr>
            <a:lvl5pPr>
              <a:defRPr sz="1500" b="1">
                <a:latin typeface="+mj-lt"/>
              </a:defRPr>
            </a:lvl5pPr>
          </a:lstStyle>
          <a:p>
            <a:pPr lvl="0"/>
            <a:r>
              <a:rPr lang="en-US"/>
              <a:t>JUL</a:t>
            </a:r>
            <a:endParaRPr lang="ru-RU"/>
          </a:p>
        </p:txBody>
      </p:sp>
      <p:sp>
        <p:nvSpPr>
          <p:cNvPr id="87" name="Text Placeholder 76">
            <a:extLst>
              <a:ext uri="{FF2B5EF4-FFF2-40B4-BE49-F238E27FC236}">
                <a16:creationId xmlns:a16="http://schemas.microsoft.com/office/drawing/2014/main" id="{FE474046-809E-41C2-A82A-63A59EC94E56}"/>
              </a:ext>
            </a:extLst>
          </p:cNvPr>
          <p:cNvSpPr>
            <a:spLocks noGrp="1"/>
          </p:cNvSpPr>
          <p:nvPr>
            <p:ph type="body" sz="quarter" idx="23" hasCustomPrompt="1"/>
          </p:nvPr>
        </p:nvSpPr>
        <p:spPr>
          <a:xfrm>
            <a:off x="7533828" y="4480761"/>
            <a:ext cx="512064" cy="511200"/>
          </a:xfrm>
          <a:prstGeom prst="ellipse">
            <a:avLst/>
          </a:prstGeom>
          <a:solidFill>
            <a:schemeClr val="bg1"/>
          </a:solidFill>
        </p:spPr>
        <p:txBody>
          <a:bodyPr lIns="0" tIns="0" rIns="0" bIns="0" anchor="ctr" anchorCtr="0">
            <a:noAutofit/>
          </a:bodyPr>
          <a:lstStyle>
            <a:lvl1pPr marL="0" indent="0" algn="ctr">
              <a:buNone/>
              <a:defRPr sz="1200" b="1">
                <a:solidFill>
                  <a:schemeClr val="tx1"/>
                </a:solidFill>
                <a:latin typeface="+mj-lt"/>
              </a:defRPr>
            </a:lvl1pPr>
            <a:lvl2pPr>
              <a:defRPr sz="1500" b="1">
                <a:latin typeface="+mj-lt"/>
              </a:defRPr>
            </a:lvl2pPr>
            <a:lvl3pPr>
              <a:defRPr sz="1500" b="1">
                <a:latin typeface="+mj-lt"/>
              </a:defRPr>
            </a:lvl3pPr>
            <a:lvl4pPr>
              <a:defRPr sz="1500" b="1">
                <a:latin typeface="+mj-lt"/>
              </a:defRPr>
            </a:lvl4pPr>
            <a:lvl5pPr>
              <a:defRPr sz="1500" b="1">
                <a:latin typeface="+mj-lt"/>
              </a:defRPr>
            </a:lvl5pPr>
          </a:lstStyle>
          <a:p>
            <a:pPr lvl="0"/>
            <a:r>
              <a:rPr lang="en-US"/>
              <a:t>AUG</a:t>
            </a:r>
            <a:endParaRPr lang="ru-RU"/>
          </a:p>
        </p:txBody>
      </p:sp>
      <p:sp>
        <p:nvSpPr>
          <p:cNvPr id="88" name="Text Placeholder 76">
            <a:extLst>
              <a:ext uri="{FF2B5EF4-FFF2-40B4-BE49-F238E27FC236}">
                <a16:creationId xmlns:a16="http://schemas.microsoft.com/office/drawing/2014/main" id="{57AE7F50-477B-4B5E-89D9-3CE27F8BDE95}"/>
              </a:ext>
            </a:extLst>
          </p:cNvPr>
          <p:cNvSpPr>
            <a:spLocks noGrp="1"/>
          </p:cNvSpPr>
          <p:nvPr>
            <p:ph type="body" sz="quarter" idx="24" hasCustomPrompt="1"/>
          </p:nvPr>
        </p:nvSpPr>
        <p:spPr>
          <a:xfrm>
            <a:off x="3290943" y="4480761"/>
            <a:ext cx="512064" cy="511200"/>
          </a:xfrm>
          <a:prstGeom prst="ellipse">
            <a:avLst/>
          </a:prstGeom>
          <a:solidFill>
            <a:schemeClr val="bg1"/>
          </a:solidFill>
        </p:spPr>
        <p:txBody>
          <a:bodyPr lIns="0" tIns="0" rIns="0" bIns="0" anchor="ctr" anchorCtr="0">
            <a:noAutofit/>
          </a:bodyPr>
          <a:lstStyle>
            <a:lvl1pPr marL="0" indent="0" algn="ctr">
              <a:buNone/>
              <a:defRPr sz="1200" b="1">
                <a:solidFill>
                  <a:schemeClr val="tx1"/>
                </a:solidFill>
                <a:latin typeface="+mj-lt"/>
              </a:defRPr>
            </a:lvl1pPr>
            <a:lvl2pPr>
              <a:defRPr sz="1500" b="1">
                <a:latin typeface="+mj-lt"/>
              </a:defRPr>
            </a:lvl2pPr>
            <a:lvl3pPr>
              <a:defRPr sz="1500" b="1">
                <a:latin typeface="+mj-lt"/>
              </a:defRPr>
            </a:lvl3pPr>
            <a:lvl4pPr>
              <a:defRPr sz="1500" b="1">
                <a:latin typeface="+mj-lt"/>
              </a:defRPr>
            </a:lvl4pPr>
            <a:lvl5pPr>
              <a:defRPr sz="1500" b="1">
                <a:latin typeface="+mj-lt"/>
              </a:defRPr>
            </a:lvl5pPr>
          </a:lstStyle>
          <a:p>
            <a:pPr lvl="0"/>
            <a:r>
              <a:rPr lang="en-US"/>
              <a:t>MAR</a:t>
            </a:r>
            <a:endParaRPr lang="ru-RU"/>
          </a:p>
        </p:txBody>
      </p:sp>
      <p:sp>
        <p:nvSpPr>
          <p:cNvPr id="89" name="Text Placeholder 76">
            <a:extLst>
              <a:ext uri="{FF2B5EF4-FFF2-40B4-BE49-F238E27FC236}">
                <a16:creationId xmlns:a16="http://schemas.microsoft.com/office/drawing/2014/main" id="{9F4C2F2B-2B5A-4AA7-8AF9-86FD697DC921}"/>
              </a:ext>
            </a:extLst>
          </p:cNvPr>
          <p:cNvSpPr>
            <a:spLocks noGrp="1"/>
          </p:cNvSpPr>
          <p:nvPr>
            <p:ph type="body" sz="quarter" idx="25" hasCustomPrompt="1"/>
          </p:nvPr>
        </p:nvSpPr>
        <p:spPr>
          <a:xfrm>
            <a:off x="8382405" y="4480761"/>
            <a:ext cx="512064" cy="511200"/>
          </a:xfrm>
          <a:prstGeom prst="ellipse">
            <a:avLst/>
          </a:prstGeom>
          <a:solidFill>
            <a:schemeClr val="bg1"/>
          </a:solidFill>
        </p:spPr>
        <p:txBody>
          <a:bodyPr lIns="0" tIns="0" rIns="0" bIns="0" anchor="ctr" anchorCtr="0">
            <a:noAutofit/>
          </a:bodyPr>
          <a:lstStyle>
            <a:lvl1pPr marL="0" indent="0" algn="ctr">
              <a:buNone/>
              <a:defRPr sz="1200" b="1">
                <a:solidFill>
                  <a:schemeClr val="tx1"/>
                </a:solidFill>
                <a:latin typeface="+mj-lt"/>
              </a:defRPr>
            </a:lvl1pPr>
            <a:lvl2pPr>
              <a:defRPr sz="1500" b="1">
                <a:latin typeface="+mj-lt"/>
              </a:defRPr>
            </a:lvl2pPr>
            <a:lvl3pPr>
              <a:defRPr sz="1500" b="1">
                <a:latin typeface="+mj-lt"/>
              </a:defRPr>
            </a:lvl3pPr>
            <a:lvl4pPr>
              <a:defRPr sz="1500" b="1">
                <a:latin typeface="+mj-lt"/>
              </a:defRPr>
            </a:lvl4pPr>
            <a:lvl5pPr>
              <a:defRPr sz="1500" b="1">
                <a:latin typeface="+mj-lt"/>
              </a:defRPr>
            </a:lvl5pPr>
          </a:lstStyle>
          <a:p>
            <a:pPr lvl="0"/>
            <a:r>
              <a:rPr lang="en-US"/>
              <a:t>SEP</a:t>
            </a:r>
            <a:endParaRPr lang="ru-RU"/>
          </a:p>
        </p:txBody>
      </p:sp>
      <p:sp>
        <p:nvSpPr>
          <p:cNvPr id="90" name="Text Placeholder 76">
            <a:extLst>
              <a:ext uri="{FF2B5EF4-FFF2-40B4-BE49-F238E27FC236}">
                <a16:creationId xmlns:a16="http://schemas.microsoft.com/office/drawing/2014/main" id="{C66035AF-713A-4F11-A3A3-6D662CF56981}"/>
              </a:ext>
            </a:extLst>
          </p:cNvPr>
          <p:cNvSpPr>
            <a:spLocks noGrp="1"/>
          </p:cNvSpPr>
          <p:nvPr>
            <p:ph type="body" sz="quarter" idx="26" hasCustomPrompt="1"/>
          </p:nvPr>
        </p:nvSpPr>
        <p:spPr>
          <a:xfrm>
            <a:off x="9230982" y="4480761"/>
            <a:ext cx="512064" cy="511200"/>
          </a:xfrm>
          <a:prstGeom prst="ellipse">
            <a:avLst/>
          </a:prstGeom>
          <a:solidFill>
            <a:schemeClr val="bg1"/>
          </a:solidFill>
        </p:spPr>
        <p:txBody>
          <a:bodyPr lIns="0" tIns="0" rIns="0" bIns="0" anchor="ctr" anchorCtr="0">
            <a:noAutofit/>
          </a:bodyPr>
          <a:lstStyle>
            <a:lvl1pPr marL="0" indent="0" algn="ctr">
              <a:buNone/>
              <a:defRPr sz="1200" b="1">
                <a:solidFill>
                  <a:schemeClr val="tx1"/>
                </a:solidFill>
                <a:latin typeface="+mj-lt"/>
              </a:defRPr>
            </a:lvl1pPr>
            <a:lvl2pPr>
              <a:defRPr sz="1500" b="1">
                <a:latin typeface="+mj-lt"/>
              </a:defRPr>
            </a:lvl2pPr>
            <a:lvl3pPr>
              <a:defRPr sz="1500" b="1">
                <a:latin typeface="+mj-lt"/>
              </a:defRPr>
            </a:lvl3pPr>
            <a:lvl4pPr>
              <a:defRPr sz="1500" b="1">
                <a:latin typeface="+mj-lt"/>
              </a:defRPr>
            </a:lvl4pPr>
            <a:lvl5pPr>
              <a:defRPr sz="1500" b="1">
                <a:latin typeface="+mj-lt"/>
              </a:defRPr>
            </a:lvl5pPr>
          </a:lstStyle>
          <a:p>
            <a:pPr lvl="0"/>
            <a:r>
              <a:rPr lang="en-US"/>
              <a:t>OCT</a:t>
            </a:r>
            <a:endParaRPr lang="ru-RU"/>
          </a:p>
        </p:txBody>
      </p:sp>
      <p:sp>
        <p:nvSpPr>
          <p:cNvPr id="91" name="Text Placeholder 76">
            <a:extLst>
              <a:ext uri="{FF2B5EF4-FFF2-40B4-BE49-F238E27FC236}">
                <a16:creationId xmlns:a16="http://schemas.microsoft.com/office/drawing/2014/main" id="{A469C081-9B6B-48BC-993C-A6E3B0B19BD7}"/>
              </a:ext>
            </a:extLst>
          </p:cNvPr>
          <p:cNvSpPr>
            <a:spLocks noGrp="1"/>
          </p:cNvSpPr>
          <p:nvPr>
            <p:ph type="body" sz="quarter" idx="27" hasCustomPrompt="1"/>
          </p:nvPr>
        </p:nvSpPr>
        <p:spPr>
          <a:xfrm>
            <a:off x="10079559" y="4480761"/>
            <a:ext cx="512064" cy="511200"/>
          </a:xfrm>
          <a:prstGeom prst="ellipse">
            <a:avLst/>
          </a:prstGeom>
          <a:solidFill>
            <a:schemeClr val="bg1"/>
          </a:solidFill>
        </p:spPr>
        <p:txBody>
          <a:bodyPr lIns="0" tIns="0" rIns="0" bIns="0" anchor="ctr" anchorCtr="0">
            <a:noAutofit/>
          </a:bodyPr>
          <a:lstStyle>
            <a:lvl1pPr marL="0" indent="0" algn="ctr">
              <a:buNone/>
              <a:defRPr sz="1200" b="1">
                <a:solidFill>
                  <a:schemeClr val="tx1"/>
                </a:solidFill>
                <a:latin typeface="+mj-lt"/>
              </a:defRPr>
            </a:lvl1pPr>
            <a:lvl2pPr>
              <a:defRPr sz="1500" b="1">
                <a:latin typeface="+mj-lt"/>
              </a:defRPr>
            </a:lvl2pPr>
            <a:lvl3pPr>
              <a:defRPr sz="1500" b="1">
                <a:latin typeface="+mj-lt"/>
              </a:defRPr>
            </a:lvl3pPr>
            <a:lvl4pPr>
              <a:defRPr sz="1500" b="1">
                <a:latin typeface="+mj-lt"/>
              </a:defRPr>
            </a:lvl4pPr>
            <a:lvl5pPr>
              <a:defRPr sz="1500" b="1">
                <a:latin typeface="+mj-lt"/>
              </a:defRPr>
            </a:lvl5pPr>
          </a:lstStyle>
          <a:p>
            <a:pPr lvl="0"/>
            <a:r>
              <a:rPr lang="en-US"/>
              <a:t>NOV</a:t>
            </a:r>
            <a:endParaRPr lang="ru-RU"/>
          </a:p>
        </p:txBody>
      </p:sp>
      <p:sp>
        <p:nvSpPr>
          <p:cNvPr id="93" name="Text Placeholder 92">
            <a:extLst>
              <a:ext uri="{FF2B5EF4-FFF2-40B4-BE49-F238E27FC236}">
                <a16:creationId xmlns:a16="http://schemas.microsoft.com/office/drawing/2014/main" id="{89B19B41-BDC6-46D8-975C-2D06E14B6167}"/>
              </a:ext>
            </a:extLst>
          </p:cNvPr>
          <p:cNvSpPr>
            <a:spLocks noGrp="1"/>
          </p:cNvSpPr>
          <p:nvPr>
            <p:ph type="body" sz="quarter" idx="28" hasCustomPrompt="1"/>
          </p:nvPr>
        </p:nvSpPr>
        <p:spPr>
          <a:xfrm>
            <a:off x="1177935" y="1847243"/>
            <a:ext cx="1347519" cy="191562"/>
          </a:xfrm>
        </p:spPr>
        <p:txBody>
          <a:bodyPr lIns="180000" tIns="0" rIns="0" bIns="0">
            <a:normAutofit/>
          </a:bodyPr>
          <a:lstStyle>
            <a:lvl1pPr marL="0" indent="0">
              <a:spcBef>
                <a:spcPts val="200"/>
              </a:spcBef>
              <a:buNone/>
              <a:defRPr sz="1400" b="1">
                <a:solidFill>
                  <a:schemeClr val="tx1"/>
                </a:solidFill>
                <a:latin typeface="+mj-lt"/>
              </a:defRPr>
            </a:lvl1pPr>
            <a:lvl2pPr>
              <a:defRPr b="1">
                <a:solidFill>
                  <a:schemeClr val="accent2"/>
                </a:solidFill>
                <a:latin typeface="+mj-lt"/>
              </a:defRPr>
            </a:lvl2pPr>
            <a:lvl3pPr>
              <a:defRPr b="1">
                <a:solidFill>
                  <a:schemeClr val="accent2"/>
                </a:solidFill>
                <a:latin typeface="+mj-lt"/>
              </a:defRPr>
            </a:lvl3pPr>
            <a:lvl4pPr>
              <a:defRPr b="1">
                <a:solidFill>
                  <a:schemeClr val="accent2"/>
                </a:solidFill>
                <a:latin typeface="+mj-lt"/>
              </a:defRPr>
            </a:lvl4pPr>
            <a:lvl5pPr>
              <a:defRPr b="1">
                <a:solidFill>
                  <a:schemeClr val="accent2"/>
                </a:solidFill>
                <a:latin typeface="+mj-lt"/>
              </a:defRPr>
            </a:lvl5pPr>
          </a:lstStyle>
          <a:p>
            <a:pPr lvl="0"/>
            <a:r>
              <a:rPr lang="en-US"/>
              <a:t>MILESTONE</a:t>
            </a:r>
            <a:endParaRPr lang="ru-RU"/>
          </a:p>
        </p:txBody>
      </p:sp>
      <p:sp>
        <p:nvSpPr>
          <p:cNvPr id="94" name="Text Placeholder 92">
            <a:extLst>
              <a:ext uri="{FF2B5EF4-FFF2-40B4-BE49-F238E27FC236}">
                <a16:creationId xmlns:a16="http://schemas.microsoft.com/office/drawing/2014/main" id="{7001B197-A958-4E16-AD2D-63EC156A411E}"/>
              </a:ext>
            </a:extLst>
          </p:cNvPr>
          <p:cNvSpPr>
            <a:spLocks noGrp="1"/>
          </p:cNvSpPr>
          <p:nvPr>
            <p:ph type="body" sz="quarter" idx="29" hasCustomPrompt="1"/>
          </p:nvPr>
        </p:nvSpPr>
        <p:spPr>
          <a:xfrm>
            <a:off x="1177934" y="2050924"/>
            <a:ext cx="1347519" cy="485673"/>
          </a:xfrm>
        </p:spPr>
        <p:txBody>
          <a:bodyPr lIns="180000" tIns="0" rIns="0" bIns="0">
            <a:normAutofit/>
          </a:bodyPr>
          <a:lstStyle>
            <a:lvl1pPr marL="0" indent="0">
              <a:spcBef>
                <a:spcPts val="200"/>
              </a:spcBef>
              <a:buNone/>
              <a:defRPr sz="1200" b="0">
                <a:solidFill>
                  <a:schemeClr val="tx1"/>
                </a:solidFill>
                <a:latin typeface="+mn-lt"/>
              </a:defRPr>
            </a:lvl1pPr>
            <a:lvl2pPr>
              <a:defRPr b="1">
                <a:solidFill>
                  <a:schemeClr val="accent2"/>
                </a:solidFill>
                <a:latin typeface="+mj-lt"/>
              </a:defRPr>
            </a:lvl2pPr>
            <a:lvl3pPr>
              <a:defRPr b="1">
                <a:solidFill>
                  <a:schemeClr val="accent2"/>
                </a:solidFill>
                <a:latin typeface="+mj-lt"/>
              </a:defRPr>
            </a:lvl3pPr>
            <a:lvl4pPr>
              <a:defRPr b="1">
                <a:solidFill>
                  <a:schemeClr val="accent2"/>
                </a:solidFill>
                <a:latin typeface="+mj-lt"/>
              </a:defRPr>
            </a:lvl4pPr>
            <a:lvl5pPr>
              <a:defRPr b="1">
                <a:solidFill>
                  <a:schemeClr val="accent2"/>
                </a:solidFill>
                <a:latin typeface="+mj-lt"/>
              </a:defRPr>
            </a:lvl5pPr>
          </a:lstStyle>
          <a:p>
            <a:pPr lvl="0"/>
            <a:r>
              <a:rPr lang="en-US"/>
              <a:t>Milestone</a:t>
            </a:r>
            <a:br>
              <a:rPr lang="en-US"/>
            </a:br>
            <a:r>
              <a:rPr lang="en-US"/>
              <a:t>description</a:t>
            </a:r>
            <a:endParaRPr lang="ru-RU"/>
          </a:p>
        </p:txBody>
      </p:sp>
      <p:sp>
        <p:nvSpPr>
          <p:cNvPr id="96" name="Text Placeholder 92">
            <a:extLst>
              <a:ext uri="{FF2B5EF4-FFF2-40B4-BE49-F238E27FC236}">
                <a16:creationId xmlns:a16="http://schemas.microsoft.com/office/drawing/2014/main" id="{88A84FA1-0D73-49A8-A3D2-E005CD4835FF}"/>
              </a:ext>
            </a:extLst>
          </p:cNvPr>
          <p:cNvSpPr>
            <a:spLocks noGrp="1"/>
          </p:cNvSpPr>
          <p:nvPr>
            <p:ph type="body" sz="quarter" idx="30" hasCustomPrompt="1"/>
          </p:nvPr>
        </p:nvSpPr>
        <p:spPr>
          <a:xfrm>
            <a:off x="3721758" y="1828193"/>
            <a:ext cx="1347519" cy="191562"/>
          </a:xfrm>
        </p:spPr>
        <p:txBody>
          <a:bodyPr lIns="180000" tIns="0" rIns="0" bIns="0">
            <a:normAutofit/>
          </a:bodyPr>
          <a:lstStyle>
            <a:lvl1pPr marL="0" indent="0">
              <a:spcBef>
                <a:spcPts val="200"/>
              </a:spcBef>
              <a:buNone/>
              <a:defRPr sz="1400" b="1">
                <a:solidFill>
                  <a:schemeClr val="tx1"/>
                </a:solidFill>
                <a:latin typeface="+mj-lt"/>
              </a:defRPr>
            </a:lvl1pPr>
            <a:lvl2pPr>
              <a:defRPr b="1">
                <a:solidFill>
                  <a:schemeClr val="accent2"/>
                </a:solidFill>
                <a:latin typeface="+mj-lt"/>
              </a:defRPr>
            </a:lvl2pPr>
            <a:lvl3pPr>
              <a:defRPr b="1">
                <a:solidFill>
                  <a:schemeClr val="accent2"/>
                </a:solidFill>
                <a:latin typeface="+mj-lt"/>
              </a:defRPr>
            </a:lvl3pPr>
            <a:lvl4pPr>
              <a:defRPr b="1">
                <a:solidFill>
                  <a:schemeClr val="accent2"/>
                </a:solidFill>
                <a:latin typeface="+mj-lt"/>
              </a:defRPr>
            </a:lvl4pPr>
            <a:lvl5pPr>
              <a:defRPr b="1">
                <a:solidFill>
                  <a:schemeClr val="accent2"/>
                </a:solidFill>
                <a:latin typeface="+mj-lt"/>
              </a:defRPr>
            </a:lvl5pPr>
          </a:lstStyle>
          <a:p>
            <a:pPr lvl="0"/>
            <a:r>
              <a:rPr lang="en-US"/>
              <a:t>MILESTONE</a:t>
            </a:r>
            <a:endParaRPr lang="ru-RU"/>
          </a:p>
        </p:txBody>
      </p:sp>
      <p:sp>
        <p:nvSpPr>
          <p:cNvPr id="97" name="Text Placeholder 92">
            <a:extLst>
              <a:ext uri="{FF2B5EF4-FFF2-40B4-BE49-F238E27FC236}">
                <a16:creationId xmlns:a16="http://schemas.microsoft.com/office/drawing/2014/main" id="{1A902C94-49C3-42E7-B3C0-054980C59F06}"/>
              </a:ext>
            </a:extLst>
          </p:cNvPr>
          <p:cNvSpPr>
            <a:spLocks noGrp="1"/>
          </p:cNvSpPr>
          <p:nvPr>
            <p:ph type="body" sz="quarter" idx="31" hasCustomPrompt="1"/>
          </p:nvPr>
        </p:nvSpPr>
        <p:spPr>
          <a:xfrm>
            <a:off x="3721757" y="2050924"/>
            <a:ext cx="1347519" cy="485673"/>
          </a:xfrm>
        </p:spPr>
        <p:txBody>
          <a:bodyPr lIns="180000" tIns="0" rIns="0" bIns="0">
            <a:normAutofit/>
          </a:bodyPr>
          <a:lstStyle>
            <a:lvl1pPr marL="0" indent="0">
              <a:spcBef>
                <a:spcPts val="200"/>
              </a:spcBef>
              <a:buNone/>
              <a:defRPr sz="1200" b="0">
                <a:solidFill>
                  <a:schemeClr val="tx1"/>
                </a:solidFill>
                <a:latin typeface="+mn-lt"/>
              </a:defRPr>
            </a:lvl1pPr>
            <a:lvl2pPr>
              <a:defRPr b="1">
                <a:solidFill>
                  <a:schemeClr val="accent2"/>
                </a:solidFill>
                <a:latin typeface="+mj-lt"/>
              </a:defRPr>
            </a:lvl2pPr>
            <a:lvl3pPr>
              <a:defRPr b="1">
                <a:solidFill>
                  <a:schemeClr val="accent2"/>
                </a:solidFill>
                <a:latin typeface="+mj-lt"/>
              </a:defRPr>
            </a:lvl3pPr>
            <a:lvl4pPr>
              <a:defRPr b="1">
                <a:solidFill>
                  <a:schemeClr val="accent2"/>
                </a:solidFill>
                <a:latin typeface="+mj-lt"/>
              </a:defRPr>
            </a:lvl4pPr>
            <a:lvl5pPr>
              <a:defRPr b="1">
                <a:solidFill>
                  <a:schemeClr val="accent2"/>
                </a:solidFill>
                <a:latin typeface="+mj-lt"/>
              </a:defRPr>
            </a:lvl5pPr>
          </a:lstStyle>
          <a:p>
            <a:pPr lvl="0"/>
            <a:r>
              <a:rPr lang="en-US"/>
              <a:t>Milestone</a:t>
            </a:r>
            <a:br>
              <a:rPr lang="en-US"/>
            </a:br>
            <a:r>
              <a:rPr lang="en-US"/>
              <a:t>description</a:t>
            </a:r>
            <a:endParaRPr lang="ru-RU"/>
          </a:p>
        </p:txBody>
      </p:sp>
      <p:sp>
        <p:nvSpPr>
          <p:cNvPr id="98" name="Text Placeholder 92">
            <a:extLst>
              <a:ext uri="{FF2B5EF4-FFF2-40B4-BE49-F238E27FC236}">
                <a16:creationId xmlns:a16="http://schemas.microsoft.com/office/drawing/2014/main" id="{6A588BD3-5A93-4BE0-A97C-3F91F703D885}"/>
              </a:ext>
            </a:extLst>
          </p:cNvPr>
          <p:cNvSpPr>
            <a:spLocks noGrp="1"/>
          </p:cNvSpPr>
          <p:nvPr>
            <p:ph type="body" sz="quarter" idx="32" hasCustomPrompt="1"/>
          </p:nvPr>
        </p:nvSpPr>
        <p:spPr>
          <a:xfrm>
            <a:off x="6265581" y="1847243"/>
            <a:ext cx="1347519" cy="191562"/>
          </a:xfrm>
        </p:spPr>
        <p:txBody>
          <a:bodyPr lIns="180000" tIns="0" rIns="0" bIns="0">
            <a:normAutofit/>
          </a:bodyPr>
          <a:lstStyle>
            <a:lvl1pPr marL="0" indent="0">
              <a:spcBef>
                <a:spcPts val="200"/>
              </a:spcBef>
              <a:buNone/>
              <a:defRPr sz="1400" b="1">
                <a:solidFill>
                  <a:schemeClr val="tx1"/>
                </a:solidFill>
                <a:latin typeface="+mj-lt"/>
              </a:defRPr>
            </a:lvl1pPr>
            <a:lvl2pPr>
              <a:defRPr b="1">
                <a:solidFill>
                  <a:schemeClr val="accent2"/>
                </a:solidFill>
                <a:latin typeface="+mj-lt"/>
              </a:defRPr>
            </a:lvl2pPr>
            <a:lvl3pPr>
              <a:defRPr b="1">
                <a:solidFill>
                  <a:schemeClr val="accent2"/>
                </a:solidFill>
                <a:latin typeface="+mj-lt"/>
              </a:defRPr>
            </a:lvl3pPr>
            <a:lvl4pPr>
              <a:defRPr b="1">
                <a:solidFill>
                  <a:schemeClr val="accent2"/>
                </a:solidFill>
                <a:latin typeface="+mj-lt"/>
              </a:defRPr>
            </a:lvl4pPr>
            <a:lvl5pPr>
              <a:defRPr b="1">
                <a:solidFill>
                  <a:schemeClr val="accent2"/>
                </a:solidFill>
                <a:latin typeface="+mj-lt"/>
              </a:defRPr>
            </a:lvl5pPr>
          </a:lstStyle>
          <a:p>
            <a:pPr lvl="0"/>
            <a:r>
              <a:rPr lang="en-US"/>
              <a:t>MILESTONE</a:t>
            </a:r>
            <a:endParaRPr lang="ru-RU"/>
          </a:p>
        </p:txBody>
      </p:sp>
      <p:sp>
        <p:nvSpPr>
          <p:cNvPr id="99" name="Text Placeholder 92">
            <a:extLst>
              <a:ext uri="{FF2B5EF4-FFF2-40B4-BE49-F238E27FC236}">
                <a16:creationId xmlns:a16="http://schemas.microsoft.com/office/drawing/2014/main" id="{CF518451-83D4-424A-A603-376701099B1C}"/>
              </a:ext>
            </a:extLst>
          </p:cNvPr>
          <p:cNvSpPr>
            <a:spLocks noGrp="1"/>
          </p:cNvSpPr>
          <p:nvPr>
            <p:ph type="body" sz="quarter" idx="33" hasCustomPrompt="1"/>
          </p:nvPr>
        </p:nvSpPr>
        <p:spPr>
          <a:xfrm>
            <a:off x="6265580" y="2050924"/>
            <a:ext cx="1347519" cy="485673"/>
          </a:xfrm>
        </p:spPr>
        <p:txBody>
          <a:bodyPr lIns="180000" tIns="0" rIns="0" bIns="0">
            <a:normAutofit/>
          </a:bodyPr>
          <a:lstStyle>
            <a:lvl1pPr marL="0" indent="0">
              <a:spcBef>
                <a:spcPts val="200"/>
              </a:spcBef>
              <a:buNone/>
              <a:defRPr sz="1200" b="0">
                <a:solidFill>
                  <a:schemeClr val="tx1"/>
                </a:solidFill>
                <a:latin typeface="+mn-lt"/>
              </a:defRPr>
            </a:lvl1pPr>
            <a:lvl2pPr>
              <a:defRPr b="1">
                <a:solidFill>
                  <a:schemeClr val="accent2"/>
                </a:solidFill>
                <a:latin typeface="+mj-lt"/>
              </a:defRPr>
            </a:lvl2pPr>
            <a:lvl3pPr>
              <a:defRPr b="1">
                <a:solidFill>
                  <a:schemeClr val="accent2"/>
                </a:solidFill>
                <a:latin typeface="+mj-lt"/>
              </a:defRPr>
            </a:lvl3pPr>
            <a:lvl4pPr>
              <a:defRPr b="1">
                <a:solidFill>
                  <a:schemeClr val="accent2"/>
                </a:solidFill>
                <a:latin typeface="+mj-lt"/>
              </a:defRPr>
            </a:lvl4pPr>
            <a:lvl5pPr>
              <a:defRPr b="1">
                <a:solidFill>
                  <a:schemeClr val="accent2"/>
                </a:solidFill>
                <a:latin typeface="+mj-lt"/>
              </a:defRPr>
            </a:lvl5pPr>
          </a:lstStyle>
          <a:p>
            <a:pPr lvl="0"/>
            <a:r>
              <a:rPr lang="en-US"/>
              <a:t>Milestone</a:t>
            </a:r>
            <a:br>
              <a:rPr lang="en-US"/>
            </a:br>
            <a:r>
              <a:rPr lang="en-US"/>
              <a:t>description</a:t>
            </a:r>
            <a:endParaRPr lang="ru-RU"/>
          </a:p>
        </p:txBody>
      </p:sp>
      <p:sp>
        <p:nvSpPr>
          <p:cNvPr id="100" name="Text Placeholder 92">
            <a:extLst>
              <a:ext uri="{FF2B5EF4-FFF2-40B4-BE49-F238E27FC236}">
                <a16:creationId xmlns:a16="http://schemas.microsoft.com/office/drawing/2014/main" id="{67D5CA08-D877-4DB8-B59F-E80836A7834D}"/>
              </a:ext>
            </a:extLst>
          </p:cNvPr>
          <p:cNvSpPr>
            <a:spLocks noGrp="1"/>
          </p:cNvSpPr>
          <p:nvPr>
            <p:ph type="body" sz="quarter" idx="34" hasCustomPrompt="1"/>
          </p:nvPr>
        </p:nvSpPr>
        <p:spPr>
          <a:xfrm>
            <a:off x="8809404" y="1847243"/>
            <a:ext cx="1347519" cy="191562"/>
          </a:xfrm>
        </p:spPr>
        <p:txBody>
          <a:bodyPr lIns="180000" tIns="0" rIns="0" bIns="0">
            <a:normAutofit/>
          </a:bodyPr>
          <a:lstStyle>
            <a:lvl1pPr marL="0" indent="0">
              <a:spcBef>
                <a:spcPts val="200"/>
              </a:spcBef>
              <a:buNone/>
              <a:defRPr sz="1400" b="1">
                <a:solidFill>
                  <a:schemeClr val="tx1"/>
                </a:solidFill>
                <a:latin typeface="+mj-lt"/>
              </a:defRPr>
            </a:lvl1pPr>
            <a:lvl2pPr>
              <a:defRPr b="1">
                <a:solidFill>
                  <a:schemeClr val="accent2"/>
                </a:solidFill>
                <a:latin typeface="+mj-lt"/>
              </a:defRPr>
            </a:lvl2pPr>
            <a:lvl3pPr>
              <a:defRPr b="1">
                <a:solidFill>
                  <a:schemeClr val="accent2"/>
                </a:solidFill>
                <a:latin typeface="+mj-lt"/>
              </a:defRPr>
            </a:lvl3pPr>
            <a:lvl4pPr>
              <a:defRPr b="1">
                <a:solidFill>
                  <a:schemeClr val="accent2"/>
                </a:solidFill>
                <a:latin typeface="+mj-lt"/>
              </a:defRPr>
            </a:lvl4pPr>
            <a:lvl5pPr>
              <a:defRPr b="1">
                <a:solidFill>
                  <a:schemeClr val="accent2"/>
                </a:solidFill>
                <a:latin typeface="+mj-lt"/>
              </a:defRPr>
            </a:lvl5pPr>
          </a:lstStyle>
          <a:p>
            <a:pPr lvl="0"/>
            <a:r>
              <a:rPr lang="en-US"/>
              <a:t>MILESTONE</a:t>
            </a:r>
            <a:endParaRPr lang="ru-RU"/>
          </a:p>
        </p:txBody>
      </p:sp>
      <p:sp>
        <p:nvSpPr>
          <p:cNvPr id="101" name="Text Placeholder 92">
            <a:extLst>
              <a:ext uri="{FF2B5EF4-FFF2-40B4-BE49-F238E27FC236}">
                <a16:creationId xmlns:a16="http://schemas.microsoft.com/office/drawing/2014/main" id="{4787E4F4-A253-4A99-8126-FBAA70686F49}"/>
              </a:ext>
            </a:extLst>
          </p:cNvPr>
          <p:cNvSpPr>
            <a:spLocks noGrp="1"/>
          </p:cNvSpPr>
          <p:nvPr>
            <p:ph type="body" sz="quarter" idx="35" hasCustomPrompt="1"/>
          </p:nvPr>
        </p:nvSpPr>
        <p:spPr>
          <a:xfrm>
            <a:off x="8809403" y="2050924"/>
            <a:ext cx="1347519" cy="485673"/>
          </a:xfrm>
        </p:spPr>
        <p:txBody>
          <a:bodyPr lIns="180000" tIns="0" rIns="0" bIns="0">
            <a:normAutofit/>
          </a:bodyPr>
          <a:lstStyle>
            <a:lvl1pPr marL="0" indent="0">
              <a:spcBef>
                <a:spcPts val="200"/>
              </a:spcBef>
              <a:buNone/>
              <a:defRPr sz="1200" b="0">
                <a:solidFill>
                  <a:schemeClr val="tx1"/>
                </a:solidFill>
                <a:latin typeface="+mn-lt"/>
              </a:defRPr>
            </a:lvl1pPr>
            <a:lvl2pPr>
              <a:defRPr b="1">
                <a:solidFill>
                  <a:schemeClr val="accent2"/>
                </a:solidFill>
                <a:latin typeface="+mj-lt"/>
              </a:defRPr>
            </a:lvl2pPr>
            <a:lvl3pPr>
              <a:defRPr b="1">
                <a:solidFill>
                  <a:schemeClr val="accent2"/>
                </a:solidFill>
                <a:latin typeface="+mj-lt"/>
              </a:defRPr>
            </a:lvl3pPr>
            <a:lvl4pPr>
              <a:defRPr b="1">
                <a:solidFill>
                  <a:schemeClr val="accent2"/>
                </a:solidFill>
                <a:latin typeface="+mj-lt"/>
              </a:defRPr>
            </a:lvl4pPr>
            <a:lvl5pPr>
              <a:defRPr b="1">
                <a:solidFill>
                  <a:schemeClr val="accent2"/>
                </a:solidFill>
                <a:latin typeface="+mj-lt"/>
              </a:defRPr>
            </a:lvl5pPr>
          </a:lstStyle>
          <a:p>
            <a:pPr lvl="0"/>
            <a:r>
              <a:rPr lang="en-US"/>
              <a:t>Milestone</a:t>
            </a:r>
            <a:br>
              <a:rPr lang="en-US"/>
            </a:br>
            <a:r>
              <a:rPr lang="en-US"/>
              <a:t>description</a:t>
            </a:r>
            <a:endParaRPr lang="ru-RU"/>
          </a:p>
        </p:txBody>
      </p:sp>
      <p:sp>
        <p:nvSpPr>
          <p:cNvPr id="102" name="Text Placeholder 92">
            <a:extLst>
              <a:ext uri="{FF2B5EF4-FFF2-40B4-BE49-F238E27FC236}">
                <a16:creationId xmlns:a16="http://schemas.microsoft.com/office/drawing/2014/main" id="{AE0790DD-E8BD-43EC-AA51-7CB68DD20E9A}"/>
              </a:ext>
            </a:extLst>
          </p:cNvPr>
          <p:cNvSpPr>
            <a:spLocks noGrp="1"/>
          </p:cNvSpPr>
          <p:nvPr>
            <p:ph type="body" sz="quarter" idx="36" hasCustomPrompt="1"/>
          </p:nvPr>
        </p:nvSpPr>
        <p:spPr>
          <a:xfrm>
            <a:off x="2021221" y="2563689"/>
            <a:ext cx="1347519" cy="191562"/>
          </a:xfrm>
        </p:spPr>
        <p:txBody>
          <a:bodyPr lIns="180000" tIns="0" rIns="0" bIns="0">
            <a:normAutofit/>
          </a:bodyPr>
          <a:lstStyle>
            <a:lvl1pPr marL="0" indent="0">
              <a:spcBef>
                <a:spcPts val="200"/>
              </a:spcBef>
              <a:buNone/>
              <a:defRPr sz="1400" b="1">
                <a:solidFill>
                  <a:schemeClr val="tx1"/>
                </a:solidFill>
                <a:latin typeface="+mj-lt"/>
              </a:defRPr>
            </a:lvl1pPr>
            <a:lvl2pPr>
              <a:defRPr b="1">
                <a:solidFill>
                  <a:schemeClr val="accent2"/>
                </a:solidFill>
                <a:latin typeface="+mj-lt"/>
              </a:defRPr>
            </a:lvl2pPr>
            <a:lvl3pPr>
              <a:defRPr b="1">
                <a:solidFill>
                  <a:schemeClr val="accent2"/>
                </a:solidFill>
                <a:latin typeface="+mj-lt"/>
              </a:defRPr>
            </a:lvl3pPr>
            <a:lvl4pPr>
              <a:defRPr b="1">
                <a:solidFill>
                  <a:schemeClr val="accent2"/>
                </a:solidFill>
                <a:latin typeface="+mj-lt"/>
              </a:defRPr>
            </a:lvl4pPr>
            <a:lvl5pPr>
              <a:defRPr b="1">
                <a:solidFill>
                  <a:schemeClr val="accent2"/>
                </a:solidFill>
                <a:latin typeface="+mj-lt"/>
              </a:defRPr>
            </a:lvl5pPr>
          </a:lstStyle>
          <a:p>
            <a:pPr lvl="0"/>
            <a:r>
              <a:rPr lang="en-US"/>
              <a:t>MILESTONE</a:t>
            </a:r>
            <a:endParaRPr lang="ru-RU"/>
          </a:p>
        </p:txBody>
      </p:sp>
      <p:sp>
        <p:nvSpPr>
          <p:cNvPr id="103" name="Text Placeholder 92">
            <a:extLst>
              <a:ext uri="{FF2B5EF4-FFF2-40B4-BE49-F238E27FC236}">
                <a16:creationId xmlns:a16="http://schemas.microsoft.com/office/drawing/2014/main" id="{2577F593-79D3-424D-A032-7ECBD1D6FAFE}"/>
              </a:ext>
            </a:extLst>
          </p:cNvPr>
          <p:cNvSpPr>
            <a:spLocks noGrp="1"/>
          </p:cNvSpPr>
          <p:nvPr>
            <p:ph type="body" sz="quarter" idx="37" hasCustomPrompt="1"/>
          </p:nvPr>
        </p:nvSpPr>
        <p:spPr>
          <a:xfrm>
            <a:off x="2021220" y="2767370"/>
            <a:ext cx="1347519" cy="485673"/>
          </a:xfrm>
        </p:spPr>
        <p:txBody>
          <a:bodyPr lIns="180000" tIns="0" rIns="0" bIns="0">
            <a:normAutofit/>
          </a:bodyPr>
          <a:lstStyle>
            <a:lvl1pPr marL="0" indent="0">
              <a:spcBef>
                <a:spcPts val="200"/>
              </a:spcBef>
              <a:buNone/>
              <a:defRPr sz="1200" b="0">
                <a:solidFill>
                  <a:schemeClr val="tx1"/>
                </a:solidFill>
                <a:latin typeface="+mn-lt"/>
              </a:defRPr>
            </a:lvl1pPr>
            <a:lvl2pPr>
              <a:defRPr b="1">
                <a:solidFill>
                  <a:schemeClr val="accent2"/>
                </a:solidFill>
                <a:latin typeface="+mj-lt"/>
              </a:defRPr>
            </a:lvl2pPr>
            <a:lvl3pPr>
              <a:defRPr b="1">
                <a:solidFill>
                  <a:schemeClr val="accent2"/>
                </a:solidFill>
                <a:latin typeface="+mj-lt"/>
              </a:defRPr>
            </a:lvl3pPr>
            <a:lvl4pPr>
              <a:defRPr b="1">
                <a:solidFill>
                  <a:schemeClr val="accent2"/>
                </a:solidFill>
                <a:latin typeface="+mj-lt"/>
              </a:defRPr>
            </a:lvl4pPr>
            <a:lvl5pPr>
              <a:defRPr b="1">
                <a:solidFill>
                  <a:schemeClr val="accent2"/>
                </a:solidFill>
                <a:latin typeface="+mj-lt"/>
              </a:defRPr>
            </a:lvl5pPr>
          </a:lstStyle>
          <a:p>
            <a:pPr lvl="0"/>
            <a:r>
              <a:rPr lang="en-US"/>
              <a:t>Milestone</a:t>
            </a:r>
            <a:br>
              <a:rPr lang="en-US"/>
            </a:br>
            <a:r>
              <a:rPr lang="en-US"/>
              <a:t>description</a:t>
            </a:r>
            <a:endParaRPr lang="ru-RU"/>
          </a:p>
        </p:txBody>
      </p:sp>
      <p:sp>
        <p:nvSpPr>
          <p:cNvPr id="104" name="Text Placeholder 92">
            <a:extLst>
              <a:ext uri="{FF2B5EF4-FFF2-40B4-BE49-F238E27FC236}">
                <a16:creationId xmlns:a16="http://schemas.microsoft.com/office/drawing/2014/main" id="{3CB5E2EE-85C4-4CB5-8BE5-865C93896A7B}"/>
              </a:ext>
            </a:extLst>
          </p:cNvPr>
          <p:cNvSpPr>
            <a:spLocks noGrp="1"/>
          </p:cNvSpPr>
          <p:nvPr>
            <p:ph type="body" sz="quarter" idx="38" hasCustomPrompt="1"/>
          </p:nvPr>
        </p:nvSpPr>
        <p:spPr>
          <a:xfrm>
            <a:off x="4569663" y="2563689"/>
            <a:ext cx="1347519" cy="191562"/>
          </a:xfrm>
        </p:spPr>
        <p:txBody>
          <a:bodyPr lIns="180000" tIns="0" rIns="0" bIns="0">
            <a:normAutofit/>
          </a:bodyPr>
          <a:lstStyle>
            <a:lvl1pPr marL="0" indent="0">
              <a:spcBef>
                <a:spcPts val="200"/>
              </a:spcBef>
              <a:buNone/>
              <a:defRPr sz="1400" b="1">
                <a:solidFill>
                  <a:schemeClr val="tx1"/>
                </a:solidFill>
                <a:latin typeface="+mj-lt"/>
              </a:defRPr>
            </a:lvl1pPr>
            <a:lvl2pPr>
              <a:defRPr b="1">
                <a:solidFill>
                  <a:schemeClr val="accent2"/>
                </a:solidFill>
                <a:latin typeface="+mj-lt"/>
              </a:defRPr>
            </a:lvl2pPr>
            <a:lvl3pPr>
              <a:defRPr b="1">
                <a:solidFill>
                  <a:schemeClr val="accent2"/>
                </a:solidFill>
                <a:latin typeface="+mj-lt"/>
              </a:defRPr>
            </a:lvl3pPr>
            <a:lvl4pPr>
              <a:defRPr b="1">
                <a:solidFill>
                  <a:schemeClr val="accent2"/>
                </a:solidFill>
                <a:latin typeface="+mj-lt"/>
              </a:defRPr>
            </a:lvl4pPr>
            <a:lvl5pPr>
              <a:defRPr b="1">
                <a:solidFill>
                  <a:schemeClr val="accent2"/>
                </a:solidFill>
                <a:latin typeface="+mj-lt"/>
              </a:defRPr>
            </a:lvl5pPr>
          </a:lstStyle>
          <a:p>
            <a:pPr lvl="0"/>
            <a:r>
              <a:rPr lang="en-US"/>
              <a:t>MILESTONE</a:t>
            </a:r>
            <a:endParaRPr lang="ru-RU"/>
          </a:p>
        </p:txBody>
      </p:sp>
      <p:sp>
        <p:nvSpPr>
          <p:cNvPr id="105" name="Text Placeholder 92">
            <a:extLst>
              <a:ext uri="{FF2B5EF4-FFF2-40B4-BE49-F238E27FC236}">
                <a16:creationId xmlns:a16="http://schemas.microsoft.com/office/drawing/2014/main" id="{727741F9-FB7A-4DF0-81F7-BC37853C7AAC}"/>
              </a:ext>
            </a:extLst>
          </p:cNvPr>
          <p:cNvSpPr>
            <a:spLocks noGrp="1"/>
          </p:cNvSpPr>
          <p:nvPr>
            <p:ph type="body" sz="quarter" idx="39" hasCustomPrompt="1"/>
          </p:nvPr>
        </p:nvSpPr>
        <p:spPr>
          <a:xfrm>
            <a:off x="4569662" y="2767370"/>
            <a:ext cx="1347519" cy="485673"/>
          </a:xfrm>
        </p:spPr>
        <p:txBody>
          <a:bodyPr lIns="180000" tIns="0" rIns="0" bIns="0">
            <a:normAutofit/>
          </a:bodyPr>
          <a:lstStyle>
            <a:lvl1pPr marL="0" indent="0">
              <a:spcBef>
                <a:spcPts val="200"/>
              </a:spcBef>
              <a:buNone/>
              <a:defRPr sz="1200" b="0">
                <a:solidFill>
                  <a:schemeClr val="tx1"/>
                </a:solidFill>
                <a:latin typeface="+mn-lt"/>
              </a:defRPr>
            </a:lvl1pPr>
            <a:lvl2pPr>
              <a:defRPr b="1">
                <a:solidFill>
                  <a:schemeClr val="accent2"/>
                </a:solidFill>
                <a:latin typeface="+mj-lt"/>
              </a:defRPr>
            </a:lvl2pPr>
            <a:lvl3pPr>
              <a:defRPr b="1">
                <a:solidFill>
                  <a:schemeClr val="accent2"/>
                </a:solidFill>
                <a:latin typeface="+mj-lt"/>
              </a:defRPr>
            </a:lvl3pPr>
            <a:lvl4pPr>
              <a:defRPr b="1">
                <a:solidFill>
                  <a:schemeClr val="accent2"/>
                </a:solidFill>
                <a:latin typeface="+mj-lt"/>
              </a:defRPr>
            </a:lvl4pPr>
            <a:lvl5pPr>
              <a:defRPr b="1">
                <a:solidFill>
                  <a:schemeClr val="accent2"/>
                </a:solidFill>
                <a:latin typeface="+mj-lt"/>
              </a:defRPr>
            </a:lvl5pPr>
          </a:lstStyle>
          <a:p>
            <a:pPr lvl="0"/>
            <a:r>
              <a:rPr lang="en-US"/>
              <a:t>Milestone</a:t>
            </a:r>
            <a:br>
              <a:rPr lang="en-US"/>
            </a:br>
            <a:r>
              <a:rPr lang="en-US"/>
              <a:t>description</a:t>
            </a:r>
            <a:endParaRPr lang="ru-RU"/>
          </a:p>
        </p:txBody>
      </p:sp>
      <p:sp>
        <p:nvSpPr>
          <p:cNvPr id="106" name="Text Placeholder 92">
            <a:extLst>
              <a:ext uri="{FF2B5EF4-FFF2-40B4-BE49-F238E27FC236}">
                <a16:creationId xmlns:a16="http://schemas.microsoft.com/office/drawing/2014/main" id="{9AA76CF9-6430-4F34-A84A-8AEDB9AC5327}"/>
              </a:ext>
            </a:extLst>
          </p:cNvPr>
          <p:cNvSpPr>
            <a:spLocks noGrp="1"/>
          </p:cNvSpPr>
          <p:nvPr>
            <p:ph type="body" sz="quarter" idx="40" hasCustomPrompt="1"/>
          </p:nvPr>
        </p:nvSpPr>
        <p:spPr>
          <a:xfrm>
            <a:off x="7118105" y="2563689"/>
            <a:ext cx="1347519" cy="191562"/>
          </a:xfrm>
        </p:spPr>
        <p:txBody>
          <a:bodyPr lIns="180000" tIns="0" rIns="0" bIns="0">
            <a:normAutofit/>
          </a:bodyPr>
          <a:lstStyle>
            <a:lvl1pPr marL="0" indent="0">
              <a:spcBef>
                <a:spcPts val="200"/>
              </a:spcBef>
              <a:buNone/>
              <a:defRPr sz="1400" b="1">
                <a:solidFill>
                  <a:schemeClr val="tx1"/>
                </a:solidFill>
                <a:latin typeface="+mj-lt"/>
              </a:defRPr>
            </a:lvl1pPr>
            <a:lvl2pPr>
              <a:defRPr b="1">
                <a:solidFill>
                  <a:schemeClr val="accent2"/>
                </a:solidFill>
                <a:latin typeface="+mj-lt"/>
              </a:defRPr>
            </a:lvl2pPr>
            <a:lvl3pPr>
              <a:defRPr b="1">
                <a:solidFill>
                  <a:schemeClr val="accent2"/>
                </a:solidFill>
                <a:latin typeface="+mj-lt"/>
              </a:defRPr>
            </a:lvl3pPr>
            <a:lvl4pPr>
              <a:defRPr b="1">
                <a:solidFill>
                  <a:schemeClr val="accent2"/>
                </a:solidFill>
                <a:latin typeface="+mj-lt"/>
              </a:defRPr>
            </a:lvl4pPr>
            <a:lvl5pPr>
              <a:defRPr b="1">
                <a:solidFill>
                  <a:schemeClr val="accent2"/>
                </a:solidFill>
                <a:latin typeface="+mj-lt"/>
              </a:defRPr>
            </a:lvl5pPr>
          </a:lstStyle>
          <a:p>
            <a:pPr lvl="0"/>
            <a:r>
              <a:rPr lang="en-US"/>
              <a:t>MILESTONE</a:t>
            </a:r>
            <a:endParaRPr lang="ru-RU"/>
          </a:p>
        </p:txBody>
      </p:sp>
      <p:sp>
        <p:nvSpPr>
          <p:cNvPr id="107" name="Text Placeholder 92">
            <a:extLst>
              <a:ext uri="{FF2B5EF4-FFF2-40B4-BE49-F238E27FC236}">
                <a16:creationId xmlns:a16="http://schemas.microsoft.com/office/drawing/2014/main" id="{F8718C69-DBC9-43FE-B643-B1F6ACA11C6A}"/>
              </a:ext>
            </a:extLst>
          </p:cNvPr>
          <p:cNvSpPr>
            <a:spLocks noGrp="1"/>
          </p:cNvSpPr>
          <p:nvPr>
            <p:ph type="body" sz="quarter" idx="41" hasCustomPrompt="1"/>
          </p:nvPr>
        </p:nvSpPr>
        <p:spPr>
          <a:xfrm>
            <a:off x="7118104" y="2767370"/>
            <a:ext cx="1347519" cy="485673"/>
          </a:xfrm>
        </p:spPr>
        <p:txBody>
          <a:bodyPr lIns="180000" tIns="0" rIns="0" bIns="0">
            <a:normAutofit/>
          </a:bodyPr>
          <a:lstStyle>
            <a:lvl1pPr marL="0" indent="0">
              <a:spcBef>
                <a:spcPts val="200"/>
              </a:spcBef>
              <a:buNone/>
              <a:defRPr sz="1200" b="0">
                <a:solidFill>
                  <a:schemeClr val="tx1"/>
                </a:solidFill>
                <a:latin typeface="+mn-lt"/>
              </a:defRPr>
            </a:lvl1pPr>
            <a:lvl2pPr>
              <a:defRPr b="1">
                <a:solidFill>
                  <a:schemeClr val="accent2"/>
                </a:solidFill>
                <a:latin typeface="+mj-lt"/>
              </a:defRPr>
            </a:lvl2pPr>
            <a:lvl3pPr>
              <a:defRPr b="1">
                <a:solidFill>
                  <a:schemeClr val="accent2"/>
                </a:solidFill>
                <a:latin typeface="+mj-lt"/>
              </a:defRPr>
            </a:lvl3pPr>
            <a:lvl4pPr>
              <a:defRPr b="1">
                <a:solidFill>
                  <a:schemeClr val="accent2"/>
                </a:solidFill>
                <a:latin typeface="+mj-lt"/>
              </a:defRPr>
            </a:lvl4pPr>
            <a:lvl5pPr>
              <a:defRPr b="1">
                <a:solidFill>
                  <a:schemeClr val="accent2"/>
                </a:solidFill>
                <a:latin typeface="+mj-lt"/>
              </a:defRPr>
            </a:lvl5pPr>
          </a:lstStyle>
          <a:p>
            <a:pPr lvl="0"/>
            <a:r>
              <a:rPr lang="en-US"/>
              <a:t>Milestone</a:t>
            </a:r>
            <a:br>
              <a:rPr lang="en-US"/>
            </a:br>
            <a:r>
              <a:rPr lang="en-US"/>
              <a:t>description</a:t>
            </a:r>
            <a:endParaRPr lang="ru-RU"/>
          </a:p>
        </p:txBody>
      </p:sp>
      <p:sp>
        <p:nvSpPr>
          <p:cNvPr id="108" name="Text Placeholder 92">
            <a:extLst>
              <a:ext uri="{FF2B5EF4-FFF2-40B4-BE49-F238E27FC236}">
                <a16:creationId xmlns:a16="http://schemas.microsoft.com/office/drawing/2014/main" id="{7D1759ED-E404-427D-B97C-E51C74C374FC}"/>
              </a:ext>
            </a:extLst>
          </p:cNvPr>
          <p:cNvSpPr>
            <a:spLocks noGrp="1"/>
          </p:cNvSpPr>
          <p:nvPr>
            <p:ph type="body" sz="quarter" idx="42" hasCustomPrompt="1"/>
          </p:nvPr>
        </p:nvSpPr>
        <p:spPr>
          <a:xfrm>
            <a:off x="9666547" y="2563689"/>
            <a:ext cx="1347519" cy="191562"/>
          </a:xfrm>
        </p:spPr>
        <p:txBody>
          <a:bodyPr lIns="180000" tIns="0" rIns="0" bIns="0">
            <a:normAutofit/>
          </a:bodyPr>
          <a:lstStyle>
            <a:lvl1pPr marL="0" indent="0">
              <a:spcBef>
                <a:spcPts val="200"/>
              </a:spcBef>
              <a:buNone/>
              <a:defRPr sz="1400" b="1">
                <a:solidFill>
                  <a:schemeClr val="tx1"/>
                </a:solidFill>
                <a:latin typeface="+mj-lt"/>
              </a:defRPr>
            </a:lvl1pPr>
            <a:lvl2pPr>
              <a:defRPr b="1">
                <a:solidFill>
                  <a:schemeClr val="accent2"/>
                </a:solidFill>
                <a:latin typeface="+mj-lt"/>
              </a:defRPr>
            </a:lvl2pPr>
            <a:lvl3pPr>
              <a:defRPr b="1">
                <a:solidFill>
                  <a:schemeClr val="accent2"/>
                </a:solidFill>
                <a:latin typeface="+mj-lt"/>
              </a:defRPr>
            </a:lvl3pPr>
            <a:lvl4pPr>
              <a:defRPr b="1">
                <a:solidFill>
                  <a:schemeClr val="accent2"/>
                </a:solidFill>
                <a:latin typeface="+mj-lt"/>
              </a:defRPr>
            </a:lvl4pPr>
            <a:lvl5pPr>
              <a:defRPr b="1">
                <a:solidFill>
                  <a:schemeClr val="accent2"/>
                </a:solidFill>
                <a:latin typeface="+mj-lt"/>
              </a:defRPr>
            </a:lvl5pPr>
          </a:lstStyle>
          <a:p>
            <a:pPr lvl="0"/>
            <a:r>
              <a:rPr lang="en-US"/>
              <a:t>MILESTONE</a:t>
            </a:r>
            <a:endParaRPr lang="ru-RU"/>
          </a:p>
        </p:txBody>
      </p:sp>
      <p:sp>
        <p:nvSpPr>
          <p:cNvPr id="109" name="Text Placeholder 92">
            <a:extLst>
              <a:ext uri="{FF2B5EF4-FFF2-40B4-BE49-F238E27FC236}">
                <a16:creationId xmlns:a16="http://schemas.microsoft.com/office/drawing/2014/main" id="{F49372DD-8792-4F5E-A97E-777095F8FA6D}"/>
              </a:ext>
            </a:extLst>
          </p:cNvPr>
          <p:cNvSpPr>
            <a:spLocks noGrp="1"/>
          </p:cNvSpPr>
          <p:nvPr>
            <p:ph type="body" sz="quarter" idx="43" hasCustomPrompt="1"/>
          </p:nvPr>
        </p:nvSpPr>
        <p:spPr>
          <a:xfrm>
            <a:off x="9666546" y="2767370"/>
            <a:ext cx="1347519" cy="485673"/>
          </a:xfrm>
        </p:spPr>
        <p:txBody>
          <a:bodyPr lIns="180000" tIns="0" rIns="0" bIns="0">
            <a:normAutofit/>
          </a:bodyPr>
          <a:lstStyle>
            <a:lvl1pPr marL="0" indent="0">
              <a:spcBef>
                <a:spcPts val="200"/>
              </a:spcBef>
              <a:buNone/>
              <a:defRPr sz="1200" b="0">
                <a:solidFill>
                  <a:schemeClr val="tx1"/>
                </a:solidFill>
                <a:latin typeface="+mn-lt"/>
              </a:defRPr>
            </a:lvl1pPr>
            <a:lvl2pPr>
              <a:defRPr b="1">
                <a:solidFill>
                  <a:schemeClr val="accent2"/>
                </a:solidFill>
                <a:latin typeface="+mj-lt"/>
              </a:defRPr>
            </a:lvl2pPr>
            <a:lvl3pPr>
              <a:defRPr b="1">
                <a:solidFill>
                  <a:schemeClr val="accent2"/>
                </a:solidFill>
                <a:latin typeface="+mj-lt"/>
              </a:defRPr>
            </a:lvl3pPr>
            <a:lvl4pPr>
              <a:defRPr b="1">
                <a:solidFill>
                  <a:schemeClr val="accent2"/>
                </a:solidFill>
                <a:latin typeface="+mj-lt"/>
              </a:defRPr>
            </a:lvl4pPr>
            <a:lvl5pPr>
              <a:defRPr b="1">
                <a:solidFill>
                  <a:schemeClr val="accent2"/>
                </a:solidFill>
                <a:latin typeface="+mj-lt"/>
              </a:defRPr>
            </a:lvl5pPr>
          </a:lstStyle>
          <a:p>
            <a:pPr lvl="0"/>
            <a:r>
              <a:rPr lang="en-US"/>
              <a:t>Milestone</a:t>
            </a:r>
            <a:br>
              <a:rPr lang="en-US"/>
            </a:br>
            <a:r>
              <a:rPr lang="en-US"/>
              <a:t>description</a:t>
            </a:r>
            <a:endParaRPr lang="ru-RU"/>
          </a:p>
        </p:txBody>
      </p:sp>
      <p:sp>
        <p:nvSpPr>
          <p:cNvPr id="110" name="Text Placeholder 92">
            <a:extLst>
              <a:ext uri="{FF2B5EF4-FFF2-40B4-BE49-F238E27FC236}">
                <a16:creationId xmlns:a16="http://schemas.microsoft.com/office/drawing/2014/main" id="{96DC320A-FF03-4C0F-841F-A1A837608068}"/>
              </a:ext>
            </a:extLst>
          </p:cNvPr>
          <p:cNvSpPr>
            <a:spLocks noGrp="1"/>
          </p:cNvSpPr>
          <p:nvPr>
            <p:ph type="body" sz="quarter" idx="44" hasCustomPrompt="1"/>
          </p:nvPr>
        </p:nvSpPr>
        <p:spPr>
          <a:xfrm>
            <a:off x="2883749" y="3286645"/>
            <a:ext cx="1347519" cy="191562"/>
          </a:xfrm>
        </p:spPr>
        <p:txBody>
          <a:bodyPr lIns="180000" tIns="0" rIns="0" bIns="0">
            <a:normAutofit/>
          </a:bodyPr>
          <a:lstStyle>
            <a:lvl1pPr marL="0" indent="0">
              <a:spcBef>
                <a:spcPts val="200"/>
              </a:spcBef>
              <a:buNone/>
              <a:defRPr sz="1400" b="1">
                <a:solidFill>
                  <a:schemeClr val="tx1"/>
                </a:solidFill>
                <a:latin typeface="+mj-lt"/>
              </a:defRPr>
            </a:lvl1pPr>
            <a:lvl2pPr>
              <a:defRPr b="1">
                <a:solidFill>
                  <a:schemeClr val="accent2"/>
                </a:solidFill>
                <a:latin typeface="+mj-lt"/>
              </a:defRPr>
            </a:lvl2pPr>
            <a:lvl3pPr>
              <a:defRPr b="1">
                <a:solidFill>
                  <a:schemeClr val="accent2"/>
                </a:solidFill>
                <a:latin typeface="+mj-lt"/>
              </a:defRPr>
            </a:lvl3pPr>
            <a:lvl4pPr>
              <a:defRPr b="1">
                <a:solidFill>
                  <a:schemeClr val="accent2"/>
                </a:solidFill>
                <a:latin typeface="+mj-lt"/>
              </a:defRPr>
            </a:lvl4pPr>
            <a:lvl5pPr>
              <a:defRPr b="1">
                <a:solidFill>
                  <a:schemeClr val="accent2"/>
                </a:solidFill>
                <a:latin typeface="+mj-lt"/>
              </a:defRPr>
            </a:lvl5pPr>
          </a:lstStyle>
          <a:p>
            <a:pPr lvl="0"/>
            <a:r>
              <a:rPr lang="en-US"/>
              <a:t>MILESTONE</a:t>
            </a:r>
            <a:endParaRPr lang="ru-RU"/>
          </a:p>
        </p:txBody>
      </p:sp>
      <p:sp>
        <p:nvSpPr>
          <p:cNvPr id="111" name="Text Placeholder 92">
            <a:extLst>
              <a:ext uri="{FF2B5EF4-FFF2-40B4-BE49-F238E27FC236}">
                <a16:creationId xmlns:a16="http://schemas.microsoft.com/office/drawing/2014/main" id="{F7EF0281-DC79-47E0-9F16-7739D368B245}"/>
              </a:ext>
            </a:extLst>
          </p:cNvPr>
          <p:cNvSpPr>
            <a:spLocks noGrp="1"/>
          </p:cNvSpPr>
          <p:nvPr>
            <p:ph type="body" sz="quarter" idx="45" hasCustomPrompt="1"/>
          </p:nvPr>
        </p:nvSpPr>
        <p:spPr>
          <a:xfrm>
            <a:off x="2883748" y="3490326"/>
            <a:ext cx="1347519" cy="485673"/>
          </a:xfrm>
        </p:spPr>
        <p:txBody>
          <a:bodyPr lIns="180000" tIns="0" rIns="0" bIns="0">
            <a:normAutofit/>
          </a:bodyPr>
          <a:lstStyle>
            <a:lvl1pPr marL="0" indent="0">
              <a:spcBef>
                <a:spcPts val="200"/>
              </a:spcBef>
              <a:buNone/>
              <a:defRPr sz="1200" b="0">
                <a:solidFill>
                  <a:schemeClr val="tx1"/>
                </a:solidFill>
                <a:latin typeface="+mn-lt"/>
              </a:defRPr>
            </a:lvl1pPr>
            <a:lvl2pPr>
              <a:defRPr b="1">
                <a:solidFill>
                  <a:schemeClr val="accent2"/>
                </a:solidFill>
                <a:latin typeface="+mj-lt"/>
              </a:defRPr>
            </a:lvl2pPr>
            <a:lvl3pPr>
              <a:defRPr b="1">
                <a:solidFill>
                  <a:schemeClr val="accent2"/>
                </a:solidFill>
                <a:latin typeface="+mj-lt"/>
              </a:defRPr>
            </a:lvl3pPr>
            <a:lvl4pPr>
              <a:defRPr b="1">
                <a:solidFill>
                  <a:schemeClr val="accent2"/>
                </a:solidFill>
                <a:latin typeface="+mj-lt"/>
              </a:defRPr>
            </a:lvl4pPr>
            <a:lvl5pPr>
              <a:defRPr b="1">
                <a:solidFill>
                  <a:schemeClr val="accent2"/>
                </a:solidFill>
                <a:latin typeface="+mj-lt"/>
              </a:defRPr>
            </a:lvl5pPr>
          </a:lstStyle>
          <a:p>
            <a:pPr lvl="0"/>
            <a:r>
              <a:rPr lang="en-US"/>
              <a:t>Milestone</a:t>
            </a:r>
            <a:br>
              <a:rPr lang="en-US"/>
            </a:br>
            <a:r>
              <a:rPr lang="en-US"/>
              <a:t>description</a:t>
            </a:r>
            <a:endParaRPr lang="ru-RU"/>
          </a:p>
        </p:txBody>
      </p:sp>
      <p:sp>
        <p:nvSpPr>
          <p:cNvPr id="112" name="Text Placeholder 92">
            <a:extLst>
              <a:ext uri="{FF2B5EF4-FFF2-40B4-BE49-F238E27FC236}">
                <a16:creationId xmlns:a16="http://schemas.microsoft.com/office/drawing/2014/main" id="{D7C68C9E-596F-4C21-9730-FCD6C1A3C481}"/>
              </a:ext>
            </a:extLst>
          </p:cNvPr>
          <p:cNvSpPr>
            <a:spLocks noGrp="1"/>
          </p:cNvSpPr>
          <p:nvPr>
            <p:ph type="body" sz="quarter" idx="46" hasCustomPrompt="1"/>
          </p:nvPr>
        </p:nvSpPr>
        <p:spPr>
          <a:xfrm>
            <a:off x="5426018" y="3286645"/>
            <a:ext cx="1347519" cy="191562"/>
          </a:xfrm>
        </p:spPr>
        <p:txBody>
          <a:bodyPr lIns="180000" tIns="0" rIns="0" bIns="0">
            <a:normAutofit/>
          </a:bodyPr>
          <a:lstStyle>
            <a:lvl1pPr marL="0" indent="0">
              <a:spcBef>
                <a:spcPts val="200"/>
              </a:spcBef>
              <a:buNone/>
              <a:defRPr sz="1400" b="1">
                <a:solidFill>
                  <a:schemeClr val="tx1"/>
                </a:solidFill>
                <a:latin typeface="+mj-lt"/>
              </a:defRPr>
            </a:lvl1pPr>
            <a:lvl2pPr>
              <a:defRPr b="1">
                <a:solidFill>
                  <a:schemeClr val="accent2"/>
                </a:solidFill>
                <a:latin typeface="+mj-lt"/>
              </a:defRPr>
            </a:lvl2pPr>
            <a:lvl3pPr>
              <a:defRPr b="1">
                <a:solidFill>
                  <a:schemeClr val="accent2"/>
                </a:solidFill>
                <a:latin typeface="+mj-lt"/>
              </a:defRPr>
            </a:lvl3pPr>
            <a:lvl4pPr>
              <a:defRPr b="1">
                <a:solidFill>
                  <a:schemeClr val="accent2"/>
                </a:solidFill>
                <a:latin typeface="+mj-lt"/>
              </a:defRPr>
            </a:lvl4pPr>
            <a:lvl5pPr>
              <a:defRPr b="1">
                <a:solidFill>
                  <a:schemeClr val="accent2"/>
                </a:solidFill>
                <a:latin typeface="+mj-lt"/>
              </a:defRPr>
            </a:lvl5pPr>
          </a:lstStyle>
          <a:p>
            <a:pPr lvl="0"/>
            <a:r>
              <a:rPr lang="en-US"/>
              <a:t>MILESTONE</a:t>
            </a:r>
            <a:endParaRPr lang="ru-RU"/>
          </a:p>
        </p:txBody>
      </p:sp>
      <p:sp>
        <p:nvSpPr>
          <p:cNvPr id="113" name="Text Placeholder 92">
            <a:extLst>
              <a:ext uri="{FF2B5EF4-FFF2-40B4-BE49-F238E27FC236}">
                <a16:creationId xmlns:a16="http://schemas.microsoft.com/office/drawing/2014/main" id="{CC380F73-C90F-4AAA-AE5B-063016DC71CB}"/>
              </a:ext>
            </a:extLst>
          </p:cNvPr>
          <p:cNvSpPr>
            <a:spLocks noGrp="1"/>
          </p:cNvSpPr>
          <p:nvPr>
            <p:ph type="body" sz="quarter" idx="47" hasCustomPrompt="1"/>
          </p:nvPr>
        </p:nvSpPr>
        <p:spPr>
          <a:xfrm>
            <a:off x="5426017" y="3490326"/>
            <a:ext cx="1347519" cy="485673"/>
          </a:xfrm>
        </p:spPr>
        <p:txBody>
          <a:bodyPr lIns="180000" tIns="0" rIns="0" bIns="0">
            <a:normAutofit/>
          </a:bodyPr>
          <a:lstStyle>
            <a:lvl1pPr marL="0" indent="0">
              <a:spcBef>
                <a:spcPts val="200"/>
              </a:spcBef>
              <a:buNone/>
              <a:defRPr sz="1200" b="0">
                <a:solidFill>
                  <a:schemeClr val="tx1"/>
                </a:solidFill>
                <a:latin typeface="+mn-lt"/>
              </a:defRPr>
            </a:lvl1pPr>
            <a:lvl2pPr>
              <a:defRPr b="1">
                <a:solidFill>
                  <a:schemeClr val="accent2"/>
                </a:solidFill>
                <a:latin typeface="+mj-lt"/>
              </a:defRPr>
            </a:lvl2pPr>
            <a:lvl3pPr>
              <a:defRPr b="1">
                <a:solidFill>
                  <a:schemeClr val="accent2"/>
                </a:solidFill>
                <a:latin typeface="+mj-lt"/>
              </a:defRPr>
            </a:lvl3pPr>
            <a:lvl4pPr>
              <a:defRPr b="1">
                <a:solidFill>
                  <a:schemeClr val="accent2"/>
                </a:solidFill>
                <a:latin typeface="+mj-lt"/>
              </a:defRPr>
            </a:lvl4pPr>
            <a:lvl5pPr>
              <a:defRPr b="1">
                <a:solidFill>
                  <a:schemeClr val="accent2"/>
                </a:solidFill>
                <a:latin typeface="+mj-lt"/>
              </a:defRPr>
            </a:lvl5pPr>
          </a:lstStyle>
          <a:p>
            <a:pPr lvl="0"/>
            <a:r>
              <a:rPr lang="en-US"/>
              <a:t>Milestone</a:t>
            </a:r>
            <a:br>
              <a:rPr lang="en-US"/>
            </a:br>
            <a:r>
              <a:rPr lang="en-US"/>
              <a:t>description</a:t>
            </a:r>
            <a:endParaRPr lang="ru-RU"/>
          </a:p>
        </p:txBody>
      </p:sp>
      <p:sp>
        <p:nvSpPr>
          <p:cNvPr id="114" name="Text Placeholder 92">
            <a:extLst>
              <a:ext uri="{FF2B5EF4-FFF2-40B4-BE49-F238E27FC236}">
                <a16:creationId xmlns:a16="http://schemas.microsoft.com/office/drawing/2014/main" id="{9520F3C5-0987-4517-B0EE-4E412FD9C0B8}"/>
              </a:ext>
            </a:extLst>
          </p:cNvPr>
          <p:cNvSpPr>
            <a:spLocks noGrp="1"/>
          </p:cNvSpPr>
          <p:nvPr>
            <p:ph type="body" sz="quarter" idx="48" hasCustomPrompt="1"/>
          </p:nvPr>
        </p:nvSpPr>
        <p:spPr>
          <a:xfrm>
            <a:off x="7968287" y="3267595"/>
            <a:ext cx="1347519" cy="191562"/>
          </a:xfrm>
        </p:spPr>
        <p:txBody>
          <a:bodyPr lIns="180000" tIns="0" rIns="0" bIns="0">
            <a:normAutofit/>
          </a:bodyPr>
          <a:lstStyle>
            <a:lvl1pPr marL="0" indent="0">
              <a:spcBef>
                <a:spcPts val="200"/>
              </a:spcBef>
              <a:buNone/>
              <a:defRPr sz="1400" b="1">
                <a:solidFill>
                  <a:schemeClr val="tx1"/>
                </a:solidFill>
                <a:latin typeface="+mj-lt"/>
              </a:defRPr>
            </a:lvl1pPr>
            <a:lvl2pPr>
              <a:defRPr b="1">
                <a:solidFill>
                  <a:schemeClr val="accent2"/>
                </a:solidFill>
                <a:latin typeface="+mj-lt"/>
              </a:defRPr>
            </a:lvl2pPr>
            <a:lvl3pPr>
              <a:defRPr b="1">
                <a:solidFill>
                  <a:schemeClr val="accent2"/>
                </a:solidFill>
                <a:latin typeface="+mj-lt"/>
              </a:defRPr>
            </a:lvl3pPr>
            <a:lvl4pPr>
              <a:defRPr b="1">
                <a:solidFill>
                  <a:schemeClr val="accent2"/>
                </a:solidFill>
                <a:latin typeface="+mj-lt"/>
              </a:defRPr>
            </a:lvl4pPr>
            <a:lvl5pPr>
              <a:defRPr b="1">
                <a:solidFill>
                  <a:schemeClr val="accent2"/>
                </a:solidFill>
                <a:latin typeface="+mj-lt"/>
              </a:defRPr>
            </a:lvl5pPr>
          </a:lstStyle>
          <a:p>
            <a:pPr lvl="0"/>
            <a:r>
              <a:rPr lang="en-US"/>
              <a:t>MILESTONE</a:t>
            </a:r>
            <a:endParaRPr lang="ru-RU"/>
          </a:p>
        </p:txBody>
      </p:sp>
      <p:sp>
        <p:nvSpPr>
          <p:cNvPr id="115" name="Text Placeholder 92">
            <a:extLst>
              <a:ext uri="{FF2B5EF4-FFF2-40B4-BE49-F238E27FC236}">
                <a16:creationId xmlns:a16="http://schemas.microsoft.com/office/drawing/2014/main" id="{18B7EE9A-2CF8-4F1B-989E-4D6B081D3F42}"/>
              </a:ext>
            </a:extLst>
          </p:cNvPr>
          <p:cNvSpPr>
            <a:spLocks noGrp="1"/>
          </p:cNvSpPr>
          <p:nvPr>
            <p:ph type="body" sz="quarter" idx="49" hasCustomPrompt="1"/>
          </p:nvPr>
        </p:nvSpPr>
        <p:spPr>
          <a:xfrm>
            <a:off x="7968286" y="3471276"/>
            <a:ext cx="1347519" cy="485673"/>
          </a:xfrm>
        </p:spPr>
        <p:txBody>
          <a:bodyPr lIns="180000" tIns="0" rIns="0" bIns="0">
            <a:normAutofit/>
          </a:bodyPr>
          <a:lstStyle>
            <a:lvl1pPr marL="0" indent="0">
              <a:spcBef>
                <a:spcPts val="200"/>
              </a:spcBef>
              <a:buNone/>
              <a:defRPr sz="1200" b="0">
                <a:solidFill>
                  <a:schemeClr val="tx1"/>
                </a:solidFill>
                <a:latin typeface="+mn-lt"/>
              </a:defRPr>
            </a:lvl1pPr>
            <a:lvl2pPr>
              <a:defRPr b="1">
                <a:solidFill>
                  <a:schemeClr val="accent2"/>
                </a:solidFill>
                <a:latin typeface="+mj-lt"/>
              </a:defRPr>
            </a:lvl2pPr>
            <a:lvl3pPr>
              <a:defRPr b="1">
                <a:solidFill>
                  <a:schemeClr val="accent2"/>
                </a:solidFill>
                <a:latin typeface="+mj-lt"/>
              </a:defRPr>
            </a:lvl3pPr>
            <a:lvl4pPr>
              <a:defRPr b="1">
                <a:solidFill>
                  <a:schemeClr val="accent2"/>
                </a:solidFill>
                <a:latin typeface="+mj-lt"/>
              </a:defRPr>
            </a:lvl4pPr>
            <a:lvl5pPr>
              <a:defRPr b="1">
                <a:solidFill>
                  <a:schemeClr val="accent2"/>
                </a:solidFill>
                <a:latin typeface="+mj-lt"/>
              </a:defRPr>
            </a:lvl5pPr>
          </a:lstStyle>
          <a:p>
            <a:pPr lvl="0"/>
            <a:r>
              <a:rPr lang="en-US"/>
              <a:t>Milestone</a:t>
            </a:r>
            <a:br>
              <a:rPr lang="en-US"/>
            </a:br>
            <a:r>
              <a:rPr lang="en-US"/>
              <a:t>description</a:t>
            </a:r>
            <a:endParaRPr lang="ru-RU"/>
          </a:p>
        </p:txBody>
      </p:sp>
      <p:sp>
        <p:nvSpPr>
          <p:cNvPr id="116" name="Text Placeholder 92">
            <a:extLst>
              <a:ext uri="{FF2B5EF4-FFF2-40B4-BE49-F238E27FC236}">
                <a16:creationId xmlns:a16="http://schemas.microsoft.com/office/drawing/2014/main" id="{358A9693-91C8-4CDB-AC04-2FE5D32AC5CA}"/>
              </a:ext>
            </a:extLst>
          </p:cNvPr>
          <p:cNvSpPr>
            <a:spLocks noGrp="1"/>
          </p:cNvSpPr>
          <p:nvPr>
            <p:ph type="body" sz="quarter" idx="50" hasCustomPrompt="1"/>
          </p:nvPr>
        </p:nvSpPr>
        <p:spPr>
          <a:xfrm>
            <a:off x="10510556" y="3286645"/>
            <a:ext cx="1347519" cy="191562"/>
          </a:xfrm>
        </p:spPr>
        <p:txBody>
          <a:bodyPr lIns="180000" tIns="0" rIns="0" bIns="0">
            <a:normAutofit/>
          </a:bodyPr>
          <a:lstStyle>
            <a:lvl1pPr marL="0" indent="0">
              <a:spcBef>
                <a:spcPts val="200"/>
              </a:spcBef>
              <a:buNone/>
              <a:defRPr sz="1400" b="1">
                <a:solidFill>
                  <a:schemeClr val="tx1"/>
                </a:solidFill>
                <a:latin typeface="+mj-lt"/>
              </a:defRPr>
            </a:lvl1pPr>
            <a:lvl2pPr>
              <a:defRPr b="1">
                <a:solidFill>
                  <a:schemeClr val="accent2"/>
                </a:solidFill>
                <a:latin typeface="+mj-lt"/>
              </a:defRPr>
            </a:lvl2pPr>
            <a:lvl3pPr>
              <a:defRPr b="1">
                <a:solidFill>
                  <a:schemeClr val="accent2"/>
                </a:solidFill>
                <a:latin typeface="+mj-lt"/>
              </a:defRPr>
            </a:lvl3pPr>
            <a:lvl4pPr>
              <a:defRPr b="1">
                <a:solidFill>
                  <a:schemeClr val="accent2"/>
                </a:solidFill>
                <a:latin typeface="+mj-lt"/>
              </a:defRPr>
            </a:lvl4pPr>
            <a:lvl5pPr>
              <a:defRPr b="1">
                <a:solidFill>
                  <a:schemeClr val="accent2"/>
                </a:solidFill>
                <a:latin typeface="+mj-lt"/>
              </a:defRPr>
            </a:lvl5pPr>
          </a:lstStyle>
          <a:p>
            <a:pPr lvl="0"/>
            <a:r>
              <a:rPr lang="en-US"/>
              <a:t>MILESTONE</a:t>
            </a:r>
            <a:endParaRPr lang="ru-RU"/>
          </a:p>
        </p:txBody>
      </p:sp>
      <p:sp>
        <p:nvSpPr>
          <p:cNvPr id="117" name="Text Placeholder 92">
            <a:extLst>
              <a:ext uri="{FF2B5EF4-FFF2-40B4-BE49-F238E27FC236}">
                <a16:creationId xmlns:a16="http://schemas.microsoft.com/office/drawing/2014/main" id="{88F651C4-2FDC-4A2D-B5D1-1E752BEBDCFC}"/>
              </a:ext>
            </a:extLst>
          </p:cNvPr>
          <p:cNvSpPr>
            <a:spLocks noGrp="1"/>
          </p:cNvSpPr>
          <p:nvPr>
            <p:ph type="body" sz="quarter" idx="51" hasCustomPrompt="1"/>
          </p:nvPr>
        </p:nvSpPr>
        <p:spPr>
          <a:xfrm>
            <a:off x="10510555" y="3490326"/>
            <a:ext cx="1347519" cy="485673"/>
          </a:xfrm>
        </p:spPr>
        <p:txBody>
          <a:bodyPr lIns="180000" tIns="0" rIns="0" bIns="0">
            <a:normAutofit/>
          </a:bodyPr>
          <a:lstStyle>
            <a:lvl1pPr marL="0" indent="0">
              <a:spcBef>
                <a:spcPts val="200"/>
              </a:spcBef>
              <a:buNone/>
              <a:defRPr sz="1200" b="0">
                <a:solidFill>
                  <a:schemeClr val="tx1"/>
                </a:solidFill>
                <a:latin typeface="+mn-lt"/>
              </a:defRPr>
            </a:lvl1pPr>
            <a:lvl2pPr>
              <a:defRPr b="1">
                <a:solidFill>
                  <a:schemeClr val="accent2"/>
                </a:solidFill>
                <a:latin typeface="+mj-lt"/>
              </a:defRPr>
            </a:lvl2pPr>
            <a:lvl3pPr>
              <a:defRPr b="1">
                <a:solidFill>
                  <a:schemeClr val="accent2"/>
                </a:solidFill>
                <a:latin typeface="+mj-lt"/>
              </a:defRPr>
            </a:lvl3pPr>
            <a:lvl4pPr>
              <a:defRPr b="1">
                <a:solidFill>
                  <a:schemeClr val="accent2"/>
                </a:solidFill>
                <a:latin typeface="+mj-lt"/>
              </a:defRPr>
            </a:lvl4pPr>
            <a:lvl5pPr>
              <a:defRPr b="1">
                <a:solidFill>
                  <a:schemeClr val="accent2"/>
                </a:solidFill>
                <a:latin typeface="+mj-lt"/>
              </a:defRPr>
            </a:lvl5pPr>
          </a:lstStyle>
          <a:p>
            <a:pPr lvl="0"/>
            <a:r>
              <a:rPr lang="en-US"/>
              <a:t>Milestone</a:t>
            </a:r>
            <a:br>
              <a:rPr lang="en-US"/>
            </a:br>
            <a:r>
              <a:rPr lang="en-US"/>
              <a:t>description</a:t>
            </a:r>
            <a:endParaRPr lang="ru-RU"/>
          </a:p>
        </p:txBody>
      </p:sp>
      <p:sp>
        <p:nvSpPr>
          <p:cNvPr id="120" name="Text Placeholder 92">
            <a:extLst>
              <a:ext uri="{FF2B5EF4-FFF2-40B4-BE49-F238E27FC236}">
                <a16:creationId xmlns:a16="http://schemas.microsoft.com/office/drawing/2014/main" id="{06775BE6-0710-4B20-8C16-DBF3B8660060}"/>
              </a:ext>
            </a:extLst>
          </p:cNvPr>
          <p:cNvSpPr>
            <a:spLocks noGrp="1"/>
          </p:cNvSpPr>
          <p:nvPr>
            <p:ph type="body" sz="quarter" idx="52" hasCustomPrompt="1"/>
          </p:nvPr>
        </p:nvSpPr>
        <p:spPr>
          <a:xfrm>
            <a:off x="331981" y="3574380"/>
            <a:ext cx="1347519" cy="433916"/>
          </a:xfrm>
        </p:spPr>
        <p:txBody>
          <a:bodyPr lIns="180000" tIns="0" rIns="0" bIns="0">
            <a:normAutofit/>
          </a:bodyPr>
          <a:lstStyle>
            <a:lvl1pPr marL="0" indent="0">
              <a:spcBef>
                <a:spcPts val="200"/>
              </a:spcBef>
              <a:buNone/>
              <a:defRPr sz="1400" b="1">
                <a:solidFill>
                  <a:schemeClr val="tx1"/>
                </a:solidFill>
                <a:latin typeface="+mj-lt"/>
              </a:defRPr>
            </a:lvl1pPr>
            <a:lvl2pPr>
              <a:defRPr b="1">
                <a:solidFill>
                  <a:schemeClr val="accent2"/>
                </a:solidFill>
                <a:latin typeface="+mj-lt"/>
              </a:defRPr>
            </a:lvl2pPr>
            <a:lvl3pPr>
              <a:defRPr b="1">
                <a:solidFill>
                  <a:schemeClr val="accent2"/>
                </a:solidFill>
                <a:latin typeface="+mj-lt"/>
              </a:defRPr>
            </a:lvl3pPr>
            <a:lvl4pPr>
              <a:defRPr b="1">
                <a:solidFill>
                  <a:schemeClr val="accent2"/>
                </a:solidFill>
                <a:latin typeface="+mj-lt"/>
              </a:defRPr>
            </a:lvl4pPr>
            <a:lvl5pPr>
              <a:defRPr b="1">
                <a:solidFill>
                  <a:schemeClr val="accent2"/>
                </a:solidFill>
                <a:latin typeface="+mj-lt"/>
              </a:defRPr>
            </a:lvl5pPr>
          </a:lstStyle>
          <a:p>
            <a:pPr lvl="0"/>
            <a:r>
              <a:rPr lang="en-US"/>
              <a:t>PROJECT</a:t>
            </a:r>
            <a:br>
              <a:rPr lang="en-US"/>
            </a:br>
            <a:r>
              <a:rPr lang="en-US"/>
              <a:t>START</a:t>
            </a:r>
          </a:p>
        </p:txBody>
      </p:sp>
      <p:sp>
        <p:nvSpPr>
          <p:cNvPr id="122" name="Text Placeholder 92">
            <a:extLst>
              <a:ext uri="{FF2B5EF4-FFF2-40B4-BE49-F238E27FC236}">
                <a16:creationId xmlns:a16="http://schemas.microsoft.com/office/drawing/2014/main" id="{777F0E57-9D42-4F72-8D6D-4BE03FC71F09}"/>
              </a:ext>
            </a:extLst>
          </p:cNvPr>
          <p:cNvSpPr>
            <a:spLocks noGrp="1"/>
          </p:cNvSpPr>
          <p:nvPr>
            <p:ph type="body" sz="quarter" idx="54" hasCustomPrompt="1"/>
          </p:nvPr>
        </p:nvSpPr>
        <p:spPr>
          <a:xfrm>
            <a:off x="2010005" y="5393477"/>
            <a:ext cx="1347519" cy="393143"/>
          </a:xfrm>
        </p:spPr>
        <p:txBody>
          <a:bodyPr lIns="0" tIns="0" rIns="0" bIns="0" anchor="ctr" anchorCtr="0">
            <a:noAutofit/>
          </a:bodyPr>
          <a:lstStyle>
            <a:lvl1pPr marL="0" indent="0" algn="ctr">
              <a:spcBef>
                <a:spcPts val="200"/>
              </a:spcBef>
              <a:buNone/>
              <a:defRPr sz="3500" b="1">
                <a:solidFill>
                  <a:schemeClr val="tx2">
                    <a:lumMod val="10000"/>
                    <a:lumOff val="90000"/>
                  </a:schemeClr>
                </a:solidFill>
                <a:latin typeface="+mj-lt"/>
              </a:defRPr>
            </a:lvl1pPr>
            <a:lvl2pPr>
              <a:defRPr b="1">
                <a:solidFill>
                  <a:schemeClr val="accent2"/>
                </a:solidFill>
                <a:latin typeface="+mj-lt"/>
              </a:defRPr>
            </a:lvl2pPr>
            <a:lvl3pPr>
              <a:defRPr b="1">
                <a:solidFill>
                  <a:schemeClr val="accent2"/>
                </a:solidFill>
                <a:latin typeface="+mj-lt"/>
              </a:defRPr>
            </a:lvl3pPr>
            <a:lvl4pPr>
              <a:defRPr b="1">
                <a:solidFill>
                  <a:schemeClr val="accent2"/>
                </a:solidFill>
                <a:latin typeface="+mj-lt"/>
              </a:defRPr>
            </a:lvl4pPr>
            <a:lvl5pPr>
              <a:defRPr b="1">
                <a:solidFill>
                  <a:schemeClr val="accent2"/>
                </a:solidFill>
                <a:latin typeface="+mj-lt"/>
              </a:defRPr>
            </a:lvl5pPr>
          </a:lstStyle>
          <a:p>
            <a:pPr lvl="0"/>
            <a:r>
              <a:rPr lang="en-US"/>
              <a:t>Q1</a:t>
            </a:r>
            <a:endParaRPr lang="ru-RU"/>
          </a:p>
        </p:txBody>
      </p:sp>
      <p:sp>
        <p:nvSpPr>
          <p:cNvPr id="123" name="Text Placeholder 92">
            <a:extLst>
              <a:ext uri="{FF2B5EF4-FFF2-40B4-BE49-F238E27FC236}">
                <a16:creationId xmlns:a16="http://schemas.microsoft.com/office/drawing/2014/main" id="{AC38C51F-FEF5-4ABC-A91E-2BEAAD0B16E7}"/>
              </a:ext>
            </a:extLst>
          </p:cNvPr>
          <p:cNvSpPr>
            <a:spLocks noGrp="1"/>
          </p:cNvSpPr>
          <p:nvPr>
            <p:ph type="body" sz="quarter" idx="55" hasCustomPrompt="1"/>
          </p:nvPr>
        </p:nvSpPr>
        <p:spPr>
          <a:xfrm>
            <a:off x="2010005" y="5903775"/>
            <a:ext cx="1347519" cy="485673"/>
          </a:xfrm>
        </p:spPr>
        <p:txBody>
          <a:bodyPr lIns="0" tIns="0" rIns="0" bIns="0">
            <a:normAutofit/>
          </a:bodyPr>
          <a:lstStyle>
            <a:lvl1pPr marL="0" indent="0" algn="ctr">
              <a:spcBef>
                <a:spcPts val="200"/>
              </a:spcBef>
              <a:buNone/>
              <a:defRPr sz="1200" b="0">
                <a:solidFill>
                  <a:schemeClr val="bg1"/>
                </a:solidFill>
                <a:latin typeface="+mn-lt"/>
              </a:defRPr>
            </a:lvl1pPr>
            <a:lvl2pPr>
              <a:defRPr b="1">
                <a:solidFill>
                  <a:schemeClr val="accent2"/>
                </a:solidFill>
                <a:latin typeface="+mj-lt"/>
              </a:defRPr>
            </a:lvl2pPr>
            <a:lvl3pPr>
              <a:defRPr b="1">
                <a:solidFill>
                  <a:schemeClr val="accent2"/>
                </a:solidFill>
                <a:latin typeface="+mj-lt"/>
              </a:defRPr>
            </a:lvl3pPr>
            <a:lvl4pPr>
              <a:defRPr b="1">
                <a:solidFill>
                  <a:schemeClr val="accent2"/>
                </a:solidFill>
                <a:latin typeface="+mj-lt"/>
              </a:defRPr>
            </a:lvl4pPr>
            <a:lvl5pPr>
              <a:defRPr b="1">
                <a:solidFill>
                  <a:schemeClr val="accent2"/>
                </a:solidFill>
                <a:latin typeface="+mj-lt"/>
              </a:defRPr>
            </a:lvl5pPr>
          </a:lstStyle>
          <a:p>
            <a:pPr lvl="0"/>
            <a:r>
              <a:rPr lang="en-US"/>
              <a:t>Quarter goals description</a:t>
            </a:r>
            <a:endParaRPr lang="ru-RU"/>
          </a:p>
        </p:txBody>
      </p:sp>
      <p:sp>
        <p:nvSpPr>
          <p:cNvPr id="124" name="Text Placeholder 92">
            <a:extLst>
              <a:ext uri="{FF2B5EF4-FFF2-40B4-BE49-F238E27FC236}">
                <a16:creationId xmlns:a16="http://schemas.microsoft.com/office/drawing/2014/main" id="{89620B00-4C09-4C77-BB19-F22F0928D3AE}"/>
              </a:ext>
            </a:extLst>
          </p:cNvPr>
          <p:cNvSpPr>
            <a:spLocks noGrp="1"/>
          </p:cNvSpPr>
          <p:nvPr>
            <p:ph type="body" sz="quarter" idx="56" hasCustomPrompt="1"/>
          </p:nvPr>
        </p:nvSpPr>
        <p:spPr>
          <a:xfrm>
            <a:off x="4286861" y="5411487"/>
            <a:ext cx="1347519" cy="393143"/>
          </a:xfrm>
        </p:spPr>
        <p:txBody>
          <a:bodyPr lIns="0" tIns="0" rIns="0" bIns="0" anchor="ctr" anchorCtr="0">
            <a:noAutofit/>
          </a:bodyPr>
          <a:lstStyle>
            <a:lvl1pPr marL="0" indent="0" algn="ctr">
              <a:spcBef>
                <a:spcPts val="200"/>
              </a:spcBef>
              <a:buNone/>
              <a:defRPr sz="3500" b="1">
                <a:solidFill>
                  <a:schemeClr val="accent1">
                    <a:lumMod val="20000"/>
                    <a:lumOff val="80000"/>
                  </a:schemeClr>
                </a:solidFill>
                <a:latin typeface="+mj-lt"/>
              </a:defRPr>
            </a:lvl1pPr>
            <a:lvl2pPr>
              <a:defRPr b="1">
                <a:solidFill>
                  <a:schemeClr val="accent2"/>
                </a:solidFill>
                <a:latin typeface="+mj-lt"/>
              </a:defRPr>
            </a:lvl2pPr>
            <a:lvl3pPr>
              <a:defRPr b="1">
                <a:solidFill>
                  <a:schemeClr val="accent2"/>
                </a:solidFill>
                <a:latin typeface="+mj-lt"/>
              </a:defRPr>
            </a:lvl3pPr>
            <a:lvl4pPr>
              <a:defRPr b="1">
                <a:solidFill>
                  <a:schemeClr val="accent2"/>
                </a:solidFill>
                <a:latin typeface="+mj-lt"/>
              </a:defRPr>
            </a:lvl4pPr>
            <a:lvl5pPr>
              <a:defRPr b="1">
                <a:solidFill>
                  <a:schemeClr val="accent2"/>
                </a:solidFill>
                <a:latin typeface="+mj-lt"/>
              </a:defRPr>
            </a:lvl5pPr>
          </a:lstStyle>
          <a:p>
            <a:pPr lvl="0"/>
            <a:r>
              <a:rPr lang="en-US"/>
              <a:t>Q2</a:t>
            </a:r>
            <a:endParaRPr lang="ru-RU"/>
          </a:p>
        </p:txBody>
      </p:sp>
      <p:sp>
        <p:nvSpPr>
          <p:cNvPr id="125" name="Text Placeholder 92">
            <a:extLst>
              <a:ext uri="{FF2B5EF4-FFF2-40B4-BE49-F238E27FC236}">
                <a16:creationId xmlns:a16="http://schemas.microsoft.com/office/drawing/2014/main" id="{7F740E72-128A-47CB-944C-6364E308697E}"/>
              </a:ext>
            </a:extLst>
          </p:cNvPr>
          <p:cNvSpPr>
            <a:spLocks noGrp="1"/>
          </p:cNvSpPr>
          <p:nvPr>
            <p:ph type="body" sz="quarter" idx="57" hasCustomPrompt="1"/>
          </p:nvPr>
        </p:nvSpPr>
        <p:spPr>
          <a:xfrm>
            <a:off x="4286861" y="5921785"/>
            <a:ext cx="1347519" cy="485673"/>
          </a:xfrm>
        </p:spPr>
        <p:txBody>
          <a:bodyPr lIns="0" tIns="0" rIns="0" bIns="0">
            <a:normAutofit/>
          </a:bodyPr>
          <a:lstStyle>
            <a:lvl1pPr marL="0" indent="0" algn="ctr">
              <a:spcBef>
                <a:spcPts val="200"/>
              </a:spcBef>
              <a:buNone/>
              <a:defRPr sz="1200" b="0">
                <a:solidFill>
                  <a:schemeClr val="bg1"/>
                </a:solidFill>
                <a:latin typeface="+mn-lt"/>
              </a:defRPr>
            </a:lvl1pPr>
            <a:lvl2pPr>
              <a:defRPr b="1">
                <a:solidFill>
                  <a:schemeClr val="accent2"/>
                </a:solidFill>
                <a:latin typeface="+mj-lt"/>
              </a:defRPr>
            </a:lvl2pPr>
            <a:lvl3pPr>
              <a:defRPr b="1">
                <a:solidFill>
                  <a:schemeClr val="accent2"/>
                </a:solidFill>
                <a:latin typeface="+mj-lt"/>
              </a:defRPr>
            </a:lvl3pPr>
            <a:lvl4pPr>
              <a:defRPr b="1">
                <a:solidFill>
                  <a:schemeClr val="accent2"/>
                </a:solidFill>
                <a:latin typeface="+mj-lt"/>
              </a:defRPr>
            </a:lvl4pPr>
            <a:lvl5pPr>
              <a:defRPr b="1">
                <a:solidFill>
                  <a:schemeClr val="accent2"/>
                </a:solidFill>
                <a:latin typeface="+mj-lt"/>
              </a:defRPr>
            </a:lvl5pPr>
          </a:lstStyle>
          <a:p>
            <a:pPr lvl="0"/>
            <a:r>
              <a:rPr lang="en-US"/>
              <a:t>Quarter goals description</a:t>
            </a:r>
            <a:endParaRPr lang="ru-RU"/>
          </a:p>
        </p:txBody>
      </p:sp>
      <p:sp>
        <p:nvSpPr>
          <p:cNvPr id="126" name="Text Placeholder 92">
            <a:extLst>
              <a:ext uri="{FF2B5EF4-FFF2-40B4-BE49-F238E27FC236}">
                <a16:creationId xmlns:a16="http://schemas.microsoft.com/office/drawing/2014/main" id="{9A2F611C-4E32-4954-A71A-9D325D3635F9}"/>
              </a:ext>
            </a:extLst>
          </p:cNvPr>
          <p:cNvSpPr>
            <a:spLocks noGrp="1"/>
          </p:cNvSpPr>
          <p:nvPr>
            <p:ph type="body" sz="quarter" idx="58" hasCustomPrompt="1"/>
          </p:nvPr>
        </p:nvSpPr>
        <p:spPr>
          <a:xfrm>
            <a:off x="6563717" y="5394195"/>
            <a:ext cx="1347519" cy="393143"/>
          </a:xfrm>
        </p:spPr>
        <p:txBody>
          <a:bodyPr lIns="0" tIns="0" rIns="0" bIns="0" anchor="ctr" anchorCtr="0">
            <a:noAutofit/>
          </a:bodyPr>
          <a:lstStyle>
            <a:lvl1pPr marL="0" indent="0" algn="ctr">
              <a:spcBef>
                <a:spcPts val="200"/>
              </a:spcBef>
              <a:buNone/>
              <a:defRPr sz="3500" b="1">
                <a:solidFill>
                  <a:schemeClr val="accent2">
                    <a:lumMod val="10000"/>
                    <a:lumOff val="90000"/>
                  </a:schemeClr>
                </a:solidFill>
                <a:latin typeface="+mj-lt"/>
              </a:defRPr>
            </a:lvl1pPr>
            <a:lvl2pPr>
              <a:defRPr b="1">
                <a:solidFill>
                  <a:schemeClr val="accent2"/>
                </a:solidFill>
                <a:latin typeface="+mj-lt"/>
              </a:defRPr>
            </a:lvl2pPr>
            <a:lvl3pPr>
              <a:defRPr b="1">
                <a:solidFill>
                  <a:schemeClr val="accent2"/>
                </a:solidFill>
                <a:latin typeface="+mj-lt"/>
              </a:defRPr>
            </a:lvl3pPr>
            <a:lvl4pPr>
              <a:defRPr b="1">
                <a:solidFill>
                  <a:schemeClr val="accent2"/>
                </a:solidFill>
                <a:latin typeface="+mj-lt"/>
              </a:defRPr>
            </a:lvl4pPr>
            <a:lvl5pPr>
              <a:defRPr b="1">
                <a:solidFill>
                  <a:schemeClr val="accent2"/>
                </a:solidFill>
                <a:latin typeface="+mj-lt"/>
              </a:defRPr>
            </a:lvl5pPr>
          </a:lstStyle>
          <a:p>
            <a:pPr lvl="0"/>
            <a:r>
              <a:rPr lang="en-US"/>
              <a:t>Q3</a:t>
            </a:r>
            <a:endParaRPr lang="ru-RU"/>
          </a:p>
        </p:txBody>
      </p:sp>
      <p:sp>
        <p:nvSpPr>
          <p:cNvPr id="127" name="Text Placeholder 92">
            <a:extLst>
              <a:ext uri="{FF2B5EF4-FFF2-40B4-BE49-F238E27FC236}">
                <a16:creationId xmlns:a16="http://schemas.microsoft.com/office/drawing/2014/main" id="{6BECFCA3-3003-4E1C-B95A-77F0E24555D2}"/>
              </a:ext>
            </a:extLst>
          </p:cNvPr>
          <p:cNvSpPr>
            <a:spLocks noGrp="1"/>
          </p:cNvSpPr>
          <p:nvPr>
            <p:ph type="body" sz="quarter" idx="59" hasCustomPrompt="1"/>
          </p:nvPr>
        </p:nvSpPr>
        <p:spPr>
          <a:xfrm>
            <a:off x="6563717" y="5904493"/>
            <a:ext cx="1347519" cy="485673"/>
          </a:xfrm>
        </p:spPr>
        <p:txBody>
          <a:bodyPr lIns="0" tIns="0" rIns="0" bIns="0">
            <a:normAutofit/>
          </a:bodyPr>
          <a:lstStyle>
            <a:lvl1pPr marL="0" indent="0" algn="ctr">
              <a:spcBef>
                <a:spcPts val="200"/>
              </a:spcBef>
              <a:buNone/>
              <a:defRPr sz="1200" b="0">
                <a:solidFill>
                  <a:schemeClr val="bg1"/>
                </a:solidFill>
                <a:latin typeface="+mn-lt"/>
              </a:defRPr>
            </a:lvl1pPr>
            <a:lvl2pPr>
              <a:defRPr b="1">
                <a:solidFill>
                  <a:schemeClr val="accent2"/>
                </a:solidFill>
                <a:latin typeface="+mj-lt"/>
              </a:defRPr>
            </a:lvl2pPr>
            <a:lvl3pPr>
              <a:defRPr b="1">
                <a:solidFill>
                  <a:schemeClr val="accent2"/>
                </a:solidFill>
                <a:latin typeface="+mj-lt"/>
              </a:defRPr>
            </a:lvl3pPr>
            <a:lvl4pPr>
              <a:defRPr b="1">
                <a:solidFill>
                  <a:schemeClr val="accent2"/>
                </a:solidFill>
                <a:latin typeface="+mj-lt"/>
              </a:defRPr>
            </a:lvl4pPr>
            <a:lvl5pPr>
              <a:defRPr b="1">
                <a:solidFill>
                  <a:schemeClr val="accent2"/>
                </a:solidFill>
                <a:latin typeface="+mj-lt"/>
              </a:defRPr>
            </a:lvl5pPr>
          </a:lstStyle>
          <a:p>
            <a:pPr lvl="0"/>
            <a:r>
              <a:rPr lang="en-US"/>
              <a:t>Quarter goals description</a:t>
            </a:r>
            <a:endParaRPr lang="ru-RU"/>
          </a:p>
        </p:txBody>
      </p:sp>
      <p:sp>
        <p:nvSpPr>
          <p:cNvPr id="128" name="Text Placeholder 92">
            <a:extLst>
              <a:ext uri="{FF2B5EF4-FFF2-40B4-BE49-F238E27FC236}">
                <a16:creationId xmlns:a16="http://schemas.microsoft.com/office/drawing/2014/main" id="{ADC5ADB7-1218-43F3-8DF4-23F099ECCEB8}"/>
              </a:ext>
            </a:extLst>
          </p:cNvPr>
          <p:cNvSpPr>
            <a:spLocks noGrp="1"/>
          </p:cNvSpPr>
          <p:nvPr>
            <p:ph type="body" sz="quarter" idx="60" hasCustomPrompt="1"/>
          </p:nvPr>
        </p:nvSpPr>
        <p:spPr>
          <a:xfrm>
            <a:off x="8840572" y="5411487"/>
            <a:ext cx="1347519" cy="393143"/>
          </a:xfrm>
        </p:spPr>
        <p:txBody>
          <a:bodyPr lIns="0" tIns="0" rIns="0" bIns="0" anchor="ctr" anchorCtr="0">
            <a:noAutofit/>
          </a:bodyPr>
          <a:lstStyle>
            <a:lvl1pPr marL="0" indent="0" algn="ctr">
              <a:spcBef>
                <a:spcPts val="200"/>
              </a:spcBef>
              <a:buNone/>
              <a:defRPr sz="3500" b="1">
                <a:solidFill>
                  <a:schemeClr val="accent4">
                    <a:lumMod val="10000"/>
                    <a:lumOff val="90000"/>
                  </a:schemeClr>
                </a:solidFill>
                <a:latin typeface="+mj-lt"/>
              </a:defRPr>
            </a:lvl1pPr>
            <a:lvl2pPr>
              <a:defRPr b="1">
                <a:solidFill>
                  <a:schemeClr val="accent2"/>
                </a:solidFill>
                <a:latin typeface="+mj-lt"/>
              </a:defRPr>
            </a:lvl2pPr>
            <a:lvl3pPr>
              <a:defRPr b="1">
                <a:solidFill>
                  <a:schemeClr val="accent2"/>
                </a:solidFill>
                <a:latin typeface="+mj-lt"/>
              </a:defRPr>
            </a:lvl3pPr>
            <a:lvl4pPr>
              <a:defRPr b="1">
                <a:solidFill>
                  <a:schemeClr val="accent2"/>
                </a:solidFill>
                <a:latin typeface="+mj-lt"/>
              </a:defRPr>
            </a:lvl4pPr>
            <a:lvl5pPr>
              <a:defRPr b="1">
                <a:solidFill>
                  <a:schemeClr val="accent2"/>
                </a:solidFill>
                <a:latin typeface="+mj-lt"/>
              </a:defRPr>
            </a:lvl5pPr>
          </a:lstStyle>
          <a:p>
            <a:pPr lvl="0"/>
            <a:r>
              <a:rPr lang="en-US"/>
              <a:t>Q4</a:t>
            </a:r>
            <a:endParaRPr lang="ru-RU"/>
          </a:p>
        </p:txBody>
      </p:sp>
      <p:sp>
        <p:nvSpPr>
          <p:cNvPr id="129" name="Text Placeholder 92">
            <a:extLst>
              <a:ext uri="{FF2B5EF4-FFF2-40B4-BE49-F238E27FC236}">
                <a16:creationId xmlns:a16="http://schemas.microsoft.com/office/drawing/2014/main" id="{371EA831-AF53-4C92-875F-48C5C459B321}"/>
              </a:ext>
            </a:extLst>
          </p:cNvPr>
          <p:cNvSpPr>
            <a:spLocks noGrp="1"/>
          </p:cNvSpPr>
          <p:nvPr>
            <p:ph type="body" sz="quarter" idx="61" hasCustomPrompt="1"/>
          </p:nvPr>
        </p:nvSpPr>
        <p:spPr>
          <a:xfrm>
            <a:off x="8840572" y="5921785"/>
            <a:ext cx="1347519" cy="485673"/>
          </a:xfrm>
        </p:spPr>
        <p:txBody>
          <a:bodyPr lIns="0" tIns="0" rIns="0" bIns="0">
            <a:normAutofit/>
          </a:bodyPr>
          <a:lstStyle>
            <a:lvl1pPr marL="0" indent="0" algn="ctr">
              <a:spcBef>
                <a:spcPts val="200"/>
              </a:spcBef>
              <a:buNone/>
              <a:defRPr sz="1200" b="0">
                <a:solidFill>
                  <a:schemeClr val="bg1"/>
                </a:solidFill>
                <a:latin typeface="+mn-lt"/>
              </a:defRPr>
            </a:lvl1pPr>
            <a:lvl2pPr>
              <a:defRPr b="1">
                <a:solidFill>
                  <a:schemeClr val="accent2"/>
                </a:solidFill>
                <a:latin typeface="+mj-lt"/>
              </a:defRPr>
            </a:lvl2pPr>
            <a:lvl3pPr>
              <a:defRPr b="1">
                <a:solidFill>
                  <a:schemeClr val="accent2"/>
                </a:solidFill>
                <a:latin typeface="+mj-lt"/>
              </a:defRPr>
            </a:lvl3pPr>
            <a:lvl4pPr>
              <a:defRPr b="1">
                <a:solidFill>
                  <a:schemeClr val="accent2"/>
                </a:solidFill>
                <a:latin typeface="+mj-lt"/>
              </a:defRPr>
            </a:lvl4pPr>
            <a:lvl5pPr>
              <a:defRPr b="1">
                <a:solidFill>
                  <a:schemeClr val="accent2"/>
                </a:solidFill>
                <a:latin typeface="+mj-lt"/>
              </a:defRPr>
            </a:lvl5pPr>
          </a:lstStyle>
          <a:p>
            <a:pPr lvl="0"/>
            <a:r>
              <a:rPr lang="en-US"/>
              <a:t>Quarter goals description</a:t>
            </a:r>
            <a:endParaRPr lang="ru-RU"/>
          </a:p>
        </p:txBody>
      </p:sp>
    </p:spTree>
    <p:extLst>
      <p:ext uri="{BB962C8B-B14F-4D97-AF65-F5344CB8AC3E}">
        <p14:creationId xmlns:p14="http://schemas.microsoft.com/office/powerpoint/2010/main" val="488564951"/>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40000" y="0"/>
            <a:ext cx="8940800" cy="1295400"/>
          </a:xfrm>
          <a:prstGeom prst="rect">
            <a:avLst/>
          </a:prstGeom>
        </p:spPr>
        <p:txBody>
          <a:bodyPr anchor="ctr"/>
          <a:lstStyle>
            <a:lvl1pPr marL="0" algn="l">
              <a:defRPr sz="2800" b="1" i="1">
                <a:solidFill>
                  <a:schemeClr val="bg1"/>
                </a:solidFill>
              </a:defRPr>
            </a:lvl1pPr>
          </a:lstStyle>
          <a:p>
            <a:r>
              <a:rPr lang="en-US"/>
              <a:t>Click to edit Master title style</a:t>
            </a:r>
          </a:p>
        </p:txBody>
      </p:sp>
      <p:sp>
        <p:nvSpPr>
          <p:cNvPr id="4" name="Rectangle 6"/>
          <p:cNvSpPr>
            <a:spLocks noGrp="1" noChangeArrowheads="1"/>
          </p:cNvSpPr>
          <p:nvPr>
            <p:ph type="sldNum" sz="quarter" idx="10"/>
          </p:nvPr>
        </p:nvSpPr>
        <p:spPr>
          <a:ln/>
        </p:spPr>
        <p:txBody>
          <a:bodyPr/>
          <a:lstStyle>
            <a:lvl1pPr>
              <a:defRPr/>
            </a:lvl1pPr>
          </a:lstStyle>
          <a:p>
            <a:pPr>
              <a:defRPr/>
            </a:pPr>
            <a:fld id="{297F1988-A5F7-4952-8385-EAF97683B957}" type="slidenum">
              <a:rPr lang="en-US" smtClean="0"/>
              <a:pPr>
                <a:defRPr/>
              </a:pPr>
              <a:t>‹#›</a:t>
            </a:fld>
            <a:endParaRPr lang="en-US"/>
          </a:p>
        </p:txBody>
      </p:sp>
    </p:spTree>
    <p:extLst>
      <p:ext uri="{BB962C8B-B14F-4D97-AF65-F5344CB8AC3E}">
        <p14:creationId xmlns:p14="http://schemas.microsoft.com/office/powerpoint/2010/main" val="11501738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Green two third">
    <p:bg bwMode="grayWhite">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CAAD7330-6448-4A20-B18E-F61702DE152E}"/>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CAAD7330-6448-4A20-B18E-F61702DE152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9" name="Picture 8"/>
          <p:cNvPicPr>
            <a:picLocks noChangeAspect="1"/>
          </p:cNvPicPr>
          <p:nvPr userDrawn="1"/>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7409849" y="0"/>
            <a:ext cx="416951" cy="6858000"/>
          </a:xfrm>
          <a:prstGeom prst="rect">
            <a:avLst/>
          </a:prstGeom>
        </p:spPr>
      </p:pic>
      <p:sp>
        <p:nvSpPr>
          <p:cNvPr id="10" name="Rectangle 9"/>
          <p:cNvSpPr/>
          <p:nvPr userDrawn="1"/>
        </p:nvSpPr>
        <p:spPr bwMode="gray">
          <a:xfrm>
            <a:off x="7819543" y="0"/>
            <a:ext cx="4372457" cy="6858000"/>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Arial" panose="020B0604020202020204" pitchFamily="34" charset="0"/>
            </a:endParaRPr>
          </a:p>
        </p:txBody>
      </p:sp>
      <p:sp>
        <p:nvSpPr>
          <p:cNvPr id="11" name="Picture Placeholder 5"/>
          <p:cNvSpPr>
            <a:spLocks noGrp="1"/>
          </p:cNvSpPr>
          <p:nvPr>
            <p:ph type="pic" sz="quarter" idx="11" hasCustomPrompt="1"/>
          </p:nvPr>
        </p:nvSpPr>
        <p:spPr>
          <a:xfrm>
            <a:off x="7820025" y="0"/>
            <a:ext cx="4371975" cy="6858000"/>
          </a:xfrm>
          <a:prstGeom prst="rect">
            <a:avLst/>
          </a:prstGeom>
          <a:noFill/>
        </p:spPr>
        <p:txBody>
          <a:bodyPr lIns="182880" tIns="914400" rIns="182880" bIns="914400"/>
          <a:lstStyle>
            <a:lvl1pPr algn="ctr">
              <a:defRPr sz="1600">
                <a:solidFill>
                  <a:schemeClr val="tx1"/>
                </a:solidFill>
                <a:latin typeface="+mn-lt"/>
                <a:ea typeface="+mn-ea"/>
                <a:cs typeface="+mn-cs"/>
                <a:sym typeface="Arial" panose="020B0604020202020204" pitchFamily="34" charset="0"/>
              </a:defRPr>
            </a:lvl1pPr>
          </a:lstStyle>
          <a:p>
            <a:r>
              <a:rPr lang="en-US"/>
              <a:t>Click icon below to insert an image or remove this placeholder to use the whitespace in another way</a:t>
            </a:r>
          </a:p>
        </p:txBody>
      </p:sp>
      <p:sp>
        <p:nvSpPr>
          <p:cNvPr id="12" name="Date Placeholder 2"/>
          <p:cNvSpPr>
            <a:spLocks noGrp="1"/>
          </p:cNvSpPr>
          <p:nvPr>
            <p:ph type="dt" sz="half" idx="12"/>
          </p:nvPr>
        </p:nvSpPr>
        <p:spPr>
          <a:xfrm>
            <a:off x="9677400" y="6405036"/>
            <a:ext cx="1482051" cy="153888"/>
          </a:xfrm>
          <a:prstGeom prst="rect">
            <a:avLst/>
          </a:prstGeom>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5" name="Copyright" hidden="1"/>
          <p:cNvSpPr txBox="1"/>
          <p:nvPr userDrawn="1"/>
        </p:nvSpPr>
        <p:spPr>
          <a:xfrm rot="16200000">
            <a:off x="9486900" y="3916394"/>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14" name="Title 1"/>
          <p:cNvSpPr>
            <a:spLocks noGrp="1"/>
          </p:cNvSpPr>
          <p:nvPr>
            <p:ph type="title" hasCustomPrompt="1"/>
          </p:nvPr>
        </p:nvSpPr>
        <p:spPr bwMode="blackWhite">
          <a:xfrm>
            <a:off x="630000" y="1804650"/>
            <a:ext cx="6247552" cy="3286800"/>
          </a:xfrm>
          <a:prstGeom prst="rect">
            <a:avLst/>
          </a:prstGeom>
        </p:spPr>
        <p:txBody>
          <a:bodyPr vert="horz" anchor="ctr">
            <a:noAutofit/>
          </a:bodyPr>
          <a:lstStyle>
            <a:lvl1pPr>
              <a:defRPr sz="4400">
                <a:solidFill>
                  <a:srgbClr val="002960"/>
                </a:solidFill>
                <a:latin typeface="+mj-lt"/>
                <a:ea typeface="+mj-ea"/>
                <a:cs typeface="+mj-cs"/>
                <a:sym typeface="Arial" panose="020B0604020202020204" pitchFamily="34" charset="0"/>
              </a:defRPr>
            </a:lvl1pPr>
          </a:lstStyle>
          <a:p>
            <a:r>
              <a:rPr lang="en-US"/>
              <a:t>Click to edit title</a:t>
            </a:r>
          </a:p>
        </p:txBody>
      </p:sp>
      <p:sp>
        <p:nvSpPr>
          <p:cNvPr id="17" name="Slide Number">
            <a:extLst>
              <a:ext uri="{FF2B5EF4-FFF2-40B4-BE49-F238E27FC236}">
                <a16:creationId xmlns:a16="http://schemas.microsoft.com/office/drawing/2014/main" id="{4F4D8CA0-7A9F-4DCB-A29B-0EED77F7D315}"/>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23241826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Left arrow">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2F2B3D23-9948-4D8A-ABD1-E16E37D486C7}"/>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2F2B3D23-9948-4D8A-ABD1-E16E37D486C7}"/>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6" name="Freeform 14"/>
          <p:cNvSpPr/>
          <p:nvPr userDrawn="1"/>
        </p:nvSpPr>
        <p:spPr bwMode="ltGray">
          <a:xfrm>
            <a:off x="1524" y="131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2F2F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Arial" panose="020B0604020202020204" pitchFamily="34" charset="0"/>
            </a:endParaRPr>
          </a:p>
        </p:txBody>
      </p:sp>
      <p:sp>
        <p:nvSpPr>
          <p:cNvPr id="5" name="Date Placeholder 4"/>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1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pic>
        <p:nvPicPr>
          <p:cNvPr id="9" name="Picture 8"/>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3132442" y="3590399"/>
            <a:ext cx="1365250" cy="3382962"/>
          </a:xfrm>
          <a:custGeom>
            <a:avLst/>
            <a:gdLst>
              <a:gd name="connsiteX0" fmla="*/ 919541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264716 h 3382962"/>
              <a:gd name="connsiteX5" fmla="*/ 129871 w 1365250"/>
              <a:gd name="connsiteY5" fmla="*/ 3267601 h 3382962"/>
              <a:gd name="connsiteX6" fmla="*/ 0 w 1365250"/>
              <a:gd name="connsiteY6" fmla="*/ 0 h 3382962"/>
              <a:gd name="connsiteX7" fmla="*/ 909386 w 1365250"/>
              <a:gd name="connsiteY7" fmla="*/ 0 h 3382962"/>
              <a:gd name="connsiteX8" fmla="*/ 0 w 1365250"/>
              <a:gd name="connsiteY8" fmla="*/ 298560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19541" y="0"/>
                </a:moveTo>
                <a:lnTo>
                  <a:pt x="1365250" y="0"/>
                </a:lnTo>
                <a:lnTo>
                  <a:pt x="1365250" y="3382962"/>
                </a:lnTo>
                <a:lnTo>
                  <a:pt x="0" y="3382962"/>
                </a:lnTo>
                <a:lnTo>
                  <a:pt x="0" y="3264716"/>
                </a:lnTo>
                <a:lnTo>
                  <a:pt x="129871" y="3267601"/>
                </a:lnTo>
                <a:close/>
                <a:moveTo>
                  <a:pt x="0" y="0"/>
                </a:moveTo>
                <a:lnTo>
                  <a:pt x="909386" y="0"/>
                </a:lnTo>
                <a:lnTo>
                  <a:pt x="0" y="2985607"/>
                </a:lnTo>
                <a:close/>
              </a:path>
            </a:pathLst>
          </a:custGeom>
          <a:noFill/>
          <a:extLst>
            <a:ext uri="{909E8E84-426E-40DD-AFC4-6F175D3DCCD1}">
              <a14:hiddenFill xmlns:a14="http://schemas.microsoft.com/office/drawing/2010/main">
                <a:solidFill>
                  <a:srgbClr val="FFFFFF"/>
                </a:solidFill>
              </a14:hiddenFill>
            </a:ext>
          </a:extLst>
        </p:spPr>
      </p:pic>
      <p:sp>
        <p:nvSpPr>
          <p:cNvPr id="13" name="Title 2">
            <a:extLst>
              <a:ext uri="{FF2B5EF4-FFF2-40B4-BE49-F238E27FC236}">
                <a16:creationId xmlns:a16="http://schemas.microsoft.com/office/drawing/2014/main" id="{BF333DD6-7058-4725-97AE-A81A11C38421}"/>
              </a:ext>
            </a:extLst>
          </p:cNvPr>
          <p:cNvSpPr>
            <a:spLocks noGrp="1"/>
          </p:cNvSpPr>
          <p:nvPr>
            <p:ph type="title" hasCustomPrompt="1"/>
          </p:nvPr>
        </p:nvSpPr>
        <p:spPr>
          <a:xfrm>
            <a:off x="630000" y="2764203"/>
            <a:ext cx="2478638" cy="1314311"/>
          </a:xfrm>
        </p:spPr>
        <p:txBody>
          <a:bodyPr vert="horz" anchor="ctr" anchorCtr="0">
            <a:noAutofit/>
          </a:bodyPr>
          <a:lstStyle>
            <a:lvl1pPr>
              <a:defRPr sz="3400" baseline="0">
                <a:solidFill>
                  <a:srgbClr val="002960"/>
                </a:solidFill>
                <a:latin typeface="+mj-lt"/>
                <a:ea typeface="+mj-ea"/>
                <a:cs typeface="+mj-cs"/>
                <a:sym typeface="Arial" panose="020B0604020202020204" pitchFamily="34" charset="0"/>
              </a:defRPr>
            </a:lvl1pPr>
          </a:lstStyle>
          <a:p>
            <a:r>
              <a:rPr lang="en-US"/>
              <a:t>Click to add title</a:t>
            </a:r>
          </a:p>
        </p:txBody>
      </p:sp>
      <p:sp>
        <p:nvSpPr>
          <p:cNvPr id="15" name="Slide Number">
            <a:extLst>
              <a:ext uri="{FF2B5EF4-FFF2-40B4-BE49-F238E27FC236}">
                <a16:creationId xmlns:a16="http://schemas.microsoft.com/office/drawing/2014/main" id="{8F94A1AC-48CE-480F-8E5F-CA8D93A30802}"/>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10992592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Green left arrow">
    <p:bg>
      <p:bgPr>
        <a:solidFill>
          <a:srgbClr val="F2F2F2"/>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DAF8A827-5340-47B1-ADDE-65AB02B82CE9}"/>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4" name="think-cell data - do not delete" hidden="1">
                        <a:extLst>
                          <a:ext uri="{FF2B5EF4-FFF2-40B4-BE49-F238E27FC236}">
                            <a16:creationId xmlns:a16="http://schemas.microsoft.com/office/drawing/2014/main" id="{DAF8A827-5340-47B1-ADDE-65AB02B82CE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6" name="Freeform 14"/>
          <p:cNvSpPr/>
          <p:nvPr userDrawn="1"/>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D6E7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nSpc>
                <a:spcPct val="90000"/>
              </a:lnSpc>
              <a:spcAft>
                <a:spcPts val="1000"/>
              </a:spcAft>
            </a:pPr>
            <a:endParaRPr lang="en-US" sz="1200">
              <a:solidFill>
                <a:schemeClr val="bg1"/>
              </a:solidFill>
              <a:sym typeface="Arial" panose="020B0604020202020204" pitchFamily="34" charset="0"/>
            </a:endParaRPr>
          </a:p>
        </p:txBody>
      </p:sp>
      <p:sp>
        <p:nvSpPr>
          <p:cNvPr id="3" name="Title 2"/>
          <p:cNvSpPr>
            <a:spLocks noGrp="1"/>
          </p:cNvSpPr>
          <p:nvPr>
            <p:ph type="title" hasCustomPrompt="1"/>
          </p:nvPr>
        </p:nvSpPr>
        <p:spPr>
          <a:xfrm>
            <a:off x="630000" y="2764203"/>
            <a:ext cx="2478638" cy="1314311"/>
          </a:xfrm>
        </p:spPr>
        <p:txBody>
          <a:bodyPr vert="horz" anchor="ctr" anchorCtr="0">
            <a:noAutofit/>
          </a:bodyPr>
          <a:lstStyle>
            <a:lvl1pPr>
              <a:defRPr sz="3400" baseline="0">
                <a:solidFill>
                  <a:srgbClr val="002960"/>
                </a:solidFill>
                <a:latin typeface="+mj-lt"/>
                <a:ea typeface="+mj-ea"/>
                <a:cs typeface="+mj-cs"/>
                <a:sym typeface="Arial" panose="020B0604020202020204" pitchFamily="34" charset="0"/>
              </a:defRPr>
            </a:lvl1pPr>
          </a:lstStyle>
          <a:p>
            <a:r>
              <a:rPr lang="en-US"/>
              <a:t>Click to add title</a:t>
            </a:r>
          </a:p>
        </p:txBody>
      </p:sp>
      <p:sp>
        <p:nvSpPr>
          <p:cNvPr id="13"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5"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pic>
        <p:nvPicPr>
          <p:cNvPr id="9" name="Picture 8"/>
          <p:cNvPicPr>
            <a:picLocks noChangeAspect="1"/>
          </p:cNvPicPr>
          <p:nvPr userDrawn="1"/>
        </p:nvPicPr>
        <p:blipFill rotWithShape="1">
          <a:blip r:embed="rId5">
            <a:extLst>
              <a:ext uri="{28A0092B-C50C-407E-A947-70E740481C1C}">
                <a14:useLocalDpi xmlns:a14="http://schemas.microsoft.com/office/drawing/2010/main" val="0"/>
              </a:ext>
            </a:extLst>
          </a:blip>
          <a:srcRect t="6216" b="7716"/>
          <a:stretch/>
        </p:blipFill>
        <p:spPr>
          <a:xfrm rot="120000">
            <a:off x="2174642" y="3402828"/>
            <a:ext cx="2694666" cy="3461745"/>
          </a:xfrm>
          <a:custGeom>
            <a:avLst/>
            <a:gdLst>
              <a:gd name="connsiteX0" fmla="*/ 0 w 2694666"/>
              <a:gd name="connsiteY0" fmla="*/ 0 h 3461745"/>
              <a:gd name="connsiteX1" fmla="*/ 2694666 w 2694666"/>
              <a:gd name="connsiteY1" fmla="*/ 0 h 3461745"/>
              <a:gd name="connsiteX2" fmla="*/ 2694666 w 2694666"/>
              <a:gd name="connsiteY2" fmla="*/ 3461745 h 3461745"/>
              <a:gd name="connsiteX3" fmla="*/ 1325678 w 2694666"/>
              <a:gd name="connsiteY3" fmla="*/ 3461745 h 3461745"/>
              <a:gd name="connsiteX4" fmla="*/ 1671729 w 2694666"/>
              <a:gd name="connsiteY4" fmla="*/ 3449661 h 3461745"/>
              <a:gd name="connsiteX5" fmla="*/ 1894583 w 2694666"/>
              <a:gd name="connsiteY5" fmla="*/ 6023 h 3461745"/>
              <a:gd name="connsiteX6" fmla="*/ 1847153 w 2694666"/>
              <a:gd name="connsiteY6" fmla="*/ 12445 h 3461745"/>
              <a:gd name="connsiteX7" fmla="*/ 1149427 w 2694666"/>
              <a:gd name="connsiteY7" fmla="*/ 3461745 h 3461745"/>
              <a:gd name="connsiteX8" fmla="*/ 0 w 2694666"/>
              <a:gd name="connsiteY8" fmla="*/ 3461745 h 3461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4666" h="3461745">
                <a:moveTo>
                  <a:pt x="0" y="0"/>
                </a:moveTo>
                <a:lnTo>
                  <a:pt x="2694666" y="0"/>
                </a:lnTo>
                <a:lnTo>
                  <a:pt x="2694666" y="3461745"/>
                </a:lnTo>
                <a:lnTo>
                  <a:pt x="1325678" y="3461745"/>
                </a:lnTo>
                <a:lnTo>
                  <a:pt x="1671729" y="3449661"/>
                </a:lnTo>
                <a:lnTo>
                  <a:pt x="1894583" y="6023"/>
                </a:lnTo>
                <a:lnTo>
                  <a:pt x="1847153" y="12445"/>
                </a:lnTo>
                <a:lnTo>
                  <a:pt x="1149427" y="3461745"/>
                </a:lnTo>
                <a:lnTo>
                  <a:pt x="0" y="3461745"/>
                </a:lnTo>
                <a:close/>
              </a:path>
            </a:pathLst>
          </a:custGeom>
        </p:spPr>
      </p:pic>
      <p:sp>
        <p:nvSpPr>
          <p:cNvPr id="18" name="Slide Number">
            <a:extLst>
              <a:ext uri="{FF2B5EF4-FFF2-40B4-BE49-F238E27FC236}">
                <a16:creationId xmlns:a16="http://schemas.microsoft.com/office/drawing/2014/main" id="{371F321E-FD76-4301-A3CE-5526C98D9B54}"/>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0877431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Arrow one third">
    <p:bg>
      <p:bgPr>
        <a:solidFill>
          <a:srgbClr val="D6E7FF"/>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324" imgH="324" progId="TCLayout.ActiveDocument.1">
                  <p:embed/>
                </p:oleObj>
              </mc:Choice>
              <mc:Fallback>
                <p:oleObj name="think-cell Slide" r:id="rId4" imgW="324" imgH="324" progId="TCLayout.ActiveDocument.1">
                  <p:embed/>
                  <p:pic>
                    <p:nvPicPr>
                      <p:cNvPr id="3" name="Object 2"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8" name="Date Placeholder 7"/>
          <p:cNvSpPr>
            <a:spLocks noGrp="1"/>
          </p:cNvSpPr>
          <p:nvPr>
            <p:ph type="dt" sz="half" idx="11"/>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12"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13" name="Pentagon 3"/>
          <p:cNvSpPr/>
          <p:nvPr userDrawn="1"/>
        </p:nvSpPr>
        <p:spPr bwMode="white">
          <a:xfrm>
            <a:off x="1" y="0"/>
            <a:ext cx="5426920" cy="6858000"/>
          </a:xfrm>
          <a:prstGeom prst="homePlate">
            <a:avLst>
              <a:gd name="adj" fmla="val 12939"/>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ea typeface="+mn-ea"/>
              <a:cs typeface="+mn-cs"/>
              <a:sym typeface="Arial" panose="020B0604020202020204" pitchFamily="34" charset="0"/>
            </a:endParaRPr>
          </a:p>
        </p:txBody>
      </p:sp>
      <p:sp>
        <p:nvSpPr>
          <p:cNvPr id="14" name="Title 1"/>
          <p:cNvSpPr>
            <a:spLocks noGrp="1"/>
          </p:cNvSpPr>
          <p:nvPr>
            <p:ph type="title" hasCustomPrompt="1"/>
          </p:nvPr>
        </p:nvSpPr>
        <p:spPr>
          <a:xfrm>
            <a:off x="630000" y="1785600"/>
            <a:ext cx="4062235" cy="3286800"/>
          </a:xfrm>
          <a:prstGeom prst="rect">
            <a:avLst/>
          </a:prstGeom>
        </p:spPr>
        <p:txBody>
          <a:bodyPr vert="horz" anchor="ctr">
            <a:noAutofit/>
          </a:bodyPr>
          <a:lstStyle>
            <a:lvl1pPr>
              <a:defRPr sz="4400" b="1">
                <a:solidFill>
                  <a:srgbClr val="002960"/>
                </a:solidFill>
                <a:latin typeface="+mj-lt"/>
                <a:ea typeface="+mj-ea"/>
                <a:cs typeface="+mj-cs"/>
                <a:sym typeface="Arial" panose="020B0604020202020204" pitchFamily="34" charset="0"/>
              </a:defRPr>
            </a:lvl1pPr>
          </a:lstStyle>
          <a:p>
            <a:r>
              <a:rPr lang="en-US"/>
              <a:t>Click to add title</a:t>
            </a:r>
          </a:p>
        </p:txBody>
      </p:sp>
      <p:pic>
        <p:nvPicPr>
          <p:cNvPr id="15" name="Picture 14"/>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4581525" y="3394392"/>
            <a:ext cx="1298575" cy="3571875"/>
          </a:xfrm>
          <a:custGeom>
            <a:avLst/>
            <a:gdLst>
              <a:gd name="connsiteX0" fmla="*/ 0 w 1298575"/>
              <a:gd name="connsiteY0" fmla="*/ 0 h 3571875"/>
              <a:gd name="connsiteX1" fmla="*/ 1298575 w 1298575"/>
              <a:gd name="connsiteY1" fmla="*/ 0 h 3571875"/>
              <a:gd name="connsiteX2" fmla="*/ 1298575 w 1298575"/>
              <a:gd name="connsiteY2" fmla="*/ 3571875 h 3571875"/>
              <a:gd name="connsiteX3" fmla="*/ 0 w 1298575"/>
              <a:gd name="connsiteY3" fmla="*/ 3571875 h 3571875"/>
              <a:gd name="connsiteX4" fmla="*/ 0 w 1298575"/>
              <a:gd name="connsiteY4" fmla="*/ 3465683 h 3571875"/>
              <a:gd name="connsiteX5" fmla="*/ 139700 w 1298575"/>
              <a:gd name="connsiteY5" fmla="*/ 3466783 h 3571875"/>
              <a:gd name="connsiteX6" fmla="*/ 841375 w 1298575"/>
              <a:gd name="connsiteY6" fmla="*/ 21908 h 3571875"/>
              <a:gd name="connsiteX7" fmla="*/ 0 w 1298575"/>
              <a:gd name="connsiteY7" fmla="*/ 2642743 h 3571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8575" h="3571875">
                <a:moveTo>
                  <a:pt x="0" y="0"/>
                </a:moveTo>
                <a:lnTo>
                  <a:pt x="1298575" y="0"/>
                </a:lnTo>
                <a:lnTo>
                  <a:pt x="1298575" y="3571875"/>
                </a:lnTo>
                <a:lnTo>
                  <a:pt x="0" y="3571875"/>
                </a:lnTo>
                <a:lnTo>
                  <a:pt x="0" y="3465683"/>
                </a:lnTo>
                <a:lnTo>
                  <a:pt x="139700" y="3466783"/>
                </a:lnTo>
                <a:lnTo>
                  <a:pt x="841375" y="21908"/>
                </a:lnTo>
                <a:lnTo>
                  <a:pt x="0" y="2642743"/>
                </a:lnTo>
                <a:close/>
              </a:path>
            </a:pathLst>
          </a:custGeom>
          <a:noFill/>
          <a:extLst>
            <a:ext uri="{909E8E84-426E-40DD-AFC4-6F175D3DCCD1}">
              <a14:hiddenFill xmlns:a14="http://schemas.microsoft.com/office/drawing/2010/main">
                <a:solidFill>
                  <a:srgbClr val="FFFFFF"/>
                </a:solidFill>
              </a14:hiddenFill>
            </a:ext>
          </a:extLst>
        </p:spPr>
      </p:pic>
      <p:sp>
        <p:nvSpPr>
          <p:cNvPr id="16" name="Slide Number">
            <a:extLst>
              <a:ext uri="{FF2B5EF4-FFF2-40B4-BE49-F238E27FC236}">
                <a16:creationId xmlns:a16="http://schemas.microsoft.com/office/drawing/2014/main" id="{E8F07C94-FBDB-4CF2-AA85-CA4655F7DAFB}"/>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81241747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Green arrow one third">
    <p:bg>
      <p:bgPr>
        <a:solidFill>
          <a:srgbClr val="F2F2F2"/>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2CDCDA37-E5C6-4F89-AD1A-E8C2F2C472C2}"/>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2CDCDA37-E5C6-4F89-AD1A-E8C2F2C472C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Pentagon 3"/>
          <p:cNvSpPr/>
          <p:nvPr userDrawn="1"/>
        </p:nvSpPr>
        <p:spPr bwMode="white">
          <a:xfrm>
            <a:off x="1" y="0"/>
            <a:ext cx="5426920" cy="6858000"/>
          </a:xfrm>
          <a:prstGeom prst="homePlate">
            <a:avLst>
              <a:gd name="adj" fmla="val 12939"/>
            </a:avLst>
          </a:prstGeom>
          <a:solidFill>
            <a:srgbClr val="D6E7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nSpc>
                <a:spcPct val="90000"/>
              </a:lnSpc>
              <a:spcAft>
                <a:spcPts val="1000"/>
              </a:spcAft>
            </a:pPr>
            <a:endParaRPr lang="en-US" sz="1200">
              <a:solidFill>
                <a:schemeClr val="bg1"/>
              </a:solidFill>
              <a:sym typeface="Arial" panose="020B0604020202020204" pitchFamily="34" charset="0"/>
            </a:endParaRPr>
          </a:p>
        </p:txBody>
      </p:sp>
      <p:sp>
        <p:nvSpPr>
          <p:cNvPr id="14" name="Title 1"/>
          <p:cNvSpPr>
            <a:spLocks noGrp="1"/>
          </p:cNvSpPr>
          <p:nvPr>
            <p:ph type="title" hasCustomPrompt="1"/>
          </p:nvPr>
        </p:nvSpPr>
        <p:spPr>
          <a:xfrm>
            <a:off x="630000" y="1785600"/>
            <a:ext cx="4062235" cy="3286800"/>
          </a:xfrm>
          <a:prstGeom prst="rect">
            <a:avLst/>
          </a:prstGeom>
        </p:spPr>
        <p:txBody>
          <a:bodyPr vert="horz" anchor="ctr">
            <a:noAutofit/>
          </a:bodyPr>
          <a:lstStyle>
            <a:lvl1pPr>
              <a:defRPr sz="4400" b="1">
                <a:solidFill>
                  <a:srgbClr val="002960"/>
                </a:solidFill>
                <a:latin typeface="+mj-lt"/>
                <a:ea typeface="+mj-ea"/>
                <a:cs typeface="+mj-cs"/>
                <a:sym typeface="Arial" panose="020B0604020202020204" pitchFamily="34" charset="0"/>
              </a:defRPr>
            </a:lvl1pPr>
          </a:lstStyle>
          <a:p>
            <a:r>
              <a:rPr lang="en-US"/>
              <a:t>Click to add title</a:t>
            </a:r>
          </a:p>
        </p:txBody>
      </p:sp>
      <p:sp>
        <p:nvSpPr>
          <p:cNvPr id="11"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7"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pic>
        <p:nvPicPr>
          <p:cNvPr id="9" name="Picture 8"/>
          <p:cNvPicPr>
            <a:picLocks noChangeAspect="1"/>
          </p:cNvPicPr>
          <p:nvPr userDrawn="1"/>
        </p:nvPicPr>
        <p:blipFill rotWithShape="1">
          <a:blip r:embed="rId5">
            <a:extLst>
              <a:ext uri="{28A0092B-C50C-407E-A947-70E740481C1C}">
                <a14:useLocalDpi xmlns:a14="http://schemas.microsoft.com/office/drawing/2010/main" val="0"/>
              </a:ext>
            </a:extLst>
          </a:blip>
          <a:srcRect t="7562" b="6867"/>
          <a:stretch/>
        </p:blipFill>
        <p:spPr>
          <a:xfrm>
            <a:off x="3578059" y="3416300"/>
            <a:ext cx="2694666" cy="3441700"/>
          </a:xfrm>
          <a:custGeom>
            <a:avLst/>
            <a:gdLst>
              <a:gd name="connsiteX0" fmla="*/ 2040063 w 2694666"/>
              <a:gd name="connsiteY0" fmla="*/ 0 h 3441700"/>
              <a:gd name="connsiteX1" fmla="*/ 2694666 w 2694666"/>
              <a:gd name="connsiteY1" fmla="*/ 0 h 3441700"/>
              <a:gd name="connsiteX2" fmla="*/ 2694666 w 2694666"/>
              <a:gd name="connsiteY2" fmla="*/ 3441700 h 3441700"/>
              <a:gd name="connsiteX3" fmla="*/ 1510783 w 2694666"/>
              <a:gd name="connsiteY3" fmla="*/ 3441700 h 3441700"/>
              <a:gd name="connsiteX4" fmla="*/ 1816742 w 2694666"/>
              <a:gd name="connsiteY4" fmla="*/ 365420 h 3441700"/>
              <a:gd name="connsiteX5" fmla="*/ 2022641 w 2694666"/>
              <a:gd name="connsiteY5" fmla="*/ 379413 h 3441700"/>
              <a:gd name="connsiteX6" fmla="*/ 0 w 2694666"/>
              <a:gd name="connsiteY6" fmla="*/ 0 h 3441700"/>
              <a:gd name="connsiteX7" fmla="*/ 1846270 w 2694666"/>
              <a:gd name="connsiteY7" fmla="*/ 0 h 3441700"/>
              <a:gd name="connsiteX8" fmla="*/ 1848810 w 2694666"/>
              <a:gd name="connsiteY8" fmla="*/ 12700 h 3441700"/>
              <a:gd name="connsiteX9" fmla="*/ 1777372 w 2694666"/>
              <a:gd name="connsiteY9" fmla="*/ 362744 h 3441700"/>
              <a:gd name="connsiteX10" fmla="*/ 1780172 w 2694666"/>
              <a:gd name="connsiteY10" fmla="*/ 362934 h 3441700"/>
              <a:gd name="connsiteX11" fmla="*/ 1144340 w 2694666"/>
              <a:gd name="connsiteY11" fmla="*/ 3441700 h 3441700"/>
              <a:gd name="connsiteX12" fmla="*/ 0 w 2694666"/>
              <a:gd name="connsiteY12" fmla="*/ 3441700 h 344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4666" h="3441700">
                <a:moveTo>
                  <a:pt x="2040063" y="0"/>
                </a:moveTo>
                <a:lnTo>
                  <a:pt x="2694666" y="0"/>
                </a:lnTo>
                <a:lnTo>
                  <a:pt x="2694666" y="3441700"/>
                </a:lnTo>
                <a:lnTo>
                  <a:pt x="1510783" y="3441700"/>
                </a:lnTo>
                <a:lnTo>
                  <a:pt x="1816742" y="365420"/>
                </a:lnTo>
                <a:lnTo>
                  <a:pt x="2022641" y="379413"/>
                </a:lnTo>
                <a:close/>
                <a:moveTo>
                  <a:pt x="0" y="0"/>
                </a:moveTo>
                <a:lnTo>
                  <a:pt x="1846270" y="0"/>
                </a:lnTo>
                <a:lnTo>
                  <a:pt x="1848810" y="12700"/>
                </a:lnTo>
                <a:lnTo>
                  <a:pt x="1777372" y="362744"/>
                </a:lnTo>
                <a:lnTo>
                  <a:pt x="1780172" y="362934"/>
                </a:lnTo>
                <a:lnTo>
                  <a:pt x="1144340" y="3441700"/>
                </a:lnTo>
                <a:lnTo>
                  <a:pt x="0" y="3441700"/>
                </a:lnTo>
                <a:close/>
              </a:path>
            </a:pathLst>
          </a:custGeom>
        </p:spPr>
      </p:pic>
      <p:sp>
        <p:nvSpPr>
          <p:cNvPr id="12" name="Slide Number">
            <a:extLst>
              <a:ext uri="{FF2B5EF4-FFF2-40B4-BE49-F238E27FC236}">
                <a16:creationId xmlns:a16="http://schemas.microsoft.com/office/drawing/2014/main" id="{08FB4CC7-FA46-4AF2-8C94-3DB6E92F03C5}"/>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60428172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Arrow half">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E6E824C8-4CC3-4923-8337-4D2F6D3CA453}"/>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E6E824C8-4CC3-4923-8337-4D2F6D3CA45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8" name="Date Placeholder 7"/>
          <p:cNvSpPr>
            <a:spLocks noGrp="1"/>
          </p:cNvSpPr>
          <p:nvPr>
            <p:ph type="dt" sz="half" idx="16"/>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18"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14" name="Pentagon 8"/>
          <p:cNvSpPr/>
          <p:nvPr userDrawn="1"/>
        </p:nvSpPr>
        <p:spPr bwMode="white">
          <a:xfrm>
            <a:off x="0" y="0"/>
            <a:ext cx="6363546" cy="6858000"/>
          </a:xfrm>
          <a:prstGeom prst="homePlate">
            <a:avLst>
              <a:gd name="adj" fmla="val 12939"/>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ea typeface="+mn-ea"/>
              <a:cs typeface="+mn-cs"/>
              <a:sym typeface="Arial" panose="020B0604020202020204" pitchFamily="34" charset="0"/>
            </a:endParaRPr>
          </a:p>
        </p:txBody>
      </p:sp>
      <p:sp>
        <p:nvSpPr>
          <p:cNvPr id="16" name="Title 2"/>
          <p:cNvSpPr>
            <a:spLocks noGrp="1"/>
          </p:cNvSpPr>
          <p:nvPr>
            <p:ph type="title" hasCustomPrompt="1"/>
          </p:nvPr>
        </p:nvSpPr>
        <p:spPr>
          <a:xfrm>
            <a:off x="630000" y="622800"/>
            <a:ext cx="4673646" cy="523220"/>
          </a:xfrm>
          <a:prstGeom prst="rect">
            <a:avLst/>
          </a:prstGeom>
        </p:spPr>
        <p:txBody>
          <a:bodyPr vert="horz" wrap="square" lIns="0" tIns="0" rIns="0" bIns="0" anchor="t" anchorCtr="0">
            <a:spAutoFit/>
          </a:bodyPr>
          <a:lstStyle>
            <a:lvl1pPr marL="0" indent="0" algn="l">
              <a:lnSpc>
                <a:spcPct val="100000"/>
              </a:lnSpc>
              <a:spcBef>
                <a:spcPct val="0"/>
              </a:spcBef>
              <a:spcAft>
                <a:spcPts val="0"/>
              </a:spcAft>
              <a:defRPr sz="3400" b="1" i="0" u="none" kern="1200" spc="0">
                <a:solidFill>
                  <a:srgbClr val="002960"/>
                </a:solidFill>
                <a:latin typeface="+mj-lt"/>
                <a:ea typeface="+mj-ea"/>
                <a:cs typeface="+mj-cs"/>
                <a:sym typeface="Arial" panose="020B0604020202020204" pitchFamily="34" charset="0"/>
              </a:defRPr>
            </a:lvl1pPr>
          </a:lstStyle>
          <a:p>
            <a:pPr lvl="0"/>
            <a:r>
              <a:rPr lang="en-US"/>
              <a:t>Click to add title</a:t>
            </a:r>
          </a:p>
        </p:txBody>
      </p:sp>
      <p:pic>
        <p:nvPicPr>
          <p:cNvPr id="9" name="Picture 8"/>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397806" y="3589606"/>
            <a:ext cx="1365250" cy="3382962"/>
          </a:xfrm>
          <a:custGeom>
            <a:avLst/>
            <a:gdLst>
              <a:gd name="connsiteX0" fmla="*/ 920598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320782 h 3382962"/>
              <a:gd name="connsiteX5" fmla="*/ 126694 w 1365250"/>
              <a:gd name="connsiteY5" fmla="*/ 3320782 h 3382962"/>
              <a:gd name="connsiteX6" fmla="*/ 0 w 1365250"/>
              <a:gd name="connsiteY6" fmla="*/ 0 h 3382962"/>
              <a:gd name="connsiteX7" fmla="*/ 908172 w 1365250"/>
              <a:gd name="connsiteY7" fmla="*/ 0 h 3382962"/>
              <a:gd name="connsiteX8" fmla="*/ 0 w 1365250"/>
              <a:gd name="connsiteY8" fmla="*/ 289035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20598" y="0"/>
                </a:moveTo>
                <a:lnTo>
                  <a:pt x="1365250" y="0"/>
                </a:lnTo>
                <a:lnTo>
                  <a:pt x="1365250" y="3382962"/>
                </a:lnTo>
                <a:lnTo>
                  <a:pt x="0" y="3382962"/>
                </a:lnTo>
                <a:lnTo>
                  <a:pt x="0" y="3320782"/>
                </a:lnTo>
                <a:lnTo>
                  <a:pt x="126694" y="3320782"/>
                </a:lnTo>
                <a:close/>
                <a:moveTo>
                  <a:pt x="0" y="0"/>
                </a:moveTo>
                <a:lnTo>
                  <a:pt x="908172" y="0"/>
                </a:lnTo>
                <a:lnTo>
                  <a:pt x="0" y="2890357"/>
                </a:lnTo>
                <a:close/>
              </a:path>
            </a:pathLst>
          </a:custGeom>
          <a:noFill/>
          <a:extLst>
            <a:ext uri="{909E8E84-426E-40DD-AFC4-6F175D3DCCD1}">
              <a14:hiddenFill xmlns:a14="http://schemas.microsoft.com/office/drawing/2010/main">
                <a:solidFill>
                  <a:srgbClr val="FFFFFF"/>
                </a:solidFill>
              </a14:hiddenFill>
            </a:ext>
          </a:extLst>
        </p:spPr>
      </p:pic>
      <p:sp>
        <p:nvSpPr>
          <p:cNvPr id="21" name="Slide Number">
            <a:extLst>
              <a:ext uri="{FF2B5EF4-FFF2-40B4-BE49-F238E27FC236}">
                <a16:creationId xmlns:a16="http://schemas.microsoft.com/office/drawing/2014/main" id="{D247E8CC-C500-449F-9DA4-32C0E975AC07}"/>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47848689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Green arrow half">
    <p:bg>
      <p:bgPr>
        <a:solidFill>
          <a:srgbClr val="F2F2F2"/>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6528496A-D655-4BB1-8E84-4FB45BA31E20}"/>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6528496A-D655-4BB1-8E84-4FB45BA31E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4" name="Pentagon 8"/>
          <p:cNvSpPr/>
          <p:nvPr userDrawn="1"/>
        </p:nvSpPr>
        <p:spPr bwMode="white">
          <a:xfrm>
            <a:off x="0" y="0"/>
            <a:ext cx="6363546" cy="6858000"/>
          </a:xfrm>
          <a:prstGeom prst="homePlate">
            <a:avLst>
              <a:gd name="adj" fmla="val 12939"/>
            </a:avLst>
          </a:prstGeom>
          <a:solidFill>
            <a:srgbClr val="D6E7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nSpc>
                <a:spcPct val="90000"/>
              </a:lnSpc>
              <a:spcAft>
                <a:spcPts val="1000"/>
              </a:spcAft>
            </a:pPr>
            <a:endParaRPr lang="en-US" sz="1200">
              <a:solidFill>
                <a:schemeClr val="bg1"/>
              </a:solidFill>
              <a:sym typeface="Arial" panose="020B0604020202020204" pitchFamily="34" charset="0"/>
            </a:endParaRPr>
          </a:p>
        </p:txBody>
      </p:sp>
      <p:sp>
        <p:nvSpPr>
          <p:cNvPr id="16" name="Title 2"/>
          <p:cNvSpPr>
            <a:spLocks noGrp="1"/>
          </p:cNvSpPr>
          <p:nvPr>
            <p:ph type="title" hasCustomPrompt="1"/>
          </p:nvPr>
        </p:nvSpPr>
        <p:spPr>
          <a:xfrm>
            <a:off x="630000" y="622800"/>
            <a:ext cx="4673646" cy="523220"/>
          </a:xfrm>
          <a:prstGeom prst="rect">
            <a:avLst/>
          </a:prstGeom>
        </p:spPr>
        <p:txBody>
          <a:bodyPr vert="horz" wrap="square" lIns="0" tIns="0" rIns="0" bIns="0" anchor="t" anchorCtr="0">
            <a:spAutoFit/>
          </a:bodyPr>
          <a:lstStyle>
            <a:lvl1pPr marL="0" indent="0" algn="l">
              <a:lnSpc>
                <a:spcPct val="100000"/>
              </a:lnSpc>
              <a:spcBef>
                <a:spcPct val="0"/>
              </a:spcBef>
              <a:spcAft>
                <a:spcPts val="0"/>
              </a:spcAft>
              <a:defRPr sz="3400" b="1" i="0" u="none" kern="1200" spc="0">
                <a:solidFill>
                  <a:srgbClr val="002960"/>
                </a:solidFill>
                <a:latin typeface="+mj-lt"/>
                <a:ea typeface="+mj-ea"/>
                <a:cs typeface="+mj-cs"/>
                <a:sym typeface="Arial" panose="020B0604020202020204" pitchFamily="34" charset="0"/>
              </a:defRPr>
            </a:lvl1pPr>
          </a:lstStyle>
          <a:p>
            <a:pPr lvl="0"/>
            <a:r>
              <a:rPr lang="en-US"/>
              <a:t>Click to add title</a:t>
            </a:r>
          </a:p>
        </p:txBody>
      </p:sp>
      <p:sp>
        <p:nvSpPr>
          <p:cNvPr id="12"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pic>
        <p:nvPicPr>
          <p:cNvPr id="9" name="Picture 8"/>
          <p:cNvPicPr>
            <a:picLocks noChangeAspect="1"/>
          </p:cNvPicPr>
          <p:nvPr userDrawn="1"/>
        </p:nvPicPr>
        <p:blipFill rotWithShape="1">
          <a:blip r:embed="rId5">
            <a:extLst>
              <a:ext uri="{28A0092B-C50C-407E-A947-70E740481C1C}">
                <a14:useLocalDpi xmlns:a14="http://schemas.microsoft.com/office/drawing/2010/main" val="0"/>
              </a:ext>
            </a:extLst>
          </a:blip>
          <a:srcRect t="9052" b="6867"/>
          <a:stretch/>
        </p:blipFill>
        <p:spPr>
          <a:xfrm rot="120000">
            <a:off x="4460172" y="3407803"/>
            <a:ext cx="2694666" cy="3456551"/>
          </a:xfrm>
          <a:custGeom>
            <a:avLst/>
            <a:gdLst>
              <a:gd name="connsiteX0" fmla="*/ 2136534 w 2694666"/>
              <a:gd name="connsiteY0" fmla="*/ 0 h 3456551"/>
              <a:gd name="connsiteX1" fmla="*/ 2694666 w 2694666"/>
              <a:gd name="connsiteY1" fmla="*/ 0 h 3456551"/>
              <a:gd name="connsiteX2" fmla="*/ 2694666 w 2694666"/>
              <a:gd name="connsiteY2" fmla="*/ 3456551 h 3456551"/>
              <a:gd name="connsiteX3" fmla="*/ 1957033 w 2694666"/>
              <a:gd name="connsiteY3" fmla="*/ 3456551 h 3456551"/>
              <a:gd name="connsiteX4" fmla="*/ 1856842 w 2694666"/>
              <a:gd name="connsiteY4" fmla="*/ 432620 h 3456551"/>
              <a:gd name="connsiteX5" fmla="*/ 1914577 w 2694666"/>
              <a:gd name="connsiteY5" fmla="*/ 426057 h 3456551"/>
              <a:gd name="connsiteX6" fmla="*/ 0 w 2694666"/>
              <a:gd name="connsiteY6" fmla="*/ 0 h 3456551"/>
              <a:gd name="connsiteX7" fmla="*/ 1841687 w 2694666"/>
              <a:gd name="connsiteY7" fmla="*/ 0 h 3456551"/>
              <a:gd name="connsiteX8" fmla="*/ 1142595 w 2694666"/>
              <a:gd name="connsiteY8" fmla="*/ 3456551 h 3456551"/>
              <a:gd name="connsiteX9" fmla="*/ 0 w 2694666"/>
              <a:gd name="connsiteY9"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94666" h="3456551">
                <a:moveTo>
                  <a:pt x="2136534" y="0"/>
                </a:moveTo>
                <a:lnTo>
                  <a:pt x="2694666" y="0"/>
                </a:lnTo>
                <a:lnTo>
                  <a:pt x="2694666" y="3456551"/>
                </a:lnTo>
                <a:lnTo>
                  <a:pt x="1957033" y="3456551"/>
                </a:lnTo>
                <a:lnTo>
                  <a:pt x="1856842" y="432620"/>
                </a:lnTo>
                <a:lnTo>
                  <a:pt x="1914577" y="426057"/>
                </a:lnTo>
                <a:close/>
                <a:moveTo>
                  <a:pt x="0" y="0"/>
                </a:moveTo>
                <a:lnTo>
                  <a:pt x="1841687" y="0"/>
                </a:lnTo>
                <a:lnTo>
                  <a:pt x="1142595" y="3456551"/>
                </a:lnTo>
                <a:lnTo>
                  <a:pt x="0" y="3456551"/>
                </a:lnTo>
                <a:close/>
              </a:path>
            </a:pathLst>
          </a:custGeom>
        </p:spPr>
      </p:pic>
      <p:sp>
        <p:nvSpPr>
          <p:cNvPr id="18" name="Slide Number">
            <a:extLst>
              <a:ext uri="{FF2B5EF4-FFF2-40B4-BE49-F238E27FC236}">
                <a16:creationId xmlns:a16="http://schemas.microsoft.com/office/drawing/2014/main" id="{E451C5D0-56F9-4E41-B322-36226C71F97D}"/>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412407480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Arrow two third">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B8396D8D-B77E-4484-8AB7-1244CA65822A}"/>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B8396D8D-B77E-4484-8AB7-1244CA65822A}"/>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2" name="Freeform 18"/>
          <p:cNvSpPr/>
          <p:nvPr userDrawn="1"/>
        </p:nvSpPr>
        <p:spPr bwMode="white">
          <a:xfrm>
            <a:off x="0" y="0"/>
            <a:ext cx="8446239"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solidFill>
            <a:srgbClr val="F2F2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ea typeface="+mn-ea"/>
              <a:cs typeface="+mn-cs"/>
              <a:sym typeface="Arial" panose="020B0604020202020204" pitchFamily="34" charset="0"/>
            </a:endParaRPr>
          </a:p>
        </p:txBody>
      </p:sp>
      <p:sp>
        <p:nvSpPr>
          <p:cNvPr id="13" name="Date Placeholder 4"/>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11" name="Title 3"/>
          <p:cNvSpPr>
            <a:spLocks noGrp="1"/>
          </p:cNvSpPr>
          <p:nvPr>
            <p:ph type="title" hasCustomPrompt="1"/>
          </p:nvPr>
        </p:nvSpPr>
        <p:spPr>
          <a:xfrm>
            <a:off x="630000" y="622800"/>
            <a:ext cx="6256800" cy="523220"/>
          </a:xfrm>
          <a:prstGeom prst="rect">
            <a:avLst/>
          </a:prstGeom>
        </p:spPr>
        <p:txBody>
          <a:bodyPr vert="horz" wrap="square" lIns="0" tIns="0" rIns="0" bIns="0" anchor="t" anchorCtr="0">
            <a:spAutoFit/>
          </a:bodyPr>
          <a:lstStyle>
            <a:lvl1pPr marL="0" indent="0" algn="l">
              <a:lnSpc>
                <a:spcPct val="100000"/>
              </a:lnSpc>
              <a:spcBef>
                <a:spcPct val="0"/>
              </a:spcBef>
              <a:spcAft>
                <a:spcPts val="0"/>
              </a:spcAft>
              <a:defRPr sz="3400" b="1" i="0" u="none" kern="1200" spc="0">
                <a:solidFill>
                  <a:srgbClr val="002960"/>
                </a:solidFill>
                <a:latin typeface="+mj-lt"/>
                <a:ea typeface="+mj-ea"/>
                <a:cs typeface="+mj-cs"/>
                <a:sym typeface="Arial" panose="020B0604020202020204" pitchFamily="34" charset="0"/>
              </a:defRPr>
            </a:lvl1pPr>
          </a:lstStyle>
          <a:p>
            <a:pPr lvl="0"/>
            <a:r>
              <a:rPr lang="en-US"/>
              <a:t>Click to add title</a:t>
            </a:r>
          </a:p>
        </p:txBody>
      </p:sp>
      <p:pic>
        <p:nvPicPr>
          <p:cNvPr id="16" name="Picture 15"/>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490339" y="3589606"/>
            <a:ext cx="1365250" cy="3382962"/>
          </a:xfrm>
          <a:custGeom>
            <a:avLst/>
            <a:gdLst>
              <a:gd name="connsiteX0" fmla="*/ 911531 w 1365250"/>
              <a:gd name="connsiteY0" fmla="*/ 0 h 3382962"/>
              <a:gd name="connsiteX1" fmla="*/ 1365250 w 1365250"/>
              <a:gd name="connsiteY1" fmla="*/ 0 h 3382962"/>
              <a:gd name="connsiteX2" fmla="*/ 1365250 w 1365250"/>
              <a:gd name="connsiteY2" fmla="*/ 3382962 h 3382962"/>
              <a:gd name="connsiteX3" fmla="*/ 107988 w 1365250"/>
              <a:gd name="connsiteY3" fmla="*/ 3382962 h 3382962"/>
              <a:gd name="connsiteX4" fmla="*/ 111422 w 1365250"/>
              <a:gd name="connsiteY4" fmla="*/ 3368118 h 3382962"/>
              <a:gd name="connsiteX5" fmla="*/ 129661 w 1365250"/>
              <a:gd name="connsiteY5" fmla="*/ 3368407 h 3382962"/>
              <a:gd name="connsiteX6" fmla="*/ 890411 w 1365250"/>
              <a:gd name="connsiteY6" fmla="*/ 0 h 3382962"/>
              <a:gd name="connsiteX7" fmla="*/ 897808 w 1365250"/>
              <a:gd name="connsiteY7" fmla="*/ 0 h 3382962"/>
              <a:gd name="connsiteX8" fmla="*/ 870584 w 1365250"/>
              <a:gd name="connsiteY8" fmla="*/ 85726 h 3382962"/>
              <a:gd name="connsiteX9" fmla="*/ 0 w 1365250"/>
              <a:gd name="connsiteY9" fmla="*/ 0 h 3382962"/>
              <a:gd name="connsiteX10" fmla="*/ 852736 w 1365250"/>
              <a:gd name="connsiteY10" fmla="*/ 0 h 3382962"/>
              <a:gd name="connsiteX11" fmla="*/ 0 w 1365250"/>
              <a:gd name="connsiteY11" fmla="*/ 1883543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65250" h="3382962">
                <a:moveTo>
                  <a:pt x="911531" y="0"/>
                </a:moveTo>
                <a:lnTo>
                  <a:pt x="1365250" y="0"/>
                </a:lnTo>
                <a:lnTo>
                  <a:pt x="1365250" y="3382962"/>
                </a:lnTo>
                <a:lnTo>
                  <a:pt x="107988" y="3382962"/>
                </a:lnTo>
                <a:lnTo>
                  <a:pt x="111422" y="3368118"/>
                </a:lnTo>
                <a:lnTo>
                  <a:pt x="129661" y="3368407"/>
                </a:lnTo>
                <a:close/>
                <a:moveTo>
                  <a:pt x="890411" y="0"/>
                </a:moveTo>
                <a:lnTo>
                  <a:pt x="897808" y="0"/>
                </a:lnTo>
                <a:lnTo>
                  <a:pt x="870584" y="85726"/>
                </a:lnTo>
                <a:close/>
                <a:moveTo>
                  <a:pt x="0" y="0"/>
                </a:moveTo>
                <a:lnTo>
                  <a:pt x="852736" y="0"/>
                </a:lnTo>
                <a:lnTo>
                  <a:pt x="0" y="1883543"/>
                </a:lnTo>
                <a:close/>
              </a:path>
            </a:pathLst>
          </a:custGeom>
          <a:noFill/>
          <a:extLst>
            <a:ext uri="{909E8E84-426E-40DD-AFC4-6F175D3DCCD1}">
              <a14:hiddenFill xmlns:a14="http://schemas.microsoft.com/office/drawing/2010/main">
                <a:solidFill>
                  <a:srgbClr val="FFFFFF"/>
                </a:solidFill>
              </a14:hiddenFill>
            </a:ext>
          </a:extLst>
        </p:spPr>
      </p:pic>
      <p:sp>
        <p:nvSpPr>
          <p:cNvPr id="20" name="Slide Number">
            <a:extLst>
              <a:ext uri="{FF2B5EF4-FFF2-40B4-BE49-F238E27FC236}">
                <a16:creationId xmlns:a16="http://schemas.microsoft.com/office/drawing/2014/main" id="{5CD9F57D-406A-4FF4-AEF0-819A39B66572}"/>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93127750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Green arrow two third">
    <p:bg>
      <p:bgPr>
        <a:solidFill>
          <a:srgbClr val="F2F2F2"/>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7D674136-C432-4D85-86B4-D10551CB7813}"/>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7D674136-C432-4D85-86B4-D10551CB781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2" name="Freeform 18"/>
          <p:cNvSpPr/>
          <p:nvPr userDrawn="1"/>
        </p:nvSpPr>
        <p:spPr bwMode="white">
          <a:xfrm>
            <a:off x="0" y="0"/>
            <a:ext cx="8446239"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solidFill>
            <a:srgbClr val="D6E7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nSpc>
                <a:spcPct val="90000"/>
              </a:lnSpc>
              <a:spcAft>
                <a:spcPts val="1000"/>
              </a:spcAft>
            </a:pPr>
            <a:endParaRPr lang="en-US" sz="1200">
              <a:solidFill>
                <a:schemeClr val="bg1"/>
              </a:solidFill>
              <a:sym typeface="Arial" panose="020B0604020202020204" pitchFamily="34" charset="0"/>
            </a:endParaRPr>
          </a:p>
        </p:txBody>
      </p:sp>
      <p:sp>
        <p:nvSpPr>
          <p:cNvPr id="11" name="Title 3"/>
          <p:cNvSpPr>
            <a:spLocks noGrp="1"/>
          </p:cNvSpPr>
          <p:nvPr>
            <p:ph type="title" hasCustomPrompt="1"/>
          </p:nvPr>
        </p:nvSpPr>
        <p:spPr>
          <a:xfrm>
            <a:off x="630000" y="622800"/>
            <a:ext cx="6256800" cy="523220"/>
          </a:xfrm>
          <a:prstGeom prst="rect">
            <a:avLst/>
          </a:prstGeom>
        </p:spPr>
        <p:txBody>
          <a:bodyPr vert="horz" wrap="square" lIns="0" tIns="0" rIns="0" bIns="0" anchor="t" anchorCtr="0">
            <a:spAutoFit/>
          </a:bodyPr>
          <a:lstStyle>
            <a:lvl1pPr marL="0" indent="0" algn="l">
              <a:lnSpc>
                <a:spcPct val="100000"/>
              </a:lnSpc>
              <a:spcBef>
                <a:spcPct val="0"/>
              </a:spcBef>
              <a:spcAft>
                <a:spcPts val="0"/>
              </a:spcAft>
              <a:defRPr sz="3400" b="1" i="0" u="none" kern="1200" spc="0">
                <a:solidFill>
                  <a:srgbClr val="002960"/>
                </a:solidFill>
                <a:latin typeface="+mj-lt"/>
                <a:ea typeface="+mj-ea"/>
                <a:cs typeface="+mj-cs"/>
                <a:sym typeface="Arial" panose="020B0604020202020204" pitchFamily="34" charset="0"/>
              </a:defRPr>
            </a:lvl1pPr>
          </a:lstStyle>
          <a:p>
            <a:pPr lvl="0"/>
            <a:r>
              <a:rPr lang="en-US"/>
              <a:t>Click to add title</a:t>
            </a:r>
          </a:p>
        </p:txBody>
      </p:sp>
      <p:sp>
        <p:nvSpPr>
          <p:cNvPr id="17"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pic>
        <p:nvPicPr>
          <p:cNvPr id="9" name="Picture 8"/>
          <p:cNvPicPr>
            <a:picLocks noChangeAspect="1"/>
          </p:cNvPicPr>
          <p:nvPr userDrawn="1"/>
        </p:nvPicPr>
        <p:blipFill rotWithShape="1">
          <a:blip r:embed="rId5">
            <a:extLst>
              <a:ext uri="{28A0092B-C50C-407E-A947-70E740481C1C}">
                <a14:useLocalDpi xmlns:a14="http://schemas.microsoft.com/office/drawing/2010/main" val="0"/>
              </a:ext>
            </a:extLst>
          </a:blip>
          <a:srcRect t="9052" b="6867"/>
          <a:stretch/>
        </p:blipFill>
        <p:spPr>
          <a:xfrm rot="120000">
            <a:off x="6567628" y="3407803"/>
            <a:ext cx="2694666" cy="3456551"/>
          </a:xfrm>
          <a:custGeom>
            <a:avLst/>
            <a:gdLst>
              <a:gd name="connsiteX0" fmla="*/ 2068299 w 2694666"/>
              <a:gd name="connsiteY0" fmla="*/ 0 h 3456551"/>
              <a:gd name="connsiteX1" fmla="*/ 2694666 w 2694666"/>
              <a:gd name="connsiteY1" fmla="*/ 0 h 3456551"/>
              <a:gd name="connsiteX2" fmla="*/ 2694666 w 2694666"/>
              <a:gd name="connsiteY2" fmla="*/ 3456551 h 3456551"/>
              <a:gd name="connsiteX3" fmla="*/ 1434992 w 2694666"/>
              <a:gd name="connsiteY3" fmla="*/ 3456551 h 3456551"/>
              <a:gd name="connsiteX4" fmla="*/ 0 w 2694666"/>
              <a:gd name="connsiteY4" fmla="*/ 0 h 3456551"/>
              <a:gd name="connsiteX5" fmla="*/ 1825478 w 2694666"/>
              <a:gd name="connsiteY5" fmla="*/ 0 h 3456551"/>
              <a:gd name="connsiteX6" fmla="*/ 1138791 w 2694666"/>
              <a:gd name="connsiteY6" fmla="*/ 3456551 h 3456551"/>
              <a:gd name="connsiteX7" fmla="*/ 0 w 2694666"/>
              <a:gd name="connsiteY7"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94666" h="3456551">
                <a:moveTo>
                  <a:pt x="2068299" y="0"/>
                </a:moveTo>
                <a:lnTo>
                  <a:pt x="2694666" y="0"/>
                </a:lnTo>
                <a:lnTo>
                  <a:pt x="2694666" y="3456551"/>
                </a:lnTo>
                <a:lnTo>
                  <a:pt x="1434992" y="3456551"/>
                </a:lnTo>
                <a:close/>
                <a:moveTo>
                  <a:pt x="0" y="0"/>
                </a:moveTo>
                <a:lnTo>
                  <a:pt x="1825478" y="0"/>
                </a:lnTo>
                <a:lnTo>
                  <a:pt x="1138791" y="3456551"/>
                </a:lnTo>
                <a:lnTo>
                  <a:pt x="0" y="3456551"/>
                </a:lnTo>
                <a:close/>
              </a:path>
            </a:pathLst>
          </a:custGeom>
        </p:spPr>
      </p:pic>
      <p:sp>
        <p:nvSpPr>
          <p:cNvPr id="16" name="Slide Number">
            <a:extLst>
              <a:ext uri="{FF2B5EF4-FFF2-40B4-BE49-F238E27FC236}">
                <a16:creationId xmlns:a16="http://schemas.microsoft.com/office/drawing/2014/main" id="{823FB682-A5C5-4F70-952D-7F3618642648}"/>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45311721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rgbClr val="F2F2F2"/>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A7A5349A-BDA9-4B11-9EFD-8A9575487157}"/>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4" name="think-cell data - do not delete" hidden="1">
                        <a:extLst>
                          <a:ext uri="{FF2B5EF4-FFF2-40B4-BE49-F238E27FC236}">
                            <a16:creationId xmlns:a16="http://schemas.microsoft.com/office/drawing/2014/main" id="{A7A5349A-BDA9-4B11-9EFD-8A957548715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Date Placeholder 2"/>
          <p:cNvSpPr>
            <a:spLocks noGrp="1"/>
          </p:cNvSpPr>
          <p:nvPr>
            <p:ph type="dt" sz="half" idx="10"/>
          </p:nvPr>
        </p:nvSpPr>
        <p:spPr>
          <a:xfrm>
            <a:off x="9677400" y="6405036"/>
            <a:ext cx="1482051" cy="153888"/>
          </a:xfrm>
          <a:prstGeom prst="rect">
            <a:avLst/>
          </a:prstGeom>
        </p:spPr>
        <p:txBody>
          <a:bodyPr/>
          <a:lstStyle>
            <a:lvl1pPr>
              <a:defRPr>
                <a:latin typeface="+mn-lt"/>
                <a:ea typeface="+mn-ea"/>
                <a:cs typeface="+mn-cs"/>
                <a:sym typeface="Arial" panose="020B0604020202020204" pitchFamily="34" charset="0"/>
              </a:defRPr>
            </a:lvl1pPr>
          </a:lstStyle>
          <a:p>
            <a:endParaRPr lang="en-US"/>
          </a:p>
        </p:txBody>
      </p:sp>
      <p:sp>
        <p:nvSpPr>
          <p:cNvPr id="7"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5" name="Title 4"/>
          <p:cNvSpPr>
            <a:spLocks noGrp="1"/>
          </p:cNvSpPr>
          <p:nvPr>
            <p:ph type="title" hasCustomPrompt="1"/>
          </p:nvPr>
        </p:nvSpPr>
        <p:spPr>
          <a:xfrm>
            <a:off x="630000" y="622800"/>
            <a:ext cx="10933200" cy="523220"/>
          </a:xfrm>
          <a:prstGeom prst="rect">
            <a:avLst/>
          </a:prstGeom>
        </p:spPr>
        <p:txBody>
          <a:bodyPr vert="horz" wrap="square" lIns="0" tIns="0" rIns="0" bIns="0" anchor="t" anchorCtr="0">
            <a:noAutofit/>
          </a:bodyPr>
          <a:lstStyle>
            <a:lvl1pPr marL="0" indent="0" algn="l">
              <a:lnSpc>
                <a:spcPct val="100000"/>
              </a:lnSpc>
              <a:spcBef>
                <a:spcPct val="0"/>
              </a:spcBef>
              <a:spcAft>
                <a:spcPts val="0"/>
              </a:spcAft>
              <a:defRPr sz="3400" b="1" i="0" u="none" kern="1200" spc="0">
                <a:solidFill>
                  <a:srgbClr val="002960"/>
                </a:solidFill>
                <a:latin typeface="+mj-lt"/>
                <a:ea typeface="+mj-ea"/>
                <a:cs typeface="+mj-cs"/>
                <a:sym typeface="Arial" panose="020B0604020202020204" pitchFamily="34" charset="0"/>
              </a:defRPr>
            </a:lvl1pPr>
          </a:lstStyle>
          <a:p>
            <a:pPr lvl="0"/>
            <a:r>
              <a:rPr lang="en-US"/>
              <a:t>Click to add title</a:t>
            </a:r>
          </a:p>
        </p:txBody>
      </p:sp>
      <p:sp>
        <p:nvSpPr>
          <p:cNvPr id="18" name="TextBox 17">
            <a:extLst>
              <a:ext uri="{FF2B5EF4-FFF2-40B4-BE49-F238E27FC236}">
                <a16:creationId xmlns:a16="http://schemas.microsoft.com/office/drawing/2014/main" id="{3E6926D6-7718-4FFF-A5DB-A3FAD2162887}"/>
              </a:ext>
            </a:extLst>
          </p:cNvPr>
          <p:cNvSpPr txBox="1"/>
          <p:nvPr userDrawn="1"/>
        </p:nvSpPr>
        <p:spPr>
          <a:xfrm>
            <a:off x="8077199" y="6611832"/>
            <a:ext cx="3745747" cy="15388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Autofit/>
          </a:bodyPr>
          <a:lstStyle>
            <a:lvl1pPr marL="0" lvl="0" indent="0" defTabSz="895255" eaLnBrk="1" hangingPunct="1">
              <a:buClr>
                <a:schemeClr val="tx2"/>
              </a:buClr>
              <a:defRPr baseline="0">
                <a:latin typeface="+mn-lt"/>
              </a:defRPr>
            </a:lvl1pPr>
            <a:lvl2pPr marL="193655" lvl="1" indent="-192067" defTabSz="895255" eaLnBrk="1" hangingPunct="1">
              <a:buClr>
                <a:schemeClr val="tx2"/>
              </a:buClr>
              <a:buSzPct val="125000"/>
              <a:buFont typeface="Arial" charset="0"/>
              <a:buChar char="▪"/>
              <a:defRPr baseline="0">
                <a:latin typeface="+mn-lt"/>
              </a:defRPr>
            </a:lvl2pPr>
            <a:lvl3pPr marL="457151" lvl="2" indent="-261910" defTabSz="895255" eaLnBrk="1" hangingPunct="1">
              <a:buClr>
                <a:schemeClr val="tx2"/>
              </a:buClr>
              <a:buSzPct val="120000"/>
              <a:buFont typeface="Arial" charset="0"/>
              <a:buChar char="–"/>
              <a:defRPr baseline="0">
                <a:latin typeface="+mn-lt"/>
              </a:defRPr>
            </a:lvl3pPr>
            <a:lvl4pPr marL="614298" lvl="3" indent="-155558" defTabSz="895255" eaLnBrk="1" hangingPunct="1">
              <a:buClr>
                <a:schemeClr val="tx2"/>
              </a:buClr>
              <a:buSzPct val="120000"/>
              <a:buFont typeface="Arial" charset="0"/>
              <a:buChar char="▫"/>
              <a:defRPr baseline="0">
                <a:latin typeface="+mn-lt"/>
              </a:defRPr>
            </a:lvl4pPr>
            <a:lvl5pPr marL="749728" lvl="4" indent="-130162" defTabSz="895255" eaLnBrk="1" hangingPunct="1">
              <a:buClr>
                <a:schemeClr val="tx2"/>
              </a:buClr>
              <a:buSzPct val="89000"/>
              <a:buFont typeface="Arial" charset="0"/>
              <a:buChar char="-"/>
              <a:defRPr baseline="0">
                <a:latin typeface="+mn-lt"/>
              </a:defRPr>
            </a:lvl5pPr>
            <a:lvl6pPr marL="749728" indent="-130162" defTabSz="895255" fontAlgn="base">
              <a:spcBef>
                <a:spcPct val="0"/>
              </a:spcBef>
              <a:spcAft>
                <a:spcPct val="0"/>
              </a:spcAft>
              <a:buClr>
                <a:schemeClr val="tx2"/>
              </a:buClr>
              <a:buSzPct val="89000"/>
              <a:buFont typeface="Arial" charset="0"/>
              <a:buChar char="-"/>
              <a:defRPr baseline="0">
                <a:latin typeface="+mn-lt"/>
              </a:defRPr>
            </a:lvl6pPr>
            <a:lvl7pPr marL="749728" indent="-130162" defTabSz="895255" fontAlgn="base">
              <a:spcBef>
                <a:spcPct val="0"/>
              </a:spcBef>
              <a:spcAft>
                <a:spcPct val="0"/>
              </a:spcAft>
              <a:buClr>
                <a:schemeClr val="tx2"/>
              </a:buClr>
              <a:buSzPct val="89000"/>
              <a:buFont typeface="Arial" charset="0"/>
              <a:buChar char="-"/>
              <a:defRPr baseline="0">
                <a:latin typeface="+mn-lt"/>
              </a:defRPr>
            </a:lvl7pPr>
            <a:lvl8pPr marL="749728" indent="-130162" defTabSz="895255" fontAlgn="base">
              <a:spcBef>
                <a:spcPct val="0"/>
              </a:spcBef>
              <a:spcAft>
                <a:spcPct val="0"/>
              </a:spcAft>
              <a:buClr>
                <a:schemeClr val="tx2"/>
              </a:buClr>
              <a:buSzPct val="89000"/>
              <a:buFont typeface="Arial" charset="0"/>
              <a:buChar char="-"/>
              <a:defRPr baseline="0">
                <a:latin typeface="+mn-lt"/>
              </a:defRPr>
            </a:lvl8pPr>
            <a:lvl9pPr marL="749728" indent="-130162" defTabSz="895255" fontAlgn="base">
              <a:spcBef>
                <a:spcPct val="0"/>
              </a:spcBef>
              <a:spcAft>
                <a:spcPct val="0"/>
              </a:spcAft>
              <a:buClr>
                <a:schemeClr val="tx2"/>
              </a:buClr>
              <a:buSzPct val="89000"/>
              <a:buFont typeface="Arial" charset="0"/>
              <a:buChar char="-"/>
              <a:defRPr baseline="0">
                <a:latin typeface="+mn-lt"/>
              </a:defRPr>
            </a:lvl9pPr>
          </a:lstStyle>
          <a:p>
            <a:pPr>
              <a:buClr>
                <a:srgbClr val="000000"/>
              </a:buClr>
            </a:pPr>
            <a:r>
              <a:rPr lang="en-US" sz="1000">
                <a:solidFill>
                  <a:srgbClr val="000000"/>
                </a:solidFill>
                <a:cs typeface="Arial" panose="020B0604020202020204" pitchFamily="34" charset="0"/>
                <a:sym typeface="Arial" panose="020B0604020202020204" pitchFamily="34" charset="0"/>
              </a:rPr>
              <a:t>DRAFT &amp; Confidential – for policy development purposes only   |</a:t>
            </a:r>
          </a:p>
        </p:txBody>
      </p:sp>
    </p:spTree>
    <p:extLst>
      <p:ext uri="{BB962C8B-B14F-4D97-AF65-F5344CB8AC3E}">
        <p14:creationId xmlns:p14="http://schemas.microsoft.com/office/powerpoint/2010/main" val="156761025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Big statement green">
    <p:bg>
      <p:bgPr>
        <a:solidFill>
          <a:srgbClr val="D6E7FF"/>
        </a:solidFill>
        <a:effectLst/>
      </p:bgPr>
    </p:bg>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BF58534E-8974-44DD-8DDC-E62D08118CAD}"/>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5" name="think-cell data - do not delete" hidden="1">
                        <a:extLst>
                          <a:ext uri="{FF2B5EF4-FFF2-40B4-BE49-F238E27FC236}">
                            <a16:creationId xmlns:a16="http://schemas.microsoft.com/office/drawing/2014/main" id="{BF58534E-8974-44DD-8DDC-E62D08118CA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Date Placeholder 3"/>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8" name="Title 1"/>
          <p:cNvSpPr>
            <a:spLocks noGrp="1"/>
          </p:cNvSpPr>
          <p:nvPr>
            <p:ph type="title" hasCustomPrompt="1"/>
          </p:nvPr>
        </p:nvSpPr>
        <p:spPr>
          <a:xfrm>
            <a:off x="630000" y="3826333"/>
            <a:ext cx="10933200" cy="1606550"/>
          </a:xfrm>
        </p:spPr>
        <p:txBody>
          <a:bodyPr vert="horz" anchor="b">
            <a:noAutofit/>
          </a:bodyPr>
          <a:lstStyle>
            <a:lvl1pPr marL="0" algn="l" defTabSz="914400" rtl="0" eaLnBrk="1" fontAlgn="auto" latinLnBrk="0" hangingPunct="1">
              <a:lnSpc>
                <a:spcPts val="6000"/>
              </a:lnSpc>
              <a:spcBef>
                <a:spcPts val="0"/>
              </a:spcBef>
              <a:spcAft>
                <a:spcPts val="0"/>
              </a:spcAft>
              <a:defRPr lang="en-US" sz="5400" kern="1200" baseline="0" dirty="0">
                <a:solidFill>
                  <a:srgbClr val="002960"/>
                </a:solidFill>
                <a:latin typeface="+mj-lt"/>
                <a:ea typeface="+mj-ea"/>
                <a:cs typeface="+mj-cs"/>
                <a:sym typeface="Arial" panose="020B0604020202020204" pitchFamily="34" charset="0"/>
              </a:defRPr>
            </a:lvl1pPr>
          </a:lstStyle>
          <a:p>
            <a:r>
              <a:rPr lang="en-US"/>
              <a:t>Click to add big statement text</a:t>
            </a:r>
          </a:p>
        </p:txBody>
      </p:sp>
      <p:sp>
        <p:nvSpPr>
          <p:cNvPr id="11" name="Slide Number">
            <a:extLst>
              <a:ext uri="{FF2B5EF4-FFF2-40B4-BE49-F238E27FC236}">
                <a16:creationId xmlns:a16="http://schemas.microsoft.com/office/drawing/2014/main" id="{0A8D6154-CC7F-49A3-AA8F-026C1621728B}"/>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38830520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ig statement icon">
    <p:bg>
      <p:bgPr>
        <a:solidFill>
          <a:srgbClr val="F2F2F2"/>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8BD1CCFA-8CD3-4E4D-BBB2-D84922816A55}"/>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4" name="think-cell data - do not delete" hidden="1">
                        <a:extLst>
                          <a:ext uri="{FF2B5EF4-FFF2-40B4-BE49-F238E27FC236}">
                            <a16:creationId xmlns:a16="http://schemas.microsoft.com/office/drawing/2014/main" id="{8BD1CCFA-8CD3-4E4D-BBB2-D84922816A5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Date Placeholder 2"/>
          <p:cNvSpPr>
            <a:spLocks noGrp="1"/>
          </p:cNvSpPr>
          <p:nvPr>
            <p:ph type="dt" sz="half" idx="10"/>
          </p:nvPr>
        </p:nvSpPr>
        <p:spPr>
          <a:xfrm>
            <a:off x="9677400" y="6405036"/>
            <a:ext cx="1482051" cy="153888"/>
          </a:xfrm>
          <a:prstGeom prst="rect">
            <a:avLst/>
          </a:prstGeom>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6" name="Rectangle 5"/>
          <p:cNvSpPr/>
          <p:nvPr userDrawn="1"/>
        </p:nvSpPr>
        <p:spPr bwMode="white">
          <a:xfrm>
            <a:off x="630000" y="625475"/>
            <a:ext cx="932688" cy="932688"/>
          </a:xfrm>
          <a:prstGeom prst="rect">
            <a:avLst/>
          </a:prstGeom>
          <a:noFill/>
          <a:ln>
            <a:solidFill>
              <a:srgbClr val="00296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ea typeface="+mn-ea"/>
              <a:cs typeface="+mn-cs"/>
              <a:sym typeface="Arial" panose="020B0604020202020204" pitchFamily="34" charset="0"/>
            </a:endParaRPr>
          </a:p>
        </p:txBody>
      </p:sp>
      <p:sp>
        <p:nvSpPr>
          <p:cNvPr id="7" name="Title 1"/>
          <p:cNvSpPr>
            <a:spLocks noGrp="1"/>
          </p:cNvSpPr>
          <p:nvPr>
            <p:ph type="title" hasCustomPrompt="1"/>
          </p:nvPr>
        </p:nvSpPr>
        <p:spPr>
          <a:xfrm>
            <a:off x="630000" y="3826333"/>
            <a:ext cx="10933200" cy="1606550"/>
          </a:xfrm>
          <a:prstGeom prst="rect">
            <a:avLst/>
          </a:prstGeom>
        </p:spPr>
        <p:txBody>
          <a:bodyPr vert="horz" anchor="b">
            <a:noAutofit/>
          </a:bodyPr>
          <a:lstStyle>
            <a:lvl1pPr marL="0" algn="l" defTabSz="914400" rtl="0" eaLnBrk="1" fontAlgn="auto" latinLnBrk="0" hangingPunct="1">
              <a:lnSpc>
                <a:spcPts val="6000"/>
              </a:lnSpc>
              <a:spcBef>
                <a:spcPts val="0"/>
              </a:spcBef>
              <a:spcAft>
                <a:spcPts val="0"/>
              </a:spcAft>
              <a:defRPr lang="en-US" sz="5400" kern="1200" baseline="0" dirty="0">
                <a:solidFill>
                  <a:srgbClr val="002960"/>
                </a:solidFill>
                <a:latin typeface="+mj-lt"/>
                <a:ea typeface="+mj-ea"/>
                <a:cs typeface="+mj-cs"/>
                <a:sym typeface="Arial" panose="020B0604020202020204" pitchFamily="34" charset="0"/>
              </a:defRPr>
            </a:lvl1pPr>
          </a:lstStyle>
          <a:p>
            <a:r>
              <a:rPr lang="en-US"/>
              <a:t>Click to add big statement text</a:t>
            </a:r>
          </a:p>
        </p:txBody>
      </p:sp>
    </p:spTree>
    <p:extLst>
      <p:ext uri="{BB962C8B-B14F-4D97-AF65-F5344CB8AC3E}">
        <p14:creationId xmlns:p14="http://schemas.microsoft.com/office/powerpoint/2010/main" val="212545177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Quote">
    <p:bg>
      <p:bgPr>
        <a:solidFill>
          <a:srgbClr val="002960"/>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24" imgH="324" progId="TCLayout.ActiveDocument.1">
                  <p:embed/>
                </p:oleObj>
              </mc:Choice>
              <mc:Fallback>
                <p:oleObj name="think-cell Slide" r:id="rId3" imgW="324" imgH="324"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pic>
        <p:nvPicPr>
          <p:cNvPr id="7" name="Picture 6"/>
          <p:cNvPicPr>
            <a:picLocks noChangeAspect="1"/>
          </p:cNvPicPr>
          <p:nvPr userDrawn="1"/>
        </p:nvPicPr>
        <p:blipFill rotWithShape="1">
          <a:blip r:embed="rId5">
            <a:extLst>
              <a:ext uri="{28A0092B-C50C-407E-A947-70E740481C1C}">
                <a14:useLocalDpi xmlns:a14="http://schemas.microsoft.com/office/drawing/2010/main" val="0"/>
              </a:ext>
            </a:extLst>
          </a:blip>
          <a:srcRect r="3634" b="1258"/>
          <a:stretch/>
        </p:blipFill>
        <p:spPr>
          <a:xfrm rot="16200000" flipH="1">
            <a:off x="6797461" y="101443"/>
            <a:ext cx="769257" cy="10019821"/>
          </a:xfrm>
          <a:custGeom>
            <a:avLst/>
            <a:gdLst>
              <a:gd name="connsiteX0" fmla="*/ 0 w 769257"/>
              <a:gd name="connsiteY0" fmla="*/ 0 h 10019821"/>
              <a:gd name="connsiteX1" fmla="*/ 0 w 769257"/>
              <a:gd name="connsiteY1" fmla="*/ 4631160 h 10019821"/>
              <a:gd name="connsiteX2" fmla="*/ 216750 w 769257"/>
              <a:gd name="connsiteY2" fmla="*/ 999646 h 10019821"/>
              <a:gd name="connsiteX3" fmla="*/ 197800 w 769257"/>
              <a:gd name="connsiteY3" fmla="*/ 10019821 h 10019821"/>
              <a:gd name="connsiteX4" fmla="*/ 769257 w 769257"/>
              <a:gd name="connsiteY4" fmla="*/ 10019821 h 10019821"/>
              <a:gd name="connsiteX5" fmla="*/ 769257 w 769257"/>
              <a:gd name="connsiteY5" fmla="*/ 0 h 10019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9257" h="10019821">
                <a:moveTo>
                  <a:pt x="0" y="0"/>
                </a:moveTo>
                <a:lnTo>
                  <a:pt x="0" y="4631160"/>
                </a:lnTo>
                <a:lnTo>
                  <a:pt x="216750" y="999646"/>
                </a:lnTo>
                <a:lnTo>
                  <a:pt x="197800" y="10019821"/>
                </a:lnTo>
                <a:lnTo>
                  <a:pt x="769257" y="10019821"/>
                </a:lnTo>
                <a:lnTo>
                  <a:pt x="769257" y="0"/>
                </a:lnTo>
                <a:close/>
              </a:path>
            </a:pathLst>
          </a:custGeom>
        </p:spPr>
      </p:pic>
      <p:sp>
        <p:nvSpPr>
          <p:cNvPr id="59" name="Freeform 58"/>
          <p:cNvSpPr>
            <a:spLocks/>
          </p:cNvSpPr>
          <p:nvPr/>
        </p:nvSpPr>
        <p:spPr bwMode="white">
          <a:xfrm flipH="1">
            <a:off x="0" y="0"/>
            <a:ext cx="12192000" cy="5867335"/>
          </a:xfrm>
          <a:custGeom>
            <a:avLst/>
            <a:gdLst>
              <a:gd name="connsiteX0" fmla="*/ 12192000 w 12192000"/>
              <a:gd name="connsiteY0" fmla="*/ 0 h 5867335"/>
              <a:gd name="connsiteX1" fmla="*/ 0 w 12192000"/>
              <a:gd name="connsiteY1" fmla="*/ 0 h 5867335"/>
              <a:gd name="connsiteX2" fmla="*/ 0 w 12192000"/>
              <a:gd name="connsiteY2" fmla="*/ 4945992 h 5867335"/>
              <a:gd name="connsiteX3" fmla="*/ 9041587 w 12192000"/>
              <a:gd name="connsiteY3" fmla="*/ 4945992 h 5867335"/>
              <a:gd name="connsiteX4" fmla="*/ 9974275 w 12192000"/>
              <a:gd name="connsiteY4" fmla="*/ 5867335 h 5867335"/>
              <a:gd name="connsiteX5" fmla="*/ 9974275 w 12192000"/>
              <a:gd name="connsiteY5" fmla="*/ 4945992 h 5867335"/>
              <a:gd name="connsiteX6" fmla="*/ 12192000 w 12192000"/>
              <a:gd name="connsiteY6" fmla="*/ 4945992 h 586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867335">
                <a:moveTo>
                  <a:pt x="12192000" y="0"/>
                </a:moveTo>
                <a:lnTo>
                  <a:pt x="0" y="0"/>
                </a:lnTo>
                <a:lnTo>
                  <a:pt x="0" y="4945992"/>
                </a:lnTo>
                <a:lnTo>
                  <a:pt x="9041587" y="4945992"/>
                </a:lnTo>
                <a:lnTo>
                  <a:pt x="9974275" y="5867335"/>
                </a:lnTo>
                <a:lnTo>
                  <a:pt x="9974275" y="4945992"/>
                </a:lnTo>
                <a:lnTo>
                  <a:pt x="12192000" y="4945992"/>
                </a:lnTo>
                <a:close/>
              </a:path>
            </a:pathLst>
          </a:custGeom>
          <a:solidFill>
            <a:srgbClr val="D6E7FF"/>
          </a:solidFill>
          <a:ln>
            <a:noFill/>
          </a:ln>
          <a:effectLst/>
        </p:spPr>
        <p:txBody>
          <a:bodyPr vert="horz" wrap="square" lIns="91440" tIns="45720" rIns="91440" bIns="45720" numCol="1" anchor="t" anchorCtr="0" compatLnSpc="1">
            <a:prstTxWarp prst="textNoShape">
              <a:avLst/>
            </a:prstTxWarp>
            <a:noAutofit/>
          </a:bodyPr>
          <a:lstStyle/>
          <a:p>
            <a:endParaRPr lang="en-US">
              <a:latin typeface="+mn-lt"/>
              <a:ea typeface="+mn-ea"/>
              <a:cs typeface="+mn-cs"/>
              <a:sym typeface="Arial" panose="020B0604020202020204" pitchFamily="34" charset="0"/>
            </a:endParaRPr>
          </a:p>
        </p:txBody>
      </p:sp>
      <p:sp>
        <p:nvSpPr>
          <p:cNvPr id="8" name="Slide Number">
            <a:extLst>
              <a:ext uri="{FF2B5EF4-FFF2-40B4-BE49-F238E27FC236}">
                <a16:creationId xmlns:a16="http://schemas.microsoft.com/office/drawing/2014/main" id="{F7EE70F8-A786-4DFC-946C-4C35C079F41C}"/>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chemeClr val="bg1"/>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chemeClr val="bg1"/>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62742863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Special gray">
    <p:bg>
      <p:bgPr>
        <a:solidFill>
          <a:schemeClr val="accent5">
            <a:lumMod val="50000"/>
          </a:schemeClr>
        </a:solidFill>
        <a:effectLst/>
      </p:bgPr>
    </p:bg>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54FDB4C5-BE40-440B-A870-3313D9450B24}"/>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6" name="think-cell data - do not delete" hidden="1">
                        <a:extLst>
                          <a:ext uri="{FF2B5EF4-FFF2-40B4-BE49-F238E27FC236}">
                            <a16:creationId xmlns:a16="http://schemas.microsoft.com/office/drawing/2014/main" id="{54FDB4C5-BE40-440B-A870-3313D9450B2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Date Placeholder 1"/>
          <p:cNvSpPr>
            <a:spLocks noGrp="1"/>
          </p:cNvSpPr>
          <p:nvPr>
            <p:ph type="dt" sz="half" idx="14"/>
          </p:nvPr>
        </p:nvSpPr>
        <p:spPr bwMode="white">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11"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4" name="Title 3"/>
          <p:cNvSpPr>
            <a:spLocks noGrp="1"/>
          </p:cNvSpPr>
          <p:nvPr>
            <p:ph type="title" hasCustomPrompt="1"/>
          </p:nvPr>
        </p:nvSpPr>
        <p:spPr>
          <a:xfrm>
            <a:off x="630000" y="622800"/>
            <a:ext cx="10933350" cy="523220"/>
          </a:xfrm>
        </p:spPr>
        <p:txBody>
          <a:bodyPr vert="horz"/>
          <a:lstStyle>
            <a:lvl1pPr>
              <a:defRPr sz="3400">
                <a:solidFill>
                  <a:schemeClr val="bg1"/>
                </a:solidFill>
                <a:latin typeface="+mj-lt"/>
                <a:ea typeface="+mj-ea"/>
                <a:cs typeface="+mj-cs"/>
                <a:sym typeface="Arial" panose="020B0604020202020204" pitchFamily="34" charset="0"/>
              </a:defRPr>
            </a:lvl1pPr>
          </a:lstStyle>
          <a:p>
            <a:r>
              <a:rPr lang="en-US"/>
              <a:t>Click to add title</a:t>
            </a:r>
          </a:p>
        </p:txBody>
      </p:sp>
      <p:sp>
        <p:nvSpPr>
          <p:cNvPr id="14" name="Slide Number">
            <a:extLst>
              <a:ext uri="{FF2B5EF4-FFF2-40B4-BE49-F238E27FC236}">
                <a16:creationId xmlns:a16="http://schemas.microsoft.com/office/drawing/2014/main" id="{689366EE-C8FC-4172-BB20-951A204B4823}"/>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chemeClr val="bg1"/>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chemeClr val="bg1"/>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45519460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bg>
      <p:bgPr>
        <a:solidFill>
          <a:srgbClr val="F2F2F2"/>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78060A51-D0D4-4813-BE91-B6325A351EA9}"/>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2" name="think-cell data - do not delete" hidden="1">
                        <a:extLst>
                          <a:ext uri="{FF2B5EF4-FFF2-40B4-BE49-F238E27FC236}">
                            <a16:creationId xmlns:a16="http://schemas.microsoft.com/office/drawing/2014/main" id="{78060A51-D0D4-4813-BE91-B6325A351EA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Date Placeholder 4"/>
          <p:cNvSpPr>
            <a:spLocks noGrp="1"/>
          </p:cNvSpPr>
          <p:nvPr>
            <p:ph type="dt" sz="half" idx="12"/>
          </p:nvPr>
        </p:nvSpPr>
        <p:spPr>
          <a:xfrm>
            <a:off x="9677400" y="6405036"/>
            <a:ext cx="1482051" cy="153888"/>
          </a:xfrm>
          <a:prstGeom prst="rect">
            <a:avLst/>
          </a:prstGeom>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7"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Tree>
    <p:extLst>
      <p:ext uri="{BB962C8B-B14F-4D97-AF65-F5344CB8AC3E}">
        <p14:creationId xmlns:p14="http://schemas.microsoft.com/office/powerpoint/2010/main" val="276682449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Blank green">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7BEE9BE2-A3A9-4392-A790-93901825F7E0}"/>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7BEE9BE2-A3A9-4392-A790-93901825F7E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Date Placeholder 1"/>
          <p:cNvSpPr>
            <a:spLocks noGrp="1"/>
          </p:cNvSpPr>
          <p:nvPr>
            <p:ph type="dt" sz="half" idx="12"/>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10" name="Slide Number">
            <a:extLst>
              <a:ext uri="{FF2B5EF4-FFF2-40B4-BE49-F238E27FC236}">
                <a16:creationId xmlns:a16="http://schemas.microsoft.com/office/drawing/2014/main" id="{23EA5A42-3821-468B-9749-6BBC544BF7A5}"/>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07564583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Disclaimer">
    <p:bg>
      <p:bgPr>
        <a:solidFill>
          <a:srgbClr val="F2F2F2"/>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9A51FBD6-5146-401E-BFA9-F321E8AC79AC}"/>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9A51FBD6-5146-401E-BFA9-F321E8AC79A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Text Placeholder 4">
            <a:extLst>
              <a:ext uri="{FF2B5EF4-FFF2-40B4-BE49-F238E27FC236}">
                <a16:creationId xmlns:a16="http://schemas.microsoft.com/office/drawing/2014/main" id="{84AEC3A3-CCD7-4A4C-8E44-C641D587FBD9}"/>
              </a:ext>
            </a:extLst>
          </p:cNvPr>
          <p:cNvSpPr>
            <a:spLocks noGrp="1"/>
          </p:cNvSpPr>
          <p:nvPr>
            <p:ph type="body" sz="quarter" idx="11" hasCustomPrompt="1"/>
          </p:nvPr>
        </p:nvSpPr>
        <p:spPr>
          <a:xfrm>
            <a:off x="5021826" y="1664256"/>
            <a:ext cx="6209072" cy="3323987"/>
          </a:xfrm>
        </p:spPr>
        <p:txBody>
          <a:bodyPr/>
          <a:lstStyle>
            <a:lvl1pPr>
              <a:defRPr sz="900"/>
            </a:lvl1pPr>
          </a:lstStyle>
          <a:p>
            <a:pPr lvl="0"/>
            <a:r>
              <a:rPr lang="en-US"/>
              <a:t>Text</a:t>
            </a:r>
          </a:p>
        </p:txBody>
      </p:sp>
      <p:sp>
        <p:nvSpPr>
          <p:cNvPr id="7" name="Title 6"/>
          <p:cNvSpPr txBox="1">
            <a:spLocks/>
          </p:cNvSpPr>
          <p:nvPr/>
        </p:nvSpPr>
        <p:spPr>
          <a:xfrm>
            <a:off x="639043" y="2619903"/>
            <a:ext cx="3291840" cy="1412694"/>
          </a:xfrm>
          <a:prstGeom prst="rect">
            <a:avLst/>
          </a:prstGeom>
        </p:spPr>
        <p:txBody>
          <a:bodyPr vert="horz" wrap="square" lIns="0" tIns="0" rIns="0" bIns="0" rtlCol="0" anchor="ctr">
            <a:spAutoFit/>
          </a:bodyPr>
          <a:lstStyle>
            <a:lvl1pPr algn="l" defTabSz="914400" rtl="0" eaLnBrk="1" latinLnBrk="0" hangingPunct="1">
              <a:lnSpc>
                <a:spcPct val="90000"/>
              </a:lnSpc>
              <a:spcBef>
                <a:spcPct val="0"/>
              </a:spcBef>
              <a:buNone/>
              <a:defRPr sz="2400" kern="1200">
                <a:solidFill>
                  <a:schemeClr val="tx2"/>
                </a:solidFill>
                <a:latin typeface="+mj-lt"/>
                <a:ea typeface="+mj-ea"/>
                <a:cs typeface="+mj-cs"/>
              </a:defRPr>
            </a:lvl1pPr>
          </a:lstStyle>
          <a:p>
            <a:r>
              <a:rPr lang="en-US" sz="5100" b="1">
                <a:solidFill>
                  <a:srgbClr val="002960"/>
                </a:solidFill>
                <a:latin typeface="+mn-lt"/>
                <a:ea typeface="+mn-ea"/>
                <a:cs typeface="+mn-cs"/>
                <a:sym typeface="Arial" panose="020B0604020202020204" pitchFamily="34" charset="0"/>
              </a:rPr>
              <a:t>Disclaimer</a:t>
            </a:r>
          </a:p>
        </p:txBody>
      </p:sp>
      <p:cxnSp>
        <p:nvCxnSpPr>
          <p:cNvPr id="9" name="Straight Connector 8"/>
          <p:cNvCxnSpPr/>
          <p:nvPr/>
        </p:nvCxnSpPr>
        <p:spPr>
          <a:xfrm>
            <a:off x="4367898" y="1630185"/>
            <a:ext cx="0" cy="3392129"/>
          </a:xfrm>
          <a:prstGeom prst="line">
            <a:avLst/>
          </a:prstGeom>
          <a:ln w="9525">
            <a:solidFill>
              <a:srgbClr val="002960"/>
            </a:solidFill>
            <a:miter lim="800000"/>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2" name="Date Placeholder 1"/>
          <p:cNvSpPr>
            <a:spLocks noGrp="1"/>
          </p:cNvSpPr>
          <p:nvPr>
            <p:ph type="dt" sz="half" idx="10"/>
          </p:nvPr>
        </p:nvSpPr>
        <p:spPr>
          <a:xfrm>
            <a:off x="9677400" y="6405036"/>
            <a:ext cx="1482051" cy="153888"/>
          </a:xfrm>
          <a:prstGeom prst="rect">
            <a:avLst/>
          </a:prstGeom>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0"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Tree>
    <p:extLst>
      <p:ext uri="{BB962C8B-B14F-4D97-AF65-F5344CB8AC3E}">
        <p14:creationId xmlns:p14="http://schemas.microsoft.com/office/powerpoint/2010/main" val="297910600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En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84" imgH="384" progId="TCLayout.ActiveDocument.1">
                  <p:embed/>
                </p:oleObj>
              </mc:Choice>
              <mc:Fallback>
                <p:oleObj name="think-cell Slide" r:id="rId3" imgW="384" imgH="384"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9" name="Rectangle 1026">
            <a:extLst>
              <a:ext uri="{FF2B5EF4-FFF2-40B4-BE49-F238E27FC236}">
                <a16:creationId xmlns:a16="http://schemas.microsoft.com/office/drawing/2014/main" id="{B6EF9AB2-ECF0-4A43-84B1-1F4E904C07BC}"/>
              </a:ext>
            </a:extLst>
          </p:cNvPr>
          <p:cNvSpPr txBox="1">
            <a:spLocks noChangeArrowheads="1"/>
          </p:cNvSpPr>
          <p:nvPr userDrawn="1"/>
        </p:nvSpPr>
        <p:spPr bwMode="auto">
          <a:xfrm>
            <a:off x="3586137" y="2663630"/>
            <a:ext cx="7385660" cy="492443"/>
          </a:xfrm>
          <a:prstGeom prst="rect">
            <a:avLst/>
          </a:prstGeom>
        </p:spPr>
        <p:txBody>
          <a:bodyPr vert="horz" wrap="square" lIns="0" tIns="0" rIns="0" bIns="0" rtlCol="0" anchor="b">
            <a:spAutoFit/>
          </a:bodyPr>
          <a:lstStyle>
            <a:lvl1pPr algn="l" defTabSz="914400" rtl="0" eaLnBrk="1" latinLnBrk="0" hangingPunct="1">
              <a:lnSpc>
                <a:spcPct val="100000"/>
              </a:lnSpc>
              <a:spcBef>
                <a:spcPct val="0"/>
              </a:spcBef>
              <a:buNone/>
              <a:defRPr sz="3200" b="1" kern="1200" baseline="0">
                <a:solidFill>
                  <a:srgbClr val="002960"/>
                </a:solidFill>
                <a:latin typeface="Arial" panose="020B0604020202020204" pitchFamily="34" charset="0"/>
                <a:ea typeface="+mj-ea"/>
                <a:cs typeface="Arial" panose="020B0604020202020204" pitchFamily="34" charset="0"/>
                <a:sym typeface="Arial" panose="020B0604020202020204" pitchFamily="34" charset="0"/>
              </a:defRPr>
            </a:lvl1pPr>
          </a:lstStyle>
          <a:p>
            <a:r>
              <a:rPr lang="en-US"/>
              <a:t>Thank you</a:t>
            </a:r>
          </a:p>
        </p:txBody>
      </p:sp>
      <p:sp>
        <p:nvSpPr>
          <p:cNvPr id="11" name="TitleTopPlaceholder">
            <a:extLst>
              <a:ext uri="{FF2B5EF4-FFF2-40B4-BE49-F238E27FC236}">
                <a16:creationId xmlns:a16="http://schemas.microsoft.com/office/drawing/2014/main" id="{B981A466-5269-4177-A5E5-30BCB5BC2AEC}"/>
              </a:ext>
            </a:extLst>
          </p:cNvPr>
          <p:cNvSpPr>
            <a:spLocks noChangeArrowheads="1"/>
          </p:cNvSpPr>
          <p:nvPr userDrawn="1"/>
        </p:nvSpPr>
        <p:spPr bwMode="ltGray">
          <a:xfrm>
            <a:off x="2834206" y="3245970"/>
            <a:ext cx="2834204" cy="436455"/>
          </a:xfrm>
          <a:prstGeom prst="rect">
            <a:avLst/>
          </a:prstGeom>
          <a:solidFill>
            <a:srgbClr val="5E8BFF">
              <a:alpha val="76863"/>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12" name="TitleTopPlaceholder">
            <a:extLst>
              <a:ext uri="{FF2B5EF4-FFF2-40B4-BE49-F238E27FC236}">
                <a16:creationId xmlns:a16="http://schemas.microsoft.com/office/drawing/2014/main" id="{367838D1-6ECD-4C94-B6CD-8DD54B85C57E}"/>
              </a:ext>
            </a:extLst>
          </p:cNvPr>
          <p:cNvSpPr>
            <a:spLocks noChangeArrowheads="1"/>
          </p:cNvSpPr>
          <p:nvPr userDrawn="1"/>
        </p:nvSpPr>
        <p:spPr bwMode="ltGray">
          <a:xfrm>
            <a:off x="2" y="3245969"/>
            <a:ext cx="2834204" cy="436455"/>
          </a:xfrm>
          <a:prstGeom prst="rect">
            <a:avLst/>
          </a:prstGeom>
          <a:solidFill>
            <a:srgbClr val="FFC000">
              <a:alpha val="80000"/>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13" name="TitleTopPlaceholder">
            <a:extLst>
              <a:ext uri="{FF2B5EF4-FFF2-40B4-BE49-F238E27FC236}">
                <a16:creationId xmlns:a16="http://schemas.microsoft.com/office/drawing/2014/main" id="{F1E50EB1-A679-45CD-BF1B-6991AEB0F490}"/>
              </a:ext>
            </a:extLst>
          </p:cNvPr>
          <p:cNvSpPr>
            <a:spLocks noChangeArrowheads="1"/>
          </p:cNvSpPr>
          <p:nvPr userDrawn="1"/>
        </p:nvSpPr>
        <p:spPr bwMode="ltGray">
          <a:xfrm>
            <a:off x="5181341" y="3246845"/>
            <a:ext cx="7010659" cy="436455"/>
          </a:xfrm>
          <a:prstGeom prst="rect">
            <a:avLst/>
          </a:prstGeom>
          <a:solidFill>
            <a:srgbClr val="009900">
              <a:alpha val="68627"/>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pic>
        <p:nvPicPr>
          <p:cNvPr id="3" name="Picture 4" descr="http://upload.wikimedia.org/wikipedia/commons/thumb/8/82/Seal_of_Massachusetts.svg/2000px-Seal_of_Massachusetts.svg.png">
            <a:extLst>
              <a:ext uri="{FF2B5EF4-FFF2-40B4-BE49-F238E27FC236}">
                <a16:creationId xmlns:a16="http://schemas.microsoft.com/office/drawing/2014/main" id="{400F5AB4-3BD4-8EF9-3617-7C38313CAFAF}"/>
              </a:ext>
            </a:extLst>
          </p:cNvPr>
          <p:cNvPicPr>
            <a:picLocks noChangeAspect="1" noChangeArrowheads="1"/>
          </p:cNvPicPr>
          <p:nvPr userDrawn="1"/>
        </p:nvPicPr>
        <p:blipFill>
          <a:blip r:embed="rId5"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09650" y="1595665"/>
            <a:ext cx="2747899" cy="2747736"/>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7" name="McK Disclaimer">
            <a:extLst>
              <a:ext uri="{FF2B5EF4-FFF2-40B4-BE49-F238E27FC236}">
                <a16:creationId xmlns:a16="http://schemas.microsoft.com/office/drawing/2014/main" id="{B40AD724-1E00-4710-A3CE-858E6CF477CA}"/>
              </a:ext>
            </a:extLst>
          </p:cNvPr>
          <p:cNvSpPr>
            <a:spLocks noChangeArrowheads="1"/>
          </p:cNvSpPr>
          <p:nvPr userDrawn="1"/>
        </p:nvSpPr>
        <p:spPr bwMode="auto">
          <a:xfrm>
            <a:off x="3586137" y="5983586"/>
            <a:ext cx="6828367"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p>
            <a:pPr defTabSz="803755" eaLnBrk="0" hangingPunct="0"/>
            <a:r>
              <a:rPr lang="en-US" sz="1000">
                <a:solidFill>
                  <a:srgbClr val="002960"/>
                </a:solidFill>
                <a:ea typeface="ＭＳ Ｐゴシック"/>
                <a:cs typeface="Arial" panose="020B0604020202020204" pitchFamily="34" charset="0"/>
                <a:sym typeface="Arial" panose="020B0604020202020204" pitchFamily="34" charset="0"/>
              </a:rPr>
              <a:t>DRAFT &amp; CONFIDENTIAL; FOR POLICY DEVELOPMENT PURPOSES ONLY</a:t>
            </a:r>
          </a:p>
        </p:txBody>
      </p:sp>
      <p:sp>
        <p:nvSpPr>
          <p:cNvPr id="18" name="McK Disclaimer">
            <a:extLst>
              <a:ext uri="{FF2B5EF4-FFF2-40B4-BE49-F238E27FC236}">
                <a16:creationId xmlns:a16="http://schemas.microsoft.com/office/drawing/2014/main" id="{F34E01FF-2D86-45BE-BEE3-BF3A65F4F6DA}"/>
              </a:ext>
            </a:extLst>
          </p:cNvPr>
          <p:cNvSpPr>
            <a:spLocks noChangeArrowheads="1"/>
          </p:cNvSpPr>
          <p:nvPr userDrawn="1"/>
        </p:nvSpPr>
        <p:spPr bwMode="auto">
          <a:xfrm>
            <a:off x="3586136" y="4343401"/>
            <a:ext cx="7488264"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p>
            <a:pPr defTabSz="803755" eaLnBrk="0" hangingPunct="0"/>
            <a:r>
              <a:rPr lang="en-US" sz="2000">
                <a:solidFill>
                  <a:srgbClr val="002960"/>
                </a:solidFill>
                <a:ea typeface="ＭＳ Ｐゴシック"/>
                <a:cs typeface="Arial" panose="020B0604020202020204" pitchFamily="34" charset="0"/>
                <a:sym typeface="Arial" panose="020B0604020202020204" pitchFamily="34" charset="0"/>
              </a:rPr>
              <a:t>Executive Office of Health and Human Services</a:t>
            </a:r>
          </a:p>
        </p:txBody>
      </p:sp>
    </p:spTree>
    <p:extLst>
      <p:ext uri="{BB962C8B-B14F-4D97-AF65-F5344CB8AC3E}">
        <p14:creationId xmlns:p14="http://schemas.microsoft.com/office/powerpoint/2010/main" val="265633749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Layout guide">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0DC35BFF-DA8C-4FB1-8E73-FC11B8023C88}"/>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0DC35BFF-DA8C-4FB1-8E73-FC11B8023C8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Date Placeholder 1"/>
          <p:cNvSpPr>
            <a:spLocks noGrp="1"/>
          </p:cNvSpPr>
          <p:nvPr>
            <p:ph type="dt" sz="half" idx="10"/>
          </p:nvPr>
        </p:nvSpPr>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56"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grpSp>
        <p:nvGrpSpPr>
          <p:cNvPr id="55" name="Group 54">
            <a:extLst>
              <a:ext uri="{FF2B5EF4-FFF2-40B4-BE49-F238E27FC236}">
                <a16:creationId xmlns:a16="http://schemas.microsoft.com/office/drawing/2014/main" id="{2E205CAA-13CE-49C7-815C-9E0C026FFCB1}"/>
              </a:ext>
            </a:extLst>
          </p:cNvPr>
          <p:cNvGrpSpPr/>
          <p:nvPr userDrawn="1"/>
        </p:nvGrpSpPr>
        <p:grpSpPr>
          <a:xfrm>
            <a:off x="-600" y="-1"/>
            <a:ext cx="12193800" cy="6858001"/>
            <a:chOff x="-600" y="-1"/>
            <a:chExt cx="12193800" cy="6858001"/>
          </a:xfrm>
        </p:grpSpPr>
        <p:sp>
          <p:nvSpPr>
            <p:cNvPr id="93" name="Freeform: Shape 92">
              <a:extLst>
                <a:ext uri="{FF2B5EF4-FFF2-40B4-BE49-F238E27FC236}">
                  <a16:creationId xmlns:a16="http://schemas.microsoft.com/office/drawing/2014/main" id="{F5FA6BB2-CBBF-46C1-9252-4C2B0AEA25A4}"/>
                </a:ext>
              </a:extLst>
            </p:cNvPr>
            <p:cNvSpPr/>
            <p:nvPr/>
          </p:nvSpPr>
          <p:spPr>
            <a:xfrm>
              <a:off x="0" y="-1"/>
              <a:ext cx="12193200" cy="6858000"/>
            </a:xfrm>
            <a:custGeom>
              <a:avLst/>
              <a:gdLst>
                <a:gd name="connsiteX0" fmla="*/ 628650 w 12193200"/>
                <a:gd name="connsiteY0" fmla="*/ 622800 h 6858000"/>
                <a:gd name="connsiteX1" fmla="*/ 628650 w 12193200"/>
                <a:gd name="connsiteY1" fmla="*/ 6445640 h 6858000"/>
                <a:gd name="connsiteX2" fmla="*/ 11563350 w 12193200"/>
                <a:gd name="connsiteY2" fmla="*/ 6445640 h 6858000"/>
                <a:gd name="connsiteX3" fmla="*/ 11563350 w 12193200"/>
                <a:gd name="connsiteY3" fmla="*/ 622800 h 6858000"/>
                <a:gd name="connsiteX4" fmla="*/ 11562000 w 12193200"/>
                <a:gd name="connsiteY4" fmla="*/ 622800 h 6858000"/>
                <a:gd name="connsiteX5" fmla="*/ 630001 w 12193200"/>
                <a:gd name="connsiteY5" fmla="*/ 622800 h 6858000"/>
                <a:gd name="connsiteX6" fmla="*/ 0 w 12193200"/>
                <a:gd name="connsiteY6" fmla="*/ 0 h 6858000"/>
                <a:gd name="connsiteX7" fmla="*/ 12193200 w 12193200"/>
                <a:gd name="connsiteY7" fmla="*/ 0 h 6858000"/>
                <a:gd name="connsiteX8" fmla="*/ 12193200 w 12193200"/>
                <a:gd name="connsiteY8" fmla="*/ 622800 h 6858000"/>
                <a:gd name="connsiteX9" fmla="*/ 12192000 w 12193200"/>
                <a:gd name="connsiteY9" fmla="*/ 622800 h 6858000"/>
                <a:gd name="connsiteX10" fmla="*/ 12192000 w 12193200"/>
                <a:gd name="connsiteY10" fmla="*/ 6160597 h 6858000"/>
                <a:gd name="connsiteX11" fmla="*/ 12193200 w 12193200"/>
                <a:gd name="connsiteY11" fmla="*/ 6160597 h 6858000"/>
                <a:gd name="connsiteX12" fmla="*/ 12193200 w 12193200"/>
                <a:gd name="connsiteY12" fmla="*/ 6858000 h 6858000"/>
                <a:gd name="connsiteX13" fmla="*/ 12192000 w 12193200"/>
                <a:gd name="connsiteY13" fmla="*/ 6858000 h 6858000"/>
                <a:gd name="connsiteX14" fmla="*/ 11562000 w 12193200"/>
                <a:gd name="connsiteY14" fmla="*/ 6858000 h 6858000"/>
                <a:gd name="connsiteX15" fmla="*/ 630001 w 12193200"/>
                <a:gd name="connsiteY15" fmla="*/ 6858000 h 6858000"/>
                <a:gd name="connsiteX16" fmla="*/ 1 w 12193200"/>
                <a:gd name="connsiteY16" fmla="*/ 6858000 h 6858000"/>
                <a:gd name="connsiteX17" fmla="*/ 1 w 12193200"/>
                <a:gd name="connsiteY17" fmla="*/ 6160597 h 6858000"/>
                <a:gd name="connsiteX18" fmla="*/ 1 w 12193200"/>
                <a:gd name="connsiteY18" fmla="*/ 622800 h 6858000"/>
                <a:gd name="connsiteX19" fmla="*/ 0 w 12193200"/>
                <a:gd name="connsiteY19" fmla="*/ 6228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193200" h="6858000">
                  <a:moveTo>
                    <a:pt x="628650" y="622800"/>
                  </a:moveTo>
                  <a:lnTo>
                    <a:pt x="628650" y="6445640"/>
                  </a:lnTo>
                  <a:lnTo>
                    <a:pt x="11563350" y="6445640"/>
                  </a:lnTo>
                  <a:lnTo>
                    <a:pt x="11563350" y="622800"/>
                  </a:lnTo>
                  <a:lnTo>
                    <a:pt x="11562000" y="622800"/>
                  </a:lnTo>
                  <a:lnTo>
                    <a:pt x="630001" y="622800"/>
                  </a:lnTo>
                  <a:close/>
                  <a:moveTo>
                    <a:pt x="0" y="0"/>
                  </a:moveTo>
                  <a:lnTo>
                    <a:pt x="12193200" y="0"/>
                  </a:lnTo>
                  <a:lnTo>
                    <a:pt x="12193200" y="622800"/>
                  </a:lnTo>
                  <a:lnTo>
                    <a:pt x="12192000" y="622800"/>
                  </a:lnTo>
                  <a:lnTo>
                    <a:pt x="12192000" y="6160597"/>
                  </a:lnTo>
                  <a:lnTo>
                    <a:pt x="12193200" y="6160597"/>
                  </a:lnTo>
                  <a:lnTo>
                    <a:pt x="12193200" y="6858000"/>
                  </a:lnTo>
                  <a:lnTo>
                    <a:pt x="12192000" y="6858000"/>
                  </a:lnTo>
                  <a:lnTo>
                    <a:pt x="11562000" y="6858000"/>
                  </a:lnTo>
                  <a:lnTo>
                    <a:pt x="630001" y="6858000"/>
                  </a:lnTo>
                  <a:lnTo>
                    <a:pt x="1" y="6858000"/>
                  </a:lnTo>
                  <a:lnTo>
                    <a:pt x="1" y="6160597"/>
                  </a:lnTo>
                  <a:lnTo>
                    <a:pt x="1" y="622800"/>
                  </a:lnTo>
                  <a:lnTo>
                    <a:pt x="0" y="622800"/>
                  </a:lnTo>
                  <a:close/>
                </a:path>
              </a:pathLst>
            </a:custGeom>
            <a:solidFill>
              <a:srgbClr val="F04C3E">
                <a:alpha val="5000"/>
              </a:srgbClr>
            </a:solidFill>
            <a:ln>
              <a:noFill/>
            </a:ln>
          </p:spPr>
          <p:txBody>
            <a:bodyPr vert="horz" wrap="square" lIns="91440" tIns="45720" rIns="91440" bIns="45720" numCol="1" anchor="t" anchorCtr="0" compatLnSpc="1">
              <a:prstTxWarp prst="textNoShape">
                <a:avLst/>
              </a:prstTxWarp>
              <a:noAutofit/>
            </a:bodyPr>
            <a:lstStyle/>
            <a:p>
              <a:endParaRPr lang="en-US">
                <a:solidFill>
                  <a:schemeClr val="tx1"/>
                </a:solidFill>
              </a:endParaRPr>
            </a:p>
          </p:txBody>
        </p:sp>
        <p:cxnSp>
          <p:nvCxnSpPr>
            <p:cNvPr id="94" name="Straight Connector 93">
              <a:extLst>
                <a:ext uri="{FF2B5EF4-FFF2-40B4-BE49-F238E27FC236}">
                  <a16:creationId xmlns:a16="http://schemas.microsoft.com/office/drawing/2014/main" id="{B6ABB549-57FF-443E-B2C2-869B1BE22D78}"/>
                </a:ext>
              </a:extLst>
            </p:cNvPr>
            <p:cNvCxnSpPr/>
            <p:nvPr/>
          </p:nvCxnSpPr>
          <p:spPr>
            <a:xfrm>
              <a:off x="-600" y="622800"/>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E8C957B9-04AC-44BC-A61A-7179B755DB23}"/>
                </a:ext>
              </a:extLst>
            </p:cNvPr>
            <p:cNvCxnSpPr/>
            <p:nvPr/>
          </p:nvCxnSpPr>
          <p:spPr>
            <a:xfrm>
              <a:off x="-600" y="888293"/>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9ED10B04-D336-4F5E-90DB-920E0E49189A}"/>
                </a:ext>
              </a:extLst>
            </p:cNvPr>
            <p:cNvCxnSpPr/>
            <p:nvPr/>
          </p:nvCxnSpPr>
          <p:spPr>
            <a:xfrm>
              <a:off x="-600" y="1153786"/>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F7F75BA2-C74A-4EEB-9D7E-225BB6D5C8BF}"/>
                </a:ext>
              </a:extLst>
            </p:cNvPr>
            <p:cNvCxnSpPr/>
            <p:nvPr/>
          </p:nvCxnSpPr>
          <p:spPr>
            <a:xfrm>
              <a:off x="-600" y="1419279"/>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4F7FAD59-5E82-46F6-BE95-31A800A332D9}"/>
                </a:ext>
              </a:extLst>
            </p:cNvPr>
            <p:cNvCxnSpPr/>
            <p:nvPr/>
          </p:nvCxnSpPr>
          <p:spPr>
            <a:xfrm>
              <a:off x="-600" y="1684772"/>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53F84FED-DA1A-4299-B63F-EBFC9C76832D}"/>
                </a:ext>
              </a:extLst>
            </p:cNvPr>
            <p:cNvCxnSpPr/>
            <p:nvPr/>
          </p:nvCxnSpPr>
          <p:spPr>
            <a:xfrm>
              <a:off x="-600" y="195026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0724DFE7-CA66-416F-A50D-7CB00EB387BA}"/>
                </a:ext>
              </a:extLst>
            </p:cNvPr>
            <p:cNvCxnSpPr/>
            <p:nvPr/>
          </p:nvCxnSpPr>
          <p:spPr>
            <a:xfrm>
              <a:off x="-600" y="224168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BE1522E4-ACC1-4390-B98C-80F8BE816149}"/>
                </a:ext>
              </a:extLst>
            </p:cNvPr>
            <p:cNvCxnSpPr/>
            <p:nvPr/>
          </p:nvCxnSpPr>
          <p:spPr>
            <a:xfrm>
              <a:off x="-600" y="253310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14F29267-5B98-4D10-B92F-0614C8361A7A}"/>
                </a:ext>
              </a:extLst>
            </p:cNvPr>
            <p:cNvCxnSpPr/>
            <p:nvPr/>
          </p:nvCxnSpPr>
          <p:spPr>
            <a:xfrm>
              <a:off x="-600" y="282452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9C2CF37A-D53E-4841-A62A-D09E7138B015}"/>
                </a:ext>
              </a:extLst>
            </p:cNvPr>
            <p:cNvCxnSpPr/>
            <p:nvPr/>
          </p:nvCxnSpPr>
          <p:spPr>
            <a:xfrm>
              <a:off x="-600" y="311594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15836D3E-9D1C-412F-9005-16EC3F0C88D6}"/>
                </a:ext>
              </a:extLst>
            </p:cNvPr>
            <p:cNvCxnSpPr/>
            <p:nvPr/>
          </p:nvCxnSpPr>
          <p:spPr>
            <a:xfrm>
              <a:off x="-600" y="340736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153F1F25-5D83-49B0-8283-3887ABBA1E33}"/>
                </a:ext>
              </a:extLst>
            </p:cNvPr>
            <p:cNvCxnSpPr/>
            <p:nvPr/>
          </p:nvCxnSpPr>
          <p:spPr>
            <a:xfrm>
              <a:off x="-600" y="369878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4F540573-1410-44EA-AD28-D493F74DB5E6}"/>
                </a:ext>
              </a:extLst>
            </p:cNvPr>
            <p:cNvCxnSpPr/>
            <p:nvPr/>
          </p:nvCxnSpPr>
          <p:spPr>
            <a:xfrm>
              <a:off x="-600" y="399020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26A7FC97-3901-4FFF-9332-60B01C045C2C}"/>
                </a:ext>
              </a:extLst>
            </p:cNvPr>
            <p:cNvCxnSpPr/>
            <p:nvPr/>
          </p:nvCxnSpPr>
          <p:spPr>
            <a:xfrm>
              <a:off x="-600" y="428162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4525C382-48E9-40C4-A9A3-49120E5B1E71}"/>
                </a:ext>
              </a:extLst>
            </p:cNvPr>
            <p:cNvCxnSpPr/>
            <p:nvPr/>
          </p:nvCxnSpPr>
          <p:spPr>
            <a:xfrm>
              <a:off x="-600" y="457304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B4D431FB-FB6C-42CA-A42A-B5F0FBD2292A}"/>
                </a:ext>
              </a:extLst>
            </p:cNvPr>
            <p:cNvCxnSpPr/>
            <p:nvPr/>
          </p:nvCxnSpPr>
          <p:spPr>
            <a:xfrm>
              <a:off x="-600" y="486446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3A3A91DD-FFE2-4049-8815-7C203B497382}"/>
                </a:ext>
              </a:extLst>
            </p:cNvPr>
            <p:cNvCxnSpPr/>
            <p:nvPr/>
          </p:nvCxnSpPr>
          <p:spPr>
            <a:xfrm>
              <a:off x="-600" y="515588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DA4C607B-623C-4DCD-BBE7-F8373140C6BF}"/>
                </a:ext>
              </a:extLst>
            </p:cNvPr>
            <p:cNvCxnSpPr/>
            <p:nvPr/>
          </p:nvCxnSpPr>
          <p:spPr>
            <a:xfrm>
              <a:off x="-600" y="544730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5F8A9E91-53D6-48A3-9D9F-5B8FCC3E0742}"/>
                </a:ext>
              </a:extLst>
            </p:cNvPr>
            <p:cNvCxnSpPr/>
            <p:nvPr/>
          </p:nvCxnSpPr>
          <p:spPr>
            <a:xfrm>
              <a:off x="-600" y="573872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6CE25DC1-0865-4EC4-AEEC-1CE270630F7A}"/>
                </a:ext>
              </a:extLst>
            </p:cNvPr>
            <p:cNvCxnSpPr/>
            <p:nvPr/>
          </p:nvCxnSpPr>
          <p:spPr>
            <a:xfrm>
              <a:off x="-600" y="6030142"/>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grpSp>
          <p:nvGrpSpPr>
            <p:cNvPr id="114" name="Gutter space">
              <a:extLst>
                <a:ext uri="{FF2B5EF4-FFF2-40B4-BE49-F238E27FC236}">
                  <a16:creationId xmlns:a16="http://schemas.microsoft.com/office/drawing/2014/main" id="{661ACA77-D14B-4E9F-A63A-A2B63A915771}"/>
                </a:ext>
              </a:extLst>
            </p:cNvPr>
            <p:cNvGrpSpPr/>
            <p:nvPr/>
          </p:nvGrpSpPr>
          <p:grpSpPr>
            <a:xfrm>
              <a:off x="1277000" y="622800"/>
              <a:ext cx="9638000" cy="5407342"/>
              <a:chOff x="1277000" y="623550"/>
              <a:chExt cx="9638000" cy="5537047"/>
            </a:xfrm>
          </p:grpSpPr>
          <p:sp>
            <p:nvSpPr>
              <p:cNvPr id="126" name="Rectangle 34">
                <a:extLst>
                  <a:ext uri="{FF2B5EF4-FFF2-40B4-BE49-F238E27FC236}">
                    <a16:creationId xmlns:a16="http://schemas.microsoft.com/office/drawing/2014/main" id="{319F0EF1-D77E-47CE-8DA8-76A43CFCE5C3}"/>
                  </a:ext>
                </a:extLst>
              </p:cNvPr>
              <p:cNvSpPr>
                <a:spLocks noChangeArrowheads="1"/>
              </p:cNvSpPr>
              <p:nvPr/>
            </p:nvSpPr>
            <p:spPr bwMode="auto">
              <a:xfrm>
                <a:off x="6887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 name="Rectangle 35">
                <a:extLst>
                  <a:ext uri="{FF2B5EF4-FFF2-40B4-BE49-F238E27FC236}">
                    <a16:creationId xmlns:a16="http://schemas.microsoft.com/office/drawing/2014/main" id="{AE0D9080-776B-4F31-A8E3-D83A109479E1}"/>
                  </a:ext>
                </a:extLst>
              </p:cNvPr>
              <p:cNvSpPr>
                <a:spLocks noChangeArrowheads="1"/>
              </p:cNvSpPr>
              <p:nvPr/>
            </p:nvSpPr>
            <p:spPr bwMode="auto">
              <a:xfrm>
                <a:off x="8757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 name="Rectangle 36">
                <a:extLst>
                  <a:ext uri="{FF2B5EF4-FFF2-40B4-BE49-F238E27FC236}">
                    <a16:creationId xmlns:a16="http://schemas.microsoft.com/office/drawing/2014/main" id="{DA6D010A-9867-44BB-BB12-A9DDDE44FD8F}"/>
                  </a:ext>
                </a:extLst>
              </p:cNvPr>
              <p:cNvSpPr>
                <a:spLocks noChangeArrowheads="1"/>
              </p:cNvSpPr>
              <p:nvPr/>
            </p:nvSpPr>
            <p:spPr bwMode="auto">
              <a:xfrm>
                <a:off x="7822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 name="Rectangle 37">
                <a:extLst>
                  <a:ext uri="{FF2B5EF4-FFF2-40B4-BE49-F238E27FC236}">
                    <a16:creationId xmlns:a16="http://schemas.microsoft.com/office/drawing/2014/main" id="{48004BFA-0150-4018-8003-C2B072800A9D}"/>
                  </a:ext>
                </a:extLst>
              </p:cNvPr>
              <p:cNvSpPr>
                <a:spLocks noChangeArrowheads="1"/>
              </p:cNvSpPr>
              <p:nvPr/>
            </p:nvSpPr>
            <p:spPr bwMode="auto">
              <a:xfrm>
                <a:off x="9692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0" name="Rectangle 38">
                <a:extLst>
                  <a:ext uri="{FF2B5EF4-FFF2-40B4-BE49-F238E27FC236}">
                    <a16:creationId xmlns:a16="http://schemas.microsoft.com/office/drawing/2014/main" id="{B01AE01F-B846-4375-9B2D-1E40ED433D34}"/>
                  </a:ext>
                </a:extLst>
              </p:cNvPr>
              <p:cNvSpPr>
                <a:spLocks noChangeArrowheads="1"/>
              </p:cNvSpPr>
              <p:nvPr/>
            </p:nvSpPr>
            <p:spPr bwMode="auto">
              <a:xfrm>
                <a:off x="10627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 name="Rectangle 39">
                <a:extLst>
                  <a:ext uri="{FF2B5EF4-FFF2-40B4-BE49-F238E27FC236}">
                    <a16:creationId xmlns:a16="http://schemas.microsoft.com/office/drawing/2014/main" id="{357B6979-5407-4736-9F47-54BA472DB554}"/>
                  </a:ext>
                </a:extLst>
              </p:cNvPr>
              <p:cNvSpPr>
                <a:spLocks noChangeArrowheads="1"/>
              </p:cNvSpPr>
              <p:nvPr/>
            </p:nvSpPr>
            <p:spPr bwMode="auto">
              <a:xfrm>
                <a:off x="5952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2" name="Rectangle 40">
                <a:extLst>
                  <a:ext uri="{FF2B5EF4-FFF2-40B4-BE49-F238E27FC236}">
                    <a16:creationId xmlns:a16="http://schemas.microsoft.com/office/drawing/2014/main" id="{136AB539-3DE5-47F2-A9D4-50BA96D44E0D}"/>
                  </a:ext>
                </a:extLst>
              </p:cNvPr>
              <p:cNvSpPr>
                <a:spLocks noChangeArrowheads="1"/>
              </p:cNvSpPr>
              <p:nvPr/>
            </p:nvSpPr>
            <p:spPr bwMode="auto">
              <a:xfrm>
                <a:off x="1277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3" name="Rectangle 41">
                <a:extLst>
                  <a:ext uri="{FF2B5EF4-FFF2-40B4-BE49-F238E27FC236}">
                    <a16:creationId xmlns:a16="http://schemas.microsoft.com/office/drawing/2014/main" id="{A5C55FAD-754B-471F-BC43-1F6B282F30C9}"/>
                  </a:ext>
                </a:extLst>
              </p:cNvPr>
              <p:cNvSpPr>
                <a:spLocks noChangeArrowheads="1"/>
              </p:cNvSpPr>
              <p:nvPr/>
            </p:nvSpPr>
            <p:spPr bwMode="auto">
              <a:xfrm>
                <a:off x="2212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8" name="Rectangle 42">
                <a:extLst>
                  <a:ext uri="{FF2B5EF4-FFF2-40B4-BE49-F238E27FC236}">
                    <a16:creationId xmlns:a16="http://schemas.microsoft.com/office/drawing/2014/main" id="{6F933609-921F-4CFC-B764-20D776016BA1}"/>
                  </a:ext>
                </a:extLst>
              </p:cNvPr>
              <p:cNvSpPr>
                <a:spLocks noChangeArrowheads="1"/>
              </p:cNvSpPr>
              <p:nvPr/>
            </p:nvSpPr>
            <p:spPr bwMode="auto">
              <a:xfrm>
                <a:off x="3147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9" name="Rectangle 43">
                <a:extLst>
                  <a:ext uri="{FF2B5EF4-FFF2-40B4-BE49-F238E27FC236}">
                    <a16:creationId xmlns:a16="http://schemas.microsoft.com/office/drawing/2014/main" id="{BF28693F-C0FD-4C0A-90A6-0584421F9071}"/>
                  </a:ext>
                </a:extLst>
              </p:cNvPr>
              <p:cNvSpPr>
                <a:spLocks noChangeArrowheads="1"/>
              </p:cNvSpPr>
              <p:nvPr/>
            </p:nvSpPr>
            <p:spPr bwMode="auto">
              <a:xfrm>
                <a:off x="4082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0" name="Rectangle 44">
                <a:extLst>
                  <a:ext uri="{FF2B5EF4-FFF2-40B4-BE49-F238E27FC236}">
                    <a16:creationId xmlns:a16="http://schemas.microsoft.com/office/drawing/2014/main" id="{371BD375-0C6C-47E6-83EA-A6D3D26BC33D}"/>
                  </a:ext>
                </a:extLst>
              </p:cNvPr>
              <p:cNvSpPr>
                <a:spLocks noChangeArrowheads="1"/>
              </p:cNvSpPr>
              <p:nvPr/>
            </p:nvSpPr>
            <p:spPr bwMode="auto">
              <a:xfrm>
                <a:off x="5017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15" name="Slide edges">
              <a:extLst>
                <a:ext uri="{FF2B5EF4-FFF2-40B4-BE49-F238E27FC236}">
                  <a16:creationId xmlns:a16="http://schemas.microsoft.com/office/drawing/2014/main" id="{17045D97-382B-4DB9-8481-D40DA762931D}"/>
                </a:ext>
              </a:extLst>
            </p:cNvPr>
            <p:cNvSpPr>
              <a:spLocks/>
            </p:cNvSpPr>
            <p:nvPr/>
          </p:nvSpPr>
          <p:spPr bwMode="auto">
            <a:xfrm>
              <a:off x="-600" y="0"/>
              <a:ext cx="12193200" cy="6858000"/>
            </a:xfrm>
            <a:custGeom>
              <a:avLst/>
              <a:gdLst>
                <a:gd name="T0" fmla="*/ 6024 w 6026"/>
                <a:gd name="T1" fmla="*/ 3394 h 3396"/>
                <a:gd name="T2" fmla="*/ 6024 w 6026"/>
                <a:gd name="T3" fmla="*/ 3391 h 3396"/>
                <a:gd name="T4" fmla="*/ 5 w 6026"/>
                <a:gd name="T5" fmla="*/ 3391 h 3396"/>
                <a:gd name="T6" fmla="*/ 5 w 6026"/>
                <a:gd name="T7" fmla="*/ 5 h 3396"/>
                <a:gd name="T8" fmla="*/ 6021 w 6026"/>
                <a:gd name="T9" fmla="*/ 5 h 3396"/>
                <a:gd name="T10" fmla="*/ 6021 w 6026"/>
                <a:gd name="T11" fmla="*/ 3394 h 3396"/>
                <a:gd name="T12" fmla="*/ 6024 w 6026"/>
                <a:gd name="T13" fmla="*/ 3394 h 3396"/>
                <a:gd name="T14" fmla="*/ 6024 w 6026"/>
                <a:gd name="T15" fmla="*/ 3391 h 3396"/>
                <a:gd name="T16" fmla="*/ 6024 w 6026"/>
                <a:gd name="T17" fmla="*/ 3394 h 3396"/>
                <a:gd name="T18" fmla="*/ 6026 w 6026"/>
                <a:gd name="T19" fmla="*/ 3394 h 3396"/>
                <a:gd name="T20" fmla="*/ 6026 w 6026"/>
                <a:gd name="T21" fmla="*/ 0 h 3396"/>
                <a:gd name="T22" fmla="*/ 0 w 6026"/>
                <a:gd name="T23" fmla="*/ 0 h 3396"/>
                <a:gd name="T24" fmla="*/ 0 w 6026"/>
                <a:gd name="T25" fmla="*/ 3396 h 3396"/>
                <a:gd name="T26" fmla="*/ 6026 w 6026"/>
                <a:gd name="T27" fmla="*/ 3396 h 3396"/>
                <a:gd name="T28" fmla="*/ 6026 w 6026"/>
                <a:gd name="T29" fmla="*/ 3394 h 3396"/>
                <a:gd name="T30" fmla="*/ 6024 w 6026"/>
                <a:gd name="T31" fmla="*/ 3394 h 3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26" h="3396">
                  <a:moveTo>
                    <a:pt x="6024" y="3394"/>
                  </a:moveTo>
                  <a:lnTo>
                    <a:pt x="6024" y="3391"/>
                  </a:lnTo>
                  <a:lnTo>
                    <a:pt x="5" y="3391"/>
                  </a:lnTo>
                  <a:lnTo>
                    <a:pt x="5" y="5"/>
                  </a:lnTo>
                  <a:lnTo>
                    <a:pt x="6021" y="5"/>
                  </a:lnTo>
                  <a:lnTo>
                    <a:pt x="6021" y="3394"/>
                  </a:lnTo>
                  <a:lnTo>
                    <a:pt x="6024" y="3394"/>
                  </a:lnTo>
                  <a:lnTo>
                    <a:pt x="6024" y="3391"/>
                  </a:lnTo>
                  <a:lnTo>
                    <a:pt x="6024" y="3394"/>
                  </a:lnTo>
                  <a:lnTo>
                    <a:pt x="6026" y="3394"/>
                  </a:lnTo>
                  <a:lnTo>
                    <a:pt x="6026" y="0"/>
                  </a:lnTo>
                  <a:lnTo>
                    <a:pt x="0" y="0"/>
                  </a:lnTo>
                  <a:lnTo>
                    <a:pt x="0" y="3396"/>
                  </a:lnTo>
                  <a:lnTo>
                    <a:pt x="6026" y="3396"/>
                  </a:lnTo>
                  <a:lnTo>
                    <a:pt x="6026" y="3394"/>
                  </a:lnTo>
                  <a:lnTo>
                    <a:pt x="6024" y="3394"/>
                  </a:lnTo>
                  <a:close/>
                </a:path>
              </a:pathLst>
            </a:custGeom>
            <a:solidFill>
              <a:srgbClr val="80808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75757"/>
                </a:solidFill>
                <a:effectLst/>
                <a:uLnTx/>
                <a:uFillTx/>
                <a:ea typeface="+mn-ea"/>
                <a:cs typeface="+mn-cs"/>
              </a:endParaRPr>
            </a:p>
          </p:txBody>
        </p:sp>
        <p:sp>
          <p:nvSpPr>
            <p:cNvPr id="116" name="Footnote measure">
              <a:extLst>
                <a:ext uri="{FF2B5EF4-FFF2-40B4-BE49-F238E27FC236}">
                  <a16:creationId xmlns:a16="http://schemas.microsoft.com/office/drawing/2014/main" id="{CD377B0A-08B9-443C-BBEB-27555A6DF031}"/>
                </a:ext>
              </a:extLst>
            </p:cNvPr>
            <p:cNvSpPr>
              <a:spLocks noChangeArrowheads="1"/>
            </p:cNvSpPr>
            <p:nvPr/>
          </p:nvSpPr>
          <p:spPr bwMode="auto">
            <a:xfrm>
              <a:off x="628650" y="6030142"/>
              <a:ext cx="10934700" cy="415498"/>
            </a:xfrm>
            <a:prstGeom prst="rect">
              <a:avLst/>
            </a:prstGeom>
            <a:solidFill>
              <a:srgbClr val="FF660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 name="Whitespace measure">
              <a:extLst>
                <a:ext uri="{FF2B5EF4-FFF2-40B4-BE49-F238E27FC236}">
                  <a16:creationId xmlns:a16="http://schemas.microsoft.com/office/drawing/2014/main" id="{5E3B1C1D-508E-45C7-B712-DE870CCF76F4}"/>
                </a:ext>
              </a:extLst>
            </p:cNvPr>
            <p:cNvSpPr>
              <a:spLocks noChangeArrowheads="1"/>
            </p:cNvSpPr>
            <p:nvPr/>
          </p:nvSpPr>
          <p:spPr bwMode="auto">
            <a:xfrm>
              <a:off x="628650" y="1497601"/>
              <a:ext cx="10934700" cy="452667"/>
            </a:xfrm>
            <a:prstGeom prst="rect">
              <a:avLst/>
            </a:prstGeom>
            <a:solidFill>
              <a:srgbClr val="FF660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118" name="Five column measure">
              <a:extLst>
                <a:ext uri="{FF2B5EF4-FFF2-40B4-BE49-F238E27FC236}">
                  <a16:creationId xmlns:a16="http://schemas.microsoft.com/office/drawing/2014/main" id="{E4090B37-247A-431C-B200-45FED9E34DAE}"/>
                </a:ext>
              </a:extLst>
            </p:cNvPr>
            <p:cNvGrpSpPr/>
            <p:nvPr/>
          </p:nvGrpSpPr>
          <p:grpSpPr>
            <a:xfrm>
              <a:off x="629400" y="5844667"/>
              <a:ext cx="10933200" cy="79536"/>
              <a:chOff x="629400" y="5975122"/>
              <a:chExt cx="10933200" cy="79536"/>
            </a:xfrm>
          </p:grpSpPr>
          <p:sp>
            <p:nvSpPr>
              <p:cNvPr id="121" name="Rectangle 5">
                <a:extLst>
                  <a:ext uri="{FF2B5EF4-FFF2-40B4-BE49-F238E27FC236}">
                    <a16:creationId xmlns:a16="http://schemas.microsoft.com/office/drawing/2014/main" id="{8F4C774E-9240-4BAF-8050-95EF9EE0F0BD}"/>
                  </a:ext>
                </a:extLst>
              </p:cNvPr>
              <p:cNvSpPr>
                <a:spLocks noChangeArrowheads="1"/>
              </p:cNvSpPr>
              <p:nvPr/>
            </p:nvSpPr>
            <p:spPr bwMode="auto">
              <a:xfrm>
                <a:off x="2880128" y="5975122"/>
                <a:ext cx="1930288" cy="79536"/>
              </a:xfrm>
              <a:prstGeom prst="rect">
                <a:avLst/>
              </a:prstGeom>
              <a:solidFill>
                <a:srgbClr val="808080">
                  <a:alpha val="1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 name="Rectangle 7">
                <a:extLst>
                  <a:ext uri="{FF2B5EF4-FFF2-40B4-BE49-F238E27FC236}">
                    <a16:creationId xmlns:a16="http://schemas.microsoft.com/office/drawing/2014/main" id="{1E77D533-C9AE-4FE4-BE11-446D73B096E7}"/>
                  </a:ext>
                </a:extLst>
              </p:cNvPr>
              <p:cNvSpPr>
                <a:spLocks noChangeArrowheads="1"/>
              </p:cNvSpPr>
              <p:nvPr/>
            </p:nvSpPr>
            <p:spPr bwMode="auto">
              <a:xfrm>
                <a:off x="9626194" y="5975122"/>
                <a:ext cx="1936406" cy="79536"/>
              </a:xfrm>
              <a:prstGeom prst="rect">
                <a:avLst/>
              </a:prstGeom>
              <a:solidFill>
                <a:srgbClr val="808080">
                  <a:alpha val="1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 name="Rectangle 9">
                <a:extLst>
                  <a:ext uri="{FF2B5EF4-FFF2-40B4-BE49-F238E27FC236}">
                    <a16:creationId xmlns:a16="http://schemas.microsoft.com/office/drawing/2014/main" id="{AF359B51-C711-4C0D-AD37-A158FFB25377}"/>
                  </a:ext>
                </a:extLst>
              </p:cNvPr>
              <p:cNvSpPr>
                <a:spLocks noChangeArrowheads="1"/>
              </p:cNvSpPr>
              <p:nvPr/>
            </p:nvSpPr>
            <p:spPr bwMode="auto">
              <a:xfrm>
                <a:off x="7372407" y="5975122"/>
                <a:ext cx="1936406" cy="79536"/>
              </a:xfrm>
              <a:prstGeom prst="rect">
                <a:avLst/>
              </a:prstGeom>
              <a:solidFill>
                <a:srgbClr val="808080">
                  <a:alpha val="1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 name="Rectangle 11">
                <a:extLst>
                  <a:ext uri="{FF2B5EF4-FFF2-40B4-BE49-F238E27FC236}">
                    <a16:creationId xmlns:a16="http://schemas.microsoft.com/office/drawing/2014/main" id="{CCD5B928-661D-4334-8120-D63DF99F9DDD}"/>
                  </a:ext>
                </a:extLst>
              </p:cNvPr>
              <p:cNvSpPr>
                <a:spLocks noChangeArrowheads="1"/>
              </p:cNvSpPr>
              <p:nvPr/>
            </p:nvSpPr>
            <p:spPr bwMode="auto">
              <a:xfrm>
                <a:off x="5127797" y="5975122"/>
                <a:ext cx="1927229" cy="79536"/>
              </a:xfrm>
              <a:prstGeom prst="rect">
                <a:avLst/>
              </a:prstGeom>
              <a:solidFill>
                <a:srgbClr val="808080">
                  <a:alpha val="1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 name="Rectangle 13">
                <a:extLst>
                  <a:ext uri="{FF2B5EF4-FFF2-40B4-BE49-F238E27FC236}">
                    <a16:creationId xmlns:a16="http://schemas.microsoft.com/office/drawing/2014/main" id="{6C7E4223-C1EF-4B2F-B519-7E38AA26A728}"/>
                  </a:ext>
                </a:extLst>
              </p:cNvPr>
              <p:cNvSpPr>
                <a:spLocks noChangeArrowheads="1"/>
              </p:cNvSpPr>
              <p:nvPr/>
            </p:nvSpPr>
            <p:spPr bwMode="auto">
              <a:xfrm>
                <a:off x="629400" y="5975122"/>
                <a:ext cx="1933347" cy="79536"/>
              </a:xfrm>
              <a:prstGeom prst="rect">
                <a:avLst/>
              </a:prstGeom>
              <a:solidFill>
                <a:srgbClr val="808080">
                  <a:alpha val="1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19" name="Live area">
              <a:extLst>
                <a:ext uri="{FF2B5EF4-FFF2-40B4-BE49-F238E27FC236}">
                  <a16:creationId xmlns:a16="http://schemas.microsoft.com/office/drawing/2014/main" id="{CBBB070F-856B-432B-880E-8FAB10EFDB3F}"/>
                </a:ext>
              </a:extLst>
            </p:cNvPr>
            <p:cNvSpPr/>
            <p:nvPr/>
          </p:nvSpPr>
          <p:spPr>
            <a:xfrm>
              <a:off x="628650" y="1950267"/>
              <a:ext cx="10934700" cy="4079875"/>
            </a:xfrm>
            <a:custGeom>
              <a:avLst/>
              <a:gdLst>
                <a:gd name="connsiteX0" fmla="*/ 0 w 10931999"/>
                <a:gd name="connsiteY0" fmla="*/ 0 h 5537797"/>
                <a:gd name="connsiteX1" fmla="*/ 10931999 w 10931999"/>
                <a:gd name="connsiteY1" fmla="*/ 0 h 5537797"/>
                <a:gd name="connsiteX2" fmla="*/ 10931999 w 10931999"/>
                <a:gd name="connsiteY2" fmla="*/ 5537797 h 5537797"/>
                <a:gd name="connsiteX3" fmla="*/ 0 w 10931999"/>
                <a:gd name="connsiteY3" fmla="*/ 5537797 h 5537797"/>
              </a:gdLst>
              <a:ahLst/>
              <a:cxnLst>
                <a:cxn ang="0">
                  <a:pos x="connsiteX0" y="connsiteY0"/>
                </a:cxn>
                <a:cxn ang="0">
                  <a:pos x="connsiteX1" y="connsiteY1"/>
                </a:cxn>
                <a:cxn ang="0">
                  <a:pos x="connsiteX2" y="connsiteY2"/>
                </a:cxn>
                <a:cxn ang="0">
                  <a:pos x="connsiteX3" y="connsiteY3"/>
                </a:cxn>
              </a:cxnLst>
              <a:rect l="l" t="t" r="r" b="b"/>
              <a:pathLst>
                <a:path w="10931999" h="5537797">
                  <a:moveTo>
                    <a:pt x="0" y="0"/>
                  </a:moveTo>
                  <a:lnTo>
                    <a:pt x="10931999" y="0"/>
                  </a:lnTo>
                  <a:lnTo>
                    <a:pt x="10931999" y="5537797"/>
                  </a:lnTo>
                  <a:lnTo>
                    <a:pt x="0" y="5537797"/>
                  </a:lnTo>
                  <a:close/>
                </a:path>
              </a:pathLst>
            </a:custGeom>
            <a:noFill/>
            <a:ln w="9525">
              <a:solidFill>
                <a:srgbClr val="F04C3E">
                  <a:alpha val="35000"/>
                </a:srgb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schemeClr val="bg1"/>
                </a:solidFill>
              </a:endParaRPr>
            </a:p>
          </p:txBody>
        </p:sp>
        <p:sp>
          <p:nvSpPr>
            <p:cNvPr id="120" name="Footnote example">
              <a:extLst>
                <a:ext uri="{FF2B5EF4-FFF2-40B4-BE49-F238E27FC236}">
                  <a16:creationId xmlns:a16="http://schemas.microsoft.com/office/drawing/2014/main" id="{F94D2ACE-A1A7-4283-9707-07D631C9B5AA}"/>
                </a:ext>
              </a:extLst>
            </p:cNvPr>
            <p:cNvSpPr txBox="1"/>
            <p:nvPr/>
          </p:nvSpPr>
          <p:spPr>
            <a:xfrm>
              <a:off x="630000" y="6030142"/>
              <a:ext cx="9030914" cy="415498"/>
            </a:xfrm>
            <a:prstGeom prst="rect">
              <a:avLst/>
            </a:prstGeom>
            <a:noFill/>
          </p:spPr>
          <p:txBody>
            <a:bodyPr wrap="square" lIns="0" tIns="0" rIns="0" bIns="0" rtlCol="0" anchor="b">
              <a:spAutoFit/>
            </a:bodyPr>
            <a:lstStyle/>
            <a:p>
              <a:pPr lvl="0">
                <a:lnSpc>
                  <a:spcPct val="90000"/>
                </a:lnSpc>
                <a:defRPr/>
              </a:pPr>
              <a:r>
                <a:rPr lang="en-US" sz="1000">
                  <a:solidFill>
                    <a:prstClr val="white">
                      <a:lumMod val="65000"/>
                    </a:prstClr>
                  </a:solidFill>
                  <a:sym typeface="Trebuchet MS" panose="020B0603020202020204" pitchFamily="34" charset="0"/>
                </a:rPr>
                <a:t>1. xxxx  2. xxxx  3. xxxx</a:t>
              </a:r>
            </a:p>
            <a:p>
              <a:pPr lvl="0">
                <a:lnSpc>
                  <a:spcPct val="90000"/>
                </a:lnSpc>
                <a:defRPr/>
              </a:pPr>
              <a:r>
                <a:rPr lang="en-US" sz="1000">
                  <a:solidFill>
                    <a:prstClr val="white">
                      <a:lumMod val="65000"/>
                    </a:prstClr>
                  </a:solidFill>
                  <a:sym typeface="Trebuchet MS" panose="020B0603020202020204" pitchFamily="34" charset="0"/>
                </a:rPr>
                <a:t>Note: List footnotes in numerical order. Footnote numbers are not bracketed. Use 10pt font. Do not put a period at the end of the note or the source</a:t>
              </a:r>
            </a:p>
            <a:p>
              <a:pPr lvl="0">
                <a:lnSpc>
                  <a:spcPct val="90000"/>
                </a:lnSpc>
                <a:defRPr/>
              </a:pPr>
              <a:r>
                <a:rPr lang="en-US" sz="1000">
                  <a:solidFill>
                    <a:prstClr val="white">
                      <a:lumMod val="65000"/>
                    </a:prstClr>
                  </a:solidFill>
                  <a:sym typeface="Trebuchet MS" panose="020B0603020202020204" pitchFamily="34" charset="0"/>
                </a:rPr>
                <a:t>Source: Include a source for every chart that you use. Separate sources with a semicolon; BCG-related sources go at the end</a:t>
              </a:r>
            </a:p>
          </p:txBody>
        </p:sp>
      </p:grpSp>
    </p:spTree>
    <p:extLst>
      <p:ext uri="{BB962C8B-B14F-4D97-AF65-F5344CB8AC3E}">
        <p14:creationId xmlns:p14="http://schemas.microsoft.com/office/powerpoint/2010/main" val="99364783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D. Title Slid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84" imgH="384" progId="TCLayout.ActiveDocument.1">
                  <p:embed/>
                </p:oleObj>
              </mc:Choice>
              <mc:Fallback>
                <p:oleObj name="think-cell Slide" r:id="rId4" imgW="384" imgH="384"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hidden="1"/>
          <p:cNvSpPr/>
          <p:nvPr userDrawn="1">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93000"/>
              </a:lnSpc>
              <a:spcBef>
                <a:spcPct val="0"/>
              </a:spcBef>
              <a:spcAft>
                <a:spcPct val="0"/>
              </a:spcAft>
            </a:pPr>
            <a:endParaRPr lang="en-US" sz="5400" b="0" i="0" baseline="0">
              <a:solidFill>
                <a:srgbClr val="FFFFFF"/>
              </a:solidFill>
              <a:latin typeface="+mn-lt"/>
              <a:ea typeface="+mn-ea"/>
              <a:cs typeface="+mn-cs"/>
              <a:sym typeface="Arial" panose="020B0604020202020204" pitchFamily="34" charset="0"/>
            </a:endParaRPr>
          </a:p>
        </p:txBody>
      </p:sp>
      <p:sp>
        <p:nvSpPr>
          <p:cNvPr id="5" name="TitleTopPlaceholder">
            <a:extLst>
              <a:ext uri="{FF2B5EF4-FFF2-40B4-BE49-F238E27FC236}">
                <a16:creationId xmlns:a16="http://schemas.microsoft.com/office/drawing/2014/main" id="{1BF17556-80E3-5786-DA4F-1FD6A7ACEB31}"/>
              </a:ext>
            </a:extLst>
          </p:cNvPr>
          <p:cNvSpPr>
            <a:spLocks noChangeArrowheads="1"/>
          </p:cNvSpPr>
          <p:nvPr userDrawn="1"/>
        </p:nvSpPr>
        <p:spPr bwMode="ltGray">
          <a:xfrm>
            <a:off x="2834206" y="3245970"/>
            <a:ext cx="2834204" cy="436455"/>
          </a:xfrm>
          <a:prstGeom prst="rect">
            <a:avLst/>
          </a:prstGeom>
          <a:solidFill>
            <a:srgbClr val="5E8BFF">
              <a:alpha val="76863"/>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6" name="TitleTopPlaceholder">
            <a:extLst>
              <a:ext uri="{FF2B5EF4-FFF2-40B4-BE49-F238E27FC236}">
                <a16:creationId xmlns:a16="http://schemas.microsoft.com/office/drawing/2014/main" id="{E85F80DE-95DF-C53E-ACB4-64F139108A34}"/>
              </a:ext>
            </a:extLst>
          </p:cNvPr>
          <p:cNvSpPr>
            <a:spLocks noChangeArrowheads="1"/>
          </p:cNvSpPr>
          <p:nvPr userDrawn="1"/>
        </p:nvSpPr>
        <p:spPr bwMode="ltGray">
          <a:xfrm>
            <a:off x="2" y="3245969"/>
            <a:ext cx="2834204" cy="436455"/>
          </a:xfrm>
          <a:prstGeom prst="rect">
            <a:avLst/>
          </a:prstGeom>
          <a:solidFill>
            <a:srgbClr val="FFC000">
              <a:alpha val="80000"/>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7" name="TitleTopPlaceholder">
            <a:extLst>
              <a:ext uri="{FF2B5EF4-FFF2-40B4-BE49-F238E27FC236}">
                <a16:creationId xmlns:a16="http://schemas.microsoft.com/office/drawing/2014/main" id="{A4EF63A6-6D26-A9D6-3E7B-51279A6BD955}"/>
              </a:ext>
            </a:extLst>
          </p:cNvPr>
          <p:cNvSpPr>
            <a:spLocks noChangeArrowheads="1"/>
          </p:cNvSpPr>
          <p:nvPr userDrawn="1"/>
        </p:nvSpPr>
        <p:spPr bwMode="ltGray">
          <a:xfrm>
            <a:off x="5181341" y="3246845"/>
            <a:ext cx="7010659" cy="436455"/>
          </a:xfrm>
          <a:prstGeom prst="rect">
            <a:avLst/>
          </a:prstGeom>
          <a:solidFill>
            <a:srgbClr val="009900">
              <a:alpha val="68627"/>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8" name="Content Placeholder 3">
            <a:extLst>
              <a:ext uri="{FF2B5EF4-FFF2-40B4-BE49-F238E27FC236}">
                <a16:creationId xmlns:a16="http://schemas.microsoft.com/office/drawing/2014/main" id="{187FD933-4633-25B3-D0CD-C3D2DF762036}"/>
              </a:ext>
            </a:extLst>
          </p:cNvPr>
          <p:cNvSpPr>
            <a:spLocks noGrp="1"/>
          </p:cNvSpPr>
          <p:nvPr>
            <p:ph sz="quarter" idx="10" hasCustomPrompt="1"/>
          </p:nvPr>
        </p:nvSpPr>
        <p:spPr>
          <a:xfrm>
            <a:off x="3586136" y="4940989"/>
            <a:ext cx="4459805" cy="307777"/>
          </a:xfrm>
          <a:prstGeom prst="rect">
            <a:avLst/>
          </a:prstGeom>
        </p:spPr>
        <p:txBody>
          <a:bodyPr lIns="91440" tIns="45720" rIns="91440" bIns="45720">
            <a:noAutofit/>
          </a:bodyPr>
          <a:lstStyle>
            <a:lvl1pPr>
              <a:lnSpc>
                <a:spcPct val="100000"/>
              </a:lnSpc>
              <a:defRPr sz="1400" b="1" baseline="0">
                <a:solidFill>
                  <a:srgbClr val="002960"/>
                </a:solidFill>
                <a:latin typeface="Arial" panose="020B0604020202020204" pitchFamily="34" charset="0"/>
                <a:cs typeface="Arial" panose="020B0604020202020204" pitchFamily="34" charset="0"/>
                <a:sym typeface="Arial" panose="020B0604020202020204" pitchFamily="34" charset="0"/>
              </a:defRPr>
            </a:lvl1pPr>
            <a:lvl3pPr>
              <a:defRPr/>
            </a:lvl3pPr>
          </a:lstStyle>
          <a:p>
            <a:pPr lvl="0"/>
            <a:r>
              <a:rPr lang="en-US"/>
              <a:t>Click to edit Master subtitle style</a:t>
            </a:r>
          </a:p>
        </p:txBody>
      </p:sp>
      <p:pic>
        <p:nvPicPr>
          <p:cNvPr id="9" name="Picture 4" descr="http://upload.wikimedia.org/wikipedia/commons/thumb/8/82/Seal_of_Massachusetts.svg/2000px-Seal_of_Massachusetts.svg.png">
            <a:extLst>
              <a:ext uri="{FF2B5EF4-FFF2-40B4-BE49-F238E27FC236}">
                <a16:creationId xmlns:a16="http://schemas.microsoft.com/office/drawing/2014/main" id="{9B3DEB20-A0CE-FB0F-2315-C2C8E8B1A1D7}"/>
              </a:ext>
            </a:extLst>
          </p:cNvPr>
          <p:cNvPicPr>
            <a:picLocks noChangeAspect="1" noChangeArrowheads="1"/>
          </p:cNvPicPr>
          <p:nvPr userDrawn="1"/>
        </p:nvPicPr>
        <p:blipFill>
          <a:blip r:embed="rId6"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09650" y="1595665"/>
            <a:ext cx="2747899" cy="2747736"/>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0" name="McK Disclaimer">
            <a:extLst>
              <a:ext uri="{FF2B5EF4-FFF2-40B4-BE49-F238E27FC236}">
                <a16:creationId xmlns:a16="http://schemas.microsoft.com/office/drawing/2014/main" id="{931A5202-F66D-4DBD-27E9-AC4B1A7B30EB}"/>
              </a:ext>
            </a:extLst>
          </p:cNvPr>
          <p:cNvSpPr>
            <a:spLocks noChangeArrowheads="1"/>
          </p:cNvSpPr>
          <p:nvPr userDrawn="1"/>
        </p:nvSpPr>
        <p:spPr bwMode="auto">
          <a:xfrm>
            <a:off x="3586136" y="4343401"/>
            <a:ext cx="7488264"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p>
            <a:pPr defTabSz="803755" eaLnBrk="0" hangingPunct="0"/>
            <a:r>
              <a:rPr lang="en-US" sz="2000">
                <a:solidFill>
                  <a:srgbClr val="002960"/>
                </a:solidFill>
                <a:ea typeface="ＭＳ Ｐゴシック"/>
                <a:cs typeface="Arial" panose="020B0604020202020204" pitchFamily="34" charset="0"/>
                <a:sym typeface="Arial" panose="020B0604020202020204" pitchFamily="34" charset="0"/>
              </a:rPr>
              <a:t>Executive Office of Health and Human Services</a:t>
            </a:r>
          </a:p>
        </p:txBody>
      </p:sp>
      <p:sp>
        <p:nvSpPr>
          <p:cNvPr id="12" name="Rectangle 1026">
            <a:extLst>
              <a:ext uri="{FF2B5EF4-FFF2-40B4-BE49-F238E27FC236}">
                <a16:creationId xmlns:a16="http://schemas.microsoft.com/office/drawing/2014/main" id="{3ABBC97F-7F02-6FD5-AFB4-0DA200C09156}"/>
              </a:ext>
            </a:extLst>
          </p:cNvPr>
          <p:cNvSpPr>
            <a:spLocks noGrp="1" noChangeArrowheads="1"/>
          </p:cNvSpPr>
          <p:nvPr>
            <p:ph type="ctrTitle"/>
          </p:nvPr>
        </p:nvSpPr>
        <p:spPr bwMode="auto">
          <a:xfrm>
            <a:off x="3586137" y="2171189"/>
            <a:ext cx="7385660" cy="984885"/>
          </a:xfrm>
          <a:prstGeom prst="rect">
            <a:avLst/>
          </a:prstGeom>
        </p:spPr>
        <p:txBody>
          <a:bodyPr vert="horz" anchor="ctr">
            <a:noAutofit/>
          </a:bodyPr>
          <a:lstStyle>
            <a:lvl1pPr>
              <a:defRPr sz="3200" b="1" baseline="0">
                <a:solidFill>
                  <a:srgbClr val="002960"/>
                </a:solidFill>
                <a:latin typeface="Arial" panose="020B0604020202020204" pitchFamily="34" charset="0"/>
                <a:ea typeface="+mj-ea"/>
                <a:cs typeface="Arial" panose="020B0604020202020204" pitchFamily="34" charset="0"/>
                <a:sym typeface="Arial" panose="020B0604020202020204" pitchFamily="34" charset="0"/>
              </a:defRPr>
            </a:lvl1pPr>
          </a:lstStyle>
          <a:p>
            <a:pPr lvl="0"/>
            <a:r>
              <a:rPr lang="en-US" noProof="0"/>
              <a:t>Click to edit Master title style</a:t>
            </a:r>
          </a:p>
        </p:txBody>
      </p:sp>
      <p:sp>
        <p:nvSpPr>
          <p:cNvPr id="13" name="McK Disclaimer">
            <a:extLst>
              <a:ext uri="{FF2B5EF4-FFF2-40B4-BE49-F238E27FC236}">
                <a16:creationId xmlns:a16="http://schemas.microsoft.com/office/drawing/2014/main" id="{C64F50EC-4DAD-6AA5-7C80-DC0D3D320EF0}"/>
              </a:ext>
            </a:extLst>
          </p:cNvPr>
          <p:cNvSpPr>
            <a:spLocks noChangeArrowheads="1"/>
          </p:cNvSpPr>
          <p:nvPr userDrawn="1"/>
        </p:nvSpPr>
        <p:spPr bwMode="auto">
          <a:xfrm>
            <a:off x="3586137" y="5983586"/>
            <a:ext cx="6828367"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p>
            <a:pPr defTabSz="803755" eaLnBrk="0" hangingPunct="0"/>
            <a:r>
              <a:rPr lang="en-US" sz="1000">
                <a:solidFill>
                  <a:srgbClr val="002960"/>
                </a:solidFill>
                <a:ea typeface="ＭＳ Ｐゴシック"/>
                <a:cs typeface="Arial" panose="020B0604020202020204" pitchFamily="34" charset="0"/>
                <a:sym typeface="Arial" panose="020B0604020202020204" pitchFamily="34" charset="0"/>
              </a:rPr>
              <a:t>DRAFT &amp; CONFIDENTIAL; FOR POLICY DEVELOPMENT PURPOSES ONLY</a:t>
            </a:r>
          </a:p>
        </p:txBody>
      </p:sp>
    </p:spTree>
    <p:extLst>
      <p:ext uri="{BB962C8B-B14F-4D97-AF65-F5344CB8AC3E}">
        <p14:creationId xmlns:p14="http://schemas.microsoft.com/office/powerpoint/2010/main" val="312187734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Text">
    <p:bg>
      <p:bgPr>
        <a:solidFill>
          <a:srgbClr val="F2F2F2"/>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C4D8866B-31A2-4618-8A6D-77A4E95FF41B}"/>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4" name="think-cell data - do not delete" hidden="1">
                        <a:extLst>
                          <a:ext uri="{FF2B5EF4-FFF2-40B4-BE49-F238E27FC236}">
                            <a16:creationId xmlns:a16="http://schemas.microsoft.com/office/drawing/2014/main" id="{C4D8866B-31A2-4618-8A6D-77A4E95FF41B}"/>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8" name="Text Placeholder 7">
            <a:extLst>
              <a:ext uri="{FF2B5EF4-FFF2-40B4-BE49-F238E27FC236}">
                <a16:creationId xmlns:a16="http://schemas.microsoft.com/office/drawing/2014/main" id="{1F54B2F8-C51F-4566-BAC0-8A0C8E575488}"/>
              </a:ext>
            </a:extLst>
          </p:cNvPr>
          <p:cNvSpPr>
            <a:spLocks noGrp="1"/>
          </p:cNvSpPr>
          <p:nvPr>
            <p:ph type="body" sz="quarter" idx="10"/>
          </p:nvPr>
        </p:nvSpPr>
        <p:spPr>
          <a:xfrm>
            <a:off x="628650" y="1950267"/>
            <a:ext cx="10934700" cy="4079875"/>
          </a:xfrm>
        </p:spPr>
        <p:txBody>
          <a:bodyPr/>
          <a:lstStyle>
            <a:lvl1pPr>
              <a:lnSpc>
                <a:spcPct val="100000"/>
              </a:lnSpc>
              <a:spcBef>
                <a:spcPts val="0"/>
              </a:spcBef>
              <a:spcAft>
                <a:spcPts val="0"/>
              </a:spcAft>
              <a:defRPr sz="2000">
                <a:latin typeface="+mn-lt"/>
                <a:ea typeface="+mn-ea"/>
                <a:cs typeface="+mn-cs"/>
                <a:sym typeface="Arial" panose="020B0604020202020204" pitchFamily="34" charset="0"/>
              </a:defRPr>
            </a:lvl1pPr>
            <a:lvl2pPr>
              <a:lnSpc>
                <a:spcPct val="100000"/>
              </a:lnSpc>
              <a:spcBef>
                <a:spcPts val="0"/>
              </a:spcBef>
              <a:spcAft>
                <a:spcPts val="0"/>
              </a:spcAft>
              <a:defRPr sz="2000">
                <a:latin typeface="+mn-lt"/>
                <a:ea typeface="+mn-ea"/>
                <a:cs typeface="+mn-cs"/>
                <a:sym typeface="Arial" panose="020B0604020202020204" pitchFamily="34" charset="0"/>
              </a:defRPr>
            </a:lvl2pPr>
            <a:lvl3pPr>
              <a:lnSpc>
                <a:spcPct val="100000"/>
              </a:lnSpc>
              <a:spcBef>
                <a:spcPts val="0"/>
              </a:spcBef>
              <a:spcAft>
                <a:spcPts val="0"/>
              </a:spcAft>
              <a:defRPr sz="2000">
                <a:latin typeface="+mn-lt"/>
                <a:ea typeface="+mn-ea"/>
                <a:cs typeface="+mn-cs"/>
                <a:sym typeface="Arial" panose="020B0604020202020204" pitchFamily="34" charset="0"/>
              </a:defRPr>
            </a:lvl3pPr>
            <a:lvl4pPr>
              <a:lnSpc>
                <a:spcPct val="100000"/>
              </a:lnSpc>
              <a:spcBef>
                <a:spcPts val="0"/>
              </a:spcBef>
              <a:spcAft>
                <a:spcPts val="0"/>
              </a:spcAft>
              <a:defRPr sz="2800">
                <a:latin typeface="+mn-lt"/>
                <a:ea typeface="+mn-ea"/>
                <a:cs typeface="+mn-cs"/>
                <a:sym typeface="Arial" panose="020B0604020202020204" pitchFamily="34" charset="0"/>
              </a:defRPr>
            </a:lvl4pPr>
            <a:lvl5pPr>
              <a:lnSpc>
                <a:spcPct val="100000"/>
              </a:lnSpc>
              <a:spcBef>
                <a:spcPts val="0"/>
              </a:spcBef>
              <a:spcAft>
                <a:spcPts val="0"/>
              </a:spcAft>
              <a:defRPr sz="2800">
                <a:latin typeface="+mn-lt"/>
                <a:ea typeface="+mn-ea"/>
                <a:cs typeface="+mn-cs"/>
                <a:sym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9" name="Title 4">
            <a:extLst>
              <a:ext uri="{FF2B5EF4-FFF2-40B4-BE49-F238E27FC236}">
                <a16:creationId xmlns:a16="http://schemas.microsoft.com/office/drawing/2014/main" id="{D23D9478-0E46-415A-B497-67E07ED2325D}"/>
              </a:ext>
            </a:extLst>
          </p:cNvPr>
          <p:cNvSpPr>
            <a:spLocks noGrp="1"/>
          </p:cNvSpPr>
          <p:nvPr>
            <p:ph type="title" hasCustomPrompt="1"/>
          </p:nvPr>
        </p:nvSpPr>
        <p:spPr>
          <a:xfrm>
            <a:off x="630000" y="622800"/>
            <a:ext cx="10933200" cy="523220"/>
          </a:xfrm>
          <a:prstGeom prst="rect">
            <a:avLst/>
          </a:prstGeom>
        </p:spPr>
        <p:txBody>
          <a:bodyPr vert="horz" wrap="square" lIns="0" tIns="0" rIns="0" bIns="0" anchor="t" anchorCtr="0">
            <a:noAutofit/>
          </a:bodyPr>
          <a:lstStyle>
            <a:lvl1pPr marL="0" indent="0" algn="l">
              <a:lnSpc>
                <a:spcPct val="100000"/>
              </a:lnSpc>
              <a:spcBef>
                <a:spcPct val="0"/>
              </a:spcBef>
              <a:spcAft>
                <a:spcPts val="0"/>
              </a:spcAft>
              <a:defRPr sz="3400" b="1" i="0" u="none" kern="1200" spc="0">
                <a:solidFill>
                  <a:srgbClr val="002960"/>
                </a:solidFill>
                <a:latin typeface="+mj-lt"/>
                <a:ea typeface="+mj-ea"/>
                <a:cs typeface="+mj-cs"/>
                <a:sym typeface="Arial" panose="020B0604020202020204" pitchFamily="34" charset="0"/>
              </a:defRPr>
            </a:lvl1pPr>
          </a:lstStyle>
          <a:p>
            <a:pPr lvl="0"/>
            <a:r>
              <a:rPr lang="en-US"/>
              <a:t>Click to add title</a:t>
            </a:r>
          </a:p>
        </p:txBody>
      </p:sp>
      <p:sp>
        <p:nvSpPr>
          <p:cNvPr id="12" name="TextBox 11">
            <a:extLst>
              <a:ext uri="{FF2B5EF4-FFF2-40B4-BE49-F238E27FC236}">
                <a16:creationId xmlns:a16="http://schemas.microsoft.com/office/drawing/2014/main" id="{F6C7CF76-6CAE-4162-9857-F796E9E0067D}"/>
              </a:ext>
            </a:extLst>
          </p:cNvPr>
          <p:cNvSpPr txBox="1"/>
          <p:nvPr userDrawn="1"/>
        </p:nvSpPr>
        <p:spPr>
          <a:xfrm>
            <a:off x="8077199" y="6611832"/>
            <a:ext cx="3745747" cy="15388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Autofit/>
          </a:bodyPr>
          <a:lstStyle>
            <a:lvl1pPr marL="0" lvl="0" indent="0" defTabSz="895255" eaLnBrk="1" hangingPunct="1">
              <a:buClr>
                <a:schemeClr val="tx2"/>
              </a:buClr>
              <a:defRPr baseline="0">
                <a:latin typeface="+mn-lt"/>
              </a:defRPr>
            </a:lvl1pPr>
            <a:lvl2pPr marL="193655" lvl="1" indent="-192067" defTabSz="895255" eaLnBrk="1" hangingPunct="1">
              <a:buClr>
                <a:schemeClr val="tx2"/>
              </a:buClr>
              <a:buSzPct val="125000"/>
              <a:buFont typeface="Arial" charset="0"/>
              <a:buChar char="▪"/>
              <a:defRPr baseline="0">
                <a:latin typeface="+mn-lt"/>
              </a:defRPr>
            </a:lvl2pPr>
            <a:lvl3pPr marL="457151" lvl="2" indent="-261910" defTabSz="895255" eaLnBrk="1" hangingPunct="1">
              <a:buClr>
                <a:schemeClr val="tx2"/>
              </a:buClr>
              <a:buSzPct val="120000"/>
              <a:buFont typeface="Arial" charset="0"/>
              <a:buChar char="–"/>
              <a:defRPr baseline="0">
                <a:latin typeface="+mn-lt"/>
              </a:defRPr>
            </a:lvl3pPr>
            <a:lvl4pPr marL="614298" lvl="3" indent="-155558" defTabSz="895255" eaLnBrk="1" hangingPunct="1">
              <a:buClr>
                <a:schemeClr val="tx2"/>
              </a:buClr>
              <a:buSzPct val="120000"/>
              <a:buFont typeface="Arial" charset="0"/>
              <a:buChar char="▫"/>
              <a:defRPr baseline="0">
                <a:latin typeface="+mn-lt"/>
              </a:defRPr>
            </a:lvl4pPr>
            <a:lvl5pPr marL="749728" lvl="4" indent="-130162" defTabSz="895255" eaLnBrk="1" hangingPunct="1">
              <a:buClr>
                <a:schemeClr val="tx2"/>
              </a:buClr>
              <a:buSzPct val="89000"/>
              <a:buFont typeface="Arial" charset="0"/>
              <a:buChar char="-"/>
              <a:defRPr baseline="0">
                <a:latin typeface="+mn-lt"/>
              </a:defRPr>
            </a:lvl5pPr>
            <a:lvl6pPr marL="749728" indent="-130162" defTabSz="895255" fontAlgn="base">
              <a:spcBef>
                <a:spcPct val="0"/>
              </a:spcBef>
              <a:spcAft>
                <a:spcPct val="0"/>
              </a:spcAft>
              <a:buClr>
                <a:schemeClr val="tx2"/>
              </a:buClr>
              <a:buSzPct val="89000"/>
              <a:buFont typeface="Arial" charset="0"/>
              <a:buChar char="-"/>
              <a:defRPr baseline="0">
                <a:latin typeface="+mn-lt"/>
              </a:defRPr>
            </a:lvl6pPr>
            <a:lvl7pPr marL="749728" indent="-130162" defTabSz="895255" fontAlgn="base">
              <a:spcBef>
                <a:spcPct val="0"/>
              </a:spcBef>
              <a:spcAft>
                <a:spcPct val="0"/>
              </a:spcAft>
              <a:buClr>
                <a:schemeClr val="tx2"/>
              </a:buClr>
              <a:buSzPct val="89000"/>
              <a:buFont typeface="Arial" charset="0"/>
              <a:buChar char="-"/>
              <a:defRPr baseline="0">
                <a:latin typeface="+mn-lt"/>
              </a:defRPr>
            </a:lvl7pPr>
            <a:lvl8pPr marL="749728" indent="-130162" defTabSz="895255" fontAlgn="base">
              <a:spcBef>
                <a:spcPct val="0"/>
              </a:spcBef>
              <a:spcAft>
                <a:spcPct val="0"/>
              </a:spcAft>
              <a:buClr>
                <a:schemeClr val="tx2"/>
              </a:buClr>
              <a:buSzPct val="89000"/>
              <a:buFont typeface="Arial" charset="0"/>
              <a:buChar char="-"/>
              <a:defRPr baseline="0">
                <a:latin typeface="+mn-lt"/>
              </a:defRPr>
            </a:lvl8pPr>
            <a:lvl9pPr marL="749728" indent="-130162" defTabSz="895255" fontAlgn="base">
              <a:spcBef>
                <a:spcPct val="0"/>
              </a:spcBef>
              <a:spcAft>
                <a:spcPct val="0"/>
              </a:spcAft>
              <a:buClr>
                <a:schemeClr val="tx2"/>
              </a:buClr>
              <a:buSzPct val="89000"/>
              <a:buFont typeface="Arial" charset="0"/>
              <a:buChar char="-"/>
              <a:defRPr baseline="0">
                <a:latin typeface="+mn-lt"/>
              </a:defRPr>
            </a:lvl9pPr>
          </a:lstStyle>
          <a:p>
            <a:pPr>
              <a:buClr>
                <a:srgbClr val="000000"/>
              </a:buClr>
            </a:pPr>
            <a:r>
              <a:rPr lang="en-US" sz="1000">
                <a:solidFill>
                  <a:srgbClr val="000000"/>
                </a:solidFill>
                <a:cs typeface="Arial" panose="020B0604020202020204" pitchFamily="34" charset="0"/>
                <a:sym typeface="Arial" panose="020B0604020202020204" pitchFamily="34" charset="0"/>
              </a:rPr>
              <a:t>DRAFT &amp; Confidential – for policy development purposes only   |</a:t>
            </a:r>
          </a:p>
        </p:txBody>
      </p:sp>
    </p:spTree>
    <p:extLst>
      <p:ext uri="{BB962C8B-B14F-4D97-AF65-F5344CB8AC3E}">
        <p14:creationId xmlns:p14="http://schemas.microsoft.com/office/powerpoint/2010/main" val="137720334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D. Title Only">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7E939350-B9CD-4CFF-BA12-901AFF1E751B}"/>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7E939350-B9CD-4CFF-BA12-901AFF1E751B}"/>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7" name="Date Placeholder 56"/>
          <p:cNvSpPr>
            <a:spLocks noGrp="1"/>
          </p:cNvSpPr>
          <p:nvPr>
            <p:ph type="dt" sz="half" idx="14"/>
          </p:nvPr>
        </p:nvSpPr>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7"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8" name="Title 7"/>
          <p:cNvSpPr>
            <a:spLocks noGrp="1"/>
          </p:cNvSpPr>
          <p:nvPr>
            <p:ph type="title" hasCustomPrompt="1"/>
          </p:nvPr>
        </p:nvSpPr>
        <p:spPr>
          <a:xfrm>
            <a:off x="630000" y="622800"/>
            <a:ext cx="10933350" cy="369332"/>
          </a:xfrm>
        </p:spPr>
        <p:txBody>
          <a:bodyPr vert="horz"/>
          <a:lstStyle>
            <a:lvl1pPr>
              <a:defRPr>
                <a:solidFill>
                  <a:srgbClr val="002960"/>
                </a:solidFill>
                <a:latin typeface="+mj-lt"/>
                <a:ea typeface="+mj-ea"/>
                <a:cs typeface="+mj-cs"/>
                <a:sym typeface="Arial" panose="020B0604020202020204" pitchFamily="34" charset="0"/>
              </a:defRPr>
            </a:lvl1pPr>
          </a:lstStyle>
          <a:p>
            <a:r>
              <a:rPr lang="en-US"/>
              <a:t>Click to add title</a:t>
            </a:r>
          </a:p>
        </p:txBody>
      </p:sp>
      <p:sp>
        <p:nvSpPr>
          <p:cNvPr id="15" name="TextBox 14">
            <a:extLst>
              <a:ext uri="{FF2B5EF4-FFF2-40B4-BE49-F238E27FC236}">
                <a16:creationId xmlns:a16="http://schemas.microsoft.com/office/drawing/2014/main" id="{43357170-3BA7-429B-9FD2-34D04E5CBF0A}"/>
              </a:ext>
            </a:extLst>
          </p:cNvPr>
          <p:cNvSpPr txBox="1"/>
          <p:nvPr userDrawn="1"/>
        </p:nvSpPr>
        <p:spPr>
          <a:xfrm>
            <a:off x="8077199" y="6611832"/>
            <a:ext cx="3745747" cy="15388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Autofit/>
          </a:bodyPr>
          <a:lstStyle>
            <a:lvl1pPr marL="0" lvl="0" indent="0" defTabSz="895255" eaLnBrk="1" hangingPunct="1">
              <a:buClr>
                <a:schemeClr val="tx2"/>
              </a:buClr>
              <a:defRPr baseline="0">
                <a:latin typeface="+mn-lt"/>
              </a:defRPr>
            </a:lvl1pPr>
            <a:lvl2pPr marL="193655" lvl="1" indent="-192067" defTabSz="895255" eaLnBrk="1" hangingPunct="1">
              <a:buClr>
                <a:schemeClr val="tx2"/>
              </a:buClr>
              <a:buSzPct val="125000"/>
              <a:buFont typeface="Arial" charset="0"/>
              <a:buChar char="▪"/>
              <a:defRPr baseline="0">
                <a:latin typeface="+mn-lt"/>
              </a:defRPr>
            </a:lvl2pPr>
            <a:lvl3pPr marL="457151" lvl="2" indent="-261910" defTabSz="895255" eaLnBrk="1" hangingPunct="1">
              <a:buClr>
                <a:schemeClr val="tx2"/>
              </a:buClr>
              <a:buSzPct val="120000"/>
              <a:buFont typeface="Arial" charset="0"/>
              <a:buChar char="–"/>
              <a:defRPr baseline="0">
                <a:latin typeface="+mn-lt"/>
              </a:defRPr>
            </a:lvl3pPr>
            <a:lvl4pPr marL="614298" lvl="3" indent="-155558" defTabSz="895255" eaLnBrk="1" hangingPunct="1">
              <a:buClr>
                <a:schemeClr val="tx2"/>
              </a:buClr>
              <a:buSzPct val="120000"/>
              <a:buFont typeface="Arial" charset="0"/>
              <a:buChar char="▫"/>
              <a:defRPr baseline="0">
                <a:latin typeface="+mn-lt"/>
              </a:defRPr>
            </a:lvl4pPr>
            <a:lvl5pPr marL="749728" lvl="4" indent="-130162" defTabSz="895255" eaLnBrk="1" hangingPunct="1">
              <a:buClr>
                <a:schemeClr val="tx2"/>
              </a:buClr>
              <a:buSzPct val="89000"/>
              <a:buFont typeface="Arial" charset="0"/>
              <a:buChar char="-"/>
              <a:defRPr baseline="0">
                <a:latin typeface="+mn-lt"/>
              </a:defRPr>
            </a:lvl5pPr>
            <a:lvl6pPr marL="749728" indent="-130162" defTabSz="895255" fontAlgn="base">
              <a:spcBef>
                <a:spcPct val="0"/>
              </a:spcBef>
              <a:spcAft>
                <a:spcPct val="0"/>
              </a:spcAft>
              <a:buClr>
                <a:schemeClr val="tx2"/>
              </a:buClr>
              <a:buSzPct val="89000"/>
              <a:buFont typeface="Arial" charset="0"/>
              <a:buChar char="-"/>
              <a:defRPr baseline="0">
                <a:latin typeface="+mn-lt"/>
              </a:defRPr>
            </a:lvl6pPr>
            <a:lvl7pPr marL="749728" indent="-130162" defTabSz="895255" fontAlgn="base">
              <a:spcBef>
                <a:spcPct val="0"/>
              </a:spcBef>
              <a:spcAft>
                <a:spcPct val="0"/>
              </a:spcAft>
              <a:buClr>
                <a:schemeClr val="tx2"/>
              </a:buClr>
              <a:buSzPct val="89000"/>
              <a:buFont typeface="Arial" charset="0"/>
              <a:buChar char="-"/>
              <a:defRPr baseline="0">
                <a:latin typeface="+mn-lt"/>
              </a:defRPr>
            </a:lvl7pPr>
            <a:lvl8pPr marL="749728" indent="-130162" defTabSz="895255" fontAlgn="base">
              <a:spcBef>
                <a:spcPct val="0"/>
              </a:spcBef>
              <a:spcAft>
                <a:spcPct val="0"/>
              </a:spcAft>
              <a:buClr>
                <a:schemeClr val="tx2"/>
              </a:buClr>
              <a:buSzPct val="89000"/>
              <a:buFont typeface="Arial" charset="0"/>
              <a:buChar char="-"/>
              <a:defRPr baseline="0">
                <a:latin typeface="+mn-lt"/>
              </a:defRPr>
            </a:lvl8pPr>
            <a:lvl9pPr marL="749728" indent="-130162" defTabSz="895255" fontAlgn="base">
              <a:spcBef>
                <a:spcPct val="0"/>
              </a:spcBef>
              <a:spcAft>
                <a:spcPct val="0"/>
              </a:spcAft>
              <a:buClr>
                <a:schemeClr val="tx2"/>
              </a:buClr>
              <a:buSzPct val="89000"/>
              <a:buFont typeface="Arial" charset="0"/>
              <a:buChar char="-"/>
              <a:defRPr baseline="0">
                <a:latin typeface="+mn-lt"/>
              </a:defRPr>
            </a:lvl9pPr>
          </a:lstStyle>
          <a:p>
            <a:pPr>
              <a:buClr>
                <a:srgbClr val="000000"/>
              </a:buClr>
            </a:pPr>
            <a:r>
              <a:rPr lang="en-US" sz="1000">
                <a:solidFill>
                  <a:srgbClr val="000000"/>
                </a:solidFill>
                <a:cs typeface="Arial" panose="020B0604020202020204" pitchFamily="34" charset="0"/>
                <a:sym typeface="Arial" panose="020B0604020202020204" pitchFamily="34" charset="0"/>
              </a:rPr>
              <a:t>DRAFT &amp; Confidential – for policy development purposes only   |</a:t>
            </a:r>
          </a:p>
        </p:txBody>
      </p:sp>
    </p:spTree>
    <p:extLst>
      <p:ext uri="{BB962C8B-B14F-4D97-AF65-F5344CB8AC3E}">
        <p14:creationId xmlns:p14="http://schemas.microsoft.com/office/powerpoint/2010/main" val="371895187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432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D. Title and Text">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F727E6D8-1B42-4239-A6A3-2E8AE3CC8F48}"/>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5" name="think-cell data - do not delete" hidden="1">
                        <a:extLst>
                          <a:ext uri="{FF2B5EF4-FFF2-40B4-BE49-F238E27FC236}">
                            <a16:creationId xmlns:a16="http://schemas.microsoft.com/office/drawing/2014/main" id="{F727E6D8-1B42-4239-A6A3-2E8AE3CC8F4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B083126-25E7-42D8-B799-608CFD4DF6C3}"/>
              </a:ext>
            </a:extLst>
          </p:cNvPr>
          <p:cNvSpPr>
            <a:spLocks noGrp="1"/>
          </p:cNvSpPr>
          <p:nvPr>
            <p:ph type="title" hasCustomPrompt="1"/>
          </p:nvPr>
        </p:nvSpPr>
        <p:spPr/>
        <p:txBody>
          <a:bodyPr vert="horz"/>
          <a:lstStyle>
            <a:lvl1pPr>
              <a:defRPr>
                <a:solidFill>
                  <a:srgbClr val="002960"/>
                </a:solidFill>
                <a:latin typeface="+mj-lt"/>
                <a:ea typeface="+mj-ea"/>
                <a:cs typeface="+mj-cs"/>
                <a:sym typeface="Arial" panose="020B0604020202020204" pitchFamily="34" charset="0"/>
              </a:defRPr>
            </a:lvl1pPr>
          </a:lstStyle>
          <a:p>
            <a:r>
              <a:rPr lang="en-US"/>
              <a:t>Click to add title</a:t>
            </a:r>
          </a:p>
        </p:txBody>
      </p:sp>
      <p:sp>
        <p:nvSpPr>
          <p:cNvPr id="6" name="Text Placeholder 5">
            <a:extLst>
              <a:ext uri="{FF2B5EF4-FFF2-40B4-BE49-F238E27FC236}">
                <a16:creationId xmlns:a16="http://schemas.microsoft.com/office/drawing/2014/main" id="{FAD1DA01-0E73-44DE-A132-B4FF1E70A315}"/>
              </a:ext>
            </a:extLst>
          </p:cNvPr>
          <p:cNvSpPr>
            <a:spLocks noGrp="1"/>
          </p:cNvSpPr>
          <p:nvPr>
            <p:ph type="body" sz="quarter" idx="10"/>
          </p:nvPr>
        </p:nvSpPr>
        <p:spPr>
          <a:xfrm>
            <a:off x="628650" y="1950267"/>
            <a:ext cx="10934700" cy="4079875"/>
          </a:xfrm>
        </p:spPr>
        <p:txBody>
          <a:bodyPr/>
          <a:lstStyle>
            <a:lvl1pPr>
              <a:lnSpc>
                <a:spcPct val="100000"/>
              </a:lnSpc>
              <a:spcBef>
                <a:spcPts val="0"/>
              </a:spcBef>
              <a:spcAft>
                <a:spcPts val="0"/>
              </a:spcAft>
              <a:defRPr>
                <a:latin typeface="+mn-lt"/>
                <a:ea typeface="+mn-ea"/>
                <a:cs typeface="+mn-cs"/>
                <a:sym typeface="Arial" panose="020B0604020202020204" pitchFamily="34" charset="0"/>
              </a:defRPr>
            </a:lvl1pPr>
            <a:lvl2pPr>
              <a:lnSpc>
                <a:spcPct val="100000"/>
              </a:lnSpc>
              <a:spcBef>
                <a:spcPts val="0"/>
              </a:spcBef>
              <a:spcAft>
                <a:spcPts val="0"/>
              </a:spcAft>
              <a:defRPr>
                <a:latin typeface="+mn-lt"/>
                <a:ea typeface="+mn-ea"/>
                <a:cs typeface="+mn-cs"/>
                <a:sym typeface="Arial" panose="020B0604020202020204" pitchFamily="34" charset="0"/>
              </a:defRPr>
            </a:lvl2pPr>
            <a:lvl3pPr>
              <a:lnSpc>
                <a:spcPct val="100000"/>
              </a:lnSpc>
              <a:spcBef>
                <a:spcPts val="0"/>
              </a:spcBef>
              <a:spcAft>
                <a:spcPts val="0"/>
              </a:spcAft>
              <a:defRPr>
                <a:latin typeface="+mn-lt"/>
                <a:ea typeface="+mn-ea"/>
                <a:cs typeface="+mn-cs"/>
                <a:sym typeface="Arial" panose="020B0604020202020204" pitchFamily="34" charset="0"/>
              </a:defRPr>
            </a:lvl3pPr>
            <a:lvl4pPr>
              <a:lnSpc>
                <a:spcPct val="100000"/>
              </a:lnSpc>
              <a:spcBef>
                <a:spcPts val="0"/>
              </a:spcBef>
              <a:spcAft>
                <a:spcPts val="0"/>
              </a:spcAft>
              <a:defRPr>
                <a:latin typeface="+mn-lt"/>
                <a:ea typeface="+mn-ea"/>
                <a:cs typeface="+mn-cs"/>
                <a:sym typeface="Arial" panose="020B0604020202020204" pitchFamily="34" charset="0"/>
              </a:defRPr>
            </a:lvl4pPr>
            <a:lvl5pPr>
              <a:lnSpc>
                <a:spcPct val="100000"/>
              </a:lnSpc>
              <a:spcBef>
                <a:spcPts val="0"/>
              </a:spcBef>
              <a:spcAft>
                <a:spcPts val="0"/>
              </a:spcAft>
              <a:defRPr>
                <a:latin typeface="+mn-lt"/>
                <a:ea typeface="+mn-ea"/>
                <a:cs typeface="+mn-cs"/>
                <a:sym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13" name="TextBox 12">
            <a:extLst>
              <a:ext uri="{FF2B5EF4-FFF2-40B4-BE49-F238E27FC236}">
                <a16:creationId xmlns:a16="http://schemas.microsoft.com/office/drawing/2014/main" id="{C35B1997-6892-4854-B871-6D52AD79521F}"/>
              </a:ext>
            </a:extLst>
          </p:cNvPr>
          <p:cNvSpPr txBox="1"/>
          <p:nvPr userDrawn="1"/>
        </p:nvSpPr>
        <p:spPr>
          <a:xfrm>
            <a:off x="8077199" y="6611832"/>
            <a:ext cx="3745747" cy="15388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Autofit/>
          </a:bodyPr>
          <a:lstStyle>
            <a:lvl1pPr marL="0" lvl="0" indent="0" defTabSz="895255" eaLnBrk="1" hangingPunct="1">
              <a:buClr>
                <a:schemeClr val="tx2"/>
              </a:buClr>
              <a:defRPr baseline="0">
                <a:latin typeface="+mn-lt"/>
              </a:defRPr>
            </a:lvl1pPr>
            <a:lvl2pPr marL="193655" lvl="1" indent="-192067" defTabSz="895255" eaLnBrk="1" hangingPunct="1">
              <a:buClr>
                <a:schemeClr val="tx2"/>
              </a:buClr>
              <a:buSzPct val="125000"/>
              <a:buFont typeface="Arial" charset="0"/>
              <a:buChar char="▪"/>
              <a:defRPr baseline="0">
                <a:latin typeface="+mn-lt"/>
              </a:defRPr>
            </a:lvl2pPr>
            <a:lvl3pPr marL="457151" lvl="2" indent="-261910" defTabSz="895255" eaLnBrk="1" hangingPunct="1">
              <a:buClr>
                <a:schemeClr val="tx2"/>
              </a:buClr>
              <a:buSzPct val="120000"/>
              <a:buFont typeface="Arial" charset="0"/>
              <a:buChar char="–"/>
              <a:defRPr baseline="0">
                <a:latin typeface="+mn-lt"/>
              </a:defRPr>
            </a:lvl3pPr>
            <a:lvl4pPr marL="614298" lvl="3" indent="-155558" defTabSz="895255" eaLnBrk="1" hangingPunct="1">
              <a:buClr>
                <a:schemeClr val="tx2"/>
              </a:buClr>
              <a:buSzPct val="120000"/>
              <a:buFont typeface="Arial" charset="0"/>
              <a:buChar char="▫"/>
              <a:defRPr baseline="0">
                <a:latin typeface="+mn-lt"/>
              </a:defRPr>
            </a:lvl4pPr>
            <a:lvl5pPr marL="749728" lvl="4" indent="-130162" defTabSz="895255" eaLnBrk="1" hangingPunct="1">
              <a:buClr>
                <a:schemeClr val="tx2"/>
              </a:buClr>
              <a:buSzPct val="89000"/>
              <a:buFont typeface="Arial" charset="0"/>
              <a:buChar char="-"/>
              <a:defRPr baseline="0">
                <a:latin typeface="+mn-lt"/>
              </a:defRPr>
            </a:lvl5pPr>
            <a:lvl6pPr marL="749728" indent="-130162" defTabSz="895255" fontAlgn="base">
              <a:spcBef>
                <a:spcPct val="0"/>
              </a:spcBef>
              <a:spcAft>
                <a:spcPct val="0"/>
              </a:spcAft>
              <a:buClr>
                <a:schemeClr val="tx2"/>
              </a:buClr>
              <a:buSzPct val="89000"/>
              <a:buFont typeface="Arial" charset="0"/>
              <a:buChar char="-"/>
              <a:defRPr baseline="0">
                <a:latin typeface="+mn-lt"/>
              </a:defRPr>
            </a:lvl6pPr>
            <a:lvl7pPr marL="749728" indent="-130162" defTabSz="895255" fontAlgn="base">
              <a:spcBef>
                <a:spcPct val="0"/>
              </a:spcBef>
              <a:spcAft>
                <a:spcPct val="0"/>
              </a:spcAft>
              <a:buClr>
                <a:schemeClr val="tx2"/>
              </a:buClr>
              <a:buSzPct val="89000"/>
              <a:buFont typeface="Arial" charset="0"/>
              <a:buChar char="-"/>
              <a:defRPr baseline="0">
                <a:latin typeface="+mn-lt"/>
              </a:defRPr>
            </a:lvl7pPr>
            <a:lvl8pPr marL="749728" indent="-130162" defTabSz="895255" fontAlgn="base">
              <a:spcBef>
                <a:spcPct val="0"/>
              </a:spcBef>
              <a:spcAft>
                <a:spcPct val="0"/>
              </a:spcAft>
              <a:buClr>
                <a:schemeClr val="tx2"/>
              </a:buClr>
              <a:buSzPct val="89000"/>
              <a:buFont typeface="Arial" charset="0"/>
              <a:buChar char="-"/>
              <a:defRPr baseline="0">
                <a:latin typeface="+mn-lt"/>
              </a:defRPr>
            </a:lvl8pPr>
            <a:lvl9pPr marL="749728" indent="-130162" defTabSz="895255" fontAlgn="base">
              <a:spcBef>
                <a:spcPct val="0"/>
              </a:spcBef>
              <a:spcAft>
                <a:spcPct val="0"/>
              </a:spcAft>
              <a:buClr>
                <a:schemeClr val="tx2"/>
              </a:buClr>
              <a:buSzPct val="89000"/>
              <a:buFont typeface="Arial" charset="0"/>
              <a:buChar char="-"/>
              <a:defRPr baseline="0">
                <a:latin typeface="+mn-lt"/>
              </a:defRPr>
            </a:lvl9pPr>
          </a:lstStyle>
          <a:p>
            <a:pPr>
              <a:buClr>
                <a:srgbClr val="000000"/>
              </a:buClr>
            </a:pPr>
            <a:r>
              <a:rPr lang="en-US" sz="1000">
                <a:solidFill>
                  <a:srgbClr val="000000"/>
                </a:solidFill>
                <a:cs typeface="Arial" panose="020B0604020202020204" pitchFamily="34" charset="0"/>
                <a:sym typeface="Arial" panose="020B0604020202020204" pitchFamily="34" charset="0"/>
              </a:rPr>
              <a:t>DRAFT &amp; Confidential – for policy development purposes only   |</a:t>
            </a:r>
          </a:p>
        </p:txBody>
      </p:sp>
    </p:spTree>
    <p:extLst>
      <p:ext uri="{BB962C8B-B14F-4D97-AF65-F5344CB8AC3E}">
        <p14:creationId xmlns:p14="http://schemas.microsoft.com/office/powerpoint/2010/main" val="222402073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D. Gray slice heading">
    <p:bg>
      <p:bgPr>
        <a:solidFill>
          <a:srgbClr val="FFFF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C61A0CBC-D676-4AA0-B394-214F9567FB7C}"/>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C61A0CBC-D676-4AA0-B394-214F9567FB7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Date Placeholder 3"/>
          <p:cNvSpPr>
            <a:spLocks noGrp="1"/>
          </p:cNvSpPr>
          <p:nvPr>
            <p:ph type="dt" sz="half" idx="14"/>
          </p:nvPr>
        </p:nvSpPr>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1"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7" name="Rectangle 6"/>
          <p:cNvSpPr/>
          <p:nvPr userDrawn="1"/>
        </p:nvSpPr>
        <p:spPr bwMode="white">
          <a:xfrm>
            <a:off x="1" y="-1309"/>
            <a:ext cx="4694400" cy="6859309"/>
          </a:xfrm>
          <a:prstGeom prst="rect">
            <a:avLst/>
          </a:prstGeom>
          <a:solidFill>
            <a:srgbClr val="F2F2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90000"/>
              </a:lnSpc>
              <a:spcAft>
                <a:spcPts val="1000"/>
              </a:spcAft>
            </a:pPr>
            <a:endParaRPr lang="en-US" sz="1200">
              <a:solidFill>
                <a:schemeClr val="bg1"/>
              </a:solidFill>
              <a:latin typeface="+mn-lt"/>
              <a:ea typeface="+mn-ea"/>
              <a:cs typeface="+mn-cs"/>
              <a:sym typeface="Arial" panose="020B0604020202020204" pitchFamily="34" charset="0"/>
            </a:endParaRPr>
          </a:p>
        </p:txBody>
      </p:sp>
      <p:sp>
        <p:nvSpPr>
          <p:cNvPr id="8" name="Subtitle 2"/>
          <p:cNvSpPr>
            <a:spLocks noGrp="1"/>
          </p:cNvSpPr>
          <p:nvPr>
            <p:ph type="subTitle" idx="13" hasCustomPrompt="1"/>
          </p:nvPr>
        </p:nvSpPr>
        <p:spPr>
          <a:xfrm>
            <a:off x="630000" y="2158987"/>
            <a:ext cx="3744000" cy="541687"/>
          </a:xfrm>
          <a:prstGeom prst="rect">
            <a:avLst/>
          </a:prstGeom>
        </p:spPr>
        <p:txBody>
          <a:bodyPr>
            <a:noAutofit/>
          </a:bodyPr>
          <a:lstStyle>
            <a:lvl1pPr marL="0" indent="0" algn="l">
              <a:buNone/>
              <a:defRPr sz="1600" b="1">
                <a:solidFill>
                  <a:srgbClr val="000000"/>
                </a:solidFill>
                <a:latin typeface="+mn-lt"/>
                <a:ea typeface="+mn-ea"/>
                <a:cs typeface="+mn-cs"/>
                <a:sym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subtitle</a:t>
            </a:r>
          </a:p>
        </p:txBody>
      </p:sp>
      <p:sp>
        <p:nvSpPr>
          <p:cNvPr id="9" name="Title 4"/>
          <p:cNvSpPr>
            <a:spLocks noGrp="1"/>
          </p:cNvSpPr>
          <p:nvPr>
            <p:ph type="title" hasCustomPrompt="1"/>
          </p:nvPr>
        </p:nvSpPr>
        <p:spPr>
          <a:xfrm>
            <a:off x="630000" y="1227048"/>
            <a:ext cx="3744000" cy="664797"/>
          </a:xfrm>
        </p:spPr>
        <p:txBody>
          <a:bodyPr vert="horz" anchor="t">
            <a:noAutofit/>
          </a:bodyPr>
          <a:lstStyle>
            <a:lvl1pPr>
              <a:defRPr sz="2400">
                <a:solidFill>
                  <a:srgbClr val="002960"/>
                </a:solidFill>
                <a:latin typeface="+mj-lt"/>
                <a:ea typeface="+mj-ea"/>
                <a:cs typeface="+mj-cs"/>
                <a:sym typeface="Arial" panose="020B0604020202020204" pitchFamily="34" charset="0"/>
              </a:defRPr>
            </a:lvl1pPr>
          </a:lstStyle>
          <a:p>
            <a:r>
              <a:rPr lang="en-US"/>
              <a:t>Click to add title</a:t>
            </a:r>
          </a:p>
        </p:txBody>
      </p:sp>
    </p:spTree>
    <p:extLst>
      <p:ext uri="{BB962C8B-B14F-4D97-AF65-F5344CB8AC3E}">
        <p14:creationId xmlns:p14="http://schemas.microsoft.com/office/powerpoint/2010/main" val="200903893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D. Section header box">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57F72672-1065-45EB-A877-87D70B1FDDFA}"/>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57F72672-1065-45EB-A877-87D70B1FDDF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Date Placeholder 8"/>
          <p:cNvSpPr>
            <a:spLocks noGrp="1"/>
          </p:cNvSpPr>
          <p:nvPr>
            <p:ph type="dt" sz="half" idx="10"/>
          </p:nvPr>
        </p:nvSpPr>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2"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8" name="Title 1"/>
          <p:cNvSpPr>
            <a:spLocks noGrp="1"/>
          </p:cNvSpPr>
          <p:nvPr>
            <p:ph type="title" hasCustomPrompt="1"/>
          </p:nvPr>
        </p:nvSpPr>
        <p:spPr bwMode="blackWhite">
          <a:xfrm>
            <a:off x="1284742" y="2668041"/>
            <a:ext cx="9620491" cy="3201026"/>
          </a:xfrm>
          <a:prstGeom prst="rect">
            <a:avLst/>
          </a:prstGeom>
          <a:ln w="9525">
            <a:noFill/>
          </a:ln>
          <a:extLst>
            <a:ext uri="{91240B29-F687-4F45-9708-019B960494DF}">
              <a14:hiddenLine xmlns:a14="http://schemas.microsoft.com/office/drawing/2010/main" w="9525">
                <a:solidFill>
                  <a:schemeClr val="bg1"/>
                </a:solidFill>
              </a14:hiddenLine>
            </a:ext>
          </a:extLst>
        </p:spPr>
        <p:txBody>
          <a:bodyPr vert="horz" lIns="274320" tIns="274320" rIns="274320" bIns="137160" anchor="b">
            <a:noAutofit/>
          </a:bodyPr>
          <a:lstStyle>
            <a:lvl1pPr marL="0" algn="l" defTabSz="914400" rtl="0" eaLnBrk="1" fontAlgn="auto" latinLnBrk="0" hangingPunct="1">
              <a:lnSpc>
                <a:spcPts val="6000"/>
              </a:lnSpc>
              <a:spcBef>
                <a:spcPts val="0"/>
              </a:spcBef>
              <a:spcAft>
                <a:spcPts val="0"/>
              </a:spcAft>
              <a:defRPr lang="en-US" sz="5400" kern="1200" baseline="0" dirty="0">
                <a:solidFill>
                  <a:srgbClr val="002960"/>
                </a:solidFill>
                <a:latin typeface="+mj-lt"/>
                <a:ea typeface="+mj-ea"/>
                <a:cs typeface="+mj-cs"/>
                <a:sym typeface="Arial" panose="020B0604020202020204" pitchFamily="34" charset="0"/>
              </a:defRPr>
            </a:lvl1pPr>
          </a:lstStyle>
          <a:p>
            <a:r>
              <a:rPr lang="en-US"/>
              <a:t>Click to add section title</a:t>
            </a:r>
          </a:p>
        </p:txBody>
      </p:sp>
      <p:sp>
        <p:nvSpPr>
          <p:cNvPr id="11" name="Rectangle 10"/>
          <p:cNvSpPr/>
          <p:nvPr userDrawn="1"/>
        </p:nvSpPr>
        <p:spPr bwMode="white">
          <a:xfrm>
            <a:off x="1280693" y="1424081"/>
            <a:ext cx="951721" cy="951721"/>
          </a:xfrm>
          <a:prstGeom prst="rect">
            <a:avLst/>
          </a:prstGeom>
          <a:noFill/>
          <a:ln>
            <a:solidFill>
              <a:srgbClr val="002960"/>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ea typeface="+mn-ea"/>
              <a:cs typeface="+mn-cs"/>
              <a:sym typeface="Arial" panose="020B0604020202020204" pitchFamily="34" charset="0"/>
            </a:endParaRPr>
          </a:p>
        </p:txBody>
      </p:sp>
    </p:spTree>
    <p:extLst>
      <p:ext uri="{BB962C8B-B14F-4D97-AF65-F5344CB8AC3E}">
        <p14:creationId xmlns:p14="http://schemas.microsoft.com/office/powerpoint/2010/main" val="267089052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D. Section header line">
    <p:bg bwMode="blackWhite">
      <p:bgPr>
        <a:solidFill>
          <a:srgbClr val="FFFF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083E8BCB-DBF0-4700-959C-0EEDFC65FCCE}"/>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083E8BCB-DBF0-4700-959C-0EEDFC65FCC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Date Placeholder 8"/>
          <p:cNvSpPr>
            <a:spLocks noGrp="1"/>
          </p:cNvSpPr>
          <p:nvPr>
            <p:ph type="dt" sz="half" idx="10"/>
          </p:nvPr>
        </p:nvSpPr>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7" name="Title 1"/>
          <p:cNvSpPr>
            <a:spLocks noGrp="1"/>
          </p:cNvSpPr>
          <p:nvPr>
            <p:ph type="title" hasCustomPrompt="1"/>
          </p:nvPr>
        </p:nvSpPr>
        <p:spPr bwMode="blackWhite">
          <a:xfrm>
            <a:off x="630000" y="3826800"/>
            <a:ext cx="10936800" cy="2041200"/>
          </a:xfrm>
        </p:spPr>
        <p:txBody>
          <a:bodyPr vert="horz" anchor="t">
            <a:noAutofit/>
          </a:bodyPr>
          <a:lstStyle>
            <a:lvl1pPr>
              <a:defRPr sz="5400">
                <a:solidFill>
                  <a:srgbClr val="002960"/>
                </a:solidFill>
                <a:latin typeface="+mj-lt"/>
                <a:ea typeface="+mj-ea"/>
                <a:cs typeface="+mj-cs"/>
                <a:sym typeface="Arial" panose="020B0604020202020204" pitchFamily="34" charset="0"/>
              </a:defRPr>
            </a:lvl1pPr>
          </a:lstStyle>
          <a:p>
            <a:r>
              <a:rPr lang="en-US"/>
              <a:t>Click to add section title</a:t>
            </a:r>
          </a:p>
        </p:txBody>
      </p:sp>
      <p:cxnSp>
        <p:nvCxnSpPr>
          <p:cNvPr id="10" name="Straight Connector 9"/>
          <p:cNvCxnSpPr/>
          <p:nvPr userDrawn="1"/>
        </p:nvCxnSpPr>
        <p:spPr bwMode="white">
          <a:xfrm>
            <a:off x="630000" y="3680016"/>
            <a:ext cx="11558587" cy="0"/>
          </a:xfrm>
          <a:prstGeom prst="line">
            <a:avLst/>
          </a:prstGeom>
          <a:ln w="19050" cmpd="sng">
            <a:solidFill>
              <a:srgbClr val="002960"/>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1963014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D. White one third">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6D2D7D06-A0F0-4527-86BF-27F2BCEF2D0D}"/>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6D2D7D06-A0F0-4527-86BF-27F2BCEF2D0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0" name="Picture 9"/>
          <p:cNvPicPr>
            <a:picLocks noChangeAspect="1"/>
          </p:cNvPicPr>
          <p:nvPr userDrawn="1"/>
        </p:nvPicPr>
        <p:blipFill rotWithShape="1">
          <a:blip r:embed="rId6">
            <a:extLst>
              <a:ext uri="{28A0092B-C50C-407E-A947-70E740481C1C}">
                <a14:useLocalDpi xmlns:a14="http://schemas.microsoft.com/office/drawing/2010/main" val="0"/>
              </a:ext>
            </a:extLst>
          </a:blip>
          <a:srcRect l="29398" t="8741" r="101" b="27"/>
          <a:stretch/>
        </p:blipFill>
        <p:spPr bwMode="ltGray">
          <a:xfrm flipV="1">
            <a:off x="4064994" y="0"/>
            <a:ext cx="416951" cy="6858000"/>
          </a:xfrm>
          <a:prstGeom prst="rect">
            <a:avLst/>
          </a:prstGeom>
        </p:spPr>
      </p:pic>
      <p:sp>
        <p:nvSpPr>
          <p:cNvPr id="18" name="Date Placeholder 1"/>
          <p:cNvSpPr>
            <a:spLocks noGrp="1"/>
          </p:cNvSpPr>
          <p:nvPr>
            <p:ph type="dt" sz="half" idx="31"/>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22"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24" name="Rectangle 23"/>
          <p:cNvSpPr/>
          <p:nvPr userDrawn="1"/>
        </p:nvSpPr>
        <p:spPr bwMode="white">
          <a:xfrm>
            <a:off x="0" y="0"/>
            <a:ext cx="4079508"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Arial" panose="020B0604020202020204" pitchFamily="34" charset="0"/>
            </a:endParaRPr>
          </a:p>
        </p:txBody>
      </p:sp>
      <p:sp>
        <p:nvSpPr>
          <p:cNvPr id="25" name="Title 4"/>
          <p:cNvSpPr>
            <a:spLocks noGrp="1"/>
          </p:cNvSpPr>
          <p:nvPr>
            <p:ph type="title" hasCustomPrompt="1"/>
          </p:nvPr>
        </p:nvSpPr>
        <p:spPr>
          <a:xfrm>
            <a:off x="630000" y="2681103"/>
            <a:ext cx="3127881" cy="1495794"/>
          </a:xfrm>
          <a:prstGeom prst="rect">
            <a:avLst/>
          </a:prstGeom>
        </p:spPr>
        <p:txBody>
          <a:bodyPr vert="horz" anchor="ctr">
            <a:noAutofit/>
          </a:bodyPr>
          <a:lstStyle>
            <a:lvl1pPr>
              <a:defRPr sz="2400">
                <a:solidFill>
                  <a:srgbClr val="002960"/>
                </a:solidFill>
                <a:latin typeface="+mj-lt"/>
                <a:ea typeface="+mj-ea"/>
                <a:cs typeface="+mj-cs"/>
                <a:sym typeface="Arial" panose="020B0604020202020204" pitchFamily="34" charset="0"/>
              </a:defRPr>
            </a:lvl1pPr>
          </a:lstStyle>
          <a:p>
            <a:r>
              <a:rPr lang="en-US"/>
              <a:t>Click to add title</a:t>
            </a:r>
          </a:p>
        </p:txBody>
      </p:sp>
      <p:sp>
        <p:nvSpPr>
          <p:cNvPr id="13" name="Slide Number">
            <a:extLst>
              <a:ext uri="{FF2B5EF4-FFF2-40B4-BE49-F238E27FC236}">
                <a16:creationId xmlns:a16="http://schemas.microsoft.com/office/drawing/2014/main" id="{99BA7807-1035-4153-ADCA-820D72D631B3}"/>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74428129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D. Green highlight">
    <p:bg>
      <p:bgPr>
        <a:solidFill>
          <a:srgbClr val="D6E7FF"/>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D2209398-4B1D-4FD9-950E-F266C6721272}"/>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think-cell data - do not delete" hidden="1">
                        <a:extLst>
                          <a:ext uri="{FF2B5EF4-FFF2-40B4-BE49-F238E27FC236}">
                            <a16:creationId xmlns:a16="http://schemas.microsoft.com/office/drawing/2014/main" id="{D2209398-4B1D-4FD9-950E-F266C6721272}"/>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0" name="Picture 9"/>
          <p:cNvPicPr>
            <a:picLocks noChangeAspect="1"/>
          </p:cNvPicPr>
          <p:nvPr userDrawn="1"/>
        </p:nvPicPr>
        <p:blipFill rotWithShape="1">
          <a:blip r:embed="rId6">
            <a:extLst>
              <a:ext uri="{28A0092B-C50C-407E-A947-70E740481C1C}">
                <a14:useLocalDpi xmlns:a14="http://schemas.microsoft.com/office/drawing/2010/main" val="0"/>
              </a:ext>
            </a:extLst>
          </a:blip>
          <a:srcRect l="29398" t="8741" r="101" b="27"/>
          <a:stretch/>
        </p:blipFill>
        <p:spPr bwMode="ltGray">
          <a:xfrm flipV="1">
            <a:off x="7165606" y="0"/>
            <a:ext cx="416951" cy="6858000"/>
          </a:xfrm>
          <a:prstGeom prst="rect">
            <a:avLst/>
          </a:prstGeom>
        </p:spPr>
      </p:pic>
      <p:sp>
        <p:nvSpPr>
          <p:cNvPr id="14" name="Rectangle 13"/>
          <p:cNvSpPr/>
          <p:nvPr userDrawn="1"/>
        </p:nvSpPr>
        <p:spPr bwMode="white">
          <a:xfrm>
            <a:off x="0" y="0"/>
            <a:ext cx="717195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Arial" panose="020B0604020202020204" pitchFamily="34" charset="0"/>
            </a:endParaRPr>
          </a:p>
        </p:txBody>
      </p:sp>
      <p:sp>
        <p:nvSpPr>
          <p:cNvPr id="18" name="Date Placeholder 2"/>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21"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2" name="Title 1"/>
          <p:cNvSpPr>
            <a:spLocks noGrp="1"/>
          </p:cNvSpPr>
          <p:nvPr>
            <p:ph type="title" hasCustomPrompt="1"/>
          </p:nvPr>
        </p:nvSpPr>
        <p:spPr>
          <a:xfrm>
            <a:off x="630000" y="622800"/>
            <a:ext cx="6276529" cy="369332"/>
          </a:xfrm>
          <a:prstGeom prst="rect">
            <a:avLst/>
          </a:prstGeom>
        </p:spPr>
        <p:txBody>
          <a:bodyPr vert="horz"/>
          <a:lstStyle>
            <a:lvl1pPr>
              <a:defRPr>
                <a:solidFill>
                  <a:srgbClr val="002960"/>
                </a:solidFill>
                <a:latin typeface="+mj-lt"/>
                <a:ea typeface="+mj-ea"/>
                <a:cs typeface="+mj-cs"/>
                <a:sym typeface="Arial" panose="020B0604020202020204" pitchFamily="34" charset="0"/>
              </a:defRPr>
            </a:lvl1pPr>
          </a:lstStyle>
          <a:p>
            <a:r>
              <a:rPr lang="en-US"/>
              <a:t>Click to add title</a:t>
            </a:r>
          </a:p>
        </p:txBody>
      </p:sp>
      <p:sp>
        <p:nvSpPr>
          <p:cNvPr id="16" name="Slide Number">
            <a:extLst>
              <a:ext uri="{FF2B5EF4-FFF2-40B4-BE49-F238E27FC236}">
                <a16:creationId xmlns:a16="http://schemas.microsoft.com/office/drawing/2014/main" id="{075DFC96-00FB-42DC-B37F-A74B117205CE}"/>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99962696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D. Four column green">
    <p:bg>
      <p:bgPr>
        <a:solidFill>
          <a:srgbClr val="D6E7FF"/>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F323C8FD-06B3-4EBA-BCE0-40A6B7258B1E}"/>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think-cell data - do not delete" hidden="1">
                        <a:extLst>
                          <a:ext uri="{FF2B5EF4-FFF2-40B4-BE49-F238E27FC236}">
                            <a16:creationId xmlns:a16="http://schemas.microsoft.com/office/drawing/2014/main" id="{F323C8FD-06B3-4EBA-BCE0-40A6B7258B1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6" name="Picture 15"/>
          <p:cNvPicPr>
            <a:picLocks noChangeAspect="1"/>
          </p:cNvPicPr>
          <p:nvPr userDrawn="1"/>
        </p:nvPicPr>
        <p:blipFill rotWithShape="1">
          <a:blip r:embed="rId6">
            <a:extLst>
              <a:ext uri="{28A0092B-C50C-407E-A947-70E740481C1C}">
                <a14:useLocalDpi xmlns:a14="http://schemas.microsoft.com/office/drawing/2010/main" val="0"/>
              </a:ext>
            </a:extLst>
          </a:blip>
          <a:srcRect l="29398" t="8741" r="101" b="27"/>
          <a:stretch/>
        </p:blipFill>
        <p:spPr bwMode="ltGray">
          <a:xfrm flipV="1">
            <a:off x="9029246" y="0"/>
            <a:ext cx="416951" cy="6858000"/>
          </a:xfrm>
          <a:prstGeom prst="rect">
            <a:avLst/>
          </a:prstGeom>
        </p:spPr>
      </p:pic>
      <p:sp>
        <p:nvSpPr>
          <p:cNvPr id="10" name="Rectangle 9"/>
          <p:cNvSpPr/>
          <p:nvPr userDrawn="1"/>
        </p:nvSpPr>
        <p:spPr bwMode="white">
          <a:xfrm>
            <a:off x="0" y="0"/>
            <a:ext cx="9034272"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Arial" panose="020B0604020202020204" pitchFamily="34" charset="0"/>
            </a:endParaRPr>
          </a:p>
        </p:txBody>
      </p:sp>
      <p:sp>
        <p:nvSpPr>
          <p:cNvPr id="13" name="Date Placeholder 4"/>
          <p:cNvSpPr>
            <a:spLocks noGrp="1"/>
          </p:cNvSpPr>
          <p:nvPr>
            <p:ph type="dt" sz="half" idx="10"/>
          </p:nvPr>
        </p:nvSpPr>
        <p:spPr>
          <a:xfrm>
            <a:off x="9677400" y="6405036"/>
            <a:ext cx="1482051" cy="153888"/>
          </a:xfr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22"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2" name="Title 1"/>
          <p:cNvSpPr>
            <a:spLocks noGrp="1"/>
          </p:cNvSpPr>
          <p:nvPr>
            <p:ph type="title" hasCustomPrompt="1"/>
          </p:nvPr>
        </p:nvSpPr>
        <p:spPr>
          <a:xfrm>
            <a:off x="630000" y="622800"/>
            <a:ext cx="8101584" cy="369332"/>
          </a:xfrm>
          <a:prstGeom prst="rect">
            <a:avLst/>
          </a:prstGeom>
        </p:spPr>
        <p:txBody>
          <a:bodyPr vert="horz"/>
          <a:lstStyle>
            <a:lvl1pPr>
              <a:defRPr>
                <a:solidFill>
                  <a:srgbClr val="002960"/>
                </a:solidFill>
                <a:latin typeface="+mj-lt"/>
                <a:ea typeface="+mj-ea"/>
                <a:cs typeface="+mj-cs"/>
                <a:sym typeface="Arial" panose="020B0604020202020204" pitchFamily="34" charset="0"/>
              </a:defRPr>
            </a:lvl1pPr>
          </a:lstStyle>
          <a:p>
            <a:r>
              <a:rPr lang="en-US"/>
              <a:t>Click to add title</a:t>
            </a:r>
          </a:p>
        </p:txBody>
      </p:sp>
      <p:sp>
        <p:nvSpPr>
          <p:cNvPr id="18" name="Slide Number">
            <a:extLst>
              <a:ext uri="{FF2B5EF4-FFF2-40B4-BE49-F238E27FC236}">
                <a16:creationId xmlns:a16="http://schemas.microsoft.com/office/drawing/2014/main" id="{5293EA3A-61EB-423C-BDCB-BD2AEE3614E1}"/>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0128175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D. Green one third">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3DC7AC0F-AEE0-4A31-82B8-D110238BC1C1}"/>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3DC7AC0F-AEE0-4A31-82B8-D110238BC1C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23" name="Picture 22"/>
          <p:cNvPicPr>
            <a:picLocks noChangeAspect="1"/>
          </p:cNvPicPr>
          <p:nvPr userDrawn="1"/>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3671068" y="0"/>
            <a:ext cx="416951" cy="6858000"/>
          </a:xfrm>
          <a:prstGeom prst="rect">
            <a:avLst/>
          </a:prstGeom>
        </p:spPr>
      </p:pic>
      <p:sp>
        <p:nvSpPr>
          <p:cNvPr id="24" name="Title 4"/>
          <p:cNvSpPr>
            <a:spLocks noGrp="1"/>
          </p:cNvSpPr>
          <p:nvPr>
            <p:ph type="title" hasCustomPrompt="1"/>
          </p:nvPr>
        </p:nvSpPr>
        <p:spPr>
          <a:xfrm>
            <a:off x="630000" y="2681103"/>
            <a:ext cx="3127881" cy="1495794"/>
          </a:xfrm>
          <a:prstGeom prst="rect">
            <a:avLst/>
          </a:prstGeom>
        </p:spPr>
        <p:txBody>
          <a:bodyPr vert="horz" anchor="ctr">
            <a:noAutofit/>
          </a:bodyPr>
          <a:lstStyle>
            <a:lvl1pPr>
              <a:defRPr sz="2400">
                <a:solidFill>
                  <a:srgbClr val="002960"/>
                </a:solidFill>
                <a:latin typeface="+mj-lt"/>
                <a:ea typeface="+mj-ea"/>
                <a:cs typeface="+mj-cs"/>
                <a:sym typeface="Arial" panose="020B0604020202020204" pitchFamily="34" charset="0"/>
              </a:defRPr>
            </a:lvl1pPr>
          </a:lstStyle>
          <a:p>
            <a:r>
              <a:rPr lang="en-US"/>
              <a:t>Click to add title</a:t>
            </a:r>
          </a:p>
        </p:txBody>
      </p:sp>
      <p:sp>
        <p:nvSpPr>
          <p:cNvPr id="26" name="Rectangle 25"/>
          <p:cNvSpPr/>
          <p:nvPr userDrawn="1"/>
        </p:nvSpPr>
        <p:spPr bwMode="ltGray">
          <a:xfrm>
            <a:off x="4080763" y="-1309"/>
            <a:ext cx="8111237" cy="685930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Arial" panose="020B0604020202020204" pitchFamily="34" charset="0"/>
            </a:endParaRPr>
          </a:p>
        </p:txBody>
      </p:sp>
      <p:sp>
        <p:nvSpPr>
          <p:cNvPr id="25" name="Date Placeholder 1"/>
          <p:cNvSpPr>
            <a:spLocks noGrp="1"/>
          </p:cNvSpPr>
          <p:nvPr>
            <p:ph type="dt" sz="half" idx="29"/>
          </p:nvPr>
        </p:nvSpPr>
        <p:spPr>
          <a:xfrm>
            <a:off x="9677400" y="6405036"/>
            <a:ext cx="1482051" cy="153888"/>
          </a:xfrm>
          <a:prstGeom prst="rect">
            <a:avLst/>
          </a:prstGeom>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2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12" name="Slide Number">
            <a:extLst>
              <a:ext uri="{FF2B5EF4-FFF2-40B4-BE49-F238E27FC236}">
                <a16:creationId xmlns:a16="http://schemas.microsoft.com/office/drawing/2014/main" id="{B13F76A1-F3FE-403A-8403-BE770160AB52}"/>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03375408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D. Green half">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AA077EDE-32AD-48AF-9487-02BBE9B56BC5}"/>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AA077EDE-32AD-48AF-9487-02BBE9B56BC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0" name="Picture 9"/>
          <p:cNvPicPr>
            <a:picLocks noChangeAspect="1"/>
          </p:cNvPicPr>
          <p:nvPr userDrawn="1"/>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5689582" y="0"/>
            <a:ext cx="416951" cy="6858000"/>
          </a:xfrm>
          <a:prstGeom prst="rect">
            <a:avLst/>
          </a:prstGeom>
        </p:spPr>
      </p:pic>
      <p:sp>
        <p:nvSpPr>
          <p:cNvPr id="11" name="Rectangle 10"/>
          <p:cNvSpPr/>
          <p:nvPr userDrawn="1"/>
        </p:nvSpPr>
        <p:spPr>
          <a:xfrm>
            <a:off x="6096000" y="0"/>
            <a:ext cx="6096000" cy="6858000"/>
          </a:xfrm>
          <a:prstGeom prst="rect">
            <a:avLst/>
          </a:prstGeom>
          <a:solidFill>
            <a:srgbClr val="FFFF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ea typeface="+mn-ea"/>
              <a:cs typeface="+mn-cs"/>
              <a:sym typeface="Arial" panose="020B0604020202020204" pitchFamily="34" charset="0"/>
            </a:endParaRPr>
          </a:p>
        </p:txBody>
      </p:sp>
      <p:sp>
        <p:nvSpPr>
          <p:cNvPr id="12" name="Picture Placeholder 18"/>
          <p:cNvSpPr>
            <a:spLocks noGrp="1"/>
          </p:cNvSpPr>
          <p:nvPr>
            <p:ph type="pic" sz="quarter" idx="14" hasCustomPrompt="1"/>
          </p:nvPr>
        </p:nvSpPr>
        <p:spPr>
          <a:xfrm>
            <a:off x="6092021" y="0"/>
            <a:ext cx="6099977" cy="6858000"/>
          </a:xfrm>
          <a:prstGeom prst="rect">
            <a:avLst/>
          </a:prstGeom>
          <a:noFill/>
        </p:spPr>
        <p:txBody>
          <a:bodyPr lIns="914400" tIns="914400" rIns="914400" bIns="914400"/>
          <a:lstStyle>
            <a:lvl1pPr algn="ctr">
              <a:defRPr sz="1800" baseline="0">
                <a:latin typeface="+mn-lt"/>
                <a:ea typeface="+mn-ea"/>
                <a:cs typeface="+mn-cs"/>
                <a:sym typeface="Arial" panose="020B0604020202020204" pitchFamily="34" charset="0"/>
              </a:defRPr>
            </a:lvl1pPr>
          </a:lstStyle>
          <a:p>
            <a:r>
              <a:rPr lang="en-US"/>
              <a:t>Click icon below to insert an image or remove this placeholder to use the whitespace in another way</a:t>
            </a:r>
          </a:p>
        </p:txBody>
      </p:sp>
      <p:sp>
        <p:nvSpPr>
          <p:cNvPr id="13" name="Title 1"/>
          <p:cNvSpPr>
            <a:spLocks noGrp="1"/>
          </p:cNvSpPr>
          <p:nvPr>
            <p:ph type="title" hasCustomPrompt="1"/>
          </p:nvPr>
        </p:nvSpPr>
        <p:spPr bwMode="blackWhite">
          <a:xfrm>
            <a:off x="630000" y="1785600"/>
            <a:ext cx="4388400" cy="3286800"/>
          </a:xfrm>
          <a:prstGeom prst="rect">
            <a:avLst/>
          </a:prstGeom>
          <a:noFill/>
        </p:spPr>
        <p:txBody>
          <a:bodyPr vert="horz" wrap="square" lIns="0" tIns="0" rIns="320040" bIns="0" anchor="ctr">
            <a:noAutofit/>
          </a:bodyPr>
          <a:lstStyle>
            <a:lvl1pPr>
              <a:defRPr sz="4400">
                <a:solidFill>
                  <a:srgbClr val="002960"/>
                </a:solidFill>
                <a:latin typeface="+mj-lt"/>
                <a:ea typeface="+mj-ea"/>
                <a:cs typeface="+mj-cs"/>
                <a:sym typeface="Arial" panose="020B0604020202020204" pitchFamily="34" charset="0"/>
              </a:defRPr>
            </a:lvl1pPr>
          </a:lstStyle>
          <a:p>
            <a:r>
              <a:rPr lang="en-US"/>
              <a:t>Click to add title</a:t>
            </a:r>
          </a:p>
        </p:txBody>
      </p:sp>
      <p:sp>
        <p:nvSpPr>
          <p:cNvPr id="15" name="Date Placeholder 2"/>
          <p:cNvSpPr>
            <a:spLocks noGrp="1"/>
          </p:cNvSpPr>
          <p:nvPr>
            <p:ph type="dt" sz="half" idx="15"/>
          </p:nvPr>
        </p:nvSpPr>
        <p:spPr>
          <a:xfrm>
            <a:off x="9677400" y="6405036"/>
            <a:ext cx="1482051" cy="153888"/>
          </a:xfrm>
          <a:prstGeom prst="rect">
            <a:avLst/>
          </a:prstGeom>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7"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16" name="Slide Number">
            <a:extLst>
              <a:ext uri="{FF2B5EF4-FFF2-40B4-BE49-F238E27FC236}">
                <a16:creationId xmlns:a16="http://schemas.microsoft.com/office/drawing/2014/main" id="{7B077D4C-551E-44E1-9B3A-486410F3D2EF}"/>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39048266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ray slice heading">
    <p:bg>
      <p:bgPr>
        <a:solidFill>
          <a:srgbClr val="FFFFFF"/>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A2D0C0D3-0DE8-4BCE-825E-8E980727F1C9}"/>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4" name="think-cell data - do not delete" hidden="1">
                        <a:extLst>
                          <a:ext uri="{FF2B5EF4-FFF2-40B4-BE49-F238E27FC236}">
                            <a16:creationId xmlns:a16="http://schemas.microsoft.com/office/drawing/2014/main" id="{A2D0C0D3-0DE8-4BCE-825E-8E980727F1C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8" name="Rectangle 7"/>
          <p:cNvSpPr/>
          <p:nvPr userDrawn="1"/>
        </p:nvSpPr>
        <p:spPr bwMode="ltGray">
          <a:xfrm>
            <a:off x="1" y="-1309"/>
            <a:ext cx="4694400" cy="6859309"/>
          </a:xfrm>
          <a:prstGeom prst="rect">
            <a:avLst/>
          </a:prstGeom>
          <a:solidFill>
            <a:srgbClr val="F2F2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90000"/>
              </a:lnSpc>
              <a:spcAft>
                <a:spcPts val="1000"/>
              </a:spcAft>
            </a:pPr>
            <a:endParaRPr lang="en-US" sz="1200">
              <a:solidFill>
                <a:schemeClr val="bg1"/>
              </a:solidFill>
              <a:latin typeface="+mn-lt"/>
              <a:ea typeface="+mn-ea"/>
              <a:cs typeface="+mn-cs"/>
              <a:sym typeface="Arial" panose="020B0604020202020204" pitchFamily="34" charset="0"/>
            </a:endParaRPr>
          </a:p>
        </p:txBody>
      </p:sp>
      <p:sp>
        <p:nvSpPr>
          <p:cNvPr id="3" name="Date Placeholder 2"/>
          <p:cNvSpPr>
            <a:spLocks noGrp="1"/>
          </p:cNvSpPr>
          <p:nvPr>
            <p:ph type="dt" sz="half" idx="10"/>
          </p:nvPr>
        </p:nvSpPr>
        <p:spPr>
          <a:xfrm>
            <a:off x="9677400" y="6405036"/>
            <a:ext cx="1482051" cy="153888"/>
          </a:xfrm>
          <a:prstGeom prst="rect">
            <a:avLst/>
          </a:prstGeom>
        </p:spPr>
        <p:txBody>
          <a:bodyPr/>
          <a:lstStyle>
            <a:lvl1pPr>
              <a:defRPr>
                <a:latin typeface="+mn-lt"/>
                <a:ea typeface="+mn-ea"/>
                <a:cs typeface="+mn-cs"/>
                <a:sym typeface="Arial" panose="020B0604020202020204" pitchFamily="34" charset="0"/>
              </a:defRPr>
            </a:lvl1pPr>
          </a:lstStyle>
          <a:p>
            <a:endParaRPr lang="en-US"/>
          </a:p>
        </p:txBody>
      </p:sp>
      <p:sp>
        <p:nvSpPr>
          <p:cNvPr id="9" name="Title 1"/>
          <p:cNvSpPr>
            <a:spLocks noGrp="1"/>
          </p:cNvSpPr>
          <p:nvPr>
            <p:ph type="title" hasCustomPrompt="1"/>
          </p:nvPr>
        </p:nvSpPr>
        <p:spPr bwMode="ltGray">
          <a:xfrm>
            <a:off x="630000" y="1544274"/>
            <a:ext cx="3452400" cy="1495794"/>
          </a:xfrm>
          <a:noFill/>
        </p:spPr>
        <p:txBody>
          <a:bodyPr vert="horz" wrap="square" lIns="0" tIns="0" rIns="320040" bIns="0" anchor="b">
            <a:noAutofit/>
          </a:bodyPr>
          <a:lstStyle>
            <a:lvl1pPr>
              <a:defRPr sz="3400">
                <a:solidFill>
                  <a:srgbClr val="002960"/>
                </a:solidFill>
                <a:latin typeface="+mj-lt"/>
                <a:ea typeface="+mj-ea"/>
                <a:cs typeface="+mj-cs"/>
                <a:sym typeface="Arial" panose="020B0604020202020204" pitchFamily="34" charset="0"/>
              </a:defRPr>
            </a:lvl1pPr>
          </a:lstStyle>
          <a:p>
            <a:r>
              <a:rPr lang="en-US"/>
              <a:t>Click to add title</a:t>
            </a:r>
          </a:p>
        </p:txBody>
      </p:sp>
      <p:sp>
        <p:nvSpPr>
          <p:cNvPr id="11"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Tree>
    <p:extLst>
      <p:ext uri="{BB962C8B-B14F-4D97-AF65-F5344CB8AC3E}">
        <p14:creationId xmlns:p14="http://schemas.microsoft.com/office/powerpoint/2010/main" val="94209430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D. Green two third">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79EFC5C9-7A4F-4D2C-8B01-35EFA25747DE}"/>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79EFC5C9-7A4F-4D2C-8B01-35EFA25747D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0" name="Picture 9"/>
          <p:cNvPicPr>
            <a:picLocks noChangeAspect="1"/>
          </p:cNvPicPr>
          <p:nvPr userDrawn="1"/>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7409849" y="0"/>
            <a:ext cx="416951" cy="6858000"/>
          </a:xfrm>
          <a:prstGeom prst="rect">
            <a:avLst/>
          </a:prstGeom>
        </p:spPr>
      </p:pic>
      <p:sp>
        <p:nvSpPr>
          <p:cNvPr id="11" name="Rectangle 10"/>
          <p:cNvSpPr/>
          <p:nvPr userDrawn="1"/>
        </p:nvSpPr>
        <p:spPr bwMode="gray">
          <a:xfrm>
            <a:off x="7819543" y="0"/>
            <a:ext cx="4372457"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Arial" panose="020B0604020202020204" pitchFamily="34" charset="0"/>
            </a:endParaRPr>
          </a:p>
        </p:txBody>
      </p:sp>
      <p:sp>
        <p:nvSpPr>
          <p:cNvPr id="12" name="Picture Placeholder 5"/>
          <p:cNvSpPr>
            <a:spLocks noGrp="1"/>
          </p:cNvSpPr>
          <p:nvPr>
            <p:ph type="pic" sz="quarter" idx="11" hasCustomPrompt="1"/>
          </p:nvPr>
        </p:nvSpPr>
        <p:spPr>
          <a:xfrm>
            <a:off x="7820025" y="0"/>
            <a:ext cx="4371975" cy="6858000"/>
          </a:xfrm>
          <a:prstGeom prst="rect">
            <a:avLst/>
          </a:prstGeom>
          <a:noFill/>
        </p:spPr>
        <p:txBody>
          <a:bodyPr lIns="182880" tIns="914400" rIns="182880" bIns="914400"/>
          <a:lstStyle>
            <a:lvl1pPr algn="ctr">
              <a:defRPr sz="1600">
                <a:solidFill>
                  <a:schemeClr val="tx1"/>
                </a:solidFill>
                <a:latin typeface="+mn-lt"/>
                <a:ea typeface="+mn-ea"/>
                <a:cs typeface="+mn-cs"/>
                <a:sym typeface="Arial" panose="020B0604020202020204" pitchFamily="34" charset="0"/>
              </a:defRPr>
            </a:lvl1pPr>
          </a:lstStyle>
          <a:p>
            <a:r>
              <a:rPr lang="en-US"/>
              <a:t>Click icon below to insert an image or remove this placeholder to use the whitespace in another way</a:t>
            </a:r>
          </a:p>
        </p:txBody>
      </p:sp>
      <p:sp>
        <p:nvSpPr>
          <p:cNvPr id="13" name="Date Placeholder 2"/>
          <p:cNvSpPr>
            <a:spLocks noGrp="1"/>
          </p:cNvSpPr>
          <p:nvPr>
            <p:ph type="dt" sz="half" idx="12"/>
          </p:nvPr>
        </p:nvSpPr>
        <p:spPr>
          <a:xfrm>
            <a:off x="9677400" y="6405036"/>
            <a:ext cx="1482051" cy="153888"/>
          </a:xfrm>
          <a:prstGeom prst="rect">
            <a:avLst/>
          </a:prstGeom>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15" name="Title 1"/>
          <p:cNvSpPr>
            <a:spLocks noGrp="1"/>
          </p:cNvSpPr>
          <p:nvPr>
            <p:ph type="title" hasCustomPrompt="1"/>
          </p:nvPr>
        </p:nvSpPr>
        <p:spPr bwMode="black">
          <a:xfrm>
            <a:off x="630936" y="1785600"/>
            <a:ext cx="6247552" cy="3286800"/>
          </a:xfrm>
          <a:prstGeom prst="rect">
            <a:avLst/>
          </a:prstGeom>
        </p:spPr>
        <p:txBody>
          <a:bodyPr vert="horz" anchor="ctr">
            <a:noAutofit/>
          </a:bodyPr>
          <a:lstStyle>
            <a:lvl1pPr>
              <a:defRPr sz="4400">
                <a:solidFill>
                  <a:srgbClr val="002960"/>
                </a:solidFill>
                <a:latin typeface="+mj-lt"/>
                <a:ea typeface="+mj-ea"/>
                <a:cs typeface="+mj-cs"/>
                <a:sym typeface="Arial" panose="020B0604020202020204" pitchFamily="34" charset="0"/>
              </a:defRPr>
            </a:lvl1pPr>
          </a:lstStyle>
          <a:p>
            <a:r>
              <a:rPr lang="en-US"/>
              <a:t>Click to add title</a:t>
            </a:r>
          </a:p>
        </p:txBody>
      </p:sp>
      <p:sp>
        <p:nvSpPr>
          <p:cNvPr id="17" name="Slide Number">
            <a:extLst>
              <a:ext uri="{FF2B5EF4-FFF2-40B4-BE49-F238E27FC236}">
                <a16:creationId xmlns:a16="http://schemas.microsoft.com/office/drawing/2014/main" id="{318E8879-2244-49D2-A352-AF9FF828F3F3}"/>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57462795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D. Left arrow">
    <p:bg>
      <p:bgPr>
        <a:solidFill>
          <a:srgbClr val="D6E7FF"/>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324" imgH="324" progId="TCLayout.ActiveDocument.1">
                  <p:embed/>
                </p:oleObj>
              </mc:Choice>
              <mc:Fallback>
                <p:oleObj name="think-cell Slide" r:id="rId4" imgW="324" imgH="324" progId="TCLayout.ActiveDocument.1">
                  <p:embed/>
                  <p:pic>
                    <p:nvPicPr>
                      <p:cNvPr id="3" name="Object 2"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10" name="Freeform 14"/>
          <p:cNvSpPr/>
          <p:nvPr userDrawn="1"/>
        </p:nvSpPr>
        <p:spPr bwMode="ltGray">
          <a:xfrm>
            <a:off x="1524" y="131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Arial" panose="020B0604020202020204" pitchFamily="34" charset="0"/>
            </a:endParaRPr>
          </a:p>
        </p:txBody>
      </p:sp>
      <p:sp>
        <p:nvSpPr>
          <p:cNvPr id="13" name="Date Placeholder 4"/>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11"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pic>
        <p:nvPicPr>
          <p:cNvPr id="12" name="Picture 11"/>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3132442" y="3590399"/>
            <a:ext cx="1365250" cy="3382962"/>
          </a:xfrm>
          <a:custGeom>
            <a:avLst/>
            <a:gdLst>
              <a:gd name="connsiteX0" fmla="*/ 919541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264716 h 3382962"/>
              <a:gd name="connsiteX5" fmla="*/ 129871 w 1365250"/>
              <a:gd name="connsiteY5" fmla="*/ 3267601 h 3382962"/>
              <a:gd name="connsiteX6" fmla="*/ 0 w 1365250"/>
              <a:gd name="connsiteY6" fmla="*/ 0 h 3382962"/>
              <a:gd name="connsiteX7" fmla="*/ 909386 w 1365250"/>
              <a:gd name="connsiteY7" fmla="*/ 0 h 3382962"/>
              <a:gd name="connsiteX8" fmla="*/ 0 w 1365250"/>
              <a:gd name="connsiteY8" fmla="*/ 298560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19541" y="0"/>
                </a:moveTo>
                <a:lnTo>
                  <a:pt x="1365250" y="0"/>
                </a:lnTo>
                <a:lnTo>
                  <a:pt x="1365250" y="3382962"/>
                </a:lnTo>
                <a:lnTo>
                  <a:pt x="0" y="3382962"/>
                </a:lnTo>
                <a:lnTo>
                  <a:pt x="0" y="3264716"/>
                </a:lnTo>
                <a:lnTo>
                  <a:pt x="129871" y="3267601"/>
                </a:lnTo>
                <a:close/>
                <a:moveTo>
                  <a:pt x="0" y="0"/>
                </a:moveTo>
                <a:lnTo>
                  <a:pt x="909386" y="0"/>
                </a:lnTo>
                <a:lnTo>
                  <a:pt x="0" y="2985607"/>
                </a:lnTo>
                <a:close/>
              </a:path>
            </a:pathLst>
          </a:custGeom>
          <a:noFill/>
          <a:extLst>
            <a:ext uri="{909E8E84-426E-40DD-AFC4-6F175D3DCCD1}">
              <a14:hiddenFill xmlns:a14="http://schemas.microsoft.com/office/drawing/2010/main">
                <a:solidFill>
                  <a:srgbClr val="FFFFFF"/>
                </a:solidFill>
              </a14:hiddenFill>
            </a:ext>
          </a:extLst>
        </p:spPr>
      </p:pic>
      <p:sp>
        <p:nvSpPr>
          <p:cNvPr id="15" name="Title 4">
            <a:extLst>
              <a:ext uri="{FF2B5EF4-FFF2-40B4-BE49-F238E27FC236}">
                <a16:creationId xmlns:a16="http://schemas.microsoft.com/office/drawing/2014/main" id="{E87193CA-8C3D-48CB-B6F4-F9A6E0F8E1C2}"/>
              </a:ext>
            </a:extLst>
          </p:cNvPr>
          <p:cNvSpPr>
            <a:spLocks noGrp="1"/>
          </p:cNvSpPr>
          <p:nvPr>
            <p:ph type="title" hasCustomPrompt="1"/>
          </p:nvPr>
        </p:nvSpPr>
        <p:spPr>
          <a:xfrm>
            <a:off x="630000" y="2764203"/>
            <a:ext cx="2478638" cy="1314311"/>
          </a:xfrm>
        </p:spPr>
        <p:txBody>
          <a:bodyPr vert="horz" anchor="ctr" anchorCtr="0">
            <a:noAutofit/>
          </a:bodyPr>
          <a:lstStyle>
            <a:lvl1pPr>
              <a:defRPr>
                <a:solidFill>
                  <a:srgbClr val="002960"/>
                </a:solidFill>
                <a:latin typeface="+mj-lt"/>
                <a:ea typeface="+mj-ea"/>
                <a:cs typeface="+mj-cs"/>
                <a:sym typeface="Arial" panose="020B0604020202020204" pitchFamily="34" charset="0"/>
              </a:defRPr>
            </a:lvl1pPr>
          </a:lstStyle>
          <a:p>
            <a:r>
              <a:rPr lang="en-US"/>
              <a:t>Click to add title</a:t>
            </a:r>
          </a:p>
        </p:txBody>
      </p:sp>
      <p:sp>
        <p:nvSpPr>
          <p:cNvPr id="16" name="Slide Number">
            <a:extLst>
              <a:ext uri="{FF2B5EF4-FFF2-40B4-BE49-F238E27FC236}">
                <a16:creationId xmlns:a16="http://schemas.microsoft.com/office/drawing/2014/main" id="{8ABA7B8C-0DD6-48C3-9936-3560ECE44454}"/>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20729467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D. Green left arrow">
    <p:bg>
      <p:bgPr>
        <a:solidFill>
          <a:srgbClr val="FFFF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F61FF323-FF04-4AF9-9E90-F112D5F87094}"/>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F61FF323-FF04-4AF9-9E90-F112D5F8709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0" name="Freeform 14"/>
          <p:cNvSpPr/>
          <p:nvPr userDrawn="1"/>
        </p:nvSpPr>
        <p:spPr bwMode="ltGray">
          <a:xfrm>
            <a:off x="1524" y="131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D6E7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nSpc>
                <a:spcPct val="90000"/>
              </a:lnSpc>
              <a:spcAft>
                <a:spcPts val="1000"/>
              </a:spcAft>
            </a:pPr>
            <a:endParaRPr lang="en-US" sz="1200">
              <a:solidFill>
                <a:schemeClr val="bg1"/>
              </a:solidFill>
              <a:sym typeface="Arial" panose="020B0604020202020204" pitchFamily="34" charset="0"/>
            </a:endParaRPr>
          </a:p>
        </p:txBody>
      </p:sp>
      <p:sp>
        <p:nvSpPr>
          <p:cNvPr id="5" name="Title 4"/>
          <p:cNvSpPr>
            <a:spLocks noGrp="1"/>
          </p:cNvSpPr>
          <p:nvPr>
            <p:ph type="title" hasCustomPrompt="1"/>
          </p:nvPr>
        </p:nvSpPr>
        <p:spPr>
          <a:xfrm>
            <a:off x="630000" y="2764203"/>
            <a:ext cx="2478638" cy="1314311"/>
          </a:xfrm>
        </p:spPr>
        <p:txBody>
          <a:bodyPr vert="horz" anchor="ctr" anchorCtr="0">
            <a:noAutofit/>
          </a:bodyPr>
          <a:lstStyle>
            <a:lvl1pPr>
              <a:defRPr>
                <a:solidFill>
                  <a:srgbClr val="002960"/>
                </a:solidFill>
                <a:latin typeface="+mj-lt"/>
                <a:ea typeface="+mj-ea"/>
                <a:cs typeface="+mj-cs"/>
                <a:sym typeface="Arial" panose="020B0604020202020204" pitchFamily="34" charset="0"/>
              </a:defRPr>
            </a:lvl1pPr>
          </a:lstStyle>
          <a:p>
            <a:r>
              <a:rPr lang="en-US"/>
              <a:t>Click to add title</a:t>
            </a:r>
          </a:p>
        </p:txBody>
      </p:sp>
      <p:sp>
        <p:nvSpPr>
          <p:cNvPr id="15"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7"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pic>
        <p:nvPicPr>
          <p:cNvPr id="9" name="Picture 8"/>
          <p:cNvPicPr>
            <a:picLocks noChangeAspect="1"/>
          </p:cNvPicPr>
          <p:nvPr userDrawn="1"/>
        </p:nvPicPr>
        <p:blipFill rotWithShape="1">
          <a:blip r:embed="rId5">
            <a:extLst>
              <a:ext uri="{28A0092B-C50C-407E-A947-70E740481C1C}">
                <a14:useLocalDpi xmlns:a14="http://schemas.microsoft.com/office/drawing/2010/main" val="0"/>
              </a:ext>
            </a:extLst>
          </a:blip>
          <a:srcRect t="6216" b="7716"/>
          <a:stretch/>
        </p:blipFill>
        <p:spPr>
          <a:xfrm rot="120000">
            <a:off x="2174642" y="3402828"/>
            <a:ext cx="2694666" cy="3461745"/>
          </a:xfrm>
          <a:custGeom>
            <a:avLst/>
            <a:gdLst>
              <a:gd name="connsiteX0" fmla="*/ 0 w 2694666"/>
              <a:gd name="connsiteY0" fmla="*/ 0 h 3461745"/>
              <a:gd name="connsiteX1" fmla="*/ 2694666 w 2694666"/>
              <a:gd name="connsiteY1" fmla="*/ 0 h 3461745"/>
              <a:gd name="connsiteX2" fmla="*/ 2694666 w 2694666"/>
              <a:gd name="connsiteY2" fmla="*/ 3461745 h 3461745"/>
              <a:gd name="connsiteX3" fmla="*/ 1325678 w 2694666"/>
              <a:gd name="connsiteY3" fmla="*/ 3461745 h 3461745"/>
              <a:gd name="connsiteX4" fmla="*/ 1671729 w 2694666"/>
              <a:gd name="connsiteY4" fmla="*/ 3449661 h 3461745"/>
              <a:gd name="connsiteX5" fmla="*/ 1894583 w 2694666"/>
              <a:gd name="connsiteY5" fmla="*/ 6023 h 3461745"/>
              <a:gd name="connsiteX6" fmla="*/ 1847153 w 2694666"/>
              <a:gd name="connsiteY6" fmla="*/ 12445 h 3461745"/>
              <a:gd name="connsiteX7" fmla="*/ 1149427 w 2694666"/>
              <a:gd name="connsiteY7" fmla="*/ 3461745 h 3461745"/>
              <a:gd name="connsiteX8" fmla="*/ 0 w 2694666"/>
              <a:gd name="connsiteY8" fmla="*/ 3461745 h 3461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4666" h="3461745">
                <a:moveTo>
                  <a:pt x="0" y="0"/>
                </a:moveTo>
                <a:lnTo>
                  <a:pt x="2694666" y="0"/>
                </a:lnTo>
                <a:lnTo>
                  <a:pt x="2694666" y="3461745"/>
                </a:lnTo>
                <a:lnTo>
                  <a:pt x="1325678" y="3461745"/>
                </a:lnTo>
                <a:lnTo>
                  <a:pt x="1671729" y="3449661"/>
                </a:lnTo>
                <a:lnTo>
                  <a:pt x="1894583" y="6023"/>
                </a:lnTo>
                <a:lnTo>
                  <a:pt x="1847153" y="12445"/>
                </a:lnTo>
                <a:lnTo>
                  <a:pt x="1149427" y="3461745"/>
                </a:lnTo>
                <a:lnTo>
                  <a:pt x="0" y="3461745"/>
                </a:lnTo>
                <a:close/>
              </a:path>
            </a:pathLst>
          </a:custGeom>
        </p:spPr>
      </p:pic>
      <p:sp>
        <p:nvSpPr>
          <p:cNvPr id="13" name="Slide Number">
            <a:extLst>
              <a:ext uri="{FF2B5EF4-FFF2-40B4-BE49-F238E27FC236}">
                <a16:creationId xmlns:a16="http://schemas.microsoft.com/office/drawing/2014/main" id="{B34D59E7-724E-407A-963B-6326870B6869}"/>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02820778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D. Arrow one third">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D2A81DB2-CC03-4316-9498-ECFFBAC8B6F5}"/>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D2A81DB2-CC03-4316-9498-ECFFBAC8B6F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0" name="Date Placeholder 7"/>
          <p:cNvSpPr>
            <a:spLocks noGrp="1"/>
          </p:cNvSpPr>
          <p:nvPr>
            <p:ph type="dt" sz="half" idx="11"/>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17"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19" name="Pentagon 3"/>
          <p:cNvSpPr/>
          <p:nvPr userDrawn="1"/>
        </p:nvSpPr>
        <p:spPr bwMode="white">
          <a:xfrm>
            <a:off x="1" y="0"/>
            <a:ext cx="5426920" cy="6858000"/>
          </a:xfrm>
          <a:prstGeom prst="homePlate">
            <a:avLst>
              <a:gd name="adj" fmla="val 12939"/>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ea typeface="+mn-ea"/>
              <a:cs typeface="+mn-cs"/>
              <a:sym typeface="Arial" panose="020B0604020202020204" pitchFamily="34" charset="0"/>
            </a:endParaRPr>
          </a:p>
        </p:txBody>
      </p:sp>
      <p:sp>
        <p:nvSpPr>
          <p:cNvPr id="20" name="Title 1"/>
          <p:cNvSpPr>
            <a:spLocks noGrp="1"/>
          </p:cNvSpPr>
          <p:nvPr>
            <p:ph type="title" hasCustomPrompt="1"/>
          </p:nvPr>
        </p:nvSpPr>
        <p:spPr>
          <a:xfrm>
            <a:off x="630000" y="1785600"/>
            <a:ext cx="4062235" cy="3286800"/>
          </a:xfrm>
          <a:prstGeom prst="rect">
            <a:avLst/>
          </a:prstGeom>
        </p:spPr>
        <p:txBody>
          <a:bodyPr vert="horz" anchor="ctr">
            <a:noAutofit/>
          </a:bodyPr>
          <a:lstStyle>
            <a:lvl1pPr>
              <a:defRPr sz="4400" b="1">
                <a:solidFill>
                  <a:srgbClr val="002960"/>
                </a:solidFill>
                <a:latin typeface="+mj-lt"/>
                <a:ea typeface="+mj-ea"/>
                <a:cs typeface="+mj-cs"/>
                <a:sym typeface="Arial" panose="020B0604020202020204" pitchFamily="34" charset="0"/>
              </a:defRPr>
            </a:lvl1pPr>
          </a:lstStyle>
          <a:p>
            <a:r>
              <a:rPr lang="en-US"/>
              <a:t>Click to add title</a:t>
            </a:r>
          </a:p>
        </p:txBody>
      </p:sp>
      <p:pic>
        <p:nvPicPr>
          <p:cNvPr id="11" name="Picture 10"/>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4581525" y="3394392"/>
            <a:ext cx="1298575" cy="3571875"/>
          </a:xfrm>
          <a:custGeom>
            <a:avLst/>
            <a:gdLst>
              <a:gd name="connsiteX0" fmla="*/ 0 w 1298575"/>
              <a:gd name="connsiteY0" fmla="*/ 0 h 3571875"/>
              <a:gd name="connsiteX1" fmla="*/ 1298575 w 1298575"/>
              <a:gd name="connsiteY1" fmla="*/ 0 h 3571875"/>
              <a:gd name="connsiteX2" fmla="*/ 1298575 w 1298575"/>
              <a:gd name="connsiteY2" fmla="*/ 3571875 h 3571875"/>
              <a:gd name="connsiteX3" fmla="*/ 0 w 1298575"/>
              <a:gd name="connsiteY3" fmla="*/ 3571875 h 3571875"/>
              <a:gd name="connsiteX4" fmla="*/ 0 w 1298575"/>
              <a:gd name="connsiteY4" fmla="*/ 3465683 h 3571875"/>
              <a:gd name="connsiteX5" fmla="*/ 139700 w 1298575"/>
              <a:gd name="connsiteY5" fmla="*/ 3466783 h 3571875"/>
              <a:gd name="connsiteX6" fmla="*/ 841375 w 1298575"/>
              <a:gd name="connsiteY6" fmla="*/ 21908 h 3571875"/>
              <a:gd name="connsiteX7" fmla="*/ 0 w 1298575"/>
              <a:gd name="connsiteY7" fmla="*/ 2642743 h 3571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8575" h="3571875">
                <a:moveTo>
                  <a:pt x="0" y="0"/>
                </a:moveTo>
                <a:lnTo>
                  <a:pt x="1298575" y="0"/>
                </a:lnTo>
                <a:lnTo>
                  <a:pt x="1298575" y="3571875"/>
                </a:lnTo>
                <a:lnTo>
                  <a:pt x="0" y="3571875"/>
                </a:lnTo>
                <a:lnTo>
                  <a:pt x="0" y="3465683"/>
                </a:lnTo>
                <a:lnTo>
                  <a:pt x="139700" y="3466783"/>
                </a:lnTo>
                <a:lnTo>
                  <a:pt x="841375" y="21908"/>
                </a:lnTo>
                <a:lnTo>
                  <a:pt x="0" y="2642743"/>
                </a:lnTo>
                <a:close/>
              </a:path>
            </a:pathLst>
          </a:custGeom>
          <a:noFill/>
          <a:extLst>
            <a:ext uri="{909E8E84-426E-40DD-AFC4-6F175D3DCCD1}">
              <a14:hiddenFill xmlns:a14="http://schemas.microsoft.com/office/drawing/2010/main">
                <a:solidFill>
                  <a:srgbClr val="FFFFFF"/>
                </a:solidFill>
              </a14:hiddenFill>
            </a:ext>
          </a:extLst>
        </p:spPr>
      </p:pic>
      <p:sp>
        <p:nvSpPr>
          <p:cNvPr id="14" name="Slide Number">
            <a:extLst>
              <a:ext uri="{FF2B5EF4-FFF2-40B4-BE49-F238E27FC236}">
                <a16:creationId xmlns:a16="http://schemas.microsoft.com/office/drawing/2014/main" id="{92618A0A-337A-4657-AF67-C99DF9D2D3EB}"/>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92986960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D. Green arrow one third">
    <p:bg>
      <p:bgPr>
        <a:solidFill>
          <a:srgbClr val="FFFF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7EFC92DC-00F9-4EB6-844F-94E3CA6FDED6}"/>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7EFC92DC-00F9-4EB6-844F-94E3CA6FDED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9" name="Pentagon 3"/>
          <p:cNvSpPr/>
          <p:nvPr userDrawn="1"/>
        </p:nvSpPr>
        <p:spPr bwMode="white">
          <a:xfrm>
            <a:off x="1" y="0"/>
            <a:ext cx="5426920" cy="6858000"/>
          </a:xfrm>
          <a:prstGeom prst="homePlate">
            <a:avLst>
              <a:gd name="adj" fmla="val 12939"/>
            </a:avLst>
          </a:prstGeom>
          <a:solidFill>
            <a:srgbClr val="D6E7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nSpc>
                <a:spcPct val="90000"/>
              </a:lnSpc>
              <a:spcAft>
                <a:spcPts val="1000"/>
              </a:spcAft>
            </a:pPr>
            <a:endParaRPr lang="en-US" sz="1200">
              <a:solidFill>
                <a:schemeClr val="bg1"/>
              </a:solidFill>
              <a:sym typeface="Arial" panose="020B0604020202020204" pitchFamily="34" charset="0"/>
            </a:endParaRPr>
          </a:p>
        </p:txBody>
      </p:sp>
      <p:sp>
        <p:nvSpPr>
          <p:cNvPr id="20" name="Title 1"/>
          <p:cNvSpPr>
            <a:spLocks noGrp="1"/>
          </p:cNvSpPr>
          <p:nvPr>
            <p:ph type="title" hasCustomPrompt="1"/>
          </p:nvPr>
        </p:nvSpPr>
        <p:spPr>
          <a:xfrm>
            <a:off x="630000" y="1785600"/>
            <a:ext cx="4062235" cy="3286800"/>
          </a:xfrm>
          <a:prstGeom prst="rect">
            <a:avLst/>
          </a:prstGeom>
        </p:spPr>
        <p:txBody>
          <a:bodyPr vert="horz" anchor="ctr">
            <a:noAutofit/>
          </a:bodyPr>
          <a:lstStyle>
            <a:lvl1pPr>
              <a:defRPr sz="4400" b="1">
                <a:solidFill>
                  <a:srgbClr val="002960"/>
                </a:solidFill>
                <a:latin typeface="+mj-lt"/>
                <a:ea typeface="+mj-ea"/>
                <a:cs typeface="+mj-cs"/>
                <a:sym typeface="Arial" panose="020B0604020202020204" pitchFamily="34" charset="0"/>
              </a:defRPr>
            </a:lvl1pPr>
          </a:lstStyle>
          <a:p>
            <a:r>
              <a:rPr lang="en-US"/>
              <a:t>Click to add title</a:t>
            </a:r>
          </a:p>
        </p:txBody>
      </p:sp>
      <p:sp>
        <p:nvSpPr>
          <p:cNvPr id="13"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5"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pic>
        <p:nvPicPr>
          <p:cNvPr id="9" name="Picture 8"/>
          <p:cNvPicPr>
            <a:picLocks noChangeAspect="1"/>
          </p:cNvPicPr>
          <p:nvPr userDrawn="1"/>
        </p:nvPicPr>
        <p:blipFill rotWithShape="1">
          <a:blip r:embed="rId5">
            <a:extLst>
              <a:ext uri="{28A0092B-C50C-407E-A947-70E740481C1C}">
                <a14:useLocalDpi xmlns:a14="http://schemas.microsoft.com/office/drawing/2010/main" val="0"/>
              </a:ext>
            </a:extLst>
          </a:blip>
          <a:srcRect t="7562" b="6867"/>
          <a:stretch/>
        </p:blipFill>
        <p:spPr>
          <a:xfrm>
            <a:off x="3578059" y="3416300"/>
            <a:ext cx="2694666" cy="3441700"/>
          </a:xfrm>
          <a:custGeom>
            <a:avLst/>
            <a:gdLst>
              <a:gd name="connsiteX0" fmla="*/ 2040063 w 2694666"/>
              <a:gd name="connsiteY0" fmla="*/ 0 h 3441700"/>
              <a:gd name="connsiteX1" fmla="*/ 2694666 w 2694666"/>
              <a:gd name="connsiteY1" fmla="*/ 0 h 3441700"/>
              <a:gd name="connsiteX2" fmla="*/ 2694666 w 2694666"/>
              <a:gd name="connsiteY2" fmla="*/ 3441700 h 3441700"/>
              <a:gd name="connsiteX3" fmla="*/ 1510783 w 2694666"/>
              <a:gd name="connsiteY3" fmla="*/ 3441700 h 3441700"/>
              <a:gd name="connsiteX4" fmla="*/ 1816742 w 2694666"/>
              <a:gd name="connsiteY4" fmla="*/ 365420 h 3441700"/>
              <a:gd name="connsiteX5" fmla="*/ 2022641 w 2694666"/>
              <a:gd name="connsiteY5" fmla="*/ 379413 h 3441700"/>
              <a:gd name="connsiteX6" fmla="*/ 0 w 2694666"/>
              <a:gd name="connsiteY6" fmla="*/ 0 h 3441700"/>
              <a:gd name="connsiteX7" fmla="*/ 1846270 w 2694666"/>
              <a:gd name="connsiteY7" fmla="*/ 0 h 3441700"/>
              <a:gd name="connsiteX8" fmla="*/ 1848810 w 2694666"/>
              <a:gd name="connsiteY8" fmla="*/ 12700 h 3441700"/>
              <a:gd name="connsiteX9" fmla="*/ 1777372 w 2694666"/>
              <a:gd name="connsiteY9" fmla="*/ 362744 h 3441700"/>
              <a:gd name="connsiteX10" fmla="*/ 1780172 w 2694666"/>
              <a:gd name="connsiteY10" fmla="*/ 362934 h 3441700"/>
              <a:gd name="connsiteX11" fmla="*/ 1144340 w 2694666"/>
              <a:gd name="connsiteY11" fmla="*/ 3441700 h 3441700"/>
              <a:gd name="connsiteX12" fmla="*/ 0 w 2694666"/>
              <a:gd name="connsiteY12" fmla="*/ 3441700 h 344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4666" h="3441700">
                <a:moveTo>
                  <a:pt x="2040063" y="0"/>
                </a:moveTo>
                <a:lnTo>
                  <a:pt x="2694666" y="0"/>
                </a:lnTo>
                <a:lnTo>
                  <a:pt x="2694666" y="3441700"/>
                </a:lnTo>
                <a:lnTo>
                  <a:pt x="1510783" y="3441700"/>
                </a:lnTo>
                <a:lnTo>
                  <a:pt x="1816742" y="365420"/>
                </a:lnTo>
                <a:lnTo>
                  <a:pt x="2022641" y="379413"/>
                </a:lnTo>
                <a:close/>
                <a:moveTo>
                  <a:pt x="0" y="0"/>
                </a:moveTo>
                <a:lnTo>
                  <a:pt x="1846270" y="0"/>
                </a:lnTo>
                <a:lnTo>
                  <a:pt x="1848810" y="12700"/>
                </a:lnTo>
                <a:lnTo>
                  <a:pt x="1777372" y="362744"/>
                </a:lnTo>
                <a:lnTo>
                  <a:pt x="1780172" y="362934"/>
                </a:lnTo>
                <a:lnTo>
                  <a:pt x="1144340" y="3441700"/>
                </a:lnTo>
                <a:lnTo>
                  <a:pt x="0" y="3441700"/>
                </a:lnTo>
                <a:close/>
              </a:path>
            </a:pathLst>
          </a:custGeom>
        </p:spPr>
      </p:pic>
      <p:sp>
        <p:nvSpPr>
          <p:cNvPr id="12" name="Slide Number">
            <a:extLst>
              <a:ext uri="{FF2B5EF4-FFF2-40B4-BE49-F238E27FC236}">
                <a16:creationId xmlns:a16="http://schemas.microsoft.com/office/drawing/2014/main" id="{60133516-57AD-46A6-9DE0-491B428846D5}"/>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68169133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D. Arrow half">
    <p:bg>
      <p:bgPr>
        <a:solidFill>
          <a:srgbClr val="D6E7FF"/>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43C1BAD3-DD10-49F4-8D82-BDD754C23E92}"/>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think-cell data - do not delete" hidden="1">
                        <a:extLst>
                          <a:ext uri="{FF2B5EF4-FFF2-40B4-BE49-F238E27FC236}">
                            <a16:creationId xmlns:a16="http://schemas.microsoft.com/office/drawing/2014/main" id="{43C1BAD3-DD10-49F4-8D82-BDD754C23E92}"/>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9" name="Pentagon 8"/>
          <p:cNvSpPr/>
          <p:nvPr/>
        </p:nvSpPr>
        <p:spPr bwMode="white">
          <a:xfrm>
            <a:off x="0" y="0"/>
            <a:ext cx="6363546" cy="6858000"/>
          </a:xfrm>
          <a:prstGeom prst="homePlate">
            <a:avLst>
              <a:gd name="adj" fmla="val 12939"/>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ea typeface="+mn-ea"/>
              <a:cs typeface="+mn-cs"/>
              <a:sym typeface="Arial" panose="020B0604020202020204" pitchFamily="34" charset="0"/>
            </a:endParaRPr>
          </a:p>
        </p:txBody>
      </p:sp>
      <p:sp>
        <p:nvSpPr>
          <p:cNvPr id="3" name="Title 2"/>
          <p:cNvSpPr>
            <a:spLocks noGrp="1"/>
          </p:cNvSpPr>
          <p:nvPr>
            <p:ph type="title" hasCustomPrompt="1"/>
          </p:nvPr>
        </p:nvSpPr>
        <p:spPr>
          <a:xfrm>
            <a:off x="630000" y="622800"/>
            <a:ext cx="4747822" cy="369332"/>
          </a:xfrm>
          <a:prstGeom prst="rect">
            <a:avLst/>
          </a:prstGeom>
        </p:spPr>
        <p:txBody>
          <a:bodyPr vert="horz"/>
          <a:lstStyle>
            <a:lvl1pPr>
              <a:defRPr>
                <a:solidFill>
                  <a:srgbClr val="002960"/>
                </a:solidFill>
                <a:latin typeface="+mj-lt"/>
                <a:ea typeface="+mj-ea"/>
                <a:cs typeface="+mj-cs"/>
                <a:sym typeface="Arial" panose="020B0604020202020204" pitchFamily="34" charset="0"/>
              </a:defRPr>
            </a:lvl1pPr>
          </a:lstStyle>
          <a:p>
            <a:r>
              <a:rPr lang="en-US"/>
              <a:t>Click to add title</a:t>
            </a:r>
          </a:p>
        </p:txBody>
      </p:sp>
      <p:sp>
        <p:nvSpPr>
          <p:cNvPr id="13" name="Date Placeholder 4"/>
          <p:cNvSpPr>
            <a:spLocks noGrp="1"/>
          </p:cNvSpPr>
          <p:nvPr>
            <p:ph type="dt" sz="half" idx="10"/>
          </p:nvPr>
        </p:nvSpPr>
        <p:spPr>
          <a:xfrm>
            <a:off x="9677400" y="6405036"/>
            <a:ext cx="1482051" cy="153888"/>
          </a:xfr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18"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pic>
        <p:nvPicPr>
          <p:cNvPr id="10" name="Picture 9"/>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397806" y="3589606"/>
            <a:ext cx="1365250" cy="3382962"/>
          </a:xfrm>
          <a:custGeom>
            <a:avLst/>
            <a:gdLst>
              <a:gd name="connsiteX0" fmla="*/ 920598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320782 h 3382962"/>
              <a:gd name="connsiteX5" fmla="*/ 126694 w 1365250"/>
              <a:gd name="connsiteY5" fmla="*/ 3320782 h 3382962"/>
              <a:gd name="connsiteX6" fmla="*/ 0 w 1365250"/>
              <a:gd name="connsiteY6" fmla="*/ 0 h 3382962"/>
              <a:gd name="connsiteX7" fmla="*/ 908172 w 1365250"/>
              <a:gd name="connsiteY7" fmla="*/ 0 h 3382962"/>
              <a:gd name="connsiteX8" fmla="*/ 0 w 1365250"/>
              <a:gd name="connsiteY8" fmla="*/ 289035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20598" y="0"/>
                </a:moveTo>
                <a:lnTo>
                  <a:pt x="1365250" y="0"/>
                </a:lnTo>
                <a:lnTo>
                  <a:pt x="1365250" y="3382962"/>
                </a:lnTo>
                <a:lnTo>
                  <a:pt x="0" y="3382962"/>
                </a:lnTo>
                <a:lnTo>
                  <a:pt x="0" y="3320782"/>
                </a:lnTo>
                <a:lnTo>
                  <a:pt x="126694" y="3320782"/>
                </a:lnTo>
                <a:close/>
                <a:moveTo>
                  <a:pt x="0" y="0"/>
                </a:moveTo>
                <a:lnTo>
                  <a:pt x="908172" y="0"/>
                </a:lnTo>
                <a:lnTo>
                  <a:pt x="0" y="2890357"/>
                </a:lnTo>
                <a:close/>
              </a:path>
            </a:pathLst>
          </a:custGeom>
          <a:noFill/>
          <a:extLst>
            <a:ext uri="{909E8E84-426E-40DD-AFC4-6F175D3DCCD1}">
              <a14:hiddenFill xmlns:a14="http://schemas.microsoft.com/office/drawing/2010/main">
                <a:solidFill>
                  <a:srgbClr val="FFFFFF"/>
                </a:solidFill>
              </a14:hiddenFill>
            </a:ext>
          </a:extLst>
        </p:spPr>
      </p:pic>
      <p:sp>
        <p:nvSpPr>
          <p:cNvPr id="17" name="Slide Number">
            <a:extLst>
              <a:ext uri="{FF2B5EF4-FFF2-40B4-BE49-F238E27FC236}">
                <a16:creationId xmlns:a16="http://schemas.microsoft.com/office/drawing/2014/main" id="{3D3DB052-E0EF-412E-95B8-8E05E502FA2F}"/>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35596157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D. Green arrow half">
    <p:bg>
      <p:bgPr>
        <a:solidFill>
          <a:srgbClr val="FFFFFF"/>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D9CDA476-84D0-4CF9-9275-7B4CBC2D789F}"/>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4" name="think-cell data - do not delete" hidden="1">
                        <a:extLst>
                          <a:ext uri="{FF2B5EF4-FFF2-40B4-BE49-F238E27FC236}">
                            <a16:creationId xmlns:a16="http://schemas.microsoft.com/office/drawing/2014/main" id="{D9CDA476-84D0-4CF9-9275-7B4CBC2D789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Pentagon 8"/>
          <p:cNvSpPr/>
          <p:nvPr/>
        </p:nvSpPr>
        <p:spPr bwMode="white">
          <a:xfrm>
            <a:off x="0" y="0"/>
            <a:ext cx="6363546" cy="6858000"/>
          </a:xfrm>
          <a:prstGeom prst="homePlate">
            <a:avLst>
              <a:gd name="adj" fmla="val 12939"/>
            </a:avLst>
          </a:prstGeom>
          <a:solidFill>
            <a:srgbClr val="D6E7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nSpc>
                <a:spcPct val="90000"/>
              </a:lnSpc>
              <a:spcAft>
                <a:spcPts val="1000"/>
              </a:spcAft>
            </a:pPr>
            <a:endParaRPr lang="en-US" sz="1200">
              <a:solidFill>
                <a:schemeClr val="bg1"/>
              </a:solidFill>
              <a:sym typeface="Arial" panose="020B0604020202020204" pitchFamily="34" charset="0"/>
            </a:endParaRPr>
          </a:p>
        </p:txBody>
      </p:sp>
      <p:sp>
        <p:nvSpPr>
          <p:cNvPr id="3" name="Title 2"/>
          <p:cNvSpPr>
            <a:spLocks noGrp="1"/>
          </p:cNvSpPr>
          <p:nvPr>
            <p:ph type="title" hasCustomPrompt="1"/>
          </p:nvPr>
        </p:nvSpPr>
        <p:spPr>
          <a:xfrm>
            <a:off x="630000" y="622800"/>
            <a:ext cx="4747822" cy="369332"/>
          </a:xfrm>
          <a:prstGeom prst="rect">
            <a:avLst/>
          </a:prstGeom>
        </p:spPr>
        <p:txBody>
          <a:bodyPr vert="horz"/>
          <a:lstStyle>
            <a:lvl1pPr>
              <a:defRPr>
                <a:solidFill>
                  <a:srgbClr val="002960"/>
                </a:solidFill>
                <a:latin typeface="+mj-lt"/>
                <a:ea typeface="+mj-ea"/>
                <a:cs typeface="+mj-cs"/>
                <a:sym typeface="Arial" panose="020B0604020202020204" pitchFamily="34" charset="0"/>
              </a:defRPr>
            </a:lvl1pPr>
          </a:lstStyle>
          <a:p>
            <a:r>
              <a:rPr lang="en-US"/>
              <a:t>Click to add title</a:t>
            </a:r>
          </a:p>
        </p:txBody>
      </p:sp>
      <p:sp>
        <p:nvSpPr>
          <p:cNvPr id="11"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5"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pic>
        <p:nvPicPr>
          <p:cNvPr id="10" name="Picture 9"/>
          <p:cNvPicPr>
            <a:picLocks noChangeAspect="1"/>
          </p:cNvPicPr>
          <p:nvPr userDrawn="1"/>
        </p:nvPicPr>
        <p:blipFill rotWithShape="1">
          <a:blip r:embed="rId5">
            <a:extLst>
              <a:ext uri="{28A0092B-C50C-407E-A947-70E740481C1C}">
                <a14:useLocalDpi xmlns:a14="http://schemas.microsoft.com/office/drawing/2010/main" val="0"/>
              </a:ext>
            </a:extLst>
          </a:blip>
          <a:srcRect t="9052" b="6867"/>
          <a:stretch/>
        </p:blipFill>
        <p:spPr>
          <a:xfrm rot="120000">
            <a:off x="4460172" y="3407803"/>
            <a:ext cx="2694666" cy="3456551"/>
          </a:xfrm>
          <a:custGeom>
            <a:avLst/>
            <a:gdLst>
              <a:gd name="connsiteX0" fmla="*/ 2136534 w 2694666"/>
              <a:gd name="connsiteY0" fmla="*/ 0 h 3456551"/>
              <a:gd name="connsiteX1" fmla="*/ 2694666 w 2694666"/>
              <a:gd name="connsiteY1" fmla="*/ 0 h 3456551"/>
              <a:gd name="connsiteX2" fmla="*/ 2694666 w 2694666"/>
              <a:gd name="connsiteY2" fmla="*/ 3456551 h 3456551"/>
              <a:gd name="connsiteX3" fmla="*/ 1957033 w 2694666"/>
              <a:gd name="connsiteY3" fmla="*/ 3456551 h 3456551"/>
              <a:gd name="connsiteX4" fmla="*/ 1856842 w 2694666"/>
              <a:gd name="connsiteY4" fmla="*/ 432620 h 3456551"/>
              <a:gd name="connsiteX5" fmla="*/ 1914577 w 2694666"/>
              <a:gd name="connsiteY5" fmla="*/ 426057 h 3456551"/>
              <a:gd name="connsiteX6" fmla="*/ 0 w 2694666"/>
              <a:gd name="connsiteY6" fmla="*/ 0 h 3456551"/>
              <a:gd name="connsiteX7" fmla="*/ 1841687 w 2694666"/>
              <a:gd name="connsiteY7" fmla="*/ 0 h 3456551"/>
              <a:gd name="connsiteX8" fmla="*/ 1142595 w 2694666"/>
              <a:gd name="connsiteY8" fmla="*/ 3456551 h 3456551"/>
              <a:gd name="connsiteX9" fmla="*/ 0 w 2694666"/>
              <a:gd name="connsiteY9"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94666" h="3456551">
                <a:moveTo>
                  <a:pt x="2136534" y="0"/>
                </a:moveTo>
                <a:lnTo>
                  <a:pt x="2694666" y="0"/>
                </a:lnTo>
                <a:lnTo>
                  <a:pt x="2694666" y="3456551"/>
                </a:lnTo>
                <a:lnTo>
                  <a:pt x="1957033" y="3456551"/>
                </a:lnTo>
                <a:lnTo>
                  <a:pt x="1856842" y="432620"/>
                </a:lnTo>
                <a:lnTo>
                  <a:pt x="1914577" y="426057"/>
                </a:lnTo>
                <a:close/>
                <a:moveTo>
                  <a:pt x="0" y="0"/>
                </a:moveTo>
                <a:lnTo>
                  <a:pt x="1841687" y="0"/>
                </a:lnTo>
                <a:lnTo>
                  <a:pt x="1142595" y="3456551"/>
                </a:lnTo>
                <a:lnTo>
                  <a:pt x="0" y="3456551"/>
                </a:lnTo>
                <a:close/>
              </a:path>
            </a:pathLst>
          </a:custGeom>
        </p:spPr>
      </p:pic>
      <p:sp>
        <p:nvSpPr>
          <p:cNvPr id="16" name="Slide Number">
            <a:extLst>
              <a:ext uri="{FF2B5EF4-FFF2-40B4-BE49-F238E27FC236}">
                <a16:creationId xmlns:a16="http://schemas.microsoft.com/office/drawing/2014/main" id="{F9AE83F3-809D-427A-A623-4CF33CFD64F6}"/>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19723167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D. Arrow two third">
    <p:bg>
      <p:bgPr>
        <a:solidFill>
          <a:srgbClr val="D6E7FF"/>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26A4D63E-331E-4447-9FCA-35F8F650DBBF}"/>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4" name="think-cell data - do not delete" hidden="1">
                        <a:extLst>
                          <a:ext uri="{FF2B5EF4-FFF2-40B4-BE49-F238E27FC236}">
                            <a16:creationId xmlns:a16="http://schemas.microsoft.com/office/drawing/2014/main" id="{26A4D63E-331E-4447-9FCA-35F8F650DBBF}"/>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2" name="Freeform 18"/>
          <p:cNvSpPr/>
          <p:nvPr userDrawn="1"/>
        </p:nvSpPr>
        <p:spPr bwMode="white">
          <a:xfrm>
            <a:off x="0" y="0"/>
            <a:ext cx="8446239"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solidFill>
            <a:srgbClr val="FFFF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ea typeface="+mn-ea"/>
              <a:cs typeface="+mn-cs"/>
              <a:sym typeface="Arial" panose="020B0604020202020204" pitchFamily="34" charset="0"/>
            </a:endParaRPr>
          </a:p>
        </p:txBody>
      </p:sp>
      <p:sp>
        <p:nvSpPr>
          <p:cNvPr id="13" name="Date Placeholder 4"/>
          <p:cNvSpPr>
            <a:spLocks noGrp="1"/>
          </p:cNvSpPr>
          <p:nvPr>
            <p:ph type="dt" sz="half" idx="10"/>
          </p:nvPr>
        </p:nvSpPr>
        <p:spPr>
          <a:xfrm>
            <a:off x="9677400" y="6405036"/>
            <a:ext cx="1482051" cy="153888"/>
          </a:xfr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2" name="Title 1"/>
          <p:cNvSpPr>
            <a:spLocks noGrp="1"/>
          </p:cNvSpPr>
          <p:nvPr>
            <p:ph type="title" hasCustomPrompt="1"/>
          </p:nvPr>
        </p:nvSpPr>
        <p:spPr>
          <a:xfrm>
            <a:off x="630000" y="622800"/>
            <a:ext cx="6254496" cy="369332"/>
          </a:xfrm>
          <a:prstGeom prst="rect">
            <a:avLst/>
          </a:prstGeom>
        </p:spPr>
        <p:txBody>
          <a:bodyPr vert="horz"/>
          <a:lstStyle>
            <a:lvl1pPr>
              <a:defRPr>
                <a:solidFill>
                  <a:srgbClr val="002960"/>
                </a:solidFill>
                <a:latin typeface="+mj-lt"/>
                <a:ea typeface="+mj-ea"/>
                <a:cs typeface="+mj-cs"/>
                <a:sym typeface="Arial" panose="020B0604020202020204" pitchFamily="34" charset="0"/>
              </a:defRPr>
            </a:lvl1pPr>
          </a:lstStyle>
          <a:p>
            <a:r>
              <a:rPr lang="en-US"/>
              <a:t>Click to add title</a:t>
            </a:r>
          </a:p>
        </p:txBody>
      </p:sp>
      <p:pic>
        <p:nvPicPr>
          <p:cNvPr id="11" name="Picture 10"/>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490339" y="3589606"/>
            <a:ext cx="1365250" cy="3382962"/>
          </a:xfrm>
          <a:custGeom>
            <a:avLst/>
            <a:gdLst>
              <a:gd name="connsiteX0" fmla="*/ 911531 w 1365250"/>
              <a:gd name="connsiteY0" fmla="*/ 0 h 3382962"/>
              <a:gd name="connsiteX1" fmla="*/ 1365250 w 1365250"/>
              <a:gd name="connsiteY1" fmla="*/ 0 h 3382962"/>
              <a:gd name="connsiteX2" fmla="*/ 1365250 w 1365250"/>
              <a:gd name="connsiteY2" fmla="*/ 3382962 h 3382962"/>
              <a:gd name="connsiteX3" fmla="*/ 107988 w 1365250"/>
              <a:gd name="connsiteY3" fmla="*/ 3382962 h 3382962"/>
              <a:gd name="connsiteX4" fmla="*/ 111422 w 1365250"/>
              <a:gd name="connsiteY4" fmla="*/ 3368118 h 3382962"/>
              <a:gd name="connsiteX5" fmla="*/ 129661 w 1365250"/>
              <a:gd name="connsiteY5" fmla="*/ 3368407 h 3382962"/>
              <a:gd name="connsiteX6" fmla="*/ 890411 w 1365250"/>
              <a:gd name="connsiteY6" fmla="*/ 0 h 3382962"/>
              <a:gd name="connsiteX7" fmla="*/ 897808 w 1365250"/>
              <a:gd name="connsiteY7" fmla="*/ 0 h 3382962"/>
              <a:gd name="connsiteX8" fmla="*/ 870584 w 1365250"/>
              <a:gd name="connsiteY8" fmla="*/ 85726 h 3382962"/>
              <a:gd name="connsiteX9" fmla="*/ 0 w 1365250"/>
              <a:gd name="connsiteY9" fmla="*/ 0 h 3382962"/>
              <a:gd name="connsiteX10" fmla="*/ 852736 w 1365250"/>
              <a:gd name="connsiteY10" fmla="*/ 0 h 3382962"/>
              <a:gd name="connsiteX11" fmla="*/ 0 w 1365250"/>
              <a:gd name="connsiteY11" fmla="*/ 1883543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65250" h="3382962">
                <a:moveTo>
                  <a:pt x="911531" y="0"/>
                </a:moveTo>
                <a:lnTo>
                  <a:pt x="1365250" y="0"/>
                </a:lnTo>
                <a:lnTo>
                  <a:pt x="1365250" y="3382962"/>
                </a:lnTo>
                <a:lnTo>
                  <a:pt x="107988" y="3382962"/>
                </a:lnTo>
                <a:lnTo>
                  <a:pt x="111422" y="3368118"/>
                </a:lnTo>
                <a:lnTo>
                  <a:pt x="129661" y="3368407"/>
                </a:lnTo>
                <a:close/>
                <a:moveTo>
                  <a:pt x="890411" y="0"/>
                </a:moveTo>
                <a:lnTo>
                  <a:pt x="897808" y="0"/>
                </a:lnTo>
                <a:lnTo>
                  <a:pt x="870584" y="85726"/>
                </a:lnTo>
                <a:close/>
                <a:moveTo>
                  <a:pt x="0" y="0"/>
                </a:moveTo>
                <a:lnTo>
                  <a:pt x="852736" y="0"/>
                </a:lnTo>
                <a:lnTo>
                  <a:pt x="0" y="1883543"/>
                </a:lnTo>
                <a:close/>
              </a:path>
            </a:pathLst>
          </a:custGeom>
          <a:noFill/>
          <a:extLst>
            <a:ext uri="{909E8E84-426E-40DD-AFC4-6F175D3DCCD1}">
              <a14:hiddenFill xmlns:a14="http://schemas.microsoft.com/office/drawing/2010/main">
                <a:solidFill>
                  <a:srgbClr val="FFFFFF"/>
                </a:solidFill>
              </a14:hiddenFill>
            </a:ext>
          </a:extLst>
        </p:spPr>
      </p:pic>
      <p:sp>
        <p:nvSpPr>
          <p:cNvPr id="18" name="Slide Number">
            <a:extLst>
              <a:ext uri="{FF2B5EF4-FFF2-40B4-BE49-F238E27FC236}">
                <a16:creationId xmlns:a16="http://schemas.microsoft.com/office/drawing/2014/main" id="{3CEABC79-108A-455B-92B6-00EDA7897E41}"/>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99300830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D. Green arrow two third">
    <p:bg>
      <p:bgPr>
        <a:solidFill>
          <a:srgbClr val="FFFFFF"/>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D91AF188-7ADA-4E9D-8104-69966DCB5602}"/>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4" name="think-cell data - do not delete" hidden="1">
                        <a:extLst>
                          <a:ext uri="{FF2B5EF4-FFF2-40B4-BE49-F238E27FC236}">
                            <a16:creationId xmlns:a16="http://schemas.microsoft.com/office/drawing/2014/main" id="{D91AF188-7ADA-4E9D-8104-69966DCB560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2" name="Freeform 18"/>
          <p:cNvSpPr/>
          <p:nvPr userDrawn="1"/>
        </p:nvSpPr>
        <p:spPr bwMode="white">
          <a:xfrm>
            <a:off x="0" y="0"/>
            <a:ext cx="8446239"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solidFill>
            <a:srgbClr val="D6E7FF"/>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ea typeface="+mn-ea"/>
              <a:cs typeface="+mn-cs"/>
              <a:sym typeface="Arial" panose="020B0604020202020204" pitchFamily="34" charset="0"/>
            </a:endParaRPr>
          </a:p>
        </p:txBody>
      </p:sp>
      <p:sp>
        <p:nvSpPr>
          <p:cNvPr id="2" name="Title 1"/>
          <p:cNvSpPr>
            <a:spLocks noGrp="1"/>
          </p:cNvSpPr>
          <p:nvPr>
            <p:ph type="title" hasCustomPrompt="1"/>
          </p:nvPr>
        </p:nvSpPr>
        <p:spPr>
          <a:xfrm>
            <a:off x="630000" y="622800"/>
            <a:ext cx="6254496" cy="369332"/>
          </a:xfrm>
          <a:prstGeom prst="rect">
            <a:avLst/>
          </a:prstGeom>
        </p:spPr>
        <p:txBody>
          <a:bodyPr vert="horz"/>
          <a:lstStyle>
            <a:lvl1pPr>
              <a:defRPr>
                <a:solidFill>
                  <a:srgbClr val="002960"/>
                </a:solidFill>
                <a:latin typeface="+mj-lt"/>
                <a:ea typeface="+mj-ea"/>
                <a:cs typeface="+mj-cs"/>
                <a:sym typeface="Arial" panose="020B0604020202020204" pitchFamily="34" charset="0"/>
              </a:defRPr>
            </a:lvl1pPr>
          </a:lstStyle>
          <a:p>
            <a:r>
              <a:rPr lang="en-US"/>
              <a:t>Click to add title</a:t>
            </a:r>
          </a:p>
        </p:txBody>
      </p:sp>
      <p:sp>
        <p:nvSpPr>
          <p:cNvPr id="17"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pic>
        <p:nvPicPr>
          <p:cNvPr id="9" name="Picture 8"/>
          <p:cNvPicPr>
            <a:picLocks noChangeAspect="1"/>
          </p:cNvPicPr>
          <p:nvPr userDrawn="1"/>
        </p:nvPicPr>
        <p:blipFill rotWithShape="1">
          <a:blip r:embed="rId5">
            <a:extLst>
              <a:ext uri="{28A0092B-C50C-407E-A947-70E740481C1C}">
                <a14:useLocalDpi xmlns:a14="http://schemas.microsoft.com/office/drawing/2010/main" val="0"/>
              </a:ext>
            </a:extLst>
          </a:blip>
          <a:srcRect t="9052" b="6867"/>
          <a:stretch/>
        </p:blipFill>
        <p:spPr>
          <a:xfrm rot="120000">
            <a:off x="6567628" y="3407803"/>
            <a:ext cx="2694666" cy="3456551"/>
          </a:xfrm>
          <a:custGeom>
            <a:avLst/>
            <a:gdLst>
              <a:gd name="connsiteX0" fmla="*/ 2068299 w 2694666"/>
              <a:gd name="connsiteY0" fmla="*/ 0 h 3456551"/>
              <a:gd name="connsiteX1" fmla="*/ 2694666 w 2694666"/>
              <a:gd name="connsiteY1" fmla="*/ 0 h 3456551"/>
              <a:gd name="connsiteX2" fmla="*/ 2694666 w 2694666"/>
              <a:gd name="connsiteY2" fmla="*/ 3456551 h 3456551"/>
              <a:gd name="connsiteX3" fmla="*/ 1434992 w 2694666"/>
              <a:gd name="connsiteY3" fmla="*/ 3456551 h 3456551"/>
              <a:gd name="connsiteX4" fmla="*/ 0 w 2694666"/>
              <a:gd name="connsiteY4" fmla="*/ 0 h 3456551"/>
              <a:gd name="connsiteX5" fmla="*/ 1825478 w 2694666"/>
              <a:gd name="connsiteY5" fmla="*/ 0 h 3456551"/>
              <a:gd name="connsiteX6" fmla="*/ 1138791 w 2694666"/>
              <a:gd name="connsiteY6" fmla="*/ 3456551 h 3456551"/>
              <a:gd name="connsiteX7" fmla="*/ 0 w 2694666"/>
              <a:gd name="connsiteY7"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94666" h="3456551">
                <a:moveTo>
                  <a:pt x="2068299" y="0"/>
                </a:moveTo>
                <a:lnTo>
                  <a:pt x="2694666" y="0"/>
                </a:lnTo>
                <a:lnTo>
                  <a:pt x="2694666" y="3456551"/>
                </a:lnTo>
                <a:lnTo>
                  <a:pt x="1434992" y="3456551"/>
                </a:lnTo>
                <a:close/>
                <a:moveTo>
                  <a:pt x="0" y="0"/>
                </a:moveTo>
                <a:lnTo>
                  <a:pt x="1825478" y="0"/>
                </a:lnTo>
                <a:lnTo>
                  <a:pt x="1138791" y="3456551"/>
                </a:lnTo>
                <a:lnTo>
                  <a:pt x="0" y="3456551"/>
                </a:lnTo>
                <a:close/>
              </a:path>
            </a:pathLst>
          </a:custGeom>
        </p:spPr>
      </p:pic>
      <p:sp>
        <p:nvSpPr>
          <p:cNvPr id="13" name="Slide Number">
            <a:extLst>
              <a:ext uri="{FF2B5EF4-FFF2-40B4-BE49-F238E27FC236}">
                <a16:creationId xmlns:a16="http://schemas.microsoft.com/office/drawing/2014/main" id="{012CA237-FE78-49FC-840E-F1E52CFFCF48}"/>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96542858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D. Big statement green">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554C08AB-3041-4389-BBBA-EE812AC02650}"/>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554C08AB-3041-4389-BBBA-EE812AC0265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Date Placeholder 4"/>
          <p:cNvSpPr>
            <a:spLocks noGrp="1"/>
          </p:cNvSpPr>
          <p:nvPr>
            <p:ph type="dt" sz="half" idx="10"/>
          </p:nvPr>
        </p:nvSpPr>
        <p:spPr>
          <a:xfrm>
            <a:off x="9677400" y="6405036"/>
            <a:ext cx="1482051" cy="153888"/>
          </a:xfr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11" name="Title 1"/>
          <p:cNvSpPr>
            <a:spLocks noGrp="1"/>
          </p:cNvSpPr>
          <p:nvPr>
            <p:ph type="title" hasCustomPrompt="1"/>
          </p:nvPr>
        </p:nvSpPr>
        <p:spPr>
          <a:xfrm>
            <a:off x="630000" y="3826333"/>
            <a:ext cx="10933200" cy="1606550"/>
          </a:xfrm>
        </p:spPr>
        <p:txBody>
          <a:bodyPr vert="horz" anchor="b">
            <a:noAutofit/>
          </a:bodyPr>
          <a:lstStyle>
            <a:lvl1pPr marL="0" algn="l" defTabSz="914400" rtl="0" eaLnBrk="1" fontAlgn="auto" latinLnBrk="0" hangingPunct="1">
              <a:lnSpc>
                <a:spcPts val="6000"/>
              </a:lnSpc>
              <a:spcBef>
                <a:spcPts val="0"/>
              </a:spcBef>
              <a:spcAft>
                <a:spcPts val="0"/>
              </a:spcAft>
              <a:defRPr lang="en-US" sz="5400" kern="1200" baseline="0" dirty="0">
                <a:solidFill>
                  <a:srgbClr val="002960"/>
                </a:solidFill>
                <a:latin typeface="+mj-lt"/>
                <a:ea typeface="+mj-ea"/>
                <a:cs typeface="+mj-cs"/>
                <a:sym typeface="Arial" panose="020B0604020202020204" pitchFamily="34" charset="0"/>
              </a:defRPr>
            </a:lvl1pPr>
          </a:lstStyle>
          <a:p>
            <a:r>
              <a:rPr lang="en-US"/>
              <a:t>Click to add big statement text</a:t>
            </a:r>
          </a:p>
        </p:txBody>
      </p:sp>
      <p:sp>
        <p:nvSpPr>
          <p:cNvPr id="12" name="Slide Number">
            <a:extLst>
              <a:ext uri="{FF2B5EF4-FFF2-40B4-BE49-F238E27FC236}">
                <a16:creationId xmlns:a16="http://schemas.microsoft.com/office/drawing/2014/main" id="{534CAC21-86B0-471B-8E19-BAD408A69F3D}"/>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36844599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Section header box">
    <p:bg bwMode="grayWhite">
      <p:bgPr>
        <a:solidFill>
          <a:srgbClr val="D6E7FF"/>
        </a:solidFill>
        <a:effectLst/>
      </p:bgPr>
    </p:bg>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C51A2CD4-799F-4128-950F-F7AC0C170BC4}"/>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6" name="think-cell data - do not delete" hidden="1">
                        <a:extLst>
                          <a:ext uri="{FF2B5EF4-FFF2-40B4-BE49-F238E27FC236}">
                            <a16:creationId xmlns:a16="http://schemas.microsoft.com/office/drawing/2014/main" id="{C51A2CD4-799F-4128-950F-F7AC0C170BC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p:cNvSpPr>
            <a:spLocks noGrp="1"/>
          </p:cNvSpPr>
          <p:nvPr>
            <p:ph type="title" hasCustomPrompt="1"/>
          </p:nvPr>
        </p:nvSpPr>
        <p:spPr bwMode="blackWhite">
          <a:xfrm>
            <a:off x="1284742" y="2668041"/>
            <a:ext cx="9620491" cy="3201026"/>
          </a:xfrm>
          <a:prstGeom prst="rect">
            <a:avLst/>
          </a:prstGeom>
          <a:ln w="9525">
            <a:solidFill>
              <a:srgbClr val="002960"/>
            </a:solidFill>
          </a:ln>
        </p:spPr>
        <p:txBody>
          <a:bodyPr vert="horz" lIns="274320" tIns="274320" rIns="274320" bIns="137160" anchor="b">
            <a:noAutofit/>
          </a:bodyPr>
          <a:lstStyle>
            <a:lvl1pPr marL="0" algn="l" defTabSz="914400" rtl="0" eaLnBrk="1" fontAlgn="auto" latinLnBrk="0" hangingPunct="1">
              <a:lnSpc>
                <a:spcPts val="6000"/>
              </a:lnSpc>
              <a:spcBef>
                <a:spcPts val="0"/>
              </a:spcBef>
              <a:spcAft>
                <a:spcPts val="0"/>
              </a:spcAft>
              <a:defRPr lang="en-US" sz="5400" kern="1200" baseline="0" dirty="0">
                <a:solidFill>
                  <a:srgbClr val="002960"/>
                </a:solidFill>
                <a:latin typeface="+mj-lt"/>
                <a:ea typeface="+mj-ea"/>
                <a:cs typeface="+mj-cs"/>
                <a:sym typeface="Arial" panose="020B0604020202020204" pitchFamily="34" charset="0"/>
              </a:defRPr>
            </a:lvl1pPr>
          </a:lstStyle>
          <a:p>
            <a:r>
              <a:rPr lang="en-US"/>
              <a:t>Click to add big statement text</a:t>
            </a:r>
          </a:p>
        </p:txBody>
      </p:sp>
      <p:sp>
        <p:nvSpPr>
          <p:cNvPr id="3" name="Date Placeholder 2"/>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12"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59" name="Rectangle 58"/>
          <p:cNvSpPr/>
          <p:nvPr userDrawn="1"/>
        </p:nvSpPr>
        <p:spPr bwMode="white">
          <a:xfrm>
            <a:off x="1284743" y="1428131"/>
            <a:ext cx="947672" cy="947672"/>
          </a:xfrm>
          <a:prstGeom prst="rect">
            <a:avLst/>
          </a:prstGeom>
          <a:noFill/>
          <a:ln>
            <a:solidFill>
              <a:srgbClr val="002960"/>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ea typeface="+mn-ea"/>
              <a:cs typeface="+mn-cs"/>
              <a:sym typeface="Arial" panose="020B0604020202020204" pitchFamily="34" charset="0"/>
            </a:endParaRPr>
          </a:p>
        </p:txBody>
      </p:sp>
      <p:sp>
        <p:nvSpPr>
          <p:cNvPr id="10" name="Slide Number">
            <a:extLst>
              <a:ext uri="{FF2B5EF4-FFF2-40B4-BE49-F238E27FC236}">
                <a16:creationId xmlns:a16="http://schemas.microsoft.com/office/drawing/2014/main" id="{0AD63ABA-7B58-4D2C-955C-CBEC81529DE3}"/>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28372192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D. Big statement icon">
    <p:bg>
      <p:bgPr>
        <a:solidFill>
          <a:srgbClr val="FFFF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0FE9AB36-827A-44D4-9069-6A63CAB4FD21}"/>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0FE9AB36-827A-44D4-9069-6A63CAB4FD2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8" name="Date Placeholder 7"/>
          <p:cNvSpPr>
            <a:spLocks noGrp="1"/>
          </p:cNvSpPr>
          <p:nvPr>
            <p:ph type="dt" sz="half" idx="10"/>
          </p:nvPr>
        </p:nvSpPr>
        <p:spPr/>
        <p:txBody>
          <a:bodyPr/>
          <a:lstStyle>
            <a:lvl1pPr>
              <a:defRPr>
                <a:latin typeface="+mn-lt"/>
                <a:ea typeface="+mn-ea"/>
                <a:cs typeface="+mn-cs"/>
                <a:sym typeface="Arial" panose="020B0604020202020204" pitchFamily="34" charset="0"/>
              </a:defRPr>
            </a:lvl1pPr>
          </a:lstStyle>
          <a:p>
            <a:endParaRPr lang="en-US"/>
          </a:p>
        </p:txBody>
      </p:sp>
      <p:sp>
        <p:nvSpPr>
          <p:cNvPr id="11"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6" name="Rectangle 5"/>
          <p:cNvSpPr/>
          <p:nvPr userDrawn="1"/>
        </p:nvSpPr>
        <p:spPr bwMode="white">
          <a:xfrm>
            <a:off x="630000" y="625475"/>
            <a:ext cx="932688" cy="932688"/>
          </a:xfrm>
          <a:prstGeom prst="rect">
            <a:avLst/>
          </a:prstGeom>
          <a:noFill/>
          <a:ln>
            <a:solidFill>
              <a:srgbClr val="00296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ea typeface="+mn-ea"/>
              <a:cs typeface="+mn-cs"/>
              <a:sym typeface="Arial" panose="020B0604020202020204" pitchFamily="34" charset="0"/>
            </a:endParaRPr>
          </a:p>
        </p:txBody>
      </p:sp>
      <p:sp>
        <p:nvSpPr>
          <p:cNvPr id="7" name="Title 1"/>
          <p:cNvSpPr>
            <a:spLocks noGrp="1"/>
          </p:cNvSpPr>
          <p:nvPr>
            <p:ph type="title" hasCustomPrompt="1"/>
          </p:nvPr>
        </p:nvSpPr>
        <p:spPr>
          <a:xfrm>
            <a:off x="630000" y="3826333"/>
            <a:ext cx="10933200" cy="1606550"/>
          </a:xfrm>
          <a:prstGeom prst="rect">
            <a:avLst/>
          </a:prstGeom>
        </p:spPr>
        <p:txBody>
          <a:bodyPr vert="horz" anchor="b">
            <a:noAutofit/>
          </a:bodyPr>
          <a:lstStyle>
            <a:lvl1pPr marL="0" algn="l" defTabSz="914400" rtl="0" eaLnBrk="1" fontAlgn="auto" latinLnBrk="0" hangingPunct="1">
              <a:lnSpc>
                <a:spcPts val="6000"/>
              </a:lnSpc>
              <a:spcBef>
                <a:spcPts val="0"/>
              </a:spcBef>
              <a:spcAft>
                <a:spcPts val="0"/>
              </a:spcAft>
              <a:defRPr lang="en-US" sz="5400" kern="1200" baseline="0" dirty="0">
                <a:solidFill>
                  <a:srgbClr val="002960"/>
                </a:solidFill>
                <a:latin typeface="+mj-lt"/>
                <a:ea typeface="+mj-ea"/>
                <a:cs typeface="+mj-cs"/>
                <a:sym typeface="Arial" panose="020B0604020202020204" pitchFamily="34" charset="0"/>
              </a:defRPr>
            </a:lvl1pPr>
          </a:lstStyle>
          <a:p>
            <a:r>
              <a:rPr lang="en-US"/>
              <a:t>Click to add big statement text</a:t>
            </a:r>
          </a:p>
        </p:txBody>
      </p:sp>
    </p:spTree>
    <p:extLst>
      <p:ext uri="{BB962C8B-B14F-4D97-AF65-F5344CB8AC3E}">
        <p14:creationId xmlns:p14="http://schemas.microsoft.com/office/powerpoint/2010/main" val="248324093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D. Quote">
    <p:bg>
      <p:bgPr>
        <a:solidFill>
          <a:srgbClr val="002960"/>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84" imgH="384" progId="TCLayout.ActiveDocument.1">
                  <p:embed/>
                </p:oleObj>
              </mc:Choice>
              <mc:Fallback>
                <p:oleObj name="think-cell Slide" r:id="rId3" imgW="384" imgH="384" progId="TCLayout.ActiveDocument.1">
                  <p:embed/>
                  <p:pic>
                    <p:nvPicPr>
                      <p:cNvPr id="3" name="Object 2"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Date Placeholder 1"/>
          <p:cNvSpPr>
            <a:spLocks noGrp="1"/>
          </p:cNvSpPr>
          <p:nvPr>
            <p:ph type="dt" sz="half" idx="10"/>
          </p:nvPr>
        </p:nvSpPr>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pic>
        <p:nvPicPr>
          <p:cNvPr id="7" name="Picture 6"/>
          <p:cNvPicPr>
            <a:picLocks noChangeAspect="1"/>
          </p:cNvPicPr>
          <p:nvPr userDrawn="1"/>
        </p:nvPicPr>
        <p:blipFill rotWithShape="1">
          <a:blip r:embed="rId5">
            <a:extLst>
              <a:ext uri="{28A0092B-C50C-407E-A947-70E740481C1C}">
                <a14:useLocalDpi xmlns:a14="http://schemas.microsoft.com/office/drawing/2010/main" val="0"/>
              </a:ext>
            </a:extLst>
          </a:blip>
          <a:srcRect r="3634" b="1258"/>
          <a:stretch/>
        </p:blipFill>
        <p:spPr>
          <a:xfrm rot="16200000" flipH="1">
            <a:off x="6797461" y="101443"/>
            <a:ext cx="769257" cy="10019821"/>
          </a:xfrm>
          <a:custGeom>
            <a:avLst/>
            <a:gdLst>
              <a:gd name="connsiteX0" fmla="*/ 0 w 769257"/>
              <a:gd name="connsiteY0" fmla="*/ 0 h 10019821"/>
              <a:gd name="connsiteX1" fmla="*/ 0 w 769257"/>
              <a:gd name="connsiteY1" fmla="*/ 4631160 h 10019821"/>
              <a:gd name="connsiteX2" fmla="*/ 216750 w 769257"/>
              <a:gd name="connsiteY2" fmla="*/ 999646 h 10019821"/>
              <a:gd name="connsiteX3" fmla="*/ 197800 w 769257"/>
              <a:gd name="connsiteY3" fmla="*/ 10019821 h 10019821"/>
              <a:gd name="connsiteX4" fmla="*/ 769257 w 769257"/>
              <a:gd name="connsiteY4" fmla="*/ 10019821 h 10019821"/>
              <a:gd name="connsiteX5" fmla="*/ 769257 w 769257"/>
              <a:gd name="connsiteY5" fmla="*/ 0 h 10019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9257" h="10019821">
                <a:moveTo>
                  <a:pt x="0" y="0"/>
                </a:moveTo>
                <a:lnTo>
                  <a:pt x="0" y="4631160"/>
                </a:lnTo>
                <a:lnTo>
                  <a:pt x="216750" y="999646"/>
                </a:lnTo>
                <a:lnTo>
                  <a:pt x="197800" y="10019821"/>
                </a:lnTo>
                <a:lnTo>
                  <a:pt x="769257" y="10019821"/>
                </a:lnTo>
                <a:lnTo>
                  <a:pt x="769257" y="0"/>
                </a:lnTo>
                <a:close/>
              </a:path>
            </a:pathLst>
          </a:custGeom>
        </p:spPr>
      </p:pic>
      <p:sp>
        <p:nvSpPr>
          <p:cNvPr id="59" name="Freeform 58"/>
          <p:cNvSpPr>
            <a:spLocks/>
          </p:cNvSpPr>
          <p:nvPr/>
        </p:nvSpPr>
        <p:spPr bwMode="white">
          <a:xfrm flipH="1">
            <a:off x="0" y="0"/>
            <a:ext cx="12192000" cy="5867335"/>
          </a:xfrm>
          <a:custGeom>
            <a:avLst/>
            <a:gdLst>
              <a:gd name="connsiteX0" fmla="*/ 12192000 w 12192000"/>
              <a:gd name="connsiteY0" fmla="*/ 0 h 5867335"/>
              <a:gd name="connsiteX1" fmla="*/ 0 w 12192000"/>
              <a:gd name="connsiteY1" fmla="*/ 0 h 5867335"/>
              <a:gd name="connsiteX2" fmla="*/ 0 w 12192000"/>
              <a:gd name="connsiteY2" fmla="*/ 4945992 h 5867335"/>
              <a:gd name="connsiteX3" fmla="*/ 9041587 w 12192000"/>
              <a:gd name="connsiteY3" fmla="*/ 4945992 h 5867335"/>
              <a:gd name="connsiteX4" fmla="*/ 9974275 w 12192000"/>
              <a:gd name="connsiteY4" fmla="*/ 5867335 h 5867335"/>
              <a:gd name="connsiteX5" fmla="*/ 9974275 w 12192000"/>
              <a:gd name="connsiteY5" fmla="*/ 4945992 h 5867335"/>
              <a:gd name="connsiteX6" fmla="*/ 12192000 w 12192000"/>
              <a:gd name="connsiteY6" fmla="*/ 4945992 h 586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867335">
                <a:moveTo>
                  <a:pt x="12192000" y="0"/>
                </a:moveTo>
                <a:lnTo>
                  <a:pt x="0" y="0"/>
                </a:lnTo>
                <a:lnTo>
                  <a:pt x="0" y="4945992"/>
                </a:lnTo>
                <a:lnTo>
                  <a:pt x="9041587" y="4945992"/>
                </a:lnTo>
                <a:lnTo>
                  <a:pt x="9974275" y="5867335"/>
                </a:lnTo>
                <a:lnTo>
                  <a:pt x="9974275" y="4945992"/>
                </a:lnTo>
                <a:lnTo>
                  <a:pt x="12192000" y="4945992"/>
                </a:lnTo>
                <a:close/>
              </a:path>
            </a:pathLst>
          </a:custGeom>
          <a:solidFill>
            <a:srgbClr val="D6E7FF"/>
          </a:solidFill>
          <a:ln>
            <a:noFill/>
          </a:ln>
          <a:effectLst/>
        </p:spPr>
        <p:txBody>
          <a:bodyPr vert="horz" wrap="square" lIns="91440" tIns="45720" rIns="91440" bIns="45720" numCol="1" anchor="t" anchorCtr="0" compatLnSpc="1">
            <a:prstTxWarp prst="textNoShape">
              <a:avLst/>
            </a:prstTxWarp>
            <a:noAutofit/>
          </a:bodyPr>
          <a:lstStyle/>
          <a:p>
            <a:endParaRPr lang="en-US">
              <a:latin typeface="+mn-lt"/>
              <a:ea typeface="+mn-ea"/>
              <a:cs typeface="+mn-cs"/>
              <a:sym typeface="Arial" panose="020B0604020202020204" pitchFamily="34" charset="0"/>
            </a:endParaRPr>
          </a:p>
        </p:txBody>
      </p:sp>
      <p:sp>
        <p:nvSpPr>
          <p:cNvPr id="8" name="Slide Number">
            <a:extLst>
              <a:ext uri="{FF2B5EF4-FFF2-40B4-BE49-F238E27FC236}">
                <a16:creationId xmlns:a16="http://schemas.microsoft.com/office/drawing/2014/main" id="{FC741337-00A5-4B3C-9EB7-5502DC8D447E}"/>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chemeClr val="bg1"/>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chemeClr val="bg1"/>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408093263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D. Special gray">
    <p:bg>
      <p:bgPr>
        <a:solidFill>
          <a:schemeClr val="accent5">
            <a:lumMod val="50000"/>
          </a:schemeClr>
        </a:solidFill>
        <a:effectLst/>
      </p:bgPr>
    </p:bg>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A438F3F0-18BE-499E-B9A3-FF977226F4E7}"/>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6" name="think-cell data - do not delete" hidden="1">
                        <a:extLst>
                          <a:ext uri="{FF2B5EF4-FFF2-40B4-BE49-F238E27FC236}">
                            <a16:creationId xmlns:a16="http://schemas.microsoft.com/office/drawing/2014/main" id="{A438F3F0-18BE-499E-B9A3-FF977226F4E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Date Placeholder 2"/>
          <p:cNvSpPr>
            <a:spLocks noGrp="1"/>
          </p:cNvSpPr>
          <p:nvPr>
            <p:ph type="dt" sz="half" idx="10"/>
          </p:nvPr>
        </p:nvSpPr>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11"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2" name="Title 1"/>
          <p:cNvSpPr>
            <a:spLocks noGrp="1"/>
          </p:cNvSpPr>
          <p:nvPr>
            <p:ph type="title" hasCustomPrompt="1"/>
          </p:nvPr>
        </p:nvSpPr>
        <p:spPr>
          <a:xfrm>
            <a:off x="630000" y="622800"/>
            <a:ext cx="10933200" cy="369332"/>
          </a:xfrm>
        </p:spPr>
        <p:txBody>
          <a:bodyPr vert="horz"/>
          <a:lstStyle>
            <a:lvl1pPr>
              <a:defRPr>
                <a:solidFill>
                  <a:schemeClr val="bg1"/>
                </a:solidFill>
                <a:latin typeface="+mj-lt"/>
                <a:ea typeface="+mj-ea"/>
                <a:cs typeface="+mj-cs"/>
                <a:sym typeface="Arial" panose="020B0604020202020204" pitchFamily="34" charset="0"/>
              </a:defRPr>
            </a:lvl1pPr>
          </a:lstStyle>
          <a:p>
            <a:r>
              <a:rPr lang="en-US"/>
              <a:t>Click to add title</a:t>
            </a:r>
          </a:p>
        </p:txBody>
      </p:sp>
      <p:sp>
        <p:nvSpPr>
          <p:cNvPr id="12" name="Slide Number">
            <a:extLst>
              <a:ext uri="{FF2B5EF4-FFF2-40B4-BE49-F238E27FC236}">
                <a16:creationId xmlns:a16="http://schemas.microsoft.com/office/drawing/2014/main" id="{31A3D63B-4D84-4B4E-B719-00EFB1D81C3B}"/>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chemeClr val="bg1"/>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chemeClr val="bg1"/>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00111735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D. Table of contents">
    <p:bg>
      <p:bgPr>
        <a:solidFill>
          <a:srgbClr val="D6E7FF"/>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F63620B7-2040-46B8-B94A-2E14C5F24A43}"/>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2" name="think-cell data - do not delete" hidden="1">
                        <a:extLst>
                          <a:ext uri="{FF2B5EF4-FFF2-40B4-BE49-F238E27FC236}">
                            <a16:creationId xmlns:a16="http://schemas.microsoft.com/office/drawing/2014/main" id="{F63620B7-2040-46B8-B94A-2E14C5F24A4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3" name="Freeform 12"/>
          <p:cNvSpPr/>
          <p:nvPr/>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Arial" panose="020B0604020202020204" pitchFamily="34" charset="0"/>
            </a:endParaRPr>
          </a:p>
        </p:txBody>
      </p:sp>
      <p:sp>
        <p:nvSpPr>
          <p:cNvPr id="17" name="Freeform 12"/>
          <p:cNvSpPr/>
          <p:nvPr userDrawn="1"/>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Arial" panose="020B0604020202020204" pitchFamily="34" charset="0"/>
            </a:endParaRPr>
          </a:p>
        </p:txBody>
      </p:sp>
      <p:sp>
        <p:nvSpPr>
          <p:cNvPr id="20" name="TextBox 19"/>
          <p:cNvSpPr txBox="1"/>
          <p:nvPr userDrawn="1"/>
        </p:nvSpPr>
        <p:spPr>
          <a:xfrm>
            <a:off x="630000" y="2138279"/>
            <a:ext cx="2926080" cy="2580130"/>
          </a:xfrm>
          <a:prstGeom prst="rect">
            <a:avLst/>
          </a:prstGeom>
          <a:noFill/>
        </p:spPr>
        <p:txBody>
          <a:bodyPr wrap="square" lIns="0" tIns="0" rIns="0" bIns="0" rtlCol="0" anchor="ctr">
            <a:spAutoFit/>
          </a:bodyPr>
          <a:lstStyle/>
          <a:p>
            <a:pPr marL="0" indent="0">
              <a:lnSpc>
                <a:spcPct val="106000"/>
              </a:lnSpc>
              <a:spcAft>
                <a:spcPts val="700"/>
              </a:spcAft>
              <a:buFontTx/>
              <a:buNone/>
            </a:pPr>
            <a:r>
              <a:rPr lang="en-US" sz="5400" b="1">
                <a:solidFill>
                  <a:srgbClr val="002960"/>
                </a:solidFill>
                <a:latin typeface="+mn-lt"/>
                <a:ea typeface="+mn-ea"/>
                <a:cs typeface="+mn-cs"/>
                <a:sym typeface="Arial" panose="020B0604020202020204" pitchFamily="34" charset="0"/>
              </a:rPr>
              <a:t>Table of contents</a:t>
            </a:r>
          </a:p>
        </p:txBody>
      </p:sp>
      <p:sp>
        <p:nvSpPr>
          <p:cNvPr id="15" name="Date Placeholder 4"/>
          <p:cNvSpPr>
            <a:spLocks noGrp="1"/>
          </p:cNvSpPr>
          <p:nvPr>
            <p:ph type="dt" sz="half" idx="10"/>
          </p:nvPr>
        </p:nvSpPr>
        <p:spPr>
          <a:xfrm>
            <a:off x="9677400" y="6405036"/>
            <a:ext cx="1482051" cy="153888"/>
          </a:xfr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24"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pic>
        <p:nvPicPr>
          <p:cNvPr id="10" name="Picture 9"/>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3108638" y="3586748"/>
            <a:ext cx="1365250" cy="3382962"/>
          </a:xfrm>
          <a:custGeom>
            <a:avLst/>
            <a:gdLst>
              <a:gd name="connsiteX0" fmla="*/ 942801 w 1365250"/>
              <a:gd name="connsiteY0" fmla="*/ 0 h 3382962"/>
              <a:gd name="connsiteX1" fmla="*/ 1365250 w 1365250"/>
              <a:gd name="connsiteY1" fmla="*/ 0 h 3382962"/>
              <a:gd name="connsiteX2" fmla="*/ 1365250 w 1365250"/>
              <a:gd name="connsiteY2" fmla="*/ 3382962 h 3382962"/>
              <a:gd name="connsiteX3" fmla="*/ 128720 w 1365250"/>
              <a:gd name="connsiteY3" fmla="*/ 3382962 h 3382962"/>
              <a:gd name="connsiteX4" fmla="*/ 0 w 1365250"/>
              <a:gd name="connsiteY4" fmla="*/ 0 h 3382962"/>
              <a:gd name="connsiteX5" fmla="*/ 929501 w 1365250"/>
              <a:gd name="connsiteY5" fmla="*/ 0 h 3382962"/>
              <a:gd name="connsiteX6" fmla="*/ 0 w 1365250"/>
              <a:gd name="connsiteY6" fmla="*/ 2860398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250" h="3382962">
                <a:moveTo>
                  <a:pt x="942801" y="0"/>
                </a:moveTo>
                <a:lnTo>
                  <a:pt x="1365250" y="0"/>
                </a:lnTo>
                <a:lnTo>
                  <a:pt x="1365250" y="3382962"/>
                </a:lnTo>
                <a:lnTo>
                  <a:pt x="128720" y="3382962"/>
                </a:lnTo>
                <a:close/>
                <a:moveTo>
                  <a:pt x="0" y="0"/>
                </a:moveTo>
                <a:lnTo>
                  <a:pt x="929501" y="0"/>
                </a:lnTo>
                <a:lnTo>
                  <a:pt x="0" y="2860398"/>
                </a:lnTo>
                <a:close/>
              </a:path>
            </a:pathLst>
          </a:custGeom>
          <a:noFill/>
          <a:extLst>
            <a:ext uri="{909E8E84-426E-40DD-AFC4-6F175D3DCCD1}">
              <a14:hiddenFill xmlns:a14="http://schemas.microsoft.com/office/drawing/2010/main">
                <a:solidFill>
                  <a:srgbClr val="FFFFFF"/>
                </a:solidFill>
              </a14:hiddenFill>
            </a:ext>
          </a:extLst>
        </p:spPr>
      </p:pic>
      <p:sp>
        <p:nvSpPr>
          <p:cNvPr id="16" name="Slide Number">
            <a:extLst>
              <a:ext uri="{FF2B5EF4-FFF2-40B4-BE49-F238E27FC236}">
                <a16:creationId xmlns:a16="http://schemas.microsoft.com/office/drawing/2014/main" id="{A3803D57-612B-45F3-99CD-E609CE14EC8A}"/>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41721335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D. Blank green">
    <p:bg>
      <p:bgPr>
        <a:solidFill>
          <a:srgbClr val="D6E7FF"/>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14BC5080-D056-42A3-AFEB-AE49ABF9EBCA}"/>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2" name="think-cell data - do not delete" hidden="1">
                        <a:extLst>
                          <a:ext uri="{FF2B5EF4-FFF2-40B4-BE49-F238E27FC236}">
                            <a16:creationId xmlns:a16="http://schemas.microsoft.com/office/drawing/2014/main" id="{14BC5080-D056-42A3-AFEB-AE49ABF9EBCA}"/>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 name="Date Placeholder 4"/>
          <p:cNvSpPr>
            <a:spLocks noGrp="1"/>
          </p:cNvSpPr>
          <p:nvPr>
            <p:ph type="dt" sz="half" idx="10"/>
          </p:nvPr>
        </p:nvSpPr>
        <p:spPr>
          <a:xfrm>
            <a:off x="9677400" y="6405036"/>
            <a:ext cx="1482051" cy="153888"/>
          </a:xfr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7" name="Slide Number">
            <a:extLst>
              <a:ext uri="{FF2B5EF4-FFF2-40B4-BE49-F238E27FC236}">
                <a16:creationId xmlns:a16="http://schemas.microsoft.com/office/drawing/2014/main" id="{98B78DBC-FD3A-44B7-883C-0E91E47D0EF1}"/>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10075747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D. Blank">
    <p:bg>
      <p:bgPr>
        <a:solidFill>
          <a:srgbClr val="FFFFFF"/>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EF0755A6-7E18-42F4-9BA0-2F9C41BA7246}"/>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2" name="think-cell data - do not delete" hidden="1">
                        <a:extLst>
                          <a:ext uri="{FF2B5EF4-FFF2-40B4-BE49-F238E27FC236}">
                            <a16:creationId xmlns:a16="http://schemas.microsoft.com/office/drawing/2014/main" id="{EF0755A6-7E18-42F4-9BA0-2F9C41BA724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 name="Date Placeholder 6"/>
          <p:cNvSpPr>
            <a:spLocks noGrp="1"/>
          </p:cNvSpPr>
          <p:nvPr>
            <p:ph type="dt" sz="half" idx="10"/>
          </p:nvPr>
        </p:nvSpPr>
        <p:spPr/>
        <p:txBody>
          <a:bodyPr/>
          <a:lstStyle>
            <a:lvl1pPr>
              <a:defRPr>
                <a:latin typeface="+mn-lt"/>
                <a:ea typeface="+mn-ea"/>
                <a:cs typeface="+mn-cs"/>
                <a:sym typeface="Arial" panose="020B0604020202020204" pitchFamily="34" charset="0"/>
              </a:defRPr>
            </a:lvl1pPr>
          </a:lstStyle>
          <a:p>
            <a:endParaRPr lang="en-US"/>
          </a:p>
        </p:txBody>
      </p:sp>
      <p:sp>
        <p:nvSpPr>
          <p:cNvPr id="5"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Tree>
    <p:extLst>
      <p:ext uri="{BB962C8B-B14F-4D97-AF65-F5344CB8AC3E}">
        <p14:creationId xmlns:p14="http://schemas.microsoft.com/office/powerpoint/2010/main" val="316146986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D. Disclaimer">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087C8AD0-5320-43EA-AE8D-EBA89E261F86}"/>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2" name="think-cell data - do not delete" hidden="1">
                        <a:extLst>
                          <a:ext uri="{FF2B5EF4-FFF2-40B4-BE49-F238E27FC236}">
                            <a16:creationId xmlns:a16="http://schemas.microsoft.com/office/drawing/2014/main" id="{087C8AD0-5320-43EA-AE8D-EBA89E261F8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Text Placeholder 4">
            <a:extLst>
              <a:ext uri="{FF2B5EF4-FFF2-40B4-BE49-F238E27FC236}">
                <a16:creationId xmlns:a16="http://schemas.microsoft.com/office/drawing/2014/main" id="{C660C1A9-1075-42EC-AF58-09B92D85B405}"/>
              </a:ext>
            </a:extLst>
          </p:cNvPr>
          <p:cNvSpPr>
            <a:spLocks noGrp="1"/>
          </p:cNvSpPr>
          <p:nvPr>
            <p:ph type="body" sz="quarter" idx="11" hasCustomPrompt="1"/>
          </p:nvPr>
        </p:nvSpPr>
        <p:spPr>
          <a:xfrm>
            <a:off x="5021826" y="1664256"/>
            <a:ext cx="6209072" cy="3323987"/>
          </a:xfrm>
        </p:spPr>
        <p:txBody>
          <a:bodyPr/>
          <a:lstStyle>
            <a:lvl1pPr>
              <a:defRPr sz="900"/>
            </a:lvl1pPr>
          </a:lstStyle>
          <a:p>
            <a:pPr lvl="0"/>
            <a:r>
              <a:rPr lang="en-US"/>
              <a:t>Text</a:t>
            </a:r>
          </a:p>
        </p:txBody>
      </p:sp>
      <p:sp>
        <p:nvSpPr>
          <p:cNvPr id="7" name="Title 6"/>
          <p:cNvSpPr txBox="1">
            <a:spLocks/>
          </p:cNvSpPr>
          <p:nvPr/>
        </p:nvSpPr>
        <p:spPr>
          <a:xfrm>
            <a:off x="639043" y="2619903"/>
            <a:ext cx="3291840" cy="1412694"/>
          </a:xfrm>
          <a:prstGeom prst="rect">
            <a:avLst/>
          </a:prstGeom>
        </p:spPr>
        <p:txBody>
          <a:bodyPr vert="horz" wrap="square" lIns="0" tIns="0" rIns="0" bIns="0" rtlCol="0" anchor="ctr">
            <a:spAutoFit/>
          </a:bodyPr>
          <a:lstStyle>
            <a:lvl1pPr algn="l" defTabSz="914400" rtl="0" eaLnBrk="1" latinLnBrk="0" hangingPunct="1">
              <a:lnSpc>
                <a:spcPct val="90000"/>
              </a:lnSpc>
              <a:spcBef>
                <a:spcPct val="0"/>
              </a:spcBef>
              <a:buNone/>
              <a:defRPr sz="2400" kern="1200">
                <a:solidFill>
                  <a:schemeClr val="tx2"/>
                </a:solidFill>
                <a:latin typeface="+mj-lt"/>
                <a:ea typeface="+mj-ea"/>
                <a:cs typeface="+mj-cs"/>
              </a:defRPr>
            </a:lvl1pPr>
          </a:lstStyle>
          <a:p>
            <a:r>
              <a:rPr lang="en-US" sz="5100" b="1">
                <a:solidFill>
                  <a:srgbClr val="002960"/>
                </a:solidFill>
                <a:latin typeface="+mn-lt"/>
                <a:ea typeface="+mn-ea"/>
                <a:cs typeface="+mn-cs"/>
                <a:sym typeface="Arial" panose="020B0604020202020204" pitchFamily="34" charset="0"/>
              </a:rPr>
              <a:t>Disclaimer</a:t>
            </a:r>
          </a:p>
        </p:txBody>
      </p:sp>
      <p:cxnSp>
        <p:nvCxnSpPr>
          <p:cNvPr id="9" name="Straight Connector 8"/>
          <p:cNvCxnSpPr/>
          <p:nvPr/>
        </p:nvCxnSpPr>
        <p:spPr>
          <a:xfrm>
            <a:off x="4367898" y="1630185"/>
            <a:ext cx="0" cy="3392129"/>
          </a:xfrm>
          <a:prstGeom prst="line">
            <a:avLst/>
          </a:prstGeom>
          <a:ln w="9525">
            <a:solidFill>
              <a:srgbClr val="002960"/>
            </a:solidFill>
            <a:miter lim="800000"/>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4" name="Date Placeholder 3"/>
          <p:cNvSpPr>
            <a:spLocks noGrp="1"/>
          </p:cNvSpPr>
          <p:nvPr>
            <p:ph type="dt" sz="half" idx="10"/>
          </p:nvPr>
        </p:nvSpPr>
        <p:spPr/>
        <p:txBody>
          <a:bodyPr/>
          <a:lstStyle>
            <a:lvl1pPr>
              <a:defRPr>
                <a:latin typeface="+mn-lt"/>
                <a:ea typeface="+mn-ea"/>
                <a:cs typeface="+mn-cs"/>
                <a:sym typeface="Arial" panose="020B0604020202020204" pitchFamily="34" charset="0"/>
              </a:defRPr>
            </a:lvl1pPr>
          </a:lstStyle>
          <a:p>
            <a:endParaRPr lang="en-US"/>
          </a:p>
        </p:txBody>
      </p:sp>
      <p:sp>
        <p:nvSpPr>
          <p:cNvPr id="10"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Tree>
    <p:extLst>
      <p:ext uri="{BB962C8B-B14F-4D97-AF65-F5344CB8AC3E}">
        <p14:creationId xmlns:p14="http://schemas.microsoft.com/office/powerpoint/2010/main" val="312245266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blank" preserve="1">
  <p:cSld name="D. En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84" imgH="384" progId="TCLayout.ActiveDocument.1">
                  <p:embed/>
                </p:oleObj>
              </mc:Choice>
              <mc:Fallback>
                <p:oleObj name="think-cell Slide" r:id="rId3" imgW="384" imgH="384"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8" name="Rectangle 1026">
            <a:extLst>
              <a:ext uri="{FF2B5EF4-FFF2-40B4-BE49-F238E27FC236}">
                <a16:creationId xmlns:a16="http://schemas.microsoft.com/office/drawing/2014/main" id="{5C5452D4-81FA-8458-223A-8A6D9F6DB00D}"/>
              </a:ext>
            </a:extLst>
          </p:cNvPr>
          <p:cNvSpPr txBox="1">
            <a:spLocks noChangeArrowheads="1"/>
          </p:cNvSpPr>
          <p:nvPr userDrawn="1"/>
        </p:nvSpPr>
        <p:spPr bwMode="auto">
          <a:xfrm>
            <a:off x="3586137" y="2663630"/>
            <a:ext cx="7385660" cy="492443"/>
          </a:xfrm>
          <a:prstGeom prst="rect">
            <a:avLst/>
          </a:prstGeom>
        </p:spPr>
        <p:txBody>
          <a:bodyPr vert="horz" wrap="square" lIns="0" tIns="0" rIns="0" bIns="0" rtlCol="0" anchor="b">
            <a:spAutoFit/>
          </a:bodyPr>
          <a:lstStyle>
            <a:lvl1pPr algn="l" defTabSz="914400" rtl="0" eaLnBrk="1" latinLnBrk="0" hangingPunct="1">
              <a:lnSpc>
                <a:spcPct val="100000"/>
              </a:lnSpc>
              <a:spcBef>
                <a:spcPct val="0"/>
              </a:spcBef>
              <a:buNone/>
              <a:defRPr sz="3200" b="1" kern="1200" baseline="0">
                <a:solidFill>
                  <a:srgbClr val="002960"/>
                </a:solidFill>
                <a:latin typeface="Arial" panose="020B0604020202020204" pitchFamily="34" charset="0"/>
                <a:ea typeface="+mj-ea"/>
                <a:cs typeface="Arial" panose="020B0604020202020204" pitchFamily="34" charset="0"/>
                <a:sym typeface="Arial" panose="020B0604020202020204" pitchFamily="34" charset="0"/>
              </a:defRPr>
            </a:lvl1pPr>
          </a:lstStyle>
          <a:p>
            <a:r>
              <a:rPr lang="en-US"/>
              <a:t>Thank you</a:t>
            </a:r>
          </a:p>
        </p:txBody>
      </p:sp>
      <p:sp>
        <p:nvSpPr>
          <p:cNvPr id="19" name="TitleTopPlaceholder">
            <a:extLst>
              <a:ext uri="{FF2B5EF4-FFF2-40B4-BE49-F238E27FC236}">
                <a16:creationId xmlns:a16="http://schemas.microsoft.com/office/drawing/2014/main" id="{78B7DF40-2193-4228-7C41-C50026DDCE0F}"/>
              </a:ext>
            </a:extLst>
          </p:cNvPr>
          <p:cNvSpPr>
            <a:spLocks noChangeArrowheads="1"/>
          </p:cNvSpPr>
          <p:nvPr userDrawn="1"/>
        </p:nvSpPr>
        <p:spPr bwMode="ltGray">
          <a:xfrm>
            <a:off x="2834206" y="3245970"/>
            <a:ext cx="2834204" cy="436455"/>
          </a:xfrm>
          <a:prstGeom prst="rect">
            <a:avLst/>
          </a:prstGeom>
          <a:solidFill>
            <a:srgbClr val="5E8BFF">
              <a:alpha val="76863"/>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20" name="TitleTopPlaceholder">
            <a:extLst>
              <a:ext uri="{FF2B5EF4-FFF2-40B4-BE49-F238E27FC236}">
                <a16:creationId xmlns:a16="http://schemas.microsoft.com/office/drawing/2014/main" id="{A6DD18DC-17CC-E7CD-B6A1-121662E926BC}"/>
              </a:ext>
            </a:extLst>
          </p:cNvPr>
          <p:cNvSpPr>
            <a:spLocks noChangeArrowheads="1"/>
          </p:cNvSpPr>
          <p:nvPr userDrawn="1"/>
        </p:nvSpPr>
        <p:spPr bwMode="ltGray">
          <a:xfrm>
            <a:off x="2" y="3245969"/>
            <a:ext cx="2834204" cy="436455"/>
          </a:xfrm>
          <a:prstGeom prst="rect">
            <a:avLst/>
          </a:prstGeom>
          <a:solidFill>
            <a:srgbClr val="FFC000">
              <a:alpha val="80000"/>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21" name="TitleTopPlaceholder">
            <a:extLst>
              <a:ext uri="{FF2B5EF4-FFF2-40B4-BE49-F238E27FC236}">
                <a16:creationId xmlns:a16="http://schemas.microsoft.com/office/drawing/2014/main" id="{24541025-15B4-4C82-44BF-B9AD0F53E4A0}"/>
              </a:ext>
            </a:extLst>
          </p:cNvPr>
          <p:cNvSpPr>
            <a:spLocks noChangeArrowheads="1"/>
          </p:cNvSpPr>
          <p:nvPr userDrawn="1"/>
        </p:nvSpPr>
        <p:spPr bwMode="ltGray">
          <a:xfrm>
            <a:off x="5181341" y="3246845"/>
            <a:ext cx="7010659" cy="436455"/>
          </a:xfrm>
          <a:prstGeom prst="rect">
            <a:avLst/>
          </a:prstGeom>
          <a:solidFill>
            <a:srgbClr val="009900">
              <a:alpha val="68627"/>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latin typeface="Arial" panose="020B0604020202020204" pitchFamily="34" charset="0"/>
              <a:cs typeface="Arial" panose="020B0604020202020204" pitchFamily="34" charset="0"/>
              <a:sym typeface="Arial" panose="020B0604020202020204" pitchFamily="34" charset="0"/>
            </a:endParaRPr>
          </a:p>
        </p:txBody>
      </p:sp>
      <p:pic>
        <p:nvPicPr>
          <p:cNvPr id="22" name="Picture 4" descr="http://upload.wikimedia.org/wikipedia/commons/thumb/8/82/Seal_of_Massachusetts.svg/2000px-Seal_of_Massachusetts.svg.png">
            <a:extLst>
              <a:ext uri="{FF2B5EF4-FFF2-40B4-BE49-F238E27FC236}">
                <a16:creationId xmlns:a16="http://schemas.microsoft.com/office/drawing/2014/main" id="{A667B943-E8CC-B0B2-871C-AD1C636D3E5C}"/>
              </a:ext>
            </a:extLst>
          </p:cNvPr>
          <p:cNvPicPr>
            <a:picLocks noChangeAspect="1" noChangeArrowheads="1"/>
          </p:cNvPicPr>
          <p:nvPr userDrawn="1"/>
        </p:nvPicPr>
        <p:blipFill>
          <a:blip r:embed="rId5"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09650" y="1595665"/>
            <a:ext cx="2747899" cy="2747736"/>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23" name="McK Disclaimer">
            <a:extLst>
              <a:ext uri="{FF2B5EF4-FFF2-40B4-BE49-F238E27FC236}">
                <a16:creationId xmlns:a16="http://schemas.microsoft.com/office/drawing/2014/main" id="{C3BC27D1-971A-AC4E-83C7-179A85C029C5}"/>
              </a:ext>
            </a:extLst>
          </p:cNvPr>
          <p:cNvSpPr>
            <a:spLocks noChangeArrowheads="1"/>
          </p:cNvSpPr>
          <p:nvPr userDrawn="1"/>
        </p:nvSpPr>
        <p:spPr bwMode="auto">
          <a:xfrm>
            <a:off x="3586137" y="5983586"/>
            <a:ext cx="6828367"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p>
            <a:pPr defTabSz="803755" eaLnBrk="0" hangingPunct="0"/>
            <a:r>
              <a:rPr lang="en-US" sz="1000">
                <a:solidFill>
                  <a:srgbClr val="002960"/>
                </a:solidFill>
                <a:ea typeface="ＭＳ Ｐゴシック"/>
                <a:cs typeface="Arial" panose="020B0604020202020204" pitchFamily="34" charset="0"/>
                <a:sym typeface="Arial" panose="020B0604020202020204" pitchFamily="34" charset="0"/>
              </a:rPr>
              <a:t>DRAFT &amp; CONFIDENTIAL; FOR POLICY DEVELOPMENT PURPOSES ONLY</a:t>
            </a:r>
          </a:p>
        </p:txBody>
      </p:sp>
      <p:sp>
        <p:nvSpPr>
          <p:cNvPr id="24" name="McK Disclaimer">
            <a:extLst>
              <a:ext uri="{FF2B5EF4-FFF2-40B4-BE49-F238E27FC236}">
                <a16:creationId xmlns:a16="http://schemas.microsoft.com/office/drawing/2014/main" id="{DC29A36D-FB9C-AD1F-D263-106F3C7195BD}"/>
              </a:ext>
            </a:extLst>
          </p:cNvPr>
          <p:cNvSpPr>
            <a:spLocks noChangeArrowheads="1"/>
          </p:cNvSpPr>
          <p:nvPr userDrawn="1"/>
        </p:nvSpPr>
        <p:spPr bwMode="auto">
          <a:xfrm>
            <a:off x="3586136" y="4343401"/>
            <a:ext cx="7488264"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p>
            <a:pPr defTabSz="803755" eaLnBrk="0" hangingPunct="0"/>
            <a:r>
              <a:rPr lang="en-US" sz="2000">
                <a:solidFill>
                  <a:srgbClr val="002960"/>
                </a:solidFill>
                <a:ea typeface="ＭＳ Ｐゴシック"/>
                <a:cs typeface="Arial" panose="020B0604020202020204" pitchFamily="34" charset="0"/>
                <a:sym typeface="Arial" panose="020B0604020202020204" pitchFamily="34" charset="0"/>
              </a:rPr>
              <a:t>Executive Office of Health and Human Services</a:t>
            </a:r>
          </a:p>
        </p:txBody>
      </p:sp>
    </p:spTree>
    <p:extLst>
      <p:ext uri="{BB962C8B-B14F-4D97-AF65-F5344CB8AC3E}">
        <p14:creationId xmlns:p14="http://schemas.microsoft.com/office/powerpoint/2010/main" val="387936482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D. Layout guide">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35752660-497A-435C-8D74-9CD7ED037CBE}"/>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286" imgH="286" progId="TCLayout.ActiveDocument.1">
                  <p:embed/>
                </p:oleObj>
              </mc:Choice>
              <mc:Fallback>
                <p:oleObj name="think-cell Slide" r:id="rId3" imgW="286" imgH="286" progId="TCLayout.ActiveDocument.1">
                  <p:embed/>
                  <p:pic>
                    <p:nvPicPr>
                      <p:cNvPr id="3" name="think-cell data - do not delete" hidden="1">
                        <a:extLst>
                          <a:ext uri="{FF2B5EF4-FFF2-40B4-BE49-F238E27FC236}">
                            <a16:creationId xmlns:a16="http://schemas.microsoft.com/office/drawing/2014/main" id="{35752660-497A-435C-8D74-9CD7ED037CB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Date Placeholder 1"/>
          <p:cNvSpPr>
            <a:spLocks noGrp="1"/>
          </p:cNvSpPr>
          <p:nvPr>
            <p:ph type="dt" sz="half" idx="10"/>
          </p:nvPr>
        </p:nvSpPr>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56"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grpSp>
        <p:nvGrpSpPr>
          <p:cNvPr id="51" name="Group 50">
            <a:extLst>
              <a:ext uri="{FF2B5EF4-FFF2-40B4-BE49-F238E27FC236}">
                <a16:creationId xmlns:a16="http://schemas.microsoft.com/office/drawing/2014/main" id="{FB867B7D-8301-4FF4-9AE3-0B3E1FF378E5}"/>
              </a:ext>
            </a:extLst>
          </p:cNvPr>
          <p:cNvGrpSpPr/>
          <p:nvPr userDrawn="1"/>
        </p:nvGrpSpPr>
        <p:grpSpPr>
          <a:xfrm>
            <a:off x="-600" y="-1"/>
            <a:ext cx="12193800" cy="6858001"/>
            <a:chOff x="-600" y="-1"/>
            <a:chExt cx="12193800" cy="6858001"/>
          </a:xfrm>
        </p:grpSpPr>
        <p:sp>
          <p:nvSpPr>
            <p:cNvPr id="52" name="Freeform: Shape 51">
              <a:extLst>
                <a:ext uri="{FF2B5EF4-FFF2-40B4-BE49-F238E27FC236}">
                  <a16:creationId xmlns:a16="http://schemas.microsoft.com/office/drawing/2014/main" id="{0C9BFCDF-4C34-4472-959E-805A1F91DB80}"/>
                </a:ext>
              </a:extLst>
            </p:cNvPr>
            <p:cNvSpPr/>
            <p:nvPr/>
          </p:nvSpPr>
          <p:spPr>
            <a:xfrm>
              <a:off x="0" y="-1"/>
              <a:ext cx="12193200" cy="6858000"/>
            </a:xfrm>
            <a:custGeom>
              <a:avLst/>
              <a:gdLst>
                <a:gd name="connsiteX0" fmla="*/ 628650 w 12193200"/>
                <a:gd name="connsiteY0" fmla="*/ 622800 h 6858000"/>
                <a:gd name="connsiteX1" fmla="*/ 628650 w 12193200"/>
                <a:gd name="connsiteY1" fmla="*/ 6445640 h 6858000"/>
                <a:gd name="connsiteX2" fmla="*/ 11563350 w 12193200"/>
                <a:gd name="connsiteY2" fmla="*/ 6445640 h 6858000"/>
                <a:gd name="connsiteX3" fmla="*/ 11563350 w 12193200"/>
                <a:gd name="connsiteY3" fmla="*/ 622800 h 6858000"/>
                <a:gd name="connsiteX4" fmla="*/ 11562000 w 12193200"/>
                <a:gd name="connsiteY4" fmla="*/ 622800 h 6858000"/>
                <a:gd name="connsiteX5" fmla="*/ 630001 w 12193200"/>
                <a:gd name="connsiteY5" fmla="*/ 622800 h 6858000"/>
                <a:gd name="connsiteX6" fmla="*/ 0 w 12193200"/>
                <a:gd name="connsiteY6" fmla="*/ 0 h 6858000"/>
                <a:gd name="connsiteX7" fmla="*/ 12193200 w 12193200"/>
                <a:gd name="connsiteY7" fmla="*/ 0 h 6858000"/>
                <a:gd name="connsiteX8" fmla="*/ 12193200 w 12193200"/>
                <a:gd name="connsiteY8" fmla="*/ 622800 h 6858000"/>
                <a:gd name="connsiteX9" fmla="*/ 12192000 w 12193200"/>
                <a:gd name="connsiteY9" fmla="*/ 622800 h 6858000"/>
                <a:gd name="connsiteX10" fmla="*/ 12192000 w 12193200"/>
                <a:gd name="connsiteY10" fmla="*/ 6160597 h 6858000"/>
                <a:gd name="connsiteX11" fmla="*/ 12193200 w 12193200"/>
                <a:gd name="connsiteY11" fmla="*/ 6160597 h 6858000"/>
                <a:gd name="connsiteX12" fmla="*/ 12193200 w 12193200"/>
                <a:gd name="connsiteY12" fmla="*/ 6858000 h 6858000"/>
                <a:gd name="connsiteX13" fmla="*/ 12192000 w 12193200"/>
                <a:gd name="connsiteY13" fmla="*/ 6858000 h 6858000"/>
                <a:gd name="connsiteX14" fmla="*/ 11562000 w 12193200"/>
                <a:gd name="connsiteY14" fmla="*/ 6858000 h 6858000"/>
                <a:gd name="connsiteX15" fmla="*/ 630001 w 12193200"/>
                <a:gd name="connsiteY15" fmla="*/ 6858000 h 6858000"/>
                <a:gd name="connsiteX16" fmla="*/ 1 w 12193200"/>
                <a:gd name="connsiteY16" fmla="*/ 6858000 h 6858000"/>
                <a:gd name="connsiteX17" fmla="*/ 1 w 12193200"/>
                <a:gd name="connsiteY17" fmla="*/ 6160597 h 6858000"/>
                <a:gd name="connsiteX18" fmla="*/ 1 w 12193200"/>
                <a:gd name="connsiteY18" fmla="*/ 622800 h 6858000"/>
                <a:gd name="connsiteX19" fmla="*/ 0 w 12193200"/>
                <a:gd name="connsiteY19" fmla="*/ 6228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193200" h="6858000">
                  <a:moveTo>
                    <a:pt x="628650" y="622800"/>
                  </a:moveTo>
                  <a:lnTo>
                    <a:pt x="628650" y="6445640"/>
                  </a:lnTo>
                  <a:lnTo>
                    <a:pt x="11563350" y="6445640"/>
                  </a:lnTo>
                  <a:lnTo>
                    <a:pt x="11563350" y="622800"/>
                  </a:lnTo>
                  <a:lnTo>
                    <a:pt x="11562000" y="622800"/>
                  </a:lnTo>
                  <a:lnTo>
                    <a:pt x="630001" y="622800"/>
                  </a:lnTo>
                  <a:close/>
                  <a:moveTo>
                    <a:pt x="0" y="0"/>
                  </a:moveTo>
                  <a:lnTo>
                    <a:pt x="12193200" y="0"/>
                  </a:lnTo>
                  <a:lnTo>
                    <a:pt x="12193200" y="622800"/>
                  </a:lnTo>
                  <a:lnTo>
                    <a:pt x="12192000" y="622800"/>
                  </a:lnTo>
                  <a:lnTo>
                    <a:pt x="12192000" y="6160597"/>
                  </a:lnTo>
                  <a:lnTo>
                    <a:pt x="12193200" y="6160597"/>
                  </a:lnTo>
                  <a:lnTo>
                    <a:pt x="12193200" y="6858000"/>
                  </a:lnTo>
                  <a:lnTo>
                    <a:pt x="12192000" y="6858000"/>
                  </a:lnTo>
                  <a:lnTo>
                    <a:pt x="11562000" y="6858000"/>
                  </a:lnTo>
                  <a:lnTo>
                    <a:pt x="630001" y="6858000"/>
                  </a:lnTo>
                  <a:lnTo>
                    <a:pt x="1" y="6858000"/>
                  </a:lnTo>
                  <a:lnTo>
                    <a:pt x="1" y="6160597"/>
                  </a:lnTo>
                  <a:lnTo>
                    <a:pt x="1" y="622800"/>
                  </a:lnTo>
                  <a:lnTo>
                    <a:pt x="0" y="622800"/>
                  </a:lnTo>
                  <a:close/>
                </a:path>
              </a:pathLst>
            </a:custGeom>
            <a:solidFill>
              <a:srgbClr val="F04C3E">
                <a:alpha val="5000"/>
              </a:srgbClr>
            </a:solidFill>
            <a:ln>
              <a:noFill/>
            </a:ln>
          </p:spPr>
          <p:txBody>
            <a:bodyPr vert="horz" wrap="square" lIns="91440" tIns="45720" rIns="91440" bIns="45720" numCol="1" anchor="t" anchorCtr="0" compatLnSpc="1">
              <a:prstTxWarp prst="textNoShape">
                <a:avLst/>
              </a:prstTxWarp>
              <a:noAutofit/>
            </a:bodyPr>
            <a:lstStyle/>
            <a:p>
              <a:endParaRPr lang="en-US">
                <a:solidFill>
                  <a:schemeClr val="tx1"/>
                </a:solidFill>
              </a:endParaRPr>
            </a:p>
          </p:txBody>
        </p:sp>
        <p:cxnSp>
          <p:nvCxnSpPr>
            <p:cNvPr id="53" name="Straight Connector 52">
              <a:extLst>
                <a:ext uri="{FF2B5EF4-FFF2-40B4-BE49-F238E27FC236}">
                  <a16:creationId xmlns:a16="http://schemas.microsoft.com/office/drawing/2014/main" id="{658ABD7A-4B5A-4CD0-B1DB-829028F0DA45}"/>
                </a:ext>
              </a:extLst>
            </p:cNvPr>
            <p:cNvCxnSpPr/>
            <p:nvPr/>
          </p:nvCxnSpPr>
          <p:spPr>
            <a:xfrm>
              <a:off x="-600" y="622800"/>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E4BEA8A7-7554-4B2B-9EC0-DF54BD284454}"/>
                </a:ext>
              </a:extLst>
            </p:cNvPr>
            <p:cNvCxnSpPr/>
            <p:nvPr/>
          </p:nvCxnSpPr>
          <p:spPr>
            <a:xfrm>
              <a:off x="-600" y="888293"/>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7B857B1E-A8FD-43D2-9A7D-7706AE8BBC99}"/>
                </a:ext>
              </a:extLst>
            </p:cNvPr>
            <p:cNvCxnSpPr/>
            <p:nvPr/>
          </p:nvCxnSpPr>
          <p:spPr>
            <a:xfrm>
              <a:off x="-600" y="1153786"/>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69B92201-E725-493D-9F7C-8BAB7A44C55E}"/>
                </a:ext>
              </a:extLst>
            </p:cNvPr>
            <p:cNvCxnSpPr/>
            <p:nvPr/>
          </p:nvCxnSpPr>
          <p:spPr>
            <a:xfrm>
              <a:off x="-600" y="1419279"/>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7C02A63C-FB21-4D2A-82EE-DACBF5730B40}"/>
                </a:ext>
              </a:extLst>
            </p:cNvPr>
            <p:cNvCxnSpPr/>
            <p:nvPr/>
          </p:nvCxnSpPr>
          <p:spPr>
            <a:xfrm>
              <a:off x="-600" y="1684772"/>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C4C12B98-C38D-4E74-B0D4-837610FCE2A1}"/>
                </a:ext>
              </a:extLst>
            </p:cNvPr>
            <p:cNvCxnSpPr/>
            <p:nvPr/>
          </p:nvCxnSpPr>
          <p:spPr>
            <a:xfrm>
              <a:off x="-600" y="195026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7B4FF072-2F4D-4BE0-8B05-BDD9AC06451B}"/>
                </a:ext>
              </a:extLst>
            </p:cNvPr>
            <p:cNvCxnSpPr/>
            <p:nvPr/>
          </p:nvCxnSpPr>
          <p:spPr>
            <a:xfrm>
              <a:off x="-600" y="224168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63087826-35B4-4FA6-B6D5-E0B869075E23}"/>
                </a:ext>
              </a:extLst>
            </p:cNvPr>
            <p:cNvCxnSpPr/>
            <p:nvPr/>
          </p:nvCxnSpPr>
          <p:spPr>
            <a:xfrm>
              <a:off x="-600" y="253310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CBD43B06-D55C-4861-8820-BDBF21ABEEE6}"/>
                </a:ext>
              </a:extLst>
            </p:cNvPr>
            <p:cNvCxnSpPr/>
            <p:nvPr/>
          </p:nvCxnSpPr>
          <p:spPr>
            <a:xfrm>
              <a:off x="-600" y="282452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102B2BA7-489B-40C7-AC85-B68903D455CF}"/>
                </a:ext>
              </a:extLst>
            </p:cNvPr>
            <p:cNvCxnSpPr/>
            <p:nvPr/>
          </p:nvCxnSpPr>
          <p:spPr>
            <a:xfrm>
              <a:off x="-600" y="311594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B0187606-60F4-4CDC-8E66-209A2B266648}"/>
                </a:ext>
              </a:extLst>
            </p:cNvPr>
            <p:cNvCxnSpPr/>
            <p:nvPr/>
          </p:nvCxnSpPr>
          <p:spPr>
            <a:xfrm>
              <a:off x="-600" y="340736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ABB0037F-D44E-48B3-A22F-8EF1BE77D409}"/>
                </a:ext>
              </a:extLst>
            </p:cNvPr>
            <p:cNvCxnSpPr/>
            <p:nvPr/>
          </p:nvCxnSpPr>
          <p:spPr>
            <a:xfrm>
              <a:off x="-600" y="369878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11AC172E-3BB0-4568-8B31-017EE51EA73A}"/>
                </a:ext>
              </a:extLst>
            </p:cNvPr>
            <p:cNvCxnSpPr/>
            <p:nvPr/>
          </p:nvCxnSpPr>
          <p:spPr>
            <a:xfrm>
              <a:off x="-600" y="399020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2F7C1DD1-72FA-428D-91A1-4BA4BF8E0957}"/>
                </a:ext>
              </a:extLst>
            </p:cNvPr>
            <p:cNvCxnSpPr/>
            <p:nvPr/>
          </p:nvCxnSpPr>
          <p:spPr>
            <a:xfrm>
              <a:off x="-600" y="428162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2094C538-CD63-4994-9965-38CC494F64E9}"/>
                </a:ext>
              </a:extLst>
            </p:cNvPr>
            <p:cNvCxnSpPr/>
            <p:nvPr/>
          </p:nvCxnSpPr>
          <p:spPr>
            <a:xfrm>
              <a:off x="-600" y="457304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BC30EAD7-4A49-4FC5-9D65-70F4B3B46ECA}"/>
                </a:ext>
              </a:extLst>
            </p:cNvPr>
            <p:cNvCxnSpPr/>
            <p:nvPr/>
          </p:nvCxnSpPr>
          <p:spPr>
            <a:xfrm>
              <a:off x="-600" y="486446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064ECA56-99CE-4E19-8306-C07177533B61}"/>
                </a:ext>
              </a:extLst>
            </p:cNvPr>
            <p:cNvCxnSpPr/>
            <p:nvPr/>
          </p:nvCxnSpPr>
          <p:spPr>
            <a:xfrm>
              <a:off x="-600" y="515588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06612C37-3494-45A7-8A08-4DA3CC98D9E6}"/>
                </a:ext>
              </a:extLst>
            </p:cNvPr>
            <p:cNvCxnSpPr/>
            <p:nvPr/>
          </p:nvCxnSpPr>
          <p:spPr>
            <a:xfrm>
              <a:off x="-600" y="544730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23AB0D52-29A4-41D8-9445-8B9598C4307A}"/>
                </a:ext>
              </a:extLst>
            </p:cNvPr>
            <p:cNvCxnSpPr/>
            <p:nvPr/>
          </p:nvCxnSpPr>
          <p:spPr>
            <a:xfrm>
              <a:off x="-600" y="5738727"/>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699AA325-0F8F-4913-81F8-5690849E9F21}"/>
                </a:ext>
              </a:extLst>
            </p:cNvPr>
            <p:cNvCxnSpPr/>
            <p:nvPr/>
          </p:nvCxnSpPr>
          <p:spPr>
            <a:xfrm>
              <a:off x="-600" y="6030142"/>
              <a:ext cx="12193200" cy="0"/>
            </a:xfrm>
            <a:prstGeom prst="line">
              <a:avLst/>
            </a:prstGeom>
            <a:ln w="9525">
              <a:solidFill>
                <a:srgbClr val="30C1D7">
                  <a:alpha val="40000"/>
                </a:srgbClr>
              </a:solidFill>
              <a:miter lim="800000"/>
            </a:ln>
          </p:spPr>
          <p:style>
            <a:lnRef idx="1">
              <a:schemeClr val="accent1"/>
            </a:lnRef>
            <a:fillRef idx="0">
              <a:schemeClr val="accent1"/>
            </a:fillRef>
            <a:effectRef idx="0">
              <a:schemeClr val="accent1"/>
            </a:effectRef>
            <a:fontRef idx="minor">
              <a:schemeClr val="tx1"/>
            </a:fontRef>
          </p:style>
        </p:cxnSp>
        <p:grpSp>
          <p:nvGrpSpPr>
            <p:cNvPr id="74" name="Gutter space">
              <a:extLst>
                <a:ext uri="{FF2B5EF4-FFF2-40B4-BE49-F238E27FC236}">
                  <a16:creationId xmlns:a16="http://schemas.microsoft.com/office/drawing/2014/main" id="{29D788B2-956A-4A6E-AA2E-C3EF24A09426}"/>
                </a:ext>
              </a:extLst>
            </p:cNvPr>
            <p:cNvGrpSpPr/>
            <p:nvPr/>
          </p:nvGrpSpPr>
          <p:grpSpPr>
            <a:xfrm>
              <a:off x="1277000" y="622800"/>
              <a:ext cx="9638000" cy="5407342"/>
              <a:chOff x="1277000" y="623550"/>
              <a:chExt cx="9638000" cy="5537047"/>
            </a:xfrm>
          </p:grpSpPr>
          <p:sp>
            <p:nvSpPr>
              <p:cNvPr id="86" name="Rectangle 34">
                <a:extLst>
                  <a:ext uri="{FF2B5EF4-FFF2-40B4-BE49-F238E27FC236}">
                    <a16:creationId xmlns:a16="http://schemas.microsoft.com/office/drawing/2014/main" id="{9EC897BE-F850-484F-BFAD-B970A97A38E9}"/>
                  </a:ext>
                </a:extLst>
              </p:cNvPr>
              <p:cNvSpPr>
                <a:spLocks noChangeArrowheads="1"/>
              </p:cNvSpPr>
              <p:nvPr/>
            </p:nvSpPr>
            <p:spPr bwMode="auto">
              <a:xfrm>
                <a:off x="6887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Rectangle 35">
                <a:extLst>
                  <a:ext uri="{FF2B5EF4-FFF2-40B4-BE49-F238E27FC236}">
                    <a16:creationId xmlns:a16="http://schemas.microsoft.com/office/drawing/2014/main" id="{4FB35D49-8975-4C14-944D-525D433B1DBF}"/>
                  </a:ext>
                </a:extLst>
              </p:cNvPr>
              <p:cNvSpPr>
                <a:spLocks noChangeArrowheads="1"/>
              </p:cNvSpPr>
              <p:nvPr/>
            </p:nvSpPr>
            <p:spPr bwMode="auto">
              <a:xfrm>
                <a:off x="8757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Rectangle 36">
                <a:extLst>
                  <a:ext uri="{FF2B5EF4-FFF2-40B4-BE49-F238E27FC236}">
                    <a16:creationId xmlns:a16="http://schemas.microsoft.com/office/drawing/2014/main" id="{E923099E-8C58-4704-94B2-275987AAA8D4}"/>
                  </a:ext>
                </a:extLst>
              </p:cNvPr>
              <p:cNvSpPr>
                <a:spLocks noChangeArrowheads="1"/>
              </p:cNvSpPr>
              <p:nvPr/>
            </p:nvSpPr>
            <p:spPr bwMode="auto">
              <a:xfrm>
                <a:off x="7822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Rectangle 37">
                <a:extLst>
                  <a:ext uri="{FF2B5EF4-FFF2-40B4-BE49-F238E27FC236}">
                    <a16:creationId xmlns:a16="http://schemas.microsoft.com/office/drawing/2014/main" id="{300A29AB-5ECE-49C3-ABA7-C7A962092388}"/>
                  </a:ext>
                </a:extLst>
              </p:cNvPr>
              <p:cNvSpPr>
                <a:spLocks noChangeArrowheads="1"/>
              </p:cNvSpPr>
              <p:nvPr/>
            </p:nvSpPr>
            <p:spPr bwMode="auto">
              <a:xfrm>
                <a:off x="9692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Rectangle 38">
                <a:extLst>
                  <a:ext uri="{FF2B5EF4-FFF2-40B4-BE49-F238E27FC236}">
                    <a16:creationId xmlns:a16="http://schemas.microsoft.com/office/drawing/2014/main" id="{2F32BAC9-6AD6-4CDA-B9AA-5189110ADF96}"/>
                  </a:ext>
                </a:extLst>
              </p:cNvPr>
              <p:cNvSpPr>
                <a:spLocks noChangeArrowheads="1"/>
              </p:cNvSpPr>
              <p:nvPr/>
            </p:nvSpPr>
            <p:spPr bwMode="auto">
              <a:xfrm>
                <a:off x="10627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Rectangle 39">
                <a:extLst>
                  <a:ext uri="{FF2B5EF4-FFF2-40B4-BE49-F238E27FC236}">
                    <a16:creationId xmlns:a16="http://schemas.microsoft.com/office/drawing/2014/main" id="{C7A5942B-046F-49EE-82FC-2B36352CA7A3}"/>
                  </a:ext>
                </a:extLst>
              </p:cNvPr>
              <p:cNvSpPr>
                <a:spLocks noChangeArrowheads="1"/>
              </p:cNvSpPr>
              <p:nvPr/>
            </p:nvSpPr>
            <p:spPr bwMode="auto">
              <a:xfrm>
                <a:off x="5952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Rectangle 40">
                <a:extLst>
                  <a:ext uri="{FF2B5EF4-FFF2-40B4-BE49-F238E27FC236}">
                    <a16:creationId xmlns:a16="http://schemas.microsoft.com/office/drawing/2014/main" id="{3C80942F-F514-448C-92DA-EA72B5240731}"/>
                  </a:ext>
                </a:extLst>
              </p:cNvPr>
              <p:cNvSpPr>
                <a:spLocks noChangeArrowheads="1"/>
              </p:cNvSpPr>
              <p:nvPr/>
            </p:nvSpPr>
            <p:spPr bwMode="auto">
              <a:xfrm>
                <a:off x="1277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Rectangle 41">
                <a:extLst>
                  <a:ext uri="{FF2B5EF4-FFF2-40B4-BE49-F238E27FC236}">
                    <a16:creationId xmlns:a16="http://schemas.microsoft.com/office/drawing/2014/main" id="{7F8B0DDD-7BFC-45B2-B727-1D4353B9CC62}"/>
                  </a:ext>
                </a:extLst>
              </p:cNvPr>
              <p:cNvSpPr>
                <a:spLocks noChangeArrowheads="1"/>
              </p:cNvSpPr>
              <p:nvPr/>
            </p:nvSpPr>
            <p:spPr bwMode="auto">
              <a:xfrm>
                <a:off x="2212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 name="Rectangle 42">
                <a:extLst>
                  <a:ext uri="{FF2B5EF4-FFF2-40B4-BE49-F238E27FC236}">
                    <a16:creationId xmlns:a16="http://schemas.microsoft.com/office/drawing/2014/main" id="{8422E68F-5329-41CC-B14B-43203AA5BC98}"/>
                  </a:ext>
                </a:extLst>
              </p:cNvPr>
              <p:cNvSpPr>
                <a:spLocks noChangeArrowheads="1"/>
              </p:cNvSpPr>
              <p:nvPr/>
            </p:nvSpPr>
            <p:spPr bwMode="auto">
              <a:xfrm>
                <a:off x="3147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 name="Rectangle 43">
                <a:extLst>
                  <a:ext uri="{FF2B5EF4-FFF2-40B4-BE49-F238E27FC236}">
                    <a16:creationId xmlns:a16="http://schemas.microsoft.com/office/drawing/2014/main" id="{34FC13F3-F9D0-4C2C-90C0-BD41F7070E90}"/>
                  </a:ext>
                </a:extLst>
              </p:cNvPr>
              <p:cNvSpPr>
                <a:spLocks noChangeArrowheads="1"/>
              </p:cNvSpPr>
              <p:nvPr/>
            </p:nvSpPr>
            <p:spPr bwMode="auto">
              <a:xfrm>
                <a:off x="4082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 name="Rectangle 44">
                <a:extLst>
                  <a:ext uri="{FF2B5EF4-FFF2-40B4-BE49-F238E27FC236}">
                    <a16:creationId xmlns:a16="http://schemas.microsoft.com/office/drawing/2014/main" id="{C78A2C70-64A6-477F-90F2-995F96845D1F}"/>
                  </a:ext>
                </a:extLst>
              </p:cNvPr>
              <p:cNvSpPr>
                <a:spLocks noChangeArrowheads="1"/>
              </p:cNvSpPr>
              <p:nvPr/>
            </p:nvSpPr>
            <p:spPr bwMode="auto">
              <a:xfrm>
                <a:off x="5017000" y="623550"/>
                <a:ext cx="288000" cy="5537047"/>
              </a:xfrm>
              <a:prstGeom prst="rect">
                <a:avLst/>
              </a:prstGeom>
              <a:solidFill>
                <a:srgbClr val="80808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75" name="Slide edges">
              <a:extLst>
                <a:ext uri="{FF2B5EF4-FFF2-40B4-BE49-F238E27FC236}">
                  <a16:creationId xmlns:a16="http://schemas.microsoft.com/office/drawing/2014/main" id="{6C09B8E4-21F7-44D7-8F69-E9371159B52C}"/>
                </a:ext>
              </a:extLst>
            </p:cNvPr>
            <p:cNvSpPr>
              <a:spLocks/>
            </p:cNvSpPr>
            <p:nvPr/>
          </p:nvSpPr>
          <p:spPr bwMode="auto">
            <a:xfrm>
              <a:off x="-600" y="0"/>
              <a:ext cx="12193200" cy="6858000"/>
            </a:xfrm>
            <a:custGeom>
              <a:avLst/>
              <a:gdLst>
                <a:gd name="T0" fmla="*/ 6024 w 6026"/>
                <a:gd name="T1" fmla="*/ 3394 h 3396"/>
                <a:gd name="T2" fmla="*/ 6024 w 6026"/>
                <a:gd name="T3" fmla="*/ 3391 h 3396"/>
                <a:gd name="T4" fmla="*/ 5 w 6026"/>
                <a:gd name="T5" fmla="*/ 3391 h 3396"/>
                <a:gd name="T6" fmla="*/ 5 w 6026"/>
                <a:gd name="T7" fmla="*/ 5 h 3396"/>
                <a:gd name="T8" fmla="*/ 6021 w 6026"/>
                <a:gd name="T9" fmla="*/ 5 h 3396"/>
                <a:gd name="T10" fmla="*/ 6021 w 6026"/>
                <a:gd name="T11" fmla="*/ 3394 h 3396"/>
                <a:gd name="T12" fmla="*/ 6024 w 6026"/>
                <a:gd name="T13" fmla="*/ 3394 h 3396"/>
                <a:gd name="T14" fmla="*/ 6024 w 6026"/>
                <a:gd name="T15" fmla="*/ 3391 h 3396"/>
                <a:gd name="T16" fmla="*/ 6024 w 6026"/>
                <a:gd name="T17" fmla="*/ 3394 h 3396"/>
                <a:gd name="T18" fmla="*/ 6026 w 6026"/>
                <a:gd name="T19" fmla="*/ 3394 h 3396"/>
                <a:gd name="T20" fmla="*/ 6026 w 6026"/>
                <a:gd name="T21" fmla="*/ 0 h 3396"/>
                <a:gd name="T22" fmla="*/ 0 w 6026"/>
                <a:gd name="T23" fmla="*/ 0 h 3396"/>
                <a:gd name="T24" fmla="*/ 0 w 6026"/>
                <a:gd name="T25" fmla="*/ 3396 h 3396"/>
                <a:gd name="T26" fmla="*/ 6026 w 6026"/>
                <a:gd name="T27" fmla="*/ 3396 h 3396"/>
                <a:gd name="T28" fmla="*/ 6026 w 6026"/>
                <a:gd name="T29" fmla="*/ 3394 h 3396"/>
                <a:gd name="T30" fmla="*/ 6024 w 6026"/>
                <a:gd name="T31" fmla="*/ 3394 h 3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26" h="3396">
                  <a:moveTo>
                    <a:pt x="6024" y="3394"/>
                  </a:moveTo>
                  <a:lnTo>
                    <a:pt x="6024" y="3391"/>
                  </a:lnTo>
                  <a:lnTo>
                    <a:pt x="5" y="3391"/>
                  </a:lnTo>
                  <a:lnTo>
                    <a:pt x="5" y="5"/>
                  </a:lnTo>
                  <a:lnTo>
                    <a:pt x="6021" y="5"/>
                  </a:lnTo>
                  <a:lnTo>
                    <a:pt x="6021" y="3394"/>
                  </a:lnTo>
                  <a:lnTo>
                    <a:pt x="6024" y="3394"/>
                  </a:lnTo>
                  <a:lnTo>
                    <a:pt x="6024" y="3391"/>
                  </a:lnTo>
                  <a:lnTo>
                    <a:pt x="6024" y="3394"/>
                  </a:lnTo>
                  <a:lnTo>
                    <a:pt x="6026" y="3394"/>
                  </a:lnTo>
                  <a:lnTo>
                    <a:pt x="6026" y="0"/>
                  </a:lnTo>
                  <a:lnTo>
                    <a:pt x="0" y="0"/>
                  </a:lnTo>
                  <a:lnTo>
                    <a:pt x="0" y="3396"/>
                  </a:lnTo>
                  <a:lnTo>
                    <a:pt x="6026" y="3396"/>
                  </a:lnTo>
                  <a:lnTo>
                    <a:pt x="6026" y="3394"/>
                  </a:lnTo>
                  <a:lnTo>
                    <a:pt x="6024" y="3394"/>
                  </a:lnTo>
                  <a:close/>
                </a:path>
              </a:pathLst>
            </a:custGeom>
            <a:solidFill>
              <a:srgbClr val="80808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75757"/>
                </a:solidFill>
                <a:effectLst/>
                <a:uLnTx/>
                <a:uFillTx/>
                <a:ea typeface="+mn-ea"/>
                <a:cs typeface="+mn-cs"/>
              </a:endParaRPr>
            </a:p>
          </p:txBody>
        </p:sp>
        <p:sp>
          <p:nvSpPr>
            <p:cNvPr id="76" name="Footnote measure">
              <a:extLst>
                <a:ext uri="{FF2B5EF4-FFF2-40B4-BE49-F238E27FC236}">
                  <a16:creationId xmlns:a16="http://schemas.microsoft.com/office/drawing/2014/main" id="{4254DE34-5300-4444-AFFC-7101A478B5BE}"/>
                </a:ext>
              </a:extLst>
            </p:cNvPr>
            <p:cNvSpPr>
              <a:spLocks noChangeArrowheads="1"/>
            </p:cNvSpPr>
            <p:nvPr/>
          </p:nvSpPr>
          <p:spPr bwMode="auto">
            <a:xfrm>
              <a:off x="628650" y="6030142"/>
              <a:ext cx="10934700" cy="415498"/>
            </a:xfrm>
            <a:prstGeom prst="rect">
              <a:avLst/>
            </a:prstGeom>
            <a:solidFill>
              <a:srgbClr val="FF660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Whitespace measure">
              <a:extLst>
                <a:ext uri="{FF2B5EF4-FFF2-40B4-BE49-F238E27FC236}">
                  <a16:creationId xmlns:a16="http://schemas.microsoft.com/office/drawing/2014/main" id="{7C6C282A-39F5-45DE-ACFD-8AB3F108DBA0}"/>
                </a:ext>
              </a:extLst>
            </p:cNvPr>
            <p:cNvSpPr>
              <a:spLocks noChangeArrowheads="1"/>
            </p:cNvSpPr>
            <p:nvPr/>
          </p:nvSpPr>
          <p:spPr bwMode="auto">
            <a:xfrm>
              <a:off x="628650" y="1497601"/>
              <a:ext cx="10934700" cy="452667"/>
            </a:xfrm>
            <a:prstGeom prst="rect">
              <a:avLst/>
            </a:prstGeom>
            <a:solidFill>
              <a:srgbClr val="FF6600">
                <a:alpha val="1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78" name="Five column measure">
              <a:extLst>
                <a:ext uri="{FF2B5EF4-FFF2-40B4-BE49-F238E27FC236}">
                  <a16:creationId xmlns:a16="http://schemas.microsoft.com/office/drawing/2014/main" id="{A8957AE1-9EDC-40E0-8749-C9981251BAA5}"/>
                </a:ext>
              </a:extLst>
            </p:cNvPr>
            <p:cNvGrpSpPr/>
            <p:nvPr/>
          </p:nvGrpSpPr>
          <p:grpSpPr>
            <a:xfrm>
              <a:off x="629400" y="5844667"/>
              <a:ext cx="10933200" cy="79536"/>
              <a:chOff x="629400" y="5975122"/>
              <a:chExt cx="10933200" cy="79536"/>
            </a:xfrm>
          </p:grpSpPr>
          <p:sp>
            <p:nvSpPr>
              <p:cNvPr id="81" name="Rectangle 5">
                <a:extLst>
                  <a:ext uri="{FF2B5EF4-FFF2-40B4-BE49-F238E27FC236}">
                    <a16:creationId xmlns:a16="http://schemas.microsoft.com/office/drawing/2014/main" id="{8B80F4E6-34A4-4B24-83A1-622BA935687E}"/>
                  </a:ext>
                </a:extLst>
              </p:cNvPr>
              <p:cNvSpPr>
                <a:spLocks noChangeArrowheads="1"/>
              </p:cNvSpPr>
              <p:nvPr/>
            </p:nvSpPr>
            <p:spPr bwMode="auto">
              <a:xfrm>
                <a:off x="2880128" y="5975122"/>
                <a:ext cx="1930288" cy="79536"/>
              </a:xfrm>
              <a:prstGeom prst="rect">
                <a:avLst/>
              </a:prstGeom>
              <a:solidFill>
                <a:srgbClr val="808080">
                  <a:alpha val="1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Rectangle 7">
                <a:extLst>
                  <a:ext uri="{FF2B5EF4-FFF2-40B4-BE49-F238E27FC236}">
                    <a16:creationId xmlns:a16="http://schemas.microsoft.com/office/drawing/2014/main" id="{9DAB328D-F6F2-4880-A330-2692A79B26DF}"/>
                  </a:ext>
                </a:extLst>
              </p:cNvPr>
              <p:cNvSpPr>
                <a:spLocks noChangeArrowheads="1"/>
              </p:cNvSpPr>
              <p:nvPr/>
            </p:nvSpPr>
            <p:spPr bwMode="auto">
              <a:xfrm>
                <a:off x="9626194" y="5975122"/>
                <a:ext cx="1936406" cy="79536"/>
              </a:xfrm>
              <a:prstGeom prst="rect">
                <a:avLst/>
              </a:prstGeom>
              <a:solidFill>
                <a:srgbClr val="808080">
                  <a:alpha val="1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Rectangle 9">
                <a:extLst>
                  <a:ext uri="{FF2B5EF4-FFF2-40B4-BE49-F238E27FC236}">
                    <a16:creationId xmlns:a16="http://schemas.microsoft.com/office/drawing/2014/main" id="{F2E4DB91-6428-4025-8365-7E87D789521F}"/>
                  </a:ext>
                </a:extLst>
              </p:cNvPr>
              <p:cNvSpPr>
                <a:spLocks noChangeArrowheads="1"/>
              </p:cNvSpPr>
              <p:nvPr/>
            </p:nvSpPr>
            <p:spPr bwMode="auto">
              <a:xfrm>
                <a:off x="7372407" y="5975122"/>
                <a:ext cx="1936406" cy="79536"/>
              </a:xfrm>
              <a:prstGeom prst="rect">
                <a:avLst/>
              </a:prstGeom>
              <a:solidFill>
                <a:srgbClr val="808080">
                  <a:alpha val="1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Rectangle 11">
                <a:extLst>
                  <a:ext uri="{FF2B5EF4-FFF2-40B4-BE49-F238E27FC236}">
                    <a16:creationId xmlns:a16="http://schemas.microsoft.com/office/drawing/2014/main" id="{47A11764-19A7-403D-91AC-20C3CE94AFFC}"/>
                  </a:ext>
                </a:extLst>
              </p:cNvPr>
              <p:cNvSpPr>
                <a:spLocks noChangeArrowheads="1"/>
              </p:cNvSpPr>
              <p:nvPr/>
            </p:nvSpPr>
            <p:spPr bwMode="auto">
              <a:xfrm>
                <a:off x="5127797" y="5975122"/>
                <a:ext cx="1927229" cy="79536"/>
              </a:xfrm>
              <a:prstGeom prst="rect">
                <a:avLst/>
              </a:prstGeom>
              <a:solidFill>
                <a:srgbClr val="808080">
                  <a:alpha val="1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Rectangle 13">
                <a:extLst>
                  <a:ext uri="{FF2B5EF4-FFF2-40B4-BE49-F238E27FC236}">
                    <a16:creationId xmlns:a16="http://schemas.microsoft.com/office/drawing/2014/main" id="{764B342E-866A-4078-B139-4739C4ACDB08}"/>
                  </a:ext>
                </a:extLst>
              </p:cNvPr>
              <p:cNvSpPr>
                <a:spLocks noChangeArrowheads="1"/>
              </p:cNvSpPr>
              <p:nvPr/>
            </p:nvSpPr>
            <p:spPr bwMode="auto">
              <a:xfrm>
                <a:off x="629400" y="5975122"/>
                <a:ext cx="1933347" cy="79536"/>
              </a:xfrm>
              <a:prstGeom prst="rect">
                <a:avLst/>
              </a:prstGeom>
              <a:solidFill>
                <a:srgbClr val="808080">
                  <a:alpha val="1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79" name="Live area">
              <a:extLst>
                <a:ext uri="{FF2B5EF4-FFF2-40B4-BE49-F238E27FC236}">
                  <a16:creationId xmlns:a16="http://schemas.microsoft.com/office/drawing/2014/main" id="{F45CFA4A-3359-4F03-8906-9F0DD78ABBFA}"/>
                </a:ext>
              </a:extLst>
            </p:cNvPr>
            <p:cNvSpPr/>
            <p:nvPr/>
          </p:nvSpPr>
          <p:spPr>
            <a:xfrm>
              <a:off x="628650" y="1950267"/>
              <a:ext cx="10934700" cy="4079875"/>
            </a:xfrm>
            <a:custGeom>
              <a:avLst/>
              <a:gdLst>
                <a:gd name="connsiteX0" fmla="*/ 0 w 10931999"/>
                <a:gd name="connsiteY0" fmla="*/ 0 h 5537797"/>
                <a:gd name="connsiteX1" fmla="*/ 10931999 w 10931999"/>
                <a:gd name="connsiteY1" fmla="*/ 0 h 5537797"/>
                <a:gd name="connsiteX2" fmla="*/ 10931999 w 10931999"/>
                <a:gd name="connsiteY2" fmla="*/ 5537797 h 5537797"/>
                <a:gd name="connsiteX3" fmla="*/ 0 w 10931999"/>
                <a:gd name="connsiteY3" fmla="*/ 5537797 h 5537797"/>
              </a:gdLst>
              <a:ahLst/>
              <a:cxnLst>
                <a:cxn ang="0">
                  <a:pos x="connsiteX0" y="connsiteY0"/>
                </a:cxn>
                <a:cxn ang="0">
                  <a:pos x="connsiteX1" y="connsiteY1"/>
                </a:cxn>
                <a:cxn ang="0">
                  <a:pos x="connsiteX2" y="connsiteY2"/>
                </a:cxn>
                <a:cxn ang="0">
                  <a:pos x="connsiteX3" y="connsiteY3"/>
                </a:cxn>
              </a:cxnLst>
              <a:rect l="l" t="t" r="r" b="b"/>
              <a:pathLst>
                <a:path w="10931999" h="5537797">
                  <a:moveTo>
                    <a:pt x="0" y="0"/>
                  </a:moveTo>
                  <a:lnTo>
                    <a:pt x="10931999" y="0"/>
                  </a:lnTo>
                  <a:lnTo>
                    <a:pt x="10931999" y="5537797"/>
                  </a:lnTo>
                  <a:lnTo>
                    <a:pt x="0" y="5537797"/>
                  </a:lnTo>
                  <a:close/>
                </a:path>
              </a:pathLst>
            </a:custGeom>
            <a:noFill/>
            <a:ln w="9525">
              <a:solidFill>
                <a:srgbClr val="F04C3E">
                  <a:alpha val="35000"/>
                </a:srgb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schemeClr val="bg1"/>
                </a:solidFill>
              </a:endParaRPr>
            </a:p>
          </p:txBody>
        </p:sp>
        <p:sp>
          <p:nvSpPr>
            <p:cNvPr id="80" name="Footnote example">
              <a:extLst>
                <a:ext uri="{FF2B5EF4-FFF2-40B4-BE49-F238E27FC236}">
                  <a16:creationId xmlns:a16="http://schemas.microsoft.com/office/drawing/2014/main" id="{FA54666D-BD30-49CF-B603-0584C5F58DF3}"/>
                </a:ext>
              </a:extLst>
            </p:cNvPr>
            <p:cNvSpPr txBox="1"/>
            <p:nvPr/>
          </p:nvSpPr>
          <p:spPr>
            <a:xfrm>
              <a:off x="630000" y="6030142"/>
              <a:ext cx="9030914" cy="415498"/>
            </a:xfrm>
            <a:prstGeom prst="rect">
              <a:avLst/>
            </a:prstGeom>
            <a:noFill/>
          </p:spPr>
          <p:txBody>
            <a:bodyPr wrap="square" lIns="0" tIns="0" rIns="0" bIns="0" rtlCol="0" anchor="b">
              <a:spAutoFit/>
            </a:bodyPr>
            <a:lstStyle/>
            <a:p>
              <a:pPr lvl="0">
                <a:lnSpc>
                  <a:spcPct val="90000"/>
                </a:lnSpc>
                <a:defRPr/>
              </a:pPr>
              <a:r>
                <a:rPr lang="en-US" sz="1000">
                  <a:solidFill>
                    <a:prstClr val="white">
                      <a:lumMod val="65000"/>
                    </a:prstClr>
                  </a:solidFill>
                  <a:sym typeface="Trebuchet MS" panose="020B0603020202020204" pitchFamily="34" charset="0"/>
                </a:rPr>
                <a:t>1. xxxx  2. xxxx  3. xxxx</a:t>
              </a:r>
            </a:p>
            <a:p>
              <a:pPr lvl="0">
                <a:lnSpc>
                  <a:spcPct val="90000"/>
                </a:lnSpc>
                <a:defRPr/>
              </a:pPr>
              <a:r>
                <a:rPr lang="en-US" sz="1000">
                  <a:solidFill>
                    <a:prstClr val="white">
                      <a:lumMod val="65000"/>
                    </a:prstClr>
                  </a:solidFill>
                  <a:sym typeface="Trebuchet MS" panose="020B0603020202020204" pitchFamily="34" charset="0"/>
                </a:rPr>
                <a:t>Note: List footnotes in numerical order. Footnote numbers are not bracketed. Use 10pt font. Do not put a period at the end of the note or the source</a:t>
              </a:r>
            </a:p>
            <a:p>
              <a:pPr lvl="0">
                <a:lnSpc>
                  <a:spcPct val="90000"/>
                </a:lnSpc>
                <a:defRPr/>
              </a:pPr>
              <a:r>
                <a:rPr lang="en-US" sz="1000">
                  <a:solidFill>
                    <a:prstClr val="white">
                      <a:lumMod val="65000"/>
                    </a:prstClr>
                  </a:solidFill>
                  <a:sym typeface="Trebuchet MS" panose="020B0603020202020204" pitchFamily="34" charset="0"/>
                </a:rPr>
                <a:t>Source: Include a source for every chart that you use. Separate sources with a semicolon; BCG-related sources go at the end</a:t>
              </a:r>
            </a:p>
          </p:txBody>
        </p:sp>
      </p:grpSp>
    </p:spTree>
    <p:extLst>
      <p:ext uri="{BB962C8B-B14F-4D97-AF65-F5344CB8AC3E}">
        <p14:creationId xmlns:p14="http://schemas.microsoft.com/office/powerpoint/2010/main" val="242672005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Agenda Section Header Overview">
    <p:bg>
      <p:bgPr>
        <a:solidFill>
          <a:srgbClr val="D6E7FF"/>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270" imgH="270" progId="TCLayout.ActiveDocument.1">
                  <p:embed/>
                </p:oleObj>
              </mc:Choice>
              <mc:Fallback>
                <p:oleObj name="think-cell Slide" r:id="rId5" imgW="270" imgH="270" progId="TCLayout.ActiveDocument.1">
                  <p:embed/>
                  <p:pic>
                    <p:nvPicPr>
                      <p:cNvPr id="3" name="Object 2" hidden="1"/>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11" name="Rectangle 10"/>
          <p:cNvSpPr/>
          <p:nvPr userDrawn="1"/>
        </p:nvSpPr>
        <p:spPr bwMode="invGray">
          <a:xfrm>
            <a:off x="1388145" y="4691187"/>
            <a:ext cx="929337" cy="995874"/>
          </a:xfrm>
          <a:prstGeom prst="rect">
            <a:avLst/>
          </a:prstGeom>
          <a:noFill/>
          <a:ln w="9525">
            <a:solidFill>
              <a:srgbClr val="002960"/>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lnSpc>
                <a:spcPct val="95000"/>
              </a:lnSpc>
              <a:spcBef>
                <a:spcPts val="0"/>
              </a:spcBef>
              <a:spcAft>
                <a:spcPts val="0"/>
              </a:spcAft>
            </a:pPr>
            <a:endParaRPr lang="en-US" sz="2000">
              <a:solidFill>
                <a:prstClr val="white"/>
              </a:solidFill>
              <a:latin typeface="+mn-lt"/>
              <a:ea typeface="+mn-ea"/>
              <a:cs typeface="+mn-cs"/>
              <a:sym typeface="Arial" panose="020B0604020202020204" pitchFamily="34" charset="0"/>
            </a:endParaRPr>
          </a:p>
        </p:txBody>
      </p:sp>
      <p:sp>
        <p:nvSpPr>
          <p:cNvPr id="12" name="Rectangle 11"/>
          <p:cNvSpPr/>
          <p:nvPr userDrawn="1">
            <p:custDataLst>
              <p:tags r:id="rId3"/>
            </p:custDataLst>
          </p:nvPr>
        </p:nvSpPr>
        <p:spPr>
          <a:xfrm>
            <a:off x="2509482" y="4691187"/>
            <a:ext cx="1570152" cy="1468176"/>
          </a:xfrm>
          <a:prstGeom prst="rect">
            <a:avLst/>
          </a:prstGeom>
          <a:noFill/>
          <a:ln w="9525" cmpd="sng">
            <a:solidFill>
              <a:srgbClr val="002960"/>
            </a:solidFill>
            <a:prstDash val="solid"/>
            <a:miter lim="800000"/>
          </a:ln>
          <a:extLst>
            <a:ext uri="{909E8E84-426E-40DD-AFC4-6F175D3DCCD1}">
              <a14:hiddenFill xmlns:a14="http://schemas.microsoft.com/office/drawing/2010/main">
                <a:solidFill>
                  <a:schemeClr val="tx1">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0000" rIns="182880" bIns="182880" numCol="1" spcCol="0" rtlCol="0" fromWordArt="0" anchor="t" anchorCtr="0" forceAA="0" compatLnSpc="1">
            <a:prstTxWarp prst="textNoShape">
              <a:avLst/>
            </a:prstTxWarp>
            <a:noAutofit/>
          </a:bodyPr>
          <a:lstStyle/>
          <a:p>
            <a:pPr>
              <a:lnSpc>
                <a:spcPct val="95000"/>
              </a:lnSpc>
            </a:pPr>
            <a:endParaRPr lang="en-US" sz="1200">
              <a:solidFill>
                <a:srgbClr val="FFFFFF"/>
              </a:solidFill>
              <a:latin typeface="+mn-lt"/>
              <a:ea typeface="+mn-ea"/>
              <a:cs typeface="+mn-cs"/>
              <a:sym typeface="Arial" panose="020B0604020202020204" pitchFamily="34" charset="0"/>
            </a:endParaRPr>
          </a:p>
        </p:txBody>
      </p:sp>
      <p:sp>
        <p:nvSpPr>
          <p:cNvPr id="2" name="TextBox 1"/>
          <p:cNvSpPr txBox="1"/>
          <p:nvPr userDrawn="1"/>
        </p:nvSpPr>
        <p:spPr>
          <a:xfrm>
            <a:off x="630000" y="907198"/>
            <a:ext cx="3448800" cy="3493008"/>
          </a:xfrm>
          <a:prstGeom prst="rect">
            <a:avLst/>
          </a:prstGeom>
          <a:noFill/>
          <a:ln>
            <a:solidFill>
              <a:srgbClr val="002960"/>
            </a:solidFill>
          </a:ln>
        </p:spPr>
        <p:txBody>
          <a:bodyPr wrap="square" lIns="612000" tIns="468000" rIns="0" bIns="0" rtlCol="0" anchor="t">
            <a:noAutofit/>
          </a:bodyPr>
          <a:lstStyle/>
          <a:p>
            <a:pPr>
              <a:lnSpc>
                <a:spcPct val="90000"/>
              </a:lnSpc>
              <a:spcAft>
                <a:spcPts val="600"/>
              </a:spcAft>
            </a:pPr>
            <a:endParaRPr lang="en-US" sz="5400">
              <a:solidFill>
                <a:schemeClr val="bg1"/>
              </a:solidFill>
              <a:latin typeface="+mn-lt"/>
              <a:ea typeface="+mn-ea"/>
              <a:cs typeface="+mn-cs"/>
              <a:sym typeface="Arial" panose="020B0604020202020204" pitchFamily="34" charset="0"/>
            </a:endParaRPr>
          </a:p>
        </p:txBody>
      </p:sp>
      <p:sp>
        <p:nvSpPr>
          <p:cNvPr id="10" name="TextBox 1"/>
          <p:cNvSpPr txBox="1"/>
          <p:nvPr userDrawn="1"/>
        </p:nvSpPr>
        <p:spPr>
          <a:xfrm>
            <a:off x="992129" y="1115416"/>
            <a:ext cx="2723823" cy="881780"/>
          </a:xfrm>
          <a:prstGeom prst="rect">
            <a:avLst/>
          </a:prstGeom>
          <a:noFill/>
        </p:spPr>
        <p:txBody>
          <a:bodyPr wrap="none" rtlCol="0">
            <a:spAutoFit/>
          </a:bodyPr>
          <a:lstStyle/>
          <a:p>
            <a:pPr algn="ctr" fontAlgn="auto">
              <a:lnSpc>
                <a:spcPct val="95000"/>
              </a:lnSpc>
              <a:spcBef>
                <a:spcPts val="0"/>
              </a:spcBef>
              <a:spcAft>
                <a:spcPts val="0"/>
              </a:spcAft>
            </a:pPr>
            <a:r>
              <a:rPr lang="en-US" sz="5400" b="1">
                <a:solidFill>
                  <a:srgbClr val="002960"/>
                </a:solidFill>
                <a:latin typeface="+mn-lt"/>
                <a:ea typeface="+mn-ea"/>
                <a:cs typeface="+mn-cs"/>
                <a:sym typeface="Arial" panose="020B0604020202020204" pitchFamily="34" charset="0"/>
              </a:rPr>
              <a:t>Agenda</a:t>
            </a:r>
          </a:p>
        </p:txBody>
      </p:sp>
      <p:sp>
        <p:nvSpPr>
          <p:cNvPr id="13" name="Slide Number">
            <a:extLst>
              <a:ext uri="{FF2B5EF4-FFF2-40B4-BE49-F238E27FC236}">
                <a16:creationId xmlns:a16="http://schemas.microsoft.com/office/drawing/2014/main" id="{59A3E616-E608-4177-AC30-8C7A4DB27D40}"/>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72697008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Section header line">
    <p:bg bwMode="blackWhite">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BE4739EA-7652-4829-AB50-92C2BCF513CC}"/>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BE4739EA-7652-4829-AB50-92C2BCF513C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Date Placeholder 3"/>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147" name="Title 1"/>
          <p:cNvSpPr>
            <a:spLocks noGrp="1"/>
          </p:cNvSpPr>
          <p:nvPr>
            <p:ph type="title" hasCustomPrompt="1"/>
          </p:nvPr>
        </p:nvSpPr>
        <p:spPr bwMode="blackWhite">
          <a:xfrm>
            <a:off x="630000" y="3826800"/>
            <a:ext cx="10936800" cy="2041200"/>
          </a:xfrm>
        </p:spPr>
        <p:txBody>
          <a:bodyPr vert="horz" anchor="t">
            <a:noAutofit/>
          </a:bodyPr>
          <a:lstStyle>
            <a:lvl1pPr>
              <a:defRPr sz="5400">
                <a:solidFill>
                  <a:srgbClr val="002960"/>
                </a:solidFill>
                <a:latin typeface="+mj-lt"/>
                <a:ea typeface="+mj-ea"/>
                <a:cs typeface="+mj-cs"/>
                <a:sym typeface="Arial" panose="020B0604020202020204" pitchFamily="34" charset="0"/>
              </a:defRPr>
            </a:lvl1pPr>
          </a:lstStyle>
          <a:p>
            <a:r>
              <a:rPr lang="en-US"/>
              <a:t>Click to add big statement text</a:t>
            </a:r>
          </a:p>
        </p:txBody>
      </p:sp>
      <p:cxnSp>
        <p:nvCxnSpPr>
          <p:cNvPr id="148" name="Straight Connector 147"/>
          <p:cNvCxnSpPr/>
          <p:nvPr userDrawn="1"/>
        </p:nvCxnSpPr>
        <p:spPr bwMode="white">
          <a:xfrm>
            <a:off x="618898" y="3680016"/>
            <a:ext cx="11576304" cy="0"/>
          </a:xfrm>
          <a:prstGeom prst="line">
            <a:avLst/>
          </a:prstGeom>
          <a:ln w="19050" cmpd="sng">
            <a:solidFill>
              <a:srgbClr val="002960"/>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8" name="Slide Number">
            <a:extLst>
              <a:ext uri="{FF2B5EF4-FFF2-40B4-BE49-F238E27FC236}">
                <a16:creationId xmlns:a16="http://schemas.microsoft.com/office/drawing/2014/main" id="{5E6DA9AA-CBA5-45FF-8005-939FB654DD0B}"/>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79074510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Agenda Section Header">
    <p:bg>
      <p:bgPr>
        <a:solidFill>
          <a:srgbClr val="D6E7FF"/>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3" name="Object 2"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10" name="Rectangle 9"/>
          <p:cNvSpPr/>
          <p:nvPr userDrawn="1"/>
        </p:nvSpPr>
        <p:spPr bwMode="white">
          <a:xfrm>
            <a:off x="1284743" y="1428131"/>
            <a:ext cx="947672" cy="947672"/>
          </a:xfrm>
          <a:prstGeom prst="rect">
            <a:avLst/>
          </a:prstGeom>
          <a:noFill/>
          <a:ln w="9525">
            <a:solidFill>
              <a:srgbClr val="002960"/>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ea typeface="+mn-ea"/>
              <a:cs typeface="+mn-cs"/>
              <a:sym typeface="Arial" panose="020B0604020202020204" pitchFamily="34" charset="0"/>
            </a:endParaRPr>
          </a:p>
        </p:txBody>
      </p:sp>
      <p:sp>
        <p:nvSpPr>
          <p:cNvPr id="13" name="Rectangle 12"/>
          <p:cNvSpPr/>
          <p:nvPr userDrawn="1"/>
        </p:nvSpPr>
        <p:spPr>
          <a:xfrm>
            <a:off x="1285200" y="2667600"/>
            <a:ext cx="9619200" cy="3200400"/>
          </a:xfrm>
          <a:prstGeom prst="rect">
            <a:avLst/>
          </a:prstGeom>
          <a:noFill/>
          <a:ln w="9525">
            <a:solidFill>
              <a:srgbClr val="002960"/>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spcBef>
                <a:spcPts val="0"/>
              </a:spcBef>
              <a:spcAft>
                <a:spcPts val="0"/>
              </a:spcAft>
            </a:pPr>
            <a:endParaRPr lang="en-US" sz="2000">
              <a:solidFill>
                <a:prstClr val="white"/>
              </a:solidFill>
              <a:latin typeface="+mn-lt"/>
              <a:ea typeface="+mn-ea"/>
              <a:cs typeface="+mn-cs"/>
              <a:sym typeface="Arial" panose="020B0604020202020204" pitchFamily="34" charset="0"/>
            </a:endParaRPr>
          </a:p>
        </p:txBody>
      </p:sp>
      <p:sp>
        <p:nvSpPr>
          <p:cNvPr id="8" name="Slide Number">
            <a:extLst>
              <a:ext uri="{FF2B5EF4-FFF2-40B4-BE49-F238E27FC236}">
                <a16:creationId xmlns:a16="http://schemas.microsoft.com/office/drawing/2014/main" id="{657DFD06-9FA8-4A44-AFA9-2E4D8556FBBC}"/>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70636148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Agenda Full Width Overview">
    <p:bg>
      <p:bgPr>
        <a:solidFill>
          <a:srgbClr val="D6E7FF"/>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3" name="Object 2"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10" name="Title 1"/>
          <p:cNvSpPr txBox="1">
            <a:spLocks/>
          </p:cNvSpPr>
          <p:nvPr userDrawn="1"/>
        </p:nvSpPr>
        <p:spPr>
          <a:xfrm>
            <a:off x="630000" y="622800"/>
            <a:ext cx="7189998" cy="470898"/>
          </a:xfrm>
          <a:prstGeom prst="rect">
            <a:avLst/>
          </a:prstGeom>
        </p:spPr>
        <p:txBody>
          <a:bodyPr vert="horz" wrap="square" lIns="0" tIns="0" rIns="0" bIns="0" rtlCol="0" anchor="t" anchorCtr="0">
            <a:spAutoFit/>
          </a:bodyPr>
          <a:lstStyle>
            <a:lvl1pPr marL="0" indent="0" algn="l" defTabSz="914400" rtl="0" eaLnBrk="1" latinLnBrk="0" hangingPunct="1">
              <a:lnSpc>
                <a:spcPct val="90000"/>
              </a:lnSpc>
              <a:spcBef>
                <a:spcPct val="0"/>
              </a:spcBef>
              <a:spcAft>
                <a:spcPts val="0"/>
              </a:spcAft>
              <a:buNone/>
              <a:defRPr sz="3400" b="0" i="0" u="none" kern="1200" spc="0">
                <a:solidFill>
                  <a:schemeClr val="tx2">
                    <a:lumMod val="100000"/>
                  </a:schemeClr>
                </a:solidFill>
                <a:latin typeface="Trebuchet MS" panose="020B0603020202020204" pitchFamily="34" charset="0"/>
                <a:ea typeface="+mj-ea"/>
                <a:cs typeface="+mj-cs"/>
                <a:sym typeface="Trebuchet MS" panose="020B0603020202020204" pitchFamily="34" charset="0"/>
              </a:defRPr>
            </a:lvl1pPr>
          </a:lstStyle>
          <a:p>
            <a:r>
              <a:rPr lang="en-US" b="1">
                <a:solidFill>
                  <a:srgbClr val="002960"/>
                </a:solidFill>
                <a:latin typeface="+mn-lt"/>
                <a:ea typeface="+mn-ea"/>
                <a:cs typeface="+mn-cs"/>
                <a:sym typeface="Arial" panose="020B0604020202020204" pitchFamily="34" charset="0"/>
              </a:rPr>
              <a:t>Agenda</a:t>
            </a:r>
          </a:p>
        </p:txBody>
      </p:sp>
      <p:cxnSp>
        <p:nvCxnSpPr>
          <p:cNvPr id="13" name="Straight Connector 12"/>
          <p:cNvCxnSpPr/>
          <p:nvPr userDrawn="1"/>
        </p:nvCxnSpPr>
        <p:spPr bwMode="white">
          <a:xfrm>
            <a:off x="618898" y="1206000"/>
            <a:ext cx="11576304" cy="0"/>
          </a:xfrm>
          <a:prstGeom prst="line">
            <a:avLst/>
          </a:prstGeom>
          <a:ln w="9525" cmpd="sng">
            <a:solidFill>
              <a:srgbClr val="002960"/>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8" name="Slide Number">
            <a:extLst>
              <a:ext uri="{FF2B5EF4-FFF2-40B4-BE49-F238E27FC236}">
                <a16:creationId xmlns:a16="http://schemas.microsoft.com/office/drawing/2014/main" id="{F0818998-A708-4092-B4A7-157A66AD6498}"/>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24912210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Agenda Two-Thirds">
    <p:bg>
      <p:bgPr>
        <a:solidFill>
          <a:srgbClr val="D6E7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588" y="1588"/>
                        <a:ext cx="1587" cy="1587"/>
                      </a:xfrm>
                      <a:prstGeom prst="rect">
                        <a:avLst/>
                      </a:prstGeom>
                    </p:spPr>
                  </p:pic>
                </p:oleObj>
              </mc:Fallback>
            </mc:AlternateContent>
          </a:graphicData>
        </a:graphic>
      </p:graphicFrame>
      <p:pic>
        <p:nvPicPr>
          <p:cNvPr id="10" name="Picture 9"/>
          <p:cNvPicPr>
            <a:picLocks noChangeAspect="1"/>
          </p:cNvPicPr>
          <p:nvPr userDrawn="1"/>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3671068" y="0"/>
            <a:ext cx="416951" cy="6858000"/>
          </a:xfrm>
          <a:prstGeom prst="rect">
            <a:avLst/>
          </a:prstGeom>
        </p:spPr>
      </p:pic>
      <p:sp>
        <p:nvSpPr>
          <p:cNvPr id="13" name="Rectangle 12"/>
          <p:cNvSpPr/>
          <p:nvPr userDrawn="1"/>
        </p:nvSpPr>
        <p:spPr bwMode="white">
          <a:xfrm>
            <a:off x="4080763" y="-1309"/>
            <a:ext cx="8111237" cy="6859309"/>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Arial" panose="020B0604020202020204" pitchFamily="34" charset="0"/>
            </a:endParaRPr>
          </a:p>
        </p:txBody>
      </p:sp>
      <p:sp>
        <p:nvSpPr>
          <p:cNvPr id="16"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17" name="TextBox 16"/>
          <p:cNvSpPr txBox="1"/>
          <p:nvPr userDrawn="1"/>
        </p:nvSpPr>
        <p:spPr>
          <a:xfrm>
            <a:off x="629999" y="3192895"/>
            <a:ext cx="1645920" cy="470898"/>
          </a:xfrm>
          <a:prstGeom prst="rect">
            <a:avLst/>
          </a:prstGeom>
          <a:noFill/>
        </p:spPr>
        <p:txBody>
          <a:bodyPr wrap="square" lIns="0" tIns="0" rIns="0" bIns="0" rtlCol="0" anchor="t">
            <a:spAutoFit/>
          </a:bodyPr>
          <a:lstStyle/>
          <a:p>
            <a:pPr>
              <a:lnSpc>
                <a:spcPct val="90000"/>
              </a:lnSpc>
              <a:spcAft>
                <a:spcPts val="600"/>
              </a:spcAft>
            </a:pPr>
            <a:r>
              <a:rPr lang="en-US" sz="3400" b="1">
                <a:solidFill>
                  <a:srgbClr val="002960"/>
                </a:solidFill>
                <a:latin typeface="+mn-lt"/>
                <a:ea typeface="+mn-ea"/>
                <a:cs typeface="+mn-cs"/>
                <a:sym typeface="Arial" panose="020B0604020202020204" pitchFamily="34" charset="0"/>
              </a:rPr>
              <a:t>Agenda</a:t>
            </a:r>
          </a:p>
        </p:txBody>
      </p:sp>
      <p:sp>
        <p:nvSpPr>
          <p:cNvPr id="12" name="Slide Number">
            <a:extLst>
              <a:ext uri="{FF2B5EF4-FFF2-40B4-BE49-F238E27FC236}">
                <a16:creationId xmlns:a16="http://schemas.microsoft.com/office/drawing/2014/main" id="{E7B8AF14-C4E1-4FA3-A274-EF2E5FF59B7F}"/>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16459301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Agenda D. Section Header Overview">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5"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8" name="Rectangle 7"/>
          <p:cNvSpPr/>
          <p:nvPr userDrawn="1"/>
        </p:nvSpPr>
        <p:spPr bwMode="invGray">
          <a:xfrm>
            <a:off x="1388145" y="4691187"/>
            <a:ext cx="929337" cy="995874"/>
          </a:xfrm>
          <a:prstGeom prst="rect">
            <a:avLst/>
          </a:prstGeom>
          <a:noFill/>
          <a:ln w="9525">
            <a:solidFill>
              <a:srgbClr val="002960"/>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lnSpc>
                <a:spcPct val="95000"/>
              </a:lnSpc>
              <a:spcBef>
                <a:spcPts val="0"/>
              </a:spcBef>
              <a:spcAft>
                <a:spcPts val="0"/>
              </a:spcAft>
            </a:pPr>
            <a:endParaRPr lang="en-US" sz="2000">
              <a:solidFill>
                <a:prstClr val="white"/>
              </a:solidFill>
              <a:latin typeface="+mn-lt"/>
              <a:ea typeface="+mn-ea"/>
              <a:cs typeface="+mn-cs"/>
              <a:sym typeface="Arial" panose="020B0604020202020204" pitchFamily="34" charset="0"/>
            </a:endParaRPr>
          </a:p>
        </p:txBody>
      </p:sp>
      <p:sp>
        <p:nvSpPr>
          <p:cNvPr id="10" name="Rectangle 9"/>
          <p:cNvSpPr/>
          <p:nvPr userDrawn="1">
            <p:custDataLst>
              <p:tags r:id="rId2"/>
            </p:custDataLst>
          </p:nvPr>
        </p:nvSpPr>
        <p:spPr>
          <a:xfrm>
            <a:off x="2509482" y="4691187"/>
            <a:ext cx="1570152" cy="1468176"/>
          </a:xfrm>
          <a:prstGeom prst="rect">
            <a:avLst/>
          </a:prstGeom>
          <a:noFill/>
          <a:ln w="9525" cmpd="sng">
            <a:solidFill>
              <a:srgbClr val="002960"/>
            </a:solidFill>
            <a:prstDash val="solid"/>
            <a:miter lim="800000"/>
          </a:ln>
          <a:extLst>
            <a:ext uri="{909E8E84-426E-40DD-AFC4-6F175D3DCCD1}">
              <a14:hiddenFill xmlns:a14="http://schemas.microsoft.com/office/drawing/2010/main">
                <a:solidFill>
                  <a:schemeClr val="tx1">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0000" rIns="182880" bIns="182880" numCol="1" spcCol="0" rtlCol="0" fromWordArt="0" anchor="t" anchorCtr="0" forceAA="0" compatLnSpc="1">
            <a:prstTxWarp prst="textNoShape">
              <a:avLst/>
            </a:prstTxWarp>
            <a:noAutofit/>
          </a:bodyPr>
          <a:lstStyle/>
          <a:p>
            <a:pPr>
              <a:lnSpc>
                <a:spcPct val="95000"/>
              </a:lnSpc>
            </a:pPr>
            <a:endParaRPr lang="en-US" sz="1200">
              <a:solidFill>
                <a:srgbClr val="FFFFFF"/>
              </a:solidFill>
              <a:latin typeface="+mn-lt"/>
              <a:ea typeface="+mn-ea"/>
              <a:cs typeface="+mn-cs"/>
              <a:sym typeface="Arial" panose="020B0604020202020204" pitchFamily="34" charset="0"/>
            </a:endParaRPr>
          </a:p>
        </p:txBody>
      </p:sp>
      <p:sp>
        <p:nvSpPr>
          <p:cNvPr id="11" name="TextBox 10"/>
          <p:cNvSpPr txBox="1"/>
          <p:nvPr userDrawn="1"/>
        </p:nvSpPr>
        <p:spPr>
          <a:xfrm>
            <a:off x="630000" y="907197"/>
            <a:ext cx="3448800" cy="3493008"/>
          </a:xfrm>
          <a:prstGeom prst="rect">
            <a:avLst/>
          </a:prstGeom>
          <a:noFill/>
          <a:ln>
            <a:solidFill>
              <a:srgbClr val="002960"/>
            </a:solidFill>
          </a:ln>
        </p:spPr>
        <p:txBody>
          <a:bodyPr wrap="square" lIns="612000" tIns="468000" rIns="0" bIns="0" rtlCol="0" anchor="t">
            <a:noAutofit/>
          </a:bodyPr>
          <a:lstStyle/>
          <a:p>
            <a:pPr>
              <a:lnSpc>
                <a:spcPct val="90000"/>
              </a:lnSpc>
              <a:spcAft>
                <a:spcPts val="600"/>
              </a:spcAft>
            </a:pPr>
            <a:endParaRPr lang="en-US" sz="5400">
              <a:solidFill>
                <a:schemeClr val="accent4"/>
              </a:solidFill>
              <a:latin typeface="+mn-lt"/>
              <a:ea typeface="+mn-ea"/>
              <a:cs typeface="+mn-cs"/>
              <a:sym typeface="Arial" panose="020B0604020202020204" pitchFamily="34" charset="0"/>
            </a:endParaRPr>
          </a:p>
        </p:txBody>
      </p:sp>
      <p:sp>
        <p:nvSpPr>
          <p:cNvPr id="9" name="TextBox 1"/>
          <p:cNvSpPr txBox="1"/>
          <p:nvPr userDrawn="1"/>
        </p:nvSpPr>
        <p:spPr>
          <a:xfrm>
            <a:off x="992129" y="1115416"/>
            <a:ext cx="2723823" cy="881780"/>
          </a:xfrm>
          <a:prstGeom prst="rect">
            <a:avLst/>
          </a:prstGeom>
          <a:noFill/>
        </p:spPr>
        <p:txBody>
          <a:bodyPr wrap="none" rtlCol="0">
            <a:spAutoFit/>
          </a:bodyPr>
          <a:lstStyle>
            <a:defPPr>
              <a:defRPr lang="en-US"/>
            </a:defPPr>
            <a:lvl1pPr algn="ctr" fontAlgn="auto">
              <a:lnSpc>
                <a:spcPct val="95000"/>
              </a:lnSpc>
              <a:spcBef>
                <a:spcPts val="0"/>
              </a:spcBef>
              <a:spcAft>
                <a:spcPts val="0"/>
              </a:spcAft>
              <a:defRPr sz="5400">
                <a:solidFill>
                  <a:schemeClr val="accent4"/>
                </a:solidFill>
                <a:latin typeface="+mj-l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n-US" b="1">
                <a:solidFill>
                  <a:srgbClr val="002960"/>
                </a:solidFill>
                <a:latin typeface="+mn-lt"/>
                <a:ea typeface="+mn-ea"/>
                <a:cs typeface="+mn-cs"/>
                <a:sym typeface="Arial" panose="020B0604020202020204" pitchFamily="34" charset="0"/>
              </a:rPr>
              <a:t>Agenda</a:t>
            </a:r>
          </a:p>
        </p:txBody>
      </p:sp>
    </p:spTree>
    <p:extLst>
      <p:ext uri="{BB962C8B-B14F-4D97-AF65-F5344CB8AC3E}">
        <p14:creationId xmlns:p14="http://schemas.microsoft.com/office/powerpoint/2010/main" val="318009245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Agenda D. Section Header">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8" name="Rectangle 7"/>
          <p:cNvSpPr/>
          <p:nvPr userDrawn="1"/>
        </p:nvSpPr>
        <p:spPr bwMode="white">
          <a:xfrm>
            <a:off x="1284743" y="1428131"/>
            <a:ext cx="947672" cy="947672"/>
          </a:xfrm>
          <a:prstGeom prst="rect">
            <a:avLst/>
          </a:prstGeom>
          <a:noFill/>
          <a:ln w="9525">
            <a:solidFill>
              <a:srgbClr val="002960"/>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ea typeface="+mn-ea"/>
              <a:cs typeface="+mn-cs"/>
              <a:sym typeface="Arial" panose="020B0604020202020204" pitchFamily="34" charset="0"/>
            </a:endParaRPr>
          </a:p>
        </p:txBody>
      </p:sp>
      <p:sp>
        <p:nvSpPr>
          <p:cNvPr id="10" name="Rectangle 9"/>
          <p:cNvSpPr/>
          <p:nvPr userDrawn="1"/>
        </p:nvSpPr>
        <p:spPr>
          <a:xfrm>
            <a:off x="1285200" y="2667600"/>
            <a:ext cx="9619200" cy="3200400"/>
          </a:xfrm>
          <a:prstGeom prst="rect">
            <a:avLst/>
          </a:prstGeom>
          <a:noFill/>
          <a:ln w="9525">
            <a:solidFill>
              <a:srgbClr val="002960"/>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spcBef>
                <a:spcPts val="0"/>
              </a:spcBef>
              <a:spcAft>
                <a:spcPts val="0"/>
              </a:spcAft>
            </a:pPr>
            <a:endParaRPr lang="en-US" sz="2000">
              <a:solidFill>
                <a:prstClr val="white"/>
              </a:solidFill>
              <a:latin typeface="+mn-lt"/>
              <a:ea typeface="+mn-ea"/>
              <a:cs typeface="+mn-cs"/>
              <a:sym typeface="Arial" panose="020B0604020202020204" pitchFamily="34" charset="0"/>
            </a:endParaRPr>
          </a:p>
        </p:txBody>
      </p:sp>
    </p:spTree>
    <p:extLst>
      <p:ext uri="{BB962C8B-B14F-4D97-AF65-F5344CB8AC3E}">
        <p14:creationId xmlns:p14="http://schemas.microsoft.com/office/powerpoint/2010/main" val="96104906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Agenda D. Full Width Overview">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7" name="Title 1"/>
          <p:cNvSpPr txBox="1">
            <a:spLocks/>
          </p:cNvSpPr>
          <p:nvPr userDrawn="1"/>
        </p:nvSpPr>
        <p:spPr>
          <a:xfrm>
            <a:off x="630000" y="622800"/>
            <a:ext cx="7189998" cy="470898"/>
          </a:xfrm>
          <a:prstGeom prst="rect">
            <a:avLst/>
          </a:prstGeom>
        </p:spPr>
        <p:txBody>
          <a:bodyPr vert="horz" wrap="square" lIns="0" tIns="0" rIns="0" bIns="0" rtlCol="0" anchor="t" anchorCtr="0">
            <a:spAutoFit/>
          </a:bodyPr>
          <a:lstStyle>
            <a:lvl1pPr marL="0" indent="0" algn="l" defTabSz="914400" rtl="0" eaLnBrk="1" latinLnBrk="0" hangingPunct="1">
              <a:lnSpc>
                <a:spcPct val="90000"/>
              </a:lnSpc>
              <a:spcBef>
                <a:spcPct val="0"/>
              </a:spcBef>
              <a:spcAft>
                <a:spcPts val="0"/>
              </a:spcAft>
              <a:buNone/>
              <a:defRPr sz="3400" b="0" i="0" u="none" kern="1200" spc="0">
                <a:solidFill>
                  <a:schemeClr val="tx2">
                    <a:lumMod val="100000"/>
                  </a:schemeClr>
                </a:solidFill>
                <a:latin typeface="Trebuchet MS" panose="020B0603020202020204" pitchFamily="34" charset="0"/>
                <a:ea typeface="+mj-ea"/>
                <a:cs typeface="+mj-cs"/>
                <a:sym typeface="Trebuchet MS" panose="020B0603020202020204" pitchFamily="34" charset="0"/>
              </a:defRPr>
            </a:lvl1pPr>
          </a:lstStyle>
          <a:p>
            <a:r>
              <a:rPr lang="en-US" b="1">
                <a:solidFill>
                  <a:srgbClr val="002960"/>
                </a:solidFill>
                <a:latin typeface="+mn-lt"/>
                <a:ea typeface="+mn-ea"/>
                <a:cs typeface="+mn-cs"/>
                <a:sym typeface="Arial" panose="020B0604020202020204" pitchFamily="34" charset="0"/>
              </a:rPr>
              <a:t>Agenda</a:t>
            </a:r>
          </a:p>
        </p:txBody>
      </p:sp>
      <p:cxnSp>
        <p:nvCxnSpPr>
          <p:cNvPr id="9" name="Straight Connector 8"/>
          <p:cNvCxnSpPr/>
          <p:nvPr userDrawn="1"/>
        </p:nvCxnSpPr>
        <p:spPr bwMode="white">
          <a:xfrm>
            <a:off x="618898" y="1206000"/>
            <a:ext cx="11576304" cy="0"/>
          </a:xfrm>
          <a:prstGeom prst="line">
            <a:avLst/>
          </a:prstGeom>
          <a:ln w="9525" cmpd="sng">
            <a:solidFill>
              <a:srgbClr val="002960"/>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0371827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Agenda D. Two-Thirds">
    <p:bg>
      <p:bgPr>
        <a:solidFill>
          <a:srgbClr val="D6E7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588" y="1588"/>
                        <a:ext cx="1587" cy="1587"/>
                      </a:xfrm>
                      <a:prstGeom prst="rect">
                        <a:avLst/>
                      </a:prstGeom>
                    </p:spPr>
                  </p:pic>
                </p:oleObj>
              </mc:Fallback>
            </mc:AlternateContent>
          </a:graphicData>
        </a:graphic>
      </p:graphicFrame>
      <p:pic>
        <p:nvPicPr>
          <p:cNvPr id="23" name="Picture 22"/>
          <p:cNvPicPr>
            <a:picLocks noChangeAspect="1"/>
          </p:cNvPicPr>
          <p:nvPr userDrawn="1"/>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3671068" y="0"/>
            <a:ext cx="416951" cy="6858000"/>
          </a:xfrm>
          <a:prstGeom prst="rect">
            <a:avLst/>
          </a:prstGeom>
        </p:spPr>
      </p:pic>
      <p:sp>
        <p:nvSpPr>
          <p:cNvPr id="26" name="Rectangle 25"/>
          <p:cNvSpPr/>
          <p:nvPr userDrawn="1"/>
        </p:nvSpPr>
        <p:spPr bwMode="ltGray">
          <a:xfrm>
            <a:off x="4080763" y="-1309"/>
            <a:ext cx="8111237" cy="685930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Arial" panose="020B0604020202020204" pitchFamily="34" charset="0"/>
            </a:endParaRPr>
          </a:p>
        </p:txBody>
      </p:sp>
      <p:sp>
        <p:nvSpPr>
          <p:cNvPr id="29"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10" name="TextBox 9"/>
          <p:cNvSpPr txBox="1"/>
          <p:nvPr userDrawn="1"/>
        </p:nvSpPr>
        <p:spPr>
          <a:xfrm>
            <a:off x="630000" y="3262145"/>
            <a:ext cx="1161047" cy="332399"/>
          </a:xfrm>
          <a:prstGeom prst="rect">
            <a:avLst/>
          </a:prstGeom>
          <a:noFill/>
        </p:spPr>
        <p:txBody>
          <a:bodyPr wrap="square" lIns="0" tIns="0" rIns="0" bIns="0" rtlCol="0" anchor="t">
            <a:spAutoFit/>
          </a:bodyPr>
          <a:lstStyle/>
          <a:p>
            <a:pPr>
              <a:lnSpc>
                <a:spcPct val="90000"/>
              </a:lnSpc>
              <a:spcAft>
                <a:spcPts val="600"/>
              </a:spcAft>
            </a:pPr>
            <a:r>
              <a:rPr lang="en-US" sz="2400" b="1">
                <a:solidFill>
                  <a:srgbClr val="002960"/>
                </a:solidFill>
                <a:latin typeface="+mn-lt"/>
                <a:ea typeface="+mn-ea"/>
                <a:cs typeface="+mn-cs"/>
                <a:sym typeface="Arial" panose="020B0604020202020204" pitchFamily="34" charset="0"/>
              </a:rPr>
              <a:t>Agenda</a:t>
            </a:r>
          </a:p>
        </p:txBody>
      </p:sp>
      <p:sp>
        <p:nvSpPr>
          <p:cNvPr id="12" name="Slide Number">
            <a:extLst>
              <a:ext uri="{FF2B5EF4-FFF2-40B4-BE49-F238E27FC236}">
                <a16:creationId xmlns:a16="http://schemas.microsoft.com/office/drawing/2014/main" id="{8885D8FA-0FB4-4328-A2B3-ADE91E0D1D54}"/>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53557289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Agenda D. Table of Contents">
    <p:bg>
      <p:bgPr>
        <a:solidFill>
          <a:srgbClr val="D6E7FF"/>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13" name="Freeform 12"/>
          <p:cNvSpPr/>
          <p:nvPr/>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Arial" panose="020B0604020202020204" pitchFamily="34" charset="0"/>
            </a:endParaRPr>
          </a:p>
        </p:txBody>
      </p:sp>
      <p:sp>
        <p:nvSpPr>
          <p:cNvPr id="17" name="Freeform 12"/>
          <p:cNvSpPr/>
          <p:nvPr userDrawn="1"/>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Arial" panose="020B0604020202020204" pitchFamily="34" charset="0"/>
            </a:endParaRPr>
          </a:p>
        </p:txBody>
      </p:sp>
      <p:sp>
        <p:nvSpPr>
          <p:cNvPr id="24"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pic>
        <p:nvPicPr>
          <p:cNvPr id="9" name="Picture 8"/>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3108638" y="3586748"/>
            <a:ext cx="1365250" cy="3382962"/>
          </a:xfrm>
          <a:custGeom>
            <a:avLst/>
            <a:gdLst>
              <a:gd name="connsiteX0" fmla="*/ 942801 w 1365250"/>
              <a:gd name="connsiteY0" fmla="*/ 0 h 3382962"/>
              <a:gd name="connsiteX1" fmla="*/ 1365250 w 1365250"/>
              <a:gd name="connsiteY1" fmla="*/ 0 h 3382962"/>
              <a:gd name="connsiteX2" fmla="*/ 1365250 w 1365250"/>
              <a:gd name="connsiteY2" fmla="*/ 3382962 h 3382962"/>
              <a:gd name="connsiteX3" fmla="*/ 128720 w 1365250"/>
              <a:gd name="connsiteY3" fmla="*/ 3382962 h 3382962"/>
              <a:gd name="connsiteX4" fmla="*/ 0 w 1365250"/>
              <a:gd name="connsiteY4" fmla="*/ 0 h 3382962"/>
              <a:gd name="connsiteX5" fmla="*/ 929501 w 1365250"/>
              <a:gd name="connsiteY5" fmla="*/ 0 h 3382962"/>
              <a:gd name="connsiteX6" fmla="*/ 0 w 1365250"/>
              <a:gd name="connsiteY6" fmla="*/ 2860398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250" h="3382962">
                <a:moveTo>
                  <a:pt x="942801" y="0"/>
                </a:moveTo>
                <a:lnTo>
                  <a:pt x="1365250" y="0"/>
                </a:lnTo>
                <a:lnTo>
                  <a:pt x="1365250" y="3382962"/>
                </a:lnTo>
                <a:lnTo>
                  <a:pt x="128720" y="3382962"/>
                </a:lnTo>
                <a:close/>
                <a:moveTo>
                  <a:pt x="0" y="0"/>
                </a:moveTo>
                <a:lnTo>
                  <a:pt x="929501" y="0"/>
                </a:lnTo>
                <a:lnTo>
                  <a:pt x="0" y="2860398"/>
                </a:lnTo>
                <a:close/>
              </a:path>
            </a:pathLst>
          </a:cu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7ADE8037-409F-415A-9F73-BFE3974284D5}"/>
              </a:ext>
            </a:extLst>
          </p:cNvPr>
          <p:cNvSpPr txBox="1"/>
          <p:nvPr userDrawn="1"/>
        </p:nvSpPr>
        <p:spPr>
          <a:xfrm>
            <a:off x="630000" y="2138279"/>
            <a:ext cx="2926080" cy="2580130"/>
          </a:xfrm>
          <a:prstGeom prst="rect">
            <a:avLst/>
          </a:prstGeom>
          <a:noFill/>
        </p:spPr>
        <p:txBody>
          <a:bodyPr wrap="square" lIns="0" tIns="0" rIns="0" bIns="0" rtlCol="0" anchor="ctr">
            <a:spAutoFit/>
          </a:bodyPr>
          <a:lstStyle/>
          <a:p>
            <a:pPr marL="0" indent="0">
              <a:lnSpc>
                <a:spcPct val="106000"/>
              </a:lnSpc>
              <a:spcAft>
                <a:spcPts val="700"/>
              </a:spcAft>
              <a:buFontTx/>
              <a:buNone/>
            </a:pPr>
            <a:r>
              <a:rPr lang="en-US" sz="5400" b="1">
                <a:solidFill>
                  <a:srgbClr val="002960"/>
                </a:solidFill>
                <a:latin typeface="+mn-lt"/>
                <a:ea typeface="+mn-ea"/>
                <a:cs typeface="+mn-cs"/>
                <a:sym typeface="Arial" panose="020B0604020202020204" pitchFamily="34" charset="0"/>
              </a:rPr>
              <a:t>Table of contents</a:t>
            </a:r>
          </a:p>
        </p:txBody>
      </p:sp>
      <p:sp>
        <p:nvSpPr>
          <p:cNvPr id="11" name="Slide Number">
            <a:extLst>
              <a:ext uri="{FF2B5EF4-FFF2-40B4-BE49-F238E27FC236}">
                <a16:creationId xmlns:a16="http://schemas.microsoft.com/office/drawing/2014/main" id="{1608BB73-543C-40D5-B5E3-DA559D89935E}"/>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400181654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6626"/>
            <a:ext cx="12192000" cy="1311275"/>
          </a:xfrm>
          <a:prstGeom prst="rect">
            <a:avLst/>
          </a:prstGeom>
          <a:solidFill>
            <a:srgbClr val="55709D"/>
          </a:solidFill>
          <a:ln w="9525">
            <a:noFill/>
            <a:miter lim="800000"/>
            <a:headEnd/>
            <a:tailEnd/>
          </a:ln>
          <a:effectLst/>
        </p:spPr>
        <p:txBody>
          <a:bodyPr tIns="320040" bIns="320040" anchor="ctr"/>
          <a:lstStyle/>
          <a:p>
            <a:pPr algn="ctr">
              <a:defRPr/>
            </a:pPr>
            <a:endParaRPr lang="en-US" sz="4400" b="0">
              <a:solidFill>
                <a:schemeClr val="tx2"/>
              </a:solidFill>
            </a:endParaRPr>
          </a:p>
        </p:txBody>
      </p:sp>
      <p:sp>
        <p:nvSpPr>
          <p:cNvPr id="46082" name="Rectangle 2"/>
          <p:cNvSpPr>
            <a:spLocks noGrp="1" noChangeArrowheads="1"/>
          </p:cNvSpPr>
          <p:nvPr>
            <p:ph type="subTitle" idx="1"/>
          </p:nvPr>
        </p:nvSpPr>
        <p:spPr>
          <a:xfrm>
            <a:off x="1828800" y="3886200"/>
            <a:ext cx="8534400" cy="1447800"/>
          </a:xfrm>
        </p:spPr>
        <p:txBody>
          <a:bodyPr/>
          <a:lstStyle>
            <a:lvl1pPr marL="0" indent="0" algn="ctr">
              <a:buFontTx/>
              <a:buNone/>
              <a:defRPr>
                <a:latin typeface="Calibri" pitchFamily="34" charset="0"/>
              </a:defRPr>
            </a:lvl1pPr>
          </a:lstStyle>
          <a:p>
            <a:r>
              <a:rPr lang="en-US"/>
              <a:t>Click to edit Master subtitle style</a:t>
            </a:r>
          </a:p>
        </p:txBody>
      </p:sp>
      <p:sp>
        <p:nvSpPr>
          <p:cNvPr id="9" name="Rectangle 2"/>
          <p:cNvSpPr>
            <a:spLocks noGrp="1" noChangeArrowheads="1"/>
          </p:cNvSpPr>
          <p:nvPr>
            <p:ph type="ctrTitle" idx="4294967295"/>
          </p:nvPr>
        </p:nvSpPr>
        <p:spPr bwMode="auto">
          <a:xfrm>
            <a:off x="304800" y="2286001"/>
            <a:ext cx="11684000" cy="1470025"/>
          </a:xfrm>
          <a:prstGeom prst="rect">
            <a:avLst/>
          </a:prstGeom>
          <a:noFill/>
          <a:ln>
            <a:miter lim="800000"/>
            <a:headEnd/>
            <a:tailEnd/>
          </a:ln>
        </p:spPr>
        <p:txBody>
          <a:bodyPr/>
          <a:lstStyle/>
          <a:p>
            <a:r>
              <a:rPr lang="en-US"/>
              <a:t>Click to edit Master title style</a:t>
            </a:r>
          </a:p>
        </p:txBody>
      </p:sp>
    </p:spTree>
    <p:extLst>
      <p:ext uri="{BB962C8B-B14F-4D97-AF65-F5344CB8AC3E}">
        <p14:creationId xmlns:p14="http://schemas.microsoft.com/office/powerpoint/2010/main" val="155785607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40000" y="0"/>
            <a:ext cx="8940800" cy="1295400"/>
          </a:xfrm>
          <a:prstGeom prst="rect">
            <a:avLst/>
          </a:prstGeom>
        </p:spPr>
        <p:txBody>
          <a:bodyPr anchor="ctr"/>
          <a:lstStyle>
            <a:lvl1pPr marL="0" algn="l">
              <a:defRPr sz="2800" b="1" i="1">
                <a:solidFill>
                  <a:schemeClr val="bg1"/>
                </a:solidFill>
              </a:defRPr>
            </a:lvl1pPr>
          </a:lstStyle>
          <a:p>
            <a:r>
              <a:rPr lang="en-US"/>
              <a:t>Click to edit Master title style</a:t>
            </a:r>
          </a:p>
        </p:txBody>
      </p:sp>
      <p:sp>
        <p:nvSpPr>
          <p:cNvPr id="3" name="Content Placeholder 2"/>
          <p:cNvSpPr>
            <a:spLocks noGrp="1"/>
          </p:cNvSpPr>
          <p:nvPr>
            <p:ph idx="1"/>
          </p:nvPr>
        </p:nvSpPr>
        <p:spPr>
          <a:xfrm>
            <a:off x="711200" y="1524001"/>
            <a:ext cx="10668000" cy="4754563"/>
          </a:xfrm>
        </p:spPr>
        <p:txBody>
          <a:bodyPr/>
          <a:lstStyle>
            <a:lvl1pPr>
              <a:defRPr sz="2200">
                <a:latin typeface="Calibri" pitchFamily="34" charset="0"/>
              </a:defRPr>
            </a:lvl1pPr>
            <a:lvl2pPr>
              <a:defRPr sz="1800">
                <a:latin typeface="Calibri" pitchFamily="34" charset="0"/>
              </a:defRPr>
            </a:lvl2pPr>
            <a:lvl3pPr>
              <a:buFont typeface="Courier New" pitchFamily="49" charset="0"/>
              <a:buChar char="o"/>
              <a:defRPr sz="1600">
                <a:latin typeface="Calibri" pitchFamily="34" charset="0"/>
              </a:defRPr>
            </a:lvl3pPr>
            <a:lvl4pPr>
              <a:buFont typeface="Wingdings" pitchFamily="2" charset="2"/>
              <a:buChar char="§"/>
              <a:defRPr sz="1400">
                <a:latin typeface="Calibri" pitchFamily="34" charset="0"/>
              </a:defRPr>
            </a:lvl4pPr>
            <a:lvl5pPr>
              <a:defRPr sz="1200">
                <a:latin typeface="Calibri"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297F1988-A5F7-4952-8385-EAF97683B957}" type="slidenum">
              <a:rPr lang="en-US" smtClean="0"/>
              <a:pPr>
                <a:defRPr/>
              </a:pPr>
              <a:t>‹#›</a:t>
            </a:fld>
            <a:endParaRPr lang="en-US"/>
          </a:p>
        </p:txBody>
      </p:sp>
    </p:spTree>
    <p:extLst>
      <p:ext uri="{BB962C8B-B14F-4D97-AF65-F5344CB8AC3E}">
        <p14:creationId xmlns:p14="http://schemas.microsoft.com/office/powerpoint/2010/main" val="24956267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White one third">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87E2523B-E1FD-4539-9CE9-B79699365223}"/>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87E2523B-E1FD-4539-9CE9-B7969936522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6" name="Picture 15"/>
          <p:cNvPicPr>
            <a:picLocks noChangeAspect="1"/>
          </p:cNvPicPr>
          <p:nvPr userDrawn="1"/>
        </p:nvPicPr>
        <p:blipFill rotWithShape="1">
          <a:blip r:embed="rId6">
            <a:extLst>
              <a:ext uri="{28A0092B-C50C-407E-A947-70E740481C1C}">
                <a14:useLocalDpi xmlns:a14="http://schemas.microsoft.com/office/drawing/2010/main" val="0"/>
              </a:ext>
            </a:extLst>
          </a:blip>
          <a:srcRect l="29398" t="8741" r="101" b="27"/>
          <a:stretch/>
        </p:blipFill>
        <p:spPr bwMode="ltGray">
          <a:xfrm flipV="1">
            <a:off x="4064994" y="0"/>
            <a:ext cx="416951" cy="6858000"/>
          </a:xfrm>
          <a:prstGeom prst="rect">
            <a:avLst/>
          </a:prstGeom>
        </p:spPr>
      </p:pic>
      <p:sp>
        <p:nvSpPr>
          <p:cNvPr id="17" name="Date Placeholder 1"/>
          <p:cNvSpPr>
            <a:spLocks noGrp="1"/>
          </p:cNvSpPr>
          <p:nvPr>
            <p:ph type="dt" sz="half" idx="31"/>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25"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26" name="Rectangle 25"/>
          <p:cNvSpPr/>
          <p:nvPr userDrawn="1"/>
        </p:nvSpPr>
        <p:spPr bwMode="white">
          <a:xfrm>
            <a:off x="0" y="0"/>
            <a:ext cx="4079508" cy="6858000"/>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Arial" panose="020B0604020202020204" pitchFamily="34" charset="0"/>
            </a:endParaRPr>
          </a:p>
        </p:txBody>
      </p:sp>
      <p:sp>
        <p:nvSpPr>
          <p:cNvPr id="27" name="Title 4"/>
          <p:cNvSpPr>
            <a:spLocks noGrp="1"/>
          </p:cNvSpPr>
          <p:nvPr>
            <p:ph type="title" hasCustomPrompt="1"/>
          </p:nvPr>
        </p:nvSpPr>
        <p:spPr>
          <a:xfrm>
            <a:off x="630000" y="2681103"/>
            <a:ext cx="3127881" cy="1495794"/>
          </a:xfrm>
          <a:prstGeom prst="rect">
            <a:avLst/>
          </a:prstGeom>
        </p:spPr>
        <p:txBody>
          <a:bodyPr vert="horz" anchor="ctr">
            <a:noAutofit/>
          </a:bodyPr>
          <a:lstStyle>
            <a:lvl1pPr>
              <a:defRPr sz="3400">
                <a:solidFill>
                  <a:srgbClr val="002960"/>
                </a:solidFill>
                <a:latin typeface="+mj-lt"/>
                <a:ea typeface="+mj-ea"/>
                <a:cs typeface="+mj-cs"/>
                <a:sym typeface="Arial" panose="020B0604020202020204" pitchFamily="34" charset="0"/>
              </a:defRPr>
            </a:lvl1pPr>
          </a:lstStyle>
          <a:p>
            <a:r>
              <a:rPr lang="en-US"/>
              <a:t>Click to add title</a:t>
            </a:r>
          </a:p>
        </p:txBody>
      </p:sp>
      <p:sp>
        <p:nvSpPr>
          <p:cNvPr id="14" name="Slide Number">
            <a:extLst>
              <a:ext uri="{FF2B5EF4-FFF2-40B4-BE49-F238E27FC236}">
                <a16:creationId xmlns:a16="http://schemas.microsoft.com/office/drawing/2014/main" id="{663200D7-E0C8-46F3-8B19-E6B44776E397}"/>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102540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40000" y="0"/>
            <a:ext cx="8940800" cy="1295400"/>
          </a:xfrm>
          <a:prstGeom prst="rect">
            <a:avLst/>
          </a:prstGeom>
        </p:spPr>
        <p:txBody>
          <a:bodyPr anchor="ctr"/>
          <a:lstStyle>
            <a:lvl1pPr marL="0" algn="l">
              <a:defRPr sz="2800" b="1" i="1">
                <a:solidFill>
                  <a:schemeClr val="bg1"/>
                </a:solidFill>
              </a:defRPr>
            </a:lvl1pPr>
          </a:lstStyle>
          <a:p>
            <a:r>
              <a:rPr lang="en-US"/>
              <a:t>Click to edit Master title style</a:t>
            </a:r>
          </a:p>
        </p:txBody>
      </p:sp>
      <p:sp>
        <p:nvSpPr>
          <p:cNvPr id="4" name="Rectangle 6"/>
          <p:cNvSpPr>
            <a:spLocks noGrp="1" noChangeArrowheads="1"/>
          </p:cNvSpPr>
          <p:nvPr>
            <p:ph type="sldNum" sz="quarter" idx="10"/>
          </p:nvPr>
        </p:nvSpPr>
        <p:spPr>
          <a:ln/>
        </p:spPr>
        <p:txBody>
          <a:bodyPr/>
          <a:lstStyle>
            <a:lvl1pPr>
              <a:defRPr/>
            </a:lvl1pPr>
          </a:lstStyle>
          <a:p>
            <a:pPr>
              <a:defRPr/>
            </a:pPr>
            <a:fld id="{297F1988-A5F7-4952-8385-EAF97683B957}" type="slidenum">
              <a:rPr lang="en-US" smtClean="0"/>
              <a:pPr>
                <a:defRPr/>
              </a:pPr>
              <a:t>‹#›</a:t>
            </a:fld>
            <a:endParaRPr lang="en-US"/>
          </a:p>
        </p:txBody>
      </p:sp>
    </p:spTree>
    <p:extLst>
      <p:ext uri="{BB962C8B-B14F-4D97-AF65-F5344CB8AC3E}">
        <p14:creationId xmlns:p14="http://schemas.microsoft.com/office/powerpoint/2010/main" val="70372743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06400" y="1371601"/>
            <a:ext cx="5638800" cy="4754563"/>
          </a:xfrm>
        </p:spPr>
        <p:txBody>
          <a:bodyPr/>
          <a:lstStyle>
            <a:lvl1pPr>
              <a:defRPr sz="2000">
                <a:latin typeface="Calibri" pitchFamily="34" charset="0"/>
              </a:defRPr>
            </a:lvl1pPr>
            <a:lvl2pPr>
              <a:defRPr sz="1800">
                <a:latin typeface="Calibri" pitchFamily="34" charset="0"/>
              </a:defRPr>
            </a:lvl2pPr>
            <a:lvl3pPr>
              <a:buFont typeface="Courier New" pitchFamily="49" charset="0"/>
              <a:buChar char="o"/>
              <a:defRPr sz="1600">
                <a:latin typeface="Calibri" pitchFamily="34" charset="0"/>
              </a:defRPr>
            </a:lvl3pPr>
            <a:lvl4pPr>
              <a:buFont typeface="Wingdings" pitchFamily="2" charset="2"/>
              <a:buChar char="§"/>
              <a:defRPr sz="1400">
                <a:latin typeface="Calibri" pitchFamily="34" charset="0"/>
              </a:defRPr>
            </a:lvl4pPr>
            <a:lvl5pPr>
              <a:defRPr sz="1200">
                <a:latin typeface="Calibri"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48400" y="1371601"/>
            <a:ext cx="5638800" cy="4754563"/>
          </a:xfrm>
        </p:spPr>
        <p:txBody>
          <a:bodyPr/>
          <a:lstStyle>
            <a:lvl1pPr>
              <a:defRPr sz="2000">
                <a:latin typeface="Calibri" pitchFamily="34" charset="0"/>
              </a:defRPr>
            </a:lvl1pPr>
            <a:lvl2pPr>
              <a:defRPr sz="1800">
                <a:latin typeface="Calibri" pitchFamily="34" charset="0"/>
              </a:defRPr>
            </a:lvl2pPr>
            <a:lvl3pPr>
              <a:buFont typeface="Courier New" pitchFamily="49" charset="0"/>
              <a:buChar char="o"/>
              <a:defRPr sz="1600">
                <a:latin typeface="Calibri" pitchFamily="34" charset="0"/>
              </a:defRPr>
            </a:lvl3pPr>
            <a:lvl4pPr>
              <a:buFont typeface="Wingdings" pitchFamily="2" charset="2"/>
              <a:buChar char="§"/>
              <a:defRPr sz="1400">
                <a:latin typeface="Calibri" pitchFamily="34" charset="0"/>
              </a:defRPr>
            </a:lvl4pPr>
            <a:lvl5pPr>
              <a:defRPr sz="1200">
                <a:latin typeface="Calibri"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1"/>
          <p:cNvSpPr>
            <a:spLocks noGrp="1"/>
          </p:cNvSpPr>
          <p:nvPr>
            <p:ph type="title"/>
          </p:nvPr>
        </p:nvSpPr>
        <p:spPr>
          <a:xfrm>
            <a:off x="2540000" y="0"/>
            <a:ext cx="8940800" cy="1295400"/>
          </a:xfrm>
          <a:prstGeom prst="rect">
            <a:avLst/>
          </a:prstGeom>
        </p:spPr>
        <p:txBody>
          <a:bodyPr anchor="ctr"/>
          <a:lstStyle>
            <a:lvl1pPr marL="0" algn="l">
              <a:defRPr sz="2800" b="1" i="1">
                <a:solidFill>
                  <a:schemeClr val="bg1"/>
                </a:solidFill>
              </a:defRPr>
            </a:lvl1pPr>
          </a:lstStyle>
          <a:p>
            <a:r>
              <a:rPr lang="en-US"/>
              <a:t>Click to edit Master title style</a:t>
            </a:r>
          </a:p>
        </p:txBody>
      </p:sp>
      <p:sp>
        <p:nvSpPr>
          <p:cNvPr id="5" name="Rectangle 6"/>
          <p:cNvSpPr>
            <a:spLocks noGrp="1" noChangeArrowheads="1"/>
          </p:cNvSpPr>
          <p:nvPr>
            <p:ph type="sldNum" sz="quarter" idx="10"/>
          </p:nvPr>
        </p:nvSpPr>
        <p:spPr>
          <a:ln/>
        </p:spPr>
        <p:txBody>
          <a:bodyPr/>
          <a:lstStyle>
            <a:lvl1pPr>
              <a:defRPr/>
            </a:lvl1pPr>
          </a:lstStyle>
          <a:p>
            <a:pPr>
              <a:defRPr/>
            </a:pPr>
            <a:fld id="{D0A1D546-983A-4DD0-9E0E-6408D2218D91}" type="slidenum">
              <a:rPr lang="en-US" smtClean="0"/>
              <a:pPr>
                <a:defRPr/>
              </a:pPr>
              <a:t>‹#›</a:t>
            </a:fld>
            <a:endParaRPr lang="en-US"/>
          </a:p>
        </p:txBody>
      </p:sp>
    </p:spTree>
    <p:extLst>
      <p:ext uri="{BB962C8B-B14F-4D97-AF65-F5344CB8AC3E}">
        <p14:creationId xmlns:p14="http://schemas.microsoft.com/office/powerpoint/2010/main" val="105387783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Content with Caption layout">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4953000" y="1371601"/>
            <a:ext cx="6705600" cy="4754563"/>
          </a:xfrm>
        </p:spPr>
        <p:txBody>
          <a:bodyPr/>
          <a:lstStyle>
            <a:lvl1pPr>
              <a:defRPr sz="2000">
                <a:latin typeface="Calibri" pitchFamily="34" charset="0"/>
              </a:defRPr>
            </a:lvl1pPr>
            <a:lvl2pPr>
              <a:defRPr sz="1800">
                <a:latin typeface="Calibri" pitchFamily="34" charset="0"/>
              </a:defRPr>
            </a:lvl2pPr>
            <a:lvl3pPr>
              <a:buFont typeface="Courier New" pitchFamily="49" charset="0"/>
              <a:buChar char="o"/>
              <a:defRPr sz="1600">
                <a:latin typeface="Calibri" pitchFamily="34" charset="0"/>
              </a:defRPr>
            </a:lvl3pPr>
            <a:lvl4pPr>
              <a:buFont typeface="Wingdings" pitchFamily="2" charset="2"/>
              <a:buChar char="§"/>
              <a:defRPr sz="1400">
                <a:latin typeface="Calibri" pitchFamily="34" charset="0"/>
              </a:defRPr>
            </a:lvl4pPr>
            <a:lvl5pPr>
              <a:defRPr sz="1200">
                <a:latin typeface="Calibri"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1"/>
          <p:cNvSpPr>
            <a:spLocks noGrp="1"/>
          </p:cNvSpPr>
          <p:nvPr>
            <p:ph type="title"/>
          </p:nvPr>
        </p:nvSpPr>
        <p:spPr>
          <a:xfrm>
            <a:off x="2540000" y="0"/>
            <a:ext cx="8940800" cy="1295400"/>
          </a:xfrm>
          <a:prstGeom prst="rect">
            <a:avLst/>
          </a:prstGeom>
        </p:spPr>
        <p:txBody>
          <a:bodyPr anchor="ctr"/>
          <a:lstStyle>
            <a:lvl1pPr marL="0" algn="l">
              <a:defRPr sz="2800" b="1" i="1">
                <a:solidFill>
                  <a:schemeClr val="bg1"/>
                </a:solidFill>
              </a:defRPr>
            </a:lvl1pPr>
          </a:lstStyle>
          <a:p>
            <a:r>
              <a:rPr lang="en-US"/>
              <a:t>Click to edit Master title style</a:t>
            </a:r>
          </a:p>
        </p:txBody>
      </p:sp>
      <p:sp>
        <p:nvSpPr>
          <p:cNvPr id="5" name="Rectangle 6"/>
          <p:cNvSpPr>
            <a:spLocks noGrp="1" noChangeArrowheads="1"/>
          </p:cNvSpPr>
          <p:nvPr>
            <p:ph type="sldNum" sz="quarter" idx="10"/>
          </p:nvPr>
        </p:nvSpPr>
        <p:spPr>
          <a:ln/>
        </p:spPr>
        <p:txBody>
          <a:bodyPr/>
          <a:lstStyle>
            <a:lvl1pPr>
              <a:defRPr/>
            </a:lvl1pPr>
          </a:lstStyle>
          <a:p>
            <a:pPr>
              <a:defRPr/>
            </a:pPr>
            <a:fld id="{D0A1D546-983A-4DD0-9E0E-6408D2218D91}" type="slidenum">
              <a:rPr lang="en-US" smtClean="0"/>
              <a:pPr>
                <a:defRPr/>
              </a:pPr>
              <a:t>‹#›</a:t>
            </a:fld>
            <a:endParaRPr lang="en-US"/>
          </a:p>
        </p:txBody>
      </p:sp>
      <p:sp>
        <p:nvSpPr>
          <p:cNvPr id="7" name="Text Placeholder 3"/>
          <p:cNvSpPr>
            <a:spLocks noGrp="1"/>
          </p:cNvSpPr>
          <p:nvPr>
            <p:ph type="body" sz="half" idx="11"/>
          </p:nvPr>
        </p:nvSpPr>
        <p:spPr>
          <a:xfrm>
            <a:off x="609601" y="2438401"/>
            <a:ext cx="4011084" cy="3687763"/>
          </a:xfrm>
        </p:spPr>
        <p:txBody>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15"/>
          <p:cNvSpPr>
            <a:spLocks noGrp="1"/>
          </p:cNvSpPr>
          <p:nvPr>
            <p:ph type="body" sz="quarter" idx="12" hasCustomPrompt="1"/>
          </p:nvPr>
        </p:nvSpPr>
        <p:spPr>
          <a:xfrm>
            <a:off x="609601" y="1524000"/>
            <a:ext cx="4011084" cy="914401"/>
          </a:xfrm>
        </p:spPr>
        <p:txBody>
          <a:bodyPr anchor="ctr"/>
          <a:lstStyle>
            <a:lvl1pPr marL="0" indent="0" algn="ctr">
              <a:buNone/>
              <a:defRPr sz="2800" b="1"/>
            </a:lvl1pPr>
          </a:lstStyle>
          <a:p>
            <a:pPr lvl="0"/>
            <a:r>
              <a:rPr lang="en-US"/>
              <a:t>Click to edit Master title style</a:t>
            </a:r>
          </a:p>
        </p:txBody>
      </p:sp>
    </p:spTree>
    <p:extLst>
      <p:ext uri="{BB962C8B-B14F-4D97-AF65-F5344CB8AC3E}">
        <p14:creationId xmlns:p14="http://schemas.microsoft.com/office/powerpoint/2010/main" val="88963484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Picture with caption layout">
    <p:spTree>
      <p:nvGrpSpPr>
        <p:cNvPr id="1" name=""/>
        <p:cNvGrpSpPr/>
        <p:nvPr/>
      </p:nvGrpSpPr>
      <p:grpSpPr>
        <a:xfrm>
          <a:off x="0" y="0"/>
          <a:ext cx="0" cy="0"/>
          <a:chOff x="0" y="0"/>
          <a:chExt cx="0" cy="0"/>
        </a:xfrm>
      </p:grpSpPr>
      <p:sp>
        <p:nvSpPr>
          <p:cNvPr id="8" name="Title 1"/>
          <p:cNvSpPr>
            <a:spLocks noGrp="1"/>
          </p:cNvSpPr>
          <p:nvPr>
            <p:ph type="title"/>
          </p:nvPr>
        </p:nvSpPr>
        <p:spPr>
          <a:xfrm>
            <a:off x="2540000" y="0"/>
            <a:ext cx="8940800" cy="1295400"/>
          </a:xfrm>
          <a:prstGeom prst="rect">
            <a:avLst/>
          </a:prstGeom>
        </p:spPr>
        <p:txBody>
          <a:bodyPr anchor="ctr"/>
          <a:lstStyle>
            <a:lvl1pPr marL="0" algn="l">
              <a:defRPr sz="2800" b="1" i="1">
                <a:solidFill>
                  <a:schemeClr val="bg1"/>
                </a:solidFill>
              </a:defRPr>
            </a:lvl1pPr>
          </a:lstStyle>
          <a:p>
            <a:r>
              <a:rPr lang="en-US"/>
              <a:t>Click to edit Master title style</a:t>
            </a:r>
          </a:p>
        </p:txBody>
      </p:sp>
      <p:sp>
        <p:nvSpPr>
          <p:cNvPr id="5" name="Rectangle 6"/>
          <p:cNvSpPr>
            <a:spLocks noGrp="1" noChangeArrowheads="1"/>
          </p:cNvSpPr>
          <p:nvPr>
            <p:ph type="sldNum" sz="quarter" idx="10"/>
          </p:nvPr>
        </p:nvSpPr>
        <p:spPr>
          <a:ln/>
        </p:spPr>
        <p:txBody>
          <a:bodyPr/>
          <a:lstStyle>
            <a:lvl1pPr>
              <a:defRPr/>
            </a:lvl1pPr>
          </a:lstStyle>
          <a:p>
            <a:pPr>
              <a:defRPr/>
            </a:pPr>
            <a:fld id="{D0A1D546-983A-4DD0-9E0E-6408D2218D91}" type="slidenum">
              <a:rPr lang="en-US" smtClean="0"/>
              <a:pPr>
                <a:defRPr/>
              </a:pPr>
              <a:t>‹#›</a:t>
            </a:fld>
            <a:endParaRPr lang="en-US"/>
          </a:p>
        </p:txBody>
      </p:sp>
      <p:sp>
        <p:nvSpPr>
          <p:cNvPr id="12" name="Picture Placeholder 2"/>
          <p:cNvSpPr>
            <a:spLocks noGrp="1"/>
          </p:cNvSpPr>
          <p:nvPr>
            <p:ph type="pic" idx="1"/>
          </p:nvPr>
        </p:nvSpPr>
        <p:spPr>
          <a:xfrm>
            <a:off x="2387658" y="1376941"/>
            <a:ext cx="7315200" cy="3657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13" name="Text Placeholder 3"/>
          <p:cNvSpPr>
            <a:spLocks noGrp="1"/>
          </p:cNvSpPr>
          <p:nvPr>
            <p:ph type="body" sz="half" idx="2"/>
          </p:nvPr>
        </p:nvSpPr>
        <p:spPr>
          <a:xfrm>
            <a:off x="2389717" y="5519738"/>
            <a:ext cx="7315200" cy="804862"/>
          </a:xfrm>
        </p:spPr>
        <p:txBody>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6" name="Text Placeholder 15"/>
          <p:cNvSpPr>
            <a:spLocks noGrp="1"/>
          </p:cNvSpPr>
          <p:nvPr>
            <p:ph type="body" sz="quarter" idx="12" hasCustomPrompt="1"/>
          </p:nvPr>
        </p:nvSpPr>
        <p:spPr>
          <a:xfrm>
            <a:off x="2389717" y="5062537"/>
            <a:ext cx="7315200" cy="475735"/>
          </a:xfrm>
        </p:spPr>
        <p:txBody>
          <a:bodyPr anchor="ctr"/>
          <a:lstStyle>
            <a:lvl1pPr marL="0" indent="0" algn="ctr">
              <a:buNone/>
              <a:defRPr sz="2800" b="1"/>
            </a:lvl1pPr>
          </a:lstStyle>
          <a:p>
            <a:pPr lvl="0"/>
            <a:r>
              <a:rPr lang="en-US"/>
              <a:t>Click to edit Master title style</a:t>
            </a:r>
          </a:p>
        </p:txBody>
      </p:sp>
    </p:spTree>
    <p:extLst>
      <p:ext uri="{BB962C8B-B14F-4D97-AF65-F5344CB8AC3E}">
        <p14:creationId xmlns:p14="http://schemas.microsoft.com/office/powerpoint/2010/main" val="256674371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Title and Vertical Text">
    <p:spTree>
      <p:nvGrpSpPr>
        <p:cNvPr id="1" name=""/>
        <p:cNvGrpSpPr/>
        <p:nvPr/>
      </p:nvGrpSpPr>
      <p:grpSpPr>
        <a:xfrm>
          <a:off x="0" y="0"/>
          <a:ext cx="0" cy="0"/>
          <a:chOff x="0" y="0"/>
          <a:chExt cx="0" cy="0"/>
        </a:xfrm>
      </p:grpSpPr>
      <p:sp>
        <p:nvSpPr>
          <p:cNvPr id="8" name="Title 1"/>
          <p:cNvSpPr>
            <a:spLocks noGrp="1"/>
          </p:cNvSpPr>
          <p:nvPr>
            <p:ph type="title"/>
          </p:nvPr>
        </p:nvSpPr>
        <p:spPr>
          <a:xfrm>
            <a:off x="2540000" y="0"/>
            <a:ext cx="8940800" cy="1295400"/>
          </a:xfrm>
          <a:prstGeom prst="rect">
            <a:avLst/>
          </a:prstGeom>
        </p:spPr>
        <p:txBody>
          <a:bodyPr anchor="ctr"/>
          <a:lstStyle>
            <a:lvl1pPr marL="0" algn="l">
              <a:defRPr sz="2800" b="1" i="1">
                <a:solidFill>
                  <a:schemeClr val="bg1"/>
                </a:solidFill>
              </a:defRPr>
            </a:lvl1pPr>
          </a:lstStyle>
          <a:p>
            <a:r>
              <a:rPr lang="en-US"/>
              <a:t>Click to edit Master title style</a:t>
            </a:r>
          </a:p>
        </p:txBody>
      </p:sp>
      <p:sp>
        <p:nvSpPr>
          <p:cNvPr id="5" name="Rectangle 6"/>
          <p:cNvSpPr>
            <a:spLocks noGrp="1" noChangeArrowheads="1"/>
          </p:cNvSpPr>
          <p:nvPr>
            <p:ph type="sldNum" sz="quarter" idx="10"/>
          </p:nvPr>
        </p:nvSpPr>
        <p:spPr>
          <a:ln/>
        </p:spPr>
        <p:txBody>
          <a:bodyPr/>
          <a:lstStyle>
            <a:lvl1pPr>
              <a:defRPr/>
            </a:lvl1pPr>
          </a:lstStyle>
          <a:p>
            <a:pPr>
              <a:defRPr/>
            </a:pPr>
            <a:endParaRPr lang="en-US"/>
          </a:p>
        </p:txBody>
      </p:sp>
      <p:sp>
        <p:nvSpPr>
          <p:cNvPr id="10" name="Vertical Text Placeholder 2"/>
          <p:cNvSpPr>
            <a:spLocks noGrp="1"/>
          </p:cNvSpPr>
          <p:nvPr>
            <p:ph type="body" orient="vert" idx="1"/>
          </p:nvPr>
        </p:nvSpPr>
        <p:spPr>
          <a:xfrm>
            <a:off x="711200" y="1524001"/>
            <a:ext cx="10972800" cy="4754563"/>
          </a:xfrm>
        </p:spPr>
        <p:txBody>
          <a:bodyPr vert="eaVert"/>
          <a:lstStyle>
            <a:lvl1pPr>
              <a:defRPr sz="20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9566348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Plain Tex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a:t>Click to Edit Title</a:t>
            </a:r>
          </a:p>
        </p:txBody>
      </p:sp>
      <p:sp>
        <p:nvSpPr>
          <p:cNvPr id="3" name="Slide Number Placeholder 2"/>
          <p:cNvSpPr>
            <a:spLocks noGrp="1"/>
          </p:cNvSpPr>
          <p:nvPr>
            <p:ph type="sldNum" sz="quarter" idx="10"/>
          </p:nvPr>
        </p:nvSpPr>
        <p:spPr>
          <a:xfrm>
            <a:off x="8778240" y="6509624"/>
            <a:ext cx="2743200" cy="365125"/>
          </a:xfrm>
        </p:spPr>
        <p:txBody>
          <a:bodyPr/>
          <a:lstStyle/>
          <a:p>
            <a:fld id="{CA49D0EE-DE7F-324B-A84C-F36708423CDB}" type="slidenum">
              <a:rPr lang="en-US" smtClean="0"/>
              <a:pPr/>
              <a:t>‹#›</a:t>
            </a:fld>
            <a:endParaRPr lang="en-US"/>
          </a:p>
        </p:txBody>
      </p:sp>
      <p:sp>
        <p:nvSpPr>
          <p:cNvPr id="6" name="Content Placeholder 5"/>
          <p:cNvSpPr>
            <a:spLocks noGrp="1"/>
          </p:cNvSpPr>
          <p:nvPr>
            <p:ph sz="quarter" idx="12"/>
          </p:nvPr>
        </p:nvSpPr>
        <p:spPr>
          <a:xfrm>
            <a:off x="612775" y="1719072"/>
            <a:ext cx="10972800" cy="4222750"/>
          </a:xfrm>
        </p:spPr>
        <p:txBody>
          <a:bodyPr/>
          <a:lstStyle>
            <a:lvl1pPr>
              <a:lnSpc>
                <a:spcPct val="110000"/>
              </a:lnSpc>
              <a:defRPr sz="1800" baseline="0"/>
            </a:lvl1pPr>
            <a:lvl2pPr>
              <a:lnSpc>
                <a:spcPct val="110000"/>
              </a:lnSpc>
              <a:defRPr sz="1350" baseline="0"/>
            </a:lvl2pPr>
            <a:lvl3pPr>
              <a:lnSpc>
                <a:spcPct val="110000"/>
              </a:lnSpc>
              <a:defRPr sz="1050"/>
            </a:lvl3pPr>
          </a:lstStyle>
          <a:p>
            <a:pPr lvl="0"/>
            <a:r>
              <a:rPr lang="en-US"/>
              <a:t>Click to edit Master text styles</a:t>
            </a:r>
          </a:p>
          <a:p>
            <a:pPr lvl="1"/>
            <a:r>
              <a:rPr lang="en-US"/>
              <a:t>Second level</a:t>
            </a:r>
          </a:p>
          <a:p>
            <a:pPr lvl="2"/>
            <a:r>
              <a:rPr lang="en-US"/>
              <a:t>Third level</a:t>
            </a:r>
          </a:p>
        </p:txBody>
      </p:sp>
      <p:sp>
        <p:nvSpPr>
          <p:cNvPr id="7" name="Footer Placeholder 3"/>
          <p:cNvSpPr>
            <a:spLocks noGrp="1"/>
          </p:cNvSpPr>
          <p:nvPr>
            <p:ph type="ftr" sz="quarter" idx="3"/>
          </p:nvPr>
        </p:nvSpPr>
        <p:spPr>
          <a:xfrm>
            <a:off x="612649" y="6519672"/>
            <a:ext cx="6150103" cy="338328"/>
          </a:xfrm>
          <a:prstGeom prst="rect">
            <a:avLst/>
          </a:prstGeom>
        </p:spPr>
        <p:txBody>
          <a:bodyPr vert="horz" lIns="91440" tIns="45720" rIns="91440" bIns="45720" rtlCol="0" anchor="ctr"/>
          <a:lstStyle>
            <a:lvl1pPr algn="l">
              <a:defRPr sz="750">
                <a:solidFill>
                  <a:schemeClr val="tx2">
                    <a:lumMod val="40000"/>
                    <a:lumOff val="60000"/>
                  </a:schemeClr>
                </a:solidFill>
              </a:defRPr>
            </a:lvl1pPr>
          </a:lstStyle>
          <a:p>
            <a:r>
              <a:rPr lang="en-US"/>
              <a:t>Behavioral Health Promotion | edc.org</a:t>
            </a:r>
          </a:p>
        </p:txBody>
      </p:sp>
    </p:spTree>
    <p:extLst>
      <p:ext uri="{BB962C8B-B14F-4D97-AF65-F5344CB8AC3E}">
        <p14:creationId xmlns:p14="http://schemas.microsoft.com/office/powerpoint/2010/main" val="319384429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1_Title and vertical text">
    <p:spTree>
      <p:nvGrpSpPr>
        <p:cNvPr id="1" name=""/>
        <p:cNvGrpSpPr/>
        <p:nvPr/>
      </p:nvGrpSpPr>
      <p:grpSpPr>
        <a:xfrm>
          <a:off x="0" y="0"/>
          <a:ext cx="0" cy="0"/>
          <a:chOff x="0" y="0"/>
          <a:chExt cx="0" cy="0"/>
        </a:xfrm>
      </p:grpSpPr>
      <p:sp>
        <p:nvSpPr>
          <p:cNvPr id="8" name="Title 1"/>
          <p:cNvSpPr>
            <a:spLocks noGrp="1"/>
          </p:cNvSpPr>
          <p:nvPr>
            <p:ph type="title"/>
          </p:nvPr>
        </p:nvSpPr>
        <p:spPr>
          <a:xfrm>
            <a:off x="2540000" y="0"/>
            <a:ext cx="8940800" cy="1295400"/>
          </a:xfrm>
          <a:prstGeom prst="rect">
            <a:avLst/>
          </a:prstGeom>
        </p:spPr>
        <p:txBody>
          <a:bodyPr anchor="ctr"/>
          <a:lstStyle>
            <a:lvl1pPr marL="0" algn="l">
              <a:defRPr sz="2800" b="1" i="1">
                <a:solidFill>
                  <a:schemeClr val="bg1"/>
                </a:solidFill>
              </a:defRPr>
            </a:lvl1pPr>
          </a:lstStyle>
          <a:p>
            <a:r>
              <a:rPr lang="en-US"/>
              <a:t>Click to edit Master title style</a:t>
            </a:r>
          </a:p>
        </p:txBody>
      </p:sp>
      <p:sp>
        <p:nvSpPr>
          <p:cNvPr id="5" name="Rectangle 6"/>
          <p:cNvSpPr>
            <a:spLocks noGrp="1" noChangeArrowheads="1"/>
          </p:cNvSpPr>
          <p:nvPr>
            <p:ph type="sldNum" sz="quarter" idx="10"/>
          </p:nvPr>
        </p:nvSpPr>
        <p:spPr>
          <a:ln/>
        </p:spPr>
        <p:txBody>
          <a:bodyPr/>
          <a:lstStyle>
            <a:lvl1pPr>
              <a:defRPr/>
            </a:lvl1pPr>
          </a:lstStyle>
          <a:p>
            <a:pPr>
              <a:defRPr/>
            </a:pPr>
            <a:fld id="{D0A1D546-983A-4DD0-9E0E-6408D2218D91}" type="slidenum">
              <a:rPr lang="en-US" smtClean="0"/>
              <a:pPr>
                <a:defRPr/>
              </a:pPr>
              <a:t>‹#›</a:t>
            </a:fld>
            <a:endParaRPr lang="en-US"/>
          </a:p>
        </p:txBody>
      </p:sp>
      <p:sp>
        <p:nvSpPr>
          <p:cNvPr id="10" name="Vertical Text Placeholder 2"/>
          <p:cNvSpPr>
            <a:spLocks noGrp="1"/>
          </p:cNvSpPr>
          <p:nvPr>
            <p:ph type="body" orient="vert" idx="1"/>
          </p:nvPr>
        </p:nvSpPr>
        <p:spPr>
          <a:xfrm>
            <a:off x="711200" y="1524001"/>
            <a:ext cx="10972800" cy="4754563"/>
          </a:xfrm>
        </p:spPr>
        <p:txBody>
          <a:bodyPr vert="eaVert"/>
          <a:lstStyle>
            <a:lvl1pPr>
              <a:defRPr sz="20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8487331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6626"/>
            <a:ext cx="12192000" cy="1311275"/>
          </a:xfrm>
          <a:prstGeom prst="rect">
            <a:avLst/>
          </a:prstGeom>
          <a:solidFill>
            <a:srgbClr val="55709D"/>
          </a:solidFill>
          <a:ln w="9525">
            <a:noFill/>
            <a:miter lim="800000"/>
            <a:headEnd/>
            <a:tailEnd/>
          </a:ln>
          <a:effectLst/>
        </p:spPr>
        <p:txBody>
          <a:bodyPr tIns="320040" bIns="320040" anchor="ctr"/>
          <a:lstStyle/>
          <a:p>
            <a:pPr algn="ctr">
              <a:defRPr/>
            </a:pPr>
            <a:endParaRPr lang="en-US" sz="4400" b="0">
              <a:solidFill>
                <a:schemeClr val="tx2"/>
              </a:solidFill>
            </a:endParaRPr>
          </a:p>
        </p:txBody>
      </p:sp>
      <p:sp>
        <p:nvSpPr>
          <p:cNvPr id="46082" name="Rectangle 2"/>
          <p:cNvSpPr>
            <a:spLocks noGrp="1" noChangeArrowheads="1"/>
          </p:cNvSpPr>
          <p:nvPr>
            <p:ph type="subTitle" idx="1"/>
          </p:nvPr>
        </p:nvSpPr>
        <p:spPr>
          <a:xfrm>
            <a:off x="1828800" y="3886200"/>
            <a:ext cx="8534400" cy="1447800"/>
          </a:xfrm>
        </p:spPr>
        <p:txBody>
          <a:bodyPr/>
          <a:lstStyle>
            <a:lvl1pPr marL="0" indent="0" algn="ctr">
              <a:buFontTx/>
              <a:buNone/>
              <a:defRPr>
                <a:latin typeface="Calibri" pitchFamily="34" charset="0"/>
              </a:defRPr>
            </a:lvl1pPr>
          </a:lstStyle>
          <a:p>
            <a:r>
              <a:rPr lang="en-US"/>
              <a:t>Click to edit Master subtitle style</a:t>
            </a:r>
          </a:p>
        </p:txBody>
      </p:sp>
      <p:sp>
        <p:nvSpPr>
          <p:cNvPr id="9" name="Rectangle 2"/>
          <p:cNvSpPr>
            <a:spLocks noGrp="1" noChangeArrowheads="1"/>
          </p:cNvSpPr>
          <p:nvPr>
            <p:ph type="ctrTitle" idx="4294967295"/>
          </p:nvPr>
        </p:nvSpPr>
        <p:spPr bwMode="auto">
          <a:xfrm>
            <a:off x="304800" y="2286001"/>
            <a:ext cx="11684000" cy="1470025"/>
          </a:xfrm>
          <a:prstGeom prst="rect">
            <a:avLst/>
          </a:prstGeom>
          <a:noFill/>
          <a:ln>
            <a:miter lim="800000"/>
            <a:headEnd/>
            <a:tailEnd/>
          </a:ln>
        </p:spPr>
        <p:txBody>
          <a:bodyPr/>
          <a:lstStyle/>
          <a:p>
            <a:r>
              <a:rPr lang="en-US"/>
              <a:t>Click to edit Master title style</a:t>
            </a:r>
          </a:p>
        </p:txBody>
      </p:sp>
    </p:spTree>
    <p:extLst>
      <p:ext uri="{BB962C8B-B14F-4D97-AF65-F5344CB8AC3E}">
        <p14:creationId xmlns:p14="http://schemas.microsoft.com/office/powerpoint/2010/main" val="26422421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40000" y="0"/>
            <a:ext cx="8940800" cy="1295400"/>
          </a:xfrm>
          <a:prstGeom prst="rect">
            <a:avLst/>
          </a:prstGeom>
        </p:spPr>
        <p:txBody>
          <a:bodyPr anchor="ctr"/>
          <a:lstStyle>
            <a:lvl1pPr marL="0" algn="l">
              <a:defRPr sz="2800" b="1" i="1">
                <a:solidFill>
                  <a:schemeClr val="bg1"/>
                </a:solidFill>
              </a:defRPr>
            </a:lvl1pPr>
          </a:lstStyle>
          <a:p>
            <a:r>
              <a:rPr lang="en-US"/>
              <a:t>Click to edit Master title style</a:t>
            </a:r>
          </a:p>
        </p:txBody>
      </p:sp>
      <p:sp>
        <p:nvSpPr>
          <p:cNvPr id="3" name="Content Placeholder 2"/>
          <p:cNvSpPr>
            <a:spLocks noGrp="1"/>
          </p:cNvSpPr>
          <p:nvPr>
            <p:ph idx="1"/>
          </p:nvPr>
        </p:nvSpPr>
        <p:spPr>
          <a:xfrm>
            <a:off x="711200" y="1524001"/>
            <a:ext cx="10668000" cy="4754563"/>
          </a:xfrm>
        </p:spPr>
        <p:txBody>
          <a:bodyPr/>
          <a:lstStyle>
            <a:lvl1pPr>
              <a:defRPr sz="2200">
                <a:latin typeface="Calibri" pitchFamily="34" charset="0"/>
              </a:defRPr>
            </a:lvl1pPr>
            <a:lvl2pPr>
              <a:defRPr sz="1800">
                <a:latin typeface="Calibri" pitchFamily="34" charset="0"/>
              </a:defRPr>
            </a:lvl2pPr>
            <a:lvl3pPr>
              <a:buFont typeface="Courier New" pitchFamily="49" charset="0"/>
              <a:buChar char="o"/>
              <a:defRPr sz="1600">
                <a:latin typeface="Calibri" pitchFamily="34" charset="0"/>
              </a:defRPr>
            </a:lvl3pPr>
            <a:lvl4pPr>
              <a:buFont typeface="Wingdings" pitchFamily="2" charset="2"/>
              <a:buChar char="§"/>
              <a:defRPr sz="1400">
                <a:latin typeface="Calibri" pitchFamily="34" charset="0"/>
              </a:defRPr>
            </a:lvl4pPr>
            <a:lvl5pPr>
              <a:defRPr sz="1200">
                <a:latin typeface="Calibri"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297F1988-A5F7-4952-8385-EAF97683B957}" type="slidenum">
              <a:rPr lang="en-US" smtClean="0"/>
              <a:pPr>
                <a:defRPr/>
              </a:pPr>
              <a:t>‹#›</a:t>
            </a:fld>
            <a:endParaRPr lang="en-US"/>
          </a:p>
        </p:txBody>
      </p:sp>
    </p:spTree>
    <p:extLst>
      <p:ext uri="{BB962C8B-B14F-4D97-AF65-F5344CB8AC3E}">
        <p14:creationId xmlns:p14="http://schemas.microsoft.com/office/powerpoint/2010/main" val="284292732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40000" y="0"/>
            <a:ext cx="8940800" cy="1295400"/>
          </a:xfrm>
          <a:prstGeom prst="rect">
            <a:avLst/>
          </a:prstGeom>
        </p:spPr>
        <p:txBody>
          <a:bodyPr anchor="ctr"/>
          <a:lstStyle>
            <a:lvl1pPr marL="0" algn="l">
              <a:defRPr sz="2800" b="1" i="1">
                <a:solidFill>
                  <a:schemeClr val="bg1"/>
                </a:solidFill>
              </a:defRPr>
            </a:lvl1pPr>
          </a:lstStyle>
          <a:p>
            <a:r>
              <a:rPr lang="en-US"/>
              <a:t>Click to edit Master title style</a:t>
            </a:r>
          </a:p>
        </p:txBody>
      </p:sp>
      <p:sp>
        <p:nvSpPr>
          <p:cNvPr id="4" name="Rectangle 6"/>
          <p:cNvSpPr>
            <a:spLocks noGrp="1" noChangeArrowheads="1"/>
          </p:cNvSpPr>
          <p:nvPr>
            <p:ph type="sldNum" sz="quarter" idx="10"/>
          </p:nvPr>
        </p:nvSpPr>
        <p:spPr>
          <a:ln/>
        </p:spPr>
        <p:txBody>
          <a:bodyPr/>
          <a:lstStyle>
            <a:lvl1pPr>
              <a:defRPr/>
            </a:lvl1pPr>
          </a:lstStyle>
          <a:p>
            <a:pPr>
              <a:defRPr/>
            </a:pPr>
            <a:fld id="{297F1988-A5F7-4952-8385-EAF97683B957}" type="slidenum">
              <a:rPr lang="en-US" smtClean="0"/>
              <a:pPr>
                <a:defRPr/>
              </a:pPr>
              <a:t>‹#›</a:t>
            </a:fld>
            <a:endParaRPr lang="en-US"/>
          </a:p>
        </p:txBody>
      </p:sp>
    </p:spTree>
    <p:extLst>
      <p:ext uri="{BB962C8B-B14F-4D97-AF65-F5344CB8AC3E}">
        <p14:creationId xmlns:p14="http://schemas.microsoft.com/office/powerpoint/2010/main" val="28105484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Green highlight">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48690A1E-9929-47F2-9A5C-AA7338B0CA97}"/>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48690A1E-9929-47F2-9A5C-AA7338B0CA97}"/>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0" name="Picture 9"/>
          <p:cNvPicPr>
            <a:picLocks noChangeAspect="1"/>
          </p:cNvPicPr>
          <p:nvPr userDrawn="1"/>
        </p:nvPicPr>
        <p:blipFill rotWithShape="1">
          <a:blip r:embed="rId6">
            <a:extLst>
              <a:ext uri="{28A0092B-C50C-407E-A947-70E740481C1C}">
                <a14:useLocalDpi xmlns:a14="http://schemas.microsoft.com/office/drawing/2010/main" val="0"/>
              </a:ext>
            </a:extLst>
          </a:blip>
          <a:srcRect l="29398" t="8741" r="101" b="27"/>
          <a:stretch/>
        </p:blipFill>
        <p:spPr bwMode="ltGray">
          <a:xfrm flipV="1">
            <a:off x="7165606" y="0"/>
            <a:ext cx="416951" cy="6858000"/>
          </a:xfrm>
          <a:prstGeom prst="rect">
            <a:avLst/>
          </a:prstGeom>
        </p:spPr>
      </p:pic>
      <p:sp>
        <p:nvSpPr>
          <p:cNvPr id="13" name="Rectangle 12"/>
          <p:cNvSpPr/>
          <p:nvPr userDrawn="1"/>
        </p:nvSpPr>
        <p:spPr bwMode="white">
          <a:xfrm>
            <a:off x="0" y="0"/>
            <a:ext cx="7171956" cy="6858000"/>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Arial" panose="020B0604020202020204" pitchFamily="34" charset="0"/>
            </a:endParaRPr>
          </a:p>
        </p:txBody>
      </p:sp>
      <p:sp>
        <p:nvSpPr>
          <p:cNvPr id="16" name="Date Placeholder 2"/>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ea typeface="+mn-ea"/>
                <a:cs typeface="+mn-cs"/>
                <a:sym typeface="Arial" panose="020B0604020202020204" pitchFamily="34" charset="0"/>
              </a:defRPr>
            </a:lvl1pPr>
          </a:lstStyle>
          <a:p>
            <a:endParaRPr lang="en-US"/>
          </a:p>
        </p:txBody>
      </p:sp>
      <p:sp>
        <p:nvSpPr>
          <p:cNvPr id="20"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Arial" panose="020B0604020202020204" pitchFamily="34" charset="0"/>
              </a:rPr>
              <a:t>Copyright © 2023 by Boston Consulting Group. All rights reserved.</a:t>
            </a:r>
          </a:p>
        </p:txBody>
      </p:sp>
      <p:sp>
        <p:nvSpPr>
          <p:cNvPr id="23" name="Title 3"/>
          <p:cNvSpPr>
            <a:spLocks noGrp="1"/>
          </p:cNvSpPr>
          <p:nvPr>
            <p:ph type="title" hasCustomPrompt="1"/>
          </p:nvPr>
        </p:nvSpPr>
        <p:spPr>
          <a:xfrm>
            <a:off x="630000" y="622800"/>
            <a:ext cx="6256800" cy="523220"/>
          </a:xfrm>
          <a:prstGeom prst="rect">
            <a:avLst/>
          </a:prstGeom>
        </p:spPr>
        <p:txBody>
          <a:bodyPr vert="horz" wrap="square" lIns="0" tIns="0" rIns="0" bIns="0" anchor="t" anchorCtr="0">
            <a:spAutoFit/>
          </a:bodyPr>
          <a:lstStyle>
            <a:lvl1pPr marL="0" indent="0" algn="l">
              <a:lnSpc>
                <a:spcPct val="100000"/>
              </a:lnSpc>
              <a:spcBef>
                <a:spcPct val="0"/>
              </a:spcBef>
              <a:spcAft>
                <a:spcPts val="0"/>
              </a:spcAft>
              <a:defRPr sz="3400" b="1" i="0" u="none" kern="1200" spc="0">
                <a:solidFill>
                  <a:srgbClr val="002960"/>
                </a:solidFill>
                <a:latin typeface="+mj-lt"/>
                <a:ea typeface="+mj-ea"/>
                <a:cs typeface="+mj-cs"/>
                <a:sym typeface="Arial" panose="020B0604020202020204" pitchFamily="34" charset="0"/>
              </a:defRPr>
            </a:lvl1pPr>
          </a:lstStyle>
          <a:p>
            <a:pPr lvl="0"/>
            <a:r>
              <a:rPr lang="en-US"/>
              <a:t>Click to add title</a:t>
            </a:r>
          </a:p>
        </p:txBody>
      </p:sp>
      <p:sp>
        <p:nvSpPr>
          <p:cNvPr id="21" name="Slide Number">
            <a:extLst>
              <a:ext uri="{FF2B5EF4-FFF2-40B4-BE49-F238E27FC236}">
                <a16:creationId xmlns:a16="http://schemas.microsoft.com/office/drawing/2014/main" id="{ED6A6005-F92C-42F8-988C-75A3A1443D97}"/>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9218957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06400" y="1371601"/>
            <a:ext cx="5638800" cy="4754563"/>
          </a:xfrm>
        </p:spPr>
        <p:txBody>
          <a:bodyPr/>
          <a:lstStyle>
            <a:lvl1pPr>
              <a:defRPr sz="2000">
                <a:latin typeface="Calibri" pitchFamily="34" charset="0"/>
              </a:defRPr>
            </a:lvl1pPr>
            <a:lvl2pPr>
              <a:defRPr sz="1800">
                <a:latin typeface="Calibri" pitchFamily="34" charset="0"/>
              </a:defRPr>
            </a:lvl2pPr>
            <a:lvl3pPr>
              <a:buFont typeface="Courier New" pitchFamily="49" charset="0"/>
              <a:buChar char="o"/>
              <a:defRPr sz="1600">
                <a:latin typeface="Calibri" pitchFamily="34" charset="0"/>
              </a:defRPr>
            </a:lvl3pPr>
            <a:lvl4pPr>
              <a:buFont typeface="Wingdings" pitchFamily="2" charset="2"/>
              <a:buChar char="§"/>
              <a:defRPr sz="1400">
                <a:latin typeface="Calibri" pitchFamily="34" charset="0"/>
              </a:defRPr>
            </a:lvl4pPr>
            <a:lvl5pPr>
              <a:defRPr sz="1200">
                <a:latin typeface="Calibri" pitchFamily="34" charset="0"/>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48400" y="1371601"/>
            <a:ext cx="5638800" cy="4754563"/>
          </a:xfrm>
        </p:spPr>
        <p:txBody>
          <a:bodyPr/>
          <a:lstStyle>
            <a:lvl1pPr>
              <a:defRPr sz="2000">
                <a:latin typeface="Calibri" pitchFamily="34" charset="0"/>
              </a:defRPr>
            </a:lvl1pPr>
            <a:lvl2pPr>
              <a:defRPr sz="1800">
                <a:latin typeface="Calibri" pitchFamily="34" charset="0"/>
              </a:defRPr>
            </a:lvl2pPr>
            <a:lvl3pPr>
              <a:buFont typeface="Courier New" pitchFamily="49" charset="0"/>
              <a:buChar char="o"/>
              <a:defRPr sz="1600">
                <a:latin typeface="Calibri" pitchFamily="34" charset="0"/>
              </a:defRPr>
            </a:lvl3pPr>
            <a:lvl4pPr>
              <a:buFont typeface="Wingdings" pitchFamily="2" charset="2"/>
              <a:buChar char="§"/>
              <a:defRPr sz="1400">
                <a:latin typeface="Calibri" pitchFamily="34" charset="0"/>
              </a:defRPr>
            </a:lvl4pPr>
            <a:lvl5pPr>
              <a:defRPr sz="1200">
                <a:latin typeface="Calibri" pitchFamily="34" charset="0"/>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1"/>
          <p:cNvSpPr>
            <a:spLocks noGrp="1"/>
          </p:cNvSpPr>
          <p:nvPr>
            <p:ph type="title"/>
          </p:nvPr>
        </p:nvSpPr>
        <p:spPr>
          <a:xfrm>
            <a:off x="2540000" y="0"/>
            <a:ext cx="8940800" cy="1295400"/>
          </a:xfrm>
          <a:prstGeom prst="rect">
            <a:avLst/>
          </a:prstGeom>
        </p:spPr>
        <p:txBody>
          <a:bodyPr anchor="ctr"/>
          <a:lstStyle>
            <a:lvl1pPr marL="0" algn="l">
              <a:defRPr sz="2800" b="1" i="1">
                <a:solidFill>
                  <a:schemeClr val="bg1"/>
                </a:solidFill>
              </a:defRPr>
            </a:lvl1pPr>
          </a:lstStyle>
          <a:p>
            <a:r>
              <a:rPr lang="en-US"/>
              <a:t>Click to edit Master title style</a:t>
            </a:r>
          </a:p>
        </p:txBody>
      </p:sp>
      <p:sp>
        <p:nvSpPr>
          <p:cNvPr id="5" name="Rectangle 6"/>
          <p:cNvSpPr>
            <a:spLocks noGrp="1" noChangeArrowheads="1"/>
          </p:cNvSpPr>
          <p:nvPr>
            <p:ph type="sldNum" sz="quarter" idx="10"/>
          </p:nvPr>
        </p:nvSpPr>
        <p:spPr>
          <a:ln/>
        </p:spPr>
        <p:txBody>
          <a:bodyPr/>
          <a:lstStyle>
            <a:lvl1pPr>
              <a:defRPr/>
            </a:lvl1pPr>
          </a:lstStyle>
          <a:p>
            <a:pPr>
              <a:defRPr/>
            </a:pPr>
            <a:fld id="{D0A1D546-983A-4DD0-9E0E-6408D2218D91}" type="slidenum">
              <a:rPr lang="en-US" smtClean="0"/>
              <a:pPr>
                <a:defRPr/>
              </a:pPr>
              <a:t>‹#›</a:t>
            </a:fld>
            <a:endParaRPr lang="en-US"/>
          </a:p>
        </p:txBody>
      </p:sp>
    </p:spTree>
    <p:extLst>
      <p:ext uri="{BB962C8B-B14F-4D97-AF65-F5344CB8AC3E}">
        <p14:creationId xmlns:p14="http://schemas.microsoft.com/office/powerpoint/2010/main" val="198186482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Content with Caption layout">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4953000" y="1371601"/>
            <a:ext cx="6705600" cy="4754563"/>
          </a:xfrm>
        </p:spPr>
        <p:txBody>
          <a:bodyPr/>
          <a:lstStyle>
            <a:lvl1pPr>
              <a:defRPr sz="2000">
                <a:latin typeface="Calibri" pitchFamily="34" charset="0"/>
              </a:defRPr>
            </a:lvl1pPr>
            <a:lvl2pPr>
              <a:defRPr sz="1800">
                <a:latin typeface="Calibri" pitchFamily="34" charset="0"/>
              </a:defRPr>
            </a:lvl2pPr>
            <a:lvl3pPr>
              <a:buFont typeface="Courier New" pitchFamily="49" charset="0"/>
              <a:buChar char="o"/>
              <a:defRPr sz="1600">
                <a:latin typeface="Calibri" pitchFamily="34" charset="0"/>
              </a:defRPr>
            </a:lvl3pPr>
            <a:lvl4pPr>
              <a:buFont typeface="Wingdings" pitchFamily="2" charset="2"/>
              <a:buChar char="§"/>
              <a:defRPr sz="1400">
                <a:latin typeface="Calibri" pitchFamily="34" charset="0"/>
              </a:defRPr>
            </a:lvl4pPr>
            <a:lvl5pPr>
              <a:defRPr sz="1200">
                <a:latin typeface="Calibri" pitchFamily="34" charset="0"/>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1"/>
          <p:cNvSpPr>
            <a:spLocks noGrp="1"/>
          </p:cNvSpPr>
          <p:nvPr>
            <p:ph type="title"/>
          </p:nvPr>
        </p:nvSpPr>
        <p:spPr>
          <a:xfrm>
            <a:off x="2540000" y="0"/>
            <a:ext cx="8940800" cy="1295400"/>
          </a:xfrm>
          <a:prstGeom prst="rect">
            <a:avLst/>
          </a:prstGeom>
        </p:spPr>
        <p:txBody>
          <a:bodyPr anchor="ctr"/>
          <a:lstStyle>
            <a:lvl1pPr marL="0" algn="l">
              <a:defRPr sz="2800" b="1" i="1">
                <a:solidFill>
                  <a:schemeClr val="bg1"/>
                </a:solidFill>
              </a:defRPr>
            </a:lvl1pPr>
          </a:lstStyle>
          <a:p>
            <a:r>
              <a:rPr lang="en-US"/>
              <a:t>Click to edit Master title style</a:t>
            </a:r>
          </a:p>
        </p:txBody>
      </p:sp>
      <p:sp>
        <p:nvSpPr>
          <p:cNvPr id="5" name="Rectangle 6"/>
          <p:cNvSpPr>
            <a:spLocks noGrp="1" noChangeArrowheads="1"/>
          </p:cNvSpPr>
          <p:nvPr>
            <p:ph type="sldNum" sz="quarter" idx="10"/>
          </p:nvPr>
        </p:nvSpPr>
        <p:spPr>
          <a:ln/>
        </p:spPr>
        <p:txBody>
          <a:bodyPr/>
          <a:lstStyle>
            <a:lvl1pPr>
              <a:defRPr/>
            </a:lvl1pPr>
          </a:lstStyle>
          <a:p>
            <a:pPr>
              <a:defRPr/>
            </a:pPr>
            <a:fld id="{D0A1D546-983A-4DD0-9E0E-6408D2218D91}" type="slidenum">
              <a:rPr lang="en-US" smtClean="0"/>
              <a:pPr>
                <a:defRPr/>
              </a:pPr>
              <a:t>‹#›</a:t>
            </a:fld>
            <a:endParaRPr lang="en-US"/>
          </a:p>
        </p:txBody>
      </p:sp>
      <p:sp>
        <p:nvSpPr>
          <p:cNvPr id="7" name="Text Placeholder 3"/>
          <p:cNvSpPr>
            <a:spLocks noGrp="1"/>
          </p:cNvSpPr>
          <p:nvPr>
            <p:ph type="body" sz="half" idx="11"/>
          </p:nvPr>
        </p:nvSpPr>
        <p:spPr>
          <a:xfrm>
            <a:off x="609601" y="2438401"/>
            <a:ext cx="4011084" cy="3687763"/>
          </a:xfrm>
        </p:spPr>
        <p:txBody>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15"/>
          <p:cNvSpPr>
            <a:spLocks noGrp="1"/>
          </p:cNvSpPr>
          <p:nvPr>
            <p:ph type="body" sz="quarter" idx="12" hasCustomPrompt="1"/>
          </p:nvPr>
        </p:nvSpPr>
        <p:spPr>
          <a:xfrm>
            <a:off x="609601" y="1524000"/>
            <a:ext cx="4011084" cy="914401"/>
          </a:xfrm>
        </p:spPr>
        <p:txBody>
          <a:bodyPr anchor="ctr"/>
          <a:lstStyle>
            <a:lvl1pPr marL="0" indent="0" algn="ctr">
              <a:buNone/>
              <a:defRPr sz="2800" b="1"/>
            </a:lvl1pPr>
          </a:lstStyle>
          <a:p>
            <a:pPr lvl="0"/>
            <a:r>
              <a:rPr lang="en-US"/>
              <a:t>Click to edit Master title style</a:t>
            </a:r>
          </a:p>
        </p:txBody>
      </p:sp>
    </p:spTree>
    <p:extLst>
      <p:ext uri="{BB962C8B-B14F-4D97-AF65-F5344CB8AC3E}">
        <p14:creationId xmlns:p14="http://schemas.microsoft.com/office/powerpoint/2010/main" val="75230358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Picture with caption layout">
    <p:spTree>
      <p:nvGrpSpPr>
        <p:cNvPr id="1" name=""/>
        <p:cNvGrpSpPr/>
        <p:nvPr/>
      </p:nvGrpSpPr>
      <p:grpSpPr>
        <a:xfrm>
          <a:off x="0" y="0"/>
          <a:ext cx="0" cy="0"/>
          <a:chOff x="0" y="0"/>
          <a:chExt cx="0" cy="0"/>
        </a:xfrm>
      </p:grpSpPr>
      <p:sp>
        <p:nvSpPr>
          <p:cNvPr id="8" name="Title 1"/>
          <p:cNvSpPr>
            <a:spLocks noGrp="1"/>
          </p:cNvSpPr>
          <p:nvPr>
            <p:ph type="title"/>
          </p:nvPr>
        </p:nvSpPr>
        <p:spPr>
          <a:xfrm>
            <a:off x="2540000" y="0"/>
            <a:ext cx="8940800" cy="1295400"/>
          </a:xfrm>
          <a:prstGeom prst="rect">
            <a:avLst/>
          </a:prstGeom>
        </p:spPr>
        <p:txBody>
          <a:bodyPr anchor="ctr"/>
          <a:lstStyle>
            <a:lvl1pPr marL="0" algn="l">
              <a:defRPr sz="2800" b="1" i="1">
                <a:solidFill>
                  <a:schemeClr val="bg1"/>
                </a:solidFill>
              </a:defRPr>
            </a:lvl1pPr>
          </a:lstStyle>
          <a:p>
            <a:r>
              <a:rPr lang="en-US"/>
              <a:t>Click to edit Master title style</a:t>
            </a:r>
          </a:p>
        </p:txBody>
      </p:sp>
      <p:sp>
        <p:nvSpPr>
          <p:cNvPr id="5" name="Rectangle 6"/>
          <p:cNvSpPr>
            <a:spLocks noGrp="1" noChangeArrowheads="1"/>
          </p:cNvSpPr>
          <p:nvPr>
            <p:ph type="sldNum" sz="quarter" idx="10"/>
          </p:nvPr>
        </p:nvSpPr>
        <p:spPr>
          <a:ln/>
        </p:spPr>
        <p:txBody>
          <a:bodyPr/>
          <a:lstStyle>
            <a:lvl1pPr>
              <a:defRPr/>
            </a:lvl1pPr>
          </a:lstStyle>
          <a:p>
            <a:pPr>
              <a:defRPr/>
            </a:pPr>
            <a:fld id="{D0A1D546-983A-4DD0-9E0E-6408D2218D91}" type="slidenum">
              <a:rPr lang="en-US" smtClean="0"/>
              <a:pPr>
                <a:defRPr/>
              </a:pPr>
              <a:t>‹#›</a:t>
            </a:fld>
            <a:endParaRPr lang="en-US"/>
          </a:p>
        </p:txBody>
      </p:sp>
      <p:sp>
        <p:nvSpPr>
          <p:cNvPr id="12" name="Picture Placeholder 2"/>
          <p:cNvSpPr>
            <a:spLocks noGrp="1"/>
          </p:cNvSpPr>
          <p:nvPr>
            <p:ph type="pic" idx="1"/>
          </p:nvPr>
        </p:nvSpPr>
        <p:spPr>
          <a:xfrm>
            <a:off x="2387658" y="1376941"/>
            <a:ext cx="7315200" cy="3657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13" name="Text Placeholder 3"/>
          <p:cNvSpPr>
            <a:spLocks noGrp="1"/>
          </p:cNvSpPr>
          <p:nvPr>
            <p:ph type="body" sz="half" idx="2"/>
          </p:nvPr>
        </p:nvSpPr>
        <p:spPr>
          <a:xfrm>
            <a:off x="2389717" y="5519738"/>
            <a:ext cx="7315200" cy="804862"/>
          </a:xfrm>
        </p:spPr>
        <p:txBody>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6" name="Text Placeholder 15"/>
          <p:cNvSpPr>
            <a:spLocks noGrp="1"/>
          </p:cNvSpPr>
          <p:nvPr>
            <p:ph type="body" sz="quarter" idx="12" hasCustomPrompt="1"/>
          </p:nvPr>
        </p:nvSpPr>
        <p:spPr>
          <a:xfrm>
            <a:off x="2389717" y="5062537"/>
            <a:ext cx="7315200" cy="475735"/>
          </a:xfrm>
        </p:spPr>
        <p:txBody>
          <a:bodyPr anchor="ctr"/>
          <a:lstStyle>
            <a:lvl1pPr marL="0" indent="0" algn="ctr">
              <a:buNone/>
              <a:defRPr sz="2800" b="1"/>
            </a:lvl1pPr>
          </a:lstStyle>
          <a:p>
            <a:pPr lvl="0"/>
            <a:r>
              <a:rPr lang="en-US"/>
              <a:t>Click to edit Master title style</a:t>
            </a:r>
          </a:p>
        </p:txBody>
      </p:sp>
    </p:spTree>
    <p:extLst>
      <p:ext uri="{BB962C8B-B14F-4D97-AF65-F5344CB8AC3E}">
        <p14:creationId xmlns:p14="http://schemas.microsoft.com/office/powerpoint/2010/main" val="406245406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8" name="Title 1"/>
          <p:cNvSpPr>
            <a:spLocks noGrp="1"/>
          </p:cNvSpPr>
          <p:nvPr>
            <p:ph type="title"/>
          </p:nvPr>
        </p:nvSpPr>
        <p:spPr>
          <a:xfrm>
            <a:off x="2540000" y="0"/>
            <a:ext cx="8940800" cy="1295400"/>
          </a:xfrm>
          <a:prstGeom prst="rect">
            <a:avLst/>
          </a:prstGeom>
        </p:spPr>
        <p:txBody>
          <a:bodyPr anchor="ctr"/>
          <a:lstStyle>
            <a:lvl1pPr marL="0" algn="l">
              <a:defRPr sz="2800" b="1" i="1">
                <a:solidFill>
                  <a:schemeClr val="bg1"/>
                </a:solidFill>
              </a:defRPr>
            </a:lvl1pPr>
          </a:lstStyle>
          <a:p>
            <a:r>
              <a:rPr lang="en-US"/>
              <a:t>Click to edit Master title style</a:t>
            </a:r>
          </a:p>
        </p:txBody>
      </p:sp>
      <p:sp>
        <p:nvSpPr>
          <p:cNvPr id="5" name="Rectangle 6"/>
          <p:cNvSpPr>
            <a:spLocks noGrp="1" noChangeArrowheads="1"/>
          </p:cNvSpPr>
          <p:nvPr>
            <p:ph type="sldNum" sz="quarter" idx="10"/>
          </p:nvPr>
        </p:nvSpPr>
        <p:spPr>
          <a:ln/>
        </p:spPr>
        <p:txBody>
          <a:bodyPr/>
          <a:lstStyle>
            <a:lvl1pPr>
              <a:defRPr/>
            </a:lvl1pPr>
          </a:lstStyle>
          <a:p>
            <a:pPr>
              <a:defRPr/>
            </a:pPr>
            <a:endParaRPr lang="en-US"/>
          </a:p>
        </p:txBody>
      </p:sp>
      <p:sp>
        <p:nvSpPr>
          <p:cNvPr id="10" name="Vertical Text Placeholder 2"/>
          <p:cNvSpPr>
            <a:spLocks noGrp="1"/>
          </p:cNvSpPr>
          <p:nvPr>
            <p:ph type="body" orient="vert" idx="1"/>
          </p:nvPr>
        </p:nvSpPr>
        <p:spPr>
          <a:xfrm>
            <a:off x="711200" y="1524001"/>
            <a:ext cx="10972800" cy="4754563"/>
          </a:xfrm>
        </p:spPr>
        <p:txBody>
          <a:bodyPr vert="eaVert"/>
          <a:lstStyle>
            <a:lvl1pPr>
              <a:defRPr sz="2000"/>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4436141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1732722" y="-6626"/>
            <a:ext cx="10459278" cy="1311275"/>
          </a:xfrm>
          <a:prstGeom prst="rect">
            <a:avLst/>
          </a:prstGeom>
          <a:solidFill>
            <a:srgbClr val="55709D"/>
          </a:solidFill>
          <a:ln w="9525">
            <a:noFill/>
            <a:miter lim="800000"/>
            <a:headEnd/>
            <a:tailEnd/>
          </a:ln>
          <a:effectLst/>
        </p:spPr>
        <p:txBody>
          <a:bodyPr tIns="320040" bIns="320040" anchor="ctr"/>
          <a:lstStyle/>
          <a:p>
            <a:pPr algn="ctr">
              <a:defRPr/>
            </a:pPr>
            <a:endParaRPr lang="en-US" sz="4400" b="0">
              <a:solidFill>
                <a:schemeClr val="tx2"/>
              </a:solidFill>
            </a:endParaRPr>
          </a:p>
        </p:txBody>
      </p:sp>
      <p:pic>
        <p:nvPicPr>
          <p:cNvPr id="5" name="Picture 9" descr="picture-24.jpg"/>
          <p:cNvPicPr>
            <a:picLocks/>
          </p:cNvPicPr>
          <p:nvPr userDrawn="1"/>
        </p:nvPicPr>
        <p:blipFill>
          <a:blip r:embed="rId2"/>
          <a:srcRect/>
          <a:stretch>
            <a:fillRect/>
          </a:stretch>
        </p:blipFill>
        <p:spPr bwMode="auto">
          <a:xfrm>
            <a:off x="1" y="1"/>
            <a:ext cx="1737360" cy="1306513"/>
          </a:xfrm>
          <a:prstGeom prst="rect">
            <a:avLst/>
          </a:prstGeom>
          <a:noFill/>
          <a:ln w="9525">
            <a:noFill/>
            <a:miter lim="800000"/>
            <a:headEnd/>
            <a:tailEnd/>
          </a:ln>
        </p:spPr>
      </p:pic>
      <p:sp>
        <p:nvSpPr>
          <p:cNvPr id="46082" name="Rectangle 2"/>
          <p:cNvSpPr>
            <a:spLocks noGrp="1" noChangeArrowheads="1"/>
          </p:cNvSpPr>
          <p:nvPr>
            <p:ph type="subTitle" idx="1"/>
          </p:nvPr>
        </p:nvSpPr>
        <p:spPr>
          <a:xfrm>
            <a:off x="1828800" y="3886200"/>
            <a:ext cx="8534400" cy="1447800"/>
          </a:xfrm>
        </p:spPr>
        <p:txBody>
          <a:bodyPr/>
          <a:lstStyle>
            <a:lvl1pPr marL="0" indent="0" algn="ctr">
              <a:buFontTx/>
              <a:buNone/>
              <a:defRPr>
                <a:latin typeface="Calibri" pitchFamily="34" charset="0"/>
              </a:defRPr>
            </a:lvl1pPr>
          </a:lstStyle>
          <a:p>
            <a:r>
              <a:rPr lang="en-US"/>
              <a:t>Click to edit Master subtitle style</a:t>
            </a:r>
          </a:p>
        </p:txBody>
      </p:sp>
      <p:sp>
        <p:nvSpPr>
          <p:cNvPr id="9" name="Rectangle 2"/>
          <p:cNvSpPr>
            <a:spLocks noGrp="1" noChangeArrowheads="1"/>
          </p:cNvSpPr>
          <p:nvPr>
            <p:ph type="ctrTitle" idx="4294967295"/>
          </p:nvPr>
        </p:nvSpPr>
        <p:spPr bwMode="auto">
          <a:xfrm>
            <a:off x="304800" y="2286001"/>
            <a:ext cx="11684000" cy="1470025"/>
          </a:xfrm>
          <a:prstGeom prst="rect">
            <a:avLst/>
          </a:prstGeom>
          <a:noFill/>
          <a:ln>
            <a:miter lim="800000"/>
            <a:headEnd/>
            <a:tailEnd/>
          </a:ln>
        </p:spPr>
        <p:txBody>
          <a:bodyPr/>
          <a:lstStyle/>
          <a:p>
            <a:r>
              <a:rPr lang="en-US"/>
              <a:t>Click to edit Master title style</a:t>
            </a:r>
          </a:p>
        </p:txBody>
      </p:sp>
      <p:pic>
        <p:nvPicPr>
          <p:cNvPr id="3" name="Picture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28600" y="6096000"/>
            <a:ext cx="1094232" cy="490728"/>
          </a:xfrm>
          <a:prstGeom prst="rect">
            <a:avLst/>
          </a:prstGeom>
        </p:spPr>
      </p:pic>
    </p:spTree>
    <p:extLst>
      <p:ext uri="{BB962C8B-B14F-4D97-AF65-F5344CB8AC3E}">
        <p14:creationId xmlns:p14="http://schemas.microsoft.com/office/powerpoint/2010/main" val="3916248656"/>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1_Title and vertical text">
    <p:spTree>
      <p:nvGrpSpPr>
        <p:cNvPr id="1" name=""/>
        <p:cNvGrpSpPr/>
        <p:nvPr/>
      </p:nvGrpSpPr>
      <p:grpSpPr>
        <a:xfrm>
          <a:off x="0" y="0"/>
          <a:ext cx="0" cy="0"/>
          <a:chOff x="0" y="0"/>
          <a:chExt cx="0" cy="0"/>
        </a:xfrm>
      </p:grpSpPr>
      <p:sp>
        <p:nvSpPr>
          <p:cNvPr id="8" name="Title 1"/>
          <p:cNvSpPr>
            <a:spLocks noGrp="1"/>
          </p:cNvSpPr>
          <p:nvPr>
            <p:ph type="title"/>
          </p:nvPr>
        </p:nvSpPr>
        <p:spPr>
          <a:xfrm>
            <a:off x="2540000" y="0"/>
            <a:ext cx="8940800" cy="1295400"/>
          </a:xfrm>
          <a:prstGeom prst="rect">
            <a:avLst/>
          </a:prstGeom>
        </p:spPr>
        <p:txBody>
          <a:bodyPr anchor="ctr"/>
          <a:lstStyle>
            <a:lvl1pPr marL="0" algn="l">
              <a:defRPr sz="2800" b="1" i="1">
                <a:solidFill>
                  <a:schemeClr val="bg1"/>
                </a:solidFill>
              </a:defRPr>
            </a:lvl1pPr>
          </a:lstStyle>
          <a:p>
            <a:r>
              <a:rPr lang="en-US"/>
              <a:t>Click to edit Master title style</a:t>
            </a:r>
          </a:p>
        </p:txBody>
      </p:sp>
      <p:sp>
        <p:nvSpPr>
          <p:cNvPr id="5" name="Rectangle 6"/>
          <p:cNvSpPr>
            <a:spLocks noGrp="1" noChangeArrowheads="1"/>
          </p:cNvSpPr>
          <p:nvPr>
            <p:ph type="sldNum" sz="quarter" idx="10"/>
          </p:nvPr>
        </p:nvSpPr>
        <p:spPr>
          <a:ln/>
        </p:spPr>
        <p:txBody>
          <a:bodyPr/>
          <a:lstStyle>
            <a:lvl1pPr>
              <a:defRPr/>
            </a:lvl1pPr>
          </a:lstStyle>
          <a:p>
            <a:pPr>
              <a:defRPr/>
            </a:pPr>
            <a:fld id="{D0A1D546-983A-4DD0-9E0E-6408D2218D91}" type="slidenum">
              <a:rPr lang="en-US" smtClean="0"/>
              <a:pPr>
                <a:defRPr/>
              </a:pPr>
              <a:t>‹#›</a:t>
            </a:fld>
            <a:endParaRPr lang="en-US"/>
          </a:p>
        </p:txBody>
      </p:sp>
      <p:sp>
        <p:nvSpPr>
          <p:cNvPr id="10" name="Vertical Text Placeholder 2"/>
          <p:cNvSpPr>
            <a:spLocks noGrp="1"/>
          </p:cNvSpPr>
          <p:nvPr>
            <p:ph type="body" orient="vert" idx="1"/>
          </p:nvPr>
        </p:nvSpPr>
        <p:spPr>
          <a:xfrm>
            <a:off x="711200" y="1524001"/>
            <a:ext cx="10972800" cy="4754563"/>
          </a:xfrm>
        </p:spPr>
        <p:txBody>
          <a:bodyPr vert="eaVert"/>
          <a:lstStyle>
            <a:lvl1pPr>
              <a:defRPr sz="2000"/>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3106108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432978-FEB3-B829-59D6-BF0165FDE0B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EE8E960-F279-680F-A612-A50D6F2919E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BE559E3-3867-5C69-1E72-B349194F38FC}"/>
              </a:ext>
            </a:extLst>
          </p:cNvPr>
          <p:cNvSpPr>
            <a:spLocks noGrp="1"/>
          </p:cNvSpPr>
          <p:nvPr>
            <p:ph type="dt" sz="half" idx="10"/>
          </p:nvPr>
        </p:nvSpPr>
        <p:spPr/>
        <p:txBody>
          <a:bodyPr/>
          <a:lstStyle/>
          <a:p>
            <a:fld id="{A0B46308-6F4F-42A2-8358-56B40CCE3CD6}" type="datetimeFigureOut">
              <a:rPr lang="en-US" smtClean="0"/>
              <a:t>7/29/2026</a:t>
            </a:fld>
            <a:endParaRPr lang="en-US"/>
          </a:p>
        </p:txBody>
      </p:sp>
      <p:sp>
        <p:nvSpPr>
          <p:cNvPr id="5" name="Footer Placeholder 4">
            <a:extLst>
              <a:ext uri="{FF2B5EF4-FFF2-40B4-BE49-F238E27FC236}">
                <a16:creationId xmlns:a16="http://schemas.microsoft.com/office/drawing/2014/main" id="{801C4D56-1721-1E0C-40F8-F74B824996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17093A6-BCCF-A13A-45B2-5757A916CC8F}"/>
              </a:ext>
            </a:extLst>
          </p:cNvPr>
          <p:cNvSpPr>
            <a:spLocks noGrp="1"/>
          </p:cNvSpPr>
          <p:nvPr>
            <p:ph type="sldNum" sz="quarter" idx="12"/>
          </p:nvPr>
        </p:nvSpPr>
        <p:spPr/>
        <p:txBody>
          <a:bodyPr/>
          <a:lstStyle/>
          <a:p>
            <a:fld id="{4B3D39FD-6631-4D38-A391-F5145C3B8F81}" type="slidenum">
              <a:rPr lang="en-US" smtClean="0"/>
              <a:t>‹#›</a:t>
            </a:fld>
            <a:endParaRPr lang="en-US"/>
          </a:p>
        </p:txBody>
      </p:sp>
    </p:spTree>
    <p:extLst>
      <p:ext uri="{BB962C8B-B14F-4D97-AF65-F5344CB8AC3E}">
        <p14:creationId xmlns:p14="http://schemas.microsoft.com/office/powerpoint/2010/main" val="844629789"/>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F660D4-2FB3-6A30-08AC-D1D140E9CA6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DC95266-EC8B-DCC0-D479-28A1D1210AA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38369A6-2DE9-352C-2DE5-6479FF8C8ED9}"/>
              </a:ext>
            </a:extLst>
          </p:cNvPr>
          <p:cNvSpPr>
            <a:spLocks noGrp="1"/>
          </p:cNvSpPr>
          <p:nvPr>
            <p:ph type="dt" sz="half" idx="10"/>
          </p:nvPr>
        </p:nvSpPr>
        <p:spPr/>
        <p:txBody>
          <a:bodyPr/>
          <a:lstStyle/>
          <a:p>
            <a:fld id="{A0B46308-6F4F-42A2-8358-56B40CCE3CD6}" type="datetimeFigureOut">
              <a:rPr lang="en-US" smtClean="0"/>
              <a:t>7/29/2026</a:t>
            </a:fld>
            <a:endParaRPr lang="en-US"/>
          </a:p>
        </p:txBody>
      </p:sp>
      <p:sp>
        <p:nvSpPr>
          <p:cNvPr id="5" name="Footer Placeholder 4">
            <a:extLst>
              <a:ext uri="{FF2B5EF4-FFF2-40B4-BE49-F238E27FC236}">
                <a16:creationId xmlns:a16="http://schemas.microsoft.com/office/drawing/2014/main" id="{C5B16608-6663-9213-62E4-D93A0714CB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C9EF113-193C-790D-0542-6EB6886D9E43}"/>
              </a:ext>
            </a:extLst>
          </p:cNvPr>
          <p:cNvSpPr>
            <a:spLocks noGrp="1"/>
          </p:cNvSpPr>
          <p:nvPr>
            <p:ph type="sldNum" sz="quarter" idx="12"/>
          </p:nvPr>
        </p:nvSpPr>
        <p:spPr/>
        <p:txBody>
          <a:bodyPr/>
          <a:lstStyle/>
          <a:p>
            <a:fld id="{4B3D39FD-6631-4D38-A391-F5145C3B8F81}" type="slidenum">
              <a:rPr lang="en-US" smtClean="0"/>
              <a:t>‹#›</a:t>
            </a:fld>
            <a:endParaRPr lang="en-US"/>
          </a:p>
        </p:txBody>
      </p:sp>
    </p:spTree>
    <p:extLst>
      <p:ext uri="{BB962C8B-B14F-4D97-AF65-F5344CB8AC3E}">
        <p14:creationId xmlns:p14="http://schemas.microsoft.com/office/powerpoint/2010/main" val="2039374105"/>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8E71AD-9C93-0C7F-81D3-54A59C53057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E4844B2-BFB0-2D1E-A63B-5CD7860F8B0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CF2D91E-922B-5D5D-E665-7E824F8CBB87}"/>
              </a:ext>
            </a:extLst>
          </p:cNvPr>
          <p:cNvSpPr>
            <a:spLocks noGrp="1"/>
          </p:cNvSpPr>
          <p:nvPr>
            <p:ph type="dt" sz="half" idx="10"/>
          </p:nvPr>
        </p:nvSpPr>
        <p:spPr/>
        <p:txBody>
          <a:bodyPr/>
          <a:lstStyle/>
          <a:p>
            <a:fld id="{A0B46308-6F4F-42A2-8358-56B40CCE3CD6}" type="datetimeFigureOut">
              <a:rPr lang="en-US" smtClean="0"/>
              <a:t>7/29/2026</a:t>
            </a:fld>
            <a:endParaRPr lang="en-US"/>
          </a:p>
        </p:txBody>
      </p:sp>
      <p:sp>
        <p:nvSpPr>
          <p:cNvPr id="5" name="Footer Placeholder 4">
            <a:extLst>
              <a:ext uri="{FF2B5EF4-FFF2-40B4-BE49-F238E27FC236}">
                <a16:creationId xmlns:a16="http://schemas.microsoft.com/office/drawing/2014/main" id="{56DDD58E-0FD1-4E99-0B27-B4926536ADA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8859E50-0EF0-3C44-49D1-8B2895AE5077}"/>
              </a:ext>
            </a:extLst>
          </p:cNvPr>
          <p:cNvSpPr>
            <a:spLocks noGrp="1"/>
          </p:cNvSpPr>
          <p:nvPr>
            <p:ph type="sldNum" sz="quarter" idx="12"/>
          </p:nvPr>
        </p:nvSpPr>
        <p:spPr/>
        <p:txBody>
          <a:bodyPr/>
          <a:lstStyle/>
          <a:p>
            <a:fld id="{4B3D39FD-6631-4D38-A391-F5145C3B8F81}" type="slidenum">
              <a:rPr lang="en-US" smtClean="0"/>
              <a:t>‹#›</a:t>
            </a:fld>
            <a:endParaRPr lang="en-US"/>
          </a:p>
        </p:txBody>
      </p:sp>
    </p:spTree>
    <p:extLst>
      <p:ext uri="{BB962C8B-B14F-4D97-AF65-F5344CB8AC3E}">
        <p14:creationId xmlns:p14="http://schemas.microsoft.com/office/powerpoint/2010/main" val="818104377"/>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432978-FEB3-B829-59D6-BF0165FDE0B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EE8E960-F279-680F-A612-A50D6F2919E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BE559E3-3867-5C69-1E72-B349194F38FC}"/>
              </a:ext>
            </a:extLst>
          </p:cNvPr>
          <p:cNvSpPr>
            <a:spLocks noGrp="1"/>
          </p:cNvSpPr>
          <p:nvPr>
            <p:ph type="dt" sz="half" idx="10"/>
          </p:nvPr>
        </p:nvSpPr>
        <p:spPr/>
        <p:txBody>
          <a:bodyPr/>
          <a:lstStyle/>
          <a:p>
            <a:fld id="{A0B46308-6F4F-42A2-8358-56B40CCE3CD6}" type="datetimeFigureOut">
              <a:rPr lang="en-US" smtClean="0"/>
              <a:t>7/29/2026</a:t>
            </a:fld>
            <a:endParaRPr lang="en-US"/>
          </a:p>
        </p:txBody>
      </p:sp>
      <p:sp>
        <p:nvSpPr>
          <p:cNvPr id="5" name="Footer Placeholder 4">
            <a:extLst>
              <a:ext uri="{FF2B5EF4-FFF2-40B4-BE49-F238E27FC236}">
                <a16:creationId xmlns:a16="http://schemas.microsoft.com/office/drawing/2014/main" id="{801C4D56-1721-1E0C-40F8-F74B824996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17093A6-BCCF-A13A-45B2-5757A916CC8F}"/>
              </a:ext>
            </a:extLst>
          </p:cNvPr>
          <p:cNvSpPr>
            <a:spLocks noGrp="1"/>
          </p:cNvSpPr>
          <p:nvPr>
            <p:ph type="sldNum" sz="quarter" idx="12"/>
          </p:nvPr>
        </p:nvSpPr>
        <p:spPr/>
        <p:txBody>
          <a:bodyPr/>
          <a:lstStyle/>
          <a:p>
            <a:fld id="{4B3D39FD-6631-4D38-A391-F5145C3B8F81}" type="slidenum">
              <a:rPr lang="en-US" smtClean="0"/>
              <a:t>‹#›</a:t>
            </a:fld>
            <a:endParaRPr lang="en-US"/>
          </a:p>
        </p:txBody>
      </p:sp>
    </p:spTree>
    <p:extLst>
      <p:ext uri="{BB962C8B-B14F-4D97-AF65-F5344CB8AC3E}">
        <p14:creationId xmlns:p14="http://schemas.microsoft.com/office/powerpoint/2010/main" val="4813861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Green one third">
    <p:bg>
      <p:bgPr>
        <a:solidFill>
          <a:srgbClr val="D6E7FF"/>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6145CDBA-9669-4EA0-AEC2-500E1C6BC0AE}"/>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86" imgH="286" progId="TCLayout.ActiveDocument.1">
                  <p:embed/>
                </p:oleObj>
              </mc:Choice>
              <mc:Fallback>
                <p:oleObj name="think-cell Slide" r:id="rId4" imgW="286" imgH="286" progId="TCLayout.ActiveDocument.1">
                  <p:embed/>
                  <p:pic>
                    <p:nvPicPr>
                      <p:cNvPr id="3" name="think-cell data - do not delete" hidden="1">
                        <a:extLst>
                          <a:ext uri="{FF2B5EF4-FFF2-40B4-BE49-F238E27FC236}">
                            <a16:creationId xmlns:a16="http://schemas.microsoft.com/office/drawing/2014/main" id="{6145CDBA-9669-4EA0-AEC2-500E1C6BC0A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0" name="Picture 9"/>
          <p:cNvPicPr>
            <a:picLocks noChangeAspect="1"/>
          </p:cNvPicPr>
          <p:nvPr userDrawn="1"/>
        </p:nvPicPr>
        <p:blipFill rotWithShape="1">
          <a:blip r:embed="rId6">
            <a:extLst>
              <a:ext uri="{28A0092B-C50C-407E-A947-70E740481C1C}">
                <a14:useLocalDpi xmlns:a14="http://schemas.microsoft.com/office/drawing/2010/main" val="0"/>
              </a:ext>
            </a:extLst>
          </a:blip>
          <a:srcRect l="29398" t="8741" r="101" b="27"/>
          <a:stretch/>
        </p:blipFill>
        <p:spPr bwMode="ltGray">
          <a:xfrm flipH="1">
            <a:off x="3671068" y="0"/>
            <a:ext cx="416951" cy="6858000"/>
          </a:xfrm>
          <a:prstGeom prst="rect">
            <a:avLst/>
          </a:prstGeom>
        </p:spPr>
      </p:pic>
      <p:sp>
        <p:nvSpPr>
          <p:cNvPr id="11" name="Title 4"/>
          <p:cNvSpPr>
            <a:spLocks noGrp="1"/>
          </p:cNvSpPr>
          <p:nvPr>
            <p:ph type="title" hasCustomPrompt="1"/>
          </p:nvPr>
        </p:nvSpPr>
        <p:spPr>
          <a:xfrm>
            <a:off x="630000" y="2681103"/>
            <a:ext cx="3127881" cy="1495794"/>
          </a:xfrm>
          <a:prstGeom prst="rect">
            <a:avLst/>
          </a:prstGeom>
        </p:spPr>
        <p:txBody>
          <a:bodyPr vert="horz" anchor="ctr">
            <a:noAutofit/>
          </a:bodyPr>
          <a:lstStyle>
            <a:lvl1pPr>
              <a:defRPr sz="3400">
                <a:solidFill>
                  <a:srgbClr val="002960"/>
                </a:solidFill>
                <a:latin typeface="+mj-lt"/>
                <a:ea typeface="+mj-ea"/>
                <a:cs typeface="+mj-cs"/>
                <a:sym typeface="Arial" panose="020B0604020202020204" pitchFamily="34" charset="0"/>
              </a:defRPr>
            </a:lvl1pPr>
          </a:lstStyle>
          <a:p>
            <a:r>
              <a:rPr lang="en-US"/>
              <a:t>Click to add title</a:t>
            </a:r>
          </a:p>
        </p:txBody>
      </p:sp>
      <p:sp>
        <p:nvSpPr>
          <p:cNvPr id="13" name="Rectangle 12"/>
          <p:cNvSpPr/>
          <p:nvPr userDrawn="1"/>
        </p:nvSpPr>
        <p:spPr bwMode="white">
          <a:xfrm>
            <a:off x="4080763" y="-1309"/>
            <a:ext cx="8111237" cy="6859309"/>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Arial" panose="020B0604020202020204" pitchFamily="34" charset="0"/>
            </a:endParaRPr>
          </a:p>
        </p:txBody>
      </p:sp>
      <p:sp>
        <p:nvSpPr>
          <p:cNvPr id="16"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Arial" panose="020B0604020202020204" pitchFamily="34" charset="0"/>
              </a:rPr>
              <a:t>Copyright © 2023 by Boston Consulting Group. All rights reserved.</a:t>
            </a:r>
          </a:p>
        </p:txBody>
      </p:sp>
      <p:sp>
        <p:nvSpPr>
          <p:cNvPr id="12" name="Date Placeholder 1"/>
          <p:cNvSpPr>
            <a:spLocks noGrp="1"/>
          </p:cNvSpPr>
          <p:nvPr>
            <p:ph type="dt" sz="half" idx="29"/>
          </p:nvPr>
        </p:nvSpPr>
        <p:spPr>
          <a:xfrm>
            <a:off x="9677400" y="6405036"/>
            <a:ext cx="1482051" cy="153888"/>
          </a:xfrm>
          <a:prstGeom prst="rect">
            <a:avLst/>
          </a:prstGeom>
        </p:spPr>
        <p:txBody>
          <a:bodyPr/>
          <a:lstStyle>
            <a:lvl1pPr>
              <a:defRPr>
                <a:solidFill>
                  <a:schemeClr val="bg1">
                    <a:lumMod val="50000"/>
                  </a:schemeClr>
                </a:solidFill>
                <a:latin typeface="+mn-lt"/>
                <a:ea typeface="+mn-ea"/>
                <a:cs typeface="+mn-cs"/>
                <a:sym typeface="Arial" panose="020B0604020202020204" pitchFamily="34" charset="0"/>
              </a:defRPr>
            </a:lvl1pPr>
          </a:lstStyle>
          <a:p>
            <a:endParaRPr lang="en-US"/>
          </a:p>
        </p:txBody>
      </p:sp>
      <p:sp>
        <p:nvSpPr>
          <p:cNvPr id="17" name="Slide Number">
            <a:extLst>
              <a:ext uri="{FF2B5EF4-FFF2-40B4-BE49-F238E27FC236}">
                <a16:creationId xmlns:a16="http://schemas.microsoft.com/office/drawing/2014/main" id="{A5401B66-D7F0-4534-800B-D35AF8F0A280}"/>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24366702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768D68-D440-479D-0366-E839CFCC271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F1DAD5C-6A38-4B7E-296C-A3CA24A4DC3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C91A2D7-BEDB-0A43-860A-9990224166F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5AEDA64-9C7E-94F5-8555-96510FCFCECC}"/>
              </a:ext>
            </a:extLst>
          </p:cNvPr>
          <p:cNvSpPr>
            <a:spLocks noGrp="1"/>
          </p:cNvSpPr>
          <p:nvPr>
            <p:ph type="dt" sz="half" idx="10"/>
          </p:nvPr>
        </p:nvSpPr>
        <p:spPr/>
        <p:txBody>
          <a:bodyPr/>
          <a:lstStyle/>
          <a:p>
            <a:fld id="{A0B46308-6F4F-42A2-8358-56B40CCE3CD6}" type="datetimeFigureOut">
              <a:rPr lang="en-US" smtClean="0"/>
              <a:t>7/29/2026</a:t>
            </a:fld>
            <a:endParaRPr lang="en-US"/>
          </a:p>
        </p:txBody>
      </p:sp>
      <p:sp>
        <p:nvSpPr>
          <p:cNvPr id="6" name="Footer Placeholder 5">
            <a:extLst>
              <a:ext uri="{FF2B5EF4-FFF2-40B4-BE49-F238E27FC236}">
                <a16:creationId xmlns:a16="http://schemas.microsoft.com/office/drawing/2014/main" id="{D756B2F6-5B2F-35E9-C0F0-EF4BA55976D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9E4427E-DBDE-D18D-9CEE-F61B05334F20}"/>
              </a:ext>
            </a:extLst>
          </p:cNvPr>
          <p:cNvSpPr>
            <a:spLocks noGrp="1"/>
          </p:cNvSpPr>
          <p:nvPr>
            <p:ph type="sldNum" sz="quarter" idx="12"/>
          </p:nvPr>
        </p:nvSpPr>
        <p:spPr/>
        <p:txBody>
          <a:bodyPr/>
          <a:lstStyle/>
          <a:p>
            <a:fld id="{4B3D39FD-6631-4D38-A391-F5145C3B8F81}" type="slidenum">
              <a:rPr lang="en-US" smtClean="0"/>
              <a:t>‹#›</a:t>
            </a:fld>
            <a:endParaRPr lang="en-US"/>
          </a:p>
        </p:txBody>
      </p:sp>
    </p:spTree>
    <p:extLst>
      <p:ext uri="{BB962C8B-B14F-4D97-AF65-F5344CB8AC3E}">
        <p14:creationId xmlns:p14="http://schemas.microsoft.com/office/powerpoint/2010/main" val="148445892"/>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88E6C7-3840-C3A1-5149-10C6948AFC3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3B0149A-A150-7825-8BF8-45C17E46B53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5CD902C-1BE4-A7BB-3D46-9A2D1167A7E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2C8B80C-F4E6-C740-80A5-78C044F5D10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E3B1C7D-0680-4225-CD5C-C906AEACE28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3264173-74FD-FCE1-BCD7-9A9D834722FE}"/>
              </a:ext>
            </a:extLst>
          </p:cNvPr>
          <p:cNvSpPr>
            <a:spLocks noGrp="1"/>
          </p:cNvSpPr>
          <p:nvPr>
            <p:ph type="dt" sz="half" idx="10"/>
          </p:nvPr>
        </p:nvSpPr>
        <p:spPr/>
        <p:txBody>
          <a:bodyPr/>
          <a:lstStyle/>
          <a:p>
            <a:fld id="{A0B46308-6F4F-42A2-8358-56B40CCE3CD6}" type="datetimeFigureOut">
              <a:rPr lang="en-US" smtClean="0"/>
              <a:t>7/29/2026</a:t>
            </a:fld>
            <a:endParaRPr lang="en-US"/>
          </a:p>
        </p:txBody>
      </p:sp>
      <p:sp>
        <p:nvSpPr>
          <p:cNvPr id="8" name="Footer Placeholder 7">
            <a:extLst>
              <a:ext uri="{FF2B5EF4-FFF2-40B4-BE49-F238E27FC236}">
                <a16:creationId xmlns:a16="http://schemas.microsoft.com/office/drawing/2014/main" id="{2C2134EC-C8F6-4F27-CC6E-E142C85EF8E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AC0B0EA-3645-3949-E1C7-0E0247222151}"/>
              </a:ext>
            </a:extLst>
          </p:cNvPr>
          <p:cNvSpPr>
            <a:spLocks noGrp="1"/>
          </p:cNvSpPr>
          <p:nvPr>
            <p:ph type="sldNum" sz="quarter" idx="12"/>
          </p:nvPr>
        </p:nvSpPr>
        <p:spPr/>
        <p:txBody>
          <a:bodyPr/>
          <a:lstStyle/>
          <a:p>
            <a:fld id="{4B3D39FD-6631-4D38-A391-F5145C3B8F81}" type="slidenum">
              <a:rPr lang="en-US" smtClean="0"/>
              <a:t>‹#›</a:t>
            </a:fld>
            <a:endParaRPr lang="en-US"/>
          </a:p>
        </p:txBody>
      </p:sp>
    </p:spTree>
    <p:extLst>
      <p:ext uri="{BB962C8B-B14F-4D97-AF65-F5344CB8AC3E}">
        <p14:creationId xmlns:p14="http://schemas.microsoft.com/office/powerpoint/2010/main" val="265673696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34B5B6-0904-F6AB-6BDD-1D0F0F8D38E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75E35F0-56AB-A7D6-EE27-2608DEE6AE8B}"/>
              </a:ext>
            </a:extLst>
          </p:cNvPr>
          <p:cNvSpPr>
            <a:spLocks noGrp="1"/>
          </p:cNvSpPr>
          <p:nvPr>
            <p:ph type="dt" sz="half" idx="10"/>
          </p:nvPr>
        </p:nvSpPr>
        <p:spPr/>
        <p:txBody>
          <a:bodyPr/>
          <a:lstStyle/>
          <a:p>
            <a:fld id="{A0B46308-6F4F-42A2-8358-56B40CCE3CD6}" type="datetimeFigureOut">
              <a:rPr lang="en-US" smtClean="0"/>
              <a:t>7/29/2026</a:t>
            </a:fld>
            <a:endParaRPr lang="en-US"/>
          </a:p>
        </p:txBody>
      </p:sp>
      <p:sp>
        <p:nvSpPr>
          <p:cNvPr id="4" name="Footer Placeholder 3">
            <a:extLst>
              <a:ext uri="{FF2B5EF4-FFF2-40B4-BE49-F238E27FC236}">
                <a16:creationId xmlns:a16="http://schemas.microsoft.com/office/drawing/2014/main" id="{D69B85B6-4CA4-B366-1696-6F83C47C4AC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60ED57F-A374-E56E-38A9-20748F195DCF}"/>
              </a:ext>
            </a:extLst>
          </p:cNvPr>
          <p:cNvSpPr>
            <a:spLocks noGrp="1"/>
          </p:cNvSpPr>
          <p:nvPr>
            <p:ph type="sldNum" sz="quarter" idx="12"/>
          </p:nvPr>
        </p:nvSpPr>
        <p:spPr/>
        <p:txBody>
          <a:bodyPr/>
          <a:lstStyle/>
          <a:p>
            <a:fld id="{4B3D39FD-6631-4D38-A391-F5145C3B8F81}" type="slidenum">
              <a:rPr lang="en-US" smtClean="0"/>
              <a:t>‹#›</a:t>
            </a:fld>
            <a:endParaRPr lang="en-US"/>
          </a:p>
        </p:txBody>
      </p:sp>
    </p:spTree>
    <p:extLst>
      <p:ext uri="{BB962C8B-B14F-4D97-AF65-F5344CB8AC3E}">
        <p14:creationId xmlns:p14="http://schemas.microsoft.com/office/powerpoint/2010/main" val="1020823234"/>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C18E39E-208D-F038-C6A8-E1F527B88039}"/>
              </a:ext>
            </a:extLst>
          </p:cNvPr>
          <p:cNvSpPr>
            <a:spLocks noGrp="1"/>
          </p:cNvSpPr>
          <p:nvPr>
            <p:ph type="dt" sz="half" idx="10"/>
          </p:nvPr>
        </p:nvSpPr>
        <p:spPr/>
        <p:txBody>
          <a:bodyPr/>
          <a:lstStyle/>
          <a:p>
            <a:fld id="{A0B46308-6F4F-42A2-8358-56B40CCE3CD6}" type="datetimeFigureOut">
              <a:rPr lang="en-US" smtClean="0"/>
              <a:t>7/29/2026</a:t>
            </a:fld>
            <a:endParaRPr lang="en-US"/>
          </a:p>
        </p:txBody>
      </p:sp>
      <p:sp>
        <p:nvSpPr>
          <p:cNvPr id="3" name="Footer Placeholder 2">
            <a:extLst>
              <a:ext uri="{FF2B5EF4-FFF2-40B4-BE49-F238E27FC236}">
                <a16:creationId xmlns:a16="http://schemas.microsoft.com/office/drawing/2014/main" id="{2F75EEFA-EACD-1555-D9D3-44404B7C939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628E896-FC7C-3E2E-E8EC-BA1471168FE2}"/>
              </a:ext>
            </a:extLst>
          </p:cNvPr>
          <p:cNvSpPr>
            <a:spLocks noGrp="1"/>
          </p:cNvSpPr>
          <p:nvPr>
            <p:ph type="sldNum" sz="quarter" idx="12"/>
          </p:nvPr>
        </p:nvSpPr>
        <p:spPr/>
        <p:txBody>
          <a:bodyPr/>
          <a:lstStyle/>
          <a:p>
            <a:fld id="{4B3D39FD-6631-4D38-A391-F5145C3B8F81}" type="slidenum">
              <a:rPr lang="en-US" smtClean="0"/>
              <a:t>‹#›</a:t>
            </a:fld>
            <a:endParaRPr lang="en-US"/>
          </a:p>
        </p:txBody>
      </p:sp>
    </p:spTree>
    <p:extLst>
      <p:ext uri="{BB962C8B-B14F-4D97-AF65-F5344CB8AC3E}">
        <p14:creationId xmlns:p14="http://schemas.microsoft.com/office/powerpoint/2010/main" val="3076975778"/>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29CC0F-0FC5-E76E-5ABF-A022CB8B1B3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2AEB338-0D16-B603-9AE0-9FBEB1023E0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F3BB346-7A58-2EC5-2395-6C316AA500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B7A6BD3-A754-7F9E-5C8F-ADFC6CC3BB56}"/>
              </a:ext>
            </a:extLst>
          </p:cNvPr>
          <p:cNvSpPr>
            <a:spLocks noGrp="1"/>
          </p:cNvSpPr>
          <p:nvPr>
            <p:ph type="dt" sz="half" idx="10"/>
          </p:nvPr>
        </p:nvSpPr>
        <p:spPr/>
        <p:txBody>
          <a:bodyPr/>
          <a:lstStyle/>
          <a:p>
            <a:fld id="{A0B46308-6F4F-42A2-8358-56B40CCE3CD6}" type="datetimeFigureOut">
              <a:rPr lang="en-US" smtClean="0"/>
              <a:t>7/29/2026</a:t>
            </a:fld>
            <a:endParaRPr lang="en-US"/>
          </a:p>
        </p:txBody>
      </p:sp>
      <p:sp>
        <p:nvSpPr>
          <p:cNvPr id="6" name="Footer Placeholder 5">
            <a:extLst>
              <a:ext uri="{FF2B5EF4-FFF2-40B4-BE49-F238E27FC236}">
                <a16:creationId xmlns:a16="http://schemas.microsoft.com/office/drawing/2014/main" id="{FC3253C3-BD0A-B8A2-F81C-1A9E8CF7261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9F8CDE9-3786-6490-986A-326FD1B7A7D5}"/>
              </a:ext>
            </a:extLst>
          </p:cNvPr>
          <p:cNvSpPr>
            <a:spLocks noGrp="1"/>
          </p:cNvSpPr>
          <p:nvPr>
            <p:ph type="sldNum" sz="quarter" idx="12"/>
          </p:nvPr>
        </p:nvSpPr>
        <p:spPr/>
        <p:txBody>
          <a:bodyPr/>
          <a:lstStyle/>
          <a:p>
            <a:fld id="{4B3D39FD-6631-4D38-A391-F5145C3B8F81}" type="slidenum">
              <a:rPr lang="en-US" smtClean="0"/>
              <a:t>‹#›</a:t>
            </a:fld>
            <a:endParaRPr lang="en-US"/>
          </a:p>
        </p:txBody>
      </p:sp>
    </p:spTree>
    <p:extLst>
      <p:ext uri="{BB962C8B-B14F-4D97-AF65-F5344CB8AC3E}">
        <p14:creationId xmlns:p14="http://schemas.microsoft.com/office/powerpoint/2010/main" val="2882094905"/>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F76A66-8348-0FE8-5773-963513BD7F7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6A3EF5F-F5F6-A978-9708-7074095DAEA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324B6A2-50CD-90AE-AC93-5177AC78B6C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139C070-2C22-FF85-61F8-61A3BED7D50D}"/>
              </a:ext>
            </a:extLst>
          </p:cNvPr>
          <p:cNvSpPr>
            <a:spLocks noGrp="1"/>
          </p:cNvSpPr>
          <p:nvPr>
            <p:ph type="dt" sz="half" idx="10"/>
          </p:nvPr>
        </p:nvSpPr>
        <p:spPr/>
        <p:txBody>
          <a:bodyPr/>
          <a:lstStyle/>
          <a:p>
            <a:fld id="{A0B46308-6F4F-42A2-8358-56B40CCE3CD6}" type="datetimeFigureOut">
              <a:rPr lang="en-US" smtClean="0"/>
              <a:t>7/29/2026</a:t>
            </a:fld>
            <a:endParaRPr lang="en-US"/>
          </a:p>
        </p:txBody>
      </p:sp>
      <p:sp>
        <p:nvSpPr>
          <p:cNvPr id="6" name="Footer Placeholder 5">
            <a:extLst>
              <a:ext uri="{FF2B5EF4-FFF2-40B4-BE49-F238E27FC236}">
                <a16:creationId xmlns:a16="http://schemas.microsoft.com/office/drawing/2014/main" id="{E43C7BDA-583B-EA6C-CA9A-EC6E8B971B9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8AD7C57-AE02-E639-4B2D-646AE901A2D0}"/>
              </a:ext>
            </a:extLst>
          </p:cNvPr>
          <p:cNvSpPr>
            <a:spLocks noGrp="1"/>
          </p:cNvSpPr>
          <p:nvPr>
            <p:ph type="sldNum" sz="quarter" idx="12"/>
          </p:nvPr>
        </p:nvSpPr>
        <p:spPr/>
        <p:txBody>
          <a:bodyPr/>
          <a:lstStyle/>
          <a:p>
            <a:fld id="{4B3D39FD-6631-4D38-A391-F5145C3B8F81}" type="slidenum">
              <a:rPr lang="en-US" smtClean="0"/>
              <a:t>‹#›</a:t>
            </a:fld>
            <a:endParaRPr lang="en-US"/>
          </a:p>
        </p:txBody>
      </p:sp>
    </p:spTree>
    <p:extLst>
      <p:ext uri="{BB962C8B-B14F-4D97-AF65-F5344CB8AC3E}">
        <p14:creationId xmlns:p14="http://schemas.microsoft.com/office/powerpoint/2010/main" val="2333431581"/>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42AD3-7A9E-F5EE-E681-7D70D328BF5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A28C142-30DF-E994-E5CF-CA58EF850FB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77C0895-F587-A745-D404-E9C8BD69430C}"/>
              </a:ext>
            </a:extLst>
          </p:cNvPr>
          <p:cNvSpPr>
            <a:spLocks noGrp="1"/>
          </p:cNvSpPr>
          <p:nvPr>
            <p:ph type="dt" sz="half" idx="10"/>
          </p:nvPr>
        </p:nvSpPr>
        <p:spPr/>
        <p:txBody>
          <a:bodyPr/>
          <a:lstStyle/>
          <a:p>
            <a:fld id="{A0B46308-6F4F-42A2-8358-56B40CCE3CD6}" type="datetimeFigureOut">
              <a:rPr lang="en-US" smtClean="0"/>
              <a:t>7/29/2026</a:t>
            </a:fld>
            <a:endParaRPr lang="en-US"/>
          </a:p>
        </p:txBody>
      </p:sp>
      <p:sp>
        <p:nvSpPr>
          <p:cNvPr id="5" name="Footer Placeholder 4">
            <a:extLst>
              <a:ext uri="{FF2B5EF4-FFF2-40B4-BE49-F238E27FC236}">
                <a16:creationId xmlns:a16="http://schemas.microsoft.com/office/drawing/2014/main" id="{EAA9E190-DCA4-5367-B9AD-082442C6442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BD3B76-6549-406A-E949-A239E590098C}"/>
              </a:ext>
            </a:extLst>
          </p:cNvPr>
          <p:cNvSpPr>
            <a:spLocks noGrp="1"/>
          </p:cNvSpPr>
          <p:nvPr>
            <p:ph type="sldNum" sz="quarter" idx="12"/>
          </p:nvPr>
        </p:nvSpPr>
        <p:spPr/>
        <p:txBody>
          <a:bodyPr/>
          <a:lstStyle/>
          <a:p>
            <a:fld id="{4B3D39FD-6631-4D38-A391-F5145C3B8F81}" type="slidenum">
              <a:rPr lang="en-US" smtClean="0"/>
              <a:t>‹#›</a:t>
            </a:fld>
            <a:endParaRPr lang="en-US"/>
          </a:p>
        </p:txBody>
      </p:sp>
    </p:spTree>
    <p:extLst>
      <p:ext uri="{BB962C8B-B14F-4D97-AF65-F5344CB8AC3E}">
        <p14:creationId xmlns:p14="http://schemas.microsoft.com/office/powerpoint/2010/main" val="1535582093"/>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626446A-BC33-F1B7-CDF8-D748BED73D0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30DF6DD-05B0-D8B6-61D3-822BD1130DC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C52878A-7E5A-9197-3A94-CA499C9D2F4A}"/>
              </a:ext>
            </a:extLst>
          </p:cNvPr>
          <p:cNvSpPr>
            <a:spLocks noGrp="1"/>
          </p:cNvSpPr>
          <p:nvPr>
            <p:ph type="dt" sz="half" idx="10"/>
          </p:nvPr>
        </p:nvSpPr>
        <p:spPr/>
        <p:txBody>
          <a:bodyPr/>
          <a:lstStyle/>
          <a:p>
            <a:fld id="{A0B46308-6F4F-42A2-8358-56B40CCE3CD6}" type="datetimeFigureOut">
              <a:rPr lang="en-US" smtClean="0"/>
              <a:t>7/29/2026</a:t>
            </a:fld>
            <a:endParaRPr lang="en-US"/>
          </a:p>
        </p:txBody>
      </p:sp>
      <p:sp>
        <p:nvSpPr>
          <p:cNvPr id="5" name="Footer Placeholder 4">
            <a:extLst>
              <a:ext uri="{FF2B5EF4-FFF2-40B4-BE49-F238E27FC236}">
                <a16:creationId xmlns:a16="http://schemas.microsoft.com/office/drawing/2014/main" id="{D621866E-A865-2C2B-D89A-1360228B1DC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5292103-9CB0-88D9-71F9-649BF702A9E5}"/>
              </a:ext>
            </a:extLst>
          </p:cNvPr>
          <p:cNvSpPr>
            <a:spLocks noGrp="1"/>
          </p:cNvSpPr>
          <p:nvPr>
            <p:ph type="sldNum" sz="quarter" idx="12"/>
          </p:nvPr>
        </p:nvSpPr>
        <p:spPr/>
        <p:txBody>
          <a:bodyPr/>
          <a:lstStyle/>
          <a:p>
            <a:fld id="{4B3D39FD-6631-4D38-A391-F5145C3B8F81}" type="slidenum">
              <a:rPr lang="en-US" smtClean="0"/>
              <a:t>‹#›</a:t>
            </a:fld>
            <a:endParaRPr lang="en-US"/>
          </a:p>
        </p:txBody>
      </p:sp>
    </p:spTree>
    <p:extLst>
      <p:ext uri="{BB962C8B-B14F-4D97-AF65-F5344CB8AC3E}">
        <p14:creationId xmlns:p14="http://schemas.microsoft.com/office/powerpoint/2010/main" val="3748086615"/>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userDrawn="1">
  <p:cSld name="16_Title Only">
    <p:spTree>
      <p:nvGrpSpPr>
        <p:cNvPr id="1" name=""/>
        <p:cNvGrpSpPr/>
        <p:nvPr/>
      </p:nvGrpSpPr>
      <p:grpSpPr>
        <a:xfrm>
          <a:off x="0" y="0"/>
          <a:ext cx="0" cy="0"/>
          <a:chOff x="0" y="0"/>
          <a:chExt cx="0" cy="0"/>
        </a:xfrm>
      </p:grpSpPr>
      <p:sp>
        <p:nvSpPr>
          <p:cNvPr id="2" name="McK 2. Slide Title"/>
          <p:cNvSpPr>
            <a:spLocks noGrp="1"/>
          </p:cNvSpPr>
          <p:nvPr>
            <p:ph type="title"/>
          </p:nvPr>
        </p:nvSpPr>
        <p:spPr/>
        <p:txBody>
          <a:bodyPr vert="horz"/>
          <a:lstStyle/>
          <a:p>
            <a:r>
              <a:rPr lang="en-US"/>
              <a:t>Click to edit Master title style</a:t>
            </a:r>
          </a:p>
        </p:txBody>
      </p:sp>
      <p:pic>
        <p:nvPicPr>
          <p:cNvPr id="17411" name="Picture 3">
            <a:extLst>
              <a:ext uri="{FF2B5EF4-FFF2-40B4-BE49-F238E27FC236}">
                <a16:creationId xmlns:a16="http://schemas.microsoft.com/office/drawing/2014/main" id="{D5862515-D16E-8270-DC58-CA39CFE288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74244432"/>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cSld name="Blue Boxes">
    <p:spTree>
      <p:nvGrpSpPr>
        <p:cNvPr id="1" name=""/>
        <p:cNvGrpSpPr/>
        <p:nvPr/>
      </p:nvGrpSpPr>
      <p:grpSpPr>
        <a:xfrm>
          <a:off x="0" y="0"/>
          <a:ext cx="0" cy="0"/>
          <a:chOff x="0" y="0"/>
          <a:chExt cx="0" cy="0"/>
        </a:xfrm>
      </p:grpSpPr>
      <p:sp>
        <p:nvSpPr>
          <p:cNvPr id="5" name="Rectangle 4" hidden="1"/>
          <p:cNvSpPr/>
          <p:nvPr>
            <p:custDataLst>
              <p:tags r:id="rId1"/>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a:latin typeface="Arial"/>
              <a:ea typeface="+mj-ea"/>
              <a:cs typeface="Arial"/>
              <a:sym typeface="Arial"/>
            </a:endParaRPr>
          </a:p>
        </p:txBody>
      </p:sp>
      <p:sp>
        <p:nvSpPr>
          <p:cNvPr id="2" name="Title 1"/>
          <p:cNvSpPr>
            <a:spLocks noGrp="1"/>
          </p:cNvSpPr>
          <p:nvPr>
            <p:ph type="title"/>
          </p:nvPr>
        </p:nvSpPr>
        <p:spPr>
          <a:xfrm>
            <a:off x="231648" y="237744"/>
            <a:ext cx="11655552" cy="292388"/>
          </a:xfrm>
        </p:spPr>
        <p:txBody>
          <a:bodyPr vert="horz"/>
          <a:lstStyle/>
          <a:p>
            <a:r>
              <a:rPr lang="en-US"/>
              <a:t>Click to edit Master title style</a:t>
            </a:r>
          </a:p>
        </p:txBody>
      </p:sp>
      <p:sp>
        <p:nvSpPr>
          <p:cNvPr id="21" name="Text Placeholder 5"/>
          <p:cNvSpPr>
            <a:spLocks noGrp="1"/>
          </p:cNvSpPr>
          <p:nvPr>
            <p:ph type="body" sz="quarter" idx="10" hasCustomPrompt="1"/>
          </p:nvPr>
        </p:nvSpPr>
        <p:spPr>
          <a:xfrm>
            <a:off x="304800" y="1371600"/>
            <a:ext cx="2316480" cy="990600"/>
          </a:xfrm>
          <a:solidFill>
            <a:schemeClr val="accent1"/>
          </a:solidFill>
        </p:spPr>
        <p:txBody>
          <a:bodyPr anchor="ctr">
            <a:noAutofit/>
          </a:bodyPr>
          <a:lstStyle>
            <a:lvl1pPr algn="ctr">
              <a:defRPr baseline="0"/>
            </a:lvl1pPr>
          </a:lstStyle>
          <a:p>
            <a:pPr lvl="0"/>
            <a:r>
              <a:rPr lang="en-US"/>
              <a:t>Add Text</a:t>
            </a:r>
          </a:p>
        </p:txBody>
      </p:sp>
      <p:sp>
        <p:nvSpPr>
          <p:cNvPr id="22" name="Text Placeholder 5"/>
          <p:cNvSpPr>
            <a:spLocks noGrp="1"/>
          </p:cNvSpPr>
          <p:nvPr>
            <p:ph type="body" sz="quarter" idx="11" hasCustomPrompt="1"/>
          </p:nvPr>
        </p:nvSpPr>
        <p:spPr>
          <a:xfrm>
            <a:off x="304800" y="2565400"/>
            <a:ext cx="2316480" cy="990600"/>
          </a:xfrm>
          <a:solidFill>
            <a:schemeClr val="accent1"/>
          </a:solidFill>
        </p:spPr>
        <p:txBody>
          <a:bodyPr anchor="ctr">
            <a:noAutofit/>
          </a:bodyPr>
          <a:lstStyle>
            <a:lvl1pPr algn="ctr">
              <a:defRPr baseline="0"/>
            </a:lvl1pPr>
          </a:lstStyle>
          <a:p>
            <a:pPr lvl="0"/>
            <a:r>
              <a:rPr lang="en-US"/>
              <a:t>Add Text</a:t>
            </a:r>
          </a:p>
        </p:txBody>
      </p:sp>
      <p:sp>
        <p:nvSpPr>
          <p:cNvPr id="23" name="Text Placeholder 5"/>
          <p:cNvSpPr>
            <a:spLocks noGrp="1"/>
          </p:cNvSpPr>
          <p:nvPr>
            <p:ph type="body" sz="quarter" idx="12" hasCustomPrompt="1"/>
          </p:nvPr>
        </p:nvSpPr>
        <p:spPr>
          <a:xfrm>
            <a:off x="304800" y="3759200"/>
            <a:ext cx="2316480" cy="990600"/>
          </a:xfrm>
          <a:solidFill>
            <a:schemeClr val="accent1"/>
          </a:solidFill>
        </p:spPr>
        <p:txBody>
          <a:bodyPr anchor="ctr">
            <a:noAutofit/>
          </a:bodyPr>
          <a:lstStyle>
            <a:lvl1pPr algn="ctr">
              <a:defRPr baseline="0"/>
            </a:lvl1pPr>
          </a:lstStyle>
          <a:p>
            <a:pPr lvl="0"/>
            <a:r>
              <a:rPr lang="en-US"/>
              <a:t>Add Text</a:t>
            </a:r>
          </a:p>
        </p:txBody>
      </p:sp>
      <p:sp>
        <p:nvSpPr>
          <p:cNvPr id="24" name="Text Placeholder 5"/>
          <p:cNvSpPr>
            <a:spLocks noGrp="1"/>
          </p:cNvSpPr>
          <p:nvPr>
            <p:ph type="body" sz="quarter" idx="13" hasCustomPrompt="1"/>
          </p:nvPr>
        </p:nvSpPr>
        <p:spPr>
          <a:xfrm>
            <a:off x="304800" y="4953000"/>
            <a:ext cx="2316480" cy="990600"/>
          </a:xfrm>
          <a:solidFill>
            <a:schemeClr val="accent1"/>
          </a:solidFill>
        </p:spPr>
        <p:txBody>
          <a:bodyPr anchor="ctr">
            <a:noAutofit/>
          </a:bodyPr>
          <a:lstStyle>
            <a:lvl1pPr algn="ctr">
              <a:defRPr baseline="0"/>
            </a:lvl1pPr>
          </a:lstStyle>
          <a:p>
            <a:pPr lvl="0"/>
            <a:r>
              <a:rPr lang="en-US"/>
              <a:t>Add Text</a:t>
            </a:r>
          </a:p>
        </p:txBody>
      </p:sp>
      <p:sp>
        <p:nvSpPr>
          <p:cNvPr id="25" name="Text Placeholder 23"/>
          <p:cNvSpPr>
            <a:spLocks noGrp="1"/>
          </p:cNvSpPr>
          <p:nvPr>
            <p:ph type="body" sz="quarter" idx="14" hasCustomPrompt="1"/>
          </p:nvPr>
        </p:nvSpPr>
        <p:spPr>
          <a:xfrm>
            <a:off x="3048000" y="944434"/>
            <a:ext cx="1009251" cy="307777"/>
          </a:xfrm>
        </p:spPr>
        <p:txBody>
          <a:bodyPr wrap="square" lIns="91440" tIns="45720" rIns="91440" bIns="45720" anchor="t" anchorCtr="0"/>
          <a:lstStyle>
            <a:lvl1pPr>
              <a:defRPr baseline="0"/>
            </a:lvl1pPr>
          </a:lstStyle>
          <a:p>
            <a:pPr lvl="0"/>
            <a:r>
              <a:rPr lang="en-US"/>
              <a:t>Item 1</a:t>
            </a:r>
          </a:p>
        </p:txBody>
      </p:sp>
      <p:sp>
        <p:nvSpPr>
          <p:cNvPr id="26" name="Text Placeholder 23"/>
          <p:cNvSpPr>
            <a:spLocks noGrp="1"/>
          </p:cNvSpPr>
          <p:nvPr>
            <p:ph type="body" sz="quarter" idx="15" hasCustomPrompt="1"/>
          </p:nvPr>
        </p:nvSpPr>
        <p:spPr>
          <a:xfrm>
            <a:off x="6248400" y="944434"/>
            <a:ext cx="1009251" cy="307777"/>
          </a:xfrm>
        </p:spPr>
        <p:txBody>
          <a:bodyPr wrap="square" lIns="91440" tIns="45720" rIns="91440" bIns="45720" anchor="t" anchorCtr="0"/>
          <a:lstStyle>
            <a:lvl1pPr>
              <a:defRPr baseline="0"/>
            </a:lvl1pPr>
          </a:lstStyle>
          <a:p>
            <a:pPr lvl="0"/>
            <a:r>
              <a:rPr lang="en-US"/>
              <a:t>Item 2</a:t>
            </a:r>
          </a:p>
        </p:txBody>
      </p:sp>
      <p:sp>
        <p:nvSpPr>
          <p:cNvPr id="27" name="Text Placeholder 23"/>
          <p:cNvSpPr>
            <a:spLocks noGrp="1"/>
          </p:cNvSpPr>
          <p:nvPr>
            <p:ph type="body" sz="quarter" idx="16" hasCustomPrompt="1"/>
          </p:nvPr>
        </p:nvSpPr>
        <p:spPr>
          <a:xfrm>
            <a:off x="9448800" y="944434"/>
            <a:ext cx="1009251" cy="307777"/>
          </a:xfrm>
        </p:spPr>
        <p:txBody>
          <a:bodyPr wrap="square" lIns="91440" tIns="45720" rIns="91440" bIns="45720" anchor="t" anchorCtr="0"/>
          <a:lstStyle>
            <a:lvl1pPr>
              <a:defRPr baseline="0"/>
            </a:lvl1pPr>
          </a:lstStyle>
          <a:p>
            <a:pPr lvl="0"/>
            <a:r>
              <a:rPr lang="en-US"/>
              <a:t>Item 3</a:t>
            </a:r>
          </a:p>
        </p:txBody>
      </p:sp>
      <p:sp>
        <p:nvSpPr>
          <p:cNvPr id="4" name="Text Placeholder 3"/>
          <p:cNvSpPr>
            <a:spLocks noGrp="1"/>
          </p:cNvSpPr>
          <p:nvPr>
            <p:ph type="body" sz="quarter" idx="17"/>
          </p:nvPr>
        </p:nvSpPr>
        <p:spPr>
          <a:xfrm>
            <a:off x="3454400" y="1752601"/>
            <a:ext cx="3869008" cy="1169551"/>
          </a:xfrm>
        </p:spPr>
        <p:txBody>
          <a:bodyPr wrap="square"/>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Rectangle 13" hidden="1">
            <a:extLst>
              <a:ext uri="{FF2B5EF4-FFF2-40B4-BE49-F238E27FC236}">
                <a16:creationId xmlns:a16="http://schemas.microsoft.com/office/drawing/2014/main" id="{1780D01B-6581-4B4B-8BDF-3D053BA22367}"/>
              </a:ext>
            </a:extLst>
          </p:cNvPr>
          <p:cNvSpPr/>
          <p:nvPr userDrawn="1">
            <p:custDataLst>
              <p:tags r:id="rId2"/>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a:latin typeface="Arial"/>
              <a:ea typeface="+mj-ea"/>
              <a:cs typeface="Arial"/>
              <a:sym typeface="Arial"/>
            </a:endParaRPr>
          </a:p>
        </p:txBody>
      </p:sp>
      <p:pic>
        <p:nvPicPr>
          <p:cNvPr id="6147" name="Picture 3">
            <a:extLst>
              <a:ext uri="{FF2B5EF4-FFF2-40B4-BE49-F238E27FC236}">
                <a16:creationId xmlns:a16="http://schemas.microsoft.com/office/drawing/2014/main" id="{49ADD5CF-41D3-97B6-4BE4-FF773019A82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19093405"/>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theme" Target="../theme/theme1.xml"/><Relationship Id="rId7" Type="http://schemas.openxmlformats.org/officeDocument/2006/relationships/slideLayout" Target="../slideLayouts/slideLayout7.xml"/><Relationship Id="rId71"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tags" Target="../tags/tag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oleObject" Target="../embeddings/oleObject1.bin"/><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75.xml"/><Relationship Id="rId3" Type="http://schemas.openxmlformats.org/officeDocument/2006/relationships/slideLayout" Target="../slideLayouts/slideLayout70.xml"/><Relationship Id="rId7" Type="http://schemas.openxmlformats.org/officeDocument/2006/relationships/slideLayout" Target="../slideLayouts/slideLayout74.xml"/><Relationship Id="rId2" Type="http://schemas.openxmlformats.org/officeDocument/2006/relationships/slideLayout" Target="../slideLayouts/slideLayout69.xml"/><Relationship Id="rId1" Type="http://schemas.openxmlformats.org/officeDocument/2006/relationships/slideLayout" Target="../slideLayouts/slideLayout68.xml"/><Relationship Id="rId6" Type="http://schemas.openxmlformats.org/officeDocument/2006/relationships/slideLayout" Target="../slideLayouts/slideLayout73.xml"/><Relationship Id="rId5" Type="http://schemas.openxmlformats.org/officeDocument/2006/relationships/slideLayout" Target="../slideLayouts/slideLayout72.xml"/><Relationship Id="rId10" Type="http://schemas.openxmlformats.org/officeDocument/2006/relationships/theme" Target="../theme/theme2.xml"/><Relationship Id="rId4" Type="http://schemas.openxmlformats.org/officeDocument/2006/relationships/slideLayout" Target="../slideLayouts/slideLayout71.xml"/><Relationship Id="rId9" Type="http://schemas.openxmlformats.org/officeDocument/2006/relationships/slideLayout" Target="../slideLayouts/slideLayout7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84.xml"/><Relationship Id="rId3" Type="http://schemas.openxmlformats.org/officeDocument/2006/relationships/slideLayout" Target="../slideLayouts/slideLayout79.xml"/><Relationship Id="rId7" Type="http://schemas.openxmlformats.org/officeDocument/2006/relationships/slideLayout" Target="../slideLayouts/slideLayout83.xml"/><Relationship Id="rId2" Type="http://schemas.openxmlformats.org/officeDocument/2006/relationships/slideLayout" Target="../slideLayouts/slideLayout78.xml"/><Relationship Id="rId1" Type="http://schemas.openxmlformats.org/officeDocument/2006/relationships/slideLayout" Target="../slideLayouts/slideLayout77.xml"/><Relationship Id="rId6" Type="http://schemas.openxmlformats.org/officeDocument/2006/relationships/slideLayout" Target="../slideLayouts/slideLayout82.xml"/><Relationship Id="rId11" Type="http://schemas.openxmlformats.org/officeDocument/2006/relationships/theme" Target="../theme/theme3.xml"/><Relationship Id="rId5" Type="http://schemas.openxmlformats.org/officeDocument/2006/relationships/slideLayout" Target="../slideLayouts/slideLayout81.xml"/><Relationship Id="rId10" Type="http://schemas.openxmlformats.org/officeDocument/2006/relationships/slideLayout" Target="../slideLayouts/slideLayout86.xml"/><Relationship Id="rId4" Type="http://schemas.openxmlformats.org/officeDocument/2006/relationships/slideLayout" Target="../slideLayouts/slideLayout80.xml"/><Relationship Id="rId9" Type="http://schemas.openxmlformats.org/officeDocument/2006/relationships/slideLayout" Target="../slideLayouts/slideLayout8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94.xml"/><Relationship Id="rId13" Type="http://schemas.openxmlformats.org/officeDocument/2006/relationships/slideLayout" Target="../slideLayouts/slideLayout99.xml"/><Relationship Id="rId18" Type="http://schemas.openxmlformats.org/officeDocument/2006/relationships/slideLayout" Target="../slideLayouts/slideLayout104.xml"/><Relationship Id="rId3" Type="http://schemas.openxmlformats.org/officeDocument/2006/relationships/slideLayout" Target="../slideLayouts/slideLayout89.xml"/><Relationship Id="rId21" Type="http://schemas.openxmlformats.org/officeDocument/2006/relationships/theme" Target="../theme/theme4.xml"/><Relationship Id="rId7" Type="http://schemas.openxmlformats.org/officeDocument/2006/relationships/slideLayout" Target="../slideLayouts/slideLayout93.xml"/><Relationship Id="rId12" Type="http://schemas.openxmlformats.org/officeDocument/2006/relationships/slideLayout" Target="../slideLayouts/slideLayout98.xml"/><Relationship Id="rId17" Type="http://schemas.openxmlformats.org/officeDocument/2006/relationships/slideLayout" Target="../slideLayouts/slideLayout103.xml"/><Relationship Id="rId2" Type="http://schemas.openxmlformats.org/officeDocument/2006/relationships/slideLayout" Target="../slideLayouts/slideLayout88.xml"/><Relationship Id="rId16" Type="http://schemas.openxmlformats.org/officeDocument/2006/relationships/slideLayout" Target="../slideLayouts/slideLayout102.xml"/><Relationship Id="rId20" Type="http://schemas.openxmlformats.org/officeDocument/2006/relationships/slideLayout" Target="../slideLayouts/slideLayout106.xml"/><Relationship Id="rId1" Type="http://schemas.openxmlformats.org/officeDocument/2006/relationships/slideLayout" Target="../slideLayouts/slideLayout87.xml"/><Relationship Id="rId6" Type="http://schemas.openxmlformats.org/officeDocument/2006/relationships/slideLayout" Target="../slideLayouts/slideLayout92.xml"/><Relationship Id="rId11" Type="http://schemas.openxmlformats.org/officeDocument/2006/relationships/slideLayout" Target="../slideLayouts/slideLayout97.xml"/><Relationship Id="rId5" Type="http://schemas.openxmlformats.org/officeDocument/2006/relationships/slideLayout" Target="../slideLayouts/slideLayout91.xml"/><Relationship Id="rId15" Type="http://schemas.openxmlformats.org/officeDocument/2006/relationships/slideLayout" Target="../slideLayouts/slideLayout101.xml"/><Relationship Id="rId10" Type="http://schemas.openxmlformats.org/officeDocument/2006/relationships/slideLayout" Target="../slideLayouts/slideLayout96.xml"/><Relationship Id="rId19" Type="http://schemas.openxmlformats.org/officeDocument/2006/relationships/slideLayout" Target="../slideLayouts/slideLayout105.xml"/><Relationship Id="rId4" Type="http://schemas.openxmlformats.org/officeDocument/2006/relationships/slideLayout" Target="../slideLayouts/slideLayout90.xml"/><Relationship Id="rId9" Type="http://schemas.openxmlformats.org/officeDocument/2006/relationships/slideLayout" Target="../slideLayouts/slideLayout95.xml"/><Relationship Id="rId14" Type="http://schemas.openxmlformats.org/officeDocument/2006/relationships/slideLayout" Target="../slideLayouts/slideLayout10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69"/>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70" imgW="270" imgH="270" progId="TCLayout.ActiveDocument.1">
                  <p:embed/>
                </p:oleObj>
              </mc:Choice>
              <mc:Fallback>
                <p:oleObj name="think-cell Slide" r:id="rId70" imgW="270" imgH="270" progId="TCLayout.ActiveDocument.1">
                  <p:embed/>
                  <p:pic>
                    <p:nvPicPr>
                      <p:cNvPr id="2" name="Object 1" hidden="1"/>
                      <p:cNvPicPr/>
                      <p:nvPr/>
                    </p:nvPicPr>
                    <p:blipFill>
                      <a:blip r:embed="rId71"/>
                      <a:stretch>
                        <a:fillRect/>
                      </a:stretch>
                    </p:blipFill>
                    <p:spPr>
                      <a:xfrm>
                        <a:off x="1588" y="1588"/>
                        <a:ext cx="1587" cy="1587"/>
                      </a:xfrm>
                      <a:prstGeom prst="rect">
                        <a:avLst/>
                      </a:prstGeom>
                    </p:spPr>
                  </p:pic>
                </p:oleObj>
              </mc:Fallback>
            </mc:AlternateContent>
          </a:graphicData>
        </a:graphic>
      </p:graphicFrame>
      <p:sp>
        <p:nvSpPr>
          <p:cNvPr id="11"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ea typeface="+mn-ea"/>
                <a:cs typeface="+mn-cs"/>
                <a:sym typeface="Arial" panose="020B0604020202020204" pitchFamily="34" charset="0"/>
              </a:defRPr>
            </a:lvl1pPr>
          </a:lstStyle>
          <a:p>
            <a:endParaRPr lang="en-US"/>
          </a:p>
        </p:txBody>
      </p:sp>
      <p:sp>
        <p:nvSpPr>
          <p:cNvPr id="9" name="Title Placeholder 1"/>
          <p:cNvSpPr>
            <a:spLocks noGrp="1"/>
          </p:cNvSpPr>
          <p:nvPr>
            <p:ph type="title"/>
          </p:nvPr>
        </p:nvSpPr>
        <p:spPr>
          <a:xfrm>
            <a:off x="630000" y="622800"/>
            <a:ext cx="10933350" cy="369332"/>
          </a:xfrm>
          <a:prstGeom prst="rect">
            <a:avLst/>
          </a:prstGeom>
        </p:spPr>
        <p:txBody>
          <a:bodyPr vert="horz" wrap="square" lIns="0" tIns="0" rIns="0" bIns="0" rtlCol="0" anchor="t">
            <a:noAutofit/>
          </a:bodyPr>
          <a:lstStyle/>
          <a:p>
            <a:r>
              <a:rPr lang="en-US"/>
              <a:t>Click to add title</a:t>
            </a:r>
          </a:p>
        </p:txBody>
      </p:sp>
      <p:sp>
        <p:nvSpPr>
          <p:cNvPr id="4" name="Text Placeholder 3"/>
          <p:cNvSpPr>
            <a:spLocks noGrp="1"/>
          </p:cNvSpPr>
          <p:nvPr>
            <p:ph type="body" idx="1"/>
          </p:nvPr>
        </p:nvSpPr>
        <p:spPr>
          <a:xfrm>
            <a:off x="628650" y="1950267"/>
            <a:ext cx="10934700" cy="4079875"/>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a:p>
            <a:pPr lvl="5"/>
            <a:r>
              <a:rPr lang="en-US"/>
              <a:t>Level six</a:t>
            </a:r>
          </a:p>
          <a:p>
            <a:pPr lvl="6"/>
            <a:r>
              <a:rPr lang="en-US"/>
              <a:t>Level seven</a:t>
            </a:r>
          </a:p>
          <a:p>
            <a:pPr lvl="7"/>
            <a:r>
              <a:rPr lang="en-US"/>
              <a:t>Level eight</a:t>
            </a:r>
          </a:p>
          <a:p>
            <a:pPr lvl="8"/>
            <a:r>
              <a:rPr lang="en-US"/>
              <a:t>Level nine</a:t>
            </a:r>
          </a:p>
        </p:txBody>
      </p:sp>
      <p:sp>
        <p:nvSpPr>
          <p:cNvPr id="24" name="Slide Number">
            <a:extLst>
              <a:ext uri="{FF2B5EF4-FFF2-40B4-BE49-F238E27FC236}">
                <a16:creationId xmlns:a16="http://schemas.microsoft.com/office/drawing/2014/main" id="{2824FF38-26DC-48CC-A1FE-F6CBCEEE1B5C}"/>
              </a:ext>
            </a:extLst>
          </p:cNvPr>
          <p:cNvSpPr txBox="1">
            <a:spLocks/>
          </p:cNvSpPr>
          <p:nvPr userDrawn="1"/>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000000"/>
                </a:solidFill>
                <a:cs typeface="Arial" panose="020B0604020202020204" pitchFamily="34" charset="0"/>
                <a:sym typeface="Arial" panose="020B0604020202020204" pitchFamily="34" charset="0"/>
              </a:rPr>
              <a:pPr algn="r" fontAlgn="base">
                <a:spcBef>
                  <a:spcPct val="0"/>
                </a:spcBef>
                <a:spcAft>
                  <a:spcPct val="0"/>
                </a:spcAft>
              </a:pPr>
              <a:t>‹#›</a:t>
            </a:fld>
            <a:endParaRPr lang="en-US">
              <a:solidFill>
                <a:srgbClr val="000000"/>
              </a:solidFill>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964598132"/>
      </p:ext>
    </p:extLst>
  </p:cSld>
  <p:clrMap bg1="lt1" tx1="dk1" bg2="lt2" tx2="dk2" accent1="accent1" accent2="accent2" accent3="accent3" accent4="accent4" accent5="accent5" accent6="accent6" hlink="hlink" folHlink="folHlink"/>
  <p:sldLayoutIdLst>
    <p:sldLayoutId id="2147483845" r:id="rId1"/>
    <p:sldLayoutId id="2147483846" r:id="rId2"/>
    <p:sldLayoutId id="2147483847" r:id="rId3"/>
    <p:sldLayoutId id="2147483848" r:id="rId4"/>
    <p:sldLayoutId id="2147483849" r:id="rId5"/>
    <p:sldLayoutId id="2147483850" r:id="rId6"/>
    <p:sldLayoutId id="2147483851" r:id="rId7"/>
    <p:sldLayoutId id="2147483852" r:id="rId8"/>
    <p:sldLayoutId id="2147483853" r:id="rId9"/>
    <p:sldLayoutId id="2147483854" r:id="rId10"/>
    <p:sldLayoutId id="2147483855" r:id="rId11"/>
    <p:sldLayoutId id="2147483856" r:id="rId12"/>
    <p:sldLayoutId id="2147483857" r:id="rId13"/>
    <p:sldLayoutId id="2147483858" r:id="rId14"/>
    <p:sldLayoutId id="2147483859" r:id="rId15"/>
    <p:sldLayoutId id="2147483860" r:id="rId16"/>
    <p:sldLayoutId id="2147483861" r:id="rId17"/>
    <p:sldLayoutId id="2147483862" r:id="rId18"/>
    <p:sldLayoutId id="2147483863" r:id="rId19"/>
    <p:sldLayoutId id="2147483864" r:id="rId20"/>
    <p:sldLayoutId id="2147483865" r:id="rId21"/>
    <p:sldLayoutId id="2147483866" r:id="rId22"/>
    <p:sldLayoutId id="2147483867" r:id="rId23"/>
    <p:sldLayoutId id="2147483868" r:id="rId24"/>
    <p:sldLayoutId id="2147483869" r:id="rId25"/>
    <p:sldLayoutId id="2147483870" r:id="rId26"/>
    <p:sldLayoutId id="2147483871" r:id="rId27"/>
    <p:sldLayoutId id="2147483872" r:id="rId28"/>
    <p:sldLayoutId id="2147483873" r:id="rId29"/>
    <p:sldLayoutId id="2147483874" r:id="rId30"/>
    <p:sldLayoutId id="2147483875" r:id="rId31"/>
    <p:sldLayoutId id="2147483876" r:id="rId32"/>
    <p:sldLayoutId id="2147483877" r:id="rId33"/>
    <p:sldLayoutId id="2147483878" r:id="rId34"/>
    <p:sldLayoutId id="2147483879" r:id="rId35"/>
    <p:sldLayoutId id="2147483880" r:id="rId36"/>
    <p:sldLayoutId id="2147483881" r:id="rId37"/>
    <p:sldLayoutId id="2147483882" r:id="rId38"/>
    <p:sldLayoutId id="2147483883" r:id="rId39"/>
    <p:sldLayoutId id="2147483884" r:id="rId40"/>
    <p:sldLayoutId id="2147483885" r:id="rId41"/>
    <p:sldLayoutId id="2147483886" r:id="rId42"/>
    <p:sldLayoutId id="2147483887" r:id="rId43"/>
    <p:sldLayoutId id="2147483888" r:id="rId44"/>
    <p:sldLayoutId id="2147483889" r:id="rId45"/>
    <p:sldLayoutId id="2147483890" r:id="rId46"/>
    <p:sldLayoutId id="2147483891" r:id="rId47"/>
    <p:sldLayoutId id="2147483892" r:id="rId48"/>
    <p:sldLayoutId id="2147483893" r:id="rId49"/>
    <p:sldLayoutId id="2147483894" r:id="rId50"/>
    <p:sldLayoutId id="2147483895" r:id="rId51"/>
    <p:sldLayoutId id="2147483896" r:id="rId52"/>
    <p:sldLayoutId id="2147483897" r:id="rId53"/>
    <p:sldLayoutId id="2147483898" r:id="rId54"/>
    <p:sldLayoutId id="2147483899" r:id="rId55"/>
    <p:sldLayoutId id="2147483900" r:id="rId56"/>
    <p:sldLayoutId id="2147483901" r:id="rId57"/>
    <p:sldLayoutId id="2147483902" r:id="rId58"/>
    <p:sldLayoutId id="2147483903" r:id="rId59"/>
    <p:sldLayoutId id="2147483904" r:id="rId60"/>
    <p:sldLayoutId id="2147483905" r:id="rId61"/>
    <p:sldLayoutId id="2147483906" r:id="rId62"/>
    <p:sldLayoutId id="2147483907" r:id="rId63"/>
    <p:sldLayoutId id="2147483908" r:id="rId64"/>
    <p:sldLayoutId id="2147483909" r:id="rId65"/>
    <p:sldLayoutId id="2147483910" r:id="rId66"/>
    <p:sldLayoutId id="2147483911" r:id="rId67"/>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ftr="0" dt="0"/>
  <p:txStyles>
    <p:titleStyle>
      <a:lvl1pPr algn="l" defTabSz="914400" rtl="0" eaLnBrk="1" latinLnBrk="0" hangingPunct="1">
        <a:lnSpc>
          <a:spcPct val="100000"/>
        </a:lnSpc>
        <a:spcBef>
          <a:spcPct val="0"/>
        </a:spcBef>
        <a:buNone/>
        <a:defRPr sz="2400" b="1" kern="1200">
          <a:solidFill>
            <a:srgbClr val="002960"/>
          </a:solidFill>
          <a:latin typeface="+mj-lt"/>
          <a:ea typeface="+mj-ea"/>
          <a:cs typeface="+mj-cs"/>
          <a:sym typeface="Arial" panose="020B0604020202020204" pitchFamily="34" charset="0"/>
        </a:defRPr>
      </a:lvl1pPr>
    </p:titleStyle>
    <p:bodyStyle>
      <a:lvl1pPr marL="0" indent="0" algn="l" defTabSz="914400" rtl="0" eaLnBrk="1" latinLnBrk="0" hangingPunct="1">
        <a:lnSpc>
          <a:spcPct val="110000"/>
        </a:lnSpc>
        <a:spcBef>
          <a:spcPts val="600"/>
        </a:spcBef>
        <a:spcAft>
          <a:spcPts val="300"/>
        </a:spcAft>
        <a:buClr>
          <a:srgbClr val="D6E7FF"/>
        </a:buClr>
        <a:buFont typeface="Arial" panose="020B0604020202020204" pitchFamily="34" charset="0"/>
        <a:buChar char="​"/>
        <a:defRPr lang="en-US" sz="1200" kern="1200">
          <a:solidFill>
            <a:srgbClr val="000000"/>
          </a:solidFill>
          <a:latin typeface="+mn-lt"/>
          <a:ea typeface="+mn-ea"/>
          <a:cs typeface="+mn-cs"/>
          <a:sym typeface="Arial" panose="020B0604020202020204" pitchFamily="34" charset="0"/>
        </a:defRPr>
      </a:lvl1pPr>
      <a:lvl2pPr marL="320040" indent="-219456" algn="l" defTabSz="914400" rtl="0" eaLnBrk="1" latinLnBrk="0" hangingPunct="1">
        <a:lnSpc>
          <a:spcPct val="90000"/>
        </a:lnSpc>
        <a:spcBef>
          <a:spcPts val="0"/>
        </a:spcBef>
        <a:spcAft>
          <a:spcPts val="300"/>
        </a:spcAft>
        <a:buClr>
          <a:srgbClr val="000000"/>
        </a:buClr>
        <a:buFont typeface="Wingdings" panose="05000000000000000000" pitchFamily="2" charset="2"/>
        <a:buChar char="§"/>
        <a:defRPr lang="en-US" sz="1200" kern="1200">
          <a:solidFill>
            <a:srgbClr val="000000"/>
          </a:solidFill>
          <a:latin typeface="+mn-lt"/>
          <a:ea typeface="+mn-ea"/>
          <a:cs typeface="+mn-cs"/>
          <a:sym typeface="Arial" panose="020B0604020202020204" pitchFamily="34" charset="0"/>
        </a:defRPr>
      </a:lvl2pPr>
      <a:lvl3pPr marL="649224" indent="-219456" algn="l" defTabSz="914400" rtl="0" eaLnBrk="1" latinLnBrk="0" hangingPunct="1">
        <a:lnSpc>
          <a:spcPct val="90000"/>
        </a:lnSpc>
        <a:spcBef>
          <a:spcPts val="0"/>
        </a:spcBef>
        <a:spcAft>
          <a:spcPts val="300"/>
        </a:spcAft>
        <a:buClr>
          <a:srgbClr val="000000"/>
        </a:buClr>
        <a:buFont typeface="Arial" panose="020B0604020202020204" pitchFamily="34" charset="0"/>
        <a:buChar char="–"/>
        <a:defRPr lang="en-US" sz="1200" kern="1200">
          <a:solidFill>
            <a:srgbClr val="000000"/>
          </a:solidFill>
          <a:latin typeface="+mn-lt"/>
          <a:ea typeface="+mn-ea"/>
          <a:cs typeface="+mn-cs"/>
          <a:sym typeface="Arial" panose="020B0604020202020204" pitchFamily="34" charset="0"/>
        </a:defRPr>
      </a:lvl3pPr>
      <a:lvl4pPr marL="0" indent="0" algn="l" defTabSz="914400" rtl="0" eaLnBrk="1" latinLnBrk="0" hangingPunct="1">
        <a:lnSpc>
          <a:spcPct val="110000"/>
        </a:lnSpc>
        <a:spcBef>
          <a:spcPts val="300"/>
        </a:spcBef>
        <a:spcAft>
          <a:spcPts val="300"/>
        </a:spcAft>
        <a:buClr>
          <a:srgbClr val="D6E7FF"/>
        </a:buClr>
        <a:buFont typeface="Arial" panose="020B0604020202020204" pitchFamily="34" charset="0"/>
        <a:buChar char="​"/>
        <a:defRPr lang="en-US" sz="1600" b="1" kern="1200">
          <a:solidFill>
            <a:srgbClr val="000000"/>
          </a:solidFill>
          <a:latin typeface="+mn-lt"/>
          <a:ea typeface="+mn-ea"/>
          <a:cs typeface="+mn-cs"/>
          <a:sym typeface="Arial" panose="020B0604020202020204" pitchFamily="34" charset="0"/>
        </a:defRPr>
      </a:lvl4pPr>
      <a:lvl5pPr marL="0" indent="0" algn="l" defTabSz="914400" rtl="0" eaLnBrk="1" latinLnBrk="0" hangingPunct="1">
        <a:lnSpc>
          <a:spcPct val="100000"/>
        </a:lnSpc>
        <a:spcBef>
          <a:spcPts val="0"/>
        </a:spcBef>
        <a:spcAft>
          <a:spcPts val="300"/>
        </a:spcAft>
        <a:buClr>
          <a:srgbClr val="D6E7FF"/>
        </a:buClr>
        <a:buFont typeface="Arial" panose="020B0604020202020204" pitchFamily="34" charset="0"/>
        <a:buChar char="​"/>
        <a:defRPr lang="en-US" sz="1600" b="1" kern="1200" smtClean="0">
          <a:solidFill>
            <a:srgbClr val="000000"/>
          </a:solidFill>
          <a:latin typeface="+mn-lt"/>
          <a:ea typeface="+mn-ea"/>
          <a:cs typeface="+mn-cs"/>
          <a:sym typeface="Arial" panose="020B0604020202020204" pitchFamily="34" charset="0"/>
        </a:defRPr>
      </a:lvl5pPr>
      <a:lvl6pPr marL="269875" indent="-152400" algn="l" defTabSz="914400" rtl="0" eaLnBrk="1" latinLnBrk="0" hangingPunct="1">
        <a:lnSpc>
          <a:spcPct val="90000"/>
        </a:lnSpc>
        <a:spcBef>
          <a:spcPts val="0"/>
        </a:spcBef>
        <a:spcAft>
          <a:spcPts val="600"/>
        </a:spcAft>
        <a:buClr>
          <a:srgbClr val="000000"/>
        </a:buClr>
        <a:buFont typeface="Wingdings" panose="05000000000000000000" pitchFamily="2" charset="2"/>
        <a:buChar char="§"/>
        <a:defRPr lang="en-US" sz="1600" kern="1200" smtClean="0">
          <a:solidFill>
            <a:srgbClr val="000000"/>
          </a:solidFill>
          <a:latin typeface="+mn-lt"/>
          <a:ea typeface="+mn-ea"/>
          <a:cs typeface="+mn-cs"/>
          <a:sym typeface="Arial" panose="020B0604020202020204" pitchFamily="34" charset="0"/>
        </a:defRPr>
      </a:lvl6pPr>
      <a:lvl7pPr marL="0" indent="0" algn="l" defTabSz="914400" rtl="0" eaLnBrk="1" latinLnBrk="0" hangingPunct="1">
        <a:lnSpc>
          <a:spcPct val="90000"/>
        </a:lnSpc>
        <a:spcBef>
          <a:spcPts val="900"/>
        </a:spcBef>
        <a:spcAft>
          <a:spcPts val="900"/>
        </a:spcAft>
        <a:buClr>
          <a:srgbClr val="D6E7FF"/>
        </a:buClr>
        <a:buFont typeface="Arial" panose="020B0604020202020204" pitchFamily="34" charset="0"/>
        <a:buChar char="​"/>
        <a:defRPr lang="en-US" sz="4400" kern="1200" baseline="0" smtClean="0">
          <a:solidFill>
            <a:srgbClr val="000000"/>
          </a:solidFill>
          <a:latin typeface="+mn-lt"/>
          <a:ea typeface="+mn-ea"/>
          <a:cs typeface="+mn-cs"/>
          <a:sym typeface="Arial" panose="020B0604020202020204" pitchFamily="34" charset="0"/>
        </a:defRPr>
      </a:lvl7pPr>
      <a:lvl8pPr marL="0" indent="0" algn="l" defTabSz="914400" rtl="0" eaLnBrk="1" latinLnBrk="0" hangingPunct="1">
        <a:lnSpc>
          <a:spcPct val="90000"/>
        </a:lnSpc>
        <a:spcBef>
          <a:spcPts val="900"/>
        </a:spcBef>
        <a:spcAft>
          <a:spcPts val="0"/>
        </a:spcAft>
        <a:buClr>
          <a:srgbClr val="D6E7FF"/>
        </a:buClr>
        <a:buFont typeface="Arial" panose="020B0604020202020204" pitchFamily="34" charset="0"/>
        <a:buChar char="​"/>
        <a:defRPr lang="en-US" sz="5400" b="1" kern="1200" baseline="0" smtClean="0">
          <a:solidFill>
            <a:srgbClr val="000000"/>
          </a:solidFill>
          <a:latin typeface="+mn-lt"/>
          <a:ea typeface="+mn-ea"/>
          <a:cs typeface="+mn-cs"/>
          <a:sym typeface="Arial" panose="020B0604020202020204" pitchFamily="34" charset="0"/>
        </a:defRPr>
      </a:lvl8pPr>
      <a:lvl9pPr marL="0" indent="0" algn="l" defTabSz="914400" rtl="0" eaLnBrk="1" latinLnBrk="0" hangingPunct="1">
        <a:lnSpc>
          <a:spcPct val="100000"/>
        </a:lnSpc>
        <a:spcBef>
          <a:spcPts val="0"/>
        </a:spcBef>
        <a:spcAft>
          <a:spcPts val="900"/>
        </a:spcAft>
        <a:buClr>
          <a:srgbClr val="D6E7FF"/>
        </a:buClr>
        <a:buFont typeface="Arial" panose="020B0604020202020204" pitchFamily="34" charset="0"/>
        <a:buChar char="​"/>
        <a:defRPr lang="en-US" sz="2400" b="1" kern="1200" baseline="0" dirty="0">
          <a:solidFill>
            <a:srgbClr val="000000"/>
          </a:solidFill>
          <a:latin typeface="+mn-lt"/>
          <a:ea typeface="+mn-ea"/>
          <a:cs typeface="+mn-cs"/>
          <a:sym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224">
          <p15:clr>
            <a:srgbClr val="F26B43"/>
          </p15:clr>
        </p15:guide>
        <p15:guide id="2" pos="396">
          <p15:clr>
            <a:srgbClr val="F26B43"/>
          </p15:clr>
        </p15:guide>
        <p15:guide id="3" pos="7284">
          <p15:clr>
            <a:srgbClr val="F26B43"/>
          </p15:clr>
        </p15:guide>
        <p15:guide id="4" orient="horz" pos="3792">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3"/>
          <p:cNvSpPr>
            <a:spLocks noGrp="1" noChangeArrowheads="1"/>
          </p:cNvSpPr>
          <p:nvPr>
            <p:ph type="body" idx="1"/>
          </p:nvPr>
        </p:nvSpPr>
        <p:spPr bwMode="auto">
          <a:xfrm>
            <a:off x="711200" y="1524001"/>
            <a:ext cx="10795000" cy="47545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30" name="Rectangle 6"/>
          <p:cNvSpPr>
            <a:spLocks noGrp="1" noChangeArrowheads="1"/>
          </p:cNvSpPr>
          <p:nvPr>
            <p:ph type="sldNum" sz="quarter" idx="4"/>
          </p:nvPr>
        </p:nvSpPr>
        <p:spPr bwMode="auto">
          <a:xfrm>
            <a:off x="9017000" y="6305550"/>
            <a:ext cx="2641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0" i="1" dirty="0" smtClean="0"/>
            </a:lvl1pPr>
          </a:lstStyle>
          <a:p>
            <a:pPr>
              <a:defRPr/>
            </a:pPr>
            <a:fld id="{63B5F9BB-FB3C-4793-8812-3A3B4A155613}" type="slidenum">
              <a:rPr lang="en-US" smtClean="0"/>
              <a:pPr>
                <a:defRPr/>
              </a:pPr>
              <a:t>‹#›</a:t>
            </a:fld>
            <a:endParaRPr lang="en-US"/>
          </a:p>
        </p:txBody>
      </p:sp>
      <p:sp>
        <p:nvSpPr>
          <p:cNvPr id="1031" name="Rectangle 7"/>
          <p:cNvSpPr>
            <a:spLocks noChangeArrowheads="1"/>
          </p:cNvSpPr>
          <p:nvPr/>
        </p:nvSpPr>
        <p:spPr bwMode="auto">
          <a:xfrm>
            <a:off x="0" y="1"/>
            <a:ext cx="12192000" cy="1311275"/>
          </a:xfrm>
          <a:prstGeom prst="rect">
            <a:avLst/>
          </a:prstGeom>
          <a:solidFill>
            <a:srgbClr val="55709D"/>
          </a:solidFill>
          <a:ln w="9525">
            <a:noFill/>
            <a:miter lim="800000"/>
            <a:headEnd/>
            <a:tailEnd/>
          </a:ln>
          <a:effectLst/>
        </p:spPr>
        <p:txBody>
          <a:bodyPr tIns="320040" bIns="320040" anchor="ctr"/>
          <a:lstStyle/>
          <a:p>
            <a:pPr algn="ctr">
              <a:defRPr/>
            </a:pPr>
            <a:endParaRPr lang="en-US" sz="4400" b="0">
              <a:solidFill>
                <a:schemeClr val="tx2"/>
              </a:solidFill>
            </a:endParaRPr>
          </a:p>
        </p:txBody>
      </p:sp>
    </p:spTree>
    <p:extLst>
      <p:ext uri="{BB962C8B-B14F-4D97-AF65-F5344CB8AC3E}">
        <p14:creationId xmlns:p14="http://schemas.microsoft.com/office/powerpoint/2010/main" val="891885276"/>
      </p:ext>
    </p:extLst>
  </p:cSld>
  <p:clrMap bg1="lt1" tx1="dk1" bg2="lt2" tx2="dk2" accent1="accent1" accent2="accent2" accent3="accent3" accent4="accent4" accent5="accent5" accent6="accent6" hlink="hlink" folHlink="folHlink"/>
  <p:sldLayoutIdLst>
    <p:sldLayoutId id="2147483928" r:id="rId1"/>
    <p:sldLayoutId id="2147483929" r:id="rId2"/>
    <p:sldLayoutId id="2147483930" r:id="rId3"/>
    <p:sldLayoutId id="2147483931" r:id="rId4"/>
    <p:sldLayoutId id="2147483932" r:id="rId5"/>
    <p:sldLayoutId id="2147483933" r:id="rId6"/>
    <p:sldLayoutId id="2147483934" r:id="rId7"/>
    <p:sldLayoutId id="2147483935" r:id="rId8"/>
    <p:sldLayoutId id="2147483941" r:id="rId9"/>
  </p:sldLayoutIdLst>
  <p:hf hdr="0"/>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buChar char="•"/>
        <a:defRPr sz="2200">
          <a:solidFill>
            <a:schemeClr val="tx1"/>
          </a:solidFill>
          <a:latin typeface="Calibri" pitchFamily="34" charset="0"/>
          <a:ea typeface="+mn-ea"/>
          <a:cs typeface="+mn-cs"/>
        </a:defRPr>
      </a:lvl1pPr>
      <a:lvl2pPr marL="742950" indent="-285750" algn="l" rtl="0" eaLnBrk="1" fontAlgn="base" hangingPunct="1">
        <a:spcBef>
          <a:spcPct val="20000"/>
        </a:spcBef>
        <a:spcAft>
          <a:spcPct val="0"/>
        </a:spcAft>
        <a:buChar char="–"/>
        <a:defRPr>
          <a:solidFill>
            <a:schemeClr val="tx1"/>
          </a:solidFill>
          <a:latin typeface="Calibri" pitchFamily="34" charset="0"/>
        </a:defRPr>
      </a:lvl2pPr>
      <a:lvl3pPr marL="1143000" indent="-228600" algn="l" rtl="0" eaLnBrk="1" fontAlgn="base" hangingPunct="1">
        <a:spcBef>
          <a:spcPct val="20000"/>
        </a:spcBef>
        <a:spcAft>
          <a:spcPct val="0"/>
        </a:spcAft>
        <a:buFont typeface="Courier New" pitchFamily="49" charset="0"/>
        <a:buChar char="o"/>
        <a:defRPr sz="1600">
          <a:solidFill>
            <a:schemeClr val="tx1"/>
          </a:solidFill>
          <a:latin typeface="Calibri" pitchFamily="34" charset="0"/>
        </a:defRPr>
      </a:lvl3pPr>
      <a:lvl4pPr marL="1600200" indent="-228600" algn="l" rtl="0" eaLnBrk="1" fontAlgn="base" hangingPunct="1">
        <a:spcBef>
          <a:spcPct val="20000"/>
        </a:spcBef>
        <a:spcAft>
          <a:spcPct val="0"/>
        </a:spcAft>
        <a:buFont typeface="Wingdings" pitchFamily="2" charset="2"/>
        <a:buChar char="§"/>
        <a:defRPr sz="1400">
          <a:solidFill>
            <a:schemeClr val="tx1"/>
          </a:solidFill>
          <a:latin typeface="Calibri" pitchFamily="34" charset="0"/>
        </a:defRPr>
      </a:lvl4pPr>
      <a:lvl5pPr marL="2057400" indent="-228600" algn="l" rtl="0" eaLnBrk="1" fontAlgn="base" hangingPunct="1">
        <a:spcBef>
          <a:spcPct val="20000"/>
        </a:spcBef>
        <a:spcAft>
          <a:spcPct val="0"/>
        </a:spcAft>
        <a:buChar char="»"/>
        <a:defRPr sz="1200">
          <a:solidFill>
            <a:schemeClr val="tx1"/>
          </a:solidFill>
          <a:latin typeface="Calibri" pitchFamily="34"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3"/>
          <p:cNvSpPr>
            <a:spLocks noGrp="1" noChangeArrowheads="1"/>
          </p:cNvSpPr>
          <p:nvPr>
            <p:ph type="body" idx="1"/>
          </p:nvPr>
        </p:nvSpPr>
        <p:spPr bwMode="auto">
          <a:xfrm>
            <a:off x="711200" y="1524001"/>
            <a:ext cx="10795000" cy="47545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30" name="Rectangle 6"/>
          <p:cNvSpPr>
            <a:spLocks noGrp="1" noChangeArrowheads="1"/>
          </p:cNvSpPr>
          <p:nvPr>
            <p:ph type="sldNum" sz="quarter" idx="4"/>
          </p:nvPr>
        </p:nvSpPr>
        <p:spPr bwMode="auto">
          <a:xfrm>
            <a:off x="9017000" y="6305550"/>
            <a:ext cx="2641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0" i="1" dirty="0" smtClean="0"/>
            </a:lvl1pPr>
          </a:lstStyle>
          <a:p>
            <a:pPr>
              <a:defRPr/>
            </a:pPr>
            <a:fld id="{63B5F9BB-FB3C-4793-8812-3A3B4A155613}" type="slidenum">
              <a:rPr lang="en-US" smtClean="0"/>
              <a:pPr>
                <a:defRPr/>
              </a:pPr>
              <a:t>‹#›</a:t>
            </a:fld>
            <a:endParaRPr lang="en-US"/>
          </a:p>
        </p:txBody>
      </p:sp>
      <p:sp>
        <p:nvSpPr>
          <p:cNvPr id="1031" name="Rectangle 7"/>
          <p:cNvSpPr>
            <a:spLocks noChangeArrowheads="1"/>
          </p:cNvSpPr>
          <p:nvPr/>
        </p:nvSpPr>
        <p:spPr bwMode="auto">
          <a:xfrm>
            <a:off x="0" y="1"/>
            <a:ext cx="12192000" cy="1311275"/>
          </a:xfrm>
          <a:prstGeom prst="rect">
            <a:avLst/>
          </a:prstGeom>
          <a:solidFill>
            <a:srgbClr val="55709D"/>
          </a:solidFill>
          <a:ln w="9525">
            <a:noFill/>
            <a:miter lim="800000"/>
            <a:headEnd/>
            <a:tailEnd/>
          </a:ln>
          <a:effectLst/>
        </p:spPr>
        <p:txBody>
          <a:bodyPr tIns="320040" bIns="320040" anchor="ctr"/>
          <a:lstStyle/>
          <a:p>
            <a:pPr algn="ctr">
              <a:defRPr/>
            </a:pPr>
            <a:endParaRPr lang="en-US" sz="4400" b="0">
              <a:solidFill>
                <a:schemeClr val="tx2"/>
              </a:solidFill>
            </a:endParaRPr>
          </a:p>
        </p:txBody>
      </p:sp>
    </p:spTree>
    <p:extLst>
      <p:ext uri="{BB962C8B-B14F-4D97-AF65-F5344CB8AC3E}">
        <p14:creationId xmlns:p14="http://schemas.microsoft.com/office/powerpoint/2010/main" val="3490431860"/>
      </p:ext>
    </p:extLst>
  </p:cSld>
  <p:clrMap bg1="lt1" tx1="dk1" bg2="lt2" tx2="dk2" accent1="accent1" accent2="accent2" accent3="accent3" accent4="accent4" accent5="accent5" accent6="accent6" hlink="hlink" folHlink="folHlink"/>
  <p:sldLayoutIdLst>
    <p:sldLayoutId id="2147484012" r:id="rId1"/>
    <p:sldLayoutId id="2147484013" r:id="rId2"/>
    <p:sldLayoutId id="2147484014" r:id="rId3"/>
    <p:sldLayoutId id="2147484015" r:id="rId4"/>
    <p:sldLayoutId id="2147484016" r:id="rId5"/>
    <p:sldLayoutId id="2147484017" r:id="rId6"/>
    <p:sldLayoutId id="2147484018" r:id="rId7"/>
    <p:sldLayoutId id="2147484019" r:id="rId8"/>
    <p:sldLayoutId id="2147484024" r:id="rId9"/>
    <p:sldLayoutId id="2147483760" r:id="rId10"/>
  </p:sldLayoutIdLst>
  <p:hf hdr="0"/>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buChar char="•"/>
        <a:defRPr sz="2200">
          <a:solidFill>
            <a:schemeClr val="tx1"/>
          </a:solidFill>
          <a:latin typeface="Calibri" pitchFamily="34" charset="0"/>
          <a:ea typeface="+mn-ea"/>
          <a:cs typeface="+mn-cs"/>
        </a:defRPr>
      </a:lvl1pPr>
      <a:lvl2pPr marL="742950" indent="-285750" algn="l" rtl="0" eaLnBrk="1" fontAlgn="base" hangingPunct="1">
        <a:spcBef>
          <a:spcPct val="20000"/>
        </a:spcBef>
        <a:spcAft>
          <a:spcPct val="0"/>
        </a:spcAft>
        <a:buChar char="–"/>
        <a:defRPr>
          <a:solidFill>
            <a:schemeClr val="tx1"/>
          </a:solidFill>
          <a:latin typeface="Calibri" pitchFamily="34" charset="0"/>
        </a:defRPr>
      </a:lvl2pPr>
      <a:lvl3pPr marL="1143000" indent="-228600" algn="l" rtl="0" eaLnBrk="1" fontAlgn="base" hangingPunct="1">
        <a:spcBef>
          <a:spcPct val="20000"/>
        </a:spcBef>
        <a:spcAft>
          <a:spcPct val="0"/>
        </a:spcAft>
        <a:buFont typeface="Courier New" pitchFamily="49" charset="0"/>
        <a:buChar char="o"/>
        <a:defRPr sz="1600">
          <a:solidFill>
            <a:schemeClr val="tx1"/>
          </a:solidFill>
          <a:latin typeface="Calibri" pitchFamily="34" charset="0"/>
        </a:defRPr>
      </a:lvl3pPr>
      <a:lvl4pPr marL="1600200" indent="-228600" algn="l" rtl="0" eaLnBrk="1" fontAlgn="base" hangingPunct="1">
        <a:spcBef>
          <a:spcPct val="20000"/>
        </a:spcBef>
        <a:spcAft>
          <a:spcPct val="0"/>
        </a:spcAft>
        <a:buFont typeface="Wingdings" pitchFamily="2" charset="2"/>
        <a:buChar char="§"/>
        <a:defRPr sz="1400">
          <a:solidFill>
            <a:schemeClr val="tx1"/>
          </a:solidFill>
          <a:latin typeface="Calibri" pitchFamily="34" charset="0"/>
        </a:defRPr>
      </a:lvl4pPr>
      <a:lvl5pPr marL="2057400" indent="-228600" algn="l" rtl="0" eaLnBrk="1" fontAlgn="base" hangingPunct="1">
        <a:spcBef>
          <a:spcPct val="20000"/>
        </a:spcBef>
        <a:spcAft>
          <a:spcPct val="0"/>
        </a:spcAft>
        <a:buChar char="»"/>
        <a:defRPr sz="1200">
          <a:solidFill>
            <a:schemeClr val="tx1"/>
          </a:solidFill>
          <a:latin typeface="Calibri" pitchFamily="34"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091A489-B004-7E9A-FC3E-A73AC706F18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751863B-7ABA-3FD9-A684-7AB45D2B694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C4A4389-DAE5-4F37-C9D3-E5024BF9B7C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0B46308-6F4F-42A2-8358-56B40CCE3CD6}" type="datetimeFigureOut">
              <a:rPr lang="en-US" smtClean="0"/>
              <a:t>7/29/2026</a:t>
            </a:fld>
            <a:endParaRPr lang="en-US"/>
          </a:p>
        </p:txBody>
      </p:sp>
      <p:sp>
        <p:nvSpPr>
          <p:cNvPr id="5" name="Footer Placeholder 4">
            <a:extLst>
              <a:ext uri="{FF2B5EF4-FFF2-40B4-BE49-F238E27FC236}">
                <a16:creationId xmlns:a16="http://schemas.microsoft.com/office/drawing/2014/main" id="{F670BDB1-D612-34BA-8C3B-B8EB2DFA7C0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468AAA08-FF27-C37A-6D15-78F87925641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B3D39FD-6631-4D38-A391-F5145C3B8F81}" type="slidenum">
              <a:rPr lang="en-US" smtClean="0"/>
              <a:t>‹#›</a:t>
            </a:fld>
            <a:endParaRPr lang="en-US"/>
          </a:p>
        </p:txBody>
      </p:sp>
    </p:spTree>
    <p:extLst>
      <p:ext uri="{BB962C8B-B14F-4D97-AF65-F5344CB8AC3E}">
        <p14:creationId xmlns:p14="http://schemas.microsoft.com/office/powerpoint/2010/main" val="4222041271"/>
      </p:ext>
    </p:extLst>
  </p:cSld>
  <p:clrMap bg1="lt1" tx1="dk1" bg2="lt2" tx2="dk2" accent1="accent1" accent2="accent2" accent3="accent3" accent4="accent4" accent5="accent5" accent6="accent6" hlink="hlink" folHlink="folHlink"/>
  <p:sldLayoutIdLst>
    <p:sldLayoutId id="2147484026" r:id="rId1"/>
    <p:sldLayoutId id="2147484027" r:id="rId2"/>
    <p:sldLayoutId id="2147484028" r:id="rId3"/>
    <p:sldLayoutId id="2147484029" r:id="rId4"/>
    <p:sldLayoutId id="2147484030" r:id="rId5"/>
    <p:sldLayoutId id="2147484031" r:id="rId6"/>
    <p:sldLayoutId id="2147484032" r:id="rId7"/>
    <p:sldLayoutId id="2147484033" r:id="rId8"/>
    <p:sldLayoutId id="2147484034" r:id="rId9"/>
    <p:sldLayoutId id="2147484035" r:id="rId10"/>
    <p:sldLayoutId id="2147484036" r:id="rId11"/>
    <p:sldLayoutId id="2147484037" r:id="rId12"/>
    <p:sldLayoutId id="2147484038" r:id="rId13"/>
    <p:sldLayoutId id="2147484072" r:id="rId14"/>
    <p:sldLayoutId id="2147484073" r:id="rId15"/>
    <p:sldLayoutId id="2147484074" r:id="rId16"/>
    <p:sldLayoutId id="2147484075" r:id="rId17"/>
    <p:sldLayoutId id="2147484076" r:id="rId18"/>
    <p:sldLayoutId id="2147484077" r:id="rId19"/>
    <p:sldLayoutId id="2147484078" r:id="rId2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xml"/><Relationship Id="rId1" Type="http://schemas.openxmlformats.org/officeDocument/2006/relationships/slideLayout" Target="../slideLayouts/slideLayout77.xml"/><Relationship Id="rId4" Type="http://schemas.openxmlformats.org/officeDocument/2006/relationships/image" Target="../media/image28.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9.xml"/></Relationships>
</file>

<file path=ppt/slides/_rels/slide1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2.xml"/><Relationship Id="rId1" Type="http://schemas.openxmlformats.org/officeDocument/2006/relationships/slideLayout" Target="../slideLayouts/slideLayout78.xml"/></Relationships>
</file>

<file path=ppt/slides/_rels/slide1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3.xml"/><Relationship Id="rId1" Type="http://schemas.openxmlformats.org/officeDocument/2006/relationships/slideLayout" Target="../slideLayouts/slideLayout78.xml"/><Relationship Id="rId4" Type="http://schemas.openxmlformats.org/officeDocument/2006/relationships/image" Target="../media/image39.png"/></Relationships>
</file>

<file path=ppt/slides/_rels/slide14.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hyperlink" Target="https://drive.google.com/file/d/1BS0a03LsUu17oYrZicpFcx6sqrWTW9by/view?usp=drive_link" TargetMode="External"/><Relationship Id="rId2" Type="http://schemas.openxmlformats.org/officeDocument/2006/relationships/notesSlide" Target="../notesSlides/notesSlide14.xml"/><Relationship Id="rId1" Type="http://schemas.openxmlformats.org/officeDocument/2006/relationships/slideLayout" Target="../slideLayouts/slideLayout93.xml"/><Relationship Id="rId6" Type="http://schemas.openxmlformats.org/officeDocument/2006/relationships/hyperlink" Target="https://drive.google.com/file/d/1_OcVgI4kvDnUttq1lzsaTHjFRi-kUabD/view?usp=drive_link" TargetMode="External"/><Relationship Id="rId5" Type="http://schemas.openxmlformats.org/officeDocument/2006/relationships/hyperlink" Target="https://drive.google.com/file/d/1ZAgxXUxIpyfXB75v8lr9aCnsrW7_oauR/view?usp=drive_link" TargetMode="External"/><Relationship Id="rId4" Type="http://schemas.openxmlformats.org/officeDocument/2006/relationships/hyperlink" Target="https://drive.google.com/file/d/1bTIgtSHUvwV5x8tr3h3dgavseup1RkTW/view?usp=drive_link"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8.xml"/></Relationships>
</file>

<file path=ppt/slides/_rels/slide17.xml.rels><?xml version="1.0" encoding="UTF-8" standalone="yes"?>
<Relationships xmlns="http://schemas.openxmlformats.org/package/2006/relationships"><Relationship Id="rId3" Type="http://schemas.openxmlformats.org/officeDocument/2006/relationships/hyperlink" Target="https://www.mass.gov/turn-your-compassion-into-your-career" TargetMode="External"/><Relationship Id="rId2" Type="http://schemas.openxmlformats.org/officeDocument/2006/relationships/notesSlide" Target="../notesSlides/notesSlide17.xml"/><Relationship Id="rId1" Type="http://schemas.openxmlformats.org/officeDocument/2006/relationships/slideLayout" Target="../slideLayouts/slideLayout78.xml"/><Relationship Id="rId4" Type="http://schemas.openxmlformats.org/officeDocument/2006/relationships/image" Target="../media/image41.jpe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8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9.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8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8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9.xml"/></Relationships>
</file>

<file path=ppt/slides/_rels/slide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xml"/><Relationship Id="rId1" Type="http://schemas.openxmlformats.org/officeDocument/2006/relationships/slideLayout" Target="../slideLayouts/slideLayout78.xml"/><Relationship Id="rId4" Type="http://schemas.openxmlformats.org/officeDocument/2006/relationships/hyperlink" Target="https://www.mass.gov/news/healey-driscoll-administration-announces-45m-in-annual-grants-for-community-based-behavioral-health-programs"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8.xml"/></Relationships>
</file>

<file path=ppt/slides/_rels/slide8.xml.rels><?xml version="1.0" encoding="UTF-8" standalone="yes"?>
<Relationships xmlns="http://schemas.openxmlformats.org/package/2006/relationships"><Relationship Id="rId8" Type="http://schemas.openxmlformats.org/officeDocument/2006/relationships/image" Target="../media/image35.svg"/><Relationship Id="rId3" Type="http://schemas.openxmlformats.org/officeDocument/2006/relationships/image" Target="../media/image30.gif"/><Relationship Id="rId7" Type="http://schemas.openxmlformats.org/officeDocument/2006/relationships/image" Target="../media/image34.svg"/><Relationship Id="rId2" Type="http://schemas.openxmlformats.org/officeDocument/2006/relationships/notesSlide" Target="../notesSlides/notesSlide8.xml"/><Relationship Id="rId1" Type="http://schemas.openxmlformats.org/officeDocument/2006/relationships/slideLayout" Target="../slideLayouts/slideLayout78.xml"/><Relationship Id="rId6" Type="http://schemas.openxmlformats.org/officeDocument/2006/relationships/image" Target="../media/image33.svg"/><Relationship Id="rId5" Type="http://schemas.openxmlformats.org/officeDocument/2006/relationships/image" Target="../media/image32.svg"/><Relationship Id="rId4" Type="http://schemas.openxmlformats.org/officeDocument/2006/relationships/image" Target="../media/image31.svg"/><Relationship Id="rId9" Type="http://schemas.openxmlformats.org/officeDocument/2006/relationships/image" Target="../media/image36.sv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FA966612-19D8-9445-CC69-F6917EA47570}"/>
              </a:ext>
            </a:extLst>
          </p:cNvPr>
          <p:cNvSpPr>
            <a:spLocks noGrp="1"/>
          </p:cNvSpPr>
          <p:nvPr>
            <p:ph type="subTitle" idx="1"/>
          </p:nvPr>
        </p:nvSpPr>
        <p:spPr>
          <a:xfrm>
            <a:off x="1828800" y="3655724"/>
            <a:ext cx="8534400" cy="1447800"/>
          </a:xfrm>
        </p:spPr>
        <p:txBody>
          <a:bodyPr/>
          <a:lstStyle/>
          <a:p>
            <a:r>
              <a:rPr lang="en-US" sz="2400" b="1" kern="1200">
                <a:solidFill>
                  <a:srgbClr val="55709D"/>
                </a:solidFill>
                <a:latin typeface="Arial" panose="020B0604020202020204"/>
              </a:rPr>
              <a:t>Update for the Community Behavioral Health Promotion and Prevention Commission</a:t>
            </a:r>
          </a:p>
          <a:p>
            <a:endParaRPr lang="en-US" sz="2400" b="1" kern="1200">
              <a:solidFill>
                <a:srgbClr val="2E3558"/>
              </a:solidFill>
              <a:latin typeface="Arial" panose="020B0604020202020204"/>
            </a:endParaRPr>
          </a:p>
          <a:p>
            <a:r>
              <a:rPr lang="en-US" sz="2400" b="1" kern="1200">
                <a:solidFill>
                  <a:srgbClr val="55709D"/>
                </a:solidFill>
                <a:latin typeface="Arial" panose="020B0604020202020204"/>
              </a:rPr>
              <a:t>July 9, 2026</a:t>
            </a:r>
            <a:endParaRPr lang="en-US"/>
          </a:p>
          <a:p>
            <a:endParaRPr lang="en-US" sz="2400" b="1">
              <a:solidFill>
                <a:srgbClr val="2E3558"/>
              </a:solidFill>
              <a:latin typeface="Arial" panose="020B0604020202020204"/>
            </a:endParaRPr>
          </a:p>
          <a:p>
            <a:endParaRPr lang="en-US"/>
          </a:p>
        </p:txBody>
      </p:sp>
      <p:sp>
        <p:nvSpPr>
          <p:cNvPr id="4" name="Title 3">
            <a:extLst>
              <a:ext uri="{FF2B5EF4-FFF2-40B4-BE49-F238E27FC236}">
                <a16:creationId xmlns:a16="http://schemas.microsoft.com/office/drawing/2014/main" id="{D5C4997D-650C-A29B-2D42-F1200E2C135B}"/>
              </a:ext>
            </a:extLst>
          </p:cNvPr>
          <p:cNvSpPr>
            <a:spLocks noGrp="1"/>
          </p:cNvSpPr>
          <p:nvPr>
            <p:ph type="ctrTitle" idx="4294967295"/>
          </p:nvPr>
        </p:nvSpPr>
        <p:spPr>
          <a:xfrm>
            <a:off x="324897" y="2426678"/>
            <a:ext cx="11684000" cy="748601"/>
          </a:xfrm>
          <a:prstGeom prst="rect">
            <a:avLst/>
          </a:prstGeom>
        </p:spPr>
        <p:txBody>
          <a:bodyPr/>
          <a:lstStyle/>
          <a:p>
            <a:r>
              <a:rPr lang="en-US" sz="3400" b="1">
                <a:solidFill>
                  <a:srgbClr val="374967"/>
                </a:solidFill>
              </a:rPr>
              <a:t>Office of Behavioral Health Promotion and Prevention</a:t>
            </a:r>
            <a:endParaRPr lang="en-US" sz="3400">
              <a:solidFill>
                <a:srgbClr val="374967"/>
              </a:solidFill>
            </a:endParaRPr>
          </a:p>
        </p:txBody>
      </p:sp>
      <p:cxnSp>
        <p:nvCxnSpPr>
          <p:cNvPr id="5" name="Straight Connector 4">
            <a:extLst>
              <a:ext uri="{FF2B5EF4-FFF2-40B4-BE49-F238E27FC236}">
                <a16:creationId xmlns:a16="http://schemas.microsoft.com/office/drawing/2014/main" id="{8CC92932-244D-12E0-62DB-9D5F516F8725}"/>
              </a:ext>
            </a:extLst>
          </p:cNvPr>
          <p:cNvCxnSpPr>
            <a:cxnSpLocks/>
          </p:cNvCxnSpPr>
          <p:nvPr/>
        </p:nvCxnSpPr>
        <p:spPr>
          <a:xfrm>
            <a:off x="693019" y="3141323"/>
            <a:ext cx="10983166" cy="0"/>
          </a:xfrm>
          <a:prstGeom prst="line">
            <a:avLst/>
          </a:prstGeom>
          <a:ln w="63500">
            <a:solidFill>
              <a:srgbClr val="374967"/>
            </a:solidFill>
          </a:ln>
          <a:effectLst/>
        </p:spPr>
        <p:style>
          <a:lnRef idx="3">
            <a:schemeClr val="accent1"/>
          </a:lnRef>
          <a:fillRef idx="0">
            <a:schemeClr val="accent1"/>
          </a:fillRef>
          <a:effectRef idx="2">
            <a:schemeClr val="accent1"/>
          </a:effectRef>
          <a:fontRef idx="minor">
            <a:schemeClr val="tx1"/>
          </a:fontRef>
        </p:style>
      </p:cxnSp>
      <p:sp>
        <p:nvSpPr>
          <p:cNvPr id="2" name="TextBox 1">
            <a:extLst>
              <a:ext uri="{FF2B5EF4-FFF2-40B4-BE49-F238E27FC236}">
                <a16:creationId xmlns:a16="http://schemas.microsoft.com/office/drawing/2014/main" id="{4434AD42-446D-9C40-71C6-A073A6A85306}"/>
              </a:ext>
            </a:extLst>
          </p:cNvPr>
          <p:cNvSpPr txBox="1"/>
          <p:nvPr/>
        </p:nvSpPr>
        <p:spPr>
          <a:xfrm>
            <a:off x="415008" y="6249761"/>
            <a:ext cx="7153089" cy="53340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defTabSz="914400" rtl="0" eaLnBrk="1" fontAlgn="base" latinLnBrk="0" hangingPunct="1">
              <a:lnSpc>
                <a:spcPct val="100000"/>
              </a:lnSpc>
              <a:spcBef>
                <a:spcPct val="0"/>
              </a:spcBef>
              <a:spcAft>
                <a:spcPct val="0"/>
              </a:spcAft>
              <a:buClrTx/>
              <a:buSzTx/>
              <a:buFontTx/>
              <a:buNone/>
              <a:tabLst/>
              <a:defRPr/>
            </a:pPr>
            <a:r>
              <a:rPr lang="en-US" sz="1200" b="1">
                <a:solidFill>
                  <a:srgbClr val="374967"/>
                </a:solidFill>
                <a:latin typeface="Arial" panose="020B0604020202020204"/>
              </a:rPr>
              <a:t>DRAFT &amp; CONFIDENTIAL; FOR POLICY DEVELOPMENT PURPOSES ONLY</a:t>
            </a:r>
            <a:endParaRPr kumimoji="0" lang="en-US" sz="1200" b="1" i="0" u="none" strike="noStrike" kern="1200" cap="none" spc="0" normalizeH="0" baseline="0" noProof="0">
              <a:ln>
                <a:noFill/>
              </a:ln>
              <a:solidFill>
                <a:srgbClr val="374967"/>
              </a:solidFill>
              <a:effectLst/>
              <a:uLnTx/>
              <a:uFillTx/>
              <a:latin typeface="Arial" panose="020B0604020202020204"/>
              <a:ea typeface="+mn-ea"/>
              <a:cs typeface="+mn-cs"/>
            </a:endParaRPr>
          </a:p>
        </p:txBody>
      </p:sp>
      <p:pic>
        <p:nvPicPr>
          <p:cNvPr id="6" name="Picture 2">
            <a:extLst>
              <a:ext uri="{FF2B5EF4-FFF2-40B4-BE49-F238E27FC236}">
                <a16:creationId xmlns:a16="http://schemas.microsoft.com/office/drawing/2014/main" id="{EC7E4845-BE90-598D-4323-FF713218D1F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0614" r="-119" b="10235"/>
          <a:stretch>
            <a:fillRect/>
          </a:stretch>
        </p:blipFill>
        <p:spPr bwMode="auto">
          <a:xfrm>
            <a:off x="8448134" y="6142947"/>
            <a:ext cx="2048729" cy="56406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a:extLst>
              <a:ext uri="{FF2B5EF4-FFF2-40B4-BE49-F238E27FC236}">
                <a16:creationId xmlns:a16="http://schemas.microsoft.com/office/drawing/2014/main" id="{F3C64954-29BB-4BF1-097C-34AFC57B816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94422" y="6152444"/>
            <a:ext cx="1552821" cy="5664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48549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CFFE25-BBF0-DE6A-8C6A-3B475A9905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13476E-22FD-77B5-169F-165D2100AF06}"/>
              </a:ext>
            </a:extLst>
          </p:cNvPr>
          <p:cNvSpPr>
            <a:spLocks noGrp="1"/>
          </p:cNvSpPr>
          <p:nvPr>
            <p:ph type="title"/>
          </p:nvPr>
        </p:nvSpPr>
        <p:spPr>
          <a:xfrm>
            <a:off x="545910" y="0"/>
            <a:ext cx="9079170" cy="1295400"/>
          </a:xfrm>
        </p:spPr>
        <p:txBody>
          <a:bodyPr lIns="91440" tIns="45720" rIns="91440" bIns="45720" anchor="ctr"/>
          <a:lstStyle/>
          <a:p>
            <a:r>
              <a:rPr lang="en-US" i="0"/>
              <a:t>Next Steps for the Grant Program </a:t>
            </a:r>
            <a:endParaRPr lang="en-US"/>
          </a:p>
        </p:txBody>
      </p:sp>
      <p:sp>
        <p:nvSpPr>
          <p:cNvPr id="5" name="Circle">
            <a:extLst>
              <a:ext uri="{FF2B5EF4-FFF2-40B4-BE49-F238E27FC236}">
                <a16:creationId xmlns:a16="http://schemas.microsoft.com/office/drawing/2014/main" id="{D35DB5DA-C903-DF80-5359-30E87A5FCBDE}"/>
              </a:ext>
            </a:extLst>
          </p:cNvPr>
          <p:cNvSpPr/>
          <p:nvPr/>
        </p:nvSpPr>
        <p:spPr>
          <a:xfrm>
            <a:off x="917624" y="3365953"/>
            <a:ext cx="654939" cy="645522"/>
          </a:xfrm>
          <a:prstGeom prst="ellipse">
            <a:avLst/>
          </a:prstGeom>
          <a:solidFill>
            <a:srgbClr val="55709D"/>
          </a:solidFill>
          <a:ln w="12700" cap="flat">
            <a:noFill/>
            <a:miter lim="400000"/>
          </a:ln>
          <a:effectLst/>
        </p:spPr>
        <p:txBody>
          <a:bodyPr wrap="square" lIns="19050" tIns="19050" rIns="19050" bIns="19050"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i="0" u="none" strike="noStrike" kern="0" cap="none" spc="0" normalizeH="0" baseline="0" noProof="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rPr>
              <a:t>2</a:t>
            </a:r>
            <a:endParaRPr kumimoji="0" lang="en-US" sz="2400" b="0" i="0" u="none" strike="noStrike" kern="0" cap="none" spc="0" normalizeH="0" baseline="0" noProof="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6" name="Circle">
            <a:extLst>
              <a:ext uri="{FF2B5EF4-FFF2-40B4-BE49-F238E27FC236}">
                <a16:creationId xmlns:a16="http://schemas.microsoft.com/office/drawing/2014/main" id="{527C6646-5A5A-385D-92A2-02E8BAFF6B01}"/>
              </a:ext>
            </a:extLst>
          </p:cNvPr>
          <p:cNvSpPr/>
          <p:nvPr/>
        </p:nvSpPr>
        <p:spPr>
          <a:xfrm>
            <a:off x="917624" y="2092104"/>
            <a:ext cx="654939" cy="645522"/>
          </a:xfrm>
          <a:prstGeom prst="ellipse">
            <a:avLst/>
          </a:prstGeom>
          <a:solidFill>
            <a:srgbClr val="55709D"/>
          </a:solidFill>
          <a:ln w="12700" cap="flat">
            <a:noFill/>
            <a:miter lim="400000"/>
          </a:ln>
          <a:effectLst/>
        </p:spPr>
        <p:txBody>
          <a:bodyPr wrap="square" lIns="19050" tIns="19050" rIns="19050" bIns="19050"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0" kern="0">
                <a:solidFill>
                  <a:prstClr val="white"/>
                </a:solidFill>
                <a:latin typeface="Arial" panose="020B0604020202020204" pitchFamily="34" charset="0"/>
                <a:ea typeface="Calibri" panose="020F0502020204030204" pitchFamily="34" charset="0"/>
                <a:cs typeface="Arial" panose="020B0604020202020204" pitchFamily="34" charset="0"/>
              </a:rPr>
              <a:t>1</a:t>
            </a:r>
            <a:endParaRPr kumimoji="0" lang="en-US" sz="2400" b="0" i="0" u="none" strike="noStrike" kern="0" cap="none" spc="0" normalizeH="0" baseline="0" noProof="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11" name="Project Team Roles &amp; Responsibilities">
            <a:extLst>
              <a:ext uri="{FF2B5EF4-FFF2-40B4-BE49-F238E27FC236}">
                <a16:creationId xmlns:a16="http://schemas.microsoft.com/office/drawing/2014/main" id="{5A985FA5-6C22-D6ED-1440-F4B90BDD3ACA}"/>
              </a:ext>
            </a:extLst>
          </p:cNvPr>
          <p:cNvSpPr txBox="1"/>
          <p:nvPr/>
        </p:nvSpPr>
        <p:spPr>
          <a:xfrm>
            <a:off x="1851580" y="3273619"/>
            <a:ext cx="9113594" cy="96180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19050" tIns="19050" rIns="19050" bIns="19050" numCol="1" anchor="ctr">
            <a:spAutoFit/>
          </a:bodyPr>
          <a:lstStyle>
            <a:lvl1pPr algn="l">
              <a:defRPr sz="3000">
                <a:solidFill>
                  <a:srgbClr val="414141"/>
                </a:solidFill>
                <a:latin typeface="Raleway Light"/>
                <a:ea typeface="Raleway Light"/>
                <a:cs typeface="Raleway Light"/>
                <a:sym typeface="Raleway Light"/>
              </a:defRPr>
            </a:lvl1pPr>
          </a:lstStyle>
          <a:p>
            <a:pPr algn="just">
              <a:defRPr/>
            </a:pPr>
            <a:r>
              <a:rPr lang="en-US" sz="2000" b="1">
                <a:solidFill>
                  <a:srgbClr val="374967"/>
                </a:solidFill>
                <a:latin typeface="Arial"/>
                <a:ea typeface="Calibri"/>
                <a:cs typeface="Arial"/>
              </a:rPr>
              <a:t>Onboarding: </a:t>
            </a:r>
            <a:r>
              <a:rPr lang="en-US" sz="2000">
                <a:solidFill>
                  <a:srgbClr val="000000"/>
                </a:solidFill>
                <a:latin typeface="Arial"/>
                <a:ea typeface="Calibri"/>
                <a:cs typeface="Arial"/>
              </a:rPr>
              <a:t>Planning for onboarding and first welcome calls throughout July. We have prepared a welcome package and training materials re: mandatory reporting and document submissions. </a:t>
            </a:r>
          </a:p>
        </p:txBody>
      </p:sp>
      <p:sp>
        <p:nvSpPr>
          <p:cNvPr id="3" name="Circle">
            <a:extLst>
              <a:ext uri="{FF2B5EF4-FFF2-40B4-BE49-F238E27FC236}">
                <a16:creationId xmlns:a16="http://schemas.microsoft.com/office/drawing/2014/main" id="{883F2E26-C1A2-57E0-8131-8135BFCB9152}"/>
              </a:ext>
            </a:extLst>
          </p:cNvPr>
          <p:cNvSpPr/>
          <p:nvPr/>
        </p:nvSpPr>
        <p:spPr>
          <a:xfrm>
            <a:off x="917624" y="4595696"/>
            <a:ext cx="654939" cy="645522"/>
          </a:xfrm>
          <a:prstGeom prst="ellipse">
            <a:avLst/>
          </a:prstGeom>
          <a:solidFill>
            <a:srgbClr val="55709D"/>
          </a:solidFill>
          <a:ln w="12700" cap="flat">
            <a:noFill/>
            <a:miter lim="400000"/>
          </a:ln>
          <a:effectLst/>
        </p:spPr>
        <p:txBody>
          <a:bodyPr wrap="square" lIns="19050" tIns="19050" rIns="19050" bIns="19050"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i="0" u="none" strike="noStrike" kern="0" cap="none" spc="0" normalizeH="0" baseline="0" noProof="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rPr>
              <a:t>3</a:t>
            </a:r>
            <a:endParaRPr kumimoji="0" lang="en-US" sz="2400" b="0" i="0" u="none" strike="noStrike" kern="0" cap="none" spc="0" normalizeH="0" baseline="0" noProof="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7" name="Project Team Roles &amp; Responsibilities">
            <a:extLst>
              <a:ext uri="{FF2B5EF4-FFF2-40B4-BE49-F238E27FC236}">
                <a16:creationId xmlns:a16="http://schemas.microsoft.com/office/drawing/2014/main" id="{DCC41ADA-9100-0A91-1BBD-E3AFD1048842}"/>
              </a:ext>
            </a:extLst>
          </p:cNvPr>
          <p:cNvSpPr txBox="1"/>
          <p:nvPr/>
        </p:nvSpPr>
        <p:spPr>
          <a:xfrm>
            <a:off x="1851579" y="2080187"/>
            <a:ext cx="9113594" cy="654025"/>
          </a:xfrm>
          <a:prstGeom prst="rect">
            <a:avLst/>
          </a:prstGeom>
          <a:noFill/>
          <a:ln w="12700" cap="flat">
            <a:noFill/>
            <a:miter lim="400000"/>
          </a:ln>
          <a:effectLst/>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19050" tIns="19050" rIns="19050" bIns="19050" numCol="1" anchor="ctr">
            <a:spAutoFit/>
          </a:bodyPr>
          <a:lstStyle>
            <a:lvl1pPr algn="l">
              <a:defRPr sz="3000">
                <a:solidFill>
                  <a:srgbClr val="414141"/>
                </a:solidFill>
                <a:latin typeface="Raleway Light"/>
                <a:ea typeface="Raleway Light"/>
                <a:cs typeface="Raleway Light"/>
                <a:sym typeface="Raleway Light"/>
              </a:defRPr>
            </a:lvl1pPr>
          </a:lstStyle>
          <a:p>
            <a:pPr algn="just">
              <a:defRPr/>
            </a:pPr>
            <a:r>
              <a:rPr lang="en-US" sz="2000" b="1">
                <a:solidFill>
                  <a:srgbClr val="374967"/>
                </a:solidFill>
                <a:latin typeface="Arial"/>
                <a:ea typeface="Calibri"/>
                <a:cs typeface="Arial"/>
              </a:rPr>
              <a:t>Contracting: </a:t>
            </a:r>
            <a:r>
              <a:rPr lang="en-US" sz="2000">
                <a:solidFill>
                  <a:schemeClr val="tx1"/>
                </a:solidFill>
                <a:latin typeface="Arial"/>
                <a:ea typeface="Calibri"/>
                <a:cs typeface="Arial"/>
              </a:rPr>
              <a:t>Currently wrapping up contract negotiations where we finalize budgets, scope of work, program impacts, and other agreements. </a:t>
            </a:r>
            <a:endParaRPr lang="en-US" sz="2000" i="0" kern="1200" cap="none" spc="0" normalizeH="0" baseline="0" noProof="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8" name="Project Team Roles &amp; Responsibilities">
            <a:extLst>
              <a:ext uri="{FF2B5EF4-FFF2-40B4-BE49-F238E27FC236}">
                <a16:creationId xmlns:a16="http://schemas.microsoft.com/office/drawing/2014/main" id="{8722090A-EA7B-E18C-0FAC-911BEEC2DC47}"/>
              </a:ext>
            </a:extLst>
          </p:cNvPr>
          <p:cNvSpPr txBox="1"/>
          <p:nvPr/>
        </p:nvSpPr>
        <p:spPr>
          <a:xfrm>
            <a:off x="1851579" y="4627536"/>
            <a:ext cx="9113594" cy="961802"/>
          </a:xfrm>
          <a:prstGeom prst="rect">
            <a:avLst/>
          </a:prstGeom>
          <a:noFill/>
          <a:ln w="12700" cap="flat">
            <a:noFill/>
            <a:miter lim="400000"/>
          </a:ln>
          <a:effectLst/>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19050" tIns="19050" rIns="19050" bIns="19050" numCol="1" anchor="ctr">
            <a:spAutoFit/>
          </a:bodyPr>
          <a:lstStyle>
            <a:lvl1pPr algn="l">
              <a:defRPr sz="3000">
                <a:solidFill>
                  <a:srgbClr val="414141"/>
                </a:solidFill>
                <a:latin typeface="Raleway Light"/>
                <a:ea typeface="Raleway Light"/>
                <a:cs typeface="Raleway Light"/>
                <a:sym typeface="Raleway Light"/>
              </a:defRPr>
            </a:lvl1pPr>
          </a:lstStyle>
          <a:p>
            <a:pPr algn="just">
              <a:defRPr/>
            </a:pPr>
            <a:r>
              <a:rPr lang="en-US" sz="2000" b="1" dirty="0">
                <a:solidFill>
                  <a:srgbClr val="374967"/>
                </a:solidFill>
                <a:latin typeface="Arial"/>
                <a:ea typeface="Calibri"/>
                <a:cs typeface="Arial"/>
              </a:rPr>
              <a:t>First Grantee Activities: </a:t>
            </a:r>
            <a:r>
              <a:rPr lang="en-US" sz="2000" dirty="0">
                <a:solidFill>
                  <a:schemeClr val="tx1"/>
                </a:solidFill>
                <a:latin typeface="Arial"/>
                <a:ea typeface="Calibri"/>
                <a:cs typeface="Arial"/>
              </a:rPr>
              <a:t>In Q1, grantees will be preparing their workplans, completing their organizational </a:t>
            </a:r>
            <a:r>
              <a:rPr lang="en-US" sz="2000">
                <a:solidFill>
                  <a:schemeClr val="tx1"/>
                </a:solidFill>
                <a:latin typeface="Arial"/>
                <a:ea typeface="Calibri"/>
                <a:cs typeface="Arial"/>
              </a:rPr>
              <a:t>self-assessments</a:t>
            </a:r>
            <a:r>
              <a:rPr lang="en-US" sz="2000" dirty="0">
                <a:solidFill>
                  <a:schemeClr val="tx1"/>
                </a:solidFill>
                <a:latin typeface="Arial"/>
                <a:ea typeface="Calibri"/>
                <a:cs typeface="Arial"/>
              </a:rPr>
              <a:t>, and submitting their first quarterly progress reports and invoices. </a:t>
            </a:r>
            <a:endParaRPr lang="en-US" dirty="0">
              <a:solidFill>
                <a:schemeClr val="tx1"/>
              </a:solidFill>
            </a:endParaRPr>
          </a:p>
        </p:txBody>
      </p:sp>
    </p:spTree>
    <p:extLst>
      <p:ext uri="{BB962C8B-B14F-4D97-AF65-F5344CB8AC3E}">
        <p14:creationId xmlns:p14="http://schemas.microsoft.com/office/powerpoint/2010/main" val="136859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55709D"/>
        </a:solidFill>
        <a:effectLst/>
      </p:bgPr>
    </p:bg>
    <p:spTree>
      <p:nvGrpSpPr>
        <p:cNvPr id="1" name="">
          <a:extLst>
            <a:ext uri="{FF2B5EF4-FFF2-40B4-BE49-F238E27FC236}">
              <a16:creationId xmlns:a16="http://schemas.microsoft.com/office/drawing/2014/main" id="{7B5F2EA9-5A18-824C-83E1-CB4FEFA1449D}"/>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9A9EBC84-56B6-79AE-62F0-BCD3AA9957DF}"/>
              </a:ext>
            </a:extLst>
          </p:cNvPr>
          <p:cNvSpPr>
            <a:spLocks noGrp="1"/>
          </p:cNvSpPr>
          <p:nvPr>
            <p:ph type="title"/>
          </p:nvPr>
        </p:nvSpPr>
        <p:spPr>
          <a:xfrm>
            <a:off x="1285754" y="1701090"/>
            <a:ext cx="9620491" cy="3201026"/>
          </a:xfrm>
        </p:spPr>
        <p:txBody>
          <a:bodyPr>
            <a:normAutofit/>
          </a:bodyPr>
          <a:lstStyle/>
          <a:p>
            <a:r>
              <a:rPr lang="en-US" sz="3600" b="1">
                <a:solidFill>
                  <a:schemeClr val="bg1"/>
                </a:solidFill>
                <a:latin typeface="Arial"/>
                <a:cs typeface="Arial"/>
              </a:rPr>
              <a:t>Active Workforce Campaign</a:t>
            </a:r>
            <a:br>
              <a:rPr lang="en-US" sz="3600" b="1">
                <a:latin typeface="Arial"/>
                <a:cs typeface="Arial"/>
              </a:rPr>
            </a:br>
            <a:endParaRPr lang="en-US"/>
          </a:p>
        </p:txBody>
      </p:sp>
      <p:cxnSp>
        <p:nvCxnSpPr>
          <p:cNvPr id="8" name="Straight Connector 7">
            <a:extLst>
              <a:ext uri="{FF2B5EF4-FFF2-40B4-BE49-F238E27FC236}">
                <a16:creationId xmlns:a16="http://schemas.microsoft.com/office/drawing/2014/main" id="{63F3CE6A-E0CC-FCCA-7C3A-4B772A077711}"/>
              </a:ext>
            </a:extLst>
          </p:cNvPr>
          <p:cNvCxnSpPr/>
          <p:nvPr/>
        </p:nvCxnSpPr>
        <p:spPr>
          <a:xfrm>
            <a:off x="1408386" y="4256690"/>
            <a:ext cx="9497859" cy="0"/>
          </a:xfrm>
          <a:prstGeom prst="line">
            <a:avLst/>
          </a:prstGeom>
          <a:ln w="63500">
            <a:solidFill>
              <a:schemeClr val="bg1"/>
            </a:solidFill>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2335727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EAE857-3677-C3BB-CD5C-B51532C690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24E4D7-3D9C-129A-396A-E3E5EDF2E34C}"/>
              </a:ext>
            </a:extLst>
          </p:cNvPr>
          <p:cNvSpPr>
            <a:spLocks noGrp="1"/>
          </p:cNvSpPr>
          <p:nvPr>
            <p:ph type="title"/>
          </p:nvPr>
        </p:nvSpPr>
        <p:spPr>
          <a:xfrm>
            <a:off x="434833" y="76200"/>
            <a:ext cx="9364260" cy="1295400"/>
          </a:xfrm>
        </p:spPr>
        <p:txBody>
          <a:bodyPr lIns="91440" tIns="45720" rIns="91440" bIns="45720" anchor="ctr"/>
          <a:lstStyle/>
          <a:p>
            <a:r>
              <a:rPr lang="en-US" i="0"/>
              <a:t>Workforce Campaign Overview</a:t>
            </a:r>
            <a:endParaRPr lang="en-US"/>
          </a:p>
        </p:txBody>
      </p:sp>
      <p:sp>
        <p:nvSpPr>
          <p:cNvPr id="4" name="Google Shape;151;g396b8c690db_0_2">
            <a:extLst>
              <a:ext uri="{FF2B5EF4-FFF2-40B4-BE49-F238E27FC236}">
                <a16:creationId xmlns:a16="http://schemas.microsoft.com/office/drawing/2014/main" id="{73928BED-76F4-04C2-995D-CD61879CE734}"/>
              </a:ext>
            </a:extLst>
          </p:cNvPr>
          <p:cNvSpPr txBox="1">
            <a:spLocks/>
          </p:cNvSpPr>
          <p:nvPr/>
        </p:nvSpPr>
        <p:spPr bwMode="auto">
          <a:xfrm>
            <a:off x="5977361" y="2195445"/>
            <a:ext cx="5975243" cy="3973838"/>
          </a:xfrm>
          <a:prstGeom prst="rect">
            <a:avLst/>
          </a:prstGeom>
          <a:noFill/>
          <a:ln w="9525">
            <a:noFill/>
            <a:miter lim="800000"/>
            <a:headEnd/>
            <a:tailEnd/>
          </a:ln>
        </p:spPr>
        <p:txBody>
          <a:bodyPr spcFirstLastPara="1" vert="horz" wrap="square" lIns="91425" tIns="45700" rIns="91425" bIns="45700" numCol="1" anchor="t" anchorCtr="0" compatLnSpc="1">
            <a:prstTxWarp prst="textNoShape">
              <a:avLst/>
            </a:prstTxWarp>
            <a:normAutofit/>
          </a:bodyPr>
          <a:lstStyle>
            <a:lvl1pPr marL="342900" indent="-342900" algn="l" rtl="0" eaLnBrk="1" fontAlgn="base" hangingPunct="1">
              <a:spcBef>
                <a:spcPct val="20000"/>
              </a:spcBef>
              <a:spcAft>
                <a:spcPct val="0"/>
              </a:spcAft>
              <a:buChar char="•"/>
              <a:defRPr sz="2200">
                <a:solidFill>
                  <a:schemeClr val="tx1"/>
                </a:solidFill>
                <a:latin typeface="Calibri" pitchFamily="34" charset="0"/>
                <a:ea typeface="+mn-ea"/>
                <a:cs typeface="+mn-cs"/>
              </a:defRPr>
            </a:lvl1pPr>
            <a:lvl2pPr marL="742950" indent="-285750" algn="l" rtl="0" eaLnBrk="1" fontAlgn="base" hangingPunct="1">
              <a:spcBef>
                <a:spcPct val="20000"/>
              </a:spcBef>
              <a:spcAft>
                <a:spcPct val="0"/>
              </a:spcAft>
              <a:buChar char="–"/>
              <a:defRPr>
                <a:solidFill>
                  <a:schemeClr val="tx1"/>
                </a:solidFill>
                <a:latin typeface="Calibri" pitchFamily="34" charset="0"/>
              </a:defRPr>
            </a:lvl2pPr>
            <a:lvl3pPr marL="1143000" indent="-228600" algn="l" rtl="0" eaLnBrk="1" fontAlgn="base" hangingPunct="1">
              <a:spcBef>
                <a:spcPct val="20000"/>
              </a:spcBef>
              <a:spcAft>
                <a:spcPct val="0"/>
              </a:spcAft>
              <a:buFont typeface="Courier New" pitchFamily="49" charset="0"/>
              <a:buChar char="o"/>
              <a:defRPr sz="1600">
                <a:solidFill>
                  <a:schemeClr val="tx1"/>
                </a:solidFill>
                <a:latin typeface="Calibri" pitchFamily="34" charset="0"/>
              </a:defRPr>
            </a:lvl3pPr>
            <a:lvl4pPr marL="1600200" indent="-228600" algn="l" rtl="0" eaLnBrk="1" fontAlgn="base" hangingPunct="1">
              <a:spcBef>
                <a:spcPct val="20000"/>
              </a:spcBef>
              <a:spcAft>
                <a:spcPct val="0"/>
              </a:spcAft>
              <a:buFont typeface="Wingdings" pitchFamily="2" charset="2"/>
              <a:buChar char="§"/>
              <a:defRPr sz="1400">
                <a:solidFill>
                  <a:schemeClr val="tx1"/>
                </a:solidFill>
                <a:latin typeface="Calibri" pitchFamily="34" charset="0"/>
              </a:defRPr>
            </a:lvl4pPr>
            <a:lvl5pPr marL="2057400" indent="-228600" algn="l" rtl="0" eaLnBrk="1" fontAlgn="base" hangingPunct="1">
              <a:spcBef>
                <a:spcPct val="20000"/>
              </a:spcBef>
              <a:spcAft>
                <a:spcPct val="0"/>
              </a:spcAft>
              <a:buChar char="»"/>
              <a:defRPr sz="1200">
                <a:solidFill>
                  <a:schemeClr val="tx1"/>
                </a:solidFill>
                <a:latin typeface="Calibri" pitchFamily="34"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marL="285750" indent="-267335">
              <a:lnSpc>
                <a:spcPct val="110000"/>
              </a:lnSpc>
              <a:spcBef>
                <a:spcPts val="600"/>
              </a:spcBef>
              <a:spcAft>
                <a:spcPts val="0"/>
              </a:spcAft>
              <a:buSzPct val="100000"/>
            </a:pPr>
            <a:r>
              <a:rPr lang="en-US" sz="1900" kern="0">
                <a:latin typeface="Arial"/>
                <a:ea typeface="Arial"/>
                <a:cs typeface="Arial"/>
                <a:sym typeface="Arial"/>
              </a:rPr>
              <a:t>To promote and increase awareness of behavioral health career pathways in MA to strengthen and grow the </a:t>
            </a:r>
            <a:r>
              <a:rPr lang="en-US" sz="1900" kern="0">
                <a:latin typeface="Arial"/>
                <a:ea typeface="Calibri"/>
                <a:cs typeface="Arial"/>
              </a:rPr>
              <a:t>workforce.</a:t>
            </a:r>
            <a:endParaRPr lang="en-US" sz="1700" kern="0">
              <a:latin typeface="Arial"/>
              <a:ea typeface="Calibri"/>
              <a:cs typeface="Arial"/>
            </a:endParaRPr>
          </a:p>
          <a:p>
            <a:pPr marL="285750" indent="-267335">
              <a:lnSpc>
                <a:spcPct val="110000"/>
              </a:lnSpc>
              <a:spcBef>
                <a:spcPts val="600"/>
              </a:spcBef>
              <a:spcAft>
                <a:spcPts val="0"/>
              </a:spcAft>
              <a:buSzPct val="100000"/>
            </a:pPr>
            <a:r>
              <a:rPr lang="en-US" sz="1900" kern="0">
                <a:latin typeface="Arial"/>
                <a:ea typeface="Calibri"/>
                <a:cs typeface="Arial"/>
              </a:rPr>
              <a:t>Position</a:t>
            </a:r>
            <a:r>
              <a:rPr lang="en-US" sz="1900" kern="0">
                <a:latin typeface="Arial"/>
                <a:ea typeface="Arial"/>
                <a:cs typeface="Arial"/>
                <a:sym typeface="Arial"/>
              </a:rPr>
              <a:t> OBHPP as </a:t>
            </a:r>
            <a:r>
              <a:rPr lang="en-US" sz="1900" kern="0">
                <a:latin typeface="Arial"/>
                <a:ea typeface="Calibri"/>
                <a:cs typeface="Arial"/>
              </a:rPr>
              <a:t>source of information</a:t>
            </a:r>
            <a:r>
              <a:rPr lang="en-US" sz="1900" kern="0">
                <a:latin typeface="Arial"/>
                <a:ea typeface="Arial"/>
                <a:cs typeface="Arial"/>
                <a:sym typeface="Arial"/>
              </a:rPr>
              <a:t> for students and early-career professionals seeking meaningful, supported careers in behavioral health.</a:t>
            </a:r>
            <a:endParaRPr lang="en-US" sz="1700" kern="0">
              <a:latin typeface="Arial"/>
              <a:ea typeface="Calibri"/>
              <a:cs typeface="Arial"/>
            </a:endParaRPr>
          </a:p>
          <a:p>
            <a:pPr marL="285750" indent="-267335">
              <a:lnSpc>
                <a:spcPct val="110000"/>
              </a:lnSpc>
              <a:spcBef>
                <a:spcPts val="600"/>
              </a:spcBef>
              <a:spcAft>
                <a:spcPts val="0"/>
              </a:spcAft>
              <a:buSzPct val="100000"/>
            </a:pPr>
            <a:r>
              <a:rPr lang="en-US" sz="1900" kern="0">
                <a:latin typeface="Arial"/>
                <a:ea typeface="Calibri"/>
                <a:cs typeface="Arial"/>
              </a:rPr>
              <a:t>Identify and partner with healthcare and mental health/behavioral health organizations that advocate for and support workforce development. </a:t>
            </a:r>
          </a:p>
        </p:txBody>
      </p:sp>
      <p:pic>
        <p:nvPicPr>
          <p:cNvPr id="3" name="Picture 2" descr="OBH1a.png">
            <a:extLst>
              <a:ext uri="{FF2B5EF4-FFF2-40B4-BE49-F238E27FC236}">
                <a16:creationId xmlns:a16="http://schemas.microsoft.com/office/drawing/2014/main" id="{C6979ACE-FDDB-30D1-5EC5-B7482969FA1D}"/>
              </a:ext>
            </a:extLst>
          </p:cNvPr>
          <p:cNvPicPr>
            <a:picLocks noChangeAspect="1"/>
          </p:cNvPicPr>
          <p:nvPr/>
        </p:nvPicPr>
        <p:blipFill>
          <a:blip r:embed="rId3"/>
          <a:stretch>
            <a:fillRect/>
          </a:stretch>
        </p:blipFill>
        <p:spPr>
          <a:xfrm>
            <a:off x="511175" y="1298783"/>
            <a:ext cx="5581650" cy="5210175"/>
          </a:xfrm>
          <a:prstGeom prst="rect">
            <a:avLst/>
          </a:prstGeom>
        </p:spPr>
      </p:pic>
    </p:spTree>
    <p:extLst>
      <p:ext uri="{BB962C8B-B14F-4D97-AF65-F5344CB8AC3E}">
        <p14:creationId xmlns:p14="http://schemas.microsoft.com/office/powerpoint/2010/main" val="34327649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163C73-2B39-AD3F-C802-A924AEA3EE2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A6A6FFC-8A56-385B-032E-AF1921F1DAD7}"/>
              </a:ext>
            </a:extLst>
          </p:cNvPr>
          <p:cNvSpPr>
            <a:spLocks noGrp="1"/>
          </p:cNvSpPr>
          <p:nvPr>
            <p:ph type="title"/>
          </p:nvPr>
        </p:nvSpPr>
        <p:spPr>
          <a:xfrm>
            <a:off x="699876" y="76200"/>
            <a:ext cx="9364260" cy="1295400"/>
          </a:xfrm>
        </p:spPr>
        <p:txBody>
          <a:bodyPr lIns="91440" tIns="45720" rIns="91440" bIns="45720" anchor="ctr"/>
          <a:lstStyle/>
          <a:p>
            <a:r>
              <a:rPr lang="en-US" i="0"/>
              <a:t>Campaign Asset Mock Ups</a:t>
            </a:r>
            <a:endParaRPr lang="en-US"/>
          </a:p>
        </p:txBody>
      </p:sp>
      <p:pic>
        <p:nvPicPr>
          <p:cNvPr id="16" name="Google Shape;336;p56">
            <a:extLst>
              <a:ext uri="{FF2B5EF4-FFF2-40B4-BE49-F238E27FC236}">
                <a16:creationId xmlns:a16="http://schemas.microsoft.com/office/drawing/2014/main" id="{4E3F5BA7-AF9F-1A9F-2113-E096D17F434C}"/>
              </a:ext>
            </a:extLst>
          </p:cNvPr>
          <p:cNvPicPr preferRelativeResize="0"/>
          <p:nvPr/>
        </p:nvPicPr>
        <p:blipFill>
          <a:blip r:embed="rId3">
            <a:alphaModFix/>
          </a:blip>
          <a:stretch>
            <a:fillRect/>
          </a:stretch>
        </p:blipFill>
        <p:spPr>
          <a:xfrm>
            <a:off x="1839993" y="1336639"/>
            <a:ext cx="3772056" cy="5520100"/>
          </a:xfrm>
          <a:prstGeom prst="rect">
            <a:avLst/>
          </a:prstGeom>
          <a:noFill/>
          <a:ln w="9525" cap="flat" cmpd="sng">
            <a:solidFill>
              <a:srgbClr val="F3F3F3"/>
            </a:solidFill>
            <a:prstDash val="solid"/>
            <a:round/>
            <a:headEnd type="none" w="sm" len="sm"/>
            <a:tailEnd type="none" w="sm" len="sm"/>
          </a:ln>
        </p:spPr>
      </p:pic>
      <p:pic>
        <p:nvPicPr>
          <p:cNvPr id="18" name="Picture 17">
            <a:extLst>
              <a:ext uri="{FF2B5EF4-FFF2-40B4-BE49-F238E27FC236}">
                <a16:creationId xmlns:a16="http://schemas.microsoft.com/office/drawing/2014/main" id="{B928E2E6-7A7E-79C4-EDD9-05A3DE797DF4}"/>
              </a:ext>
            </a:extLst>
          </p:cNvPr>
          <p:cNvPicPr>
            <a:picLocks noChangeAspect="1"/>
          </p:cNvPicPr>
          <p:nvPr/>
        </p:nvPicPr>
        <p:blipFill>
          <a:blip r:embed="rId4"/>
          <a:srcRect t="14113" r="49433" b="897"/>
          <a:stretch>
            <a:fillRect/>
          </a:stretch>
        </p:blipFill>
        <p:spPr>
          <a:xfrm>
            <a:off x="5972206" y="-129498"/>
            <a:ext cx="5418035" cy="6991283"/>
          </a:xfrm>
          <a:prstGeom prst="rect">
            <a:avLst/>
          </a:prstGeom>
        </p:spPr>
      </p:pic>
    </p:spTree>
    <p:extLst>
      <p:ext uri="{BB962C8B-B14F-4D97-AF65-F5344CB8AC3E}">
        <p14:creationId xmlns:p14="http://schemas.microsoft.com/office/powerpoint/2010/main" val="28092415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33">
          <a:extLst>
            <a:ext uri="{FF2B5EF4-FFF2-40B4-BE49-F238E27FC236}">
              <a16:creationId xmlns:a16="http://schemas.microsoft.com/office/drawing/2014/main" id="{DF839692-4C19-41A6-9EE3-3E4247633E20}"/>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CC6BF309-FAD8-8EA3-E578-8068628C7400}"/>
              </a:ext>
            </a:extLst>
          </p:cNvPr>
          <p:cNvPicPr>
            <a:picLocks noChangeAspect="1"/>
          </p:cNvPicPr>
          <p:nvPr/>
        </p:nvPicPr>
        <p:blipFill>
          <a:blip r:embed="rId3"/>
          <a:srcRect t="811" r="-109" b="2370"/>
          <a:stretch>
            <a:fillRect/>
          </a:stretch>
        </p:blipFill>
        <p:spPr>
          <a:xfrm>
            <a:off x="-248301" y="5661"/>
            <a:ext cx="10315290" cy="6869650"/>
          </a:xfrm>
          <a:prstGeom prst="rect">
            <a:avLst/>
          </a:prstGeom>
        </p:spPr>
      </p:pic>
      <p:sp>
        <p:nvSpPr>
          <p:cNvPr id="4" name="Google Shape;151;g396b8c690db_0_2">
            <a:extLst>
              <a:ext uri="{FF2B5EF4-FFF2-40B4-BE49-F238E27FC236}">
                <a16:creationId xmlns:a16="http://schemas.microsoft.com/office/drawing/2014/main" id="{5AA26D4F-98F9-C9E1-73FF-622B82D42697}"/>
              </a:ext>
            </a:extLst>
          </p:cNvPr>
          <p:cNvSpPr txBox="1">
            <a:spLocks/>
          </p:cNvSpPr>
          <p:nvPr/>
        </p:nvSpPr>
        <p:spPr bwMode="auto">
          <a:xfrm>
            <a:off x="10358860" y="1664766"/>
            <a:ext cx="1607351" cy="3552016"/>
          </a:xfrm>
          <a:prstGeom prst="rect">
            <a:avLst/>
          </a:prstGeom>
          <a:noFill/>
          <a:ln w="9525">
            <a:noFill/>
            <a:miter lim="800000"/>
            <a:headEnd/>
            <a:tailEnd/>
          </a:ln>
        </p:spPr>
        <p:txBody>
          <a:bodyPr spcFirstLastPara="1" vert="horz" wrap="square" lIns="91425" tIns="45700" rIns="91425" bIns="45700" numCol="1" anchor="t" anchorCtr="0" compatLnSpc="1">
            <a:prstTxWarp prst="textNoShape">
              <a:avLst/>
            </a:prstTxWarp>
            <a:normAutofit fontScale="92500" lnSpcReduction="20000"/>
          </a:bodyPr>
          <a:lstStyle>
            <a:lvl1pPr marL="342900" indent="-342900" algn="l" rtl="0" eaLnBrk="1" fontAlgn="base" hangingPunct="1">
              <a:spcBef>
                <a:spcPct val="20000"/>
              </a:spcBef>
              <a:spcAft>
                <a:spcPct val="0"/>
              </a:spcAft>
              <a:buChar char="•"/>
              <a:defRPr sz="2200">
                <a:solidFill>
                  <a:schemeClr val="tx1"/>
                </a:solidFill>
                <a:latin typeface="Calibri" pitchFamily="34" charset="0"/>
                <a:ea typeface="+mn-ea"/>
                <a:cs typeface="+mn-cs"/>
              </a:defRPr>
            </a:lvl1pPr>
            <a:lvl2pPr marL="742950" indent="-285750" algn="l" rtl="0" eaLnBrk="1" fontAlgn="base" hangingPunct="1">
              <a:spcBef>
                <a:spcPct val="20000"/>
              </a:spcBef>
              <a:spcAft>
                <a:spcPct val="0"/>
              </a:spcAft>
              <a:buChar char="–"/>
              <a:defRPr>
                <a:solidFill>
                  <a:schemeClr val="tx1"/>
                </a:solidFill>
                <a:latin typeface="Calibri" pitchFamily="34" charset="0"/>
              </a:defRPr>
            </a:lvl2pPr>
            <a:lvl3pPr marL="1143000" indent="-228600" algn="l" rtl="0" eaLnBrk="1" fontAlgn="base" hangingPunct="1">
              <a:spcBef>
                <a:spcPct val="20000"/>
              </a:spcBef>
              <a:spcAft>
                <a:spcPct val="0"/>
              </a:spcAft>
              <a:buFont typeface="Courier New" pitchFamily="49" charset="0"/>
              <a:buChar char="o"/>
              <a:defRPr sz="1600">
                <a:solidFill>
                  <a:schemeClr val="tx1"/>
                </a:solidFill>
                <a:latin typeface="Calibri" pitchFamily="34" charset="0"/>
              </a:defRPr>
            </a:lvl3pPr>
            <a:lvl4pPr marL="1600200" indent="-228600" algn="l" rtl="0" eaLnBrk="1" fontAlgn="base" hangingPunct="1">
              <a:spcBef>
                <a:spcPct val="20000"/>
              </a:spcBef>
              <a:spcAft>
                <a:spcPct val="0"/>
              </a:spcAft>
              <a:buFont typeface="Wingdings" pitchFamily="2" charset="2"/>
              <a:buChar char="§"/>
              <a:defRPr sz="1400">
                <a:solidFill>
                  <a:schemeClr val="tx1"/>
                </a:solidFill>
                <a:latin typeface="Calibri" pitchFamily="34" charset="0"/>
              </a:defRPr>
            </a:lvl4pPr>
            <a:lvl5pPr marL="2057400" indent="-228600" algn="l" rtl="0" eaLnBrk="1" fontAlgn="base" hangingPunct="1">
              <a:spcBef>
                <a:spcPct val="20000"/>
              </a:spcBef>
              <a:spcAft>
                <a:spcPct val="0"/>
              </a:spcAft>
              <a:buChar char="»"/>
              <a:defRPr sz="1200">
                <a:solidFill>
                  <a:schemeClr val="tx1"/>
                </a:solidFill>
                <a:latin typeface="Calibri" pitchFamily="34"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marL="18415" indent="0">
              <a:lnSpc>
                <a:spcPct val="110000"/>
              </a:lnSpc>
              <a:spcBef>
                <a:spcPts val="600"/>
              </a:spcBef>
              <a:spcAft>
                <a:spcPts val="0"/>
              </a:spcAft>
              <a:buSzPct val="100000"/>
              <a:buNone/>
            </a:pPr>
            <a:r>
              <a:rPr lang="en-US" sz="1900" kern="0">
                <a:latin typeface="Arial"/>
                <a:ea typeface="Calibri"/>
                <a:cs typeface="Arial"/>
              </a:rPr>
              <a:t>To view infographics in more detail, see the following links: </a:t>
            </a:r>
          </a:p>
          <a:p>
            <a:pPr marL="18415" indent="0">
              <a:lnSpc>
                <a:spcPct val="110000"/>
              </a:lnSpc>
              <a:spcBef>
                <a:spcPts val="600"/>
              </a:spcBef>
              <a:spcAft>
                <a:spcPts val="0"/>
              </a:spcAft>
              <a:buNone/>
            </a:pPr>
            <a:endParaRPr lang="en-US" sz="1900" kern="0">
              <a:latin typeface="Arial"/>
              <a:ea typeface="Calibri"/>
              <a:cs typeface="Arial"/>
            </a:endParaRPr>
          </a:p>
          <a:p>
            <a:pPr marL="18415" indent="0">
              <a:lnSpc>
                <a:spcPct val="110000"/>
              </a:lnSpc>
              <a:spcBef>
                <a:spcPts val="600"/>
              </a:spcBef>
              <a:spcAft>
                <a:spcPts val="0"/>
              </a:spcAft>
              <a:buNone/>
            </a:pPr>
            <a:r>
              <a:rPr lang="en-US" sz="1900" kern="0">
                <a:latin typeface="Arial"/>
                <a:ea typeface="Calibri"/>
                <a:cs typeface="Arial"/>
                <a:hlinkClick r:id="rId4"/>
              </a:rPr>
              <a:t>No. 1</a:t>
            </a:r>
            <a:endParaRPr lang="en-US"/>
          </a:p>
          <a:p>
            <a:pPr marL="18415" indent="0">
              <a:lnSpc>
                <a:spcPct val="110000"/>
              </a:lnSpc>
              <a:spcBef>
                <a:spcPts val="600"/>
              </a:spcBef>
              <a:spcAft>
                <a:spcPts val="0"/>
              </a:spcAft>
              <a:buNone/>
            </a:pPr>
            <a:r>
              <a:rPr lang="en-US" sz="1900" kern="0">
                <a:latin typeface="Arial"/>
                <a:ea typeface="Calibri"/>
                <a:cs typeface="Arial"/>
                <a:hlinkClick r:id="rId5"/>
              </a:rPr>
              <a:t>No. 2</a:t>
            </a:r>
          </a:p>
          <a:p>
            <a:pPr marL="18415" indent="0">
              <a:lnSpc>
                <a:spcPct val="110000"/>
              </a:lnSpc>
              <a:spcBef>
                <a:spcPts val="600"/>
              </a:spcBef>
              <a:spcAft>
                <a:spcPts val="0"/>
              </a:spcAft>
              <a:buNone/>
            </a:pPr>
            <a:r>
              <a:rPr lang="en-US" sz="1900" kern="0">
                <a:latin typeface="Arial"/>
                <a:ea typeface="Calibri"/>
                <a:cs typeface="Arial"/>
                <a:hlinkClick r:id="rId6"/>
              </a:rPr>
              <a:t>No. 3</a:t>
            </a:r>
          </a:p>
          <a:p>
            <a:pPr marL="18415" indent="0">
              <a:lnSpc>
                <a:spcPct val="110000"/>
              </a:lnSpc>
              <a:spcBef>
                <a:spcPts val="600"/>
              </a:spcBef>
              <a:spcAft>
                <a:spcPts val="0"/>
              </a:spcAft>
              <a:buNone/>
            </a:pPr>
            <a:r>
              <a:rPr lang="en-US" sz="1900" kern="0">
                <a:latin typeface="Arial"/>
                <a:ea typeface="Calibri"/>
                <a:cs typeface="Arial"/>
                <a:hlinkClick r:id="rId7"/>
              </a:rPr>
              <a:t>No. 4</a:t>
            </a:r>
            <a:endParaRPr lang="en-US" sz="1900" kern="0">
              <a:latin typeface="Arial"/>
              <a:ea typeface="Calibri"/>
              <a:cs typeface="Arial"/>
            </a:endParaRPr>
          </a:p>
        </p:txBody>
      </p:sp>
    </p:spTree>
    <p:extLst>
      <p:ext uri="{BB962C8B-B14F-4D97-AF65-F5344CB8AC3E}">
        <p14:creationId xmlns:p14="http://schemas.microsoft.com/office/powerpoint/2010/main" val="40847234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A7F6C6-A1ED-510B-3697-CC832D1F6D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DE2F44-5B86-7B0F-0D84-FD3C2B087A9F}"/>
              </a:ext>
            </a:extLst>
          </p:cNvPr>
          <p:cNvSpPr>
            <a:spLocks noGrp="1"/>
          </p:cNvSpPr>
          <p:nvPr>
            <p:ph type="title"/>
          </p:nvPr>
        </p:nvSpPr>
        <p:spPr>
          <a:xfrm>
            <a:off x="434833" y="4763"/>
            <a:ext cx="8828479" cy="1366837"/>
          </a:xfrm>
        </p:spPr>
        <p:txBody>
          <a:bodyPr lIns="91440" tIns="45720" rIns="91440" bIns="45720" anchor="ctr"/>
          <a:lstStyle/>
          <a:p>
            <a:r>
              <a:rPr lang="en" i="0">
                <a:ea typeface="+mj-lt"/>
                <a:cs typeface="+mj-lt"/>
              </a:rPr>
              <a:t>Campaign Activity Snapshot: June – Sept 2026 </a:t>
            </a:r>
            <a:endParaRPr lang="en" sz="2400" i="0">
              <a:cs typeface="Arial"/>
            </a:endParaRPr>
          </a:p>
        </p:txBody>
      </p:sp>
      <p:graphicFrame>
        <p:nvGraphicFramePr>
          <p:cNvPr id="9" name="Table 8">
            <a:extLst>
              <a:ext uri="{FF2B5EF4-FFF2-40B4-BE49-F238E27FC236}">
                <a16:creationId xmlns:a16="http://schemas.microsoft.com/office/drawing/2014/main" id="{E34C8BBB-B399-52AA-9D78-3C7674782431}"/>
              </a:ext>
            </a:extLst>
          </p:cNvPr>
          <p:cNvGraphicFramePr>
            <a:graphicFrameLocks noGrp="1"/>
          </p:cNvGraphicFramePr>
          <p:nvPr>
            <p:extLst>
              <p:ext uri="{D42A27DB-BD31-4B8C-83A1-F6EECF244321}">
                <p14:modId xmlns:p14="http://schemas.microsoft.com/office/powerpoint/2010/main" val="1810163448"/>
              </p:ext>
            </p:extLst>
          </p:nvPr>
        </p:nvGraphicFramePr>
        <p:xfrm>
          <a:off x="535781" y="1439503"/>
          <a:ext cx="11214526" cy="5051205"/>
        </p:xfrm>
        <a:graphic>
          <a:graphicData uri="http://schemas.openxmlformats.org/drawingml/2006/table">
            <a:tbl>
              <a:tblPr bandRow="1">
                <a:tableStyleId>{9D7B26C5-4107-4FEC-AEDC-1716B250A1EF}</a:tableStyleId>
              </a:tblPr>
              <a:tblGrid>
                <a:gridCol w="1414486">
                  <a:extLst>
                    <a:ext uri="{9D8B030D-6E8A-4147-A177-3AD203B41FA5}">
                      <a16:colId xmlns:a16="http://schemas.microsoft.com/office/drawing/2014/main" val="2175671445"/>
                    </a:ext>
                  </a:extLst>
                </a:gridCol>
                <a:gridCol w="1659193">
                  <a:extLst>
                    <a:ext uri="{9D8B030D-6E8A-4147-A177-3AD203B41FA5}">
                      <a16:colId xmlns:a16="http://schemas.microsoft.com/office/drawing/2014/main" val="2889936676"/>
                    </a:ext>
                  </a:extLst>
                </a:gridCol>
                <a:gridCol w="1506032">
                  <a:extLst>
                    <a:ext uri="{9D8B030D-6E8A-4147-A177-3AD203B41FA5}">
                      <a16:colId xmlns:a16="http://schemas.microsoft.com/office/drawing/2014/main" val="3627828768"/>
                    </a:ext>
                  </a:extLst>
                </a:gridCol>
                <a:gridCol w="1951555">
                  <a:extLst>
                    <a:ext uri="{9D8B030D-6E8A-4147-A177-3AD203B41FA5}">
                      <a16:colId xmlns:a16="http://schemas.microsoft.com/office/drawing/2014/main" val="383403362"/>
                    </a:ext>
                  </a:extLst>
                </a:gridCol>
                <a:gridCol w="2817665">
                  <a:extLst>
                    <a:ext uri="{9D8B030D-6E8A-4147-A177-3AD203B41FA5}">
                      <a16:colId xmlns:a16="http://schemas.microsoft.com/office/drawing/2014/main" val="291178266"/>
                    </a:ext>
                  </a:extLst>
                </a:gridCol>
                <a:gridCol w="1865595">
                  <a:extLst>
                    <a:ext uri="{9D8B030D-6E8A-4147-A177-3AD203B41FA5}">
                      <a16:colId xmlns:a16="http://schemas.microsoft.com/office/drawing/2014/main" val="53366714"/>
                    </a:ext>
                  </a:extLst>
                </a:gridCol>
              </a:tblGrid>
              <a:tr h="280024">
                <a:tc>
                  <a:txBody>
                    <a:bodyPr/>
                    <a:lstStyle/>
                    <a:p>
                      <a:pPr marL="0" marR="0" indent="0" algn="l" rtl="0">
                        <a:lnSpc>
                          <a:spcPct val="115000"/>
                        </a:lnSpc>
                        <a:buNone/>
                      </a:pPr>
                      <a:r>
                        <a:rPr lang="en-US" sz="1400" b="1">
                          <a:solidFill>
                            <a:srgbClr val="FFFFFF"/>
                          </a:solidFill>
                          <a:effectLst/>
                        </a:rPr>
                        <a:t>Status</a:t>
                      </a:r>
                      <a:endParaRPr lang="en-US" sz="1400" b="1">
                        <a:effectLst/>
                      </a:endParaRPr>
                    </a:p>
                  </a:txBody>
                  <a:tcPr marL="0" marR="0" marT="0" marB="0" anchor="ctr">
                    <a:solidFill>
                      <a:srgbClr val="5D779A"/>
                    </a:solidFill>
                  </a:tcPr>
                </a:tc>
                <a:tc>
                  <a:txBody>
                    <a:bodyPr/>
                    <a:lstStyle/>
                    <a:p>
                      <a:pPr marL="0" marR="0" indent="0" algn="l" rtl="0">
                        <a:lnSpc>
                          <a:spcPct val="115000"/>
                        </a:lnSpc>
                        <a:buNone/>
                      </a:pPr>
                      <a:r>
                        <a:rPr lang="en-US" sz="1400" b="1">
                          <a:solidFill>
                            <a:srgbClr val="FFFFFF"/>
                          </a:solidFill>
                          <a:effectLst/>
                        </a:rPr>
                        <a:t>Channel</a:t>
                      </a:r>
                      <a:endParaRPr lang="en-US" sz="1400" b="1">
                        <a:effectLst/>
                      </a:endParaRPr>
                    </a:p>
                  </a:txBody>
                  <a:tcPr marL="0" marR="0" marT="0" marB="0" anchor="ctr">
                    <a:solidFill>
                      <a:srgbClr val="5D779A"/>
                    </a:solidFill>
                  </a:tcPr>
                </a:tc>
                <a:tc>
                  <a:txBody>
                    <a:bodyPr/>
                    <a:lstStyle/>
                    <a:p>
                      <a:pPr marL="0" marR="0" indent="0" algn="l" rtl="0">
                        <a:lnSpc>
                          <a:spcPct val="115000"/>
                        </a:lnSpc>
                        <a:buNone/>
                      </a:pPr>
                      <a:r>
                        <a:rPr lang="en-US" sz="1400" b="1">
                          <a:solidFill>
                            <a:srgbClr val="FFFFFF"/>
                          </a:solidFill>
                          <a:effectLst/>
                        </a:rPr>
                        <a:t>Type of ads</a:t>
                      </a:r>
                      <a:endParaRPr lang="en-US" sz="1400" b="1">
                        <a:effectLst/>
                      </a:endParaRPr>
                    </a:p>
                  </a:txBody>
                  <a:tcPr marL="0" marR="0" marT="0" marB="0" anchor="ctr">
                    <a:solidFill>
                      <a:srgbClr val="5D779A"/>
                    </a:solidFill>
                  </a:tcPr>
                </a:tc>
                <a:tc>
                  <a:txBody>
                    <a:bodyPr/>
                    <a:lstStyle/>
                    <a:p>
                      <a:pPr marL="0" marR="0" indent="0" algn="l" rtl="0">
                        <a:lnSpc>
                          <a:spcPct val="115000"/>
                        </a:lnSpc>
                        <a:buNone/>
                      </a:pPr>
                      <a:r>
                        <a:rPr lang="en-US" sz="1400" b="1">
                          <a:solidFill>
                            <a:srgbClr val="FFFFFF"/>
                          </a:solidFill>
                          <a:effectLst/>
                        </a:rPr>
                        <a:t>Outlet</a:t>
                      </a:r>
                      <a:endParaRPr lang="en-US" sz="1400" b="1">
                        <a:effectLst/>
                      </a:endParaRPr>
                    </a:p>
                  </a:txBody>
                  <a:tcPr marL="0" marR="0" marT="0" marB="0" anchor="ctr">
                    <a:solidFill>
                      <a:srgbClr val="5D779A"/>
                    </a:solidFill>
                  </a:tcPr>
                </a:tc>
                <a:tc>
                  <a:txBody>
                    <a:bodyPr/>
                    <a:lstStyle/>
                    <a:p>
                      <a:pPr marL="0" marR="0" indent="0" algn="l" rtl="0">
                        <a:lnSpc>
                          <a:spcPct val="115000"/>
                        </a:lnSpc>
                        <a:buNone/>
                      </a:pPr>
                      <a:r>
                        <a:rPr lang="en-US" sz="1400" b="1">
                          <a:solidFill>
                            <a:srgbClr val="FFFFFF"/>
                          </a:solidFill>
                          <a:effectLst/>
                        </a:rPr>
                        <a:t>Audience</a:t>
                      </a:r>
                      <a:endParaRPr lang="en-US" sz="1400" b="1">
                        <a:effectLst/>
                      </a:endParaRPr>
                    </a:p>
                  </a:txBody>
                  <a:tcPr marL="0" marR="0" marT="0" marB="0" anchor="ctr">
                    <a:solidFill>
                      <a:srgbClr val="5D779A"/>
                    </a:solidFill>
                  </a:tcPr>
                </a:tc>
                <a:tc>
                  <a:txBody>
                    <a:bodyPr/>
                    <a:lstStyle/>
                    <a:p>
                      <a:pPr marL="0" marR="0" indent="0" algn="l" rtl="0">
                        <a:lnSpc>
                          <a:spcPct val="115000"/>
                        </a:lnSpc>
                        <a:buNone/>
                      </a:pPr>
                      <a:r>
                        <a:rPr lang="en-US" sz="1400" b="1">
                          <a:solidFill>
                            <a:srgbClr val="FFFFFF"/>
                          </a:solidFill>
                          <a:effectLst/>
                        </a:rPr>
                        <a:t>Languages</a:t>
                      </a:r>
                      <a:endParaRPr lang="en-US" sz="1400" b="1">
                        <a:effectLst/>
                      </a:endParaRPr>
                    </a:p>
                  </a:txBody>
                  <a:tcPr marL="0" marR="0" marT="0" marB="0" anchor="ctr">
                    <a:solidFill>
                      <a:srgbClr val="5D779A"/>
                    </a:solidFill>
                  </a:tcPr>
                </a:tc>
                <a:extLst>
                  <a:ext uri="{0D108BD9-81ED-4DB2-BD59-A6C34878D82A}">
                    <a16:rowId xmlns:a16="http://schemas.microsoft.com/office/drawing/2014/main" val="1756157516"/>
                  </a:ext>
                </a:extLst>
              </a:tr>
              <a:tr h="460039">
                <a:tc>
                  <a:txBody>
                    <a:bodyPr/>
                    <a:lstStyle/>
                    <a:p>
                      <a:pPr marL="0" marR="0" indent="0" algn="l" rtl="0">
                        <a:lnSpc>
                          <a:spcPct val="115000"/>
                        </a:lnSpc>
                        <a:buNone/>
                      </a:pPr>
                      <a:r>
                        <a:rPr lang="en-US" sz="1400" b="0">
                          <a:solidFill>
                            <a:schemeClr val="tx1"/>
                          </a:solidFill>
                          <a:effectLst/>
                        </a:rPr>
                        <a:t>Live</a:t>
                      </a:r>
                    </a:p>
                  </a:txBody>
                  <a:tcPr marL="0" marR="0" marT="0" marB="0" anchor="ctr"/>
                </a:tc>
                <a:tc>
                  <a:txBody>
                    <a:bodyPr/>
                    <a:lstStyle/>
                    <a:p>
                      <a:pPr marL="0" marR="0" indent="0" algn="l" rtl="0">
                        <a:lnSpc>
                          <a:spcPct val="115000"/>
                        </a:lnSpc>
                        <a:buNone/>
                      </a:pPr>
                      <a:r>
                        <a:rPr lang="en-US" sz="1400">
                          <a:solidFill>
                            <a:srgbClr val="000000"/>
                          </a:solidFill>
                          <a:effectLst/>
                        </a:rPr>
                        <a:t>Google Display / DV360</a:t>
                      </a:r>
                      <a:endParaRPr lang="en-US" sz="1400">
                        <a:effectLst/>
                      </a:endParaRPr>
                    </a:p>
                  </a:txBody>
                  <a:tcPr marL="0" marR="0" marT="0" marB="0" anchor="ctr"/>
                </a:tc>
                <a:tc>
                  <a:txBody>
                    <a:bodyPr/>
                    <a:lstStyle/>
                    <a:p>
                      <a:pPr marL="0" marR="0" indent="0" algn="l" rtl="0">
                        <a:lnSpc>
                          <a:spcPct val="115000"/>
                        </a:lnSpc>
                        <a:buNone/>
                      </a:pPr>
                      <a:r>
                        <a:rPr lang="en-US" sz="1400">
                          <a:solidFill>
                            <a:srgbClr val="000000"/>
                          </a:solidFill>
                          <a:effectLst/>
                        </a:rPr>
                        <a:t>Display ads</a:t>
                      </a:r>
                      <a:endParaRPr lang="en-US" sz="1400">
                        <a:effectLst/>
                      </a:endParaRPr>
                    </a:p>
                  </a:txBody>
                  <a:tcPr marL="0" marR="0" marT="0" marB="0" anchor="ctr"/>
                </a:tc>
                <a:tc>
                  <a:txBody>
                    <a:bodyPr/>
                    <a:lstStyle/>
                    <a:p>
                      <a:pPr marL="0" marR="0" indent="0" algn="l" rtl="0">
                        <a:lnSpc>
                          <a:spcPct val="115000"/>
                        </a:lnSpc>
                        <a:buNone/>
                      </a:pPr>
                      <a:r>
                        <a:rPr lang="en-US" sz="1400">
                          <a:solidFill>
                            <a:srgbClr val="000000"/>
                          </a:solidFill>
                          <a:effectLst/>
                        </a:rPr>
                        <a:t>Google</a:t>
                      </a:r>
                      <a:endParaRPr lang="en-US" sz="1400">
                        <a:effectLst/>
                      </a:endParaRPr>
                    </a:p>
                  </a:txBody>
                  <a:tcPr marL="0" marR="0" marT="0" marB="0" anchor="ctr"/>
                </a:tc>
                <a:tc>
                  <a:txBody>
                    <a:bodyPr/>
                    <a:lstStyle/>
                    <a:p>
                      <a:pPr marL="0" marR="0" indent="0" algn="l" rtl="0">
                        <a:lnSpc>
                          <a:spcPct val="115000"/>
                        </a:lnSpc>
                        <a:buNone/>
                      </a:pPr>
                      <a:r>
                        <a:rPr lang="en-US" sz="1400">
                          <a:solidFill>
                            <a:srgbClr val="000000"/>
                          </a:solidFill>
                          <a:effectLst/>
                        </a:rPr>
                        <a:t>Statewide behavioral health audiences</a:t>
                      </a:r>
                      <a:endParaRPr lang="en-US" sz="1400">
                        <a:effectLst/>
                      </a:endParaRPr>
                    </a:p>
                  </a:txBody>
                  <a:tcPr marL="0" marR="0" marT="0" marB="0" anchor="ctr"/>
                </a:tc>
                <a:tc>
                  <a:txBody>
                    <a:bodyPr/>
                    <a:lstStyle/>
                    <a:p>
                      <a:pPr marL="0" marR="0" indent="0" algn="l" rtl="0">
                        <a:lnSpc>
                          <a:spcPct val="115000"/>
                        </a:lnSpc>
                        <a:buNone/>
                      </a:pPr>
                      <a:r>
                        <a:rPr lang="en-US" sz="1400">
                          <a:solidFill>
                            <a:srgbClr val="000000"/>
                          </a:solidFill>
                          <a:effectLst/>
                        </a:rPr>
                        <a:t>English, Spanish, Portuguese</a:t>
                      </a:r>
                      <a:endParaRPr lang="en-US" sz="1400">
                        <a:effectLst/>
                      </a:endParaRPr>
                    </a:p>
                  </a:txBody>
                  <a:tcPr marL="0" marR="0" marT="0" marB="0" anchor="ctr"/>
                </a:tc>
                <a:extLst>
                  <a:ext uri="{0D108BD9-81ED-4DB2-BD59-A6C34878D82A}">
                    <a16:rowId xmlns:a16="http://schemas.microsoft.com/office/drawing/2014/main" val="754043457"/>
                  </a:ext>
                </a:extLst>
              </a:tr>
              <a:tr h="416718">
                <a:tc>
                  <a:txBody>
                    <a:bodyPr/>
                    <a:lstStyle/>
                    <a:p>
                      <a:pPr marL="0" marR="0" lvl="0" indent="0" algn="l">
                        <a:lnSpc>
                          <a:spcPct val="114999"/>
                        </a:lnSpc>
                        <a:buNone/>
                      </a:pPr>
                      <a:r>
                        <a:rPr lang="en-US" sz="1400" b="0" i="1" dirty="0">
                          <a:solidFill>
                            <a:schemeClr val="tx1"/>
                          </a:solidFill>
                          <a:effectLst/>
                        </a:rPr>
                        <a:t>Mid-July launch</a:t>
                      </a:r>
                    </a:p>
                  </a:txBody>
                  <a:tcPr marL="0" marR="0" marT="0" marB="0" anchor="ctr"/>
                </a:tc>
                <a:tc>
                  <a:txBody>
                    <a:bodyPr/>
                    <a:lstStyle/>
                    <a:p>
                      <a:pPr marL="0" marR="0" indent="0" algn="l" rtl="0">
                        <a:lnSpc>
                          <a:spcPct val="115000"/>
                        </a:lnSpc>
                        <a:buNone/>
                      </a:pPr>
                      <a:r>
                        <a:rPr lang="en-US" sz="1400">
                          <a:solidFill>
                            <a:srgbClr val="000000"/>
                          </a:solidFill>
                          <a:effectLst/>
                        </a:rPr>
                        <a:t>Digital</a:t>
                      </a:r>
                      <a:endParaRPr lang="en-US" sz="1400">
                        <a:effectLst/>
                      </a:endParaRPr>
                    </a:p>
                  </a:txBody>
                  <a:tcPr marL="0" marR="0" marT="0" marB="0" anchor="ctr"/>
                </a:tc>
                <a:tc>
                  <a:txBody>
                    <a:bodyPr/>
                    <a:lstStyle/>
                    <a:p>
                      <a:pPr marL="0" marR="0" indent="0" algn="l" rtl="0">
                        <a:lnSpc>
                          <a:spcPct val="115000"/>
                        </a:lnSpc>
                        <a:buNone/>
                      </a:pPr>
                      <a:r>
                        <a:rPr lang="en-US" sz="1400">
                          <a:solidFill>
                            <a:srgbClr val="000000"/>
                          </a:solidFill>
                          <a:effectLst/>
                        </a:rPr>
                        <a:t>Display ads</a:t>
                      </a:r>
                      <a:endParaRPr lang="en-US" sz="1400">
                        <a:effectLst/>
                      </a:endParaRPr>
                    </a:p>
                  </a:txBody>
                  <a:tcPr marL="0" marR="0" marT="0" marB="0" anchor="ctr"/>
                </a:tc>
                <a:tc>
                  <a:txBody>
                    <a:bodyPr/>
                    <a:lstStyle/>
                    <a:p>
                      <a:pPr marL="0" marR="0" indent="0" algn="l" rtl="0">
                        <a:lnSpc>
                          <a:spcPct val="115000"/>
                        </a:lnSpc>
                        <a:buNone/>
                      </a:pPr>
                      <a:r>
                        <a:rPr lang="en-US" sz="1400">
                          <a:solidFill>
                            <a:srgbClr val="000000"/>
                          </a:solidFill>
                          <a:effectLst/>
                        </a:rPr>
                        <a:t>India N.E. News (TBC)</a:t>
                      </a:r>
                      <a:endParaRPr lang="en-US" sz="1400">
                        <a:effectLst/>
                      </a:endParaRPr>
                    </a:p>
                  </a:txBody>
                  <a:tcPr marL="0" marR="0" marT="0" marB="0" anchor="ctr"/>
                </a:tc>
                <a:tc>
                  <a:txBody>
                    <a:bodyPr/>
                    <a:lstStyle/>
                    <a:p>
                      <a:pPr marL="0" marR="0" indent="0" algn="l" rtl="0">
                        <a:lnSpc>
                          <a:spcPct val="115000"/>
                        </a:lnSpc>
                        <a:buNone/>
                      </a:pPr>
                      <a:r>
                        <a:rPr lang="en-US" sz="1400">
                          <a:solidFill>
                            <a:srgbClr val="000000"/>
                          </a:solidFill>
                          <a:effectLst/>
                        </a:rPr>
                        <a:t>Pan-Indian community</a:t>
                      </a:r>
                      <a:endParaRPr lang="en-US" sz="1400">
                        <a:effectLst/>
                      </a:endParaRPr>
                    </a:p>
                  </a:txBody>
                  <a:tcPr marL="0" marR="0" marT="0" marB="0" anchor="ctr"/>
                </a:tc>
                <a:tc>
                  <a:txBody>
                    <a:bodyPr/>
                    <a:lstStyle/>
                    <a:p>
                      <a:pPr marL="0" marR="0" indent="0" algn="l" rtl="0">
                        <a:lnSpc>
                          <a:spcPct val="115000"/>
                        </a:lnSpc>
                        <a:buNone/>
                      </a:pPr>
                      <a:r>
                        <a:rPr lang="en-US" sz="1400">
                          <a:solidFill>
                            <a:srgbClr val="000000"/>
                          </a:solidFill>
                          <a:effectLst/>
                        </a:rPr>
                        <a:t>English </a:t>
                      </a:r>
                      <a:endParaRPr lang="en-US" sz="1400">
                        <a:effectLst/>
                      </a:endParaRPr>
                    </a:p>
                  </a:txBody>
                  <a:tcPr marL="0" marR="0" marT="0" marB="0" anchor="ctr"/>
                </a:tc>
                <a:extLst>
                  <a:ext uri="{0D108BD9-81ED-4DB2-BD59-A6C34878D82A}">
                    <a16:rowId xmlns:a16="http://schemas.microsoft.com/office/drawing/2014/main" val="3710210067"/>
                  </a:ext>
                </a:extLst>
              </a:tr>
              <a:tr h="460039">
                <a:tc>
                  <a:txBody>
                    <a:bodyPr/>
                    <a:lstStyle/>
                    <a:p>
                      <a:pPr marL="0" marR="0" indent="0" algn="l" rtl="0">
                        <a:lnSpc>
                          <a:spcPct val="115000"/>
                        </a:lnSpc>
                        <a:buNone/>
                      </a:pPr>
                      <a:r>
                        <a:rPr lang="en-US" sz="1400" b="0" dirty="0">
                          <a:solidFill>
                            <a:schemeClr val="tx1"/>
                          </a:solidFill>
                          <a:effectLst/>
                        </a:rPr>
                        <a:t>Live </a:t>
                      </a:r>
                    </a:p>
                  </a:txBody>
                  <a:tcPr marL="0" marR="0" marT="0" marB="0" anchor="ctr"/>
                </a:tc>
                <a:tc>
                  <a:txBody>
                    <a:bodyPr/>
                    <a:lstStyle/>
                    <a:p>
                      <a:pPr marL="0" marR="0" indent="0" algn="l" rtl="0">
                        <a:lnSpc>
                          <a:spcPct val="115000"/>
                        </a:lnSpc>
                        <a:buNone/>
                      </a:pPr>
                      <a:r>
                        <a:rPr lang="en-US" sz="1400">
                          <a:solidFill>
                            <a:srgbClr val="000000"/>
                          </a:solidFill>
                          <a:effectLst/>
                        </a:rPr>
                        <a:t>Streaming Audio</a:t>
                      </a:r>
                      <a:endParaRPr lang="en-US" sz="1400">
                        <a:effectLst/>
                      </a:endParaRPr>
                    </a:p>
                  </a:txBody>
                  <a:tcPr marL="0" marR="0" marT="0" marB="0" anchor="ctr"/>
                </a:tc>
                <a:tc>
                  <a:txBody>
                    <a:bodyPr/>
                    <a:lstStyle/>
                    <a:p>
                      <a:pPr marL="0" marR="0" indent="0" algn="l" rtl="0">
                        <a:lnSpc>
                          <a:spcPct val="115000"/>
                        </a:lnSpc>
                        <a:buNone/>
                      </a:pPr>
                      <a:r>
                        <a:rPr lang="en-US" sz="1400">
                          <a:solidFill>
                            <a:srgbClr val="000000"/>
                          </a:solidFill>
                          <a:effectLst/>
                        </a:rPr>
                        <a:t>Audio ad</a:t>
                      </a:r>
                      <a:endParaRPr lang="en-US" sz="1400">
                        <a:effectLst/>
                      </a:endParaRPr>
                    </a:p>
                  </a:txBody>
                  <a:tcPr marL="0" marR="0" marT="0" marB="0" anchor="ctr"/>
                </a:tc>
                <a:tc>
                  <a:txBody>
                    <a:bodyPr/>
                    <a:lstStyle/>
                    <a:p>
                      <a:pPr marL="0" marR="0" indent="0" algn="l" rtl="0">
                        <a:lnSpc>
                          <a:spcPct val="115000"/>
                        </a:lnSpc>
                        <a:buNone/>
                      </a:pPr>
                      <a:r>
                        <a:rPr lang="en-US" sz="1400">
                          <a:solidFill>
                            <a:srgbClr val="000000"/>
                          </a:solidFill>
                          <a:effectLst/>
                        </a:rPr>
                        <a:t>Spotify</a:t>
                      </a:r>
                      <a:endParaRPr lang="en-US" sz="1400">
                        <a:effectLst/>
                      </a:endParaRPr>
                    </a:p>
                  </a:txBody>
                  <a:tcPr marL="0" marR="0" marT="0" marB="0" anchor="ctr"/>
                </a:tc>
                <a:tc>
                  <a:txBody>
                    <a:bodyPr/>
                    <a:lstStyle/>
                    <a:p>
                      <a:pPr marL="0" marR="0" indent="0" algn="l" rtl="0">
                        <a:lnSpc>
                          <a:spcPct val="115000"/>
                        </a:lnSpc>
                        <a:buNone/>
                      </a:pPr>
                      <a:r>
                        <a:rPr lang="en-US" sz="1400">
                          <a:solidFill>
                            <a:srgbClr val="000000"/>
                          </a:solidFill>
                          <a:effectLst/>
                        </a:rPr>
                        <a:t>Statewide commuters + working adults</a:t>
                      </a:r>
                      <a:endParaRPr lang="en-US" sz="1400">
                        <a:effectLst/>
                      </a:endParaRPr>
                    </a:p>
                  </a:txBody>
                  <a:tcPr marL="0" marR="0" marT="0" marB="0" anchor="ctr"/>
                </a:tc>
                <a:tc>
                  <a:txBody>
                    <a:bodyPr/>
                    <a:lstStyle/>
                    <a:p>
                      <a:pPr marL="0" marR="0" indent="0" algn="l" rtl="0">
                        <a:lnSpc>
                          <a:spcPct val="115000"/>
                        </a:lnSpc>
                        <a:buNone/>
                      </a:pPr>
                      <a:r>
                        <a:rPr lang="en-US" sz="1400">
                          <a:solidFill>
                            <a:srgbClr val="000000"/>
                          </a:solidFill>
                          <a:effectLst/>
                        </a:rPr>
                        <a:t>English, Spanish, Portuguese</a:t>
                      </a:r>
                      <a:endParaRPr lang="en-US" sz="1400">
                        <a:effectLst/>
                      </a:endParaRPr>
                    </a:p>
                  </a:txBody>
                  <a:tcPr marL="0" marR="0" marT="0" marB="0" anchor="ctr"/>
                </a:tc>
                <a:extLst>
                  <a:ext uri="{0D108BD9-81ED-4DB2-BD59-A6C34878D82A}">
                    <a16:rowId xmlns:a16="http://schemas.microsoft.com/office/drawing/2014/main" val="2925537346"/>
                  </a:ext>
                </a:extLst>
              </a:tr>
              <a:tr h="460039">
                <a:tc>
                  <a:txBody>
                    <a:bodyPr/>
                    <a:lstStyle/>
                    <a:p>
                      <a:pPr marL="0" marR="0" indent="0" algn="l" rtl="0">
                        <a:lnSpc>
                          <a:spcPct val="115000"/>
                        </a:lnSpc>
                        <a:buNone/>
                      </a:pPr>
                      <a:r>
                        <a:rPr lang="en-US" sz="1400" b="0" dirty="0">
                          <a:solidFill>
                            <a:schemeClr val="tx1"/>
                          </a:solidFill>
                          <a:effectLst/>
                        </a:rPr>
                        <a:t>Live</a:t>
                      </a:r>
                    </a:p>
                  </a:txBody>
                  <a:tcPr marL="0" marR="0" marT="0" marB="0" anchor="ctr"/>
                </a:tc>
                <a:tc>
                  <a:txBody>
                    <a:bodyPr/>
                    <a:lstStyle/>
                    <a:p>
                      <a:pPr marL="0" marR="0" indent="0" algn="l" rtl="0">
                        <a:lnSpc>
                          <a:spcPct val="115000"/>
                        </a:lnSpc>
                        <a:buNone/>
                      </a:pPr>
                      <a:r>
                        <a:rPr lang="en-US" sz="1400">
                          <a:solidFill>
                            <a:srgbClr val="000000"/>
                          </a:solidFill>
                          <a:effectLst/>
                        </a:rPr>
                        <a:t>Streaming Radio</a:t>
                      </a:r>
                      <a:endParaRPr lang="en-US" sz="1400">
                        <a:effectLst/>
                      </a:endParaRPr>
                    </a:p>
                  </a:txBody>
                  <a:tcPr marL="0" marR="0" marT="0" marB="0" anchor="ctr"/>
                </a:tc>
                <a:tc>
                  <a:txBody>
                    <a:bodyPr/>
                    <a:lstStyle/>
                    <a:p>
                      <a:pPr marL="0" marR="0" indent="0" algn="l" rtl="0">
                        <a:lnSpc>
                          <a:spcPct val="115000"/>
                        </a:lnSpc>
                        <a:buNone/>
                      </a:pPr>
                      <a:r>
                        <a:rPr lang="en-US" sz="1400">
                          <a:solidFill>
                            <a:srgbClr val="000000"/>
                          </a:solidFill>
                          <a:effectLst/>
                        </a:rPr>
                        <a:t>Audio ad</a:t>
                      </a:r>
                      <a:endParaRPr lang="en-US" sz="1400">
                        <a:effectLst/>
                      </a:endParaRPr>
                    </a:p>
                  </a:txBody>
                  <a:tcPr marL="0" marR="0" marT="0" marB="0" anchor="ctr"/>
                </a:tc>
                <a:tc>
                  <a:txBody>
                    <a:bodyPr/>
                    <a:lstStyle/>
                    <a:p>
                      <a:pPr marL="0" marR="0" indent="0" algn="l" rtl="0">
                        <a:lnSpc>
                          <a:spcPct val="115000"/>
                        </a:lnSpc>
                        <a:buNone/>
                      </a:pPr>
                      <a:r>
                        <a:rPr lang="en-US" sz="1400">
                          <a:solidFill>
                            <a:srgbClr val="000000"/>
                          </a:solidFill>
                          <a:effectLst/>
                        </a:rPr>
                        <a:t>TNT Radio</a:t>
                      </a:r>
                      <a:endParaRPr lang="en-US" sz="1400">
                        <a:effectLst/>
                      </a:endParaRPr>
                    </a:p>
                  </a:txBody>
                  <a:tcPr marL="0" marR="0" marT="0" marB="0" anchor="ctr"/>
                </a:tc>
                <a:tc>
                  <a:txBody>
                    <a:bodyPr/>
                    <a:lstStyle/>
                    <a:p>
                      <a:pPr marL="0" marR="0" indent="0" algn="l" rtl="0">
                        <a:lnSpc>
                          <a:spcPct val="115000"/>
                        </a:lnSpc>
                        <a:buNone/>
                      </a:pPr>
                      <a:r>
                        <a:rPr lang="en-US" sz="1400">
                          <a:solidFill>
                            <a:srgbClr val="000000"/>
                          </a:solidFill>
                          <a:effectLst/>
                        </a:rPr>
                        <a:t>Vietnamese-speaking audiences</a:t>
                      </a:r>
                      <a:endParaRPr lang="en-US" sz="1400">
                        <a:effectLst/>
                      </a:endParaRPr>
                    </a:p>
                  </a:txBody>
                  <a:tcPr marL="0" marR="0" marT="0" marB="0" anchor="ctr"/>
                </a:tc>
                <a:tc>
                  <a:txBody>
                    <a:bodyPr/>
                    <a:lstStyle/>
                    <a:p>
                      <a:pPr marL="0" marR="0" indent="0" algn="l" rtl="0">
                        <a:lnSpc>
                          <a:spcPct val="115000"/>
                        </a:lnSpc>
                        <a:buNone/>
                      </a:pPr>
                      <a:r>
                        <a:rPr lang="en-US" sz="1400">
                          <a:solidFill>
                            <a:srgbClr val="000000"/>
                          </a:solidFill>
                          <a:effectLst/>
                        </a:rPr>
                        <a:t>Vietnamese</a:t>
                      </a:r>
                      <a:endParaRPr lang="en-US" sz="1400">
                        <a:effectLst/>
                      </a:endParaRPr>
                    </a:p>
                  </a:txBody>
                  <a:tcPr marL="0" marR="0" marT="0" marB="0" anchor="ctr"/>
                </a:tc>
                <a:extLst>
                  <a:ext uri="{0D108BD9-81ED-4DB2-BD59-A6C34878D82A}">
                    <a16:rowId xmlns:a16="http://schemas.microsoft.com/office/drawing/2014/main" val="1271091911"/>
                  </a:ext>
                </a:extLst>
              </a:tr>
              <a:tr h="276532">
                <a:tc>
                  <a:txBody>
                    <a:bodyPr/>
                    <a:lstStyle/>
                    <a:p>
                      <a:pPr marL="0" lvl="0" indent="0" algn="l">
                        <a:lnSpc>
                          <a:spcPct val="114999"/>
                        </a:lnSpc>
                        <a:buNone/>
                      </a:pPr>
                      <a:r>
                        <a:rPr lang="en-US" sz="1400" b="0" i="1" u="none" strike="noStrike" baseline="0" noProof="0" dirty="0">
                          <a:solidFill>
                            <a:schemeClr val="tx1"/>
                          </a:solidFill>
                          <a:effectLst/>
                          <a:latin typeface="Arial"/>
                          <a:cs typeface="Arial"/>
                        </a:rPr>
                        <a:t>Mid-July launch</a:t>
                      </a:r>
                    </a:p>
                  </a:txBody>
                  <a:tcPr marL="0" marR="0" marT="0" marB="0" anchor="ctr"/>
                </a:tc>
                <a:tc>
                  <a:txBody>
                    <a:bodyPr/>
                    <a:lstStyle/>
                    <a:p>
                      <a:pPr marL="0" marR="0" indent="0" algn="l" rtl="0">
                        <a:lnSpc>
                          <a:spcPct val="115000"/>
                        </a:lnSpc>
                        <a:buNone/>
                      </a:pPr>
                      <a:r>
                        <a:rPr lang="en-US" sz="1400">
                          <a:solidFill>
                            <a:srgbClr val="000000"/>
                          </a:solidFill>
                          <a:effectLst/>
                        </a:rPr>
                        <a:t>Streaming Radio</a:t>
                      </a:r>
                      <a:endParaRPr lang="en-US" sz="1400">
                        <a:effectLst/>
                      </a:endParaRPr>
                    </a:p>
                  </a:txBody>
                  <a:tcPr marL="0" marR="0" marT="0" marB="0" anchor="ctr"/>
                </a:tc>
                <a:tc>
                  <a:txBody>
                    <a:bodyPr/>
                    <a:lstStyle/>
                    <a:p>
                      <a:pPr marL="0" marR="0" indent="0" algn="l" rtl="0">
                        <a:lnSpc>
                          <a:spcPct val="115000"/>
                        </a:lnSpc>
                        <a:buNone/>
                      </a:pPr>
                      <a:r>
                        <a:rPr lang="en-US" sz="1400">
                          <a:solidFill>
                            <a:srgbClr val="000000"/>
                          </a:solidFill>
                          <a:effectLst/>
                        </a:rPr>
                        <a:t>Audio ad</a:t>
                      </a:r>
                      <a:endParaRPr lang="en-US" sz="1400">
                        <a:effectLst/>
                      </a:endParaRPr>
                    </a:p>
                  </a:txBody>
                  <a:tcPr marL="0" marR="0" marT="0" marB="0" anchor="ctr"/>
                </a:tc>
                <a:tc>
                  <a:txBody>
                    <a:bodyPr/>
                    <a:lstStyle/>
                    <a:p>
                      <a:pPr marL="0" marR="0" indent="0" algn="l" rtl="0">
                        <a:lnSpc>
                          <a:spcPct val="115000"/>
                        </a:lnSpc>
                        <a:buNone/>
                      </a:pPr>
                      <a:r>
                        <a:rPr lang="en-US" sz="1400">
                          <a:solidFill>
                            <a:srgbClr val="000000"/>
                          </a:solidFill>
                          <a:effectLst/>
                        </a:rPr>
                        <a:t>Ethnic Vision</a:t>
                      </a:r>
                      <a:endParaRPr lang="en-US" sz="1400">
                        <a:effectLst/>
                      </a:endParaRPr>
                    </a:p>
                  </a:txBody>
                  <a:tcPr marL="0" marR="0" marT="0" marB="0" anchor="ctr"/>
                </a:tc>
                <a:tc>
                  <a:txBody>
                    <a:bodyPr/>
                    <a:lstStyle/>
                    <a:p>
                      <a:pPr marL="0" marR="0" indent="0" algn="l" rtl="0">
                        <a:lnSpc>
                          <a:spcPct val="115000"/>
                        </a:lnSpc>
                        <a:buNone/>
                      </a:pPr>
                      <a:r>
                        <a:rPr lang="en-US" sz="1400">
                          <a:solidFill>
                            <a:srgbClr val="000000"/>
                          </a:solidFill>
                          <a:effectLst/>
                        </a:rPr>
                        <a:t>Haitian Creole audiences</a:t>
                      </a:r>
                      <a:endParaRPr lang="en-US" sz="1400">
                        <a:effectLst/>
                      </a:endParaRPr>
                    </a:p>
                  </a:txBody>
                  <a:tcPr marL="0" marR="0" marT="0" marB="0" anchor="ctr"/>
                </a:tc>
                <a:tc>
                  <a:txBody>
                    <a:bodyPr/>
                    <a:lstStyle/>
                    <a:p>
                      <a:pPr marL="0" marR="0" indent="0" algn="l" rtl="0">
                        <a:lnSpc>
                          <a:spcPct val="115000"/>
                        </a:lnSpc>
                        <a:buNone/>
                      </a:pPr>
                      <a:r>
                        <a:rPr lang="en-US" sz="1400">
                          <a:solidFill>
                            <a:srgbClr val="000000"/>
                          </a:solidFill>
                          <a:effectLst/>
                        </a:rPr>
                        <a:t>Haitian Creole</a:t>
                      </a:r>
                      <a:endParaRPr lang="en-US" sz="1400">
                        <a:effectLst/>
                      </a:endParaRPr>
                    </a:p>
                  </a:txBody>
                  <a:tcPr marL="0" marR="0" marT="0" marB="0" anchor="ctr"/>
                </a:tc>
                <a:extLst>
                  <a:ext uri="{0D108BD9-81ED-4DB2-BD59-A6C34878D82A}">
                    <a16:rowId xmlns:a16="http://schemas.microsoft.com/office/drawing/2014/main" val="2496179951"/>
                  </a:ext>
                </a:extLst>
              </a:tr>
              <a:tr h="461367">
                <a:tc>
                  <a:txBody>
                    <a:bodyPr/>
                    <a:lstStyle/>
                    <a:p>
                      <a:pPr marL="0" marR="0" lvl="0" indent="0" algn="l">
                        <a:lnSpc>
                          <a:spcPct val="114999"/>
                        </a:lnSpc>
                        <a:buNone/>
                      </a:pPr>
                      <a:r>
                        <a:rPr lang="en-US" sz="1400" b="0" i="1" dirty="0">
                          <a:solidFill>
                            <a:schemeClr val="tx1"/>
                          </a:solidFill>
                          <a:effectLst/>
                        </a:rPr>
                        <a:t>Mid-July launch</a:t>
                      </a:r>
                      <a:endParaRPr lang="en-US" sz="1400" b="0" i="1" dirty="0">
                        <a:solidFill>
                          <a:schemeClr val="tx1"/>
                        </a:solidFill>
                      </a:endParaRPr>
                    </a:p>
                  </a:txBody>
                  <a:tcPr marL="0" marR="0" marT="0" marB="0" anchor="ctr"/>
                </a:tc>
                <a:tc>
                  <a:txBody>
                    <a:bodyPr/>
                    <a:lstStyle/>
                    <a:p>
                      <a:pPr marL="0" marR="0" indent="0" algn="l" rtl="0">
                        <a:lnSpc>
                          <a:spcPct val="115000"/>
                        </a:lnSpc>
                        <a:buNone/>
                      </a:pPr>
                      <a:r>
                        <a:rPr lang="en-US" sz="1400">
                          <a:solidFill>
                            <a:srgbClr val="000000"/>
                          </a:solidFill>
                          <a:effectLst/>
                        </a:rPr>
                        <a:t>Out-of-Home </a:t>
                      </a:r>
                    </a:p>
                  </a:txBody>
                  <a:tcPr marL="0" marR="0" marT="0" marB="0" anchor="ctr"/>
                </a:tc>
                <a:tc>
                  <a:txBody>
                    <a:bodyPr/>
                    <a:lstStyle/>
                    <a:p>
                      <a:pPr marL="0" marR="0" indent="0" algn="l" rtl="0">
                        <a:lnSpc>
                          <a:spcPct val="115000"/>
                        </a:lnSpc>
                        <a:buNone/>
                      </a:pPr>
                      <a:r>
                        <a:rPr lang="en-US" sz="1400">
                          <a:solidFill>
                            <a:srgbClr val="000000"/>
                          </a:solidFill>
                          <a:effectLst/>
                        </a:rPr>
                        <a:t>Digital billboards</a:t>
                      </a:r>
                      <a:endParaRPr lang="en-US" sz="1400">
                        <a:effectLst/>
                      </a:endParaRPr>
                    </a:p>
                  </a:txBody>
                  <a:tcPr marL="0" marR="0" marT="0" marB="0" anchor="ctr"/>
                </a:tc>
                <a:tc>
                  <a:txBody>
                    <a:bodyPr/>
                    <a:lstStyle/>
                    <a:p>
                      <a:pPr marL="0" marR="0" indent="0" algn="l" rtl="0">
                        <a:lnSpc>
                          <a:spcPct val="115000"/>
                        </a:lnSpc>
                        <a:buNone/>
                      </a:pPr>
                      <a:r>
                        <a:rPr lang="en-US" sz="1400" dirty="0" err="1">
                          <a:solidFill>
                            <a:srgbClr val="000000"/>
                          </a:solidFill>
                          <a:effectLst/>
                        </a:rPr>
                        <a:t>Outfront</a:t>
                      </a:r>
                      <a:endParaRPr lang="en-US" sz="1400">
                        <a:effectLst/>
                      </a:endParaRPr>
                    </a:p>
                  </a:txBody>
                  <a:tcPr marL="0" marR="0" marT="0" marB="0" anchor="ctr"/>
                </a:tc>
                <a:tc>
                  <a:txBody>
                    <a:bodyPr/>
                    <a:lstStyle/>
                    <a:p>
                      <a:pPr marL="0" marR="0" indent="0" algn="l" rtl="0">
                        <a:lnSpc>
                          <a:spcPct val="115000"/>
                        </a:lnSpc>
                        <a:buNone/>
                      </a:pPr>
                      <a:r>
                        <a:rPr lang="en-US" sz="1400">
                          <a:solidFill>
                            <a:srgbClr val="000000"/>
                          </a:solidFill>
                          <a:effectLst/>
                        </a:rPr>
                        <a:t>Statewide commuters + college corridors</a:t>
                      </a:r>
                      <a:endParaRPr lang="en-US" sz="1400">
                        <a:effectLst/>
                      </a:endParaRPr>
                    </a:p>
                  </a:txBody>
                  <a:tcPr marL="0" marR="0" marT="0" marB="0" anchor="ctr"/>
                </a:tc>
                <a:tc>
                  <a:txBody>
                    <a:bodyPr/>
                    <a:lstStyle/>
                    <a:p>
                      <a:pPr marL="0" marR="0" indent="0" algn="l" rtl="0">
                        <a:lnSpc>
                          <a:spcPct val="115000"/>
                        </a:lnSpc>
                        <a:buNone/>
                      </a:pPr>
                      <a:r>
                        <a:rPr lang="en-US" sz="1400">
                          <a:solidFill>
                            <a:srgbClr val="000000"/>
                          </a:solidFill>
                          <a:effectLst/>
                        </a:rPr>
                        <a:t>English, Spanish</a:t>
                      </a:r>
                      <a:endParaRPr lang="en-US" sz="1400">
                        <a:effectLst/>
                      </a:endParaRPr>
                    </a:p>
                  </a:txBody>
                  <a:tcPr marL="0" marR="0" marT="0" marB="0" anchor="ctr"/>
                </a:tc>
                <a:extLst>
                  <a:ext uri="{0D108BD9-81ED-4DB2-BD59-A6C34878D82A}">
                    <a16:rowId xmlns:a16="http://schemas.microsoft.com/office/drawing/2014/main" val="389522932"/>
                  </a:ext>
                </a:extLst>
              </a:tr>
              <a:tr h="276532">
                <a:tc>
                  <a:txBody>
                    <a:bodyPr/>
                    <a:lstStyle/>
                    <a:p>
                      <a:pPr marL="0" lvl="0" indent="0" algn="l">
                        <a:lnSpc>
                          <a:spcPct val="114999"/>
                        </a:lnSpc>
                        <a:buNone/>
                      </a:pPr>
                      <a:r>
                        <a:rPr lang="en-US" sz="1400" b="0" i="1">
                          <a:solidFill>
                            <a:schemeClr val="tx1"/>
                          </a:solidFill>
                          <a:effectLst/>
                        </a:rPr>
                        <a:t>Sept launch</a:t>
                      </a:r>
                    </a:p>
                  </a:txBody>
                  <a:tcPr marL="0" marR="0" marT="0" marB="0" anchor="ctr"/>
                </a:tc>
                <a:tc>
                  <a:txBody>
                    <a:bodyPr/>
                    <a:lstStyle/>
                    <a:p>
                      <a:pPr marL="0" lvl="0" indent="0" algn="l">
                        <a:lnSpc>
                          <a:spcPct val="114999"/>
                        </a:lnSpc>
                        <a:buNone/>
                      </a:pPr>
                      <a:r>
                        <a:rPr lang="en-US" sz="1400">
                          <a:solidFill>
                            <a:srgbClr val="000000"/>
                          </a:solidFill>
                          <a:effectLst/>
                        </a:rPr>
                        <a:t>Out-of-Home</a:t>
                      </a:r>
                      <a:endParaRPr lang="en-US"/>
                    </a:p>
                  </a:txBody>
                  <a:tcPr marL="0" marR="0" marT="0" marB="0" anchor="ctr"/>
                </a:tc>
                <a:tc>
                  <a:txBody>
                    <a:bodyPr/>
                    <a:lstStyle/>
                    <a:p>
                      <a:pPr marL="0" lvl="0" indent="0" algn="l">
                        <a:lnSpc>
                          <a:spcPct val="114999"/>
                        </a:lnSpc>
                        <a:buNone/>
                      </a:pPr>
                      <a:r>
                        <a:rPr lang="en-US" sz="1400">
                          <a:solidFill>
                            <a:srgbClr val="000000"/>
                          </a:solidFill>
                          <a:effectLst/>
                        </a:rPr>
                        <a:t>Billboards</a:t>
                      </a:r>
                      <a:endParaRPr lang="en-US" sz="1400" dirty="0">
                        <a:solidFill>
                          <a:srgbClr val="000000"/>
                        </a:solidFill>
                        <a:effectLst/>
                      </a:endParaRPr>
                    </a:p>
                  </a:txBody>
                  <a:tcPr marL="0" marR="0" marT="0" marB="0" anchor="ctr"/>
                </a:tc>
                <a:tc>
                  <a:txBody>
                    <a:bodyPr/>
                    <a:lstStyle/>
                    <a:p>
                      <a:pPr marL="0" lvl="0" indent="0" algn="l">
                        <a:lnSpc>
                          <a:spcPct val="114999"/>
                        </a:lnSpc>
                        <a:buNone/>
                      </a:pPr>
                      <a:r>
                        <a:rPr lang="en-US" sz="1400">
                          <a:solidFill>
                            <a:srgbClr val="000000"/>
                          </a:solidFill>
                          <a:effectLst/>
                        </a:rPr>
                        <a:t>MassDOT</a:t>
                      </a:r>
                      <a:endParaRPr lang="en-US" sz="1400" dirty="0">
                        <a:solidFill>
                          <a:srgbClr val="000000"/>
                        </a:solidFill>
                        <a:effectLst/>
                      </a:endParaRPr>
                    </a:p>
                  </a:txBody>
                  <a:tcPr marL="0" marR="0" marT="0" marB="0" anchor="ctr"/>
                </a:tc>
                <a:tc>
                  <a:txBody>
                    <a:bodyPr/>
                    <a:lstStyle/>
                    <a:p>
                      <a:pPr marL="0" lvl="0" indent="0" algn="l">
                        <a:lnSpc>
                          <a:spcPct val="114999"/>
                        </a:lnSpc>
                        <a:buNone/>
                      </a:pPr>
                      <a:r>
                        <a:rPr lang="en-US" sz="1400">
                          <a:solidFill>
                            <a:srgbClr val="000000"/>
                          </a:solidFill>
                          <a:effectLst/>
                        </a:rPr>
                        <a:t>Statewide commuters</a:t>
                      </a:r>
                      <a:endParaRPr lang="en-US" sz="1400" dirty="0">
                        <a:solidFill>
                          <a:srgbClr val="000000"/>
                        </a:solidFill>
                        <a:effectLst/>
                      </a:endParaRPr>
                    </a:p>
                  </a:txBody>
                  <a:tcPr marL="0" marR="0" marT="0" marB="0" anchor="ctr"/>
                </a:tc>
                <a:tc>
                  <a:txBody>
                    <a:bodyPr/>
                    <a:lstStyle/>
                    <a:p>
                      <a:pPr marL="0" lvl="0" indent="0" algn="l">
                        <a:lnSpc>
                          <a:spcPct val="114999"/>
                        </a:lnSpc>
                        <a:buNone/>
                      </a:pPr>
                      <a:r>
                        <a:rPr lang="en-US" sz="1400">
                          <a:solidFill>
                            <a:srgbClr val="000000"/>
                          </a:solidFill>
                          <a:effectLst/>
                        </a:rPr>
                        <a:t>English, Spanish</a:t>
                      </a:r>
                      <a:endParaRPr lang="en-US" sz="1400" dirty="0">
                        <a:solidFill>
                          <a:srgbClr val="000000"/>
                        </a:solidFill>
                        <a:effectLst/>
                      </a:endParaRPr>
                    </a:p>
                  </a:txBody>
                  <a:tcPr marL="0" marR="0" marT="0" marB="0" anchor="ctr"/>
                </a:tc>
                <a:extLst>
                  <a:ext uri="{0D108BD9-81ED-4DB2-BD59-A6C34878D82A}">
                    <a16:rowId xmlns:a16="http://schemas.microsoft.com/office/drawing/2014/main" val="1027912590"/>
                  </a:ext>
                </a:extLst>
              </a:tr>
              <a:tr h="522338">
                <a:tc>
                  <a:txBody>
                    <a:bodyPr/>
                    <a:lstStyle/>
                    <a:p>
                      <a:pPr marL="0" marR="0" indent="0" algn="l" rtl="0">
                        <a:lnSpc>
                          <a:spcPct val="115000"/>
                        </a:lnSpc>
                        <a:buNone/>
                      </a:pPr>
                      <a:r>
                        <a:rPr lang="en-US" sz="1400" b="0">
                          <a:solidFill>
                            <a:schemeClr val="tx1"/>
                          </a:solidFill>
                          <a:effectLst/>
                        </a:rPr>
                        <a:t>Live</a:t>
                      </a:r>
                    </a:p>
                  </a:txBody>
                  <a:tcPr marL="0" marR="0" marT="0" marB="0" anchor="ctr"/>
                </a:tc>
                <a:tc>
                  <a:txBody>
                    <a:bodyPr/>
                    <a:lstStyle/>
                    <a:p>
                      <a:pPr marL="0" marR="0" indent="0" algn="l" rtl="0">
                        <a:lnSpc>
                          <a:spcPct val="115000"/>
                        </a:lnSpc>
                        <a:buNone/>
                      </a:pPr>
                      <a:r>
                        <a:rPr lang="en-US" sz="1400">
                          <a:solidFill>
                            <a:srgbClr val="000000"/>
                          </a:solidFill>
                          <a:effectLst/>
                        </a:rPr>
                        <a:t>YouTube (In- Stream + Shorts)</a:t>
                      </a:r>
                      <a:endParaRPr lang="en-US" sz="1400">
                        <a:effectLst/>
                      </a:endParaRPr>
                    </a:p>
                  </a:txBody>
                  <a:tcPr marL="0" marR="0" marT="0" marB="0" anchor="ctr"/>
                </a:tc>
                <a:tc>
                  <a:txBody>
                    <a:bodyPr/>
                    <a:lstStyle/>
                    <a:p>
                      <a:pPr marL="0" marR="0" indent="0" algn="l" rtl="0">
                        <a:lnSpc>
                          <a:spcPct val="115000"/>
                        </a:lnSpc>
                        <a:buNone/>
                      </a:pPr>
                      <a:r>
                        <a:rPr lang="en-US" sz="1400">
                          <a:solidFill>
                            <a:srgbClr val="000000"/>
                          </a:solidFill>
                          <a:effectLst/>
                        </a:rPr>
                        <a:t>Video ads</a:t>
                      </a:r>
                      <a:endParaRPr lang="en-US" sz="1400">
                        <a:effectLst/>
                      </a:endParaRPr>
                    </a:p>
                  </a:txBody>
                  <a:tcPr marL="0" marR="0" marT="0" marB="0" anchor="ctr"/>
                </a:tc>
                <a:tc>
                  <a:txBody>
                    <a:bodyPr/>
                    <a:lstStyle/>
                    <a:p>
                      <a:pPr marL="0" marR="0" indent="0" algn="l" rtl="0">
                        <a:lnSpc>
                          <a:spcPct val="115000"/>
                        </a:lnSpc>
                        <a:buNone/>
                      </a:pPr>
                      <a:r>
                        <a:rPr lang="en-US" sz="1400">
                          <a:solidFill>
                            <a:srgbClr val="000000"/>
                          </a:solidFill>
                          <a:effectLst/>
                        </a:rPr>
                        <a:t>Google / YouTube</a:t>
                      </a:r>
                      <a:endParaRPr lang="en-US" sz="1400">
                        <a:effectLst/>
                      </a:endParaRPr>
                    </a:p>
                  </a:txBody>
                  <a:tcPr marL="0" marR="0" marT="0" marB="0" anchor="ctr"/>
                </a:tc>
                <a:tc>
                  <a:txBody>
                    <a:bodyPr/>
                    <a:lstStyle/>
                    <a:p>
                      <a:pPr marL="0" marR="0" indent="0" algn="l" rtl="0">
                        <a:lnSpc>
                          <a:spcPct val="115000"/>
                        </a:lnSpc>
                        <a:buNone/>
                      </a:pPr>
                      <a:r>
                        <a:rPr lang="en-US" sz="1400">
                          <a:solidFill>
                            <a:srgbClr val="000000"/>
                          </a:solidFill>
                          <a:effectLst/>
                        </a:rPr>
                        <a:t>Statewide youth + early career audiences</a:t>
                      </a:r>
                      <a:endParaRPr lang="en-US" sz="1400">
                        <a:effectLst/>
                      </a:endParaRPr>
                    </a:p>
                  </a:txBody>
                  <a:tcPr marL="0" marR="0" marT="0" marB="0" anchor="ctr"/>
                </a:tc>
                <a:tc>
                  <a:txBody>
                    <a:bodyPr/>
                    <a:lstStyle/>
                    <a:p>
                      <a:pPr marL="0" marR="0" indent="0" algn="l" rtl="0">
                        <a:lnSpc>
                          <a:spcPct val="115000"/>
                        </a:lnSpc>
                        <a:buNone/>
                      </a:pPr>
                      <a:r>
                        <a:rPr lang="en-US" sz="1400">
                          <a:solidFill>
                            <a:srgbClr val="000000"/>
                          </a:solidFill>
                          <a:effectLst/>
                        </a:rPr>
                        <a:t>English, Spanish</a:t>
                      </a:r>
                      <a:endParaRPr lang="en-US" sz="1400">
                        <a:effectLst/>
                      </a:endParaRPr>
                    </a:p>
                  </a:txBody>
                  <a:tcPr marL="0" marR="0" marT="0" marB="0" anchor="ctr"/>
                </a:tc>
                <a:extLst>
                  <a:ext uri="{0D108BD9-81ED-4DB2-BD59-A6C34878D82A}">
                    <a16:rowId xmlns:a16="http://schemas.microsoft.com/office/drawing/2014/main" val="3136608134"/>
                  </a:ext>
                </a:extLst>
              </a:tr>
              <a:tr h="460039">
                <a:tc>
                  <a:txBody>
                    <a:bodyPr/>
                    <a:lstStyle/>
                    <a:p>
                      <a:pPr marL="0" marR="0" indent="0" algn="l" rtl="0">
                        <a:lnSpc>
                          <a:spcPct val="115000"/>
                        </a:lnSpc>
                        <a:buNone/>
                      </a:pPr>
                      <a:r>
                        <a:rPr lang="en-US" sz="1400" b="0">
                          <a:solidFill>
                            <a:schemeClr val="tx1"/>
                          </a:solidFill>
                          <a:effectLst/>
                        </a:rPr>
                        <a:t>Live</a:t>
                      </a:r>
                    </a:p>
                  </a:txBody>
                  <a:tcPr marL="0" marR="0" marT="0" marB="0" anchor="ctr"/>
                </a:tc>
                <a:tc>
                  <a:txBody>
                    <a:bodyPr/>
                    <a:lstStyle/>
                    <a:p>
                      <a:pPr marL="0" marR="0" indent="0" algn="l" rtl="0">
                        <a:lnSpc>
                          <a:spcPct val="115000"/>
                        </a:lnSpc>
                        <a:buNone/>
                      </a:pPr>
                      <a:r>
                        <a:rPr lang="en-US" sz="1400" dirty="0">
                          <a:solidFill>
                            <a:srgbClr val="000000"/>
                          </a:solidFill>
                          <a:effectLst/>
                        </a:rPr>
                        <a:t>CTV / FIFA </a:t>
                      </a:r>
                      <a:r>
                        <a:rPr lang="en-US" sz="1400">
                          <a:solidFill>
                            <a:srgbClr val="000000"/>
                          </a:solidFill>
                          <a:effectLst/>
                        </a:rPr>
                        <a:t>(Entravision)</a:t>
                      </a:r>
                      <a:endParaRPr lang="en-US" sz="1400">
                        <a:effectLst/>
                      </a:endParaRPr>
                    </a:p>
                  </a:txBody>
                  <a:tcPr marL="0" marR="0" marT="0" marB="0" anchor="ctr"/>
                </a:tc>
                <a:tc>
                  <a:txBody>
                    <a:bodyPr/>
                    <a:lstStyle/>
                    <a:p>
                      <a:pPr marL="0" marR="0" indent="0" algn="l" rtl="0">
                        <a:lnSpc>
                          <a:spcPct val="115000"/>
                        </a:lnSpc>
                        <a:buNone/>
                      </a:pPr>
                      <a:r>
                        <a:rPr lang="en-US" sz="1400">
                          <a:solidFill>
                            <a:srgbClr val="000000"/>
                          </a:solidFill>
                          <a:effectLst/>
                        </a:rPr>
                        <a:t>Digital video ads</a:t>
                      </a:r>
                      <a:endParaRPr lang="en-US" sz="1400">
                        <a:effectLst/>
                      </a:endParaRPr>
                    </a:p>
                    <a:p>
                      <a:pPr marL="0" marR="0" indent="0" algn="l" rtl="0">
                        <a:lnSpc>
                          <a:spcPct val="115000"/>
                        </a:lnSpc>
                        <a:buNone/>
                      </a:pPr>
                      <a:r>
                        <a:rPr lang="en-US" sz="1400">
                          <a:solidFill>
                            <a:srgbClr val="000000"/>
                          </a:solidFill>
                          <a:effectLst/>
                        </a:rPr>
                        <a:t>OTT video ads</a:t>
                      </a:r>
                      <a:endParaRPr lang="en-US" sz="1400">
                        <a:effectLst/>
                      </a:endParaRPr>
                    </a:p>
                  </a:txBody>
                  <a:tcPr marL="0" marR="0" marT="0" marB="0" anchor="ctr"/>
                </a:tc>
                <a:tc>
                  <a:txBody>
                    <a:bodyPr/>
                    <a:lstStyle/>
                    <a:p>
                      <a:pPr marL="0" marR="0" indent="0" algn="l" rtl="0">
                        <a:lnSpc>
                          <a:spcPct val="115000"/>
                        </a:lnSpc>
                        <a:buNone/>
                      </a:pPr>
                      <a:r>
                        <a:rPr lang="en-US" sz="1400">
                          <a:solidFill>
                            <a:srgbClr val="000000"/>
                          </a:solidFill>
                          <a:effectLst/>
                        </a:rPr>
                        <a:t>Entravision</a:t>
                      </a:r>
                      <a:endParaRPr lang="en-US" sz="1400">
                        <a:effectLst/>
                      </a:endParaRPr>
                    </a:p>
                  </a:txBody>
                  <a:tcPr marL="0" marR="0" marT="0" marB="0" anchor="ctr"/>
                </a:tc>
                <a:tc>
                  <a:txBody>
                    <a:bodyPr/>
                    <a:lstStyle/>
                    <a:p>
                      <a:pPr marL="0" marR="0" indent="0" algn="l" rtl="0">
                        <a:lnSpc>
                          <a:spcPct val="115000"/>
                        </a:lnSpc>
                        <a:buNone/>
                      </a:pPr>
                      <a:r>
                        <a:rPr lang="en-US" sz="1400">
                          <a:solidFill>
                            <a:srgbClr val="000000"/>
                          </a:solidFill>
                          <a:effectLst/>
                        </a:rPr>
                        <a:t>Statewide multicultural audiences</a:t>
                      </a:r>
                      <a:endParaRPr lang="en-US" sz="1400">
                        <a:effectLst/>
                      </a:endParaRPr>
                    </a:p>
                  </a:txBody>
                  <a:tcPr marL="0" marR="0" marT="0" marB="0" anchor="ctr"/>
                </a:tc>
                <a:tc>
                  <a:txBody>
                    <a:bodyPr/>
                    <a:lstStyle/>
                    <a:p>
                      <a:pPr marL="0" marR="0" indent="0" algn="l" rtl="0">
                        <a:lnSpc>
                          <a:spcPct val="115000"/>
                        </a:lnSpc>
                        <a:buNone/>
                      </a:pPr>
                      <a:r>
                        <a:rPr lang="en-US" sz="1400">
                          <a:solidFill>
                            <a:srgbClr val="000000"/>
                          </a:solidFill>
                          <a:effectLst/>
                        </a:rPr>
                        <a:t>English, Spanish</a:t>
                      </a:r>
                      <a:endParaRPr lang="en-US" sz="1400">
                        <a:effectLst/>
                      </a:endParaRPr>
                    </a:p>
                  </a:txBody>
                  <a:tcPr marL="0" marR="0" marT="0" marB="0" anchor="ctr"/>
                </a:tc>
                <a:extLst>
                  <a:ext uri="{0D108BD9-81ED-4DB2-BD59-A6C34878D82A}">
                    <a16:rowId xmlns:a16="http://schemas.microsoft.com/office/drawing/2014/main" val="103406596"/>
                  </a:ext>
                </a:extLst>
              </a:tr>
              <a:tr h="460039">
                <a:tc>
                  <a:txBody>
                    <a:bodyPr/>
                    <a:lstStyle/>
                    <a:p>
                      <a:pPr marL="0" marR="0" lvl="0" indent="0" algn="l">
                        <a:lnSpc>
                          <a:spcPct val="114999"/>
                        </a:lnSpc>
                        <a:buNone/>
                      </a:pPr>
                      <a:r>
                        <a:rPr lang="en-US" sz="1400" b="0" i="1">
                          <a:solidFill>
                            <a:schemeClr val="tx1"/>
                          </a:solidFill>
                          <a:effectLst/>
                        </a:rPr>
                        <a:t>Mid-July launch</a:t>
                      </a:r>
                      <a:endParaRPr lang="en-US" sz="1400" b="0">
                        <a:solidFill>
                          <a:schemeClr val="tx1"/>
                        </a:solidFill>
                      </a:endParaRPr>
                    </a:p>
                  </a:txBody>
                  <a:tcPr marL="0" marR="0" marT="0" marB="0" anchor="ctr"/>
                </a:tc>
                <a:tc>
                  <a:txBody>
                    <a:bodyPr/>
                    <a:lstStyle/>
                    <a:p>
                      <a:pPr marL="0" marR="0" lvl="0" indent="0" algn="l">
                        <a:lnSpc>
                          <a:spcPct val="114999"/>
                        </a:lnSpc>
                        <a:buNone/>
                      </a:pPr>
                      <a:r>
                        <a:rPr lang="en-US" sz="1400">
                          <a:solidFill>
                            <a:srgbClr val="000000"/>
                          </a:solidFill>
                          <a:effectLst/>
                        </a:rPr>
                        <a:t>Social Media</a:t>
                      </a:r>
                      <a:endParaRPr lang="en-US" sz="1400"/>
                    </a:p>
                  </a:txBody>
                  <a:tcPr marL="0" marR="0" marT="0" marB="0" anchor="ctr"/>
                </a:tc>
                <a:tc>
                  <a:txBody>
                    <a:bodyPr/>
                    <a:lstStyle/>
                    <a:p>
                      <a:pPr marL="0" marR="0" lvl="0" indent="0" algn="l">
                        <a:lnSpc>
                          <a:spcPct val="114999"/>
                        </a:lnSpc>
                        <a:buNone/>
                      </a:pPr>
                      <a:r>
                        <a:rPr lang="en-US" sz="1400">
                          <a:solidFill>
                            <a:srgbClr val="000000"/>
                          </a:solidFill>
                          <a:effectLst/>
                        </a:rPr>
                        <a:t>Digital Ads</a:t>
                      </a:r>
                      <a:endParaRPr lang="en-US" sz="1400"/>
                    </a:p>
                  </a:txBody>
                  <a:tcPr marL="0" marR="0" marT="0" marB="0" anchor="ctr"/>
                </a:tc>
                <a:tc>
                  <a:txBody>
                    <a:bodyPr/>
                    <a:lstStyle/>
                    <a:p>
                      <a:pPr marL="0" marR="0" indent="0" algn="l" rtl="0">
                        <a:lnSpc>
                          <a:spcPct val="115000"/>
                        </a:lnSpc>
                        <a:buNone/>
                      </a:pPr>
                      <a:r>
                        <a:rPr lang="en-US" sz="1400">
                          <a:solidFill>
                            <a:srgbClr val="000000"/>
                          </a:solidFill>
                          <a:effectLst/>
                        </a:rPr>
                        <a:t>Meta + Chinese TBC</a:t>
                      </a:r>
                      <a:endParaRPr lang="en-US" sz="1400">
                        <a:effectLst/>
                      </a:endParaRPr>
                    </a:p>
                  </a:txBody>
                  <a:tcPr marL="0" marR="0" marT="0" marB="0" anchor="ctr"/>
                </a:tc>
                <a:tc>
                  <a:txBody>
                    <a:bodyPr/>
                    <a:lstStyle/>
                    <a:p>
                      <a:pPr marL="0" marR="0" indent="0" algn="l" rtl="0" eaLnBrk="1" fontAlgn="auto" latinLnBrk="0" hangingPunct="1">
                        <a:lnSpc>
                          <a:spcPct val="115000"/>
                        </a:lnSpc>
                        <a:buNone/>
                      </a:pPr>
                      <a:r>
                        <a:rPr lang="en-US" sz="1400">
                          <a:solidFill>
                            <a:srgbClr val="000000"/>
                          </a:solidFill>
                          <a:effectLst/>
                        </a:rPr>
                        <a:t>Statewide multicultural audiences</a:t>
                      </a:r>
                      <a:endParaRPr lang="en-US" sz="1400">
                        <a:effectLst/>
                      </a:endParaRPr>
                    </a:p>
                  </a:txBody>
                  <a:tcPr marL="0" marR="0" marT="0" marB="0" anchor="ctr"/>
                </a:tc>
                <a:tc>
                  <a:txBody>
                    <a:bodyPr/>
                    <a:lstStyle/>
                    <a:p>
                      <a:pPr marL="0" marR="0" indent="0" algn="l" rtl="0">
                        <a:lnSpc>
                          <a:spcPct val="115000"/>
                        </a:lnSpc>
                        <a:buNone/>
                      </a:pPr>
                      <a:r>
                        <a:rPr lang="en-US" sz="1400">
                          <a:solidFill>
                            <a:srgbClr val="000000"/>
                          </a:solidFill>
                          <a:effectLst/>
                        </a:rPr>
                        <a:t>English, Arabic, Simplified Chinese</a:t>
                      </a:r>
                      <a:endParaRPr lang="en-US" sz="1400">
                        <a:effectLst/>
                      </a:endParaRPr>
                    </a:p>
                  </a:txBody>
                  <a:tcPr marL="0" marR="0" marT="0" marB="0" anchor="ctr"/>
                </a:tc>
                <a:extLst>
                  <a:ext uri="{0D108BD9-81ED-4DB2-BD59-A6C34878D82A}">
                    <a16:rowId xmlns:a16="http://schemas.microsoft.com/office/drawing/2014/main" val="1911677460"/>
                  </a:ext>
                </a:extLst>
              </a:tr>
              <a:tr h="460038">
                <a:tc>
                  <a:txBody>
                    <a:bodyPr/>
                    <a:lstStyle/>
                    <a:p>
                      <a:pPr marL="0" lvl="0" indent="0" algn="l">
                        <a:lnSpc>
                          <a:spcPct val="114999"/>
                        </a:lnSpc>
                        <a:buNone/>
                      </a:pPr>
                      <a:r>
                        <a:rPr lang="en-US" sz="1400" b="0" i="0" u="none" strike="noStrike" noProof="0">
                          <a:solidFill>
                            <a:schemeClr val="tx1"/>
                          </a:solidFill>
                          <a:effectLst/>
                          <a:latin typeface="Arial"/>
                          <a:cs typeface="Arial"/>
                        </a:rPr>
                        <a:t>Active</a:t>
                      </a:r>
                      <a:endParaRPr lang="en-US" sz="1400" b="0">
                        <a:solidFill>
                          <a:schemeClr val="tx1"/>
                        </a:solidFill>
                      </a:endParaRPr>
                    </a:p>
                  </a:txBody>
                  <a:tcPr marL="0" marR="0" marT="0" marB="0" anchor="ctr"/>
                </a:tc>
                <a:tc gridSpan="3">
                  <a:txBody>
                    <a:bodyPr/>
                    <a:lstStyle/>
                    <a:p>
                      <a:pPr marL="0" lvl="0" indent="0" algn="l">
                        <a:lnSpc>
                          <a:spcPct val="114999"/>
                        </a:lnSpc>
                        <a:buNone/>
                      </a:pPr>
                      <a:r>
                        <a:rPr lang="en-US" sz="1400">
                          <a:solidFill>
                            <a:srgbClr val="000000"/>
                          </a:solidFill>
                          <a:effectLst/>
                        </a:rPr>
                        <a:t>Community Engagement</a:t>
                      </a:r>
                      <a:endParaRPr lang="en-US" sz="1400" dirty="0">
                        <a:solidFill>
                          <a:srgbClr val="000000"/>
                        </a:solidFill>
                        <a:effectLst/>
                      </a:endParaRPr>
                    </a:p>
                  </a:txBody>
                  <a:tcPr marL="0" marR="0" marT="0" marB="0" anchor="ctr"/>
                </a:tc>
                <a:tc hMerge="1">
                  <a:txBody>
                    <a:bodyPr/>
                    <a:lstStyle/>
                    <a:p>
                      <a:endParaRPr lang="en-US"/>
                    </a:p>
                  </a:txBody>
                  <a:tcPr marL="0" marR="0" marT="0" marB="0" anchor="ctr"/>
                </a:tc>
                <a:tc hMerge="1">
                  <a:txBody>
                    <a:bodyPr/>
                    <a:lstStyle/>
                    <a:p>
                      <a:endParaRPr lang="en-US"/>
                    </a:p>
                  </a:txBody>
                  <a:tcPr marL="0" marR="0" marT="0" marB="0" anchor="ctr"/>
                </a:tc>
                <a:tc>
                  <a:txBody>
                    <a:bodyPr/>
                    <a:lstStyle/>
                    <a:p>
                      <a:pPr marL="0" lvl="0" indent="0" algn="l">
                        <a:lnSpc>
                          <a:spcPct val="114999"/>
                        </a:lnSpc>
                        <a:buNone/>
                      </a:pPr>
                      <a:r>
                        <a:rPr lang="en-US" sz="1400">
                          <a:solidFill>
                            <a:srgbClr val="000000"/>
                          </a:solidFill>
                          <a:effectLst/>
                        </a:rPr>
                        <a:t>Statewide schools, community organizations, and </a:t>
                      </a:r>
                      <a:r>
                        <a:rPr lang="en-US" sz="1400" dirty="0">
                          <a:solidFill>
                            <a:srgbClr val="000000"/>
                          </a:solidFill>
                          <a:effectLst/>
                        </a:rPr>
                        <a:t>career fairs</a:t>
                      </a:r>
                    </a:p>
                  </a:txBody>
                  <a:tcPr marL="0" marR="0" marT="0" marB="0" anchor="ctr"/>
                </a:tc>
                <a:tc>
                  <a:txBody>
                    <a:bodyPr/>
                    <a:lstStyle/>
                    <a:p>
                      <a:pPr marL="0" lvl="0" indent="0" algn="l">
                        <a:lnSpc>
                          <a:spcPct val="114999"/>
                        </a:lnSpc>
                        <a:buNone/>
                      </a:pPr>
                      <a:r>
                        <a:rPr lang="en-US" sz="1400" dirty="0">
                          <a:solidFill>
                            <a:srgbClr val="000000"/>
                          </a:solidFill>
                          <a:effectLst/>
                        </a:rPr>
                        <a:t>All 7 languages</a:t>
                      </a:r>
                    </a:p>
                  </a:txBody>
                  <a:tcPr marL="0" marR="0" marT="0" marB="0" anchor="ctr"/>
                </a:tc>
                <a:extLst>
                  <a:ext uri="{0D108BD9-81ED-4DB2-BD59-A6C34878D82A}">
                    <a16:rowId xmlns:a16="http://schemas.microsoft.com/office/drawing/2014/main" val="3223857089"/>
                  </a:ext>
                </a:extLst>
              </a:tr>
            </a:tbl>
          </a:graphicData>
        </a:graphic>
      </p:graphicFrame>
      <p:sp>
        <p:nvSpPr>
          <p:cNvPr id="4" name="Title 1">
            <a:extLst>
              <a:ext uri="{FF2B5EF4-FFF2-40B4-BE49-F238E27FC236}">
                <a16:creationId xmlns:a16="http://schemas.microsoft.com/office/drawing/2014/main" id="{B5484C12-AD82-D7BD-14D2-D27FF78DB33E}"/>
              </a:ext>
            </a:extLst>
          </p:cNvPr>
          <p:cNvSpPr txBox="1">
            <a:spLocks/>
          </p:cNvSpPr>
          <p:nvPr/>
        </p:nvSpPr>
        <p:spPr>
          <a:xfrm>
            <a:off x="9254983" y="14287"/>
            <a:ext cx="2375292" cy="1366837"/>
          </a:xfrm>
          <a:prstGeom prst="rect">
            <a:avLst/>
          </a:prstGeom>
        </p:spPr>
        <p:txBody>
          <a:bodyPr lIns="91440" tIns="45720" rIns="91440" bIns="45720" anchor="ctr"/>
          <a:lstStyle>
            <a:lvl1pPr marL="0" algn="l" rtl="0" eaLnBrk="1" fontAlgn="base" hangingPunct="1">
              <a:spcBef>
                <a:spcPct val="0"/>
              </a:spcBef>
              <a:spcAft>
                <a:spcPct val="0"/>
              </a:spcAft>
              <a:defRPr sz="2800" b="1" i="1">
                <a:solidFill>
                  <a:schemeClr val="bg1"/>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r>
              <a:rPr lang="en" sz="1050" i="0" kern="0">
                <a:ea typeface="+mj-lt"/>
                <a:cs typeface="+mj-lt"/>
              </a:rPr>
              <a:t>(specific dates TBC; </a:t>
            </a:r>
          </a:p>
          <a:p>
            <a:r>
              <a:rPr lang="en" sz="1050" i="0" kern="0">
                <a:ea typeface="+mj-lt"/>
                <a:cs typeface="+mj-lt"/>
              </a:rPr>
              <a:t>additional vendors may be added)</a:t>
            </a:r>
            <a:endParaRPr lang="en" sz="1050" i="0" kern="0">
              <a:cs typeface="Arial"/>
            </a:endParaRPr>
          </a:p>
        </p:txBody>
      </p:sp>
    </p:spTree>
    <p:extLst>
      <p:ext uri="{BB962C8B-B14F-4D97-AF65-F5344CB8AC3E}">
        <p14:creationId xmlns:p14="http://schemas.microsoft.com/office/powerpoint/2010/main" val="27542684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99A91C-D7CD-6677-897D-06F24FA94A8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3B22BDE-6312-D116-EFF4-6C4C5EFB02A7}"/>
              </a:ext>
            </a:extLst>
          </p:cNvPr>
          <p:cNvSpPr>
            <a:spLocks noGrp="1"/>
          </p:cNvSpPr>
          <p:nvPr>
            <p:ph type="title"/>
          </p:nvPr>
        </p:nvSpPr>
        <p:spPr>
          <a:xfrm>
            <a:off x="434833" y="76200"/>
            <a:ext cx="9364260" cy="1295400"/>
          </a:xfrm>
        </p:spPr>
        <p:txBody>
          <a:bodyPr lIns="91440" tIns="45720" rIns="91440" bIns="45720" anchor="ctr"/>
          <a:lstStyle/>
          <a:p>
            <a:r>
              <a:rPr lang="en" i="0">
                <a:ea typeface="+mj-lt"/>
                <a:cs typeface="+mj-lt"/>
              </a:rPr>
              <a:t>Copy &amp; Messaging</a:t>
            </a:r>
            <a:endParaRPr lang="en-US"/>
          </a:p>
        </p:txBody>
      </p:sp>
      <p:sp>
        <p:nvSpPr>
          <p:cNvPr id="3" name="Google Shape;372;p61">
            <a:extLst>
              <a:ext uri="{FF2B5EF4-FFF2-40B4-BE49-F238E27FC236}">
                <a16:creationId xmlns:a16="http://schemas.microsoft.com/office/drawing/2014/main" id="{AF239EA6-6AE2-A280-FA84-FB82E82655D4}"/>
              </a:ext>
            </a:extLst>
          </p:cNvPr>
          <p:cNvSpPr txBox="1">
            <a:spLocks noGrp="1"/>
          </p:cNvSpPr>
          <p:nvPr/>
        </p:nvSpPr>
        <p:spPr>
          <a:xfrm>
            <a:off x="434110" y="1825625"/>
            <a:ext cx="11266053" cy="4351338"/>
          </a:xfrm>
          <a:prstGeom prst="rect">
            <a:avLst/>
          </a:prstGeom>
        </p:spPr>
        <p:txBody>
          <a:bodyPr spcFirstLastPara="1" vert="horz" wrap="square" lIns="91433" tIns="45700" rIns="91433" bIns="45700" rtlCol="0" anchor="t" anchorCtr="0">
            <a:noAutofit/>
          </a:bodyPr>
          <a:lstStyle>
            <a:defPPr marR="0" lvl="0" algn="l" rtl="0">
              <a:lnSpc>
                <a:spcPct val="100000"/>
              </a:lnSpc>
              <a:spcBef>
                <a:spcPts val="0"/>
              </a:spcBef>
              <a:spcAft>
                <a:spcPts val="0"/>
              </a:spcAft>
              <a:defRPr/>
            </a:defPPr>
            <a:lvl1pPr marL="228600" marR="0" lvl="0" indent="-228600" algn="l" defTabSz="914400" rtl="0" eaLnBrk="1" latinLnBrk="0" hangingPunct="1">
              <a:lnSpc>
                <a:spcPct val="100000"/>
              </a:lnSpc>
              <a:spcBef>
                <a:spcPts val="0"/>
              </a:spcBef>
              <a:spcAft>
                <a:spcPts val="0"/>
              </a:spcAft>
              <a:buClr>
                <a:srgbClr val="000000"/>
              </a:buClr>
              <a:buFont typeface="Arial"/>
              <a:buChar char="•"/>
              <a:defRPr sz="1867" b="0" i="0" u="none" strike="noStrike" kern="1200" cap="none">
                <a:solidFill>
                  <a:srgbClr val="000000"/>
                </a:solidFill>
                <a:latin typeface="Arial"/>
                <a:ea typeface="Arial"/>
                <a:cs typeface="Arial"/>
                <a:sym typeface="Arial"/>
              </a:defRPr>
            </a:lvl1pPr>
            <a:lvl2pPr marL="685800" marR="0" lvl="1" indent="-228600" algn="l" defTabSz="914400" rtl="0" eaLnBrk="1" latinLnBrk="0" hangingPunct="1">
              <a:lnSpc>
                <a:spcPct val="100000"/>
              </a:lnSpc>
              <a:spcBef>
                <a:spcPts val="0"/>
              </a:spcBef>
              <a:spcAft>
                <a:spcPts val="0"/>
              </a:spcAft>
              <a:buClr>
                <a:srgbClr val="000000"/>
              </a:buClr>
              <a:buFont typeface="Arial"/>
              <a:buChar char="•"/>
              <a:defRPr sz="1867" b="0" i="0" u="none" strike="noStrike" kern="1200" cap="none">
                <a:solidFill>
                  <a:srgbClr val="000000"/>
                </a:solidFill>
                <a:latin typeface="Arial"/>
                <a:ea typeface="Arial"/>
                <a:cs typeface="Arial"/>
                <a:sym typeface="Arial"/>
              </a:defRPr>
            </a:lvl2pPr>
            <a:lvl3pPr marL="1143000" marR="0" lvl="2" indent="-228600" algn="l" defTabSz="914400" rtl="0" eaLnBrk="1" latinLnBrk="0" hangingPunct="1">
              <a:lnSpc>
                <a:spcPct val="100000"/>
              </a:lnSpc>
              <a:spcBef>
                <a:spcPts val="0"/>
              </a:spcBef>
              <a:spcAft>
                <a:spcPts val="0"/>
              </a:spcAft>
              <a:buClr>
                <a:srgbClr val="000000"/>
              </a:buClr>
              <a:buFont typeface="Arial"/>
              <a:buChar char="•"/>
              <a:defRPr sz="1867" b="0" i="0" u="none" strike="noStrike" kern="1200" cap="none">
                <a:solidFill>
                  <a:srgbClr val="000000"/>
                </a:solidFill>
                <a:latin typeface="Arial"/>
                <a:ea typeface="Arial"/>
                <a:cs typeface="Arial"/>
                <a:sym typeface="Arial"/>
              </a:defRPr>
            </a:lvl3pPr>
            <a:lvl4pPr marL="1600200" marR="0" lvl="3" indent="-228600" algn="l" defTabSz="914400" rtl="0" eaLnBrk="1" latinLnBrk="0" hangingPunct="1">
              <a:lnSpc>
                <a:spcPct val="100000"/>
              </a:lnSpc>
              <a:spcBef>
                <a:spcPts val="0"/>
              </a:spcBef>
              <a:spcAft>
                <a:spcPts val="0"/>
              </a:spcAft>
              <a:buClr>
                <a:srgbClr val="000000"/>
              </a:buClr>
              <a:buFont typeface="Arial"/>
              <a:buChar char="•"/>
              <a:defRPr sz="1867" b="0" i="0" u="none" strike="noStrike" kern="1200" cap="none">
                <a:solidFill>
                  <a:srgbClr val="000000"/>
                </a:solidFill>
                <a:latin typeface="Arial"/>
                <a:ea typeface="Arial"/>
                <a:cs typeface="Arial"/>
                <a:sym typeface="Arial"/>
              </a:defRPr>
            </a:lvl4pPr>
            <a:lvl5pPr marL="2057400" marR="0" lvl="4" indent="-228600" algn="l" defTabSz="914400" rtl="0" eaLnBrk="1" latinLnBrk="0" hangingPunct="1">
              <a:lnSpc>
                <a:spcPct val="100000"/>
              </a:lnSpc>
              <a:spcBef>
                <a:spcPts val="0"/>
              </a:spcBef>
              <a:spcAft>
                <a:spcPts val="0"/>
              </a:spcAft>
              <a:buClr>
                <a:srgbClr val="000000"/>
              </a:buClr>
              <a:buFont typeface="Arial"/>
              <a:buChar char="•"/>
              <a:defRPr sz="1867" b="0" i="0" u="none" strike="noStrike" kern="1200" cap="none">
                <a:solidFill>
                  <a:srgbClr val="000000"/>
                </a:solidFill>
                <a:latin typeface="Arial"/>
                <a:ea typeface="Arial"/>
                <a:cs typeface="Arial"/>
                <a:sym typeface="Arial"/>
              </a:defRPr>
            </a:lvl5pPr>
            <a:lvl6pPr marL="2514600" marR="0" lvl="5" indent="-228600" algn="l" defTabSz="914400" rtl="0" eaLnBrk="1" latinLnBrk="0" hangingPunct="1">
              <a:lnSpc>
                <a:spcPct val="100000"/>
              </a:lnSpc>
              <a:spcBef>
                <a:spcPts val="0"/>
              </a:spcBef>
              <a:spcAft>
                <a:spcPts val="0"/>
              </a:spcAft>
              <a:buClr>
                <a:srgbClr val="000000"/>
              </a:buClr>
              <a:buFont typeface="Arial"/>
              <a:buChar char="•"/>
              <a:defRPr sz="1867" b="0" i="0" u="none" strike="noStrike" kern="1200" cap="none">
                <a:solidFill>
                  <a:srgbClr val="000000"/>
                </a:solidFill>
                <a:latin typeface="Arial"/>
                <a:ea typeface="Arial"/>
                <a:cs typeface="Arial"/>
                <a:sym typeface="Arial"/>
              </a:defRPr>
            </a:lvl6pPr>
            <a:lvl7pPr marL="2971800" marR="0" lvl="6" indent="-228600" algn="l" defTabSz="914400" rtl="0" eaLnBrk="1" latinLnBrk="0" hangingPunct="1">
              <a:lnSpc>
                <a:spcPct val="100000"/>
              </a:lnSpc>
              <a:spcBef>
                <a:spcPts val="0"/>
              </a:spcBef>
              <a:spcAft>
                <a:spcPts val="0"/>
              </a:spcAft>
              <a:buClr>
                <a:srgbClr val="000000"/>
              </a:buClr>
              <a:buFont typeface="Arial"/>
              <a:buChar char="•"/>
              <a:defRPr sz="1867" b="0" i="0" u="none" strike="noStrike" kern="1200" cap="none">
                <a:solidFill>
                  <a:srgbClr val="000000"/>
                </a:solidFill>
                <a:latin typeface="Arial"/>
                <a:ea typeface="Arial"/>
                <a:cs typeface="Arial"/>
                <a:sym typeface="Arial"/>
              </a:defRPr>
            </a:lvl7pPr>
            <a:lvl8pPr marL="3429000" marR="0" lvl="7" indent="-228600" algn="l" defTabSz="914400" rtl="0" eaLnBrk="1" latinLnBrk="0" hangingPunct="1">
              <a:lnSpc>
                <a:spcPct val="100000"/>
              </a:lnSpc>
              <a:spcBef>
                <a:spcPts val="0"/>
              </a:spcBef>
              <a:spcAft>
                <a:spcPts val="0"/>
              </a:spcAft>
              <a:buClr>
                <a:srgbClr val="000000"/>
              </a:buClr>
              <a:buFont typeface="Arial"/>
              <a:buChar char="•"/>
              <a:defRPr sz="1867" b="0" i="0" u="none" strike="noStrike" kern="1200" cap="none">
                <a:solidFill>
                  <a:srgbClr val="000000"/>
                </a:solidFill>
                <a:latin typeface="Arial"/>
                <a:ea typeface="Arial"/>
                <a:cs typeface="Arial"/>
                <a:sym typeface="Arial"/>
              </a:defRPr>
            </a:lvl8pPr>
            <a:lvl9pPr marL="3886200" marR="0" lvl="8" indent="-228600" algn="l" defTabSz="914400" rtl="0" eaLnBrk="1" latinLnBrk="0" hangingPunct="1">
              <a:lnSpc>
                <a:spcPct val="100000"/>
              </a:lnSpc>
              <a:spcBef>
                <a:spcPts val="0"/>
              </a:spcBef>
              <a:spcAft>
                <a:spcPts val="0"/>
              </a:spcAft>
              <a:buClr>
                <a:srgbClr val="000000"/>
              </a:buClr>
              <a:buFont typeface="Arial"/>
              <a:buChar char="•"/>
              <a:defRPr sz="1867" b="0" i="0" u="none" strike="noStrike" kern="1200" cap="none">
                <a:solidFill>
                  <a:srgbClr val="000000"/>
                </a:solidFill>
                <a:latin typeface="Arial"/>
                <a:ea typeface="Arial"/>
                <a:cs typeface="Arial"/>
                <a:sym typeface="Arial"/>
              </a:defRPr>
            </a:lvl9pPr>
          </a:lstStyle>
          <a:p>
            <a:pPr marL="0" indent="0">
              <a:spcBef>
                <a:spcPts val="1867"/>
              </a:spcBef>
              <a:buNone/>
            </a:pPr>
            <a:r>
              <a:rPr lang="en" sz="1600" b="1">
                <a:solidFill>
                  <a:srgbClr val="444746"/>
                </a:solidFill>
                <a:latin typeface="Helvetica Neue"/>
                <a:sym typeface="Helvetica Neue"/>
              </a:rPr>
              <a:t>Messaging in Ad Copy</a:t>
            </a:r>
            <a:endParaRPr lang="en-US">
              <a:sym typeface="Helvetica Neue"/>
            </a:endParaRPr>
          </a:p>
          <a:p>
            <a:pPr>
              <a:spcBef>
                <a:spcPts val="1867"/>
              </a:spcBef>
            </a:pPr>
            <a:r>
              <a:rPr lang="en" sz="1600">
                <a:solidFill>
                  <a:srgbClr val="444746"/>
                </a:solidFill>
                <a:latin typeface="Helvetica Neue"/>
              </a:rPr>
              <a:t>Copy has been written to appeal to four main audiences: high school students, college students, current professionals looking to change careers, and people with lived experience. An example: </a:t>
            </a:r>
          </a:p>
          <a:p>
            <a:pPr marL="0" indent="0" algn="ctr">
              <a:buNone/>
            </a:pPr>
            <a:endParaRPr lang="en" sz="1200" i="1">
              <a:solidFill>
                <a:srgbClr val="444746"/>
              </a:solidFill>
            </a:endParaRPr>
          </a:p>
          <a:p>
            <a:pPr marL="0" indent="0" algn="ctr">
              <a:buNone/>
            </a:pPr>
            <a:r>
              <a:rPr lang="en" sz="1200" b="1" i="1">
                <a:solidFill>
                  <a:srgbClr val="00B0F0"/>
                </a:solidFill>
              </a:rPr>
              <a:t>Your experience can help others. If you’ve navigated challenges, cared for family, or helped people through hard moments,</a:t>
            </a:r>
            <a:endParaRPr lang="en" sz="1850" b="1">
              <a:solidFill>
                <a:srgbClr val="00B0F0"/>
              </a:solidFill>
            </a:endParaRPr>
          </a:p>
          <a:p>
            <a:pPr marL="0" indent="0" algn="ctr">
              <a:buNone/>
            </a:pPr>
            <a:r>
              <a:rPr lang="en" sz="1200" b="1" i="1">
                <a:solidFill>
                  <a:srgbClr val="00B0F0"/>
                </a:solidFill>
              </a:rPr>
              <a:t> behavioral health could be a path for you. Training, education, certification, and career support can help you take the next step. </a:t>
            </a:r>
            <a:endParaRPr lang="en" sz="1850" b="1">
              <a:solidFill>
                <a:srgbClr val="00B0F0"/>
              </a:solidFill>
            </a:endParaRPr>
          </a:p>
          <a:p>
            <a:pPr marL="0" indent="0" algn="ctr">
              <a:buNone/>
            </a:pPr>
            <a:r>
              <a:rPr lang="en" sz="1200" b="1" i="1">
                <a:solidFill>
                  <a:srgbClr val="00B0F0"/>
                </a:solidFill>
              </a:rPr>
              <a:t>Learn about education pathways and careers in behavioral health. Visit Mass.gov/</a:t>
            </a:r>
            <a:r>
              <a:rPr lang="en" sz="1200" b="1" i="1" dirty="0" err="1">
                <a:solidFill>
                  <a:srgbClr val="00B0F0"/>
                </a:solidFill>
              </a:rPr>
              <a:t>yourBHcareer</a:t>
            </a:r>
            <a:r>
              <a:rPr lang="en" sz="1200" b="1" i="1">
                <a:solidFill>
                  <a:srgbClr val="00B0F0"/>
                </a:solidFill>
              </a:rPr>
              <a:t>.</a:t>
            </a:r>
            <a:endParaRPr lang="en" sz="1850" b="1">
              <a:solidFill>
                <a:srgbClr val="00B0F0"/>
              </a:solidFill>
            </a:endParaRPr>
          </a:p>
          <a:p>
            <a:pPr marL="0" indent="0">
              <a:spcBef>
                <a:spcPts val="1867"/>
              </a:spcBef>
              <a:buNone/>
            </a:pPr>
            <a:r>
              <a:rPr lang="en" sz="1600" b="1">
                <a:solidFill>
                  <a:srgbClr val="444746"/>
                </a:solidFill>
                <a:latin typeface="Helvetica Neue"/>
              </a:rPr>
              <a:t>Overview of webpage </a:t>
            </a:r>
            <a:endParaRPr lang="en"/>
          </a:p>
          <a:p>
            <a:pPr>
              <a:spcBef>
                <a:spcPts val="1867"/>
              </a:spcBef>
            </a:pPr>
            <a:r>
              <a:rPr lang="en" sz="1600">
                <a:solidFill>
                  <a:srgbClr val="444746"/>
                </a:solidFill>
                <a:latin typeface="Helvetica Neue"/>
              </a:rPr>
              <a:t>As in our previous campaign, all advertisements will direct to a central website with the majority of our information. </a:t>
            </a:r>
          </a:p>
          <a:p>
            <a:pPr>
              <a:spcBef>
                <a:spcPts val="1867"/>
              </a:spcBef>
            </a:pPr>
            <a:r>
              <a:rPr lang="en" sz="1600">
                <a:solidFill>
                  <a:srgbClr val="444746"/>
                </a:solidFill>
                <a:latin typeface="Helvetica Neue"/>
              </a:rPr>
              <a:t>This website is being designed to offer information on: </a:t>
            </a:r>
            <a:r>
              <a:rPr lang="en" sz="1600" dirty="0" err="1">
                <a:solidFill>
                  <a:srgbClr val="444746"/>
                </a:solidFill>
                <a:latin typeface="Helvetica Neue"/>
              </a:rPr>
              <a:t>i</a:t>
            </a:r>
            <a:r>
              <a:rPr lang="en" sz="1600">
                <a:solidFill>
                  <a:srgbClr val="444746"/>
                </a:solidFill>
                <a:latin typeface="Helvetica Neue"/>
              </a:rPr>
              <a:t>) schools and programs, ii) opportunities to gain field experience, iii) financial support options for continuing education, and iv) job listings and opportunities </a:t>
            </a:r>
          </a:p>
          <a:p>
            <a:pPr>
              <a:spcBef>
                <a:spcPts val="1867"/>
              </a:spcBef>
            </a:pPr>
            <a:r>
              <a:rPr lang="en" sz="1600">
                <a:solidFill>
                  <a:srgbClr val="444746"/>
                </a:solidFill>
                <a:latin typeface="Helvetica Neue"/>
              </a:rPr>
              <a:t>In addition, career pathways described span a full behavioral health spectrum from promotion/prevention to peer support to clinical pathways. </a:t>
            </a:r>
          </a:p>
        </p:txBody>
      </p:sp>
    </p:spTree>
    <p:extLst>
      <p:ext uri="{BB962C8B-B14F-4D97-AF65-F5344CB8AC3E}">
        <p14:creationId xmlns:p14="http://schemas.microsoft.com/office/powerpoint/2010/main" val="26846905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495815-C137-EE6D-5469-578D29B8CA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5E24CC-5086-E3BE-3ED8-968C4A0BB7DD}"/>
              </a:ext>
            </a:extLst>
          </p:cNvPr>
          <p:cNvSpPr>
            <a:spLocks noGrp="1"/>
          </p:cNvSpPr>
          <p:nvPr>
            <p:ph type="title"/>
          </p:nvPr>
        </p:nvSpPr>
        <p:spPr>
          <a:xfrm>
            <a:off x="434833" y="76200"/>
            <a:ext cx="9364260" cy="1295400"/>
          </a:xfrm>
        </p:spPr>
        <p:txBody>
          <a:bodyPr lIns="91440" tIns="45720" rIns="91440" bIns="45720" anchor="ctr"/>
          <a:lstStyle/>
          <a:p>
            <a:r>
              <a:rPr lang="en" i="0">
                <a:ea typeface="+mj-lt"/>
                <a:cs typeface="+mj-lt"/>
              </a:rPr>
              <a:t>Campaign Webpage Overview</a:t>
            </a:r>
            <a:endParaRPr lang="en-US"/>
          </a:p>
        </p:txBody>
      </p:sp>
      <p:sp>
        <p:nvSpPr>
          <p:cNvPr id="3" name="Google Shape;372;p61">
            <a:extLst>
              <a:ext uri="{FF2B5EF4-FFF2-40B4-BE49-F238E27FC236}">
                <a16:creationId xmlns:a16="http://schemas.microsoft.com/office/drawing/2014/main" id="{B86ECE02-2BCE-5CDC-22F7-19FB06185A75}"/>
              </a:ext>
            </a:extLst>
          </p:cNvPr>
          <p:cNvSpPr txBox="1">
            <a:spLocks noGrp="1"/>
          </p:cNvSpPr>
          <p:nvPr/>
        </p:nvSpPr>
        <p:spPr>
          <a:xfrm>
            <a:off x="8780408" y="1838446"/>
            <a:ext cx="3411592" cy="1994999"/>
          </a:xfrm>
          <a:prstGeom prst="rect">
            <a:avLst/>
          </a:prstGeom>
        </p:spPr>
        <p:txBody>
          <a:bodyPr spcFirstLastPara="1" vert="horz" wrap="square" lIns="91433" tIns="45700" rIns="91433" bIns="45700" rtlCol="0" anchor="t" anchorCtr="0">
            <a:noAutofit/>
          </a:bodyPr>
          <a:lstStyle>
            <a:defPPr marR="0" lvl="0" algn="l" rtl="0">
              <a:lnSpc>
                <a:spcPct val="100000"/>
              </a:lnSpc>
              <a:spcBef>
                <a:spcPts val="0"/>
              </a:spcBef>
              <a:spcAft>
                <a:spcPts val="0"/>
              </a:spcAft>
              <a:defRPr/>
            </a:defPPr>
            <a:lvl1pPr marL="228600" marR="0" lvl="0" indent="-228600" algn="l" defTabSz="914400" rtl="0" eaLnBrk="1" latinLnBrk="0" hangingPunct="1">
              <a:lnSpc>
                <a:spcPct val="100000"/>
              </a:lnSpc>
              <a:spcBef>
                <a:spcPts val="0"/>
              </a:spcBef>
              <a:spcAft>
                <a:spcPts val="0"/>
              </a:spcAft>
              <a:buClr>
                <a:srgbClr val="000000"/>
              </a:buClr>
              <a:buFont typeface="Arial"/>
              <a:buChar char="•"/>
              <a:defRPr sz="1867" b="0" i="0" u="none" strike="noStrike" kern="1200" cap="none">
                <a:solidFill>
                  <a:srgbClr val="000000"/>
                </a:solidFill>
                <a:latin typeface="Arial"/>
                <a:ea typeface="Arial"/>
                <a:cs typeface="Arial"/>
                <a:sym typeface="Arial"/>
              </a:defRPr>
            </a:lvl1pPr>
            <a:lvl2pPr marL="685800" marR="0" lvl="1" indent="-228600" algn="l" defTabSz="914400" rtl="0" eaLnBrk="1" latinLnBrk="0" hangingPunct="1">
              <a:lnSpc>
                <a:spcPct val="100000"/>
              </a:lnSpc>
              <a:spcBef>
                <a:spcPts val="0"/>
              </a:spcBef>
              <a:spcAft>
                <a:spcPts val="0"/>
              </a:spcAft>
              <a:buClr>
                <a:srgbClr val="000000"/>
              </a:buClr>
              <a:buFont typeface="Arial"/>
              <a:buChar char="•"/>
              <a:defRPr sz="1867" b="0" i="0" u="none" strike="noStrike" kern="1200" cap="none">
                <a:solidFill>
                  <a:srgbClr val="000000"/>
                </a:solidFill>
                <a:latin typeface="Arial"/>
                <a:ea typeface="Arial"/>
                <a:cs typeface="Arial"/>
                <a:sym typeface="Arial"/>
              </a:defRPr>
            </a:lvl2pPr>
            <a:lvl3pPr marL="1143000" marR="0" lvl="2" indent="-228600" algn="l" defTabSz="914400" rtl="0" eaLnBrk="1" latinLnBrk="0" hangingPunct="1">
              <a:lnSpc>
                <a:spcPct val="100000"/>
              </a:lnSpc>
              <a:spcBef>
                <a:spcPts val="0"/>
              </a:spcBef>
              <a:spcAft>
                <a:spcPts val="0"/>
              </a:spcAft>
              <a:buClr>
                <a:srgbClr val="000000"/>
              </a:buClr>
              <a:buFont typeface="Arial"/>
              <a:buChar char="•"/>
              <a:defRPr sz="1867" b="0" i="0" u="none" strike="noStrike" kern="1200" cap="none">
                <a:solidFill>
                  <a:srgbClr val="000000"/>
                </a:solidFill>
                <a:latin typeface="Arial"/>
                <a:ea typeface="Arial"/>
                <a:cs typeface="Arial"/>
                <a:sym typeface="Arial"/>
              </a:defRPr>
            </a:lvl3pPr>
            <a:lvl4pPr marL="1600200" marR="0" lvl="3" indent="-228600" algn="l" defTabSz="914400" rtl="0" eaLnBrk="1" latinLnBrk="0" hangingPunct="1">
              <a:lnSpc>
                <a:spcPct val="100000"/>
              </a:lnSpc>
              <a:spcBef>
                <a:spcPts val="0"/>
              </a:spcBef>
              <a:spcAft>
                <a:spcPts val="0"/>
              </a:spcAft>
              <a:buClr>
                <a:srgbClr val="000000"/>
              </a:buClr>
              <a:buFont typeface="Arial"/>
              <a:buChar char="•"/>
              <a:defRPr sz="1867" b="0" i="0" u="none" strike="noStrike" kern="1200" cap="none">
                <a:solidFill>
                  <a:srgbClr val="000000"/>
                </a:solidFill>
                <a:latin typeface="Arial"/>
                <a:ea typeface="Arial"/>
                <a:cs typeface="Arial"/>
                <a:sym typeface="Arial"/>
              </a:defRPr>
            </a:lvl4pPr>
            <a:lvl5pPr marL="2057400" marR="0" lvl="4" indent="-228600" algn="l" defTabSz="914400" rtl="0" eaLnBrk="1" latinLnBrk="0" hangingPunct="1">
              <a:lnSpc>
                <a:spcPct val="100000"/>
              </a:lnSpc>
              <a:spcBef>
                <a:spcPts val="0"/>
              </a:spcBef>
              <a:spcAft>
                <a:spcPts val="0"/>
              </a:spcAft>
              <a:buClr>
                <a:srgbClr val="000000"/>
              </a:buClr>
              <a:buFont typeface="Arial"/>
              <a:buChar char="•"/>
              <a:defRPr sz="1867" b="0" i="0" u="none" strike="noStrike" kern="1200" cap="none">
                <a:solidFill>
                  <a:srgbClr val="000000"/>
                </a:solidFill>
                <a:latin typeface="Arial"/>
                <a:ea typeface="Arial"/>
                <a:cs typeface="Arial"/>
                <a:sym typeface="Arial"/>
              </a:defRPr>
            </a:lvl5pPr>
            <a:lvl6pPr marL="2514600" marR="0" lvl="5" indent="-228600" algn="l" defTabSz="914400" rtl="0" eaLnBrk="1" latinLnBrk="0" hangingPunct="1">
              <a:lnSpc>
                <a:spcPct val="100000"/>
              </a:lnSpc>
              <a:spcBef>
                <a:spcPts val="0"/>
              </a:spcBef>
              <a:spcAft>
                <a:spcPts val="0"/>
              </a:spcAft>
              <a:buClr>
                <a:srgbClr val="000000"/>
              </a:buClr>
              <a:buFont typeface="Arial"/>
              <a:buChar char="•"/>
              <a:defRPr sz="1867" b="0" i="0" u="none" strike="noStrike" kern="1200" cap="none">
                <a:solidFill>
                  <a:srgbClr val="000000"/>
                </a:solidFill>
                <a:latin typeface="Arial"/>
                <a:ea typeface="Arial"/>
                <a:cs typeface="Arial"/>
                <a:sym typeface="Arial"/>
              </a:defRPr>
            </a:lvl6pPr>
            <a:lvl7pPr marL="2971800" marR="0" lvl="6" indent="-228600" algn="l" defTabSz="914400" rtl="0" eaLnBrk="1" latinLnBrk="0" hangingPunct="1">
              <a:lnSpc>
                <a:spcPct val="100000"/>
              </a:lnSpc>
              <a:spcBef>
                <a:spcPts val="0"/>
              </a:spcBef>
              <a:spcAft>
                <a:spcPts val="0"/>
              </a:spcAft>
              <a:buClr>
                <a:srgbClr val="000000"/>
              </a:buClr>
              <a:buFont typeface="Arial"/>
              <a:buChar char="•"/>
              <a:defRPr sz="1867" b="0" i="0" u="none" strike="noStrike" kern="1200" cap="none">
                <a:solidFill>
                  <a:srgbClr val="000000"/>
                </a:solidFill>
                <a:latin typeface="Arial"/>
                <a:ea typeface="Arial"/>
                <a:cs typeface="Arial"/>
                <a:sym typeface="Arial"/>
              </a:defRPr>
            </a:lvl7pPr>
            <a:lvl8pPr marL="3429000" marR="0" lvl="7" indent="-228600" algn="l" defTabSz="914400" rtl="0" eaLnBrk="1" latinLnBrk="0" hangingPunct="1">
              <a:lnSpc>
                <a:spcPct val="100000"/>
              </a:lnSpc>
              <a:spcBef>
                <a:spcPts val="0"/>
              </a:spcBef>
              <a:spcAft>
                <a:spcPts val="0"/>
              </a:spcAft>
              <a:buClr>
                <a:srgbClr val="000000"/>
              </a:buClr>
              <a:buFont typeface="Arial"/>
              <a:buChar char="•"/>
              <a:defRPr sz="1867" b="0" i="0" u="none" strike="noStrike" kern="1200" cap="none">
                <a:solidFill>
                  <a:srgbClr val="000000"/>
                </a:solidFill>
                <a:latin typeface="Arial"/>
                <a:ea typeface="Arial"/>
                <a:cs typeface="Arial"/>
                <a:sym typeface="Arial"/>
              </a:defRPr>
            </a:lvl8pPr>
            <a:lvl9pPr marL="3886200" marR="0" lvl="8" indent="-228600" algn="l" defTabSz="914400" rtl="0" eaLnBrk="1" latinLnBrk="0" hangingPunct="1">
              <a:lnSpc>
                <a:spcPct val="100000"/>
              </a:lnSpc>
              <a:spcBef>
                <a:spcPts val="0"/>
              </a:spcBef>
              <a:spcAft>
                <a:spcPts val="0"/>
              </a:spcAft>
              <a:buClr>
                <a:srgbClr val="000000"/>
              </a:buClr>
              <a:buFont typeface="Arial"/>
              <a:buChar char="•"/>
              <a:defRPr sz="1867" b="0" i="0" u="none" strike="noStrike" kern="1200" cap="none">
                <a:solidFill>
                  <a:srgbClr val="000000"/>
                </a:solidFill>
                <a:latin typeface="Arial"/>
                <a:ea typeface="Arial"/>
                <a:cs typeface="Arial"/>
                <a:sym typeface="Arial"/>
              </a:defRPr>
            </a:lvl9pPr>
          </a:lstStyle>
          <a:p>
            <a:pPr marL="0" indent="0">
              <a:spcBef>
                <a:spcPts val="1867"/>
              </a:spcBef>
              <a:buNone/>
            </a:pPr>
            <a:r>
              <a:rPr lang="en" sz="1600" b="1">
                <a:solidFill>
                  <a:srgbClr val="444746"/>
                </a:solidFill>
                <a:latin typeface="Helvetica Neue"/>
              </a:rPr>
              <a:t>Live demo:</a:t>
            </a:r>
          </a:p>
          <a:p>
            <a:pPr marL="0" indent="0">
              <a:spcBef>
                <a:spcPts val="1867"/>
              </a:spcBef>
              <a:buNone/>
            </a:pPr>
            <a:r>
              <a:rPr lang="en" sz="1600">
                <a:solidFill>
                  <a:srgbClr val="444746"/>
                </a:solidFill>
                <a:hlinkClick r:id="rId3"/>
              </a:rPr>
              <a:t>Turn your compassion into your career | Mass.gov</a:t>
            </a:r>
            <a:endParaRPr lang="en"/>
          </a:p>
          <a:p>
            <a:pPr marL="0" indent="0">
              <a:spcBef>
                <a:spcPts val="1867"/>
              </a:spcBef>
              <a:buNone/>
            </a:pPr>
            <a:r>
              <a:rPr lang="en" sz="1600">
                <a:solidFill>
                  <a:srgbClr val="444746"/>
                </a:solidFill>
              </a:rPr>
              <a:t>Mass.gov/yourBHcareer</a:t>
            </a:r>
          </a:p>
          <a:p>
            <a:pPr marL="0" indent="0">
              <a:spcBef>
                <a:spcPts val="1867"/>
              </a:spcBef>
              <a:buNone/>
            </a:pPr>
            <a:endParaRPr lang="en" sz="1600">
              <a:solidFill>
                <a:srgbClr val="444746"/>
              </a:solidFill>
            </a:endParaRPr>
          </a:p>
          <a:p>
            <a:pPr marL="0" indent="0">
              <a:spcBef>
                <a:spcPts val="1867"/>
              </a:spcBef>
              <a:buNone/>
            </a:pPr>
            <a:endParaRPr lang="en" sz="1600" b="1">
              <a:solidFill>
                <a:srgbClr val="444746"/>
              </a:solidFill>
              <a:latin typeface="Helvetica Neue"/>
            </a:endParaRPr>
          </a:p>
          <a:p>
            <a:pPr marL="0" indent="0">
              <a:spcBef>
                <a:spcPts val="1867"/>
              </a:spcBef>
              <a:buNone/>
            </a:pPr>
            <a:endParaRPr lang="en" sz="1600" b="1">
              <a:solidFill>
                <a:srgbClr val="444746"/>
              </a:solidFill>
              <a:latin typeface="Helvetica Neue"/>
            </a:endParaRPr>
          </a:p>
        </p:txBody>
      </p:sp>
      <p:pic>
        <p:nvPicPr>
          <p:cNvPr id="4" name="Picture 3">
            <a:extLst>
              <a:ext uri="{FF2B5EF4-FFF2-40B4-BE49-F238E27FC236}">
                <a16:creationId xmlns:a16="http://schemas.microsoft.com/office/drawing/2014/main" id="{CDCAB454-1BEC-6983-E101-C94BCF2A492F}"/>
              </a:ext>
            </a:extLst>
          </p:cNvPr>
          <p:cNvPicPr>
            <a:picLocks noChangeAspect="1"/>
          </p:cNvPicPr>
          <p:nvPr/>
        </p:nvPicPr>
        <p:blipFill>
          <a:blip r:embed="rId4"/>
          <a:stretch>
            <a:fillRect/>
          </a:stretch>
        </p:blipFill>
        <p:spPr>
          <a:xfrm>
            <a:off x="539262" y="1601665"/>
            <a:ext cx="7620000" cy="4991100"/>
          </a:xfrm>
          <a:prstGeom prst="rect">
            <a:avLst/>
          </a:prstGeom>
          <a:ln w="28575">
            <a:solidFill>
              <a:schemeClr val="bg1">
                <a:lumMod val="50000"/>
              </a:schemeClr>
            </a:solidFill>
          </a:ln>
        </p:spPr>
      </p:pic>
    </p:spTree>
    <p:extLst>
      <p:ext uri="{BB962C8B-B14F-4D97-AF65-F5344CB8AC3E}">
        <p14:creationId xmlns:p14="http://schemas.microsoft.com/office/powerpoint/2010/main" val="10055728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55709D"/>
        </a:solidFill>
        <a:effectLst/>
      </p:bgPr>
    </p:bg>
    <p:spTree>
      <p:nvGrpSpPr>
        <p:cNvPr id="1" name="">
          <a:extLst>
            <a:ext uri="{FF2B5EF4-FFF2-40B4-BE49-F238E27FC236}">
              <a16:creationId xmlns:a16="http://schemas.microsoft.com/office/drawing/2014/main" id="{FCB758F4-E148-296C-E0E1-0E3C99AAEFBE}"/>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0A5888E3-7ED9-8FB2-687D-C8019838FE3A}"/>
              </a:ext>
            </a:extLst>
          </p:cNvPr>
          <p:cNvSpPr>
            <a:spLocks noGrp="1"/>
          </p:cNvSpPr>
          <p:nvPr>
            <p:ph type="title"/>
          </p:nvPr>
        </p:nvSpPr>
        <p:spPr>
          <a:xfrm>
            <a:off x="1285754" y="1701090"/>
            <a:ext cx="9620491" cy="3201026"/>
          </a:xfrm>
        </p:spPr>
        <p:txBody>
          <a:bodyPr>
            <a:normAutofit/>
          </a:bodyPr>
          <a:lstStyle/>
          <a:p>
            <a:r>
              <a:rPr lang="en-US" sz="3600" b="1">
                <a:solidFill>
                  <a:schemeClr val="bg1"/>
                </a:solidFill>
                <a:latin typeface="Arial" panose="020B0604020202020204" pitchFamily="34" charset="0"/>
                <a:cs typeface="Arial" panose="020B0604020202020204" pitchFamily="34" charset="0"/>
              </a:rPr>
              <a:t>Looking Ahead</a:t>
            </a:r>
            <a:br>
              <a:rPr lang="en-US" sz="3600" b="1">
                <a:solidFill>
                  <a:schemeClr val="bg1"/>
                </a:solidFill>
                <a:latin typeface="Arial" panose="020B0604020202020204" pitchFamily="34" charset="0"/>
                <a:cs typeface="Arial" panose="020B0604020202020204" pitchFamily="34" charset="0"/>
              </a:rPr>
            </a:br>
            <a:br>
              <a:rPr lang="en-US" sz="3600" b="1">
                <a:solidFill>
                  <a:schemeClr val="bg1"/>
                </a:solidFill>
                <a:latin typeface="Arial" panose="020B0604020202020204" pitchFamily="34" charset="0"/>
                <a:cs typeface="Arial" panose="020B0604020202020204" pitchFamily="34" charset="0"/>
              </a:rPr>
            </a:br>
            <a:endParaRPr lang="en-US" sz="3600" b="1">
              <a:solidFill>
                <a:schemeClr val="bg1"/>
              </a:solidFill>
              <a:latin typeface="Arial" panose="020B0604020202020204" pitchFamily="34" charset="0"/>
              <a:cs typeface="Arial" panose="020B0604020202020204" pitchFamily="34" charset="0"/>
            </a:endParaRPr>
          </a:p>
        </p:txBody>
      </p:sp>
      <p:cxnSp>
        <p:nvCxnSpPr>
          <p:cNvPr id="8" name="Straight Connector 7">
            <a:extLst>
              <a:ext uri="{FF2B5EF4-FFF2-40B4-BE49-F238E27FC236}">
                <a16:creationId xmlns:a16="http://schemas.microsoft.com/office/drawing/2014/main" id="{20BFB98B-0997-8A33-E259-85F1245BECA7}"/>
              </a:ext>
            </a:extLst>
          </p:cNvPr>
          <p:cNvCxnSpPr/>
          <p:nvPr/>
        </p:nvCxnSpPr>
        <p:spPr>
          <a:xfrm>
            <a:off x="1408386" y="4256690"/>
            <a:ext cx="9497859" cy="0"/>
          </a:xfrm>
          <a:prstGeom prst="line">
            <a:avLst/>
          </a:prstGeom>
          <a:ln w="63500">
            <a:solidFill>
              <a:schemeClr val="bg1"/>
            </a:solidFill>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2385955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C86023-2ED2-DBD7-C211-E723345808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61B646-0008-71EE-B9B2-2F997A6D16C8}"/>
              </a:ext>
            </a:extLst>
          </p:cNvPr>
          <p:cNvSpPr>
            <a:spLocks noGrp="1"/>
          </p:cNvSpPr>
          <p:nvPr>
            <p:ph type="title"/>
          </p:nvPr>
        </p:nvSpPr>
        <p:spPr>
          <a:xfrm>
            <a:off x="545910" y="0"/>
            <a:ext cx="9079170" cy="1295400"/>
          </a:xfrm>
        </p:spPr>
        <p:txBody>
          <a:bodyPr lIns="91440" tIns="45720" rIns="91440" bIns="45720" anchor="ctr"/>
          <a:lstStyle/>
          <a:p>
            <a:r>
              <a:rPr lang="en-US" i="0"/>
              <a:t>Looking Ahead </a:t>
            </a:r>
            <a:endParaRPr lang="en-US" i="0">
              <a:cs typeface="Arial"/>
            </a:endParaRPr>
          </a:p>
        </p:txBody>
      </p:sp>
      <p:sp>
        <p:nvSpPr>
          <p:cNvPr id="5" name="Circle">
            <a:extLst>
              <a:ext uri="{FF2B5EF4-FFF2-40B4-BE49-F238E27FC236}">
                <a16:creationId xmlns:a16="http://schemas.microsoft.com/office/drawing/2014/main" id="{58F7FB4E-03BB-ECD0-60E2-7CEB2434C8B2}"/>
              </a:ext>
            </a:extLst>
          </p:cNvPr>
          <p:cNvSpPr/>
          <p:nvPr/>
        </p:nvSpPr>
        <p:spPr>
          <a:xfrm>
            <a:off x="917624" y="2801019"/>
            <a:ext cx="654939" cy="645522"/>
          </a:xfrm>
          <a:prstGeom prst="ellipse">
            <a:avLst/>
          </a:prstGeom>
          <a:solidFill>
            <a:srgbClr val="55709D"/>
          </a:solidFill>
          <a:ln w="12700" cap="flat">
            <a:noFill/>
            <a:miter lim="400000"/>
          </a:ln>
          <a:effectLst/>
        </p:spPr>
        <p:txBody>
          <a:bodyPr wrap="square" lIns="19050" tIns="19050" rIns="19050" bIns="19050"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i="0" u="none" strike="noStrike" kern="0" cap="none" spc="0" normalizeH="0" baseline="0" noProof="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rPr>
              <a:t>2</a:t>
            </a:r>
            <a:endParaRPr kumimoji="0" lang="en-US" sz="2400" b="0" i="0" u="none" strike="noStrike" kern="0" cap="none" spc="0" normalizeH="0" baseline="0" noProof="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6" name="Circle">
            <a:extLst>
              <a:ext uri="{FF2B5EF4-FFF2-40B4-BE49-F238E27FC236}">
                <a16:creationId xmlns:a16="http://schemas.microsoft.com/office/drawing/2014/main" id="{116A05F6-EB3B-C730-BEB9-C73C3A99EA04}"/>
              </a:ext>
            </a:extLst>
          </p:cNvPr>
          <p:cNvSpPr/>
          <p:nvPr/>
        </p:nvSpPr>
        <p:spPr>
          <a:xfrm>
            <a:off x="917624" y="1657114"/>
            <a:ext cx="654939" cy="645522"/>
          </a:xfrm>
          <a:prstGeom prst="ellipse">
            <a:avLst/>
          </a:prstGeom>
          <a:solidFill>
            <a:srgbClr val="55709D"/>
          </a:solidFill>
          <a:ln w="12700" cap="flat">
            <a:noFill/>
            <a:miter lim="400000"/>
          </a:ln>
          <a:effectLst/>
        </p:spPr>
        <p:txBody>
          <a:bodyPr wrap="square" lIns="19050" tIns="19050" rIns="19050" bIns="19050"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0" kern="0">
                <a:solidFill>
                  <a:prstClr val="white"/>
                </a:solidFill>
                <a:latin typeface="Arial" panose="020B0604020202020204" pitchFamily="34" charset="0"/>
                <a:ea typeface="Calibri" panose="020F0502020204030204" pitchFamily="34" charset="0"/>
                <a:cs typeface="Arial" panose="020B0604020202020204" pitchFamily="34" charset="0"/>
              </a:rPr>
              <a:t>1</a:t>
            </a:r>
            <a:endParaRPr kumimoji="0" lang="en-US" sz="2400" b="0" i="0" u="none" strike="noStrike" kern="0" cap="none" spc="0" normalizeH="0" baseline="0" noProof="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11" name="Project Team Roles &amp; Responsibilities">
            <a:extLst>
              <a:ext uri="{FF2B5EF4-FFF2-40B4-BE49-F238E27FC236}">
                <a16:creationId xmlns:a16="http://schemas.microsoft.com/office/drawing/2014/main" id="{65F5046B-CD45-AC03-766B-0C9EE969D7F1}"/>
              </a:ext>
            </a:extLst>
          </p:cNvPr>
          <p:cNvSpPr txBox="1"/>
          <p:nvPr/>
        </p:nvSpPr>
        <p:spPr>
          <a:xfrm>
            <a:off x="1851580" y="2803935"/>
            <a:ext cx="9113594" cy="961802"/>
          </a:xfrm>
          <a:prstGeom prst="rect">
            <a:avLst/>
          </a:prstGeom>
          <a:noFill/>
          <a:ln w="12700" cap="flat">
            <a:noFill/>
            <a:miter lim="400000"/>
          </a:ln>
          <a:effectLst/>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19050" tIns="19050" rIns="19050" bIns="19050" numCol="1" anchor="ctr">
            <a:spAutoFit/>
          </a:bodyPr>
          <a:lstStyle>
            <a:lvl1pPr algn="l">
              <a:defRPr sz="3000">
                <a:solidFill>
                  <a:srgbClr val="414141"/>
                </a:solidFill>
                <a:latin typeface="Raleway Light"/>
                <a:ea typeface="Raleway Light"/>
                <a:cs typeface="Raleway Light"/>
                <a:sym typeface="Raleway Light"/>
              </a:defRPr>
            </a:lvl1pPr>
          </a:lstStyle>
          <a:p>
            <a:pPr algn="just">
              <a:defRPr/>
            </a:pPr>
            <a:r>
              <a:rPr lang="en-US" sz="2000" b="1" dirty="0">
                <a:solidFill>
                  <a:srgbClr val="374967"/>
                </a:solidFill>
                <a:latin typeface="Arial"/>
                <a:ea typeface="Calibri"/>
                <a:cs typeface="Arial"/>
              </a:rPr>
              <a:t>Kicking Off Grant Programs: </a:t>
            </a:r>
            <a:r>
              <a:rPr lang="en-US" sz="2000" dirty="0">
                <a:solidFill>
                  <a:schemeClr val="tx1"/>
                </a:solidFill>
                <a:latin typeface="Arial"/>
                <a:ea typeface="Calibri"/>
                <a:cs typeface="Arial"/>
              </a:rPr>
              <a:t>Outlining program monitoring, evaluation, and technical assistance processes now. </a:t>
            </a:r>
            <a:r>
              <a:rPr lang="en-US" sz="2000">
                <a:solidFill>
                  <a:schemeClr val="tx1"/>
                </a:solidFill>
                <a:latin typeface="Arial"/>
                <a:ea typeface="Calibri"/>
                <a:cs typeface="Arial"/>
              </a:rPr>
              <a:t>Planning to initiate onboarding and OBHPP support in July.  </a:t>
            </a:r>
          </a:p>
        </p:txBody>
      </p:sp>
      <p:sp>
        <p:nvSpPr>
          <p:cNvPr id="3" name="Circle">
            <a:extLst>
              <a:ext uri="{FF2B5EF4-FFF2-40B4-BE49-F238E27FC236}">
                <a16:creationId xmlns:a16="http://schemas.microsoft.com/office/drawing/2014/main" id="{88FE3C2B-6CEA-5E17-8E08-8D1454D6F40B}"/>
              </a:ext>
            </a:extLst>
          </p:cNvPr>
          <p:cNvSpPr/>
          <p:nvPr/>
        </p:nvSpPr>
        <p:spPr>
          <a:xfrm>
            <a:off x="917624" y="4095392"/>
            <a:ext cx="654939" cy="645522"/>
          </a:xfrm>
          <a:prstGeom prst="ellipse">
            <a:avLst/>
          </a:prstGeom>
          <a:solidFill>
            <a:srgbClr val="55709D"/>
          </a:solidFill>
          <a:ln w="12700" cap="flat">
            <a:noFill/>
            <a:miter lim="400000"/>
          </a:ln>
          <a:effectLst/>
        </p:spPr>
        <p:txBody>
          <a:bodyPr wrap="square" lIns="19050" tIns="19050" rIns="19050" bIns="19050"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i="0" u="none" strike="noStrike" kern="0" cap="none" spc="0" normalizeH="0" baseline="0" noProof="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rPr>
              <a:t>3</a:t>
            </a:r>
            <a:endParaRPr kumimoji="0" lang="en-US" sz="2400" b="0" i="0" u="none" strike="noStrike" kern="0" cap="none" spc="0" normalizeH="0" baseline="0" noProof="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7" name="Project Team Roles &amp; Responsibilities">
            <a:extLst>
              <a:ext uri="{FF2B5EF4-FFF2-40B4-BE49-F238E27FC236}">
                <a16:creationId xmlns:a16="http://schemas.microsoft.com/office/drawing/2014/main" id="{7C71F071-B7A4-E3AE-32DC-CAB6258E1BAF}"/>
              </a:ext>
            </a:extLst>
          </p:cNvPr>
          <p:cNvSpPr txBox="1"/>
          <p:nvPr/>
        </p:nvSpPr>
        <p:spPr>
          <a:xfrm>
            <a:off x="1851579" y="1654595"/>
            <a:ext cx="9113594" cy="96180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19050" tIns="19050" rIns="19050" bIns="19050" numCol="1" anchor="ctr">
            <a:spAutoFit/>
          </a:bodyPr>
          <a:lstStyle>
            <a:lvl1pPr algn="l">
              <a:defRPr sz="3000">
                <a:solidFill>
                  <a:srgbClr val="414141"/>
                </a:solidFill>
                <a:latin typeface="Raleway Light"/>
                <a:ea typeface="Raleway Light"/>
                <a:cs typeface="Raleway Light"/>
                <a:sym typeface="Raleway Light"/>
              </a:defRPr>
            </a:lvl1pPr>
          </a:lstStyle>
          <a:p>
            <a:pPr algn="just">
              <a:defRPr/>
            </a:pPr>
            <a:r>
              <a:rPr lang="en-US" sz="2000" b="1" dirty="0">
                <a:solidFill>
                  <a:srgbClr val="374967"/>
                </a:solidFill>
                <a:latin typeface="Arial"/>
                <a:ea typeface="Calibri"/>
                <a:cs typeface="Arial"/>
              </a:rPr>
              <a:t>Contract Negotiations with Grantees: </a:t>
            </a:r>
            <a:r>
              <a:rPr lang="en-US" sz="2000" dirty="0">
                <a:solidFill>
                  <a:schemeClr val="tx1"/>
                </a:solidFill>
                <a:latin typeface="Arial"/>
                <a:ea typeface="Calibri"/>
                <a:cs typeface="Arial"/>
              </a:rPr>
              <a:t>Very excited to begin working with our grantees through the contract negotiation phase and announcing our awards in the coming weeks. </a:t>
            </a:r>
            <a:endParaRPr lang="en-US" sz="2000" i="0" kern="1200" cap="none" spc="0" normalizeH="0" baseline="0" noProof="0" dirty="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8" name="Project Team Roles &amp; Responsibilities">
            <a:extLst>
              <a:ext uri="{FF2B5EF4-FFF2-40B4-BE49-F238E27FC236}">
                <a16:creationId xmlns:a16="http://schemas.microsoft.com/office/drawing/2014/main" id="{AAC0845C-3912-E6D1-CFAF-B16CD4045F8F}"/>
              </a:ext>
            </a:extLst>
          </p:cNvPr>
          <p:cNvSpPr txBox="1"/>
          <p:nvPr/>
        </p:nvSpPr>
        <p:spPr>
          <a:xfrm>
            <a:off x="1851579" y="4095482"/>
            <a:ext cx="9113594" cy="96180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19050" tIns="19050" rIns="19050" bIns="19050" numCol="1" anchor="ctr">
            <a:spAutoFit/>
          </a:bodyPr>
          <a:lstStyle>
            <a:lvl1pPr algn="l">
              <a:defRPr sz="3000">
                <a:solidFill>
                  <a:srgbClr val="414141"/>
                </a:solidFill>
                <a:latin typeface="Raleway Light"/>
                <a:ea typeface="Raleway Light"/>
                <a:cs typeface="Raleway Light"/>
                <a:sym typeface="Raleway Light"/>
              </a:defRPr>
            </a:lvl1pPr>
          </a:lstStyle>
          <a:p>
            <a:pPr algn="just">
              <a:defRPr/>
            </a:pPr>
            <a:r>
              <a:rPr lang="en-US" sz="2000" b="1" dirty="0">
                <a:solidFill>
                  <a:srgbClr val="374967"/>
                </a:solidFill>
                <a:latin typeface="Arial"/>
                <a:ea typeface="Calibri"/>
                <a:cs typeface="Arial"/>
              </a:rPr>
              <a:t>Hiring: </a:t>
            </a:r>
            <a:r>
              <a:rPr lang="en-US" sz="2000">
                <a:solidFill>
                  <a:schemeClr val="tx1"/>
                </a:solidFill>
                <a:latin typeface="Arial"/>
                <a:ea typeface="Calibri"/>
                <a:cs typeface="Arial"/>
              </a:rPr>
              <a:t>We are hiring for a new Project &amp; Administration Manager role. </a:t>
            </a:r>
            <a:r>
              <a:rPr lang="en-US" sz="2000" dirty="0">
                <a:solidFill>
                  <a:schemeClr val="tx1"/>
                </a:solidFill>
                <a:latin typeface="Arial"/>
                <a:ea typeface="Calibri"/>
                <a:cs typeface="Arial"/>
              </a:rPr>
              <a:t>They will help </a:t>
            </a:r>
            <a:r>
              <a:rPr lang="en-US" sz="2000">
                <a:solidFill>
                  <a:schemeClr val="tx1"/>
                </a:solidFill>
                <a:latin typeface="Arial"/>
                <a:ea typeface="Calibri"/>
                <a:cs typeface="Arial"/>
              </a:rPr>
              <a:t>project manage our grantee monitoring and support processes, and our broader portfolio of partner initiatives. We are also hiring a Program Director. </a:t>
            </a:r>
          </a:p>
        </p:txBody>
      </p:sp>
      <p:sp>
        <p:nvSpPr>
          <p:cNvPr id="4" name="Circle">
            <a:extLst>
              <a:ext uri="{FF2B5EF4-FFF2-40B4-BE49-F238E27FC236}">
                <a16:creationId xmlns:a16="http://schemas.microsoft.com/office/drawing/2014/main" id="{B394E824-B4BC-CD1A-8D0C-3E6B5C6C0B13}"/>
              </a:ext>
            </a:extLst>
          </p:cNvPr>
          <p:cNvSpPr/>
          <p:nvPr/>
        </p:nvSpPr>
        <p:spPr>
          <a:xfrm>
            <a:off x="928996" y="5391235"/>
            <a:ext cx="654939" cy="645522"/>
          </a:xfrm>
          <a:prstGeom prst="ellipse">
            <a:avLst/>
          </a:prstGeom>
          <a:solidFill>
            <a:srgbClr val="55709D"/>
          </a:solidFill>
          <a:ln w="12700" cap="flat">
            <a:noFill/>
            <a:miter lim="400000"/>
          </a:ln>
          <a:effectLst/>
        </p:spPr>
        <p:txBody>
          <a:bodyPr wrap="square" lIns="19050" tIns="19050" rIns="19050" bIns="19050"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kern="0">
                <a:solidFill>
                  <a:prstClr val="white"/>
                </a:solidFill>
                <a:latin typeface="Arial"/>
                <a:ea typeface="Calibri"/>
                <a:cs typeface="Arial"/>
              </a:rPr>
              <a:t>4</a:t>
            </a:r>
            <a:endParaRPr lang="en-US" sz="2400" b="0" i="0" u="none" strike="noStrike" kern="0" cap="none" spc="0" normalizeH="0" baseline="0" noProof="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9" name="Project Team Roles &amp; Responsibilities">
            <a:extLst>
              <a:ext uri="{FF2B5EF4-FFF2-40B4-BE49-F238E27FC236}">
                <a16:creationId xmlns:a16="http://schemas.microsoft.com/office/drawing/2014/main" id="{B3A9C3DA-2E21-DF6C-8E24-7868EC550661}"/>
              </a:ext>
            </a:extLst>
          </p:cNvPr>
          <p:cNvSpPr txBox="1"/>
          <p:nvPr/>
        </p:nvSpPr>
        <p:spPr>
          <a:xfrm>
            <a:off x="1849344" y="5368533"/>
            <a:ext cx="9113594" cy="961802"/>
          </a:xfrm>
          <a:prstGeom prst="rect">
            <a:avLst/>
          </a:prstGeom>
          <a:noFill/>
          <a:ln w="12700" cap="flat">
            <a:noFill/>
            <a:miter lim="400000"/>
          </a:ln>
          <a:effectLst/>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19050" tIns="19050" rIns="19050" bIns="19050" numCol="1" anchor="ctr">
            <a:spAutoFit/>
          </a:bodyPr>
          <a:lstStyle>
            <a:lvl1pPr algn="l">
              <a:defRPr sz="3000">
                <a:solidFill>
                  <a:srgbClr val="414141"/>
                </a:solidFill>
                <a:latin typeface="Raleway Light"/>
                <a:ea typeface="Raleway Light"/>
                <a:cs typeface="Raleway Light"/>
                <a:sym typeface="Raleway Light"/>
              </a:defRPr>
            </a:lvl1pPr>
          </a:lstStyle>
          <a:p>
            <a:pPr algn="just">
              <a:defRPr/>
            </a:pPr>
            <a:r>
              <a:rPr lang="en-US" sz="2000" b="1" dirty="0">
                <a:solidFill>
                  <a:srgbClr val="374967"/>
                </a:solidFill>
                <a:latin typeface="Arial"/>
                <a:ea typeface="Calibri"/>
                <a:cs typeface="Arial"/>
              </a:rPr>
              <a:t>Finalizing our Legislative Report: </a:t>
            </a:r>
            <a:r>
              <a:rPr lang="en-US" sz="2000" dirty="0">
                <a:solidFill>
                  <a:schemeClr val="tx1"/>
                </a:solidFill>
                <a:latin typeface="Arial"/>
                <a:ea typeface="Calibri"/>
                <a:cs typeface="Arial"/>
              </a:rPr>
              <a:t>We have synthesized our year of progress in this year's Legislative report and will share it for Commission member review. If you have feedback on this report, we would love to incorporate it. </a:t>
            </a:r>
            <a:endParaRPr lang="en-US" dirty="0">
              <a:solidFill>
                <a:schemeClr val="tx1"/>
              </a:solidFill>
            </a:endParaRPr>
          </a:p>
        </p:txBody>
      </p:sp>
    </p:spTree>
    <p:extLst>
      <p:ext uri="{BB962C8B-B14F-4D97-AF65-F5344CB8AC3E}">
        <p14:creationId xmlns:p14="http://schemas.microsoft.com/office/powerpoint/2010/main" val="37562350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B74469-5E5C-0D7F-A3C6-3DFCA96C7D58}"/>
              </a:ext>
            </a:extLst>
          </p:cNvPr>
          <p:cNvSpPr>
            <a:spLocks noGrp="1"/>
          </p:cNvSpPr>
          <p:nvPr>
            <p:ph type="title"/>
          </p:nvPr>
        </p:nvSpPr>
        <p:spPr>
          <a:xfrm>
            <a:off x="841828" y="0"/>
            <a:ext cx="9284305" cy="1295400"/>
          </a:xfrm>
        </p:spPr>
        <p:txBody>
          <a:bodyPr anchor="t">
            <a:normAutofit/>
          </a:bodyPr>
          <a:lstStyle/>
          <a:p>
            <a:br>
              <a:rPr lang="en-US" b="1" i="0"/>
            </a:br>
            <a:r>
              <a:rPr lang="en-US" sz="4000" b="1" i="0"/>
              <a:t>Agenda</a:t>
            </a:r>
            <a:endParaRPr lang="en-US" b="1" i="0"/>
          </a:p>
        </p:txBody>
      </p:sp>
      <p:sp>
        <p:nvSpPr>
          <p:cNvPr id="232" name="Content Placeholder 231">
            <a:extLst>
              <a:ext uri="{FF2B5EF4-FFF2-40B4-BE49-F238E27FC236}">
                <a16:creationId xmlns:a16="http://schemas.microsoft.com/office/drawing/2014/main" id="{846AD487-9DE1-3734-A47B-4A18F9EC7B1C}"/>
              </a:ext>
            </a:extLst>
          </p:cNvPr>
          <p:cNvSpPr>
            <a:spLocks noGrp="1"/>
          </p:cNvSpPr>
          <p:nvPr>
            <p:ph idx="1"/>
          </p:nvPr>
        </p:nvSpPr>
        <p:spPr>
          <a:xfrm>
            <a:off x="838200" y="1931640"/>
            <a:ext cx="11146311" cy="3738564"/>
          </a:xfrm>
        </p:spPr>
        <p:txBody>
          <a:bodyPr/>
          <a:lstStyle/>
          <a:p>
            <a:pPr marL="457200" indent="-457200">
              <a:lnSpc>
                <a:spcPct val="150000"/>
              </a:lnSpc>
              <a:buAutoNum type="arabicPeriod"/>
            </a:pPr>
            <a:r>
              <a:rPr lang="en-US" sz="3200" b="1">
                <a:solidFill>
                  <a:srgbClr val="374967"/>
                </a:solidFill>
                <a:latin typeface="Arial Nova"/>
                <a:ea typeface="Calibri"/>
                <a:cs typeface="Calibri"/>
              </a:rPr>
              <a:t>RFA Announcement –</a:t>
            </a:r>
            <a:r>
              <a:rPr lang="en-US" sz="3200" b="1">
                <a:solidFill>
                  <a:srgbClr val="00A4DE"/>
                </a:solidFill>
                <a:latin typeface="Arial Nova"/>
                <a:ea typeface="Calibri"/>
                <a:cs typeface="Calibri"/>
              </a:rPr>
              <a:t> Awards &amp; Milestones</a:t>
            </a:r>
            <a:endParaRPr lang="en-US" sz="3200">
              <a:solidFill>
                <a:srgbClr val="000000"/>
              </a:solidFill>
              <a:ea typeface="Calibri" pitchFamily="34" charset="0"/>
              <a:cs typeface="Calibri" pitchFamily="34" charset="0"/>
            </a:endParaRPr>
          </a:p>
          <a:p>
            <a:pPr marL="457200" indent="-457200">
              <a:lnSpc>
                <a:spcPct val="150000"/>
              </a:lnSpc>
              <a:buAutoNum type="arabicPeriod"/>
            </a:pPr>
            <a:r>
              <a:rPr lang="en-US" sz="3200" b="1">
                <a:solidFill>
                  <a:srgbClr val="374967"/>
                </a:solidFill>
                <a:latin typeface="Arial Nova"/>
                <a:ea typeface="Calibri"/>
                <a:cs typeface="Calibri"/>
              </a:rPr>
              <a:t>Active Workforce Campaign – </a:t>
            </a:r>
            <a:r>
              <a:rPr lang="en-US" sz="3200" b="1">
                <a:solidFill>
                  <a:srgbClr val="00A4DE"/>
                </a:solidFill>
                <a:latin typeface="Arial Nova"/>
                <a:ea typeface="Calibri"/>
                <a:cs typeface="Calibri"/>
              </a:rPr>
              <a:t>Overview &amp; Website</a:t>
            </a:r>
            <a:endParaRPr lang="en-US">
              <a:solidFill>
                <a:srgbClr val="00A4DE"/>
              </a:solidFill>
              <a:ea typeface="Calibri" pitchFamily="34" charset="0"/>
              <a:cs typeface="Calibri" pitchFamily="34" charset="0"/>
            </a:endParaRPr>
          </a:p>
          <a:p>
            <a:pPr marL="457200" indent="-457200">
              <a:lnSpc>
                <a:spcPct val="150000"/>
              </a:lnSpc>
              <a:buAutoNum type="arabicPeriod"/>
            </a:pPr>
            <a:r>
              <a:rPr lang="en-US" sz="3200" b="1">
                <a:solidFill>
                  <a:srgbClr val="374967"/>
                </a:solidFill>
                <a:latin typeface="Arial Nova"/>
                <a:ea typeface="Calibri"/>
                <a:cs typeface="Calibri"/>
              </a:rPr>
              <a:t>Looking Ahead</a:t>
            </a:r>
            <a:r>
              <a:rPr lang="en-US" sz="3200" b="1">
                <a:solidFill>
                  <a:srgbClr val="00A4DE"/>
                </a:solidFill>
                <a:latin typeface="Arial Nova"/>
                <a:ea typeface="Calibri"/>
                <a:cs typeface="Calibri"/>
              </a:rPr>
              <a:t> </a:t>
            </a:r>
            <a:r>
              <a:rPr lang="en-US" sz="3200" b="1">
                <a:solidFill>
                  <a:srgbClr val="243C7A"/>
                </a:solidFill>
                <a:latin typeface="Arial Nova"/>
                <a:ea typeface="Calibri"/>
                <a:cs typeface="Calibri"/>
              </a:rPr>
              <a:t>– </a:t>
            </a:r>
            <a:r>
              <a:rPr lang="en-US" sz="3200" b="1">
                <a:solidFill>
                  <a:srgbClr val="00A4DE"/>
                </a:solidFill>
                <a:latin typeface="Arial Nova"/>
                <a:ea typeface="Calibri"/>
                <a:cs typeface="Calibri"/>
              </a:rPr>
              <a:t>Into FY27</a:t>
            </a:r>
          </a:p>
          <a:p>
            <a:pPr marL="457200" indent="-457200">
              <a:lnSpc>
                <a:spcPct val="150000"/>
              </a:lnSpc>
              <a:buAutoNum type="arabicPeriod"/>
            </a:pPr>
            <a:r>
              <a:rPr lang="en-US" sz="3200" b="1" dirty="0">
                <a:solidFill>
                  <a:srgbClr val="374967"/>
                </a:solidFill>
                <a:latin typeface="Arial Nova"/>
                <a:ea typeface="Calibri"/>
                <a:cs typeface="Calibri"/>
              </a:rPr>
              <a:t>Advancing Prevention &amp; Promotion Across the Commonwealth – </a:t>
            </a:r>
            <a:r>
              <a:rPr lang="en-US" sz="3200" b="1">
                <a:solidFill>
                  <a:srgbClr val="00A4DE"/>
                </a:solidFill>
                <a:latin typeface="Arial Nova"/>
                <a:ea typeface="Calibri"/>
                <a:cs typeface="Calibri"/>
              </a:rPr>
              <a:t>Group</a:t>
            </a:r>
            <a:r>
              <a:rPr lang="en-US" sz="3200" b="1" dirty="0">
                <a:solidFill>
                  <a:srgbClr val="00A4DE"/>
                </a:solidFill>
                <a:latin typeface="Arial Nova"/>
                <a:ea typeface="Calibri"/>
                <a:cs typeface="Calibri"/>
              </a:rPr>
              <a:t> Discussion</a:t>
            </a:r>
            <a:r>
              <a:rPr lang="en-US" sz="3200" b="1">
                <a:solidFill>
                  <a:srgbClr val="00A4DE"/>
                </a:solidFill>
                <a:latin typeface="Arial Nova"/>
                <a:ea typeface="Calibri"/>
                <a:cs typeface="Calibri"/>
              </a:rPr>
              <a:t> </a:t>
            </a:r>
          </a:p>
        </p:txBody>
      </p:sp>
    </p:spTree>
    <p:extLst>
      <p:ext uri="{BB962C8B-B14F-4D97-AF65-F5344CB8AC3E}">
        <p14:creationId xmlns:p14="http://schemas.microsoft.com/office/powerpoint/2010/main" val="32485585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55709D"/>
        </a:solidFill>
        <a:effectLst/>
      </p:bgPr>
    </p:bg>
    <p:spTree>
      <p:nvGrpSpPr>
        <p:cNvPr id="1" name="">
          <a:extLst>
            <a:ext uri="{FF2B5EF4-FFF2-40B4-BE49-F238E27FC236}">
              <a16:creationId xmlns:a16="http://schemas.microsoft.com/office/drawing/2014/main" id="{12430E90-A3D4-1B0B-E9B0-930E0C016815}"/>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2E89D195-E4E2-8C10-FC0D-0227D7247F68}"/>
              </a:ext>
            </a:extLst>
          </p:cNvPr>
          <p:cNvSpPr>
            <a:spLocks noGrp="1"/>
          </p:cNvSpPr>
          <p:nvPr>
            <p:ph type="title"/>
          </p:nvPr>
        </p:nvSpPr>
        <p:spPr>
          <a:xfrm>
            <a:off x="1285754" y="1701090"/>
            <a:ext cx="9620491" cy="3201026"/>
          </a:xfrm>
        </p:spPr>
        <p:txBody>
          <a:bodyPr>
            <a:normAutofit/>
          </a:bodyPr>
          <a:lstStyle/>
          <a:p>
            <a:r>
              <a:rPr lang="en-US" sz="3600" b="1">
                <a:solidFill>
                  <a:srgbClr val="00B0F0"/>
                </a:solidFill>
                <a:latin typeface="Arial"/>
                <a:cs typeface="Arial"/>
              </a:rPr>
              <a:t>Discussion:</a:t>
            </a:r>
            <a:r>
              <a:rPr lang="en-US" sz="3600" b="1">
                <a:solidFill>
                  <a:schemeClr val="bg1"/>
                </a:solidFill>
                <a:latin typeface="Arial"/>
                <a:cs typeface="Arial"/>
              </a:rPr>
              <a:t> Advancing Promotion &amp; Prevention Across the Commonwealth</a:t>
            </a:r>
            <a:br>
              <a:rPr lang="en-US" sz="3600" b="1">
                <a:solidFill>
                  <a:schemeClr val="bg1"/>
                </a:solidFill>
                <a:latin typeface="Arial"/>
                <a:cs typeface="Arial"/>
              </a:rPr>
            </a:br>
            <a:endParaRPr lang="en-US">
              <a:solidFill>
                <a:schemeClr val="bg1"/>
              </a:solidFill>
            </a:endParaRPr>
          </a:p>
        </p:txBody>
      </p:sp>
      <p:cxnSp>
        <p:nvCxnSpPr>
          <p:cNvPr id="8" name="Straight Connector 7">
            <a:extLst>
              <a:ext uri="{FF2B5EF4-FFF2-40B4-BE49-F238E27FC236}">
                <a16:creationId xmlns:a16="http://schemas.microsoft.com/office/drawing/2014/main" id="{8D840482-526B-C8E6-E5D7-837F0D337E5D}"/>
              </a:ext>
            </a:extLst>
          </p:cNvPr>
          <p:cNvCxnSpPr/>
          <p:nvPr/>
        </p:nvCxnSpPr>
        <p:spPr>
          <a:xfrm>
            <a:off x="1408386" y="4256690"/>
            <a:ext cx="9497859" cy="0"/>
          </a:xfrm>
          <a:prstGeom prst="line">
            <a:avLst/>
          </a:prstGeom>
          <a:ln w="63500">
            <a:solidFill>
              <a:schemeClr val="bg1"/>
            </a:solidFill>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2148632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D5834B-4ABC-BCEF-A117-51EE8F307EA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131A5E-DA53-C312-6E2F-4A4865476BA0}"/>
              </a:ext>
            </a:extLst>
          </p:cNvPr>
          <p:cNvSpPr>
            <a:spLocks noGrp="1"/>
          </p:cNvSpPr>
          <p:nvPr>
            <p:ph type="title"/>
          </p:nvPr>
        </p:nvSpPr>
        <p:spPr>
          <a:xfrm>
            <a:off x="545910" y="0"/>
            <a:ext cx="9079170" cy="1295400"/>
          </a:xfrm>
        </p:spPr>
        <p:txBody>
          <a:bodyPr lIns="91440" tIns="45720" rIns="91440" bIns="45720" anchor="ctr"/>
          <a:lstStyle/>
          <a:p>
            <a:r>
              <a:rPr lang="en-US" i="0" dirty="0"/>
              <a:t>Prior </a:t>
            </a:r>
            <a:r>
              <a:rPr lang="en-US" i="0"/>
              <a:t>Commission Work Group Discussions</a:t>
            </a:r>
            <a:endParaRPr lang="en-US"/>
          </a:p>
        </p:txBody>
      </p:sp>
      <p:sp>
        <p:nvSpPr>
          <p:cNvPr id="10" name="TextBox 1">
            <a:extLst>
              <a:ext uri="{FF2B5EF4-FFF2-40B4-BE49-F238E27FC236}">
                <a16:creationId xmlns:a16="http://schemas.microsoft.com/office/drawing/2014/main" id="{E91FB1ED-5BD6-6B75-DD97-7D4B831E505F}"/>
              </a:ext>
            </a:extLst>
          </p:cNvPr>
          <p:cNvSpPr txBox="1"/>
          <p:nvPr/>
        </p:nvSpPr>
        <p:spPr>
          <a:xfrm>
            <a:off x="545690" y="1582884"/>
            <a:ext cx="11093759" cy="5262979"/>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sz="1400" b="1" dirty="0">
                <a:solidFill>
                  <a:srgbClr val="374967"/>
                </a:solidFill>
                <a:ea typeface="+mn-lt"/>
                <a:cs typeface="+mn-lt"/>
              </a:rPr>
              <a:t>In our last meeting, we had a conversation about creating new Work Groups centered around </a:t>
            </a:r>
            <a:r>
              <a:rPr lang="en-US" sz="1400" b="1" u="sng" dirty="0">
                <a:solidFill>
                  <a:srgbClr val="374967"/>
                </a:solidFill>
                <a:ea typeface="+mn-lt"/>
                <a:cs typeface="+mn-lt"/>
              </a:rPr>
              <a:t>program development</a:t>
            </a:r>
            <a:r>
              <a:rPr lang="en-US" sz="1400" b="1" dirty="0">
                <a:solidFill>
                  <a:srgbClr val="374967"/>
                </a:solidFill>
                <a:ea typeface="+mn-lt"/>
                <a:cs typeface="+mn-lt"/>
              </a:rPr>
              <a:t>, </a:t>
            </a:r>
            <a:r>
              <a:rPr lang="en-US" sz="1400" b="1" u="sng" dirty="0">
                <a:solidFill>
                  <a:srgbClr val="374967"/>
                </a:solidFill>
                <a:ea typeface="+mn-lt"/>
                <a:cs typeface="+mn-lt"/>
              </a:rPr>
              <a:t>policy/advocacy</a:t>
            </a:r>
            <a:r>
              <a:rPr lang="en-US" sz="1400" b="1" dirty="0">
                <a:solidFill>
                  <a:srgbClr val="374967"/>
                </a:solidFill>
                <a:ea typeface="+mn-lt"/>
                <a:cs typeface="+mn-lt"/>
              </a:rPr>
              <a:t>, and </a:t>
            </a:r>
            <a:r>
              <a:rPr lang="en-US" sz="1400" b="1" u="sng" dirty="0">
                <a:solidFill>
                  <a:srgbClr val="374967"/>
                </a:solidFill>
                <a:ea typeface="+mn-lt"/>
                <a:cs typeface="+mn-lt"/>
              </a:rPr>
              <a:t>emerging evidence-based practices</a:t>
            </a:r>
            <a:r>
              <a:rPr lang="en-US" sz="1400" b="1" dirty="0">
                <a:solidFill>
                  <a:srgbClr val="374967"/>
                </a:solidFill>
                <a:ea typeface="+mn-lt"/>
                <a:cs typeface="+mn-lt"/>
              </a:rPr>
              <a:t>. Thank you to everyone who volunteered to participate in these groups (see list on following slide). </a:t>
            </a:r>
            <a:endParaRPr lang="en-US" sz="1400" b="1" dirty="0">
              <a:solidFill>
                <a:srgbClr val="374967"/>
              </a:solidFill>
              <a:latin typeface="Arial"/>
              <a:ea typeface="Calibri"/>
              <a:cs typeface="Arial"/>
            </a:endParaRPr>
          </a:p>
          <a:p>
            <a:pPr>
              <a:defRPr/>
            </a:pPr>
            <a:endParaRPr lang="en-US" sz="1400" b="1" dirty="0">
              <a:solidFill>
                <a:srgbClr val="374967"/>
              </a:solidFill>
              <a:latin typeface="Arial"/>
              <a:ea typeface="Calibri"/>
              <a:cs typeface="Arial"/>
            </a:endParaRPr>
          </a:p>
          <a:p>
            <a:pPr>
              <a:defRPr/>
            </a:pPr>
            <a:r>
              <a:rPr lang="en-US" sz="1400" b="1" dirty="0">
                <a:solidFill>
                  <a:srgbClr val="374967"/>
                </a:solidFill>
                <a:latin typeface="Arial"/>
                <a:ea typeface="Calibri"/>
                <a:cs typeface="Arial"/>
              </a:rPr>
              <a:t>To tie this to our prior work, in FY26, we held meetings with both a school-based Work Group and an early intervention Work Group. We aligned on foundational concepts and discussed possibilities for future Work Group initiatives regarding identification of evidence-based practices. </a:t>
            </a:r>
            <a:r>
              <a:rPr lang="en-US" sz="1400" b="1" dirty="0">
                <a:solidFill>
                  <a:srgbClr val="374967"/>
                </a:solidFill>
                <a:ea typeface="+mn-lt"/>
                <a:cs typeface="+mn-lt"/>
              </a:rPr>
              <a:t>The groups’ work included the refinement of the following definitions:</a:t>
            </a:r>
            <a:endParaRPr lang="en-US" sz="1400" dirty="0">
              <a:solidFill>
                <a:srgbClr val="374967"/>
              </a:solidFill>
              <a:ea typeface="+mn-lt"/>
              <a:cs typeface="+mn-lt"/>
            </a:endParaRPr>
          </a:p>
          <a:p>
            <a:pPr>
              <a:spcBef>
                <a:spcPct val="0"/>
              </a:spcBef>
              <a:spcAft>
                <a:spcPct val="0"/>
              </a:spcAft>
              <a:defRPr/>
            </a:pPr>
            <a:endParaRPr lang="en-US" sz="1400" dirty="0">
              <a:solidFill>
                <a:srgbClr val="374967"/>
              </a:solidFill>
              <a:ea typeface="+mn-lt"/>
              <a:cs typeface="+mn-lt"/>
            </a:endParaRPr>
          </a:p>
          <a:p>
            <a:pPr>
              <a:spcBef>
                <a:spcPct val="0"/>
              </a:spcBef>
              <a:spcAft>
                <a:spcPct val="0"/>
              </a:spcAft>
              <a:defRPr/>
            </a:pPr>
            <a:r>
              <a:rPr lang="en-US" sz="1400" b="1" u="sng" dirty="0">
                <a:solidFill>
                  <a:srgbClr val="00B0F0"/>
                </a:solidFill>
                <a:ea typeface="+mn-lt"/>
                <a:cs typeface="+mn-lt"/>
              </a:rPr>
              <a:t>Behavioral health promotion</a:t>
            </a:r>
            <a:r>
              <a:rPr lang="en-US" sz="1400" dirty="0">
                <a:solidFill>
                  <a:srgbClr val="00B0F0"/>
                </a:solidFill>
                <a:ea typeface="+mn-lt"/>
                <a:cs typeface="+mn-lt"/>
              </a:rPr>
              <a:t> </a:t>
            </a:r>
            <a:r>
              <a:rPr lang="en-US" sz="1400" dirty="0">
                <a:solidFill>
                  <a:srgbClr val="374967"/>
                </a:solidFill>
                <a:ea typeface="+mn-lt"/>
                <a:cs typeface="+mn-lt"/>
              </a:rPr>
              <a:t>focuses on helping people acquire the knowledge and skills they need to promote and protect their mental well-being, while simultaneously working to create positive and equitable changes in our shared social environments and systems, where everyone can thrive. </a:t>
            </a:r>
          </a:p>
          <a:p>
            <a:pPr>
              <a:spcBef>
                <a:spcPct val="0"/>
              </a:spcBef>
              <a:spcAft>
                <a:spcPct val="0"/>
              </a:spcAft>
              <a:defRPr/>
            </a:pPr>
            <a:endParaRPr lang="en-US" sz="1400" dirty="0">
              <a:solidFill>
                <a:srgbClr val="374967"/>
              </a:solidFill>
              <a:ea typeface="+mn-lt"/>
              <a:cs typeface="+mn-lt"/>
            </a:endParaRPr>
          </a:p>
          <a:p>
            <a:pPr lvl="2">
              <a:spcBef>
                <a:spcPct val="0"/>
              </a:spcBef>
              <a:spcAft>
                <a:spcPct val="0"/>
              </a:spcAft>
              <a:defRPr/>
            </a:pPr>
            <a:r>
              <a:rPr lang="en-US" sz="1400" u="sng" dirty="0">
                <a:solidFill>
                  <a:srgbClr val="374967"/>
                </a:solidFill>
                <a:ea typeface="+mn-lt"/>
                <a:cs typeface="+mn-lt"/>
              </a:rPr>
              <a:t>Examples:</a:t>
            </a:r>
            <a:r>
              <a:rPr lang="en-US" sz="1400" dirty="0">
                <a:solidFill>
                  <a:srgbClr val="374967"/>
                </a:solidFill>
                <a:ea typeface="+mn-lt"/>
                <a:cs typeface="+mn-lt"/>
              </a:rPr>
              <a:t> Public awareness campaigns, Home visits to new parents, New parent support groups, School-based social-emotional learning (SEL), Stigma-reducing language/campaigns, Access to healthy foods, green spaces, and safe neighborhoods, Community spaces for social connection and play for children, Addressing social determinants of health, Positive childhood experiences (including 7 key factors).</a:t>
            </a:r>
          </a:p>
          <a:p>
            <a:pPr>
              <a:spcBef>
                <a:spcPct val="0"/>
              </a:spcBef>
              <a:spcAft>
                <a:spcPct val="0"/>
              </a:spcAft>
              <a:defRPr/>
            </a:pPr>
            <a:endParaRPr lang="en-US" sz="1400" dirty="0">
              <a:solidFill>
                <a:srgbClr val="374967"/>
              </a:solidFill>
              <a:ea typeface="+mn-lt"/>
              <a:cs typeface="+mn-lt"/>
            </a:endParaRPr>
          </a:p>
          <a:p>
            <a:pPr>
              <a:spcBef>
                <a:spcPct val="0"/>
              </a:spcBef>
              <a:spcAft>
                <a:spcPct val="0"/>
              </a:spcAft>
              <a:defRPr/>
            </a:pPr>
            <a:r>
              <a:rPr lang="en-US" sz="1400" b="1" u="sng" dirty="0">
                <a:solidFill>
                  <a:srgbClr val="00B0F0"/>
                </a:solidFill>
                <a:ea typeface="+mn-lt"/>
                <a:cs typeface="+mn-lt"/>
              </a:rPr>
              <a:t>Behavioral health prevention</a:t>
            </a:r>
            <a:r>
              <a:rPr lang="en-US" sz="1400" dirty="0">
                <a:solidFill>
                  <a:srgbClr val="374967"/>
                </a:solidFill>
                <a:ea typeface="+mn-lt"/>
                <a:cs typeface="+mn-lt"/>
              </a:rPr>
              <a:t> is delivered prior to the onset of a condition; these interventions are intended to prevent or reduce the risk of developing a behavioral health problem. </a:t>
            </a:r>
          </a:p>
          <a:p>
            <a:pPr>
              <a:spcBef>
                <a:spcPct val="0"/>
              </a:spcBef>
              <a:spcAft>
                <a:spcPct val="0"/>
              </a:spcAft>
              <a:defRPr/>
            </a:pPr>
            <a:endParaRPr lang="en-US" sz="1400" dirty="0">
              <a:solidFill>
                <a:srgbClr val="374967"/>
              </a:solidFill>
              <a:ea typeface="+mn-lt"/>
              <a:cs typeface="+mn-lt"/>
            </a:endParaRPr>
          </a:p>
          <a:p>
            <a:pPr lvl="2">
              <a:spcBef>
                <a:spcPct val="0"/>
              </a:spcBef>
              <a:spcAft>
                <a:spcPct val="0"/>
              </a:spcAft>
              <a:defRPr/>
            </a:pPr>
            <a:r>
              <a:rPr lang="en-US" sz="1400" u="sng" dirty="0">
                <a:solidFill>
                  <a:srgbClr val="374967"/>
                </a:solidFill>
                <a:ea typeface="+mn-lt"/>
                <a:cs typeface="+mn-lt"/>
              </a:rPr>
              <a:t>Examples:</a:t>
            </a:r>
            <a:r>
              <a:rPr lang="en-US" sz="1400" dirty="0">
                <a:solidFill>
                  <a:srgbClr val="374967"/>
                </a:solidFill>
                <a:ea typeface="+mn-lt"/>
                <a:cs typeface="+mn-lt"/>
              </a:rPr>
              <a:t> Skills-based instruction and training, Gun violence prevention initiatives (school-based programs that span promotion &amp; prevention), Public awareness campaigns, Family-based programming, upstream prevention initiatives that focus on universal, selective, and indicated prevention in intervention.</a:t>
            </a:r>
            <a:endParaRPr lang="en-US" sz="1400" dirty="0">
              <a:cs typeface="Arial"/>
            </a:endParaRPr>
          </a:p>
          <a:p>
            <a:pPr>
              <a:defRPr/>
            </a:pPr>
            <a:endParaRPr lang="en-US" sz="1400" b="1" dirty="0">
              <a:solidFill>
                <a:srgbClr val="374967"/>
              </a:solidFill>
              <a:latin typeface="Arial" panose="020B0604020202020204" pitchFamily="34" charset="0"/>
              <a:ea typeface="Calibri"/>
              <a:cs typeface="Arial" panose="020B0604020202020204" pitchFamily="34" charset="0"/>
            </a:endParaRPr>
          </a:p>
        </p:txBody>
      </p:sp>
    </p:spTree>
    <p:extLst>
      <p:ext uri="{BB962C8B-B14F-4D97-AF65-F5344CB8AC3E}">
        <p14:creationId xmlns:p14="http://schemas.microsoft.com/office/powerpoint/2010/main" val="6206848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A578DE-1170-9648-F4DA-F2FED14090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6E20BBB-4C3D-98D1-DAD1-F853626060D1}"/>
              </a:ext>
            </a:extLst>
          </p:cNvPr>
          <p:cNvSpPr>
            <a:spLocks noGrp="1"/>
          </p:cNvSpPr>
          <p:nvPr>
            <p:ph type="title"/>
          </p:nvPr>
        </p:nvSpPr>
        <p:spPr>
          <a:xfrm>
            <a:off x="434833" y="18473"/>
            <a:ext cx="10680441" cy="1353127"/>
          </a:xfrm>
        </p:spPr>
        <p:txBody>
          <a:bodyPr lIns="91440" tIns="45720" rIns="91440" bIns="45720" anchor="ctr"/>
          <a:lstStyle/>
          <a:p>
            <a:r>
              <a:rPr lang="en" i="0" dirty="0">
                <a:ea typeface="+mj-lt"/>
                <a:cs typeface="+mj-lt"/>
              </a:rPr>
              <a:t>Work Group Sign-Ups Since Prior Meeting</a:t>
            </a:r>
            <a:endParaRPr lang="en-US" dirty="0"/>
          </a:p>
        </p:txBody>
      </p:sp>
      <p:graphicFrame>
        <p:nvGraphicFramePr>
          <p:cNvPr id="6" name="Content Placeholder 5">
            <a:extLst>
              <a:ext uri="{FF2B5EF4-FFF2-40B4-BE49-F238E27FC236}">
                <a16:creationId xmlns:a16="http://schemas.microsoft.com/office/drawing/2014/main" id="{94712560-DEC5-BDAC-544B-4D524534A848}"/>
              </a:ext>
            </a:extLst>
          </p:cNvPr>
          <p:cNvGraphicFramePr>
            <a:graphicFrameLocks noGrp="1"/>
          </p:cNvGraphicFramePr>
          <p:nvPr>
            <p:ph idx="1"/>
            <p:extLst>
              <p:ext uri="{D42A27DB-BD31-4B8C-83A1-F6EECF244321}">
                <p14:modId xmlns:p14="http://schemas.microsoft.com/office/powerpoint/2010/main" val="3294741709"/>
              </p:ext>
            </p:extLst>
          </p:nvPr>
        </p:nvGraphicFramePr>
        <p:xfrm>
          <a:off x="491319" y="1452196"/>
          <a:ext cx="11299001" cy="4846320"/>
        </p:xfrm>
        <a:graphic>
          <a:graphicData uri="http://schemas.openxmlformats.org/drawingml/2006/table">
            <a:tbl>
              <a:tblPr firstRow="1" bandRow="1">
                <a:tableStyleId>{9D7B26C5-4107-4FEC-AEDC-1716B250A1EF}</a:tableStyleId>
              </a:tblPr>
              <a:tblGrid>
                <a:gridCol w="3908038">
                  <a:extLst>
                    <a:ext uri="{9D8B030D-6E8A-4147-A177-3AD203B41FA5}">
                      <a16:colId xmlns:a16="http://schemas.microsoft.com/office/drawing/2014/main" val="2045499054"/>
                    </a:ext>
                  </a:extLst>
                </a:gridCol>
                <a:gridCol w="3624629">
                  <a:extLst>
                    <a:ext uri="{9D8B030D-6E8A-4147-A177-3AD203B41FA5}">
                      <a16:colId xmlns:a16="http://schemas.microsoft.com/office/drawing/2014/main" val="2250759633"/>
                    </a:ext>
                  </a:extLst>
                </a:gridCol>
                <a:gridCol w="3766334">
                  <a:extLst>
                    <a:ext uri="{9D8B030D-6E8A-4147-A177-3AD203B41FA5}">
                      <a16:colId xmlns:a16="http://schemas.microsoft.com/office/drawing/2014/main" val="3436316918"/>
                    </a:ext>
                  </a:extLst>
                </a:gridCol>
              </a:tblGrid>
              <a:tr h="1976849">
                <a:tc>
                  <a:txBody>
                    <a:bodyPr/>
                    <a:lstStyle/>
                    <a:p>
                      <a:r>
                        <a:rPr lang="en-US">
                          <a:solidFill>
                            <a:srgbClr val="00A4DE"/>
                          </a:solidFill>
                        </a:rPr>
                        <a:t>Program Development</a:t>
                      </a:r>
                    </a:p>
                    <a:p>
                      <a:pPr lvl="0">
                        <a:buNone/>
                      </a:pPr>
                      <a:endParaRPr lang="en-US">
                        <a:solidFill>
                          <a:srgbClr val="00A4DE"/>
                        </a:solidFill>
                      </a:endParaRPr>
                    </a:p>
                    <a:p>
                      <a:pPr lvl="0">
                        <a:buNone/>
                      </a:pPr>
                      <a:r>
                        <a:rPr lang="en-US" sz="1800" u="none" strike="noStrike" noProof="0">
                          <a:solidFill>
                            <a:srgbClr val="000000"/>
                          </a:solidFill>
                        </a:rPr>
                        <a:t>Advise the Office on the development promotion and prevention initiatives, including program design, evaluation approaches, and strategic planning.</a:t>
                      </a:r>
                      <a:endParaRPr lang="en-US">
                        <a:solidFill>
                          <a:srgbClr val="000000"/>
                        </a:solidFill>
                      </a:endParaRPr>
                    </a:p>
                  </a:txBody>
                  <a:tcPr/>
                </a:tc>
                <a:tc>
                  <a:txBody>
                    <a:bodyPr/>
                    <a:lstStyle/>
                    <a:p>
                      <a:r>
                        <a:rPr lang="en-US">
                          <a:solidFill>
                            <a:srgbClr val="00A4DE"/>
                          </a:solidFill>
                        </a:rPr>
                        <a:t>Policy, System, &amp; Advocacy</a:t>
                      </a:r>
                    </a:p>
                    <a:p>
                      <a:pPr lvl="0">
                        <a:buNone/>
                      </a:pPr>
                      <a:endParaRPr lang="en-US">
                        <a:solidFill>
                          <a:srgbClr val="00A4DE"/>
                        </a:solidFill>
                      </a:endParaRPr>
                    </a:p>
                    <a:p>
                      <a:pPr lvl="0">
                        <a:buNone/>
                      </a:pPr>
                      <a:r>
                        <a:rPr lang="en-US" sz="1800" u="none" strike="noStrike" noProof="0">
                          <a:solidFill>
                            <a:srgbClr val="000000"/>
                          </a:solidFill>
                        </a:rPr>
                        <a:t>Identify policy and systems-level opportunities to advance behavioral health promotion and prevention, and support coordinated advocacy.</a:t>
                      </a:r>
                    </a:p>
                  </a:txBody>
                  <a:tcPr/>
                </a:tc>
                <a:tc>
                  <a:txBody>
                    <a:bodyPr/>
                    <a:lstStyle/>
                    <a:p>
                      <a:r>
                        <a:rPr lang="en-US">
                          <a:solidFill>
                            <a:srgbClr val="00A4DE"/>
                          </a:solidFill>
                        </a:rPr>
                        <a:t>Emerging Evidence &amp; Research</a:t>
                      </a:r>
                    </a:p>
                    <a:p>
                      <a:pPr lvl="0">
                        <a:buNone/>
                      </a:pPr>
                      <a:endParaRPr lang="en-US">
                        <a:solidFill>
                          <a:srgbClr val="00A4DE"/>
                        </a:solidFill>
                      </a:endParaRPr>
                    </a:p>
                    <a:p>
                      <a:pPr lvl="0">
                        <a:buNone/>
                      </a:pPr>
                      <a:r>
                        <a:rPr lang="en-US" sz="1800" u="none" strike="noStrike" noProof="0">
                          <a:solidFill>
                            <a:srgbClr val="000000"/>
                          </a:solidFill>
                        </a:rPr>
                        <a:t>Identify and review emerging research, data, and evidence-based practices; bring in presenters and learning opportunities for the Commission</a:t>
                      </a:r>
                    </a:p>
                    <a:p>
                      <a:pPr lvl="0">
                        <a:buNone/>
                      </a:pPr>
                      <a:endParaRPr lang="en-US" sz="1800" u="none" strike="noStrike" noProof="0">
                        <a:solidFill>
                          <a:srgbClr val="000000"/>
                        </a:solidFill>
                      </a:endParaRPr>
                    </a:p>
                  </a:txBody>
                  <a:tcPr/>
                </a:tc>
                <a:extLst>
                  <a:ext uri="{0D108BD9-81ED-4DB2-BD59-A6C34878D82A}">
                    <a16:rowId xmlns:a16="http://schemas.microsoft.com/office/drawing/2014/main" val="3538466462"/>
                  </a:ext>
                </a:extLst>
              </a:tr>
              <a:tr h="1764655">
                <a:tc>
                  <a:txBody>
                    <a:bodyPr/>
                    <a:lstStyle/>
                    <a:p>
                      <a:r>
                        <a:rPr lang="en-US" i="1"/>
                        <a:t>Margaret Hannah*</a:t>
                      </a:r>
                    </a:p>
                    <a:p>
                      <a:pPr lvl="0">
                        <a:buNone/>
                      </a:pPr>
                      <a:r>
                        <a:rPr lang="en-US" i="1"/>
                        <a:t>Noel Sierra*</a:t>
                      </a:r>
                    </a:p>
                  </a:txBody>
                  <a:tcPr>
                    <a:solidFill>
                      <a:srgbClr val="F0F2F6"/>
                    </a:solidFill>
                  </a:tcPr>
                </a:tc>
                <a:tc>
                  <a:txBody>
                    <a:bodyPr/>
                    <a:lstStyle/>
                    <a:p>
                      <a:r>
                        <a:rPr lang="en-US"/>
                        <a:t>Nancy Scannell</a:t>
                      </a:r>
                    </a:p>
                    <a:p>
                      <a:pPr lvl="0">
                        <a:buNone/>
                      </a:pPr>
                      <a:r>
                        <a:rPr lang="en-US"/>
                        <a:t>Elizabeth Ganz</a:t>
                      </a:r>
                    </a:p>
                    <a:p>
                      <a:pPr lvl="0">
                        <a:buNone/>
                      </a:pPr>
                      <a:r>
                        <a:rPr lang="en-US"/>
                        <a:t>Jacqueline Hubbard</a:t>
                      </a:r>
                    </a:p>
                    <a:p>
                      <a:pPr lvl="0">
                        <a:buNone/>
                      </a:pPr>
                      <a:endParaRPr lang="en-US"/>
                    </a:p>
                    <a:p>
                      <a:pPr lvl="0">
                        <a:buNone/>
                      </a:pPr>
                      <a:r>
                        <a:rPr lang="en-US" sz="1800" i="1" u="none" strike="noStrike" baseline="0" noProof="0">
                          <a:solidFill>
                            <a:srgbClr val="000000"/>
                          </a:solidFill>
                        </a:rPr>
                        <a:t>Jessica Collins*</a:t>
                      </a:r>
                      <a:endParaRPr lang="en-US" i="1"/>
                    </a:p>
                    <a:p>
                      <a:pPr lvl="0">
                        <a:buNone/>
                      </a:pPr>
                      <a:r>
                        <a:rPr lang="en-US" i="1"/>
                        <a:t>Margaret Hannah*</a:t>
                      </a:r>
                    </a:p>
                    <a:p>
                      <a:pPr lvl="0">
                        <a:buNone/>
                      </a:pPr>
                      <a:r>
                        <a:rPr lang="en-US" i="1"/>
                        <a:t>Noel Sierra*</a:t>
                      </a:r>
                    </a:p>
                    <a:p>
                      <a:pPr lvl="0">
                        <a:buNone/>
                      </a:pPr>
                      <a:r>
                        <a:rPr lang="en-US" sz="1800" b="0" i="1" u="none" strike="noStrike" noProof="0">
                          <a:latin typeface="Arial"/>
                          <a:cs typeface="Arial"/>
                        </a:rPr>
                        <a:t>Yaminette Diaz-Linhart* </a:t>
                      </a:r>
                      <a:endParaRPr lang="en-US" i="1"/>
                    </a:p>
                  </a:txBody>
                  <a:tcPr>
                    <a:solidFill>
                      <a:srgbClr val="F0F2F6"/>
                    </a:solidFill>
                  </a:tcPr>
                </a:tc>
                <a:tc>
                  <a:txBody>
                    <a:bodyPr/>
                    <a:lstStyle/>
                    <a:p>
                      <a:r>
                        <a:rPr lang="en-US" i="1"/>
                        <a:t>Sara Whitcomb</a:t>
                      </a:r>
                      <a:endParaRPr lang="en-US"/>
                    </a:p>
                    <a:p>
                      <a:pPr lvl="0">
                        <a:buNone/>
                      </a:pPr>
                      <a:r>
                        <a:rPr lang="en-US" i="1"/>
                        <a:t>Jessica Collins* </a:t>
                      </a:r>
                    </a:p>
                    <a:p>
                      <a:pPr lvl="0">
                        <a:buNone/>
                      </a:pPr>
                      <a:r>
                        <a:rPr lang="en-US" i="1"/>
                        <a:t>Margaret Hannah*</a:t>
                      </a:r>
                    </a:p>
                    <a:p>
                      <a:pPr lvl="0">
                        <a:buNone/>
                      </a:pPr>
                      <a:r>
                        <a:rPr lang="en-US" sz="1800" b="0" i="1" u="none" strike="noStrike" baseline="0" noProof="0">
                          <a:solidFill>
                            <a:srgbClr val="000000"/>
                          </a:solidFill>
                          <a:latin typeface="Arial"/>
                          <a:cs typeface="Arial"/>
                        </a:rPr>
                        <a:t>Yaminette Diaz-Linhart*</a:t>
                      </a:r>
                      <a:endParaRPr lang="en-US"/>
                    </a:p>
                  </a:txBody>
                  <a:tcPr>
                    <a:solidFill>
                      <a:srgbClr val="F0F2F6"/>
                    </a:solidFill>
                  </a:tcPr>
                </a:tc>
                <a:extLst>
                  <a:ext uri="{0D108BD9-81ED-4DB2-BD59-A6C34878D82A}">
                    <a16:rowId xmlns:a16="http://schemas.microsoft.com/office/drawing/2014/main" val="1726033330"/>
                  </a:ext>
                </a:extLst>
              </a:tr>
            </a:tbl>
          </a:graphicData>
        </a:graphic>
      </p:graphicFrame>
      <p:sp>
        <p:nvSpPr>
          <p:cNvPr id="7" name="TextBox 6">
            <a:extLst>
              <a:ext uri="{FF2B5EF4-FFF2-40B4-BE49-F238E27FC236}">
                <a16:creationId xmlns:a16="http://schemas.microsoft.com/office/drawing/2014/main" id="{52267944-FBD6-B886-E528-FCAEA026AC48}"/>
              </a:ext>
            </a:extLst>
          </p:cNvPr>
          <p:cNvSpPr txBox="1"/>
          <p:nvPr/>
        </p:nvSpPr>
        <p:spPr>
          <a:xfrm>
            <a:off x="494731" y="6491860"/>
            <a:ext cx="5922559"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i="1">
                <a:cs typeface="Arial"/>
              </a:rPr>
              <a:t>*These individuals stated potential interest in multiple groups</a:t>
            </a:r>
          </a:p>
        </p:txBody>
      </p:sp>
    </p:spTree>
    <p:extLst>
      <p:ext uri="{BB962C8B-B14F-4D97-AF65-F5344CB8AC3E}">
        <p14:creationId xmlns:p14="http://schemas.microsoft.com/office/powerpoint/2010/main" val="12817243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AE2D0C-DBF1-18CF-B30D-3AEBBDA73D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8C6EA66-A95E-BE74-A248-40AEE980888E}"/>
              </a:ext>
            </a:extLst>
          </p:cNvPr>
          <p:cNvSpPr>
            <a:spLocks noGrp="1"/>
          </p:cNvSpPr>
          <p:nvPr>
            <p:ph type="title"/>
          </p:nvPr>
        </p:nvSpPr>
        <p:spPr>
          <a:xfrm>
            <a:off x="545910" y="0"/>
            <a:ext cx="9079170" cy="1295400"/>
          </a:xfrm>
        </p:spPr>
        <p:txBody>
          <a:bodyPr lIns="91440" tIns="45720" rIns="91440" bIns="45720" anchor="ctr"/>
          <a:lstStyle/>
          <a:p>
            <a:r>
              <a:rPr lang="en-US" i="0">
                <a:cs typeface="Arial"/>
              </a:rPr>
              <a:t>Broader Discussion on Potential Next Steps</a:t>
            </a:r>
          </a:p>
        </p:txBody>
      </p:sp>
      <p:sp>
        <p:nvSpPr>
          <p:cNvPr id="3" name="TextBox 2">
            <a:extLst>
              <a:ext uri="{FF2B5EF4-FFF2-40B4-BE49-F238E27FC236}">
                <a16:creationId xmlns:a16="http://schemas.microsoft.com/office/drawing/2014/main" id="{6ADE2B28-0570-93EB-AEE8-D4991136B163}"/>
              </a:ext>
            </a:extLst>
          </p:cNvPr>
          <p:cNvSpPr txBox="1"/>
          <p:nvPr/>
        </p:nvSpPr>
        <p:spPr>
          <a:xfrm>
            <a:off x="545910" y="1763342"/>
            <a:ext cx="11056966" cy="4832092"/>
          </a:xfrm>
          <a:prstGeom prst="rect">
            <a:avLst/>
          </a:prstGeom>
          <a:noFill/>
        </p:spPr>
        <p:txBody>
          <a:bodyPr wrap="square" lIns="91440" tIns="45720" rIns="91440" bIns="45720" rtlCol="0" anchor="t">
            <a:spAutoFit/>
          </a:bodyPr>
          <a:lstStyle/>
          <a:p>
            <a:pPr>
              <a:defRPr/>
            </a:pPr>
            <a:r>
              <a:rPr lang="en-US" sz="2400" b="1" dirty="0">
                <a:solidFill>
                  <a:srgbClr val="374967"/>
                </a:solidFill>
                <a:ea typeface="+mn-lt"/>
                <a:cs typeface="+mn-lt"/>
              </a:rPr>
              <a:t>Today we would like to open a broader conversation on the </a:t>
            </a:r>
            <a:r>
              <a:rPr lang="en-US" sz="2400" b="1">
                <a:solidFill>
                  <a:srgbClr val="374967"/>
                </a:solidFill>
                <a:ea typeface="+mn-lt"/>
                <a:cs typeface="+mn-lt"/>
              </a:rPr>
              <a:t>bigger picture. Following this discussion, we will be in touch re: next steps, including future Work Groups.</a:t>
            </a:r>
            <a:endParaRPr lang="en-US" sz="2400" b="1" dirty="0">
              <a:solidFill>
                <a:srgbClr val="000000"/>
              </a:solidFill>
              <a:ea typeface="+mn-lt"/>
              <a:cs typeface="+mn-lt"/>
            </a:endParaRPr>
          </a:p>
          <a:p>
            <a:pPr>
              <a:defRPr/>
            </a:pPr>
            <a:endParaRPr lang="en-US" sz="2400" b="1" dirty="0">
              <a:solidFill>
                <a:srgbClr val="374967"/>
              </a:solidFill>
              <a:ea typeface="Calibri"/>
              <a:cs typeface="+mn-lt"/>
            </a:endParaRPr>
          </a:p>
          <a:p>
            <a:pPr>
              <a:defRPr/>
            </a:pPr>
            <a:r>
              <a:rPr lang="en-US" sz="2400" b="1" u="sng" dirty="0">
                <a:solidFill>
                  <a:srgbClr val="374967"/>
                </a:solidFill>
                <a:latin typeface="Arial"/>
                <a:ea typeface="Calibri"/>
                <a:cs typeface="Arial"/>
              </a:rPr>
              <a:t>Discussion Questions</a:t>
            </a:r>
            <a:endParaRPr lang="en-US" sz="2400" b="1" i="0" u="sng" strike="noStrike" kern="1200" cap="none" spc="0" normalizeH="0" baseline="0" noProof="0" dirty="0">
              <a:ln>
                <a:noFill/>
              </a:ln>
              <a:solidFill>
                <a:srgbClr val="374967"/>
              </a:solidFill>
              <a:effectLst/>
              <a:uLnTx/>
              <a:uFillTx/>
              <a:latin typeface="Arial"/>
              <a:ea typeface="Calibri"/>
              <a:cs typeface="Arial"/>
            </a:endParaRPr>
          </a:p>
          <a:p>
            <a:pPr>
              <a:defRPr/>
            </a:pPr>
            <a:endParaRPr lang="en-US" sz="2400" b="1" dirty="0">
              <a:solidFill>
                <a:srgbClr val="374967"/>
              </a:solidFill>
              <a:latin typeface="Arial"/>
              <a:ea typeface="Calibri"/>
              <a:cs typeface="Arial"/>
            </a:endParaRPr>
          </a:p>
          <a:p>
            <a:pPr marL="342900" indent="-342900">
              <a:buAutoNum type="arabicPeriod"/>
              <a:defRPr/>
            </a:pPr>
            <a:r>
              <a:rPr lang="en-US" sz="2400" dirty="0">
                <a:solidFill>
                  <a:prstClr val="black"/>
                </a:solidFill>
                <a:latin typeface="Arial"/>
                <a:ea typeface="Calibri"/>
                <a:cs typeface="Arial"/>
              </a:rPr>
              <a:t>What are some </a:t>
            </a:r>
            <a:r>
              <a:rPr lang="en-US" sz="2400" dirty="0">
                <a:solidFill>
                  <a:prstClr val="black"/>
                </a:solidFill>
                <a:ea typeface="Calibri"/>
                <a:cs typeface="Arial"/>
              </a:rPr>
              <a:t>strategies </a:t>
            </a:r>
            <a:r>
              <a:rPr lang="en-US" sz="2400" dirty="0">
                <a:solidFill>
                  <a:prstClr val="black"/>
                </a:solidFill>
                <a:latin typeface="Arial"/>
                <a:ea typeface="Calibri"/>
                <a:cs typeface="Arial"/>
              </a:rPr>
              <a:t>that the CBHPP Commission, DMH, and EOHHS could pursue together to advance and expand promotion and prevention across the Commonwealth?</a:t>
            </a:r>
          </a:p>
          <a:p>
            <a:pPr marL="342900" indent="-342900">
              <a:buAutoNum type="arabicPeriod"/>
              <a:defRPr/>
            </a:pPr>
            <a:endParaRPr lang="en-US" sz="2400" dirty="0">
              <a:solidFill>
                <a:prstClr val="black"/>
              </a:solidFill>
              <a:latin typeface="Arial"/>
              <a:ea typeface="Calibri"/>
              <a:cs typeface="Arial"/>
            </a:endParaRPr>
          </a:p>
          <a:p>
            <a:pPr marL="342900" indent="-342900">
              <a:buAutoNum type="arabicPeriod"/>
              <a:defRPr/>
            </a:pPr>
            <a:r>
              <a:rPr lang="en-US" sz="2400" dirty="0">
                <a:solidFill>
                  <a:prstClr val="black"/>
                </a:solidFill>
                <a:latin typeface="Arial"/>
                <a:ea typeface="Calibri"/>
                <a:cs typeface="Arial"/>
              </a:rPr>
              <a:t>How can we explore and identify emerging practices in behavioral health promotion and prevention from other states? </a:t>
            </a:r>
          </a:p>
          <a:p>
            <a:pPr lvl="1">
              <a:defRPr/>
            </a:pPr>
            <a:endParaRPr lang="en-US" sz="2000" dirty="0">
              <a:solidFill>
                <a:prstClr val="black"/>
              </a:solidFill>
              <a:latin typeface="Arial"/>
              <a:ea typeface="Calibri"/>
              <a:cs typeface="Arial"/>
            </a:endParaRPr>
          </a:p>
        </p:txBody>
      </p:sp>
    </p:spTree>
    <p:extLst>
      <p:ext uri="{BB962C8B-B14F-4D97-AF65-F5344CB8AC3E}">
        <p14:creationId xmlns:p14="http://schemas.microsoft.com/office/powerpoint/2010/main" val="23005994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55709D"/>
        </a:solidFill>
        <a:effectLst/>
      </p:bgPr>
    </p:bg>
    <p:spTree>
      <p:nvGrpSpPr>
        <p:cNvPr id="1" name="">
          <a:extLst>
            <a:ext uri="{FF2B5EF4-FFF2-40B4-BE49-F238E27FC236}">
              <a16:creationId xmlns:a16="http://schemas.microsoft.com/office/drawing/2014/main" id="{C732FE52-8F6C-CA4E-B206-A9AE87818031}"/>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E7959BA8-0702-3A4D-0AE9-7B5015848D20}"/>
              </a:ext>
            </a:extLst>
          </p:cNvPr>
          <p:cNvSpPr>
            <a:spLocks noGrp="1"/>
          </p:cNvSpPr>
          <p:nvPr>
            <p:ph type="title"/>
          </p:nvPr>
        </p:nvSpPr>
        <p:spPr>
          <a:xfrm>
            <a:off x="1285754" y="1701090"/>
            <a:ext cx="9620491" cy="3201026"/>
          </a:xfrm>
        </p:spPr>
        <p:txBody>
          <a:bodyPr>
            <a:normAutofit/>
          </a:bodyPr>
          <a:lstStyle/>
          <a:p>
            <a:r>
              <a:rPr lang="en-US" sz="3600" b="1" dirty="0">
                <a:solidFill>
                  <a:schemeClr val="bg1"/>
                </a:solidFill>
                <a:latin typeface="Arial"/>
                <a:cs typeface="Arial"/>
              </a:rPr>
              <a:t>Thank you!</a:t>
            </a:r>
            <a:br>
              <a:rPr lang="en-US" sz="3600" b="1" dirty="0">
                <a:solidFill>
                  <a:schemeClr val="bg1"/>
                </a:solidFill>
                <a:latin typeface="Arial"/>
                <a:cs typeface="Arial"/>
              </a:rPr>
            </a:br>
            <a:endParaRPr lang="en-US" dirty="0"/>
          </a:p>
        </p:txBody>
      </p:sp>
      <p:cxnSp>
        <p:nvCxnSpPr>
          <p:cNvPr id="8" name="Straight Connector 7">
            <a:extLst>
              <a:ext uri="{FF2B5EF4-FFF2-40B4-BE49-F238E27FC236}">
                <a16:creationId xmlns:a16="http://schemas.microsoft.com/office/drawing/2014/main" id="{138DC2A6-6616-6E01-B8A4-D8D738F8DB6E}"/>
              </a:ext>
            </a:extLst>
          </p:cNvPr>
          <p:cNvCxnSpPr/>
          <p:nvPr/>
        </p:nvCxnSpPr>
        <p:spPr>
          <a:xfrm>
            <a:off x="1408386" y="4256690"/>
            <a:ext cx="9497859" cy="0"/>
          </a:xfrm>
          <a:prstGeom prst="line">
            <a:avLst/>
          </a:prstGeom>
          <a:ln w="63500">
            <a:solidFill>
              <a:schemeClr val="bg1"/>
            </a:solidFill>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148401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55709D"/>
        </a:solidFill>
        <a:effectLst/>
      </p:bgPr>
    </p:bg>
    <p:spTree>
      <p:nvGrpSpPr>
        <p:cNvPr id="1" name="">
          <a:extLst>
            <a:ext uri="{FF2B5EF4-FFF2-40B4-BE49-F238E27FC236}">
              <a16:creationId xmlns:a16="http://schemas.microsoft.com/office/drawing/2014/main" id="{D55AAC00-3209-128A-0A49-9A0044007C5E}"/>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983442C1-FCE2-0C00-6D96-BE968068A2E4}"/>
              </a:ext>
            </a:extLst>
          </p:cNvPr>
          <p:cNvSpPr>
            <a:spLocks noGrp="1"/>
          </p:cNvSpPr>
          <p:nvPr>
            <p:ph type="title"/>
          </p:nvPr>
        </p:nvSpPr>
        <p:spPr>
          <a:xfrm>
            <a:off x="1285754" y="1701090"/>
            <a:ext cx="9620491" cy="3201026"/>
          </a:xfrm>
        </p:spPr>
        <p:txBody>
          <a:bodyPr>
            <a:normAutofit/>
          </a:bodyPr>
          <a:lstStyle/>
          <a:p>
            <a:r>
              <a:rPr lang="en-US" sz="3600" b="1">
                <a:solidFill>
                  <a:schemeClr val="bg1"/>
                </a:solidFill>
                <a:latin typeface="Arial"/>
                <a:cs typeface="Arial"/>
              </a:rPr>
              <a:t>RFA Announcement</a:t>
            </a:r>
            <a:br>
              <a:rPr lang="en-US" sz="3600" b="1">
                <a:latin typeface="Arial"/>
                <a:cs typeface="Arial"/>
              </a:rPr>
            </a:br>
            <a:endParaRPr lang="en-US"/>
          </a:p>
        </p:txBody>
      </p:sp>
      <p:cxnSp>
        <p:nvCxnSpPr>
          <p:cNvPr id="8" name="Straight Connector 7">
            <a:extLst>
              <a:ext uri="{FF2B5EF4-FFF2-40B4-BE49-F238E27FC236}">
                <a16:creationId xmlns:a16="http://schemas.microsoft.com/office/drawing/2014/main" id="{1E12CFB6-6920-461C-31C3-B519D723D961}"/>
              </a:ext>
            </a:extLst>
          </p:cNvPr>
          <p:cNvCxnSpPr/>
          <p:nvPr/>
        </p:nvCxnSpPr>
        <p:spPr>
          <a:xfrm>
            <a:off x="1408386" y="4256690"/>
            <a:ext cx="9497859" cy="0"/>
          </a:xfrm>
          <a:prstGeom prst="line">
            <a:avLst/>
          </a:prstGeom>
          <a:ln w="63500">
            <a:solidFill>
              <a:schemeClr val="bg1"/>
            </a:solidFill>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3325301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616B2F-B837-E2E4-5858-AF0AE56BDB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101858-B2D6-B616-1C06-9D31D295D9D8}"/>
              </a:ext>
            </a:extLst>
          </p:cNvPr>
          <p:cNvSpPr>
            <a:spLocks noGrp="1"/>
          </p:cNvSpPr>
          <p:nvPr>
            <p:ph type="title"/>
          </p:nvPr>
        </p:nvSpPr>
        <p:spPr>
          <a:xfrm>
            <a:off x="545910" y="0"/>
            <a:ext cx="9079170" cy="1295400"/>
          </a:xfrm>
        </p:spPr>
        <p:txBody>
          <a:bodyPr lIns="91440" tIns="45720" rIns="91440" bIns="45720" anchor="ctr"/>
          <a:lstStyle/>
          <a:p>
            <a:r>
              <a:rPr lang="en-US" i="0">
                <a:cs typeface="Arial"/>
              </a:rPr>
              <a:t>Award Announcement</a:t>
            </a:r>
          </a:p>
        </p:txBody>
      </p:sp>
      <p:pic>
        <p:nvPicPr>
          <p:cNvPr id="45" name="Picture 44">
            <a:extLst>
              <a:ext uri="{FF2B5EF4-FFF2-40B4-BE49-F238E27FC236}">
                <a16:creationId xmlns:a16="http://schemas.microsoft.com/office/drawing/2014/main" id="{A673BF55-5505-FF0D-2D95-34A860D9CAD5}"/>
              </a:ext>
            </a:extLst>
          </p:cNvPr>
          <p:cNvPicPr>
            <a:picLocks noChangeAspect="1"/>
          </p:cNvPicPr>
          <p:nvPr/>
        </p:nvPicPr>
        <p:blipFill>
          <a:blip r:embed="rId3"/>
          <a:stretch>
            <a:fillRect/>
          </a:stretch>
        </p:blipFill>
        <p:spPr>
          <a:xfrm>
            <a:off x="6920711" y="1447326"/>
            <a:ext cx="3853070" cy="5124174"/>
          </a:xfrm>
          <a:prstGeom prst="rect">
            <a:avLst/>
          </a:prstGeom>
          <a:ln w="12700" cap="sq">
            <a:solidFill>
              <a:srgbClr val="000000"/>
            </a:solidFill>
            <a:miter lim="800000"/>
          </a:ln>
          <a:effectLst>
            <a:outerShdw blurRad="57150" dist="50800" dir="2700000" algn="tl" rotWithShape="0">
              <a:srgbClr val="000000">
                <a:alpha val="40000"/>
              </a:srgbClr>
            </a:outerShdw>
          </a:effectLst>
        </p:spPr>
      </p:pic>
      <p:sp>
        <p:nvSpPr>
          <p:cNvPr id="46" name="TextBox 45">
            <a:extLst>
              <a:ext uri="{FF2B5EF4-FFF2-40B4-BE49-F238E27FC236}">
                <a16:creationId xmlns:a16="http://schemas.microsoft.com/office/drawing/2014/main" id="{8D39DB06-AB05-61FD-F73B-7D95C711EBED}"/>
              </a:ext>
            </a:extLst>
          </p:cNvPr>
          <p:cNvSpPr txBox="1"/>
          <p:nvPr/>
        </p:nvSpPr>
        <p:spPr>
          <a:xfrm>
            <a:off x="543103" y="1694909"/>
            <a:ext cx="5802556" cy="45243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solidFill>
                  <a:srgbClr val="5D779A"/>
                </a:solidFill>
                <a:cs typeface="Arial"/>
              </a:rPr>
              <a:t>We are extremely proud to announce that we have selected 23 organizations who will receive grants from our inaugural behavioral health promotion and prevention community grants program. </a:t>
            </a:r>
          </a:p>
          <a:p>
            <a:endParaRPr lang="en-US" b="1">
              <a:solidFill>
                <a:srgbClr val="5D779A"/>
              </a:solidFill>
              <a:cs typeface="Arial"/>
            </a:endParaRPr>
          </a:p>
          <a:p>
            <a:r>
              <a:rPr lang="en-US" b="1">
                <a:solidFill>
                  <a:srgbClr val="5D779A"/>
                </a:solidFill>
                <a:cs typeface="Arial"/>
              </a:rPr>
              <a:t>Thank you to the legislators, staff, and Commission members who have worked so hard to get us to this milestone where we can provide $4.5M in funding to new and expanded programs across the Commonwealth. </a:t>
            </a:r>
          </a:p>
          <a:p>
            <a:endParaRPr lang="en-US" b="1">
              <a:solidFill>
                <a:srgbClr val="5D779A"/>
              </a:solidFill>
              <a:cs typeface="Arial"/>
            </a:endParaRPr>
          </a:p>
          <a:p>
            <a:r>
              <a:rPr lang="en-US" b="1">
                <a:solidFill>
                  <a:srgbClr val="5D779A"/>
                </a:solidFill>
                <a:cs typeface="Arial"/>
              </a:rPr>
              <a:t>Press release link: </a:t>
            </a:r>
            <a:endParaRPr lang="en-US" b="1">
              <a:solidFill>
                <a:srgbClr val="5D779A"/>
              </a:solidFill>
              <a:highlight>
                <a:srgbClr val="FFFF00"/>
              </a:highlight>
              <a:ea typeface="+mn-lt"/>
              <a:cs typeface="+mn-lt"/>
            </a:endParaRPr>
          </a:p>
          <a:p>
            <a:endParaRPr lang="en-US">
              <a:solidFill>
                <a:srgbClr val="5D779A"/>
              </a:solidFill>
              <a:ea typeface="+mn-lt"/>
              <a:cs typeface="+mn-lt"/>
            </a:endParaRPr>
          </a:p>
          <a:p>
            <a:r>
              <a:rPr lang="en-US">
                <a:solidFill>
                  <a:srgbClr val="5D779A"/>
                </a:solidFill>
                <a:ea typeface="+mn-lt"/>
                <a:cs typeface="+mn-lt"/>
                <a:hlinkClick r:id="rId4">
                  <a:extLst>
                    <a:ext uri="{A12FA001-AC4F-418D-AE19-62706E023703}">
                      <ahyp:hlinkClr xmlns:ahyp="http://schemas.microsoft.com/office/drawing/2018/hyperlinkcolor" val="tx"/>
                    </a:ext>
                  </a:extLst>
                </a:hlinkClick>
              </a:rPr>
              <a:t>Healey-Driscoll Administration Announces $4.5M in Annual Grants for Community-Based Behavioral Health Programs | Mass.gov</a:t>
            </a:r>
            <a:endParaRPr lang="en-US" b="1">
              <a:solidFill>
                <a:srgbClr val="5D779A"/>
              </a:solidFill>
              <a:highlight>
                <a:srgbClr val="FFFF00"/>
              </a:highlight>
              <a:cs typeface="Arial"/>
            </a:endParaRPr>
          </a:p>
        </p:txBody>
      </p:sp>
    </p:spTree>
    <p:extLst>
      <p:ext uri="{BB962C8B-B14F-4D97-AF65-F5344CB8AC3E}">
        <p14:creationId xmlns:p14="http://schemas.microsoft.com/office/powerpoint/2010/main" val="25379840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C3A33B-995A-D1A1-265A-68C519AE63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6F5F661-FAFB-785B-B499-E936A6C9BB04}"/>
              </a:ext>
            </a:extLst>
          </p:cNvPr>
          <p:cNvSpPr>
            <a:spLocks noGrp="1"/>
          </p:cNvSpPr>
          <p:nvPr>
            <p:ph type="title"/>
          </p:nvPr>
        </p:nvSpPr>
        <p:spPr>
          <a:xfrm>
            <a:off x="545910" y="0"/>
            <a:ext cx="9079170" cy="1295400"/>
          </a:xfrm>
        </p:spPr>
        <p:txBody>
          <a:bodyPr lIns="91440" tIns="45720" rIns="91440" bIns="45720" anchor="ctr"/>
          <a:lstStyle/>
          <a:p>
            <a:r>
              <a:rPr lang="en-US" i="0">
                <a:cs typeface="Arial"/>
              </a:rPr>
              <a:t>Prospective Grantees (contingent on contracting) </a:t>
            </a:r>
            <a:endParaRPr lang="en-US">
              <a:cs typeface="Arial"/>
            </a:endParaRPr>
          </a:p>
        </p:txBody>
      </p:sp>
      <p:graphicFrame>
        <p:nvGraphicFramePr>
          <p:cNvPr id="27" name="Table 26">
            <a:extLst>
              <a:ext uri="{FF2B5EF4-FFF2-40B4-BE49-F238E27FC236}">
                <a16:creationId xmlns:a16="http://schemas.microsoft.com/office/drawing/2014/main" id="{931D8993-F39F-D4CA-9F87-A7685146D7B1}"/>
              </a:ext>
            </a:extLst>
          </p:cNvPr>
          <p:cNvGraphicFramePr>
            <a:graphicFrameLocks noGrp="1"/>
          </p:cNvGraphicFramePr>
          <p:nvPr>
            <p:extLst>
              <p:ext uri="{D42A27DB-BD31-4B8C-83A1-F6EECF244321}">
                <p14:modId xmlns:p14="http://schemas.microsoft.com/office/powerpoint/2010/main" val="4191749505"/>
              </p:ext>
            </p:extLst>
          </p:nvPr>
        </p:nvGraphicFramePr>
        <p:xfrm>
          <a:off x="636361" y="2021477"/>
          <a:ext cx="3529692" cy="2712720"/>
        </p:xfrm>
        <a:graphic>
          <a:graphicData uri="http://schemas.openxmlformats.org/drawingml/2006/table">
            <a:tbl>
              <a:tblPr bandRow="1">
                <a:tableStyleId>{2D5ABB26-0587-4C30-8999-92F81FD0307C}</a:tableStyleId>
              </a:tblPr>
              <a:tblGrid>
                <a:gridCol w="3529692">
                  <a:extLst>
                    <a:ext uri="{9D8B030D-6E8A-4147-A177-3AD203B41FA5}">
                      <a16:colId xmlns:a16="http://schemas.microsoft.com/office/drawing/2014/main" val="2650012866"/>
                    </a:ext>
                  </a:extLst>
                </a:gridCol>
              </a:tblGrid>
              <a:tr h="272142">
                <a:tc>
                  <a:txBody>
                    <a:bodyPr/>
                    <a:lstStyle/>
                    <a:p>
                      <a:pPr lvl="0" algn="l">
                        <a:buNone/>
                      </a:pPr>
                      <a:r>
                        <a:rPr lang="en-US" sz="1800" b="1">
                          <a:solidFill>
                            <a:srgbClr val="00A4DE"/>
                          </a:solidFill>
                          <a:effectLst/>
                        </a:rPr>
                        <a:t>TIER A</a:t>
                      </a:r>
                      <a:endParaRPr lang="en-US" sz="1800" b="1">
                        <a:solidFill>
                          <a:srgbClr val="00A4DE"/>
                        </a:solidFill>
                      </a:endParaRPr>
                    </a:p>
                  </a:txBody>
                  <a:tcPr anchor="ctr"/>
                </a:tc>
                <a:extLst>
                  <a:ext uri="{0D108BD9-81ED-4DB2-BD59-A6C34878D82A}">
                    <a16:rowId xmlns:a16="http://schemas.microsoft.com/office/drawing/2014/main" val="2262171903"/>
                  </a:ext>
                </a:extLst>
              </a:tr>
              <a:tr h="180975">
                <a:tc>
                  <a:txBody>
                    <a:bodyPr/>
                    <a:lstStyle/>
                    <a:p>
                      <a:pPr algn="l" rtl="0" fontAlgn="t">
                        <a:buNone/>
                      </a:pPr>
                      <a:r>
                        <a:rPr lang="en-US" sz="1400">
                          <a:solidFill>
                            <a:srgbClr val="000000"/>
                          </a:solidFill>
                          <a:effectLst/>
                        </a:rPr>
                        <a:t>City of Woburn </a:t>
                      </a:r>
                    </a:p>
                  </a:txBody>
                  <a:tcPr/>
                </a:tc>
                <a:extLst>
                  <a:ext uri="{0D108BD9-81ED-4DB2-BD59-A6C34878D82A}">
                    <a16:rowId xmlns:a16="http://schemas.microsoft.com/office/drawing/2014/main" val="2784060026"/>
                  </a:ext>
                </a:extLst>
              </a:tr>
              <a:tr h="180975">
                <a:tc>
                  <a:txBody>
                    <a:bodyPr/>
                    <a:lstStyle/>
                    <a:p>
                      <a:pPr algn="l" rtl="0" fontAlgn="t">
                        <a:buNone/>
                      </a:pPr>
                      <a:r>
                        <a:rPr lang="en-US" sz="1400">
                          <a:solidFill>
                            <a:srgbClr val="000000"/>
                          </a:solidFill>
                          <a:effectLst/>
                        </a:rPr>
                        <a:t>Olga's List Inc </a:t>
                      </a:r>
                    </a:p>
                  </a:txBody>
                  <a:tcPr/>
                </a:tc>
                <a:extLst>
                  <a:ext uri="{0D108BD9-81ED-4DB2-BD59-A6C34878D82A}">
                    <a16:rowId xmlns:a16="http://schemas.microsoft.com/office/drawing/2014/main" val="648810954"/>
                  </a:ext>
                </a:extLst>
              </a:tr>
              <a:tr h="180975">
                <a:tc>
                  <a:txBody>
                    <a:bodyPr/>
                    <a:lstStyle/>
                    <a:p>
                      <a:pPr algn="l" rtl="0" fontAlgn="t">
                        <a:buNone/>
                      </a:pPr>
                      <a:r>
                        <a:rPr lang="en-US" sz="1400">
                          <a:solidFill>
                            <a:srgbClr val="000000"/>
                          </a:solidFill>
                          <a:effectLst/>
                        </a:rPr>
                        <a:t>Aurora Springs Inc </a:t>
                      </a:r>
                    </a:p>
                  </a:txBody>
                  <a:tcPr/>
                </a:tc>
                <a:extLst>
                  <a:ext uri="{0D108BD9-81ED-4DB2-BD59-A6C34878D82A}">
                    <a16:rowId xmlns:a16="http://schemas.microsoft.com/office/drawing/2014/main" val="1909248277"/>
                  </a:ext>
                </a:extLst>
              </a:tr>
              <a:tr h="180975">
                <a:tc>
                  <a:txBody>
                    <a:bodyPr/>
                    <a:lstStyle/>
                    <a:p>
                      <a:pPr algn="l" rtl="0" fontAlgn="t">
                        <a:buNone/>
                      </a:pPr>
                      <a:r>
                        <a:rPr lang="en-US" sz="1400">
                          <a:solidFill>
                            <a:srgbClr val="000000"/>
                          </a:solidFill>
                          <a:effectLst/>
                        </a:rPr>
                        <a:t>Berkshire Regional Planning Commission </a:t>
                      </a:r>
                    </a:p>
                  </a:txBody>
                  <a:tcPr/>
                </a:tc>
                <a:extLst>
                  <a:ext uri="{0D108BD9-81ED-4DB2-BD59-A6C34878D82A}">
                    <a16:rowId xmlns:a16="http://schemas.microsoft.com/office/drawing/2014/main" val="174979256"/>
                  </a:ext>
                </a:extLst>
              </a:tr>
              <a:tr h="180975">
                <a:tc>
                  <a:txBody>
                    <a:bodyPr/>
                    <a:lstStyle/>
                    <a:p>
                      <a:pPr algn="l" rtl="0" fontAlgn="t">
                        <a:buNone/>
                      </a:pPr>
                      <a:r>
                        <a:rPr lang="en-US" sz="1400">
                          <a:solidFill>
                            <a:srgbClr val="000000"/>
                          </a:solidFill>
                          <a:effectLst/>
                        </a:rPr>
                        <a:t>TCFWC - The Child and Family Wellness Center </a:t>
                      </a:r>
                    </a:p>
                  </a:txBody>
                  <a:tcPr/>
                </a:tc>
                <a:extLst>
                  <a:ext uri="{0D108BD9-81ED-4DB2-BD59-A6C34878D82A}">
                    <a16:rowId xmlns:a16="http://schemas.microsoft.com/office/drawing/2014/main" val="479343940"/>
                  </a:ext>
                </a:extLst>
              </a:tr>
              <a:tr h="180975">
                <a:tc>
                  <a:txBody>
                    <a:bodyPr/>
                    <a:lstStyle/>
                    <a:p>
                      <a:pPr algn="l" rtl="0" fontAlgn="t">
                        <a:buNone/>
                      </a:pPr>
                      <a:r>
                        <a:rPr lang="en-US" sz="1400">
                          <a:solidFill>
                            <a:srgbClr val="000000"/>
                          </a:solidFill>
                          <a:effectLst/>
                        </a:rPr>
                        <a:t>Enlace de Familias de Holyoke </a:t>
                      </a:r>
                    </a:p>
                  </a:txBody>
                  <a:tcPr/>
                </a:tc>
                <a:extLst>
                  <a:ext uri="{0D108BD9-81ED-4DB2-BD59-A6C34878D82A}">
                    <a16:rowId xmlns:a16="http://schemas.microsoft.com/office/drawing/2014/main" val="4271336923"/>
                  </a:ext>
                </a:extLst>
              </a:tr>
              <a:tr h="180975">
                <a:tc>
                  <a:txBody>
                    <a:bodyPr/>
                    <a:lstStyle/>
                    <a:p>
                      <a:pPr algn="l" rtl="0" fontAlgn="t">
                        <a:buNone/>
                      </a:pPr>
                      <a:r>
                        <a:rPr lang="en-US" sz="1400">
                          <a:solidFill>
                            <a:srgbClr val="000000"/>
                          </a:solidFill>
                          <a:effectLst/>
                        </a:rPr>
                        <a:t>Immigrant Family Services Institute </a:t>
                      </a:r>
                    </a:p>
                  </a:txBody>
                  <a:tcPr/>
                </a:tc>
                <a:extLst>
                  <a:ext uri="{0D108BD9-81ED-4DB2-BD59-A6C34878D82A}">
                    <a16:rowId xmlns:a16="http://schemas.microsoft.com/office/drawing/2014/main" val="2262093105"/>
                  </a:ext>
                </a:extLst>
              </a:tr>
            </a:tbl>
          </a:graphicData>
        </a:graphic>
      </p:graphicFrame>
      <p:graphicFrame>
        <p:nvGraphicFramePr>
          <p:cNvPr id="29" name="Table 28">
            <a:extLst>
              <a:ext uri="{FF2B5EF4-FFF2-40B4-BE49-F238E27FC236}">
                <a16:creationId xmlns:a16="http://schemas.microsoft.com/office/drawing/2014/main" id="{19D12577-6F61-DD92-1798-03C52BE2468B}"/>
              </a:ext>
            </a:extLst>
          </p:cNvPr>
          <p:cNvGraphicFramePr>
            <a:graphicFrameLocks noGrp="1"/>
          </p:cNvGraphicFramePr>
          <p:nvPr>
            <p:extLst>
              <p:ext uri="{D42A27DB-BD31-4B8C-83A1-F6EECF244321}">
                <p14:modId xmlns:p14="http://schemas.microsoft.com/office/powerpoint/2010/main" val="2519812429"/>
              </p:ext>
            </p:extLst>
          </p:nvPr>
        </p:nvGraphicFramePr>
        <p:xfrm>
          <a:off x="4415519" y="2018211"/>
          <a:ext cx="3380017" cy="3840480"/>
        </p:xfrm>
        <a:graphic>
          <a:graphicData uri="http://schemas.openxmlformats.org/drawingml/2006/table">
            <a:tbl>
              <a:tblPr bandRow="1">
                <a:tableStyleId>{2D5ABB26-0587-4C30-8999-92F81FD0307C}</a:tableStyleId>
              </a:tblPr>
              <a:tblGrid>
                <a:gridCol w="3380017">
                  <a:extLst>
                    <a:ext uri="{9D8B030D-6E8A-4147-A177-3AD203B41FA5}">
                      <a16:colId xmlns:a16="http://schemas.microsoft.com/office/drawing/2014/main" val="1163003702"/>
                    </a:ext>
                  </a:extLst>
                </a:gridCol>
              </a:tblGrid>
              <a:tr h="180975">
                <a:tc>
                  <a:txBody>
                    <a:bodyPr/>
                    <a:lstStyle/>
                    <a:p>
                      <a:pPr lvl="0">
                        <a:buNone/>
                      </a:pPr>
                      <a:r>
                        <a:rPr lang="en-US" sz="1800" b="1">
                          <a:solidFill>
                            <a:srgbClr val="00A4DE"/>
                          </a:solidFill>
                          <a:effectLst/>
                        </a:rPr>
                        <a:t>TIER B</a:t>
                      </a:r>
                      <a:endParaRPr lang="en-US" sz="1800" b="1">
                        <a:solidFill>
                          <a:srgbClr val="00A4DE"/>
                        </a:solidFill>
                      </a:endParaRPr>
                    </a:p>
                  </a:txBody>
                  <a:tcPr/>
                </a:tc>
                <a:extLst>
                  <a:ext uri="{0D108BD9-81ED-4DB2-BD59-A6C34878D82A}">
                    <a16:rowId xmlns:a16="http://schemas.microsoft.com/office/drawing/2014/main" val="1163644090"/>
                  </a:ext>
                </a:extLst>
              </a:tr>
              <a:tr h="180975">
                <a:tc>
                  <a:txBody>
                    <a:bodyPr/>
                    <a:lstStyle/>
                    <a:p>
                      <a:pPr rtl="0" fontAlgn="t">
                        <a:buNone/>
                      </a:pPr>
                      <a:r>
                        <a:rPr lang="en-US" sz="1400">
                          <a:effectLst/>
                        </a:rPr>
                        <a:t>Perspectives Health Services, LLC </a:t>
                      </a:r>
                    </a:p>
                  </a:txBody>
                  <a:tcPr/>
                </a:tc>
                <a:extLst>
                  <a:ext uri="{0D108BD9-81ED-4DB2-BD59-A6C34878D82A}">
                    <a16:rowId xmlns:a16="http://schemas.microsoft.com/office/drawing/2014/main" val="2263379980"/>
                  </a:ext>
                </a:extLst>
              </a:tr>
              <a:tr h="209550">
                <a:tc>
                  <a:txBody>
                    <a:bodyPr/>
                    <a:lstStyle/>
                    <a:p>
                      <a:pPr rtl="0" fontAlgn="t">
                        <a:buNone/>
                      </a:pPr>
                      <a:r>
                        <a:rPr lang="en-US" sz="1400">
                          <a:effectLst/>
                        </a:rPr>
                        <a:t>Treehouse Foundation </a:t>
                      </a:r>
                    </a:p>
                  </a:txBody>
                  <a:tcPr/>
                </a:tc>
                <a:extLst>
                  <a:ext uri="{0D108BD9-81ED-4DB2-BD59-A6C34878D82A}">
                    <a16:rowId xmlns:a16="http://schemas.microsoft.com/office/drawing/2014/main" val="2511854219"/>
                  </a:ext>
                </a:extLst>
              </a:tr>
              <a:tr h="180975">
                <a:tc>
                  <a:txBody>
                    <a:bodyPr/>
                    <a:lstStyle/>
                    <a:p>
                      <a:pPr rtl="0" fontAlgn="t">
                        <a:buNone/>
                      </a:pPr>
                      <a:r>
                        <a:rPr lang="en-US" sz="1400">
                          <a:effectLst/>
                        </a:rPr>
                        <a:t>Fathers' Uplift </a:t>
                      </a:r>
                    </a:p>
                  </a:txBody>
                  <a:tcPr/>
                </a:tc>
                <a:extLst>
                  <a:ext uri="{0D108BD9-81ED-4DB2-BD59-A6C34878D82A}">
                    <a16:rowId xmlns:a16="http://schemas.microsoft.com/office/drawing/2014/main" val="3284556542"/>
                  </a:ext>
                </a:extLst>
              </a:tr>
              <a:tr h="180975">
                <a:tc>
                  <a:txBody>
                    <a:bodyPr/>
                    <a:lstStyle/>
                    <a:p>
                      <a:pPr rtl="0" fontAlgn="t">
                        <a:buNone/>
                      </a:pPr>
                      <a:r>
                        <a:rPr lang="en-US" sz="1400">
                          <a:effectLst/>
                        </a:rPr>
                        <a:t>Healing Abuse, Working for Change, Inc. </a:t>
                      </a:r>
                    </a:p>
                  </a:txBody>
                  <a:tcPr/>
                </a:tc>
                <a:extLst>
                  <a:ext uri="{0D108BD9-81ED-4DB2-BD59-A6C34878D82A}">
                    <a16:rowId xmlns:a16="http://schemas.microsoft.com/office/drawing/2014/main" val="3805114087"/>
                  </a:ext>
                </a:extLst>
              </a:tr>
              <a:tr h="180975">
                <a:tc>
                  <a:txBody>
                    <a:bodyPr/>
                    <a:lstStyle/>
                    <a:p>
                      <a:pPr rtl="0" fontAlgn="t">
                        <a:buNone/>
                      </a:pPr>
                      <a:r>
                        <a:rPr lang="en-US" sz="1400">
                          <a:effectLst/>
                        </a:rPr>
                        <a:t>Lowell Community Health Center </a:t>
                      </a:r>
                    </a:p>
                  </a:txBody>
                  <a:tcPr/>
                </a:tc>
                <a:extLst>
                  <a:ext uri="{0D108BD9-81ED-4DB2-BD59-A6C34878D82A}">
                    <a16:rowId xmlns:a16="http://schemas.microsoft.com/office/drawing/2014/main" val="632172852"/>
                  </a:ext>
                </a:extLst>
              </a:tr>
              <a:tr h="209550">
                <a:tc>
                  <a:txBody>
                    <a:bodyPr/>
                    <a:lstStyle/>
                    <a:p>
                      <a:pPr rtl="0" fontAlgn="t">
                        <a:buNone/>
                      </a:pPr>
                      <a:r>
                        <a:rPr lang="en-US" sz="1400">
                          <a:effectLst/>
                        </a:rPr>
                        <a:t>Southeast Asian Coalition of Central MA </a:t>
                      </a:r>
                    </a:p>
                  </a:txBody>
                  <a:tcPr/>
                </a:tc>
                <a:extLst>
                  <a:ext uri="{0D108BD9-81ED-4DB2-BD59-A6C34878D82A}">
                    <a16:rowId xmlns:a16="http://schemas.microsoft.com/office/drawing/2014/main" val="3046929916"/>
                  </a:ext>
                </a:extLst>
              </a:tr>
              <a:tr h="180975">
                <a:tc>
                  <a:txBody>
                    <a:bodyPr/>
                    <a:lstStyle/>
                    <a:p>
                      <a:pPr rtl="0" fontAlgn="t">
                        <a:buNone/>
                      </a:pPr>
                      <a:r>
                        <a:rPr lang="en-US" sz="1400">
                          <a:effectLst/>
                        </a:rPr>
                        <a:t>Martin Luther King Jr. Family Services, Inc. </a:t>
                      </a:r>
                    </a:p>
                  </a:txBody>
                  <a:tcPr/>
                </a:tc>
                <a:extLst>
                  <a:ext uri="{0D108BD9-81ED-4DB2-BD59-A6C34878D82A}">
                    <a16:rowId xmlns:a16="http://schemas.microsoft.com/office/drawing/2014/main" val="3509266886"/>
                  </a:ext>
                </a:extLst>
              </a:tr>
              <a:tr h="180975">
                <a:tc>
                  <a:txBody>
                    <a:bodyPr/>
                    <a:lstStyle/>
                    <a:p>
                      <a:pPr rtl="0" fontAlgn="t">
                        <a:buNone/>
                      </a:pPr>
                      <a:r>
                        <a:rPr lang="en-US" sz="1400">
                          <a:effectLst/>
                        </a:rPr>
                        <a:t>Resilience Center of Franklin County </a:t>
                      </a:r>
                    </a:p>
                  </a:txBody>
                  <a:tcPr/>
                </a:tc>
                <a:extLst>
                  <a:ext uri="{0D108BD9-81ED-4DB2-BD59-A6C34878D82A}">
                    <a16:rowId xmlns:a16="http://schemas.microsoft.com/office/drawing/2014/main" val="2819057034"/>
                  </a:ext>
                </a:extLst>
              </a:tr>
              <a:tr h="209550">
                <a:tc>
                  <a:txBody>
                    <a:bodyPr/>
                    <a:lstStyle/>
                    <a:p>
                      <a:pPr rtl="0" fontAlgn="t">
                        <a:spcAft>
                          <a:spcPts val="800"/>
                        </a:spcAft>
                        <a:buNone/>
                      </a:pPr>
                      <a:r>
                        <a:rPr lang="en-US" sz="1400">
                          <a:effectLst/>
                        </a:rPr>
                        <a:t>Riverside Community Care Inc </a:t>
                      </a:r>
                    </a:p>
                  </a:txBody>
                  <a:tcPr/>
                </a:tc>
                <a:extLst>
                  <a:ext uri="{0D108BD9-81ED-4DB2-BD59-A6C34878D82A}">
                    <a16:rowId xmlns:a16="http://schemas.microsoft.com/office/drawing/2014/main" val="1319620446"/>
                  </a:ext>
                </a:extLst>
              </a:tr>
              <a:tr h="209550">
                <a:tc>
                  <a:txBody>
                    <a:bodyPr/>
                    <a:lstStyle/>
                    <a:p>
                      <a:pPr rtl="0" fontAlgn="t">
                        <a:spcAft>
                          <a:spcPts val="800"/>
                        </a:spcAft>
                        <a:buNone/>
                      </a:pPr>
                      <a:r>
                        <a:rPr lang="en-US" sz="1400">
                          <a:effectLst/>
                        </a:rPr>
                        <a:t>ReUnited Inc </a:t>
                      </a:r>
                    </a:p>
                  </a:txBody>
                  <a:tcPr/>
                </a:tc>
                <a:extLst>
                  <a:ext uri="{0D108BD9-81ED-4DB2-BD59-A6C34878D82A}">
                    <a16:rowId xmlns:a16="http://schemas.microsoft.com/office/drawing/2014/main" val="1102703392"/>
                  </a:ext>
                </a:extLst>
              </a:tr>
            </a:tbl>
          </a:graphicData>
        </a:graphic>
      </p:graphicFrame>
      <p:graphicFrame>
        <p:nvGraphicFramePr>
          <p:cNvPr id="33" name="Table 32">
            <a:extLst>
              <a:ext uri="{FF2B5EF4-FFF2-40B4-BE49-F238E27FC236}">
                <a16:creationId xmlns:a16="http://schemas.microsoft.com/office/drawing/2014/main" id="{E6648442-1AF4-2069-099F-4B60A895B2AF}"/>
              </a:ext>
            </a:extLst>
          </p:cNvPr>
          <p:cNvGraphicFramePr>
            <a:graphicFrameLocks noGrp="1"/>
          </p:cNvGraphicFramePr>
          <p:nvPr>
            <p:extLst>
              <p:ext uri="{D42A27DB-BD31-4B8C-83A1-F6EECF244321}">
                <p14:modId xmlns:p14="http://schemas.microsoft.com/office/powerpoint/2010/main" val="1062783986"/>
              </p:ext>
            </p:extLst>
          </p:nvPr>
        </p:nvGraphicFramePr>
        <p:xfrm>
          <a:off x="8022771" y="2013856"/>
          <a:ext cx="3428999" cy="2194560"/>
        </p:xfrm>
        <a:graphic>
          <a:graphicData uri="http://schemas.openxmlformats.org/drawingml/2006/table">
            <a:tbl>
              <a:tblPr bandRow="1">
                <a:tableStyleId>{2D5ABB26-0587-4C30-8999-92F81FD0307C}</a:tableStyleId>
              </a:tblPr>
              <a:tblGrid>
                <a:gridCol w="3428999">
                  <a:extLst>
                    <a:ext uri="{9D8B030D-6E8A-4147-A177-3AD203B41FA5}">
                      <a16:colId xmlns:a16="http://schemas.microsoft.com/office/drawing/2014/main" val="1075508208"/>
                    </a:ext>
                  </a:extLst>
                </a:gridCol>
              </a:tblGrid>
              <a:tr h="274115">
                <a:tc>
                  <a:txBody>
                    <a:bodyPr/>
                    <a:lstStyle/>
                    <a:p>
                      <a:pPr lvl="0">
                        <a:spcAft>
                          <a:spcPts val="800"/>
                        </a:spcAft>
                        <a:buNone/>
                      </a:pPr>
                      <a:r>
                        <a:rPr lang="en-US" sz="1800" b="1">
                          <a:solidFill>
                            <a:srgbClr val="00A4DE"/>
                          </a:solidFill>
                          <a:effectLst/>
                        </a:rPr>
                        <a:t>TIER C</a:t>
                      </a:r>
                    </a:p>
                  </a:txBody>
                  <a:tcPr/>
                </a:tc>
                <a:extLst>
                  <a:ext uri="{0D108BD9-81ED-4DB2-BD59-A6C34878D82A}">
                    <a16:rowId xmlns:a16="http://schemas.microsoft.com/office/drawing/2014/main" val="1138702713"/>
                  </a:ext>
                </a:extLst>
              </a:tr>
              <a:tr h="274115">
                <a:tc>
                  <a:txBody>
                    <a:bodyPr/>
                    <a:lstStyle/>
                    <a:p>
                      <a:pPr rtl="0" fontAlgn="t">
                        <a:spcAft>
                          <a:spcPts val="800"/>
                        </a:spcAft>
                        <a:buNone/>
                      </a:pPr>
                      <a:r>
                        <a:rPr lang="en-US" sz="1400">
                          <a:effectLst/>
                        </a:rPr>
                        <a:t>Town of Medway </a:t>
                      </a:r>
                    </a:p>
                  </a:txBody>
                  <a:tcPr/>
                </a:tc>
                <a:extLst>
                  <a:ext uri="{0D108BD9-81ED-4DB2-BD59-A6C34878D82A}">
                    <a16:rowId xmlns:a16="http://schemas.microsoft.com/office/drawing/2014/main" val="1648262077"/>
                  </a:ext>
                </a:extLst>
              </a:tr>
              <a:tr h="274115">
                <a:tc>
                  <a:txBody>
                    <a:bodyPr/>
                    <a:lstStyle/>
                    <a:p>
                      <a:pPr rtl="0" fontAlgn="t">
                        <a:buNone/>
                      </a:pPr>
                      <a:r>
                        <a:rPr lang="en-US" sz="1400">
                          <a:effectLst/>
                        </a:rPr>
                        <a:t>Boston Senior Home Care </a:t>
                      </a:r>
                    </a:p>
                  </a:txBody>
                  <a:tcPr/>
                </a:tc>
                <a:extLst>
                  <a:ext uri="{0D108BD9-81ED-4DB2-BD59-A6C34878D82A}">
                    <a16:rowId xmlns:a16="http://schemas.microsoft.com/office/drawing/2014/main" val="880931339"/>
                  </a:ext>
                </a:extLst>
              </a:tr>
              <a:tr h="274115">
                <a:tc>
                  <a:txBody>
                    <a:bodyPr/>
                    <a:lstStyle/>
                    <a:p>
                      <a:pPr rtl="0" fontAlgn="t">
                        <a:buNone/>
                      </a:pPr>
                      <a:r>
                        <a:rPr lang="en-US" sz="1400">
                          <a:effectLst/>
                        </a:rPr>
                        <a:t>Raw Art Works </a:t>
                      </a:r>
                    </a:p>
                  </a:txBody>
                  <a:tcPr/>
                </a:tc>
                <a:extLst>
                  <a:ext uri="{0D108BD9-81ED-4DB2-BD59-A6C34878D82A}">
                    <a16:rowId xmlns:a16="http://schemas.microsoft.com/office/drawing/2014/main" val="3845170847"/>
                  </a:ext>
                </a:extLst>
              </a:tr>
              <a:tr h="274115">
                <a:tc>
                  <a:txBody>
                    <a:bodyPr/>
                    <a:lstStyle/>
                    <a:p>
                      <a:pPr rtl="0" fontAlgn="t">
                        <a:buNone/>
                      </a:pPr>
                      <a:r>
                        <a:rPr lang="en-US" sz="1400">
                          <a:effectLst/>
                        </a:rPr>
                        <a:t>Sharing Kindness, Inc. </a:t>
                      </a:r>
                    </a:p>
                  </a:txBody>
                  <a:tcPr/>
                </a:tc>
                <a:extLst>
                  <a:ext uri="{0D108BD9-81ED-4DB2-BD59-A6C34878D82A}">
                    <a16:rowId xmlns:a16="http://schemas.microsoft.com/office/drawing/2014/main" val="1990566139"/>
                  </a:ext>
                </a:extLst>
              </a:tr>
              <a:tr h="274115">
                <a:tc>
                  <a:txBody>
                    <a:bodyPr/>
                    <a:lstStyle/>
                    <a:p>
                      <a:pPr rtl="0" fontAlgn="t">
                        <a:buNone/>
                      </a:pPr>
                      <a:r>
                        <a:rPr lang="en-US" sz="1400">
                          <a:effectLst/>
                        </a:rPr>
                        <a:t>The Shine Initiative </a:t>
                      </a:r>
                    </a:p>
                  </a:txBody>
                  <a:tcPr/>
                </a:tc>
                <a:extLst>
                  <a:ext uri="{0D108BD9-81ED-4DB2-BD59-A6C34878D82A}">
                    <a16:rowId xmlns:a16="http://schemas.microsoft.com/office/drawing/2014/main" val="1404494758"/>
                  </a:ext>
                </a:extLst>
              </a:tr>
              <a:tr h="274115">
                <a:tc>
                  <a:txBody>
                    <a:bodyPr/>
                    <a:lstStyle/>
                    <a:p>
                      <a:pPr rtl="0" fontAlgn="t">
                        <a:buNone/>
                      </a:pPr>
                      <a:r>
                        <a:rPr lang="en-US" sz="1400">
                          <a:effectLst/>
                        </a:rPr>
                        <a:t> Haitian Mental Health Network </a:t>
                      </a:r>
                    </a:p>
                  </a:txBody>
                  <a:tcPr/>
                </a:tc>
                <a:extLst>
                  <a:ext uri="{0D108BD9-81ED-4DB2-BD59-A6C34878D82A}">
                    <a16:rowId xmlns:a16="http://schemas.microsoft.com/office/drawing/2014/main" val="640130341"/>
                  </a:ext>
                </a:extLst>
              </a:tr>
            </a:tbl>
          </a:graphicData>
        </a:graphic>
      </p:graphicFrame>
    </p:spTree>
    <p:extLst>
      <p:ext uri="{BB962C8B-B14F-4D97-AF65-F5344CB8AC3E}">
        <p14:creationId xmlns:p14="http://schemas.microsoft.com/office/powerpoint/2010/main" val="28305610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3B7D10-FE1F-78D9-7B8D-9DBB3C1BDA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E7A1D4-8168-8A6C-D4B4-77A6E206B603}"/>
              </a:ext>
            </a:extLst>
          </p:cNvPr>
          <p:cNvSpPr>
            <a:spLocks noGrp="1"/>
          </p:cNvSpPr>
          <p:nvPr>
            <p:ph type="title"/>
          </p:nvPr>
        </p:nvSpPr>
        <p:spPr>
          <a:xfrm>
            <a:off x="504371" y="0"/>
            <a:ext cx="8940800" cy="1295400"/>
          </a:xfrm>
        </p:spPr>
        <p:txBody>
          <a:bodyPr lIns="91440" tIns="45720" rIns="91440" bIns="45720" anchor="ctr">
            <a:normAutofit/>
          </a:bodyPr>
          <a:lstStyle/>
          <a:p>
            <a:r>
              <a:rPr lang="en-US" i="0"/>
              <a:t>Prospective Grantees (contingent on contracting) </a:t>
            </a:r>
            <a:endParaRPr lang="en-US">
              <a:cs typeface="Arial"/>
            </a:endParaRPr>
          </a:p>
        </p:txBody>
      </p:sp>
      <p:graphicFrame>
        <p:nvGraphicFramePr>
          <p:cNvPr id="4" name="Table 3">
            <a:extLst>
              <a:ext uri="{FF2B5EF4-FFF2-40B4-BE49-F238E27FC236}">
                <a16:creationId xmlns:a16="http://schemas.microsoft.com/office/drawing/2014/main" id="{082D2AC6-7EA8-CB53-EB03-945F5BDC9A8E}"/>
              </a:ext>
            </a:extLst>
          </p:cNvPr>
          <p:cNvGraphicFramePr>
            <a:graphicFrameLocks noGrp="1"/>
          </p:cNvGraphicFramePr>
          <p:nvPr>
            <p:extLst>
              <p:ext uri="{D42A27DB-BD31-4B8C-83A1-F6EECF244321}">
                <p14:modId xmlns:p14="http://schemas.microsoft.com/office/powerpoint/2010/main" val="3766674787"/>
              </p:ext>
            </p:extLst>
          </p:nvPr>
        </p:nvGraphicFramePr>
        <p:xfrm>
          <a:off x="1914438" y="1915887"/>
          <a:ext cx="8221718" cy="3947810"/>
        </p:xfrm>
        <a:graphic>
          <a:graphicData uri="http://schemas.openxmlformats.org/drawingml/2006/table">
            <a:tbl>
              <a:tblPr firstRow="1" bandRow="1">
                <a:noFill/>
                <a:tableStyleId>{5C22544A-7EE6-4342-B048-85BDC9FD1C3A}</a:tableStyleId>
              </a:tblPr>
              <a:tblGrid>
                <a:gridCol w="1938763">
                  <a:extLst>
                    <a:ext uri="{9D8B030D-6E8A-4147-A177-3AD203B41FA5}">
                      <a16:colId xmlns:a16="http://schemas.microsoft.com/office/drawing/2014/main" val="3966205221"/>
                    </a:ext>
                  </a:extLst>
                </a:gridCol>
                <a:gridCol w="4830702">
                  <a:extLst>
                    <a:ext uri="{9D8B030D-6E8A-4147-A177-3AD203B41FA5}">
                      <a16:colId xmlns:a16="http://schemas.microsoft.com/office/drawing/2014/main" val="371157468"/>
                    </a:ext>
                  </a:extLst>
                </a:gridCol>
                <a:gridCol w="1452253">
                  <a:extLst>
                    <a:ext uri="{9D8B030D-6E8A-4147-A177-3AD203B41FA5}">
                      <a16:colId xmlns:a16="http://schemas.microsoft.com/office/drawing/2014/main" val="3660552793"/>
                    </a:ext>
                  </a:extLst>
                </a:gridCol>
              </a:tblGrid>
              <a:tr h="273962">
                <a:tc>
                  <a:txBody>
                    <a:bodyPr/>
                    <a:lstStyle/>
                    <a:p>
                      <a:pPr fontAlgn="t">
                        <a:buNone/>
                      </a:pPr>
                      <a:endParaRPr lang="en-US" sz="1000" b="0" cap="none" spc="0">
                        <a:solidFill>
                          <a:schemeClr val="tx1"/>
                        </a:solidFill>
                        <a:effectLst/>
                        <a:latin typeface="Aptos Narrow"/>
                      </a:endParaRPr>
                    </a:p>
                  </a:txBody>
                  <a:tcPr marL="6904" marR="6904" marT="46397" marB="46397">
                    <a:lnL w="12700" cmpd="sng">
                      <a:noFill/>
                    </a:lnL>
                    <a:lnR w="12700" cmpd="sng">
                      <a:noFill/>
                    </a:lnR>
                    <a:lnT w="28575" cap="flat" cmpd="sng" algn="ctr">
                      <a:solidFill>
                        <a:schemeClr val="tx1"/>
                      </a:solidFill>
                      <a:prstDash val="solid"/>
                    </a:lnT>
                    <a:lnB w="38100" cmpd="sng">
                      <a:noFill/>
                    </a:lnB>
                    <a:noFill/>
                  </a:tcPr>
                </a:tc>
                <a:tc>
                  <a:txBody>
                    <a:bodyPr/>
                    <a:lstStyle/>
                    <a:p>
                      <a:pPr fontAlgn="t">
                        <a:buNone/>
                      </a:pPr>
                      <a:endParaRPr lang="en-US" sz="1000" b="0" cap="none" spc="0">
                        <a:solidFill>
                          <a:schemeClr val="tx1"/>
                        </a:solidFill>
                        <a:effectLst/>
                        <a:latin typeface="Aptos Narrow" panose="020B0004020202020204" pitchFamily="34" charset="0"/>
                      </a:endParaRPr>
                    </a:p>
                  </a:txBody>
                  <a:tcPr marL="6904" marR="6904" marT="46397" marB="46397">
                    <a:lnL w="12700" cmpd="sng">
                      <a:noFill/>
                    </a:lnL>
                    <a:lnR w="12700" cmpd="sng">
                      <a:noFill/>
                    </a:lnR>
                    <a:lnT w="28575" cap="flat" cmpd="sng" algn="ctr">
                      <a:solidFill>
                        <a:schemeClr val="tx1"/>
                      </a:solidFill>
                      <a:prstDash val="solid"/>
                    </a:lnT>
                    <a:lnB w="38100" cmpd="sng">
                      <a:noFill/>
                    </a:lnB>
                    <a:noFill/>
                  </a:tcPr>
                </a:tc>
                <a:tc>
                  <a:txBody>
                    <a:bodyPr/>
                    <a:lstStyle/>
                    <a:p>
                      <a:pPr algn="ctr" fontAlgn="t">
                        <a:buNone/>
                      </a:pPr>
                      <a:endParaRPr lang="en-US" sz="1000" b="0" cap="none" spc="0">
                        <a:solidFill>
                          <a:schemeClr val="tx1"/>
                        </a:solidFill>
                        <a:effectLst/>
                        <a:latin typeface="Aptos Narrow"/>
                      </a:endParaRPr>
                    </a:p>
                  </a:txBody>
                  <a:tcPr marL="6904" marR="6904" marT="46397" marB="46397">
                    <a:lnL w="12700" cmpd="sng">
                      <a:noFill/>
                    </a:lnL>
                    <a:lnR w="12700" cmpd="sng">
                      <a:noFill/>
                    </a:lnR>
                    <a:lnT w="28575" cap="flat" cmpd="sng" algn="ctr">
                      <a:solidFill>
                        <a:schemeClr val="tx1"/>
                      </a:solidFill>
                      <a:prstDash val="solid"/>
                    </a:lnT>
                    <a:lnB w="38100" cmpd="sng">
                      <a:noFill/>
                    </a:lnB>
                    <a:noFill/>
                  </a:tcPr>
                </a:tc>
                <a:extLst>
                  <a:ext uri="{0D108BD9-81ED-4DB2-BD59-A6C34878D82A}">
                    <a16:rowId xmlns:a16="http://schemas.microsoft.com/office/drawing/2014/main" val="795618207"/>
                  </a:ext>
                </a:extLst>
              </a:tr>
              <a:tr h="251869">
                <a:tc rowSpan="5">
                  <a:txBody>
                    <a:bodyPr/>
                    <a:lstStyle/>
                    <a:p>
                      <a:pPr fontAlgn="t">
                        <a:buNone/>
                      </a:pPr>
                      <a:r>
                        <a:rPr lang="en-US" sz="1800" b="1" cap="none" spc="0">
                          <a:solidFill>
                            <a:srgbClr val="00A4DE"/>
                          </a:solidFill>
                          <a:effectLst/>
                          <a:latin typeface="Aptos Narrow"/>
                        </a:rPr>
                        <a:t>Region</a:t>
                      </a:r>
                    </a:p>
                  </a:txBody>
                  <a:tcPr marL="6904" marR="6904" marT="46397" marB="46397">
                    <a:lnL w="12700" cmpd="sng">
                      <a:noFill/>
                      <a:prstDash val="solid"/>
                    </a:lnL>
                    <a:lnR w="12700" cmpd="sng">
                      <a:noFill/>
                      <a:prstDash val="solid"/>
                    </a:lnR>
                    <a:lnT w="38100" cmpd="sng">
                      <a:noFill/>
                    </a:lnT>
                    <a:lnB w="12700" cmpd="sng">
                      <a:noFill/>
                      <a:prstDash val="solid"/>
                    </a:lnB>
                    <a:solidFill>
                      <a:schemeClr val="bg1">
                        <a:lumMod val="95000"/>
                      </a:schemeClr>
                    </a:solidFill>
                  </a:tcPr>
                </a:tc>
                <a:tc>
                  <a:txBody>
                    <a:bodyPr/>
                    <a:lstStyle/>
                    <a:p>
                      <a:pPr fontAlgn="t">
                        <a:buNone/>
                      </a:pPr>
                      <a:r>
                        <a:rPr lang="en-US" sz="1400" cap="none" spc="0">
                          <a:solidFill>
                            <a:schemeClr val="tx1"/>
                          </a:solidFill>
                          <a:effectLst/>
                          <a:latin typeface="Aptos Narrow"/>
                        </a:rPr>
                        <a:t>Greater Boston</a:t>
                      </a:r>
                    </a:p>
                  </a:txBody>
                  <a:tcPr marL="6904" marR="6904" marT="46397" marB="46397">
                    <a:lnL w="12700" cmpd="sng">
                      <a:noFill/>
                      <a:prstDash val="solid"/>
                    </a:lnL>
                    <a:lnR w="12700" cmpd="sng">
                      <a:noFill/>
                      <a:prstDash val="solid"/>
                    </a:lnR>
                    <a:lnT w="38100" cmpd="sng">
                      <a:noFill/>
                    </a:lnT>
                    <a:lnB w="12700" cmpd="sng">
                      <a:noFill/>
                      <a:prstDash val="solid"/>
                    </a:lnB>
                    <a:solidFill>
                      <a:schemeClr val="bg1">
                        <a:lumMod val="95000"/>
                      </a:schemeClr>
                    </a:solidFill>
                  </a:tcPr>
                </a:tc>
                <a:tc>
                  <a:txBody>
                    <a:bodyPr/>
                    <a:lstStyle/>
                    <a:p>
                      <a:pPr algn="ctr" fontAlgn="t">
                        <a:buNone/>
                      </a:pPr>
                      <a:r>
                        <a:rPr lang="en-US" sz="1400" cap="none" spc="0">
                          <a:solidFill>
                            <a:schemeClr val="tx1"/>
                          </a:solidFill>
                          <a:effectLst/>
                          <a:latin typeface="Aptos Narrow"/>
                        </a:rPr>
                        <a:t>7</a:t>
                      </a:r>
                    </a:p>
                  </a:txBody>
                  <a:tcPr marL="6904" marR="6904" marT="46397" marB="46397">
                    <a:lnL w="12700" cmpd="sng">
                      <a:noFill/>
                      <a:prstDash val="solid"/>
                    </a:lnL>
                    <a:lnR w="12700" cmpd="sng">
                      <a:noFill/>
                      <a:prstDash val="solid"/>
                    </a:lnR>
                    <a:lnT w="38100" cmpd="sng">
                      <a:noFill/>
                    </a:lnT>
                    <a:lnB w="12700" cmpd="sng">
                      <a:noFill/>
                      <a:prstDash val="solid"/>
                    </a:lnB>
                    <a:solidFill>
                      <a:schemeClr val="bg1">
                        <a:lumMod val="95000"/>
                      </a:schemeClr>
                    </a:solidFill>
                  </a:tcPr>
                </a:tc>
                <a:extLst>
                  <a:ext uri="{0D108BD9-81ED-4DB2-BD59-A6C34878D82A}">
                    <a16:rowId xmlns:a16="http://schemas.microsoft.com/office/drawing/2014/main" val="3100573940"/>
                  </a:ext>
                </a:extLst>
              </a:tr>
              <a:tr h="273962">
                <a:tc vMerge="1">
                  <a:txBody>
                    <a:bodyPr/>
                    <a:lstStyle/>
                    <a:p>
                      <a:endParaRPr lang="en-US"/>
                    </a:p>
                  </a:txBody>
                  <a:tcPr/>
                </a:tc>
                <a:tc>
                  <a:txBody>
                    <a:bodyPr/>
                    <a:lstStyle/>
                    <a:p>
                      <a:pPr fontAlgn="t">
                        <a:buNone/>
                      </a:pPr>
                      <a:r>
                        <a:rPr lang="en-US" sz="1400" cap="none" spc="0">
                          <a:solidFill>
                            <a:schemeClr val="tx1"/>
                          </a:solidFill>
                          <a:effectLst/>
                          <a:latin typeface="Aptos Narrow"/>
                        </a:rPr>
                        <a:t>North Shore</a:t>
                      </a:r>
                    </a:p>
                  </a:txBody>
                  <a:tcPr marL="6904" marR="6904" marT="46397" marB="46397">
                    <a:lnL w="12700" cmpd="sng">
                      <a:noFill/>
                      <a:prstDash val="solid"/>
                    </a:lnL>
                    <a:lnR w="12700" cmpd="sng">
                      <a:noFill/>
                      <a:prstDash val="solid"/>
                    </a:lnR>
                    <a:lnT w="12700" cmpd="sng">
                      <a:noFill/>
                      <a:prstDash val="solid"/>
                    </a:lnT>
                    <a:lnB w="12700" cap="flat" cmpd="sng" algn="ctr">
                      <a:noFill/>
                      <a:prstDash val="solid"/>
                    </a:lnB>
                    <a:noFill/>
                  </a:tcPr>
                </a:tc>
                <a:tc>
                  <a:txBody>
                    <a:bodyPr/>
                    <a:lstStyle/>
                    <a:p>
                      <a:pPr algn="ctr" fontAlgn="t">
                        <a:buNone/>
                      </a:pPr>
                      <a:r>
                        <a:rPr lang="en-US" sz="1400" cap="none" spc="0">
                          <a:solidFill>
                            <a:schemeClr val="tx1"/>
                          </a:solidFill>
                          <a:effectLst/>
                          <a:latin typeface="Aptos Narrow"/>
                        </a:rPr>
                        <a:t>6</a:t>
                      </a:r>
                    </a:p>
                  </a:txBody>
                  <a:tcPr marL="6904" marR="6904" marT="46397" marB="46397">
                    <a:lnL w="12700" cmpd="sng">
                      <a:noFill/>
                      <a:prstDash val="solid"/>
                    </a:lnL>
                    <a:lnR w="28575" cap="flat" cmpd="sng" algn="ctr">
                      <a:noFill/>
                      <a:prstDash val="solid"/>
                    </a:lnR>
                    <a:lnT w="12700" cmpd="sng">
                      <a:noFill/>
                      <a:prstDash val="solid"/>
                    </a:lnT>
                    <a:lnB w="12700" cap="flat" cmpd="sng" algn="ctr">
                      <a:noFill/>
                      <a:prstDash val="solid"/>
                    </a:lnB>
                    <a:noFill/>
                  </a:tcPr>
                </a:tc>
                <a:extLst>
                  <a:ext uri="{0D108BD9-81ED-4DB2-BD59-A6C34878D82A}">
                    <a16:rowId xmlns:a16="http://schemas.microsoft.com/office/drawing/2014/main" val="2774830293"/>
                  </a:ext>
                </a:extLst>
              </a:tr>
              <a:tr h="251869">
                <a:tc vMerge="1">
                  <a:txBody>
                    <a:bodyPr/>
                    <a:lstStyle/>
                    <a:p>
                      <a:endParaRPr lang="en-US"/>
                    </a:p>
                  </a:txBody>
                  <a:tcPr/>
                </a:tc>
                <a:tc>
                  <a:txBody>
                    <a:bodyPr/>
                    <a:lstStyle/>
                    <a:p>
                      <a:pPr fontAlgn="t">
                        <a:buNone/>
                      </a:pPr>
                      <a:r>
                        <a:rPr lang="en-US" sz="1400" cap="none" spc="0">
                          <a:solidFill>
                            <a:schemeClr val="tx1"/>
                          </a:solidFill>
                          <a:effectLst/>
                          <a:latin typeface="Aptos Narrow"/>
                        </a:rPr>
                        <a:t>South Shore &amp; Cape</a:t>
                      </a:r>
                    </a:p>
                  </a:txBody>
                  <a:tcPr marL="6904" marR="6904" marT="46397" marB="46397">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pPr algn="ctr" fontAlgn="t">
                        <a:buNone/>
                      </a:pPr>
                      <a:r>
                        <a:rPr lang="en-US" sz="1400" cap="none" spc="0">
                          <a:solidFill>
                            <a:schemeClr val="tx1"/>
                          </a:solidFill>
                          <a:effectLst/>
                          <a:latin typeface="Aptos Narrow"/>
                        </a:rPr>
                        <a:t>6</a:t>
                      </a:r>
                    </a:p>
                  </a:txBody>
                  <a:tcPr marL="6904" marR="6904" marT="46397" marB="46397">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1304542960"/>
                  </a:ext>
                </a:extLst>
              </a:tr>
              <a:tr h="273962">
                <a:tc vMerge="1">
                  <a:txBody>
                    <a:bodyPr/>
                    <a:lstStyle/>
                    <a:p>
                      <a:endParaRPr lang="en-US"/>
                    </a:p>
                  </a:txBody>
                  <a:tcPr/>
                </a:tc>
                <a:tc>
                  <a:txBody>
                    <a:bodyPr/>
                    <a:lstStyle/>
                    <a:p>
                      <a:pPr fontAlgn="t">
                        <a:buNone/>
                      </a:pPr>
                      <a:r>
                        <a:rPr lang="en-US" sz="1400" cap="none" spc="0">
                          <a:solidFill>
                            <a:schemeClr val="tx1"/>
                          </a:solidFill>
                          <a:effectLst/>
                          <a:latin typeface="Aptos Narrow"/>
                        </a:rPr>
                        <a:t>Central MA</a:t>
                      </a:r>
                    </a:p>
                  </a:txBody>
                  <a:tcPr marL="6904" marR="6904" marT="46397" marB="46397">
                    <a:lnL w="12700" cmpd="sng">
                      <a:noFill/>
                      <a:prstDash val="solid"/>
                    </a:lnL>
                    <a:lnR w="12700" cmpd="sng">
                      <a:noFill/>
                      <a:prstDash val="solid"/>
                    </a:lnR>
                    <a:lnT w="12700" cmpd="sng">
                      <a:noFill/>
                      <a:prstDash val="solid"/>
                    </a:lnT>
                    <a:lnB w="12700" cap="flat" cmpd="sng" algn="ctr">
                      <a:noFill/>
                      <a:prstDash val="solid"/>
                    </a:lnB>
                    <a:noFill/>
                  </a:tcPr>
                </a:tc>
                <a:tc>
                  <a:txBody>
                    <a:bodyPr/>
                    <a:lstStyle/>
                    <a:p>
                      <a:pPr algn="ctr" fontAlgn="t">
                        <a:buNone/>
                      </a:pPr>
                      <a:r>
                        <a:rPr lang="en-US" sz="1400" cap="none" spc="0">
                          <a:solidFill>
                            <a:schemeClr val="tx1"/>
                          </a:solidFill>
                          <a:effectLst/>
                          <a:latin typeface="Aptos Narrow"/>
                        </a:rPr>
                        <a:t>5</a:t>
                      </a:r>
                    </a:p>
                  </a:txBody>
                  <a:tcPr marL="6904" marR="6904" marT="46397" marB="46397">
                    <a:lnL w="12700" cmpd="sng">
                      <a:noFill/>
                      <a:prstDash val="solid"/>
                    </a:lnL>
                    <a:lnR w="28575" cap="flat" cmpd="sng" algn="ctr">
                      <a:noFill/>
                      <a:prstDash val="solid"/>
                    </a:lnR>
                    <a:lnT w="12700" cmpd="sng">
                      <a:noFill/>
                      <a:prstDash val="solid"/>
                    </a:lnT>
                    <a:lnB w="12700" cap="flat" cmpd="sng" algn="ctr">
                      <a:noFill/>
                      <a:prstDash val="solid"/>
                    </a:lnB>
                    <a:noFill/>
                  </a:tcPr>
                </a:tc>
                <a:extLst>
                  <a:ext uri="{0D108BD9-81ED-4DB2-BD59-A6C34878D82A}">
                    <a16:rowId xmlns:a16="http://schemas.microsoft.com/office/drawing/2014/main" val="3972628220"/>
                  </a:ext>
                </a:extLst>
              </a:tr>
              <a:tr h="251869">
                <a:tc vMerge="1">
                  <a:txBody>
                    <a:bodyPr/>
                    <a:lstStyle/>
                    <a:p>
                      <a:endParaRPr lang="en-US"/>
                    </a:p>
                  </a:txBody>
                  <a:tcPr/>
                </a:tc>
                <a:tc>
                  <a:txBody>
                    <a:bodyPr/>
                    <a:lstStyle/>
                    <a:p>
                      <a:pPr fontAlgn="t">
                        <a:buNone/>
                      </a:pPr>
                      <a:r>
                        <a:rPr lang="en-US" sz="1400" cap="none" spc="0">
                          <a:solidFill>
                            <a:schemeClr val="tx1"/>
                          </a:solidFill>
                          <a:effectLst/>
                          <a:latin typeface="Aptos Narrow"/>
                        </a:rPr>
                        <a:t>Western MA</a:t>
                      </a:r>
                    </a:p>
                  </a:txBody>
                  <a:tcPr marL="6904" marR="6904" marT="46397" marB="46397">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pPr algn="ctr" fontAlgn="t">
                        <a:buNone/>
                      </a:pPr>
                      <a:r>
                        <a:rPr lang="en-US" sz="1400" cap="none" spc="0">
                          <a:solidFill>
                            <a:schemeClr val="tx1"/>
                          </a:solidFill>
                          <a:effectLst/>
                          <a:latin typeface="Aptos Narrow"/>
                        </a:rPr>
                        <a:t>5</a:t>
                      </a:r>
                    </a:p>
                  </a:txBody>
                  <a:tcPr marL="6904" marR="6904" marT="46397" marB="46397">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42773110"/>
                  </a:ext>
                </a:extLst>
              </a:tr>
              <a:tr h="251869">
                <a:tc rowSpan="7">
                  <a:txBody>
                    <a:bodyPr/>
                    <a:lstStyle/>
                    <a:p>
                      <a:pPr fontAlgn="t">
                        <a:buNone/>
                      </a:pPr>
                      <a:r>
                        <a:rPr lang="en-US" sz="1800" b="1" cap="none" spc="0">
                          <a:solidFill>
                            <a:srgbClr val="00A4DE"/>
                          </a:solidFill>
                          <a:effectLst/>
                          <a:latin typeface="Aptos Narrow"/>
                        </a:rPr>
                        <a:t>Focus Area</a:t>
                      </a:r>
                    </a:p>
                  </a:txBody>
                  <a:tcPr marL="6904" marR="6904" marT="46397" marB="46397">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tc>
                  <a:txBody>
                    <a:bodyPr/>
                    <a:lstStyle/>
                    <a:p>
                      <a:pPr fontAlgn="t">
                        <a:buNone/>
                      </a:pPr>
                      <a:r>
                        <a:rPr lang="en-US" sz="1400" cap="none" spc="0">
                          <a:solidFill>
                            <a:schemeClr val="tx1"/>
                          </a:solidFill>
                          <a:effectLst/>
                          <a:latin typeface="Aptos Narrow"/>
                        </a:rPr>
                        <a:t>Loneliness and social isolation</a:t>
                      </a:r>
                    </a:p>
                  </a:txBody>
                  <a:tcPr marL="6904" marR="6904" marT="46397" marB="46397">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tc>
                  <a:txBody>
                    <a:bodyPr/>
                    <a:lstStyle/>
                    <a:p>
                      <a:pPr algn="ctr" fontAlgn="t">
                        <a:buNone/>
                      </a:pPr>
                      <a:r>
                        <a:rPr lang="en-US" sz="1400" cap="none" spc="0">
                          <a:solidFill>
                            <a:schemeClr val="tx1"/>
                          </a:solidFill>
                          <a:effectLst/>
                          <a:latin typeface="Aptos Narrow"/>
                        </a:rPr>
                        <a:t>3</a:t>
                      </a:r>
                    </a:p>
                  </a:txBody>
                  <a:tcPr marL="6904" marR="6904" marT="46397" marB="46397">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extLst>
                  <a:ext uri="{0D108BD9-81ED-4DB2-BD59-A6C34878D82A}">
                    <a16:rowId xmlns:a16="http://schemas.microsoft.com/office/drawing/2014/main" val="2571276084"/>
                  </a:ext>
                </a:extLst>
              </a:tr>
              <a:tr h="273962">
                <a:tc vMerge="1">
                  <a:txBody>
                    <a:bodyPr/>
                    <a:lstStyle/>
                    <a:p>
                      <a:endParaRPr lang="en-US"/>
                    </a:p>
                  </a:txBody>
                  <a:tcPr/>
                </a:tc>
                <a:tc>
                  <a:txBody>
                    <a:bodyPr/>
                    <a:lstStyle/>
                    <a:p>
                      <a:pPr fontAlgn="t">
                        <a:buNone/>
                      </a:pPr>
                      <a:r>
                        <a:rPr lang="en-US" sz="1400" cap="none" spc="0">
                          <a:solidFill>
                            <a:schemeClr val="tx1"/>
                          </a:solidFill>
                          <a:effectLst/>
                          <a:latin typeface="Aptos Narrow"/>
                        </a:rPr>
                        <a:t>Family stress and caregiver wellbeing</a:t>
                      </a:r>
                    </a:p>
                  </a:txBody>
                  <a:tcPr marL="6904" marR="6904" marT="46397" marB="46397">
                    <a:lnL w="12700" cmpd="sng">
                      <a:noFill/>
                      <a:prstDash val="solid"/>
                    </a:lnL>
                    <a:lnR w="12700" cmpd="sng">
                      <a:noFill/>
                      <a:prstDash val="solid"/>
                    </a:lnR>
                    <a:lnT w="12700" cmpd="sng">
                      <a:noFill/>
                      <a:prstDash val="solid"/>
                    </a:lnT>
                    <a:lnB w="12700" cap="flat" cmpd="sng" algn="ctr">
                      <a:noFill/>
                      <a:prstDash val="solid"/>
                    </a:lnB>
                    <a:noFill/>
                  </a:tcPr>
                </a:tc>
                <a:tc>
                  <a:txBody>
                    <a:bodyPr/>
                    <a:lstStyle/>
                    <a:p>
                      <a:pPr algn="ctr" fontAlgn="t">
                        <a:buNone/>
                      </a:pPr>
                      <a:r>
                        <a:rPr lang="en-US" sz="1400" cap="none" spc="0">
                          <a:solidFill>
                            <a:schemeClr val="tx1"/>
                          </a:solidFill>
                          <a:effectLst/>
                          <a:latin typeface="Aptos Narrow"/>
                        </a:rPr>
                        <a:t>3</a:t>
                      </a:r>
                    </a:p>
                  </a:txBody>
                  <a:tcPr marL="6904" marR="6904" marT="46397" marB="46397">
                    <a:lnL w="12700" cmpd="sng">
                      <a:noFill/>
                      <a:prstDash val="solid"/>
                    </a:lnL>
                    <a:lnR w="28575" cap="flat" cmpd="sng" algn="ctr">
                      <a:noFill/>
                      <a:prstDash val="solid"/>
                    </a:lnR>
                    <a:lnT w="12700" cmpd="sng">
                      <a:noFill/>
                      <a:prstDash val="solid"/>
                    </a:lnT>
                    <a:lnB w="12700" cap="flat" cmpd="sng" algn="ctr">
                      <a:noFill/>
                      <a:prstDash val="solid"/>
                    </a:lnB>
                    <a:noFill/>
                  </a:tcPr>
                </a:tc>
                <a:extLst>
                  <a:ext uri="{0D108BD9-81ED-4DB2-BD59-A6C34878D82A}">
                    <a16:rowId xmlns:a16="http://schemas.microsoft.com/office/drawing/2014/main" val="2351041410"/>
                  </a:ext>
                </a:extLst>
              </a:tr>
              <a:tr h="251869">
                <a:tc vMerge="1">
                  <a:txBody>
                    <a:bodyPr/>
                    <a:lstStyle/>
                    <a:p>
                      <a:endParaRPr lang="en-US"/>
                    </a:p>
                  </a:txBody>
                  <a:tcPr/>
                </a:tc>
                <a:tc>
                  <a:txBody>
                    <a:bodyPr/>
                    <a:lstStyle/>
                    <a:p>
                      <a:pPr fontAlgn="t">
                        <a:buNone/>
                      </a:pPr>
                      <a:r>
                        <a:rPr lang="en-US" sz="1400" cap="none" spc="0">
                          <a:solidFill>
                            <a:schemeClr val="tx1"/>
                          </a:solidFill>
                          <a:effectLst/>
                          <a:latin typeface="Aptos Narrow"/>
                        </a:rPr>
                        <a:t>Infant, early childhood, and maternal mh</a:t>
                      </a:r>
                    </a:p>
                  </a:txBody>
                  <a:tcPr marL="6904" marR="6904" marT="46397" marB="46397">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pPr algn="ctr" fontAlgn="t">
                        <a:buNone/>
                      </a:pPr>
                      <a:r>
                        <a:rPr lang="en-US" sz="1400" cap="none" spc="0">
                          <a:solidFill>
                            <a:schemeClr val="tx1"/>
                          </a:solidFill>
                          <a:effectLst/>
                          <a:latin typeface="Aptos Narrow"/>
                        </a:rPr>
                        <a:t>4</a:t>
                      </a:r>
                    </a:p>
                  </a:txBody>
                  <a:tcPr marL="6904" marR="6904" marT="46397" marB="46397">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400812481"/>
                  </a:ext>
                </a:extLst>
              </a:tr>
              <a:tr h="273962">
                <a:tc vMerge="1">
                  <a:txBody>
                    <a:bodyPr/>
                    <a:lstStyle/>
                    <a:p>
                      <a:endParaRPr lang="en-US"/>
                    </a:p>
                  </a:txBody>
                  <a:tcPr/>
                </a:tc>
                <a:tc>
                  <a:txBody>
                    <a:bodyPr/>
                    <a:lstStyle/>
                    <a:p>
                      <a:pPr fontAlgn="t">
                        <a:buNone/>
                      </a:pPr>
                      <a:r>
                        <a:rPr lang="en-US" sz="1400" cap="none" spc="0">
                          <a:solidFill>
                            <a:schemeClr val="tx1"/>
                          </a:solidFill>
                          <a:effectLst/>
                          <a:latin typeface="Aptos Narrow"/>
                        </a:rPr>
                        <a:t>Psychological distress in immigrants</a:t>
                      </a:r>
                    </a:p>
                  </a:txBody>
                  <a:tcPr marL="6904" marR="6904" marT="46397" marB="46397">
                    <a:lnL w="12700" cmpd="sng">
                      <a:noFill/>
                      <a:prstDash val="solid"/>
                    </a:lnL>
                    <a:lnR w="12700" cmpd="sng">
                      <a:noFill/>
                      <a:prstDash val="solid"/>
                    </a:lnR>
                    <a:lnT w="12700" cmpd="sng">
                      <a:noFill/>
                      <a:prstDash val="solid"/>
                    </a:lnT>
                    <a:lnB w="12700" cap="flat" cmpd="sng" algn="ctr">
                      <a:noFill/>
                      <a:prstDash val="solid"/>
                    </a:lnB>
                    <a:noFill/>
                  </a:tcPr>
                </a:tc>
                <a:tc>
                  <a:txBody>
                    <a:bodyPr/>
                    <a:lstStyle/>
                    <a:p>
                      <a:pPr algn="ctr" fontAlgn="t">
                        <a:buNone/>
                      </a:pPr>
                      <a:r>
                        <a:rPr lang="en-US" sz="1400" cap="none" spc="0">
                          <a:solidFill>
                            <a:schemeClr val="tx1"/>
                          </a:solidFill>
                          <a:effectLst/>
                          <a:latin typeface="Aptos Narrow"/>
                        </a:rPr>
                        <a:t>3</a:t>
                      </a:r>
                    </a:p>
                  </a:txBody>
                  <a:tcPr marL="6904" marR="6904" marT="46397" marB="46397">
                    <a:lnL w="12700" cmpd="sng">
                      <a:noFill/>
                      <a:prstDash val="solid"/>
                    </a:lnL>
                    <a:lnR w="28575" cap="flat" cmpd="sng" algn="ctr">
                      <a:noFill/>
                      <a:prstDash val="solid"/>
                    </a:lnR>
                    <a:lnT w="12700" cmpd="sng">
                      <a:noFill/>
                      <a:prstDash val="solid"/>
                    </a:lnT>
                    <a:lnB w="12700" cap="flat" cmpd="sng" algn="ctr">
                      <a:noFill/>
                      <a:prstDash val="solid"/>
                    </a:lnB>
                    <a:noFill/>
                  </a:tcPr>
                </a:tc>
                <a:extLst>
                  <a:ext uri="{0D108BD9-81ED-4DB2-BD59-A6C34878D82A}">
                    <a16:rowId xmlns:a16="http://schemas.microsoft.com/office/drawing/2014/main" val="3174598172"/>
                  </a:ext>
                </a:extLst>
              </a:tr>
              <a:tr h="251869">
                <a:tc vMerge="1">
                  <a:txBody>
                    <a:bodyPr/>
                    <a:lstStyle/>
                    <a:p>
                      <a:endParaRPr lang="en-US"/>
                    </a:p>
                  </a:txBody>
                  <a:tcPr/>
                </a:tc>
                <a:tc>
                  <a:txBody>
                    <a:bodyPr/>
                    <a:lstStyle/>
                    <a:p>
                      <a:pPr fontAlgn="t">
                        <a:buNone/>
                      </a:pPr>
                      <a:r>
                        <a:rPr lang="en-US" sz="1400" cap="none" spc="0">
                          <a:solidFill>
                            <a:schemeClr val="tx1"/>
                          </a:solidFill>
                          <a:effectLst/>
                          <a:latin typeface="Aptos Narrow"/>
                        </a:rPr>
                        <a:t>Early intervention with youth and young adults</a:t>
                      </a:r>
                    </a:p>
                  </a:txBody>
                  <a:tcPr marL="6904" marR="6904" marT="46397" marB="46397">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pPr algn="ctr" fontAlgn="t">
                        <a:buNone/>
                      </a:pPr>
                      <a:r>
                        <a:rPr lang="en-US" sz="1400" cap="none" spc="0">
                          <a:solidFill>
                            <a:schemeClr val="tx1"/>
                          </a:solidFill>
                          <a:effectLst/>
                          <a:latin typeface="Aptos Narrow"/>
                        </a:rPr>
                        <a:t>3</a:t>
                      </a:r>
                    </a:p>
                  </a:txBody>
                  <a:tcPr marL="6904" marR="6904" marT="46397" marB="46397">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935004910"/>
                  </a:ext>
                </a:extLst>
              </a:tr>
              <a:tr h="244928">
                <a:tc vMerge="1">
                  <a:txBody>
                    <a:bodyPr/>
                    <a:lstStyle/>
                    <a:p>
                      <a:endParaRPr lang="en-US"/>
                    </a:p>
                  </a:txBody>
                  <a:tcPr/>
                </a:tc>
                <a:tc>
                  <a:txBody>
                    <a:bodyPr/>
                    <a:lstStyle/>
                    <a:p>
                      <a:pPr fontAlgn="t">
                        <a:buNone/>
                      </a:pPr>
                      <a:r>
                        <a:rPr lang="en-US" sz="1400" cap="none" spc="0">
                          <a:solidFill>
                            <a:schemeClr val="tx1"/>
                          </a:solidFill>
                          <a:effectLst/>
                          <a:latin typeface="Aptos Narrow"/>
                        </a:rPr>
                        <a:t>Family and intimate partner violence</a:t>
                      </a:r>
                    </a:p>
                  </a:txBody>
                  <a:tcPr marL="6904" marR="6904" marT="46397" marB="46397">
                    <a:lnL w="12700" cmpd="sng">
                      <a:noFill/>
                      <a:prstDash val="solid"/>
                    </a:lnL>
                    <a:lnR w="12700" cmpd="sng">
                      <a:noFill/>
                      <a:prstDash val="solid"/>
                    </a:lnR>
                    <a:lnT w="12700" cmpd="sng">
                      <a:noFill/>
                      <a:prstDash val="solid"/>
                    </a:lnT>
                    <a:lnB w="12700" cap="flat" cmpd="sng" algn="ctr">
                      <a:noFill/>
                      <a:prstDash val="solid"/>
                    </a:lnB>
                    <a:noFill/>
                  </a:tcPr>
                </a:tc>
                <a:tc>
                  <a:txBody>
                    <a:bodyPr/>
                    <a:lstStyle/>
                    <a:p>
                      <a:pPr algn="ctr" fontAlgn="t">
                        <a:buNone/>
                      </a:pPr>
                      <a:r>
                        <a:rPr lang="en-US" sz="1400" cap="none" spc="0">
                          <a:solidFill>
                            <a:schemeClr val="tx1"/>
                          </a:solidFill>
                          <a:effectLst/>
                          <a:latin typeface="Aptos Narrow"/>
                        </a:rPr>
                        <a:t>3</a:t>
                      </a:r>
                    </a:p>
                  </a:txBody>
                  <a:tcPr marL="6904" marR="6904" marT="46397" marB="46397">
                    <a:lnL w="12700" cmpd="sng">
                      <a:noFill/>
                      <a:prstDash val="solid"/>
                    </a:lnL>
                    <a:lnR w="28575" cap="flat" cmpd="sng" algn="ctr">
                      <a:noFill/>
                      <a:prstDash val="solid"/>
                    </a:lnR>
                    <a:lnT w="12700" cmpd="sng">
                      <a:noFill/>
                      <a:prstDash val="solid"/>
                    </a:lnT>
                    <a:lnB w="12700" cap="flat" cmpd="sng" algn="ctr">
                      <a:noFill/>
                      <a:prstDash val="solid"/>
                    </a:lnB>
                    <a:noFill/>
                  </a:tcPr>
                </a:tc>
                <a:extLst>
                  <a:ext uri="{0D108BD9-81ED-4DB2-BD59-A6C34878D82A}">
                    <a16:rowId xmlns:a16="http://schemas.microsoft.com/office/drawing/2014/main" val="1275998321"/>
                  </a:ext>
                </a:extLst>
              </a:tr>
              <a:tr h="238125">
                <a:tc vMerge="1">
                  <a:txBody>
                    <a:bodyPr/>
                    <a:lstStyle/>
                    <a:p>
                      <a:endParaRPr lang="en-US"/>
                    </a:p>
                  </a:txBody>
                  <a:tcPr/>
                </a:tc>
                <a:tc>
                  <a:txBody>
                    <a:bodyPr/>
                    <a:lstStyle/>
                    <a:p>
                      <a:pPr fontAlgn="t">
                        <a:buNone/>
                      </a:pPr>
                      <a:r>
                        <a:rPr lang="en-US" sz="1400" cap="none" spc="0">
                          <a:solidFill>
                            <a:schemeClr val="tx1"/>
                          </a:solidFill>
                          <a:effectLst/>
                          <a:latin typeface="Aptos Narrow"/>
                        </a:rPr>
                        <a:t>Population wellbeing - education, training, and skills development</a:t>
                      </a:r>
                    </a:p>
                  </a:txBody>
                  <a:tcPr marL="6904" marR="6904" marT="46397" marB="46397">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tc>
                  <a:txBody>
                    <a:bodyPr/>
                    <a:lstStyle/>
                    <a:p>
                      <a:pPr algn="ctr" fontAlgn="t">
                        <a:buNone/>
                      </a:pPr>
                      <a:r>
                        <a:rPr lang="en-US" sz="1400" cap="none" spc="0">
                          <a:solidFill>
                            <a:schemeClr val="tx1"/>
                          </a:solidFill>
                          <a:effectLst/>
                          <a:latin typeface="Aptos Narrow"/>
                        </a:rPr>
                        <a:t>6</a:t>
                      </a:r>
                    </a:p>
                  </a:txBody>
                  <a:tcPr marL="6904" marR="6904" marT="46397" marB="46397">
                    <a:lnL w="12700" cmpd="sng">
                      <a:noFill/>
                      <a:prstDash val="solid"/>
                    </a:lnL>
                    <a:lnR w="12700" cmpd="sng">
                      <a:noFill/>
                      <a:prstDash val="solid"/>
                    </a:lnR>
                    <a:lnT w="12700"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2717570876"/>
                  </a:ext>
                </a:extLst>
              </a:tr>
            </a:tbl>
          </a:graphicData>
        </a:graphic>
      </p:graphicFrame>
      <p:sp>
        <p:nvSpPr>
          <p:cNvPr id="5" name="Google Shape;372;p61">
            <a:extLst>
              <a:ext uri="{FF2B5EF4-FFF2-40B4-BE49-F238E27FC236}">
                <a16:creationId xmlns:a16="http://schemas.microsoft.com/office/drawing/2014/main" id="{2E465C9B-B5B8-78D7-B964-CDBF6951492E}"/>
              </a:ext>
            </a:extLst>
          </p:cNvPr>
          <p:cNvSpPr txBox="1">
            <a:spLocks noGrp="1"/>
          </p:cNvSpPr>
          <p:nvPr/>
        </p:nvSpPr>
        <p:spPr>
          <a:xfrm>
            <a:off x="1916381" y="6136367"/>
            <a:ext cx="8346868" cy="421596"/>
          </a:xfrm>
          <a:prstGeom prst="rect">
            <a:avLst/>
          </a:prstGeom>
        </p:spPr>
        <p:txBody>
          <a:bodyPr spcFirstLastPara="1" vert="horz" wrap="square" lIns="91433" tIns="45700" rIns="91433" bIns="45700" rtlCol="0" anchor="t" anchorCtr="0">
            <a:noAutofit/>
          </a:bodyPr>
          <a:lstStyle>
            <a:defPPr marR="0" lvl="0" algn="l" rtl="0">
              <a:lnSpc>
                <a:spcPct val="100000"/>
              </a:lnSpc>
              <a:spcBef>
                <a:spcPts val="0"/>
              </a:spcBef>
              <a:spcAft>
                <a:spcPts val="0"/>
              </a:spcAft>
              <a:defRPr/>
            </a:defPPr>
            <a:lvl1pPr marL="228600" marR="0" lvl="0" indent="-228600" algn="l" defTabSz="914400" rtl="0" eaLnBrk="1" latinLnBrk="0" hangingPunct="1">
              <a:lnSpc>
                <a:spcPct val="100000"/>
              </a:lnSpc>
              <a:spcBef>
                <a:spcPts val="0"/>
              </a:spcBef>
              <a:spcAft>
                <a:spcPts val="0"/>
              </a:spcAft>
              <a:buClr>
                <a:srgbClr val="000000"/>
              </a:buClr>
              <a:buFont typeface="Arial"/>
              <a:buChar char="•"/>
              <a:defRPr sz="1867" b="0" i="0" u="none" strike="noStrike" kern="1200" cap="none">
                <a:solidFill>
                  <a:srgbClr val="000000"/>
                </a:solidFill>
                <a:latin typeface="Arial"/>
                <a:ea typeface="Arial"/>
                <a:cs typeface="Arial"/>
                <a:sym typeface="Arial"/>
              </a:defRPr>
            </a:lvl1pPr>
            <a:lvl2pPr marL="685800" marR="0" lvl="1" indent="-228600" algn="l" defTabSz="914400" rtl="0" eaLnBrk="1" latinLnBrk="0" hangingPunct="1">
              <a:lnSpc>
                <a:spcPct val="100000"/>
              </a:lnSpc>
              <a:spcBef>
                <a:spcPts val="0"/>
              </a:spcBef>
              <a:spcAft>
                <a:spcPts val="0"/>
              </a:spcAft>
              <a:buClr>
                <a:srgbClr val="000000"/>
              </a:buClr>
              <a:buFont typeface="Arial"/>
              <a:buChar char="•"/>
              <a:defRPr sz="1867" b="0" i="0" u="none" strike="noStrike" kern="1200" cap="none">
                <a:solidFill>
                  <a:srgbClr val="000000"/>
                </a:solidFill>
                <a:latin typeface="Arial"/>
                <a:ea typeface="Arial"/>
                <a:cs typeface="Arial"/>
                <a:sym typeface="Arial"/>
              </a:defRPr>
            </a:lvl2pPr>
            <a:lvl3pPr marL="1143000" marR="0" lvl="2" indent="-228600" algn="l" defTabSz="914400" rtl="0" eaLnBrk="1" latinLnBrk="0" hangingPunct="1">
              <a:lnSpc>
                <a:spcPct val="100000"/>
              </a:lnSpc>
              <a:spcBef>
                <a:spcPts val="0"/>
              </a:spcBef>
              <a:spcAft>
                <a:spcPts val="0"/>
              </a:spcAft>
              <a:buClr>
                <a:srgbClr val="000000"/>
              </a:buClr>
              <a:buFont typeface="Arial"/>
              <a:buChar char="•"/>
              <a:defRPr sz="1867" b="0" i="0" u="none" strike="noStrike" kern="1200" cap="none">
                <a:solidFill>
                  <a:srgbClr val="000000"/>
                </a:solidFill>
                <a:latin typeface="Arial"/>
                <a:ea typeface="Arial"/>
                <a:cs typeface="Arial"/>
                <a:sym typeface="Arial"/>
              </a:defRPr>
            </a:lvl3pPr>
            <a:lvl4pPr marL="1600200" marR="0" lvl="3" indent="-228600" algn="l" defTabSz="914400" rtl="0" eaLnBrk="1" latinLnBrk="0" hangingPunct="1">
              <a:lnSpc>
                <a:spcPct val="100000"/>
              </a:lnSpc>
              <a:spcBef>
                <a:spcPts val="0"/>
              </a:spcBef>
              <a:spcAft>
                <a:spcPts val="0"/>
              </a:spcAft>
              <a:buClr>
                <a:srgbClr val="000000"/>
              </a:buClr>
              <a:buFont typeface="Arial"/>
              <a:buChar char="•"/>
              <a:defRPr sz="1867" b="0" i="0" u="none" strike="noStrike" kern="1200" cap="none">
                <a:solidFill>
                  <a:srgbClr val="000000"/>
                </a:solidFill>
                <a:latin typeface="Arial"/>
                <a:ea typeface="Arial"/>
                <a:cs typeface="Arial"/>
                <a:sym typeface="Arial"/>
              </a:defRPr>
            </a:lvl4pPr>
            <a:lvl5pPr marL="2057400" marR="0" lvl="4" indent="-228600" algn="l" defTabSz="914400" rtl="0" eaLnBrk="1" latinLnBrk="0" hangingPunct="1">
              <a:lnSpc>
                <a:spcPct val="100000"/>
              </a:lnSpc>
              <a:spcBef>
                <a:spcPts val="0"/>
              </a:spcBef>
              <a:spcAft>
                <a:spcPts val="0"/>
              </a:spcAft>
              <a:buClr>
                <a:srgbClr val="000000"/>
              </a:buClr>
              <a:buFont typeface="Arial"/>
              <a:buChar char="•"/>
              <a:defRPr sz="1867" b="0" i="0" u="none" strike="noStrike" kern="1200" cap="none">
                <a:solidFill>
                  <a:srgbClr val="000000"/>
                </a:solidFill>
                <a:latin typeface="Arial"/>
                <a:ea typeface="Arial"/>
                <a:cs typeface="Arial"/>
                <a:sym typeface="Arial"/>
              </a:defRPr>
            </a:lvl5pPr>
            <a:lvl6pPr marL="2514600" marR="0" lvl="5" indent="-228600" algn="l" defTabSz="914400" rtl="0" eaLnBrk="1" latinLnBrk="0" hangingPunct="1">
              <a:lnSpc>
                <a:spcPct val="100000"/>
              </a:lnSpc>
              <a:spcBef>
                <a:spcPts val="0"/>
              </a:spcBef>
              <a:spcAft>
                <a:spcPts val="0"/>
              </a:spcAft>
              <a:buClr>
                <a:srgbClr val="000000"/>
              </a:buClr>
              <a:buFont typeface="Arial"/>
              <a:buChar char="•"/>
              <a:defRPr sz="1867" b="0" i="0" u="none" strike="noStrike" kern="1200" cap="none">
                <a:solidFill>
                  <a:srgbClr val="000000"/>
                </a:solidFill>
                <a:latin typeface="Arial"/>
                <a:ea typeface="Arial"/>
                <a:cs typeface="Arial"/>
                <a:sym typeface="Arial"/>
              </a:defRPr>
            </a:lvl6pPr>
            <a:lvl7pPr marL="2971800" marR="0" lvl="6" indent="-228600" algn="l" defTabSz="914400" rtl="0" eaLnBrk="1" latinLnBrk="0" hangingPunct="1">
              <a:lnSpc>
                <a:spcPct val="100000"/>
              </a:lnSpc>
              <a:spcBef>
                <a:spcPts val="0"/>
              </a:spcBef>
              <a:spcAft>
                <a:spcPts val="0"/>
              </a:spcAft>
              <a:buClr>
                <a:srgbClr val="000000"/>
              </a:buClr>
              <a:buFont typeface="Arial"/>
              <a:buChar char="•"/>
              <a:defRPr sz="1867" b="0" i="0" u="none" strike="noStrike" kern="1200" cap="none">
                <a:solidFill>
                  <a:srgbClr val="000000"/>
                </a:solidFill>
                <a:latin typeface="Arial"/>
                <a:ea typeface="Arial"/>
                <a:cs typeface="Arial"/>
                <a:sym typeface="Arial"/>
              </a:defRPr>
            </a:lvl7pPr>
            <a:lvl8pPr marL="3429000" marR="0" lvl="7" indent="-228600" algn="l" defTabSz="914400" rtl="0" eaLnBrk="1" latinLnBrk="0" hangingPunct="1">
              <a:lnSpc>
                <a:spcPct val="100000"/>
              </a:lnSpc>
              <a:spcBef>
                <a:spcPts val="0"/>
              </a:spcBef>
              <a:spcAft>
                <a:spcPts val="0"/>
              </a:spcAft>
              <a:buClr>
                <a:srgbClr val="000000"/>
              </a:buClr>
              <a:buFont typeface="Arial"/>
              <a:buChar char="•"/>
              <a:defRPr sz="1867" b="0" i="0" u="none" strike="noStrike" kern="1200" cap="none">
                <a:solidFill>
                  <a:srgbClr val="000000"/>
                </a:solidFill>
                <a:latin typeface="Arial"/>
                <a:ea typeface="Arial"/>
                <a:cs typeface="Arial"/>
                <a:sym typeface="Arial"/>
              </a:defRPr>
            </a:lvl8pPr>
            <a:lvl9pPr marL="3886200" marR="0" lvl="8" indent="-228600" algn="l" defTabSz="914400" rtl="0" eaLnBrk="1" latinLnBrk="0" hangingPunct="1">
              <a:lnSpc>
                <a:spcPct val="100000"/>
              </a:lnSpc>
              <a:spcBef>
                <a:spcPts val="0"/>
              </a:spcBef>
              <a:spcAft>
                <a:spcPts val="0"/>
              </a:spcAft>
              <a:buClr>
                <a:srgbClr val="000000"/>
              </a:buClr>
              <a:buFont typeface="Arial"/>
              <a:buChar char="•"/>
              <a:defRPr sz="1867" b="0" i="0" u="none" strike="noStrike" kern="1200" cap="none">
                <a:solidFill>
                  <a:srgbClr val="000000"/>
                </a:solidFill>
                <a:latin typeface="Arial"/>
                <a:ea typeface="Arial"/>
                <a:cs typeface="Arial"/>
                <a:sym typeface="Arial"/>
              </a:defRPr>
            </a:lvl9pPr>
          </a:lstStyle>
          <a:p>
            <a:pPr marL="0" indent="0">
              <a:spcBef>
                <a:spcPts val="1867"/>
              </a:spcBef>
              <a:buNone/>
            </a:pPr>
            <a:r>
              <a:rPr lang="en" sz="1200" i="1">
                <a:solidFill>
                  <a:srgbClr val="444746"/>
                </a:solidFill>
                <a:latin typeface="Helvetica Neue"/>
              </a:rPr>
              <a:t>Note: counts are greater than 23 because many grantees serve multiple regions or cover multiple focus areas</a:t>
            </a:r>
            <a:endParaRPr lang="en-US" sz="1200"/>
          </a:p>
        </p:txBody>
      </p:sp>
    </p:spTree>
    <p:extLst>
      <p:ext uri="{BB962C8B-B14F-4D97-AF65-F5344CB8AC3E}">
        <p14:creationId xmlns:p14="http://schemas.microsoft.com/office/powerpoint/2010/main" val="39871539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A89E5E-8DE3-AFE7-EDC4-17CE62694D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836851-1C0C-5189-2B49-B90D7A677B28}"/>
              </a:ext>
            </a:extLst>
          </p:cNvPr>
          <p:cNvSpPr>
            <a:spLocks noGrp="1"/>
          </p:cNvSpPr>
          <p:nvPr>
            <p:ph type="title"/>
          </p:nvPr>
        </p:nvSpPr>
        <p:spPr>
          <a:xfrm>
            <a:off x="545910" y="0"/>
            <a:ext cx="10254827" cy="1295400"/>
          </a:xfrm>
        </p:spPr>
        <p:txBody>
          <a:bodyPr lIns="91440" tIns="45720" rIns="91440" bIns="45720" anchor="ctr"/>
          <a:lstStyle/>
          <a:p>
            <a:r>
              <a:rPr lang="en-US" i="0">
                <a:cs typeface="Arial"/>
              </a:rPr>
              <a:t>Pre-Contracting Program Spotlights (to be confirmed)</a:t>
            </a:r>
            <a:endParaRPr lang="en-US"/>
          </a:p>
        </p:txBody>
      </p:sp>
      <p:sp>
        <p:nvSpPr>
          <p:cNvPr id="4" name="TextBox 3">
            <a:extLst>
              <a:ext uri="{FF2B5EF4-FFF2-40B4-BE49-F238E27FC236}">
                <a16:creationId xmlns:a16="http://schemas.microsoft.com/office/drawing/2014/main" id="{704B0648-36D7-E57E-7B76-A8D370854F67}"/>
              </a:ext>
            </a:extLst>
          </p:cNvPr>
          <p:cNvSpPr txBox="1"/>
          <p:nvPr/>
        </p:nvSpPr>
        <p:spPr>
          <a:xfrm>
            <a:off x="543102" y="1554448"/>
            <a:ext cx="4920815" cy="249299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a:solidFill>
                  <a:srgbClr val="00B0F0"/>
                </a:solidFill>
                <a:cs typeface="Arial"/>
              </a:rPr>
              <a:t>Program 1: </a:t>
            </a:r>
            <a:endParaRPr lang="en-US" sz="1200" b="1">
              <a:solidFill>
                <a:srgbClr val="00B0F0"/>
              </a:solidFill>
              <a:latin typeface="Arial"/>
              <a:ea typeface="Calibri"/>
              <a:cs typeface="Arial"/>
            </a:endParaRPr>
          </a:p>
          <a:p>
            <a:r>
              <a:rPr lang="en-US" sz="1200">
                <a:latin typeface="Arial"/>
                <a:ea typeface="Calibri"/>
                <a:cs typeface="Arial"/>
              </a:rPr>
              <a:t>A culturally responsive behavioral health promotion program serving Vietnamese older adults in the Boston area. The program is designed to reduce loneliness, strengthen social connection, and promote emotional well-being through structured group activities delivered in a welcoming, non-clinical environment. Activities include storytelling, memory and cognitive engagement exercises, culturally relevant discussions, emotional regulation strategies, and intergenerational engagement with trained youth companions. </a:t>
            </a:r>
            <a:endParaRPr lang="en-US" sz="1200">
              <a:latin typeface="Arial"/>
              <a:cs typeface="Arial"/>
            </a:endParaRPr>
          </a:p>
          <a:p>
            <a:endParaRPr lang="en-US" sz="1200" b="1">
              <a:solidFill>
                <a:srgbClr val="5D779A"/>
              </a:solidFill>
              <a:ea typeface="Calibri"/>
              <a:cs typeface="Arial"/>
            </a:endParaRPr>
          </a:p>
          <a:p>
            <a:r>
              <a:rPr lang="en-US" sz="1200" b="1">
                <a:solidFill>
                  <a:srgbClr val="00B0F0"/>
                </a:solidFill>
                <a:ea typeface="Calibri"/>
                <a:cs typeface="Arial"/>
              </a:rPr>
              <a:t>Anticipated Impact: </a:t>
            </a:r>
          </a:p>
          <a:p>
            <a:r>
              <a:rPr lang="en-US" sz="1200">
                <a:ea typeface="Calibri"/>
                <a:cs typeface="Arial"/>
              </a:rPr>
              <a:t>~300-400 community members via 35 activities</a:t>
            </a:r>
          </a:p>
          <a:p>
            <a:endParaRPr lang="en-US" sz="1200" b="1">
              <a:solidFill>
                <a:srgbClr val="5D779A"/>
              </a:solidFill>
              <a:cs typeface="Arial"/>
            </a:endParaRPr>
          </a:p>
        </p:txBody>
      </p:sp>
      <p:sp>
        <p:nvSpPr>
          <p:cNvPr id="3" name="TextBox 2">
            <a:extLst>
              <a:ext uri="{FF2B5EF4-FFF2-40B4-BE49-F238E27FC236}">
                <a16:creationId xmlns:a16="http://schemas.microsoft.com/office/drawing/2014/main" id="{853129F5-39FA-AB1B-45DD-E75A7DAEC3A2}"/>
              </a:ext>
            </a:extLst>
          </p:cNvPr>
          <p:cNvSpPr txBox="1"/>
          <p:nvPr/>
        </p:nvSpPr>
        <p:spPr>
          <a:xfrm>
            <a:off x="6094816" y="1554448"/>
            <a:ext cx="4920815" cy="249299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a:solidFill>
                  <a:srgbClr val="2DD6B2"/>
                </a:solidFill>
                <a:cs typeface="Arial"/>
              </a:rPr>
              <a:t>Program 2: </a:t>
            </a:r>
            <a:endParaRPr lang="en-US" sz="1200" b="1">
              <a:solidFill>
                <a:srgbClr val="2DD6B2"/>
              </a:solidFill>
              <a:latin typeface="Arial"/>
              <a:ea typeface="Calibri"/>
              <a:cs typeface="Arial"/>
            </a:endParaRPr>
          </a:p>
          <a:p>
            <a:r>
              <a:rPr lang="en-US" sz="1200">
                <a:solidFill>
                  <a:srgbClr val="000000"/>
                </a:solidFill>
                <a:highlight>
                  <a:srgbClr val="FFFFFF"/>
                </a:highlight>
                <a:latin typeface="Arial"/>
                <a:ea typeface="Calibri"/>
                <a:cs typeface="Arial"/>
              </a:rPr>
              <a:t>A Berkshire county-wide model integrating Community EMS (CEMS) outreach with community partners to reduce loneliness and improve older adult (60+) wellbeing through preventive in‑home visits, coordinated referrals, and community-based education, including development of CEMS program protocols, delivery of CEMS wellness checks and behavioral health referrals, and substance use risk reduction through education sessions and targeted outreach campaigns.</a:t>
            </a:r>
          </a:p>
          <a:p>
            <a:endParaRPr lang="en-US" sz="1200" b="1">
              <a:solidFill>
                <a:srgbClr val="5D779A"/>
              </a:solidFill>
              <a:ea typeface="Calibri"/>
              <a:cs typeface="Arial"/>
            </a:endParaRPr>
          </a:p>
          <a:p>
            <a:r>
              <a:rPr lang="en-US" sz="1200" b="1">
                <a:solidFill>
                  <a:srgbClr val="2DD6B2"/>
                </a:solidFill>
                <a:ea typeface="Calibri"/>
                <a:cs typeface="Arial"/>
              </a:rPr>
              <a:t>Anticipated Impact: </a:t>
            </a:r>
          </a:p>
          <a:p>
            <a:r>
              <a:rPr lang="en-US" sz="1200">
                <a:ea typeface="Calibri"/>
                <a:cs typeface="Arial"/>
              </a:rPr>
              <a:t>~600 community members via 700 activities</a:t>
            </a:r>
          </a:p>
          <a:p>
            <a:endParaRPr lang="en-US" sz="1200" b="1">
              <a:solidFill>
                <a:srgbClr val="5D779A"/>
              </a:solidFill>
              <a:cs typeface="Arial"/>
            </a:endParaRPr>
          </a:p>
        </p:txBody>
      </p:sp>
      <p:sp>
        <p:nvSpPr>
          <p:cNvPr id="8" name="TextBox 7">
            <a:extLst>
              <a:ext uri="{FF2B5EF4-FFF2-40B4-BE49-F238E27FC236}">
                <a16:creationId xmlns:a16="http://schemas.microsoft.com/office/drawing/2014/main" id="{35CDCD58-5D92-B778-8DDC-973A366F7720}"/>
              </a:ext>
            </a:extLst>
          </p:cNvPr>
          <p:cNvSpPr txBox="1"/>
          <p:nvPr/>
        </p:nvSpPr>
        <p:spPr>
          <a:xfrm>
            <a:off x="543102" y="4048331"/>
            <a:ext cx="4920815" cy="286232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a:solidFill>
                  <a:schemeClr val="accent1"/>
                </a:solidFill>
                <a:cs typeface="Arial"/>
              </a:rPr>
              <a:t>Program 3:</a:t>
            </a:r>
            <a:r>
              <a:rPr lang="en-US" sz="1200" b="1">
                <a:solidFill>
                  <a:srgbClr val="00B0F0"/>
                </a:solidFill>
                <a:cs typeface="Arial"/>
              </a:rPr>
              <a:t> </a:t>
            </a:r>
            <a:endParaRPr lang="en-US" sz="1200" b="1">
              <a:solidFill>
                <a:srgbClr val="00B0F0"/>
              </a:solidFill>
              <a:latin typeface="Arial"/>
              <a:ea typeface="Calibri"/>
              <a:cs typeface="Arial"/>
            </a:endParaRPr>
          </a:p>
          <a:p>
            <a:r>
              <a:rPr lang="en-US" sz="1200">
                <a:latin typeface="Arial"/>
                <a:ea typeface="Calibri"/>
                <a:cs typeface="Arial"/>
              </a:rPr>
              <a:t>A behavioral health promotion and prevention initiative designed to serve youth ages 10–22 across Greater Boston, including Quincy, Brockton, Randolph, Dorchester, Roxbury, Mattapan, and Norwood. The program integrates sports-based youth engagement, social-emotional learning (SEL), wellness coaching, caregiver support, and leadership development to strengthen protective factors, promote mental wellness, and reduce behavioral health disparities among Black, African American, Haitian, Cape Verdean, Afro-Caribbean, Latinx, Brazilian, immigrant, and multilingual youth.</a:t>
            </a:r>
            <a:endParaRPr lang="en-US">
              <a:cs typeface="Arial"/>
            </a:endParaRPr>
          </a:p>
          <a:p>
            <a:endParaRPr lang="en-US" sz="1200" b="1">
              <a:solidFill>
                <a:srgbClr val="5D779A"/>
              </a:solidFill>
              <a:ea typeface="Calibri"/>
              <a:cs typeface="Arial"/>
            </a:endParaRPr>
          </a:p>
          <a:p>
            <a:r>
              <a:rPr lang="en-US" sz="1200" b="1">
                <a:solidFill>
                  <a:schemeClr val="accent1"/>
                </a:solidFill>
                <a:ea typeface="Calibri"/>
                <a:cs typeface="Arial"/>
              </a:rPr>
              <a:t>Anticipated Impact: </a:t>
            </a:r>
          </a:p>
          <a:p>
            <a:r>
              <a:rPr lang="en-US" sz="1200">
                <a:ea typeface="Calibri"/>
                <a:cs typeface="Arial"/>
              </a:rPr>
              <a:t>~500 community members via ~300 activities (including multi-day sessions)</a:t>
            </a:r>
          </a:p>
          <a:p>
            <a:endParaRPr lang="en-US" sz="1200" b="1">
              <a:solidFill>
                <a:srgbClr val="5D779A"/>
              </a:solidFill>
              <a:cs typeface="Arial"/>
            </a:endParaRPr>
          </a:p>
        </p:txBody>
      </p:sp>
      <p:sp>
        <p:nvSpPr>
          <p:cNvPr id="9" name="TextBox 8">
            <a:extLst>
              <a:ext uri="{FF2B5EF4-FFF2-40B4-BE49-F238E27FC236}">
                <a16:creationId xmlns:a16="http://schemas.microsoft.com/office/drawing/2014/main" id="{234ADC4B-5152-B6B3-5786-25F2DF0E7764}"/>
              </a:ext>
            </a:extLst>
          </p:cNvPr>
          <p:cNvSpPr txBox="1"/>
          <p:nvPr/>
        </p:nvSpPr>
        <p:spPr>
          <a:xfrm>
            <a:off x="6094816" y="4048331"/>
            <a:ext cx="4920815" cy="286232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a:solidFill>
                  <a:schemeClr val="accent5"/>
                </a:solidFill>
                <a:cs typeface="Arial"/>
              </a:rPr>
              <a:t>Program 4: </a:t>
            </a:r>
            <a:endParaRPr lang="en-US">
              <a:solidFill>
                <a:schemeClr val="accent5"/>
              </a:solidFill>
              <a:latin typeface="Arial"/>
              <a:ea typeface="Calibri"/>
              <a:cs typeface="Arial"/>
            </a:endParaRPr>
          </a:p>
          <a:p>
            <a:r>
              <a:rPr lang="en-US" sz="1200">
                <a:solidFill>
                  <a:srgbClr val="000000"/>
                </a:solidFill>
                <a:highlight>
                  <a:srgbClr val="FFFFFF"/>
                </a:highlight>
                <a:latin typeface="Arial"/>
                <a:ea typeface="Calibri"/>
                <a:cs typeface="Arial"/>
              </a:rPr>
              <a:t>A skills for healthy relationships prevention program in schools across the North Shore. The program aims to prevent intimate partner violence (IPV) by equipping young people, families, and school communities with the knowledge and skills needed to build healthy, respectful relationships. Key program components include interactive workshops, training for educators, caregiver materials, and workshops for families referred through school partners due to risk factors or demonstrated need.</a:t>
            </a:r>
            <a:endParaRPr lang="en-US">
              <a:cs typeface="Arial"/>
            </a:endParaRPr>
          </a:p>
          <a:p>
            <a:endParaRPr lang="en-US" sz="1200">
              <a:highlight>
                <a:srgbClr val="FFFFFF"/>
              </a:highlight>
              <a:ea typeface="Calibri"/>
              <a:cs typeface="Arial"/>
            </a:endParaRPr>
          </a:p>
          <a:p>
            <a:endParaRPr lang="en-US" sz="1200" b="1">
              <a:solidFill>
                <a:srgbClr val="5D779A"/>
              </a:solidFill>
              <a:ea typeface="Calibri"/>
              <a:cs typeface="Arial"/>
            </a:endParaRPr>
          </a:p>
          <a:p>
            <a:r>
              <a:rPr lang="en-US" sz="1200" b="1">
                <a:solidFill>
                  <a:schemeClr val="accent5"/>
                </a:solidFill>
                <a:ea typeface="Calibri"/>
                <a:cs typeface="Arial"/>
              </a:rPr>
              <a:t>Anticipated Impact: </a:t>
            </a:r>
          </a:p>
          <a:p>
            <a:r>
              <a:rPr lang="en-US" sz="1200">
                <a:ea typeface="Calibri"/>
                <a:cs typeface="Arial"/>
              </a:rPr>
              <a:t>~6000 community members via 40 workshops and 10 school-wide initiatives.</a:t>
            </a:r>
          </a:p>
          <a:p>
            <a:endParaRPr lang="en-US" sz="1200" b="1">
              <a:solidFill>
                <a:srgbClr val="5D779A"/>
              </a:solidFill>
              <a:cs typeface="Arial"/>
            </a:endParaRPr>
          </a:p>
        </p:txBody>
      </p:sp>
    </p:spTree>
    <p:extLst>
      <p:ext uri="{BB962C8B-B14F-4D97-AF65-F5344CB8AC3E}">
        <p14:creationId xmlns:p14="http://schemas.microsoft.com/office/powerpoint/2010/main" val="32322492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AE2D0C-DBF1-18CF-B30D-3AEBBDA73D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8C6EA66-A95E-BE74-A248-40AEE980888E}"/>
              </a:ext>
            </a:extLst>
          </p:cNvPr>
          <p:cNvSpPr>
            <a:spLocks noGrp="1"/>
          </p:cNvSpPr>
          <p:nvPr>
            <p:ph type="title"/>
          </p:nvPr>
        </p:nvSpPr>
        <p:spPr>
          <a:xfrm>
            <a:off x="545910" y="0"/>
            <a:ext cx="9079170" cy="1295400"/>
          </a:xfrm>
        </p:spPr>
        <p:txBody>
          <a:bodyPr lIns="91440" tIns="45720" rIns="91440" bIns="45720" anchor="ctr"/>
          <a:lstStyle/>
          <a:p>
            <a:r>
              <a:rPr lang="en-US" i="0">
                <a:cs typeface="Arial"/>
              </a:rPr>
              <a:t>Geographic Spread of Prospective Grantees</a:t>
            </a:r>
            <a:endParaRPr lang="en-US"/>
          </a:p>
        </p:txBody>
      </p:sp>
      <p:pic>
        <p:nvPicPr>
          <p:cNvPr id="4" name="Picture 3">
            <a:extLst>
              <a:ext uri="{FF2B5EF4-FFF2-40B4-BE49-F238E27FC236}">
                <a16:creationId xmlns:a16="http://schemas.microsoft.com/office/drawing/2014/main" id="{1B9C0073-6F2B-AE20-D676-275002574F2D}"/>
              </a:ext>
            </a:extLst>
          </p:cNvPr>
          <p:cNvPicPr>
            <a:picLocks noChangeAspect="1"/>
          </p:cNvPicPr>
          <p:nvPr/>
        </p:nvPicPr>
        <p:blipFill>
          <a:blip r:embed="rId3"/>
          <a:stretch>
            <a:fillRect/>
          </a:stretch>
        </p:blipFill>
        <p:spPr>
          <a:xfrm>
            <a:off x="1905001" y="1353829"/>
            <a:ext cx="8381999" cy="5304228"/>
          </a:xfrm>
          <a:prstGeom prst="rect">
            <a:avLst/>
          </a:prstGeom>
        </p:spPr>
      </p:pic>
      <p:sp>
        <p:nvSpPr>
          <p:cNvPr id="7" name="TextBox 6">
            <a:extLst>
              <a:ext uri="{FF2B5EF4-FFF2-40B4-BE49-F238E27FC236}">
                <a16:creationId xmlns:a16="http://schemas.microsoft.com/office/drawing/2014/main" id="{22323980-9C8A-B0E3-97F5-E0084F954435}"/>
              </a:ext>
            </a:extLst>
          </p:cNvPr>
          <p:cNvSpPr txBox="1"/>
          <p:nvPr/>
        </p:nvSpPr>
        <p:spPr>
          <a:xfrm>
            <a:off x="2632771" y="2588277"/>
            <a:ext cx="1455539" cy="400110"/>
          </a:xfrm>
          <a:prstGeom prst="rect">
            <a:avLst/>
          </a:prstGeom>
          <a:solidFill>
            <a:srgbClr val="243C7A">
              <a:alpha val="48000"/>
            </a:srgb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solidFill>
                  <a:schemeClr val="bg1"/>
                </a:solidFill>
                <a:cs typeface="Arial"/>
              </a:rPr>
              <a:t>Berkshire Regional Planning Commission</a:t>
            </a:r>
          </a:p>
        </p:txBody>
      </p:sp>
      <p:sp>
        <p:nvSpPr>
          <p:cNvPr id="9" name="TextBox 8">
            <a:extLst>
              <a:ext uri="{FF2B5EF4-FFF2-40B4-BE49-F238E27FC236}">
                <a16:creationId xmlns:a16="http://schemas.microsoft.com/office/drawing/2014/main" id="{A3F19C7A-2BAB-B075-8746-F6822C1A48D5}"/>
              </a:ext>
            </a:extLst>
          </p:cNvPr>
          <p:cNvSpPr txBox="1"/>
          <p:nvPr/>
        </p:nvSpPr>
        <p:spPr>
          <a:xfrm>
            <a:off x="6319048" y="2720193"/>
            <a:ext cx="1074540" cy="246221"/>
          </a:xfrm>
          <a:prstGeom prst="rect">
            <a:avLst/>
          </a:prstGeom>
          <a:solidFill>
            <a:srgbClr val="243C7A">
              <a:alpha val="48000"/>
            </a:srgb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solidFill>
                  <a:schemeClr val="bg1"/>
                </a:solidFill>
                <a:cs typeface="Arial"/>
              </a:rPr>
              <a:t>City of Woburn</a:t>
            </a:r>
            <a:endParaRPr lang="en-US">
              <a:solidFill>
                <a:schemeClr val="bg1"/>
              </a:solidFill>
              <a:cs typeface="Arial"/>
            </a:endParaRPr>
          </a:p>
        </p:txBody>
      </p:sp>
      <p:pic>
        <p:nvPicPr>
          <p:cNvPr id="8" name="Graphic 7" descr="Marker with solid fill">
            <a:extLst>
              <a:ext uri="{FF2B5EF4-FFF2-40B4-BE49-F238E27FC236}">
                <a16:creationId xmlns:a16="http://schemas.microsoft.com/office/drawing/2014/main" id="{FDA19612-7A95-2A16-7BC7-0EC1396BC82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187509" y="2526307"/>
            <a:ext cx="419100" cy="419100"/>
          </a:xfrm>
          <a:prstGeom prst="rect">
            <a:avLst/>
          </a:prstGeom>
        </p:spPr>
      </p:pic>
      <p:pic>
        <p:nvPicPr>
          <p:cNvPr id="10" name="Graphic 9" descr="Marker with solid fill">
            <a:extLst>
              <a:ext uri="{FF2B5EF4-FFF2-40B4-BE49-F238E27FC236}">
                <a16:creationId xmlns:a16="http://schemas.microsoft.com/office/drawing/2014/main" id="{0A4E2257-9ED9-C808-7C99-06F7B75F49E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795380" y="1985533"/>
            <a:ext cx="419100" cy="419100"/>
          </a:xfrm>
          <a:prstGeom prst="rect">
            <a:avLst/>
          </a:prstGeom>
        </p:spPr>
      </p:pic>
      <p:sp>
        <p:nvSpPr>
          <p:cNvPr id="11" name="TextBox 10">
            <a:extLst>
              <a:ext uri="{FF2B5EF4-FFF2-40B4-BE49-F238E27FC236}">
                <a16:creationId xmlns:a16="http://schemas.microsoft.com/office/drawing/2014/main" id="{A39CCC27-4A57-72E2-3970-2FF980BBA05B}"/>
              </a:ext>
            </a:extLst>
          </p:cNvPr>
          <p:cNvSpPr txBox="1"/>
          <p:nvPr/>
        </p:nvSpPr>
        <p:spPr>
          <a:xfrm>
            <a:off x="4106790" y="2081096"/>
            <a:ext cx="1455539" cy="400110"/>
          </a:xfrm>
          <a:prstGeom prst="rect">
            <a:avLst/>
          </a:prstGeom>
          <a:solidFill>
            <a:srgbClr val="243C7A">
              <a:alpha val="48000"/>
            </a:srgb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solidFill>
                  <a:schemeClr val="bg1"/>
                </a:solidFill>
                <a:cs typeface="Arial"/>
              </a:rPr>
              <a:t>Resilience Center of Franklin County</a:t>
            </a:r>
            <a:endParaRPr lang="en-US"/>
          </a:p>
        </p:txBody>
      </p:sp>
      <p:pic>
        <p:nvPicPr>
          <p:cNvPr id="12" name="Graphic 11" descr="Marker with solid fill">
            <a:extLst>
              <a:ext uri="{FF2B5EF4-FFF2-40B4-BE49-F238E27FC236}">
                <a16:creationId xmlns:a16="http://schemas.microsoft.com/office/drawing/2014/main" id="{53ED3C73-395C-27F3-529D-0D5F184DC013}"/>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586443" y="2895016"/>
            <a:ext cx="419100" cy="419100"/>
          </a:xfrm>
          <a:prstGeom prst="rect">
            <a:avLst/>
          </a:prstGeom>
        </p:spPr>
      </p:pic>
      <p:sp>
        <p:nvSpPr>
          <p:cNvPr id="13" name="TextBox 12">
            <a:extLst>
              <a:ext uri="{FF2B5EF4-FFF2-40B4-BE49-F238E27FC236}">
                <a16:creationId xmlns:a16="http://schemas.microsoft.com/office/drawing/2014/main" id="{D57CA32A-5180-AE17-1282-2FD8933594E9}"/>
              </a:ext>
            </a:extLst>
          </p:cNvPr>
          <p:cNvSpPr txBox="1"/>
          <p:nvPr/>
        </p:nvSpPr>
        <p:spPr>
          <a:xfrm>
            <a:off x="3859754" y="2977879"/>
            <a:ext cx="1620639" cy="246221"/>
          </a:xfrm>
          <a:prstGeom prst="rect">
            <a:avLst/>
          </a:prstGeom>
          <a:solidFill>
            <a:srgbClr val="243C7A">
              <a:alpha val="48000"/>
            </a:srgb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solidFill>
                  <a:schemeClr val="bg1"/>
                </a:solidFill>
                <a:cs typeface="Arial"/>
              </a:rPr>
              <a:t>Treehouse Foundation</a:t>
            </a:r>
            <a:endParaRPr lang="en-US"/>
          </a:p>
        </p:txBody>
      </p:sp>
      <p:pic>
        <p:nvPicPr>
          <p:cNvPr id="14" name="Graphic 13" descr="Marker with solid fill">
            <a:extLst>
              <a:ext uri="{FF2B5EF4-FFF2-40B4-BE49-F238E27FC236}">
                <a16:creationId xmlns:a16="http://schemas.microsoft.com/office/drawing/2014/main" id="{5F08C496-D88C-8A58-C346-9CE5966CEB70}"/>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746217" y="3153112"/>
            <a:ext cx="419100" cy="419100"/>
          </a:xfrm>
          <a:prstGeom prst="rect">
            <a:avLst/>
          </a:prstGeom>
        </p:spPr>
      </p:pic>
      <p:sp>
        <p:nvSpPr>
          <p:cNvPr id="15" name="TextBox 14">
            <a:extLst>
              <a:ext uri="{FF2B5EF4-FFF2-40B4-BE49-F238E27FC236}">
                <a16:creationId xmlns:a16="http://schemas.microsoft.com/office/drawing/2014/main" id="{AC6F9F66-DA8F-35AB-BE3B-9244D6208F8D}"/>
              </a:ext>
            </a:extLst>
          </p:cNvPr>
          <p:cNvSpPr txBox="1"/>
          <p:nvPr/>
        </p:nvSpPr>
        <p:spPr>
          <a:xfrm>
            <a:off x="4057627" y="3248675"/>
            <a:ext cx="1455539" cy="400110"/>
          </a:xfrm>
          <a:prstGeom prst="rect">
            <a:avLst/>
          </a:prstGeom>
          <a:solidFill>
            <a:srgbClr val="243C7A">
              <a:alpha val="48000"/>
            </a:srgb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solidFill>
                  <a:schemeClr val="bg1"/>
                </a:solidFill>
                <a:cs typeface="Arial"/>
              </a:rPr>
              <a:t>Enlace de Familias de Holyoke</a:t>
            </a:r>
            <a:endParaRPr lang="en-US">
              <a:solidFill>
                <a:schemeClr val="bg1"/>
              </a:solidFill>
            </a:endParaRPr>
          </a:p>
        </p:txBody>
      </p:sp>
      <p:pic>
        <p:nvPicPr>
          <p:cNvPr id="5" name="Graphic 4" descr="Marker with solid fill">
            <a:extLst>
              <a:ext uri="{FF2B5EF4-FFF2-40B4-BE49-F238E27FC236}">
                <a16:creationId xmlns:a16="http://schemas.microsoft.com/office/drawing/2014/main" id="{0B910E6A-D811-104E-8A97-54F9A66B8C4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381584" y="2598821"/>
            <a:ext cx="419100" cy="419100"/>
          </a:xfrm>
          <a:prstGeom prst="rect">
            <a:avLst/>
          </a:prstGeom>
        </p:spPr>
      </p:pic>
      <p:pic>
        <p:nvPicPr>
          <p:cNvPr id="16" name="Graphic 15" descr="Marker with solid fill">
            <a:extLst>
              <a:ext uri="{FF2B5EF4-FFF2-40B4-BE49-F238E27FC236}">
                <a16:creationId xmlns:a16="http://schemas.microsoft.com/office/drawing/2014/main" id="{75DEBB01-2F33-8124-0D43-6718452E873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918281" y="3521821"/>
            <a:ext cx="419100" cy="419100"/>
          </a:xfrm>
          <a:prstGeom prst="rect">
            <a:avLst/>
          </a:prstGeom>
        </p:spPr>
      </p:pic>
      <p:sp>
        <p:nvSpPr>
          <p:cNvPr id="17" name="TextBox 16">
            <a:extLst>
              <a:ext uri="{FF2B5EF4-FFF2-40B4-BE49-F238E27FC236}">
                <a16:creationId xmlns:a16="http://schemas.microsoft.com/office/drawing/2014/main" id="{3E80BC0B-DDB8-7D98-5CF8-9B0E678B1520}"/>
              </a:ext>
            </a:extLst>
          </p:cNvPr>
          <p:cNvSpPr txBox="1"/>
          <p:nvPr/>
        </p:nvSpPr>
        <p:spPr>
          <a:xfrm>
            <a:off x="4229691" y="3617384"/>
            <a:ext cx="1455539" cy="400110"/>
          </a:xfrm>
          <a:prstGeom prst="rect">
            <a:avLst/>
          </a:prstGeom>
          <a:solidFill>
            <a:srgbClr val="243C7A">
              <a:alpha val="48000"/>
            </a:srgb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solidFill>
                  <a:schemeClr val="bg1"/>
                </a:solidFill>
                <a:cs typeface="Arial"/>
              </a:rPr>
              <a:t>Martin Luther King Jr. Family Services</a:t>
            </a:r>
            <a:endParaRPr lang="en-US">
              <a:solidFill>
                <a:schemeClr val="bg1"/>
              </a:solidFill>
            </a:endParaRPr>
          </a:p>
        </p:txBody>
      </p:sp>
      <p:pic>
        <p:nvPicPr>
          <p:cNvPr id="18" name="Graphic 17" descr="Marker with solid fill">
            <a:extLst>
              <a:ext uri="{FF2B5EF4-FFF2-40B4-BE49-F238E27FC236}">
                <a16:creationId xmlns:a16="http://schemas.microsoft.com/office/drawing/2014/main" id="{BA6421F7-54DF-5FA7-D265-FE9A0C0B7F66}"/>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540603" y="3054788"/>
            <a:ext cx="419100" cy="419100"/>
          </a:xfrm>
          <a:prstGeom prst="rect">
            <a:avLst/>
          </a:prstGeom>
        </p:spPr>
      </p:pic>
      <p:sp>
        <p:nvSpPr>
          <p:cNvPr id="19" name="TextBox 18">
            <a:extLst>
              <a:ext uri="{FF2B5EF4-FFF2-40B4-BE49-F238E27FC236}">
                <a16:creationId xmlns:a16="http://schemas.microsoft.com/office/drawing/2014/main" id="{1B0D4121-0A86-C6B1-7DD0-52AD6A2A80E6}"/>
              </a:ext>
            </a:extLst>
          </p:cNvPr>
          <p:cNvSpPr txBox="1"/>
          <p:nvPr/>
        </p:nvSpPr>
        <p:spPr>
          <a:xfrm>
            <a:off x="5888884" y="3064319"/>
            <a:ext cx="1455539" cy="400110"/>
          </a:xfrm>
          <a:prstGeom prst="rect">
            <a:avLst/>
          </a:prstGeom>
          <a:solidFill>
            <a:srgbClr val="243C7A">
              <a:alpha val="48000"/>
            </a:srgb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solidFill>
                  <a:schemeClr val="bg1"/>
                </a:solidFill>
                <a:cs typeface="Arial"/>
              </a:rPr>
              <a:t>SE Asian Coalition of Central MA</a:t>
            </a:r>
            <a:endParaRPr lang="en-US"/>
          </a:p>
        </p:txBody>
      </p:sp>
      <p:pic>
        <p:nvPicPr>
          <p:cNvPr id="21" name="Graphic 20" descr="Marker with solid fill">
            <a:extLst>
              <a:ext uri="{FF2B5EF4-FFF2-40B4-BE49-F238E27FC236}">
                <a16:creationId xmlns:a16="http://schemas.microsoft.com/office/drawing/2014/main" id="{F1C5A118-6A3F-8FE2-24BB-7274C77DE55D}"/>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638925" y="3374335"/>
            <a:ext cx="419100" cy="419100"/>
          </a:xfrm>
          <a:prstGeom prst="rect">
            <a:avLst/>
          </a:prstGeom>
        </p:spPr>
      </p:pic>
      <p:sp>
        <p:nvSpPr>
          <p:cNvPr id="22" name="TextBox 21">
            <a:extLst>
              <a:ext uri="{FF2B5EF4-FFF2-40B4-BE49-F238E27FC236}">
                <a16:creationId xmlns:a16="http://schemas.microsoft.com/office/drawing/2014/main" id="{570347D1-8319-E75E-2929-38261675F125}"/>
              </a:ext>
            </a:extLst>
          </p:cNvPr>
          <p:cNvSpPr txBox="1"/>
          <p:nvPr/>
        </p:nvSpPr>
        <p:spPr>
          <a:xfrm>
            <a:off x="5950335" y="3531351"/>
            <a:ext cx="1455539" cy="246221"/>
          </a:xfrm>
          <a:prstGeom prst="rect">
            <a:avLst/>
          </a:prstGeom>
          <a:solidFill>
            <a:srgbClr val="243C7A">
              <a:alpha val="48000"/>
            </a:srgb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solidFill>
                  <a:schemeClr val="bg1"/>
                </a:solidFill>
                <a:cs typeface="Arial"/>
              </a:rPr>
              <a:t>The Shine Initiative</a:t>
            </a:r>
            <a:endParaRPr lang="en-US"/>
          </a:p>
        </p:txBody>
      </p:sp>
      <p:sp>
        <p:nvSpPr>
          <p:cNvPr id="23" name="TextBox 22">
            <a:extLst>
              <a:ext uri="{FF2B5EF4-FFF2-40B4-BE49-F238E27FC236}">
                <a16:creationId xmlns:a16="http://schemas.microsoft.com/office/drawing/2014/main" id="{BEE46F4C-6353-096E-D5C1-B204092EF64B}"/>
              </a:ext>
            </a:extLst>
          </p:cNvPr>
          <p:cNvSpPr txBox="1"/>
          <p:nvPr/>
        </p:nvSpPr>
        <p:spPr>
          <a:xfrm>
            <a:off x="7191659" y="1847578"/>
            <a:ext cx="877896" cy="246221"/>
          </a:xfrm>
          <a:prstGeom prst="rect">
            <a:avLst/>
          </a:prstGeom>
          <a:solidFill>
            <a:srgbClr val="243C7A">
              <a:alpha val="48000"/>
            </a:srgb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solidFill>
                  <a:schemeClr val="bg1"/>
                </a:solidFill>
                <a:cs typeface="Arial"/>
              </a:rPr>
              <a:t>Lowell CHC</a:t>
            </a:r>
          </a:p>
        </p:txBody>
      </p:sp>
      <p:pic>
        <p:nvPicPr>
          <p:cNvPr id="24" name="Graphic 23" descr="Marker with solid fill">
            <a:extLst>
              <a:ext uri="{FF2B5EF4-FFF2-40B4-BE49-F238E27FC236}">
                <a16:creationId xmlns:a16="http://schemas.microsoft.com/office/drawing/2014/main" id="{9E603628-F5C7-6662-57BB-3E9BFD8A71F9}"/>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892539" y="1838048"/>
            <a:ext cx="419100" cy="419100"/>
          </a:xfrm>
          <a:prstGeom prst="rect">
            <a:avLst/>
          </a:prstGeom>
        </p:spPr>
      </p:pic>
      <p:sp>
        <p:nvSpPr>
          <p:cNvPr id="25" name="TextBox 24">
            <a:extLst>
              <a:ext uri="{FF2B5EF4-FFF2-40B4-BE49-F238E27FC236}">
                <a16:creationId xmlns:a16="http://schemas.microsoft.com/office/drawing/2014/main" id="{CA814A9C-9FA7-9178-9189-C2064EA0E6E9}"/>
              </a:ext>
            </a:extLst>
          </p:cNvPr>
          <p:cNvSpPr txBox="1"/>
          <p:nvPr/>
        </p:nvSpPr>
        <p:spPr>
          <a:xfrm>
            <a:off x="7947418" y="2176580"/>
            <a:ext cx="595219" cy="246221"/>
          </a:xfrm>
          <a:prstGeom prst="rect">
            <a:avLst/>
          </a:prstGeom>
          <a:solidFill>
            <a:srgbClr val="243C7A">
              <a:alpha val="48000"/>
            </a:srgb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solidFill>
                  <a:schemeClr val="bg1"/>
                </a:solidFill>
                <a:cs typeface="Arial"/>
              </a:rPr>
              <a:t>HAWC</a:t>
            </a:r>
            <a:endParaRPr lang="en-US"/>
          </a:p>
        </p:txBody>
      </p:sp>
      <p:pic>
        <p:nvPicPr>
          <p:cNvPr id="26" name="Graphic 25" descr="Marker with solid fill">
            <a:extLst>
              <a:ext uri="{FF2B5EF4-FFF2-40B4-BE49-F238E27FC236}">
                <a16:creationId xmlns:a16="http://schemas.microsoft.com/office/drawing/2014/main" id="{2D1A7596-44CA-530B-D623-E86F574C8C69}"/>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672879" y="2079884"/>
            <a:ext cx="419100" cy="419100"/>
          </a:xfrm>
          <a:prstGeom prst="rect">
            <a:avLst/>
          </a:prstGeom>
        </p:spPr>
      </p:pic>
      <p:sp>
        <p:nvSpPr>
          <p:cNvPr id="27" name="TextBox 26">
            <a:extLst>
              <a:ext uri="{FF2B5EF4-FFF2-40B4-BE49-F238E27FC236}">
                <a16:creationId xmlns:a16="http://schemas.microsoft.com/office/drawing/2014/main" id="{4E51E731-5BF2-610D-4397-CCCB16E1B8B3}"/>
              </a:ext>
            </a:extLst>
          </p:cNvPr>
          <p:cNvSpPr txBox="1"/>
          <p:nvPr/>
        </p:nvSpPr>
        <p:spPr>
          <a:xfrm>
            <a:off x="7867625" y="2597285"/>
            <a:ext cx="1111412" cy="246221"/>
          </a:xfrm>
          <a:prstGeom prst="rect">
            <a:avLst/>
          </a:prstGeom>
          <a:solidFill>
            <a:srgbClr val="243C7A">
              <a:alpha val="46000"/>
            </a:srgb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solidFill>
                  <a:schemeClr val="bg1"/>
                </a:solidFill>
                <a:cs typeface="Arial"/>
              </a:rPr>
              <a:t>Raw Art Works</a:t>
            </a:r>
            <a:endParaRPr lang="en-US">
              <a:solidFill>
                <a:schemeClr val="bg1"/>
              </a:solidFill>
              <a:cs typeface="Arial"/>
            </a:endParaRPr>
          </a:p>
        </p:txBody>
      </p:sp>
      <p:pic>
        <p:nvPicPr>
          <p:cNvPr id="28" name="Graphic 27" descr="Marker with solid fill">
            <a:extLst>
              <a:ext uri="{FF2B5EF4-FFF2-40B4-BE49-F238E27FC236}">
                <a16:creationId xmlns:a16="http://schemas.microsoft.com/office/drawing/2014/main" id="{53270DEC-A592-E7AE-93A4-B3C4B9B126AD}"/>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7617666" y="2378821"/>
            <a:ext cx="419100" cy="419100"/>
          </a:xfrm>
          <a:prstGeom prst="rect">
            <a:avLst/>
          </a:prstGeom>
        </p:spPr>
      </p:pic>
      <p:pic>
        <p:nvPicPr>
          <p:cNvPr id="29" name="Graphic 28" descr="Marker with solid fill">
            <a:extLst>
              <a:ext uri="{FF2B5EF4-FFF2-40B4-BE49-F238E27FC236}">
                <a16:creationId xmlns:a16="http://schemas.microsoft.com/office/drawing/2014/main" id="{620785DF-CCE4-D236-A867-AB86621D28F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347282" y="2956468"/>
            <a:ext cx="419100" cy="419100"/>
          </a:xfrm>
          <a:prstGeom prst="rect">
            <a:avLst/>
          </a:prstGeom>
        </p:spPr>
      </p:pic>
      <p:pic>
        <p:nvPicPr>
          <p:cNvPr id="31" name="Graphic 30" descr="Marker with solid fill">
            <a:extLst>
              <a:ext uri="{FF2B5EF4-FFF2-40B4-BE49-F238E27FC236}">
                <a16:creationId xmlns:a16="http://schemas.microsoft.com/office/drawing/2014/main" id="{A323F5CF-7925-89D0-1F9F-19B0B90F8BA3}"/>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531636" y="3042499"/>
            <a:ext cx="419100" cy="419100"/>
          </a:xfrm>
          <a:prstGeom prst="rect">
            <a:avLst/>
          </a:prstGeom>
        </p:spPr>
      </p:pic>
      <p:pic>
        <p:nvPicPr>
          <p:cNvPr id="32" name="Graphic 31" descr="Marker with solid fill">
            <a:extLst>
              <a:ext uri="{FF2B5EF4-FFF2-40B4-BE49-F238E27FC236}">
                <a16:creationId xmlns:a16="http://schemas.microsoft.com/office/drawing/2014/main" id="{499CD8F1-619A-8957-FDF6-C0E7F94683A8}"/>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7408733" y="3103951"/>
            <a:ext cx="419100" cy="419100"/>
          </a:xfrm>
          <a:prstGeom prst="rect">
            <a:avLst/>
          </a:prstGeom>
        </p:spPr>
      </p:pic>
      <p:pic>
        <p:nvPicPr>
          <p:cNvPr id="33" name="Graphic 32" descr="Marker with solid fill">
            <a:extLst>
              <a:ext uri="{FF2B5EF4-FFF2-40B4-BE49-F238E27FC236}">
                <a16:creationId xmlns:a16="http://schemas.microsoft.com/office/drawing/2014/main" id="{AC7D956F-5261-7AEC-33BB-558657D839D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445604" y="2722951"/>
            <a:ext cx="419100" cy="419100"/>
          </a:xfrm>
          <a:prstGeom prst="rect">
            <a:avLst/>
          </a:prstGeom>
        </p:spPr>
      </p:pic>
      <p:pic>
        <p:nvPicPr>
          <p:cNvPr id="34" name="Graphic 33" descr="Marker with solid fill">
            <a:extLst>
              <a:ext uri="{FF2B5EF4-FFF2-40B4-BE49-F238E27FC236}">
                <a16:creationId xmlns:a16="http://schemas.microsoft.com/office/drawing/2014/main" id="{75191EE9-27DD-80CF-171F-1E478CCF7F1D}"/>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236669" y="2919597"/>
            <a:ext cx="419100" cy="419100"/>
          </a:xfrm>
          <a:prstGeom prst="rect">
            <a:avLst/>
          </a:prstGeom>
        </p:spPr>
      </p:pic>
      <p:sp>
        <p:nvSpPr>
          <p:cNvPr id="36" name="TextBox 35">
            <a:extLst>
              <a:ext uri="{FF2B5EF4-FFF2-40B4-BE49-F238E27FC236}">
                <a16:creationId xmlns:a16="http://schemas.microsoft.com/office/drawing/2014/main" id="{B1D7A1F0-813B-8FA1-BE29-9A08E95C763D}"/>
              </a:ext>
            </a:extLst>
          </p:cNvPr>
          <p:cNvSpPr txBox="1"/>
          <p:nvPr/>
        </p:nvSpPr>
        <p:spPr>
          <a:xfrm>
            <a:off x="6859817" y="4133575"/>
            <a:ext cx="1455539" cy="400110"/>
          </a:xfrm>
          <a:prstGeom prst="rect">
            <a:avLst/>
          </a:prstGeom>
          <a:solidFill>
            <a:srgbClr val="243C7A">
              <a:alpha val="48000"/>
            </a:srgb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solidFill>
                  <a:schemeClr val="bg1"/>
                </a:solidFill>
                <a:cs typeface="Arial"/>
              </a:rPr>
              <a:t>Perspective Health Services</a:t>
            </a:r>
            <a:endParaRPr lang="en-US"/>
          </a:p>
        </p:txBody>
      </p:sp>
      <p:sp>
        <p:nvSpPr>
          <p:cNvPr id="38" name="TextBox 37">
            <a:extLst>
              <a:ext uri="{FF2B5EF4-FFF2-40B4-BE49-F238E27FC236}">
                <a16:creationId xmlns:a16="http://schemas.microsoft.com/office/drawing/2014/main" id="{0EFA50B4-DA1A-1943-393D-85C6BF84349D}"/>
              </a:ext>
            </a:extLst>
          </p:cNvPr>
          <p:cNvSpPr txBox="1"/>
          <p:nvPr/>
        </p:nvSpPr>
        <p:spPr>
          <a:xfrm>
            <a:off x="6908979" y="3826318"/>
            <a:ext cx="1455539" cy="246221"/>
          </a:xfrm>
          <a:prstGeom prst="rect">
            <a:avLst/>
          </a:prstGeom>
          <a:solidFill>
            <a:srgbClr val="243C7A">
              <a:alpha val="48000"/>
            </a:srgb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solidFill>
                  <a:schemeClr val="bg1"/>
                </a:solidFill>
                <a:cs typeface="Arial"/>
              </a:rPr>
              <a:t>Town of Medway</a:t>
            </a:r>
            <a:endParaRPr lang="en-US">
              <a:solidFill>
                <a:schemeClr val="bg1"/>
              </a:solidFill>
            </a:endParaRPr>
          </a:p>
        </p:txBody>
      </p:sp>
      <p:pic>
        <p:nvPicPr>
          <p:cNvPr id="37" name="Graphic 36" descr="Marker with solid fill">
            <a:extLst>
              <a:ext uri="{FF2B5EF4-FFF2-40B4-BE49-F238E27FC236}">
                <a16:creationId xmlns:a16="http://schemas.microsoft.com/office/drawing/2014/main" id="{BCCB4999-4A54-C587-B929-9C3FFF9386BE}"/>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6659021" y="3706173"/>
            <a:ext cx="419100" cy="419100"/>
          </a:xfrm>
          <a:prstGeom prst="rect">
            <a:avLst/>
          </a:prstGeom>
        </p:spPr>
      </p:pic>
      <p:pic>
        <p:nvPicPr>
          <p:cNvPr id="35" name="Graphic 34" descr="Marker with solid fill">
            <a:extLst>
              <a:ext uri="{FF2B5EF4-FFF2-40B4-BE49-F238E27FC236}">
                <a16:creationId xmlns:a16="http://schemas.microsoft.com/office/drawing/2014/main" id="{4CBD3FA2-DFBC-4102-46A3-EA7B6C1039F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937214" y="3951979"/>
            <a:ext cx="419100" cy="419100"/>
          </a:xfrm>
          <a:prstGeom prst="rect">
            <a:avLst/>
          </a:prstGeom>
        </p:spPr>
      </p:pic>
      <p:pic>
        <p:nvPicPr>
          <p:cNvPr id="39" name="Graphic 38" descr="Marker with solid fill">
            <a:extLst>
              <a:ext uri="{FF2B5EF4-FFF2-40B4-BE49-F238E27FC236}">
                <a16:creationId xmlns:a16="http://schemas.microsoft.com/office/drawing/2014/main" id="{9E7F81E7-5852-182A-29C5-98463F3635D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105142" y="4917463"/>
            <a:ext cx="419100" cy="419100"/>
          </a:xfrm>
          <a:prstGeom prst="rect">
            <a:avLst/>
          </a:prstGeom>
        </p:spPr>
      </p:pic>
      <p:sp>
        <p:nvSpPr>
          <p:cNvPr id="40" name="TextBox 39">
            <a:extLst>
              <a:ext uri="{FF2B5EF4-FFF2-40B4-BE49-F238E27FC236}">
                <a16:creationId xmlns:a16="http://schemas.microsoft.com/office/drawing/2014/main" id="{909902FE-7865-4309-3F60-CD6647F9735D}"/>
              </a:ext>
            </a:extLst>
          </p:cNvPr>
          <p:cNvSpPr txBox="1"/>
          <p:nvPr/>
        </p:nvSpPr>
        <p:spPr>
          <a:xfrm>
            <a:off x="9454653" y="4969884"/>
            <a:ext cx="1185151" cy="406515"/>
          </a:xfrm>
          <a:prstGeom prst="rect">
            <a:avLst/>
          </a:prstGeom>
          <a:solidFill>
            <a:srgbClr val="243C7A">
              <a:alpha val="48000"/>
            </a:srgb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solidFill>
                  <a:schemeClr val="bg1"/>
                </a:solidFill>
                <a:cs typeface="Arial"/>
              </a:rPr>
              <a:t>Riverside Community Care</a:t>
            </a:r>
            <a:endParaRPr lang="en-US">
              <a:solidFill>
                <a:schemeClr val="bg1"/>
              </a:solidFill>
            </a:endParaRPr>
          </a:p>
        </p:txBody>
      </p:sp>
      <p:sp>
        <p:nvSpPr>
          <p:cNvPr id="42" name="TextBox 41">
            <a:extLst>
              <a:ext uri="{FF2B5EF4-FFF2-40B4-BE49-F238E27FC236}">
                <a16:creationId xmlns:a16="http://schemas.microsoft.com/office/drawing/2014/main" id="{879E0CD1-6481-698C-77D9-A561EB27B566}"/>
              </a:ext>
            </a:extLst>
          </p:cNvPr>
          <p:cNvSpPr txBox="1"/>
          <p:nvPr/>
        </p:nvSpPr>
        <p:spPr>
          <a:xfrm>
            <a:off x="9434956" y="5766329"/>
            <a:ext cx="1185151"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cs typeface="Arial"/>
              </a:rPr>
              <a:t>Sharing Kindness</a:t>
            </a:r>
            <a:endParaRPr lang="en-US">
              <a:cs typeface="Arial"/>
            </a:endParaRPr>
          </a:p>
        </p:txBody>
      </p:sp>
      <p:pic>
        <p:nvPicPr>
          <p:cNvPr id="41" name="Graphic 40" descr="Marker with solid fill">
            <a:extLst>
              <a:ext uri="{FF2B5EF4-FFF2-40B4-BE49-F238E27FC236}">
                <a16:creationId xmlns:a16="http://schemas.microsoft.com/office/drawing/2014/main" id="{8FA0CE14-FEDF-62E8-B726-D92899E5A4D8}"/>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9171226" y="5615584"/>
            <a:ext cx="419100" cy="419100"/>
          </a:xfrm>
          <a:prstGeom prst="rect">
            <a:avLst/>
          </a:prstGeom>
        </p:spPr>
      </p:pic>
      <p:sp>
        <p:nvSpPr>
          <p:cNvPr id="45" name="TextBox 44">
            <a:extLst>
              <a:ext uri="{FF2B5EF4-FFF2-40B4-BE49-F238E27FC236}">
                <a16:creationId xmlns:a16="http://schemas.microsoft.com/office/drawing/2014/main" id="{BA45B88E-2FD8-B66F-CDB6-E7B8315C5062}"/>
              </a:ext>
            </a:extLst>
          </p:cNvPr>
          <p:cNvSpPr txBox="1"/>
          <p:nvPr/>
        </p:nvSpPr>
        <p:spPr>
          <a:xfrm>
            <a:off x="9110995" y="2630468"/>
            <a:ext cx="1959441"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cs typeface="Arial"/>
              </a:rPr>
              <a:t>Olga's List</a:t>
            </a:r>
          </a:p>
          <a:p>
            <a:r>
              <a:rPr lang="en-US" sz="1000">
                <a:cs typeface="Arial"/>
              </a:rPr>
              <a:t>Aurora Springs</a:t>
            </a:r>
          </a:p>
          <a:p>
            <a:r>
              <a:rPr lang="en-US" sz="1000">
                <a:cs typeface="Arial"/>
              </a:rPr>
              <a:t>Immigrant Family Services Inc</a:t>
            </a:r>
          </a:p>
          <a:p>
            <a:r>
              <a:rPr lang="en-US" sz="1000">
                <a:cs typeface="Arial"/>
              </a:rPr>
              <a:t>Fathers Uplift</a:t>
            </a:r>
          </a:p>
          <a:p>
            <a:r>
              <a:rPr lang="en-US" sz="1000">
                <a:cs typeface="Arial"/>
              </a:rPr>
              <a:t>ReUnited Inc</a:t>
            </a:r>
          </a:p>
          <a:p>
            <a:r>
              <a:rPr lang="en-US" sz="1000">
                <a:cs typeface="Arial"/>
              </a:rPr>
              <a:t>Boston Senior Home Care</a:t>
            </a:r>
          </a:p>
          <a:p>
            <a:r>
              <a:rPr lang="en-US" sz="1000">
                <a:cs typeface="Arial"/>
              </a:rPr>
              <a:t>Haitian Mental Health Network</a:t>
            </a:r>
          </a:p>
          <a:p>
            <a:endParaRPr lang="en-US" sz="1000">
              <a:cs typeface="Arial"/>
            </a:endParaRPr>
          </a:p>
        </p:txBody>
      </p:sp>
      <p:sp>
        <p:nvSpPr>
          <p:cNvPr id="46" name="TextBox 45">
            <a:extLst>
              <a:ext uri="{FF2B5EF4-FFF2-40B4-BE49-F238E27FC236}">
                <a16:creationId xmlns:a16="http://schemas.microsoft.com/office/drawing/2014/main" id="{B03B9DE7-D217-97BC-9041-E3EA63D0997D}"/>
              </a:ext>
            </a:extLst>
          </p:cNvPr>
          <p:cNvSpPr txBox="1"/>
          <p:nvPr/>
        </p:nvSpPr>
        <p:spPr>
          <a:xfrm>
            <a:off x="7658688" y="3605092"/>
            <a:ext cx="656668" cy="246221"/>
          </a:xfrm>
          <a:prstGeom prst="rect">
            <a:avLst/>
          </a:prstGeom>
          <a:solidFill>
            <a:srgbClr val="243C7A">
              <a:alpha val="48000"/>
            </a:srgb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solidFill>
                  <a:schemeClr val="bg1"/>
                </a:solidFill>
                <a:cs typeface="Arial"/>
              </a:rPr>
              <a:t>TCFWC</a:t>
            </a:r>
            <a:endParaRPr lang="en-US"/>
          </a:p>
        </p:txBody>
      </p:sp>
      <p:pic>
        <p:nvPicPr>
          <p:cNvPr id="47" name="Graphic 46" descr="Marker with solid fill">
            <a:extLst>
              <a:ext uri="{FF2B5EF4-FFF2-40B4-BE49-F238E27FC236}">
                <a16:creationId xmlns:a16="http://schemas.microsoft.com/office/drawing/2014/main" id="{289034C5-C5DC-90DB-09F7-25D102EC9A1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421020" y="3435785"/>
            <a:ext cx="419100" cy="419100"/>
          </a:xfrm>
          <a:prstGeom prst="rect">
            <a:avLst/>
          </a:prstGeom>
        </p:spPr>
      </p:pic>
      <p:cxnSp>
        <p:nvCxnSpPr>
          <p:cNvPr id="48" name="Straight Arrow Connector 47">
            <a:extLst>
              <a:ext uri="{FF2B5EF4-FFF2-40B4-BE49-F238E27FC236}">
                <a16:creationId xmlns:a16="http://schemas.microsoft.com/office/drawing/2014/main" id="{6B5B0F84-ECD7-2120-6764-70E9A1694592}"/>
              </a:ext>
            </a:extLst>
          </p:cNvPr>
          <p:cNvCxnSpPr/>
          <p:nvPr/>
        </p:nvCxnSpPr>
        <p:spPr bwMode="auto">
          <a:xfrm flipV="1">
            <a:off x="7794625" y="3146425"/>
            <a:ext cx="1270000" cy="12700"/>
          </a:xfrm>
          <a:prstGeom prst="straightConnector1">
            <a:avLst/>
          </a:prstGeom>
          <a:solidFill>
            <a:schemeClr val="accent1"/>
          </a:solidFill>
          <a:ln w="9525" cap="flat" cmpd="sng" algn="ctr">
            <a:solidFill>
              <a:schemeClr val="tx1"/>
            </a:solidFill>
            <a:prstDash val="solid"/>
            <a:round/>
            <a:headEnd type="none" w="med" len="med"/>
            <a:tailEnd type="none" w="med" len="med"/>
          </a:ln>
          <a:effectLst/>
        </p:spPr>
      </p:cxnSp>
      <p:sp>
        <p:nvSpPr>
          <p:cNvPr id="51" name="TextBox 50">
            <a:extLst>
              <a:ext uri="{FF2B5EF4-FFF2-40B4-BE49-F238E27FC236}">
                <a16:creationId xmlns:a16="http://schemas.microsoft.com/office/drawing/2014/main" id="{1425487C-2678-2534-4711-E29230F0AE83}"/>
              </a:ext>
            </a:extLst>
          </p:cNvPr>
          <p:cNvSpPr txBox="1"/>
          <p:nvPr/>
        </p:nvSpPr>
        <p:spPr>
          <a:xfrm>
            <a:off x="2176794" y="4637067"/>
            <a:ext cx="4855041" cy="20313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a:cs typeface="Arial"/>
              </a:rPr>
              <a:t>Tier A</a:t>
            </a:r>
          </a:p>
          <a:p>
            <a:r>
              <a:rPr lang="en-US" sz="800" b="1">
                <a:solidFill>
                  <a:schemeClr val="bg1"/>
                </a:solidFill>
                <a:cs typeface="Arial"/>
              </a:rPr>
              <a:t>a</a:t>
            </a:r>
          </a:p>
          <a:p>
            <a:r>
              <a:rPr lang="en-US" sz="1400" b="1">
                <a:cs typeface="Arial"/>
              </a:rPr>
              <a:t>Tier B</a:t>
            </a:r>
          </a:p>
          <a:p>
            <a:r>
              <a:rPr lang="en-US" sz="600" b="1">
                <a:solidFill>
                  <a:schemeClr val="bg1"/>
                </a:solidFill>
                <a:cs typeface="Arial"/>
              </a:rPr>
              <a:t>a</a:t>
            </a:r>
            <a:endParaRPr lang="en-US"/>
          </a:p>
          <a:p>
            <a:r>
              <a:rPr lang="en-US" sz="1400" b="1">
                <a:cs typeface="Arial"/>
              </a:rPr>
              <a:t>Tier C</a:t>
            </a:r>
          </a:p>
          <a:p>
            <a:endParaRPr lang="en-US" sz="1400" b="1">
              <a:cs typeface="Arial"/>
            </a:endParaRPr>
          </a:p>
          <a:p>
            <a:endParaRPr lang="en-US" sz="1400" b="1">
              <a:cs typeface="Arial"/>
            </a:endParaRPr>
          </a:p>
          <a:p>
            <a:r>
              <a:rPr lang="en-US" sz="1200" i="1">
                <a:cs typeface="Arial"/>
              </a:rPr>
              <a:t>Note: locations are approximate and many grantees serve multiple regions not reflected </a:t>
            </a:r>
            <a:endParaRPr lang="en-US" sz="1200" b="1">
              <a:cs typeface="Arial"/>
            </a:endParaRPr>
          </a:p>
          <a:p>
            <a:endParaRPr lang="en-US" sz="1400" b="1">
              <a:cs typeface="Arial"/>
            </a:endParaRPr>
          </a:p>
        </p:txBody>
      </p:sp>
      <p:pic>
        <p:nvPicPr>
          <p:cNvPr id="52" name="Graphic 51" descr="Marker with solid fill">
            <a:extLst>
              <a:ext uri="{FF2B5EF4-FFF2-40B4-BE49-F238E27FC236}">
                <a16:creationId xmlns:a16="http://schemas.microsoft.com/office/drawing/2014/main" id="{B5456A77-14C4-DCAE-4E6A-3E98069EAEE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784684" y="4580020"/>
            <a:ext cx="419100" cy="419100"/>
          </a:xfrm>
          <a:prstGeom prst="rect">
            <a:avLst/>
          </a:prstGeom>
        </p:spPr>
      </p:pic>
      <p:pic>
        <p:nvPicPr>
          <p:cNvPr id="53" name="Graphic 52" descr="Marker with solid fill">
            <a:extLst>
              <a:ext uri="{FF2B5EF4-FFF2-40B4-BE49-F238E27FC236}">
                <a16:creationId xmlns:a16="http://schemas.microsoft.com/office/drawing/2014/main" id="{0E371BF3-7925-61DA-243C-E2A2EA16CCC6}"/>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1789594" y="5258031"/>
            <a:ext cx="419100" cy="419100"/>
          </a:xfrm>
          <a:prstGeom prst="rect">
            <a:avLst/>
          </a:prstGeom>
        </p:spPr>
      </p:pic>
      <p:pic>
        <p:nvPicPr>
          <p:cNvPr id="54" name="Graphic 53" descr="Marker with solid fill">
            <a:extLst>
              <a:ext uri="{FF2B5EF4-FFF2-40B4-BE49-F238E27FC236}">
                <a16:creationId xmlns:a16="http://schemas.microsoft.com/office/drawing/2014/main" id="{56CB7E01-4629-B2CD-C5E0-1C215F789C5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780172" y="4923325"/>
            <a:ext cx="419100" cy="419100"/>
          </a:xfrm>
          <a:prstGeom prst="rect">
            <a:avLst/>
          </a:prstGeom>
        </p:spPr>
      </p:pic>
      <p:cxnSp>
        <p:nvCxnSpPr>
          <p:cNvPr id="3" name="Straight Arrow Connector 2">
            <a:extLst>
              <a:ext uri="{FF2B5EF4-FFF2-40B4-BE49-F238E27FC236}">
                <a16:creationId xmlns:a16="http://schemas.microsoft.com/office/drawing/2014/main" id="{99D032FE-9DEC-E35E-9244-7EA5E4006338}"/>
              </a:ext>
            </a:extLst>
          </p:cNvPr>
          <p:cNvCxnSpPr/>
          <p:nvPr/>
        </p:nvCxnSpPr>
        <p:spPr bwMode="auto">
          <a:xfrm>
            <a:off x="9542585" y="6031523"/>
            <a:ext cx="293077" cy="351693"/>
          </a:xfrm>
          <a:prstGeom prst="straightConnector1">
            <a:avLst/>
          </a:prstGeom>
          <a:solidFill>
            <a:schemeClr val="accent1"/>
          </a:solidFill>
          <a:ln w="9525" cap="flat" cmpd="sng" algn="ctr">
            <a:solidFill>
              <a:schemeClr val="tx1"/>
            </a:solidFill>
            <a:prstDash val="solid"/>
            <a:round/>
            <a:headEnd type="none" w="med" len="med"/>
            <a:tailEnd type="none" w="med" len="med"/>
          </a:ln>
          <a:effectLst/>
        </p:spPr>
      </p:cxnSp>
      <p:cxnSp>
        <p:nvCxnSpPr>
          <p:cNvPr id="6" name="Straight Arrow Connector 5">
            <a:extLst>
              <a:ext uri="{FF2B5EF4-FFF2-40B4-BE49-F238E27FC236}">
                <a16:creationId xmlns:a16="http://schemas.microsoft.com/office/drawing/2014/main" id="{FF05D89C-4C6C-3E47-13E3-64C87F9D17D9}"/>
              </a:ext>
            </a:extLst>
          </p:cNvPr>
          <p:cNvCxnSpPr>
            <a:cxnSpLocks/>
          </p:cNvCxnSpPr>
          <p:nvPr/>
        </p:nvCxnSpPr>
        <p:spPr bwMode="auto">
          <a:xfrm flipH="1">
            <a:off x="8956430" y="5879122"/>
            <a:ext cx="304800" cy="211017"/>
          </a:xfrm>
          <a:prstGeom prst="straightConnector1">
            <a:avLst/>
          </a:prstGeom>
          <a:solidFill>
            <a:schemeClr val="accent1"/>
          </a:solidFill>
          <a:ln w="9525" cap="flat" cmpd="sng" algn="ctr">
            <a:solidFill>
              <a:schemeClr val="tx1"/>
            </a:solidFill>
            <a:prstDash val="solid"/>
            <a:round/>
            <a:headEnd type="none" w="med" len="med"/>
            <a:tailEnd type="none" w="med" len="med"/>
          </a:ln>
          <a:effectLst/>
        </p:spPr>
      </p:cxnSp>
      <p:cxnSp>
        <p:nvCxnSpPr>
          <p:cNvPr id="20" name="Straight Arrow Connector 19">
            <a:extLst>
              <a:ext uri="{FF2B5EF4-FFF2-40B4-BE49-F238E27FC236}">
                <a16:creationId xmlns:a16="http://schemas.microsoft.com/office/drawing/2014/main" id="{149F475C-8CF1-6F38-AE24-F5AA933731B5}"/>
              </a:ext>
            </a:extLst>
          </p:cNvPr>
          <p:cNvCxnSpPr>
            <a:cxnSpLocks/>
          </p:cNvCxnSpPr>
          <p:nvPr/>
        </p:nvCxnSpPr>
        <p:spPr bwMode="auto">
          <a:xfrm flipH="1">
            <a:off x="9378460" y="5246075"/>
            <a:ext cx="11723" cy="375140"/>
          </a:xfrm>
          <a:prstGeom prst="straightConnector1">
            <a:avLst/>
          </a:prstGeom>
          <a:solidFill>
            <a:schemeClr val="accent1"/>
          </a:solidFill>
          <a:ln w="9525"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32765472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1796ED-0DB1-0C46-C57E-4DF0D5A05B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099021E-2882-6ECD-6626-7B48EC386344}"/>
              </a:ext>
            </a:extLst>
          </p:cNvPr>
          <p:cNvSpPr>
            <a:spLocks noGrp="1"/>
          </p:cNvSpPr>
          <p:nvPr>
            <p:ph type="title"/>
          </p:nvPr>
        </p:nvSpPr>
        <p:spPr>
          <a:xfrm>
            <a:off x="434833" y="76200"/>
            <a:ext cx="9364260" cy="1295400"/>
          </a:xfrm>
        </p:spPr>
        <p:txBody>
          <a:bodyPr lIns="91440" tIns="45720" rIns="91440" bIns="45720" anchor="ctr"/>
          <a:lstStyle/>
          <a:p>
            <a:r>
              <a:rPr lang="en-US" i="0">
                <a:cs typeface="Arial"/>
              </a:rPr>
              <a:t>Data Collection &amp; Evaluation Approach</a:t>
            </a:r>
          </a:p>
        </p:txBody>
      </p:sp>
      <p:sp>
        <p:nvSpPr>
          <p:cNvPr id="5" name="TextBox 4">
            <a:extLst>
              <a:ext uri="{FF2B5EF4-FFF2-40B4-BE49-F238E27FC236}">
                <a16:creationId xmlns:a16="http://schemas.microsoft.com/office/drawing/2014/main" id="{6C3D5CC8-1901-2D43-F1CA-7F6C5CD4C3AF}"/>
              </a:ext>
            </a:extLst>
          </p:cNvPr>
          <p:cNvSpPr txBox="1"/>
          <p:nvPr/>
        </p:nvSpPr>
        <p:spPr>
          <a:xfrm>
            <a:off x="434833" y="1591100"/>
            <a:ext cx="11244439" cy="5509200"/>
          </a:xfrm>
          <a:prstGeom prst="rect">
            <a:avLst/>
          </a:prstGeom>
          <a:noFill/>
        </p:spPr>
        <p:txBody>
          <a:bodyPr wrap="square" lIns="91440" tIns="45720" rIns="91440" bIns="45720" anchor="t">
            <a:spAutoFit/>
          </a:bodyPr>
          <a:lstStyle/>
          <a:p>
            <a:pPr fontAlgn="base">
              <a:spcBef>
                <a:spcPct val="0"/>
              </a:spcBef>
              <a:spcAft>
                <a:spcPct val="0"/>
              </a:spcAft>
              <a:defRPr/>
            </a:pPr>
            <a:r>
              <a:rPr lang="en-US" sz="1600" b="1">
                <a:solidFill>
                  <a:srgbClr val="374967"/>
                </a:solidFill>
                <a:ea typeface="+mn-lt"/>
                <a:cs typeface="+mn-lt"/>
              </a:rPr>
              <a:t>Thank you to the many Commission members who have helped guide our evaluation design process. </a:t>
            </a:r>
            <a:endParaRPr lang="en-US">
              <a:solidFill>
                <a:srgbClr val="000000"/>
              </a:solidFill>
              <a:ea typeface="+mn-lt"/>
              <a:cs typeface="+mn-lt"/>
            </a:endParaRPr>
          </a:p>
          <a:p>
            <a:pPr>
              <a:spcBef>
                <a:spcPct val="0"/>
              </a:spcBef>
              <a:spcAft>
                <a:spcPct val="0"/>
              </a:spcAft>
              <a:defRPr/>
            </a:pPr>
            <a:endParaRPr lang="en-US" sz="1600" b="1">
              <a:solidFill>
                <a:srgbClr val="374967"/>
              </a:solidFill>
              <a:ea typeface="+mn-lt"/>
              <a:cs typeface="+mn-lt"/>
            </a:endParaRPr>
          </a:p>
          <a:p>
            <a:pPr>
              <a:spcBef>
                <a:spcPct val="0"/>
              </a:spcBef>
              <a:spcAft>
                <a:spcPct val="0"/>
              </a:spcAft>
              <a:defRPr/>
            </a:pPr>
            <a:r>
              <a:rPr lang="en-US" sz="1600" b="1">
                <a:solidFill>
                  <a:srgbClr val="374967"/>
                </a:solidFill>
                <a:ea typeface="+mn-lt"/>
                <a:cs typeface="+mn-lt"/>
              </a:rPr>
              <a:t>Our data collection and evaluation framework is designed to measure progress and impacts on 5 domains:</a:t>
            </a:r>
            <a:endParaRPr lang="en-US" sz="1600" b="1">
              <a:solidFill>
                <a:srgbClr val="374967"/>
              </a:solidFill>
              <a:cs typeface="Arial"/>
            </a:endParaRPr>
          </a:p>
          <a:p>
            <a:pPr>
              <a:spcBef>
                <a:spcPct val="0"/>
              </a:spcBef>
              <a:spcAft>
                <a:spcPct val="0"/>
              </a:spcAft>
            </a:pPr>
            <a:endParaRPr lang="en-US" sz="1600" b="1">
              <a:solidFill>
                <a:srgbClr val="374967"/>
              </a:solidFill>
              <a:ea typeface="+mn-lt"/>
              <a:cs typeface="+mn-lt"/>
            </a:endParaRPr>
          </a:p>
          <a:p>
            <a:pPr marL="800100" lvl="1" indent="-342900">
              <a:buAutoNum type="arabicPeriod"/>
            </a:pPr>
            <a:r>
              <a:rPr lang="en-US" sz="1600" b="1">
                <a:solidFill>
                  <a:srgbClr val="374967"/>
                </a:solidFill>
                <a:ea typeface="+mn-lt"/>
                <a:cs typeface="+mn-lt"/>
              </a:rPr>
              <a:t>OBHPP Activities: </a:t>
            </a:r>
            <a:r>
              <a:rPr lang="en-US" sz="1600">
                <a:solidFill>
                  <a:srgbClr val="374967"/>
                </a:solidFill>
                <a:ea typeface="+mn-lt"/>
                <a:cs typeface="+mn-lt"/>
              </a:rPr>
              <a:t>Ensure effective administration and monitoring of grant funds and operations.</a:t>
            </a:r>
          </a:p>
          <a:p>
            <a:pPr marL="800100" lvl="1" indent="-342900">
              <a:buAutoNum type="arabicPeriod"/>
            </a:pPr>
            <a:endParaRPr lang="en-US" sz="1600">
              <a:solidFill>
                <a:srgbClr val="374967"/>
              </a:solidFill>
              <a:ea typeface="+mn-lt"/>
              <a:cs typeface="+mn-lt"/>
            </a:endParaRPr>
          </a:p>
          <a:p>
            <a:pPr marL="800100" lvl="1" indent="-342900">
              <a:buAutoNum type="arabicPeriod"/>
            </a:pPr>
            <a:r>
              <a:rPr lang="en-US" sz="1600" b="1">
                <a:solidFill>
                  <a:srgbClr val="374967"/>
                </a:solidFill>
                <a:ea typeface="+mn-lt"/>
                <a:cs typeface="+mn-lt"/>
              </a:rPr>
              <a:t>OBHPP ➜ CBOs: </a:t>
            </a:r>
            <a:r>
              <a:rPr lang="en-US" sz="1600">
                <a:solidFill>
                  <a:srgbClr val="374967"/>
                </a:solidFill>
                <a:ea typeface="+mn-lt"/>
                <a:cs typeface="+mn-lt"/>
              </a:rPr>
              <a:t>Strengthening the capacity of community-based organizations (CBOs) to design and deliver effective behavioral health promotion and prevention programming </a:t>
            </a:r>
            <a:endParaRPr lang="en-US" sz="1600">
              <a:solidFill>
                <a:srgbClr val="374967"/>
              </a:solidFill>
              <a:cs typeface="Arial"/>
            </a:endParaRPr>
          </a:p>
          <a:p>
            <a:pPr marL="800100" lvl="1" indent="-342900">
              <a:buAutoNum type="arabicPeriod"/>
            </a:pPr>
            <a:endParaRPr lang="en-US" sz="1600">
              <a:solidFill>
                <a:srgbClr val="374967"/>
              </a:solidFill>
              <a:ea typeface="+mn-lt"/>
              <a:cs typeface="+mn-lt"/>
            </a:endParaRPr>
          </a:p>
          <a:p>
            <a:pPr marL="800100" lvl="1" indent="-342900">
              <a:buAutoNum type="arabicPeriod"/>
            </a:pPr>
            <a:r>
              <a:rPr lang="en-US" sz="1600" b="1">
                <a:solidFill>
                  <a:srgbClr val="374967"/>
                </a:solidFill>
                <a:ea typeface="+mn-lt"/>
                <a:cs typeface="+mn-lt"/>
              </a:rPr>
              <a:t>CBOs ➜ Communities: </a:t>
            </a:r>
            <a:r>
              <a:rPr lang="en-US" sz="1600">
                <a:solidFill>
                  <a:srgbClr val="374967"/>
                </a:solidFill>
                <a:ea typeface="+mn-lt"/>
                <a:cs typeface="+mn-lt"/>
              </a:rPr>
              <a:t>Generate community impacts aligned with 7 priority focus areas. </a:t>
            </a:r>
            <a:endParaRPr lang="en-US" sz="1600">
              <a:solidFill>
                <a:srgbClr val="374967"/>
              </a:solidFill>
              <a:cs typeface="Arial"/>
            </a:endParaRPr>
          </a:p>
          <a:p>
            <a:pPr marL="800100" lvl="1" indent="-342900">
              <a:buFontTx/>
              <a:buAutoNum type="arabicPeriod"/>
            </a:pPr>
            <a:endParaRPr lang="en-US" sz="1600">
              <a:solidFill>
                <a:srgbClr val="374967"/>
              </a:solidFill>
              <a:ea typeface="+mn-lt"/>
              <a:cs typeface="+mn-lt"/>
            </a:endParaRPr>
          </a:p>
          <a:p>
            <a:pPr marL="800100" lvl="1" indent="-342900">
              <a:buFontTx/>
              <a:buAutoNum type="arabicPeriod"/>
            </a:pPr>
            <a:r>
              <a:rPr lang="en-US" sz="1600" b="1">
                <a:solidFill>
                  <a:srgbClr val="374967"/>
                </a:solidFill>
                <a:ea typeface="+mn-lt"/>
                <a:cs typeface="+mn-lt"/>
              </a:rPr>
              <a:t>CBOs ➜ Communities: </a:t>
            </a:r>
            <a:r>
              <a:rPr lang="en-US" sz="1600">
                <a:solidFill>
                  <a:srgbClr val="374967"/>
                </a:solidFill>
                <a:ea typeface="+mn-lt"/>
                <a:cs typeface="+mn-lt"/>
              </a:rPr>
              <a:t>Promote population mental wellbeing across all grant program activities. </a:t>
            </a:r>
          </a:p>
          <a:p>
            <a:pPr marL="800100" lvl="1" indent="-342900">
              <a:buFontTx/>
              <a:buAutoNum type="arabicPeriod"/>
            </a:pPr>
            <a:endParaRPr lang="en-US" sz="1600">
              <a:solidFill>
                <a:srgbClr val="374967"/>
              </a:solidFill>
              <a:ea typeface="+mn-lt"/>
              <a:cs typeface="+mn-lt"/>
            </a:endParaRPr>
          </a:p>
          <a:p>
            <a:pPr marL="800100" lvl="1" indent="-342900">
              <a:buFontTx/>
              <a:buAutoNum type="arabicPeriod"/>
            </a:pPr>
            <a:r>
              <a:rPr lang="en-US" sz="1600" b="1">
                <a:solidFill>
                  <a:srgbClr val="374967"/>
                </a:solidFill>
                <a:ea typeface="+mn-lt"/>
                <a:cs typeface="+mn-lt"/>
              </a:rPr>
              <a:t>Broad Overarching Impact of the Program: </a:t>
            </a:r>
            <a:r>
              <a:rPr lang="en-US" sz="1600">
                <a:solidFill>
                  <a:srgbClr val="374967"/>
                </a:solidFill>
                <a:ea typeface="+mn-lt"/>
                <a:cs typeface="+mn-lt"/>
              </a:rPr>
              <a:t>Advancing behavioral health promotion and prevention across MA.</a:t>
            </a:r>
          </a:p>
          <a:p>
            <a:endParaRPr lang="en-US" sz="1600" b="1">
              <a:solidFill>
                <a:srgbClr val="374967"/>
              </a:solidFill>
              <a:ea typeface="+mn-lt"/>
              <a:cs typeface="+mn-lt"/>
            </a:endParaRPr>
          </a:p>
          <a:p>
            <a:r>
              <a:rPr lang="en-US" sz="1600" b="1">
                <a:solidFill>
                  <a:srgbClr val="374967"/>
                </a:solidFill>
                <a:ea typeface="+mn-lt"/>
                <a:cs typeface="+mn-lt"/>
              </a:rPr>
              <a:t>Data Collection Strategies</a:t>
            </a:r>
            <a:endParaRPr lang="en-US" b="1">
              <a:solidFill>
                <a:srgbClr val="374967"/>
              </a:solidFill>
              <a:ea typeface="+mn-lt"/>
              <a:cs typeface="+mn-lt"/>
            </a:endParaRPr>
          </a:p>
          <a:p>
            <a:pPr marL="742950" lvl="1" indent="-285750">
              <a:buFont typeface="Arial"/>
              <a:buChar char="•"/>
            </a:pPr>
            <a:r>
              <a:rPr lang="en-US" sz="1600">
                <a:solidFill>
                  <a:srgbClr val="374967"/>
                </a:solidFill>
                <a:cs typeface="Arial"/>
              </a:rPr>
              <a:t>Data is collected via the submission of set deliverables (i.e. track grantee progress), quarterly progress reports (to track grantee progress, capacity, and BHPP advancement), and annual evaluation reports (to report program outcomes, activities, counts);</a:t>
            </a:r>
          </a:p>
          <a:p>
            <a:pPr marL="742950" lvl="1" indent="-285750">
              <a:buFont typeface="Arial"/>
              <a:buChar char="•"/>
            </a:pPr>
            <a:r>
              <a:rPr lang="en-US" sz="1600">
                <a:solidFill>
                  <a:srgbClr val="374967"/>
                </a:solidFill>
                <a:ea typeface="Calibri"/>
                <a:cs typeface="Arial"/>
              </a:rPr>
              <a:t>Grantees also complete an organizational self-assessment to gauge current capacity needs and growth over time. </a:t>
            </a:r>
          </a:p>
          <a:p>
            <a:pPr marL="1200150" lvl="2" indent="-285750">
              <a:buFont typeface="Arial"/>
              <a:buChar char="•"/>
            </a:pPr>
            <a:endParaRPr lang="en-US" sz="1600">
              <a:solidFill>
                <a:srgbClr val="374967"/>
              </a:solidFill>
              <a:ea typeface="Calibri"/>
              <a:cs typeface="Arial"/>
            </a:endParaRPr>
          </a:p>
          <a:p>
            <a:pPr>
              <a:spcBef>
                <a:spcPct val="0"/>
              </a:spcBef>
              <a:spcAft>
                <a:spcPct val="0"/>
              </a:spcAft>
            </a:pPr>
            <a:endParaRPr lang="en-US" sz="1600" b="1">
              <a:solidFill>
                <a:srgbClr val="374967"/>
              </a:solidFill>
              <a:ea typeface="Calibri"/>
              <a:cs typeface="Arial"/>
            </a:endParaRPr>
          </a:p>
        </p:txBody>
      </p:sp>
    </p:spTree>
    <p:extLst>
      <p:ext uri="{BB962C8B-B14F-4D97-AF65-F5344CB8AC3E}">
        <p14:creationId xmlns:p14="http://schemas.microsoft.com/office/powerpoint/2010/main" val="124617353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X5AiJlc1SjikgjnNs387ng"/>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k0gDn1l7TlyrFhv1Bb7CDw"/>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3.xml><?xml version="1.0" encoding="utf-8"?>
<p:tagLst xmlns:a="http://schemas.openxmlformats.org/drawingml/2006/main" xmlns:r="http://schemas.openxmlformats.org/officeDocument/2006/relationships" xmlns:p="http://schemas.openxmlformats.org/presentationml/2006/main">
  <p:tag name="EE4P_AGENDAWIZARD" val="element"/>
  <p:tag name="EE4P_AGENDAWIZARD_CONTENT" val="/DATE"/>
  <p:tag name="EE4P_AGENDAWIZARD_PROPERTIES" val="197.597/369.3848/123.634/115.6044"/>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8.xml><?xml version="1.0" encoding="utf-8"?>
<p:tagLst xmlns:a="http://schemas.openxmlformats.org/drawingml/2006/main" xmlns:r="http://schemas.openxmlformats.org/officeDocument/2006/relationships" xmlns:p="http://schemas.openxmlformats.org/presentationml/2006/main">
  <p:tag name="EE4P_AGENDAWIZARD" val="element"/>
  <p:tag name="EE4P_AGENDAWIZARD_CONTENT" val="/DATE"/>
  <p:tag name="EE4P_AGENDAWIZARD_PROPERTIES" val="197.597/369.3848/123.634/115.6044"/>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tRcblEEfJJRA3Z_qO1pXbyg"/>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tRcblEEfJJRA3Z_qO1pXbyg"/>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Executive Office of Health and Human Services Grid 16:9 - 25478">
  <a:themeElements>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D6E7FF"/>
        </a:solidFill>
        <a:ln w="9525" cap="rnd" cmpd="sng" algn="ctr">
          <a:solidFill>
            <a:srgbClr val="D6E7FF"/>
          </a:solidFill>
          <a:prstDash val="solid"/>
          <a:round/>
          <a:headEnd type="none" w="med" len="med"/>
          <a:tailEnd type="none" w="med" len="med"/>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1200" dirty="0" err="1" smtClean="0">
            <a:solidFill>
              <a:srgbClr val="000000"/>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cap="rnd">
          <a:solidFill>
            <a:srgbClr val="9A9A9A"/>
          </a:solidFill>
          <a:prstDash val="solid"/>
          <a:round/>
        </a:ln>
      </a:spPr>
      <a:bodyPr/>
      <a:lstStyle/>
      <a:style>
        <a:lnRef idx="1">
          <a:schemeClr val="accent1"/>
        </a:lnRef>
        <a:fillRef idx="0">
          <a:schemeClr val="accent1"/>
        </a:fillRef>
        <a:effectRef idx="0">
          <a:schemeClr val="accent1"/>
        </a:effectRef>
        <a:fontRef idx="minor">
          <a:schemeClr val="tx1"/>
        </a:fontRef>
      </a:style>
    </a:lnDef>
    <a:txDef>
      <a:spPr>
        <a:noFill/>
        <a:ln w="9525" cap="rnd">
          <a:noFill/>
          <a:prstDash val="solid"/>
          <a:round/>
        </a:ln>
        <a:extLst>
          <a:ext uri="{909E8E84-426E-40DD-AFC4-6F175D3DCCD1}">
            <a14:hiddenFill xmlns:a14="http://schemas.microsoft.com/office/drawing/2010/main">
              <a:solidFill>
                <a:srgbClr val="29BA74"/>
              </a:solidFill>
            </a14:hiddenFill>
          </a:ext>
        </a:extLst>
      </a:spPr>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defPPr algn="ctr">
          <a:defRPr sz="1200" dirty="0" err="1" smtClean="0">
            <a:solidFill>
              <a:srgbClr val="000000"/>
            </a:solidFill>
          </a:defRPr>
        </a:defPPr>
      </a:lstStyle>
      <a:style>
        <a:lnRef idx="2">
          <a:schemeClr val="accent1">
            <a:shade val="50000"/>
          </a:schemeClr>
        </a:lnRef>
        <a:fillRef idx="1">
          <a:schemeClr val="accent1"/>
        </a:fillRef>
        <a:effectRef idx="0">
          <a:schemeClr val="accent1"/>
        </a:effectRef>
        <a:fontRef idx="minor">
          <a:schemeClr val="lt1"/>
        </a:fontRef>
      </a:style>
    </a:txDef>
  </a:objectDefaults>
  <a:extraClrSchemeLst/>
  <a:custClrLst>
    <a:custClr name="Custom Color">
      <a:srgbClr val="37373A"/>
    </a:custClr>
    <a:custClr name="Custom Color">
      <a:srgbClr val="2E3558"/>
    </a:custClr>
    <a:custClr name="Custom Color">
      <a:srgbClr val="30C1D7"/>
    </a:custClr>
    <a:custClr name="Custom Color">
      <a:srgbClr val="670F31"/>
    </a:custClr>
    <a:custClr name="Custom Color">
      <a:srgbClr val="E71C57"/>
    </a:custClr>
  </a:custClrLst>
  <a:extLst>
    <a:ext uri="{05A4C25C-085E-4340-85A3-A5531E510DB2}">
      <thm15:themeFamily xmlns:thm15="http://schemas.microsoft.com/office/thememl/2012/main" name="Blank_16x9.potx" id="{F1417891-ADEE-4A5A-84BF-A61365689D8D}" vid="{7D249777-7FCF-437A-B862-D77B0EF45DB4}"/>
    </a:ext>
  </a:extLst>
</a:theme>
</file>

<file path=ppt/theme/theme2.xml><?xml version="1.0" encoding="utf-8"?>
<a:theme xmlns:a="http://schemas.openxmlformats.org/drawingml/2006/main" name="1_DMA Presentation">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0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000" b="1"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DMA Presentation">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0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000" b="1"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10.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11.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12.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13.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14.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15.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16.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17.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18.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19.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2.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20.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21.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22.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23.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24.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25.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26.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27.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28.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29.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3.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30.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31.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4.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5.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6.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7.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8.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ppt/theme/themeOverride9.xml><?xml version="1.0" encoding="utf-8"?>
<a:themeOverride xmlns:a="http://schemas.openxmlformats.org/drawingml/2006/main">
  <a:clrScheme name="Custom 1">
    <a:dk1>
      <a:srgbClr val="000000"/>
    </a:dk1>
    <a:lt1>
      <a:sysClr val="window" lastClr="FFFFFF"/>
    </a:lt1>
    <a:dk2>
      <a:srgbClr val="D6E7FF"/>
    </a:dk2>
    <a:lt2>
      <a:srgbClr val="F2F2F2"/>
    </a:lt2>
    <a:accent1>
      <a:srgbClr val="002960"/>
    </a:accent1>
    <a:accent2>
      <a:srgbClr val="0055C8"/>
    </a:accent2>
    <a:accent3>
      <a:srgbClr val="FFC000"/>
    </a:accent3>
    <a:accent4>
      <a:srgbClr val="9DC9F8"/>
    </a:accent4>
    <a:accent5>
      <a:srgbClr val="808080"/>
    </a:accent5>
    <a:accent6>
      <a:srgbClr val="2C973E"/>
    </a:accent6>
    <a:hlink>
      <a:srgbClr val="F04C3E"/>
    </a:hlink>
    <a:folHlink>
      <a:srgbClr val="51A7DD"/>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08E622194A43049A7A1736E19D83AD2" ma:contentTypeVersion="11" ma:contentTypeDescription="Create a new document." ma:contentTypeScope="" ma:versionID="f118f13773961f291d3f6f1d6dee94af">
  <xsd:schema xmlns:xsd="http://www.w3.org/2001/XMLSchema" xmlns:xs="http://www.w3.org/2001/XMLSchema" xmlns:p="http://schemas.microsoft.com/office/2006/metadata/properties" xmlns:ns2="a6290ad0-cc61-4d48-992b-03735c8036f2" xmlns:ns3="d38b49f8-851e-4dd7-8455-fccf867cf785" targetNamespace="http://schemas.microsoft.com/office/2006/metadata/properties" ma:root="true" ma:fieldsID="e5b5c23035c32a1b649b0bc1329c408a" ns2:_="" ns3:_="">
    <xsd:import namespace="a6290ad0-cc61-4d48-992b-03735c8036f2"/>
    <xsd:import namespace="d38b49f8-851e-4dd7-8455-fccf867cf785"/>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6290ad0-cc61-4d48-992b-03735c8036f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38b49f8-851e-4dd7-8455-fccf867cf785"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ba3b8eb9-940a-4da3-bfc5-f1dd3aab0521}" ma:internalName="TaxCatchAll" ma:showField="CatchAllData" ma:web="d38b49f8-851e-4dd7-8455-fccf867cf78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d38b49f8-851e-4dd7-8455-fccf867cf785" xsi:nil="true"/>
    <lcf76f155ced4ddcb4097134ff3c332f xmlns="a6290ad0-cc61-4d48-992b-03735c8036f2">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089735B7-E32A-40C6-A34A-FBD01C1F37F0}">
  <ds:schemaRefs>
    <ds:schemaRef ds:uri="a6290ad0-cc61-4d48-992b-03735c8036f2"/>
    <ds:schemaRef ds:uri="d38b49f8-851e-4dd7-8455-fccf867cf78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98FCD993-90F7-48F4-AFED-BB8E0C93F040}">
  <ds:schemaRefs>
    <ds:schemaRef ds:uri="http://schemas.microsoft.com/sharepoint/v3/contenttype/forms"/>
  </ds:schemaRefs>
</ds:datastoreItem>
</file>

<file path=customXml/itemProps3.xml><?xml version="1.0" encoding="utf-8"?>
<ds:datastoreItem xmlns:ds="http://schemas.openxmlformats.org/officeDocument/2006/customXml" ds:itemID="{39A71EEF-00E1-4281-A8FA-7F47B3B30FBF}">
  <ds:schemaRefs>
    <ds:schemaRef ds:uri="http://schemas.openxmlformats.org/package/2006/metadata/core-properties"/>
    <ds:schemaRef ds:uri="http://purl.org/dc/dcmitype/"/>
    <ds:schemaRef ds:uri="http://schemas.microsoft.com/office/infopath/2007/PartnerControls"/>
    <ds:schemaRef ds:uri="http://purl.org/dc/elements/1.1/"/>
    <ds:schemaRef ds:uri="http://schemas.microsoft.com/office/2006/metadata/properties"/>
    <ds:schemaRef ds:uri="http://schemas.microsoft.com/office/2006/documentManagement/types"/>
    <ds:schemaRef ds:uri="http://purl.org/dc/terms/"/>
    <ds:schemaRef ds:uri="d38b49f8-851e-4dd7-8455-fccf867cf785"/>
    <ds:schemaRef ds:uri="a6290ad0-cc61-4d48-992b-03735c8036f2"/>
    <ds:schemaRef ds:uri="http://www.w3.org/XML/1998/namespace"/>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emplate/>
  <TotalTime>22</TotalTime>
  <Words>2293</Words>
  <Application>Microsoft Office PowerPoint</Application>
  <PresentationFormat>Widescreen</PresentationFormat>
  <Paragraphs>318</Paragraphs>
  <Slides>24</Slides>
  <Notes>24</Notes>
  <HiddenSlides>0</HiddenSlides>
  <MMClips>0</MMClips>
  <ScaleCrop>false</ScaleCrop>
  <HeadingPairs>
    <vt:vector size="4" baseType="variant">
      <vt:variant>
        <vt:lpstr>Theme</vt:lpstr>
      </vt:variant>
      <vt:variant>
        <vt:i4>4</vt:i4>
      </vt:variant>
      <vt:variant>
        <vt:lpstr>Slide Titles</vt:lpstr>
      </vt:variant>
      <vt:variant>
        <vt:i4>24</vt:i4>
      </vt:variant>
    </vt:vector>
  </HeadingPairs>
  <TitlesOfParts>
    <vt:vector size="28" baseType="lpstr">
      <vt:lpstr>Executive Office of Health and Human Services Grid 16:9 - 25478</vt:lpstr>
      <vt:lpstr>1_DMA Presentation</vt:lpstr>
      <vt:lpstr>2_DMA Presentation</vt:lpstr>
      <vt:lpstr>1_Office Theme</vt:lpstr>
      <vt:lpstr>Office of Behavioral Health Promotion and Prevention</vt:lpstr>
      <vt:lpstr> Agenda</vt:lpstr>
      <vt:lpstr>RFA Announcement </vt:lpstr>
      <vt:lpstr>Award Announcement</vt:lpstr>
      <vt:lpstr>Prospective Grantees (contingent on contracting) </vt:lpstr>
      <vt:lpstr>Prospective Grantees (contingent on contracting) </vt:lpstr>
      <vt:lpstr>Pre-Contracting Program Spotlights (to be confirmed)</vt:lpstr>
      <vt:lpstr>Geographic Spread of Prospective Grantees</vt:lpstr>
      <vt:lpstr>Data Collection &amp; Evaluation Approach</vt:lpstr>
      <vt:lpstr>Next Steps for the Grant Program </vt:lpstr>
      <vt:lpstr>Active Workforce Campaign </vt:lpstr>
      <vt:lpstr>Workforce Campaign Overview</vt:lpstr>
      <vt:lpstr>Campaign Asset Mock Ups</vt:lpstr>
      <vt:lpstr>PowerPoint Presentation</vt:lpstr>
      <vt:lpstr>Campaign Activity Snapshot: June – Sept 2026 </vt:lpstr>
      <vt:lpstr>Copy &amp; Messaging</vt:lpstr>
      <vt:lpstr>Campaign Webpage Overview</vt:lpstr>
      <vt:lpstr>Looking Ahead  </vt:lpstr>
      <vt:lpstr>Looking Ahead </vt:lpstr>
      <vt:lpstr>Discussion: Advancing Promotion &amp; Prevention Across the Commonwealth </vt:lpstr>
      <vt:lpstr>Prior Commission Work Group Discussions</vt:lpstr>
      <vt:lpstr>Work Group Sign-Ups Since Prior Meeting</vt:lpstr>
      <vt:lpstr>Broader Discussion on Potential Next Steps</vt:lpstr>
      <vt:lpstr>Thank you!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Gene, Cherline (DMH)</dc:creator>
  <cp:lastModifiedBy>Cohen, Gabriel R. (EHS)</cp:lastModifiedBy>
  <cp:revision>13</cp:revision>
  <dcterms:created xsi:type="dcterms:W3CDTF">2025-06-11T23:21:52Z</dcterms:created>
  <dcterms:modified xsi:type="dcterms:W3CDTF">2026-07-29T20:23:29Z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0x010100008E622194A43049A7A1736E19D83AD2</vt:lpwstr>
  </property>
  <property fmtid="{D5CDD505-2E9C-101B-9397-08002B2CF9AE}" pid="3" name="MediaServiceImageTags">
    <vt:lpwstr/>
  </property>
</Properties>
</file>