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7.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8.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5" r:id="rId2"/>
    <p:sldMasterId id="2147483657" r:id="rId3"/>
    <p:sldMasterId id="2147483675" r:id="rId4"/>
    <p:sldMasterId id="2147483743" r:id="rId5"/>
    <p:sldMasterId id="2147483745" r:id="rId6"/>
    <p:sldMasterId id="2147483750" r:id="rId7"/>
    <p:sldMasterId id="2147483819" r:id="rId8"/>
    <p:sldMasterId id="2147483870" r:id="rId9"/>
  </p:sldMasterIdLst>
  <p:notesMasterIdLst>
    <p:notesMasterId r:id="rId32"/>
  </p:notesMasterIdLst>
  <p:handoutMasterIdLst>
    <p:handoutMasterId r:id="rId33"/>
  </p:handoutMasterIdLst>
  <p:sldIdLst>
    <p:sldId id="2147474377" r:id="rId10"/>
    <p:sldId id="2147474432" r:id="rId11"/>
    <p:sldId id="2147474444" r:id="rId12"/>
    <p:sldId id="2147474433" r:id="rId13"/>
    <p:sldId id="2147474434" r:id="rId14"/>
    <p:sldId id="2147474445" r:id="rId15"/>
    <p:sldId id="2147474421" r:id="rId16"/>
    <p:sldId id="2147474436" r:id="rId17"/>
    <p:sldId id="2147474425" r:id="rId18"/>
    <p:sldId id="2147474437" r:id="rId19"/>
    <p:sldId id="2147474426" r:id="rId20"/>
    <p:sldId id="2147474438" r:id="rId21"/>
    <p:sldId id="2147474422" r:id="rId22"/>
    <p:sldId id="2147474439" r:id="rId23"/>
    <p:sldId id="2147474427" r:id="rId24"/>
    <p:sldId id="2147474440" r:id="rId25"/>
    <p:sldId id="2147474423" r:id="rId26"/>
    <p:sldId id="2147474441" r:id="rId27"/>
    <p:sldId id="2147474424" r:id="rId28"/>
    <p:sldId id="2147474442" r:id="rId29"/>
    <p:sldId id="2147474431" r:id="rId30"/>
    <p:sldId id="2147474443"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7E9639D4-E3E2-4D34-9284-5A2195B3D0D7}" styleName="">
    <a:wholeTbl>
      <a:tcTxStyle>
        <a:font>
          <a:latin typeface="+mn-lt"/>
          <a:ea typeface="+mn-ea"/>
          <a:cs typeface="+mn-cs"/>
        </a:font>
        <a:srgbClr val="000000"/>
      </a:tcTxStyle>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op>
            <a:ln w="3172" cap="flat" cmpd="sng" algn="ctr">
              <a:solidFill>
                <a:srgbClr val="000000"/>
              </a:solidFill>
              <a:prstDash val="solid"/>
              <a:round/>
              <a:headEnd type="none" w="med" len="med"/>
              <a:tailEnd type="none" w="med" len="med"/>
            </a:ln>
          </a:top>
          <a:bottom>
            <a:ln w="3172" cap="flat" cmpd="sng" algn="ctr">
              <a:solidFill>
                <a:srgbClr val="000000"/>
              </a:solidFill>
              <a:prstDash val="solid"/>
              <a:round/>
              <a:headEnd type="none" w="med" len="med"/>
              <a:tailEnd type="none" w="med" len="med"/>
            </a:ln>
          </a:bottom>
        </a:tcBdr>
      </a:tcStyle>
    </a:wholeTbl>
    <a:band1H>
      <a:tcStyle>
        <a:tcBdr>
          <a:top>
            <a:ln w="3172" cap="flat" cmpd="sng" algn="ctr">
              <a:solidFill>
                <a:srgbClr val="000000"/>
              </a:solidFill>
              <a:prstDash val="solid"/>
              <a:round/>
              <a:headEnd type="none" w="med" len="med"/>
              <a:tailEnd type="none" w="med" len="med"/>
            </a:ln>
          </a:top>
          <a:bottom>
            <a:ln w="3172" cap="flat" cmpd="sng" algn="ctr">
              <a:solidFill>
                <a:srgbClr val="000000"/>
              </a:solidFill>
              <a:prstDash val="solid"/>
              <a:round/>
              <a:headEnd type="none" w="med" len="med"/>
              <a:tailEnd type="none" w="med" len="med"/>
            </a:ln>
          </a:bottom>
        </a:tcBdr>
      </a:tcStyle>
    </a:band1H>
    <a:band1V>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cBdr>
      </a:tcStyle>
    </a:band1V>
    <a:band2V>
      <a:tcStyle>
        <a:tcBdr>
          <a:left>
            <a:ln w="3172" cap="flat" cmpd="sng" algn="ctr">
              <a:solidFill>
                <a:srgbClr val="000000"/>
              </a:solidFill>
              <a:prstDash val="solid"/>
              <a:round/>
              <a:headEnd type="none" w="med" len="med"/>
              <a:tailEnd type="none" w="med" len="med"/>
            </a:ln>
          </a:left>
          <a:right>
            <a:ln w="3172" cap="flat" cmpd="sng" algn="ctr">
              <a:solidFill>
                <a:srgbClr val="000000"/>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000000"/>
          </a:solidFill>
        </a:fill>
      </a:tcStyle>
    </a:firstRow>
  </a:tblStyle>
  <a:tblStyle styleId="{ED083AE6-46FA-4A59-8FB0-9F97EB10719F}" styleName="">
    <a:wholeTbl>
      <a:tcTxStyle>
        <a:font>
          <a:latin typeface="+mn-lt"/>
          <a:ea typeface="+mn-ea"/>
          <a:cs typeface="+mn-cs"/>
        </a:font>
        <a:srgbClr val="000000"/>
      </a:tcTxStyle>
      <a:tcStyle>
        <a:tcBdr>
          <a:left>
            <a:ln w="12701" cap="flat" cmpd="sng" algn="ctr">
              <a:solidFill>
                <a:srgbClr val="8064A2"/>
              </a:solidFill>
              <a:prstDash val="solid"/>
              <a:round/>
              <a:headEnd type="none" w="med" len="med"/>
              <a:tailEnd type="none" w="med" len="med"/>
            </a:ln>
          </a:left>
          <a:right>
            <a:ln w="12701" cap="flat" cmpd="sng" algn="ctr">
              <a:solidFill>
                <a:srgbClr val="8064A2"/>
              </a:solidFill>
              <a:prstDash val="solid"/>
              <a:round/>
              <a:headEnd type="none" w="med" len="med"/>
              <a:tailEnd type="none" w="med" len="med"/>
            </a:ln>
          </a:right>
          <a:top>
            <a:ln w="12701" cap="flat" cmpd="sng" algn="ctr">
              <a:solidFill>
                <a:srgbClr val="8064A2"/>
              </a:solidFill>
              <a:prstDash val="solid"/>
              <a:round/>
              <a:headEnd type="none" w="med" len="med"/>
              <a:tailEnd type="none" w="med" len="med"/>
            </a:ln>
          </a:top>
          <a:bottom>
            <a:ln w="12701" cap="flat" cmpd="sng" algn="ctr">
              <a:solidFill>
                <a:srgbClr val="8064A2"/>
              </a:solidFill>
              <a:prstDash val="solid"/>
              <a:round/>
              <a:headEnd type="none" w="med" len="med"/>
              <a:tailEnd type="none" w="med" len="med"/>
            </a:ln>
          </a:bottom>
        </a:tcBdr>
      </a:tcStyle>
    </a:wholeTbl>
    <a:band1H>
      <a:tcStyle>
        <a:tcBdr/>
        <a:fill>
          <a:solidFill>
            <a:srgbClr val="8064A2"/>
          </a:solidFill>
        </a:fill>
      </a:tcStyle>
    </a:band1H>
    <a:band1V>
      <a:tcStyle>
        <a:tcBdr/>
        <a:fill>
          <a:solidFill>
            <a:srgbClr val="8064A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8064A2"/>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8064A2"/>
              </a:solidFill>
              <a:prstDash val="solid"/>
              <a:round/>
              <a:headEnd type="none" w="med" len="med"/>
              <a:tailEnd type="none" w="med" len="med"/>
            </a:ln>
          </a:bottom>
        </a:tcBdr>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FF3EA"/>
          </a:solidFill>
        </a:fill>
      </a:tcStyle>
    </a:wholeTbl>
    <a:band1H>
      <a:tcStyle>
        <a:tcBdr/>
        <a:fill>
          <a:solidFill>
            <a:srgbClr val="DEE7D1"/>
          </a:solidFill>
        </a:fill>
      </a:tcStyle>
    </a:band1H>
    <a:band2H>
      <a:tcStyle>
        <a:tcBdr/>
      </a:tcStyle>
    </a:band2H>
    <a:band1V>
      <a:tcStyle>
        <a:tcBdr/>
        <a:fill>
          <a:solidFill>
            <a:srgbClr val="DEE7D1"/>
          </a:solidFill>
        </a:fill>
      </a:tcStyle>
    </a:band1V>
    <a:band2V>
      <a:tcStyle>
        <a:tcBdr/>
      </a:tcStyle>
    </a:band2V>
    <a:lastCol>
      <a:tcTxStyle b="on">
        <a:font>
          <a:latin typeface="+mn-lt"/>
          <a:ea typeface="+mn-ea"/>
          <a:cs typeface="+mn-cs"/>
        </a:font>
        <a:srgbClr val="FFFFFF"/>
      </a:tcTxStyle>
      <a:tcStyle>
        <a:tcBdr/>
        <a:fill>
          <a:solidFill>
            <a:srgbClr val="9BBB59"/>
          </a:solidFill>
        </a:fill>
      </a:tcStyle>
    </a:lastCol>
    <a:firstCol>
      <a:tcTxStyle b="on">
        <a:font>
          <a:latin typeface="+mn-lt"/>
          <a:ea typeface="+mn-ea"/>
          <a:cs typeface="+mn-cs"/>
        </a:font>
        <a:srgbClr val="FFFFFF"/>
      </a:tcTxStyle>
      <a:tcStyle>
        <a:tcBdr/>
        <a:fill>
          <a:solidFill>
            <a:srgbClr val="9BBB5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9BBB5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9BBB59"/>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4E9E9"/>
          </a:solidFill>
        </a:fill>
      </a:tcStyle>
    </a:wholeTbl>
    <a:band1H>
      <a:tcStyle>
        <a:tcBdr/>
        <a:fill>
          <a:solidFill>
            <a:srgbClr val="E8D0D0"/>
          </a:solidFill>
        </a:fill>
      </a:tcStyle>
    </a:band1H>
    <a:band2H>
      <a:tcStyle>
        <a:tcBdr/>
      </a:tcStyle>
    </a:band2H>
    <a:band1V>
      <a:tcStyle>
        <a:tcBdr/>
        <a:fill>
          <a:solidFill>
            <a:srgbClr val="E8D0D0"/>
          </a:solidFill>
        </a:fill>
      </a:tcStyle>
    </a:band1V>
    <a:band2V>
      <a:tcStyle>
        <a:tcBdr/>
      </a:tcStyle>
    </a:band2V>
    <a:lastCol>
      <a:tcTxStyle b="on">
        <a:font>
          <a:latin typeface="+mn-lt"/>
          <a:ea typeface="+mn-ea"/>
          <a:cs typeface="+mn-cs"/>
        </a:font>
        <a:srgbClr val="FFFFFF"/>
      </a:tcTxStyle>
      <a:tcStyle>
        <a:tcBdr/>
        <a:fill>
          <a:solidFill>
            <a:srgbClr val="C0504D"/>
          </a:solidFill>
        </a:fill>
      </a:tcStyle>
    </a:lastCol>
    <a:firstCol>
      <a:tcTxStyle b="on">
        <a:font>
          <a:latin typeface="+mn-lt"/>
          <a:ea typeface="+mn-ea"/>
          <a:cs typeface="+mn-cs"/>
        </a:font>
        <a:srgbClr val="FFFFFF"/>
      </a:tcTxStyle>
      <a:tcStyle>
        <a:tcBdr/>
        <a:fill>
          <a:solidFill>
            <a:srgbClr val="C0504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C0504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C0504D"/>
          </a:solidFill>
        </a:fill>
      </a:tcStyle>
    </a:firstRow>
  </a:tblStyle>
  <a:tblStyle styleId="{F2DE63D5-997A-4646-A377-4702673A728D}" styleName="">
    <a:wholeTbl>
      <a:tcTxStyle>
        <a:font>
          <a:latin typeface="+mn-lt"/>
          <a:ea typeface="+mn-ea"/>
          <a:cs typeface="+mn-cs"/>
        </a:font>
        <a:srgbClr val="000000"/>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tcStyle>
    </a:wholeTbl>
    <a:band1H>
      <a:tcStyle>
        <a:tcBdr>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tcStyle>
    </a:band1H>
    <a:band1V>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cBdr>
      </a:tcStyle>
    </a:band1V>
    <a:band2V>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9BBB59"/>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9BBB5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0959" autoAdjust="0"/>
  </p:normalViewPr>
  <p:slideViewPr>
    <p:cSldViewPr snapToGrid="0">
      <p:cViewPr varScale="1">
        <p:scale>
          <a:sx n="88" d="100"/>
          <a:sy n="88" d="100"/>
        </p:scale>
        <p:origin x="20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FFB0B0-F7B2-7C2B-7415-8AD61E3CAC31}"/>
              </a:ext>
            </a:extLst>
          </p:cNvPr>
          <p:cNvSpPr txBox="1">
            <a:spLocks noGrp="1"/>
          </p:cNvSpPr>
          <p:nvPr>
            <p:ph type="hdr" sz="quarter"/>
          </p:nvPr>
        </p:nvSpPr>
        <p:spPr>
          <a:xfrm>
            <a:off x="0" y="0"/>
            <a:ext cx="3043342" cy="465457"/>
          </a:xfrm>
          <a:prstGeom prst="rect">
            <a:avLst/>
          </a:prstGeom>
          <a:noFill/>
          <a:ln>
            <a:noFill/>
          </a:ln>
        </p:spPr>
        <p:txBody>
          <a:bodyPr vert="horz" wrap="square" lIns="93296" tIns="46652" rIns="93296" bIns="46652"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156EBAF5-D4DA-48D9-4C40-3D7B2FF17D8E}"/>
              </a:ext>
            </a:extLst>
          </p:cNvPr>
          <p:cNvSpPr txBox="1">
            <a:spLocks noGrp="1"/>
          </p:cNvSpPr>
          <p:nvPr>
            <p:ph type="dt" sz="quarter" idx="1"/>
          </p:nvPr>
        </p:nvSpPr>
        <p:spPr>
          <a:xfrm>
            <a:off x="3978133" y="0"/>
            <a:ext cx="3043342" cy="465457"/>
          </a:xfrm>
          <a:prstGeom prst="rect">
            <a:avLst/>
          </a:prstGeom>
          <a:noFill/>
          <a:ln>
            <a:noFill/>
          </a:ln>
        </p:spPr>
        <p:txBody>
          <a:bodyPr vert="horz" wrap="square" lIns="93296" tIns="46652" rIns="93296" bIns="46652"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2A1B22-3039-4A37-A5BF-97D93B0B6FEF}"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11/28/25</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851803E3-106C-A5A7-A9BE-EA9ED651B790}"/>
              </a:ext>
            </a:extLst>
          </p:cNvPr>
          <p:cNvSpPr txBox="1">
            <a:spLocks noGrp="1"/>
          </p:cNvSpPr>
          <p:nvPr>
            <p:ph type="ftr" sz="quarter" idx="2"/>
          </p:nvPr>
        </p:nvSpPr>
        <p:spPr>
          <a:xfrm>
            <a:off x="0" y="8842028"/>
            <a:ext cx="3043342" cy="465457"/>
          </a:xfrm>
          <a:prstGeom prst="rect">
            <a:avLst/>
          </a:prstGeom>
          <a:noFill/>
          <a:ln>
            <a:noFill/>
          </a:ln>
        </p:spPr>
        <p:txBody>
          <a:bodyPr vert="horz" wrap="square" lIns="93296" tIns="46652" rIns="93296" bIns="46652"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9A8E7683-2F86-481C-A8A9-73CDD725B204}"/>
              </a:ext>
            </a:extLst>
          </p:cNvPr>
          <p:cNvSpPr txBox="1">
            <a:spLocks noGrp="1"/>
          </p:cNvSpPr>
          <p:nvPr>
            <p:ph type="sldNum" sz="quarter" idx="3"/>
          </p:nvPr>
        </p:nvSpPr>
        <p:spPr>
          <a:xfrm>
            <a:off x="3978133" y="8842028"/>
            <a:ext cx="3043342" cy="465457"/>
          </a:xfrm>
          <a:prstGeom prst="rect">
            <a:avLst/>
          </a:prstGeom>
          <a:noFill/>
          <a:ln>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ECAA2D-EAC1-4998-8D83-0312D682D206}"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9169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8F1BE8-DF1D-38EE-FB76-3B150C763468}"/>
              </a:ext>
            </a:extLst>
          </p:cNvPr>
          <p:cNvSpPr txBox="1">
            <a:spLocks noGrp="1"/>
          </p:cNvSpPr>
          <p:nvPr>
            <p:ph type="hdr" sz="quarter"/>
          </p:nvPr>
        </p:nvSpPr>
        <p:spPr>
          <a:xfrm>
            <a:off x="0" y="0"/>
            <a:ext cx="3043342" cy="465457"/>
          </a:xfrm>
          <a:prstGeom prst="rect">
            <a:avLst/>
          </a:prstGeom>
          <a:noFill/>
          <a:ln>
            <a:noFill/>
          </a:ln>
        </p:spPr>
        <p:txBody>
          <a:bodyPr vert="horz" wrap="square" lIns="93296" tIns="46652" rIns="93296" bIns="46652"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D37E6E18-D4F4-60C5-05B5-219B7A3CD8F1}"/>
              </a:ext>
            </a:extLst>
          </p:cNvPr>
          <p:cNvSpPr txBox="1">
            <a:spLocks noGrp="1"/>
          </p:cNvSpPr>
          <p:nvPr>
            <p:ph type="dt" idx="1"/>
          </p:nvPr>
        </p:nvSpPr>
        <p:spPr>
          <a:xfrm>
            <a:off x="3978133" y="0"/>
            <a:ext cx="3043342" cy="465457"/>
          </a:xfrm>
          <a:prstGeom prst="rect">
            <a:avLst/>
          </a:prstGeom>
          <a:noFill/>
          <a:ln>
            <a:noFill/>
          </a:ln>
        </p:spPr>
        <p:txBody>
          <a:bodyPr vert="horz" wrap="square" lIns="93296" tIns="46652" rIns="93296" bIns="46652"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1DACF6D-6AC4-4AEE-B7FF-40A4D7CDF341}" type="datetime1">
              <a:rPr lang="en-US"/>
              <a:pPr lvl="0"/>
              <a:t>11/28/25</a:t>
            </a:fld>
            <a:endParaRPr lang="en-US"/>
          </a:p>
        </p:txBody>
      </p:sp>
      <p:sp>
        <p:nvSpPr>
          <p:cNvPr id="4" name="Slide Image Placeholder 3">
            <a:extLst>
              <a:ext uri="{FF2B5EF4-FFF2-40B4-BE49-F238E27FC236}">
                <a16:creationId xmlns:a16="http://schemas.microsoft.com/office/drawing/2014/main" id="{59C44200-FA76-5169-61E7-7B455B792309}"/>
              </a:ext>
            </a:extLst>
          </p:cNvPr>
          <p:cNvSpPr>
            <a:spLocks noGrp="1" noRot="1" noChangeAspect="1"/>
          </p:cNvSpPr>
          <p:nvPr>
            <p:ph type="sldImg" idx="2"/>
          </p:nvPr>
        </p:nvSpPr>
        <p:spPr>
          <a:xfrm>
            <a:off x="409578" y="700092"/>
            <a:ext cx="6203947" cy="3489322"/>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1A1E6C50-AD81-A8CE-FAFD-AA8689B9C7FE}"/>
              </a:ext>
            </a:extLst>
          </p:cNvPr>
          <p:cNvSpPr txBox="1">
            <a:spLocks noGrp="1"/>
          </p:cNvSpPr>
          <p:nvPr>
            <p:ph type="body" sz="quarter" idx="3"/>
          </p:nvPr>
        </p:nvSpPr>
        <p:spPr>
          <a:xfrm>
            <a:off x="702314" y="4421828"/>
            <a:ext cx="5618475" cy="4189095"/>
          </a:xfrm>
          <a:prstGeom prst="rect">
            <a:avLst/>
          </a:prstGeom>
          <a:noFill/>
          <a:ln>
            <a:noFill/>
          </a:ln>
        </p:spPr>
        <p:txBody>
          <a:bodyPr vert="horz" wrap="square" lIns="93296" tIns="46652" rIns="93296" bIns="46652"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33F4B0-05CD-1F30-9BD1-A538710DBB73}"/>
              </a:ext>
            </a:extLst>
          </p:cNvPr>
          <p:cNvSpPr txBox="1">
            <a:spLocks noGrp="1"/>
          </p:cNvSpPr>
          <p:nvPr>
            <p:ph type="ftr" sz="quarter" idx="4"/>
          </p:nvPr>
        </p:nvSpPr>
        <p:spPr>
          <a:xfrm>
            <a:off x="0" y="8842028"/>
            <a:ext cx="3043342" cy="465457"/>
          </a:xfrm>
          <a:prstGeom prst="rect">
            <a:avLst/>
          </a:prstGeom>
          <a:noFill/>
          <a:ln>
            <a:noFill/>
          </a:ln>
        </p:spPr>
        <p:txBody>
          <a:bodyPr vert="horz" wrap="square" lIns="93296" tIns="46652" rIns="93296" bIns="46652"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9EFE805-FD5B-1293-5FA1-734F35159096}"/>
              </a:ext>
            </a:extLst>
          </p:cNvPr>
          <p:cNvSpPr txBox="1">
            <a:spLocks noGrp="1"/>
          </p:cNvSpPr>
          <p:nvPr>
            <p:ph type="sldNum" sz="quarter" idx="5"/>
          </p:nvPr>
        </p:nvSpPr>
        <p:spPr>
          <a:xfrm>
            <a:off x="3978133" y="8842028"/>
            <a:ext cx="3043342" cy="465457"/>
          </a:xfrm>
          <a:prstGeom prst="rect">
            <a:avLst/>
          </a:prstGeom>
          <a:noFill/>
          <a:ln>
            <a:noFill/>
          </a:ln>
        </p:spPr>
        <p:txBody>
          <a:bodyPr vert="horz" wrap="square" lIns="93296" tIns="46652" rIns="93296" bIns="46652"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EEC6A8A6-03AC-4B2F-A2F4-7AD8DE64F48A}" type="slidenum">
              <a:t>‹#›</a:t>
            </a:fld>
            <a:endParaRPr lang="en-US"/>
          </a:p>
        </p:txBody>
      </p:sp>
    </p:spTree>
    <p:extLst>
      <p:ext uri="{BB962C8B-B14F-4D97-AF65-F5344CB8AC3E}">
        <p14:creationId xmlns:p14="http://schemas.microsoft.com/office/powerpoint/2010/main" val="178034795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690F3-F272-EDE0-A8F9-EEBC4B3BC130}"/>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C69E87B0-0B22-89DB-45D2-04B7DF33954C}"/>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DAC1BA42-DA9F-48F0-CFD5-D46CB81C4B34}"/>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2B70FD-35E9-4B23-8317-A436162543A0}" type="slidenum">
              <a:t>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CA0AF-4C1D-04E9-E55D-45238E706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A15AC-CDB6-966A-D400-1880984803E1}"/>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08EB2CDD-BFFD-DA54-AF90-BDC5A7EB6CBF}"/>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13ED4258-9B1B-F91B-E3C6-3DDCA1D99351}"/>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EA5D23-8D85-4510-AA1C-D9DBE282ACF5}" type="slidenum">
              <a:t>11</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4542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0929C-C9C8-0609-13AC-A70018A30B66}"/>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18FFD952-AD61-24FC-3D89-91F480DFAF92}"/>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BDECBBFD-DE5E-618E-53C8-6A18A98741ED}"/>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4801A4-FDC0-45C1-ADB2-62110174B4E3}" type="slidenum">
              <a:t>12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6AF9-197B-A5CF-17F4-11ED57D9F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7EA42-BB0A-82B3-04AA-00C165BBC2AF}"/>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1D494436-5DD0-5288-79C3-BBF167561A32}"/>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7FE9BFAC-F67B-3D1C-AE36-64FFC6315D82}"/>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74801A4-FDC0-45C1-ADB2-62110174B4E3}" type="slidenum">
              <a:t>13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4620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09F1C-B232-13D1-0A06-AA343FD08BC6}"/>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7E035EB9-40CE-61A2-B940-1277BAB69377}"/>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26AFF12F-448E-6F37-69AF-4B0F11711561}"/>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952322-DF8C-47D3-BF5A-4C01D6B12741}" type="slidenum">
              <a:t>14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D385B-8E5D-7FDF-AB9E-C38437C25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D6DB8-5A14-9BD2-3EA3-D64FF76538C8}"/>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A8FDE06F-E379-4933-F7E8-E6189303E6EC}"/>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A11462F1-6C69-6B0A-86FB-2D24B807C26F}"/>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952322-DF8C-47D3-BF5A-4C01D6B12741}" type="slidenum">
              <a:t>15</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98299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A9298-69B8-219D-724E-64F365869326}"/>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1A3B03B4-3B0D-2C9E-5BC4-092F17508546}"/>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F38248F6-CA33-E91D-5DA9-E31B88F0CC69}"/>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0DA2F1-28C5-4AAA-BE01-5BD5D87E3FC8}" type="slidenum">
              <a:t>16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6A072-554D-4FE9-5755-156E3066B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9ECFE-8225-3023-0E6C-D7976BDED2C2}"/>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BA8D7990-E466-9FC0-C9D0-2A65FE1850FF}"/>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36F0488B-FA7D-B154-2F98-E02C023BF9C2}"/>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0DA2F1-28C5-4AAA-BE01-5BD5D87E3FC8}" type="slidenum">
              <a:t>17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8625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43D2E-6C13-FFD1-3607-CB838402AC4F}"/>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F466BD49-8CDE-3B29-EA6C-F3537B722ED3}"/>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35615F70-4EE2-18C1-11B3-E5A7D6AE9F15}"/>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F57575-2A09-4382-BA4F-8E9CF6106AD3}" type="slidenum">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596A6-05CE-ADD4-984D-E8084C0D6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C9648-B11A-5A0C-E7D4-67FE2252CBE7}"/>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951A8DEC-65AA-55F1-5CD2-342EFB2E4295}"/>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E0226044-D2B3-7D20-3CE7-A2014EF6E755}"/>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F57575-2A09-4382-BA4F-8E9CF6106AD3}" type="slidenum">
              <a:t>19</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240086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96B8D-D70C-924C-48D0-F1A6B763D4E7}"/>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941CF95C-19A7-4056-9ED3-A2656EFFFCC8}"/>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6261E324-8F22-CCB8-B562-A5D355D2E1D0}"/>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4FE835-2D53-4799-B7F9-737DD2FA8731}" type="slidenum">
              <a:t>20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3950"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EEC6A8A6-03AC-4B2F-A2F4-7AD8DE64F48A}" type="slidenum">
              <a:rPr lang="en-US" smtClean="0"/>
              <a:t>2</a:t>
            </a:fld>
            <a:endParaRPr lang="en-US"/>
          </a:p>
        </p:txBody>
      </p:sp>
    </p:spTree>
    <p:extLst>
      <p:ext uri="{BB962C8B-B14F-4D97-AF65-F5344CB8AC3E}">
        <p14:creationId xmlns:p14="http://schemas.microsoft.com/office/powerpoint/2010/main" val="933697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F6DD2-FA35-7FB4-08C3-E7FD32A95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8C762-1B9A-C983-550A-0DEDB28997FC}"/>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9BFFC29F-BBD1-C884-38FD-D4AEC8A3B5C6}"/>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D53BD4A6-95A4-DDFE-0E75-24676A896ECA}"/>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4FE835-2D53-4799-B7F9-737DD2FA8731}" type="slidenum">
              <a:t>21</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63698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3950"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EEC6A8A6-03AC-4B2F-A2F4-7AD8DE64F48A}" type="slidenum">
              <a:rPr lang="en-US" smtClean="0"/>
              <a:t>3</a:t>
            </a:fld>
            <a:endParaRPr lang="en-US"/>
          </a:p>
        </p:txBody>
      </p:sp>
    </p:spTree>
    <p:extLst>
      <p:ext uri="{BB962C8B-B14F-4D97-AF65-F5344CB8AC3E}">
        <p14:creationId xmlns:p14="http://schemas.microsoft.com/office/powerpoint/2010/main" val="117743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7CAA-ADBD-2407-660E-00B1962ED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3707D-62B6-98C6-4876-93A29FE2CD2E}"/>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5220E35D-3D11-4688-CBE7-4F9BC6518A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38ADFA-FE8B-678C-2947-5FADC8B1BA18}"/>
              </a:ext>
            </a:extLst>
          </p:cNvPr>
          <p:cNvSpPr>
            <a:spLocks noGrp="1"/>
          </p:cNvSpPr>
          <p:nvPr>
            <p:ph type="sldNum" sz="quarter" idx="5"/>
          </p:nvPr>
        </p:nvSpPr>
        <p:spPr/>
        <p:txBody>
          <a:bodyPr/>
          <a:lstStyle/>
          <a:p>
            <a:pPr lvl="0"/>
            <a:fld id="{EEC6A8A6-03AC-4B2F-A2F4-7AD8DE64F48A}" type="slidenum">
              <a:rPr lang="en-US" smtClean="0"/>
              <a:t>5</a:t>
            </a:fld>
            <a:endParaRPr lang="en-US"/>
          </a:p>
        </p:txBody>
      </p:sp>
    </p:spTree>
    <p:extLst>
      <p:ext uri="{BB962C8B-B14F-4D97-AF65-F5344CB8AC3E}">
        <p14:creationId xmlns:p14="http://schemas.microsoft.com/office/powerpoint/2010/main" val="219911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CA0D3-03DE-AB5C-6AB7-F9548D5B1D2C}"/>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2B34D4F1-87D8-4348-20B5-D5972FDD8BA2}"/>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04EFA48D-0628-FBC7-101D-AC7526823B0B}"/>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68F4CA-0564-4731-81D0-005B142F24DE}"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488FE-C60A-8759-E229-70CBEF752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AE851-34FA-2734-C049-3FBE365F1B0A}"/>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3AAF0C53-1897-855D-895E-26711C228A65}"/>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A325829C-1767-CE2B-EDF3-CDD7CAF7E710}"/>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68F4CA-0564-4731-81D0-005B142F24DE}" type="slidenum">
              <a:t>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65997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F7E05-F8E7-440F-5957-6223DB53D48B}"/>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0885A06E-1265-1B62-B26B-A07451817D10}"/>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27D57793-5028-B7FF-F5A6-5B6652E2868D}"/>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427E1A-F9BA-4259-AB67-5BC3BF6A1F17}"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64268-3D65-CE95-16F4-DA6625CFB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D092E-4ECE-6718-1683-47E3809B4D60}"/>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7B8D6CBD-51E9-9B0A-B22D-F38195E154A1}"/>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1BEBE65B-8E75-A5D9-9B99-E4976AED9B59}"/>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427E1A-F9BA-4259-AB67-5BC3BF6A1F17}" type="slidenum">
              <a:t>9</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9972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3FECE-DCB9-D927-29FD-46ED702154AC}"/>
              </a:ext>
            </a:extLst>
          </p:cNvPr>
          <p:cNvSpPr>
            <a:spLocks noGrp="1" noRot="1" noChangeAspect="1"/>
          </p:cNvSpPr>
          <p:nvPr>
            <p:ph type="sldImg"/>
          </p:nvPr>
        </p:nvSpPr>
        <p:spPr>
          <a:xfrm>
            <a:off x="409575" y="700088"/>
            <a:ext cx="6203950" cy="3489325"/>
          </a:xfrm>
        </p:spPr>
      </p:sp>
      <p:sp>
        <p:nvSpPr>
          <p:cNvPr id="3" name="Notes Placeholder 2">
            <a:extLst>
              <a:ext uri="{FF2B5EF4-FFF2-40B4-BE49-F238E27FC236}">
                <a16:creationId xmlns:a16="http://schemas.microsoft.com/office/drawing/2014/main" id="{A8FE339B-1D5B-E60A-F2CA-13DC2F7F2BC6}"/>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7E5D94A6-F45A-9856-BC28-6E01C4AD0207}"/>
              </a:ext>
            </a:extLst>
          </p:cNvPr>
          <p:cNvSpPr txBox="1"/>
          <p:nvPr/>
        </p:nvSpPr>
        <p:spPr>
          <a:xfrm>
            <a:off x="3978133" y="8842028"/>
            <a:ext cx="3043342" cy="465457"/>
          </a:xfrm>
          <a:prstGeom prst="rect">
            <a:avLst/>
          </a:prstGeom>
          <a:noFill/>
          <a:ln cap="flat">
            <a:noFill/>
          </a:ln>
        </p:spPr>
        <p:txBody>
          <a:bodyPr vert="horz" wrap="square" lIns="93296" tIns="46652" rIns="93296" bIns="46652"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EA5D23-8D85-4510-AA1C-D9DBE282ACF5}"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2.bin"/><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3.bin"/><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4.bin"/><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5.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6.bin"/><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7.bin"/><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8.bin"/><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9.bin"/><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0.bin"/><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8.xml"/><Relationship Id="rId4" Type="http://schemas.openxmlformats.org/officeDocument/2006/relationships/image" Target="../media/image26.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7.bin"/><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4.bin"/><Relationship Id="rId1" Type="http://schemas.openxmlformats.org/officeDocument/2006/relationships/slideMaster" Target="../slideMasters/slideMaster9.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4.bin"/><Relationship Id="rId1" Type="http://schemas.openxmlformats.org/officeDocument/2006/relationships/slideMaster" Target="../slideMasters/slideMaster9.xml"/><Relationship Id="rId4" Type="http://schemas.openxmlformats.org/officeDocument/2006/relationships/image" Target="../media/image40.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6.bin"/><Relationship Id="rId1" Type="http://schemas.openxmlformats.org/officeDocument/2006/relationships/slideMaster" Target="../slideMasters/slideMaster9.xml"/><Relationship Id="rId4" Type="http://schemas.openxmlformats.org/officeDocument/2006/relationships/image" Target="../media/image40.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8.bin"/><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1.bin"/><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2.bin"/><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3.bin"/><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4.bin"/><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5.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6.bin"/><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7.bin"/><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8.bin"/><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9.bin"/><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0.bin"/><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0.bin"/><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D3161-4ED8-6951-C49C-3E67E2ED229F}"/>
              </a:ext>
            </a:extLst>
          </p:cNvPr>
          <p:cNvSpPr txBox="1"/>
          <p:nvPr/>
        </p:nvSpPr>
        <p:spPr>
          <a:xfrm>
            <a:off x="6097795" y="6476329"/>
            <a:ext cx="6094201" cy="307777"/>
          </a:xfrm>
          <a:prstGeom prst="rect">
            <a:avLst/>
          </a:prstGeom>
          <a:noFill/>
          <a:ln cap="flat">
            <a:noFill/>
          </a:ln>
        </p:spPr>
        <p:txBody>
          <a:bodyPr vert="horz" wrap="square" lIns="91440" tIns="45720" rIns="91440" bIns="45720" anchor="t" anchorCtr="0" compatLnSpc="1">
            <a:spAutoFit/>
          </a:bodyPr>
          <a:lstStyle/>
          <a:p>
            <a:pPr marL="9528" marR="0" lvl="0" indent="0" algn="r"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1400" b="1" i="1" u="none" strike="noStrike" kern="0" cap="none" spc="0" baseline="0">
                <a:solidFill>
                  <a:srgbClr val="FFFFFF"/>
                </a:solidFill>
                <a:uFillTx/>
                <a:latin typeface="Arial"/>
                <a:cs typeface="Arial"/>
              </a:rPr>
              <a:t>Confidential &amp; for policy development purposes only</a:t>
            </a:r>
            <a:endParaRPr lang="en-US" sz="1400" b="1" i="1" u="none" strike="noStrike" kern="1200" cap="none" spc="0" baseline="0">
              <a:solidFill>
                <a:srgbClr val="FFFFFF"/>
              </a:solidFill>
              <a:uFillTx/>
              <a:latin typeface="Verdana"/>
              <a:cs typeface="Arial"/>
            </a:endParaRPr>
          </a:p>
        </p:txBody>
      </p:sp>
    </p:spTree>
    <p:extLst>
      <p:ext uri="{BB962C8B-B14F-4D97-AF65-F5344CB8AC3E}">
        <p14:creationId xmlns:p14="http://schemas.microsoft.com/office/powerpoint/2010/main" val="34687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ht | 1 Line Title">
    <p:bg>
      <p:bgPr>
        <a:solidFill>
          <a:srgbClr val="F2F2F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015F4CC-367F-19C1-33F4-CC67A4A9967C}"/>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1305127F-CA3F-BC2B-DE8F-A92240E29800}"/>
              </a:ext>
            </a:extLst>
          </p:cNvPr>
          <p:cNvSpPr txBox="1">
            <a:spLocks noGrp="1"/>
          </p:cNvSpPr>
          <p:nvPr>
            <p:ph type="title"/>
          </p:nvPr>
        </p:nvSpPr>
        <p:spPr/>
        <p:txBody>
          <a:bodyPr/>
          <a:lstStyle>
            <a:lvl1pPr>
              <a:defRPr/>
            </a:lvl1pPr>
          </a:lstStyle>
          <a:p>
            <a:pPr lvl="0"/>
            <a:r>
              <a:rPr lang="en-US"/>
              <a:t>Click to edit master title style</a:t>
            </a:r>
          </a:p>
        </p:txBody>
      </p:sp>
      <p:sp>
        <p:nvSpPr>
          <p:cNvPr id="4" name="Tijdelijke aanduiding voor voettekst 4">
            <a:extLst>
              <a:ext uri="{FF2B5EF4-FFF2-40B4-BE49-F238E27FC236}">
                <a16:creationId xmlns:a16="http://schemas.microsoft.com/office/drawing/2014/main" id="{54E4E992-5266-5773-CF89-68D86EE66391}"/>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5" name="Slide Number Placeholder 4">
            <a:extLst>
              <a:ext uri="{FF2B5EF4-FFF2-40B4-BE49-F238E27FC236}">
                <a16:creationId xmlns:a16="http://schemas.microsoft.com/office/drawing/2014/main" id="{6D5D6E53-C0DA-159A-B108-EC6B43571F42}"/>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CFDC2D3B-2951-4B38-838D-E0433B9C3029}" type="slidenum">
              <a:t>‹#›</a:t>
            </a:fld>
            <a:endParaRPr lang="en-US"/>
          </a:p>
        </p:txBody>
      </p:sp>
    </p:spTree>
    <p:extLst>
      <p:ext uri="{BB962C8B-B14F-4D97-AF65-F5344CB8AC3E}">
        <p14:creationId xmlns:p14="http://schemas.microsoft.com/office/powerpoint/2010/main" val="13458318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AAA35B-284D-BA13-1B0A-B1CD1CD801B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65AAA35B-284D-BA13-1B0A-B1CD1CD801B2}"/>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7">
            <a:extLst>
              <a:ext uri="{FF2B5EF4-FFF2-40B4-BE49-F238E27FC236}">
                <a16:creationId xmlns:a16="http://schemas.microsoft.com/office/drawing/2014/main" id="{D98252DF-78FB-8503-A3B3-9C208BAEFB5F}"/>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2">
            <a:extLst>
              <a:ext uri="{FF2B5EF4-FFF2-40B4-BE49-F238E27FC236}">
                <a16:creationId xmlns:a16="http://schemas.microsoft.com/office/drawing/2014/main" id="{84146D8B-0229-55F5-B1D1-53283E88AF1B}"/>
              </a:ext>
            </a:extLst>
          </p:cNvPr>
          <p:cNvSpPr txBox="1">
            <a:spLocks noGrp="1"/>
          </p:cNvSpPr>
          <p:nvPr>
            <p:ph type="dt" sz="half" idx="7"/>
          </p:nvPr>
        </p:nvSpPr>
        <p:spPr/>
        <p:txBody>
          <a:bodyPr/>
          <a:lstStyle>
            <a:lvl1pPr>
              <a:defRPr/>
            </a:lvl1pPr>
          </a:lstStyle>
          <a:p>
            <a:pPr lvl="0"/>
            <a:endParaRPr lang="en-US"/>
          </a:p>
        </p:txBody>
      </p:sp>
      <p:sp>
        <p:nvSpPr>
          <p:cNvPr id="5" name="Title 1">
            <a:extLst>
              <a:ext uri="{FF2B5EF4-FFF2-40B4-BE49-F238E27FC236}">
                <a16:creationId xmlns:a16="http://schemas.microsoft.com/office/drawing/2014/main" id="{691A9100-7144-2092-FF75-7009288AE2EC}"/>
              </a:ext>
            </a:extLst>
          </p:cNvPr>
          <p:cNvSpPr txBox="1">
            <a:spLocks noGrp="1"/>
          </p:cNvSpPr>
          <p:nvPr>
            <p:ph type="title"/>
          </p:nvPr>
        </p:nvSpPr>
        <p:spPr>
          <a:xfrm>
            <a:off x="630003" y="1544275"/>
            <a:ext cx="3452399" cy="1495793"/>
          </a:xfrm>
        </p:spPr>
        <p:txBody>
          <a:bodyPr rIns="320040" anchor="b"/>
          <a:lstStyle>
            <a:lvl1pPr>
              <a:defRPr sz="3400"/>
            </a:lvl1pPr>
          </a:lstStyle>
          <a:p>
            <a:pPr lvl="0"/>
            <a:r>
              <a:rPr lang="en-US"/>
              <a:t>Click to add title</a:t>
            </a:r>
          </a:p>
        </p:txBody>
      </p:sp>
      <p:sp>
        <p:nvSpPr>
          <p:cNvPr id="6" name="Copyright" hidden="1">
            <a:extLst>
              <a:ext uri="{FF2B5EF4-FFF2-40B4-BE49-F238E27FC236}">
                <a16:creationId xmlns:a16="http://schemas.microsoft.com/office/drawing/2014/main" id="{877DB258-EFFE-CCE7-3F17-E2FDC535B5F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67142301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Section header box">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2581475-3329-3CE0-400F-BA36E3398D6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32581475-3329-3CE0-400F-BA36E3398D6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D5EECE8E-D36F-191A-B8E2-202729A19157}"/>
              </a:ext>
            </a:extLst>
          </p:cNvPr>
          <p:cNvSpPr txBox="1">
            <a:spLocks noGrp="1"/>
          </p:cNvSpPr>
          <p:nvPr>
            <p:ph type="title"/>
          </p:nvPr>
        </p:nvSpPr>
        <p:spPr>
          <a:xfrm>
            <a:off x="1284741" y="2668045"/>
            <a:ext cx="9620493" cy="3201021"/>
          </a:xfrm>
          <a:ln w="9528">
            <a:solidFill>
              <a:srgbClr val="002960"/>
            </a:solidFill>
            <a:prstDash val="solid"/>
          </a:ln>
        </p:spPr>
        <p:txBody>
          <a:bodyPr lIns="274320" tIns="274320" rIns="274320" bIns="137160" anchor="b"/>
          <a:lstStyle>
            <a:lvl1pPr>
              <a:lnSpc>
                <a:spcPts val="6000"/>
              </a:lnSpc>
              <a:defRPr sz="5400"/>
            </a:lvl1pPr>
          </a:lstStyle>
          <a:p>
            <a:pPr lvl="0"/>
            <a:r>
              <a:rPr lang="en-US"/>
              <a:t>Click to add big statement text</a:t>
            </a:r>
          </a:p>
        </p:txBody>
      </p:sp>
      <p:sp>
        <p:nvSpPr>
          <p:cNvPr id="4" name="Date Placeholder 2">
            <a:extLst>
              <a:ext uri="{FF2B5EF4-FFF2-40B4-BE49-F238E27FC236}">
                <a16:creationId xmlns:a16="http://schemas.microsoft.com/office/drawing/2014/main" id="{D868656D-0787-59C4-67BD-C01000CE027E}"/>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1509058B-B324-D92A-F2BE-9CEC64DC6B9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58">
            <a:extLst>
              <a:ext uri="{FF2B5EF4-FFF2-40B4-BE49-F238E27FC236}">
                <a16:creationId xmlns:a16="http://schemas.microsoft.com/office/drawing/2014/main" id="{BC826D16-470D-FEB2-A78C-28207A123F36}"/>
              </a:ext>
            </a:extLst>
          </p:cNvPr>
          <p:cNvSpPr/>
          <p:nvPr/>
        </p:nvSpPr>
        <p:spPr>
          <a:xfrm>
            <a:off x="1284741" y="1428128"/>
            <a:ext cx="947675" cy="947675"/>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Slide Number">
            <a:extLst>
              <a:ext uri="{FF2B5EF4-FFF2-40B4-BE49-F238E27FC236}">
                <a16:creationId xmlns:a16="http://schemas.microsoft.com/office/drawing/2014/main" id="{C8DA4588-8C25-36A6-5C7E-F6FC4D97A66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DF266E-C9E7-4BD7-89B3-E66ECEA6C73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36058229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ection header line">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19900B8-9E3A-F470-CA81-F30253B8B60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A19900B8-9E3A-F470-CA81-F30253B8B60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8240D534-9E4F-4BFE-66CA-E4C57FCF938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Title 1">
            <a:extLst>
              <a:ext uri="{FF2B5EF4-FFF2-40B4-BE49-F238E27FC236}">
                <a16:creationId xmlns:a16="http://schemas.microsoft.com/office/drawing/2014/main" id="{A73B187D-FC68-F92D-EA5E-450BA678E5CF}"/>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big statement text</a:t>
            </a:r>
          </a:p>
        </p:txBody>
      </p:sp>
      <p:cxnSp>
        <p:nvCxnSpPr>
          <p:cNvPr id="5" name="Straight Connector 147">
            <a:extLst>
              <a:ext uri="{FF2B5EF4-FFF2-40B4-BE49-F238E27FC236}">
                <a16:creationId xmlns:a16="http://schemas.microsoft.com/office/drawing/2014/main" id="{79E016DB-D206-999C-84BB-8385EF1657CA}"/>
              </a:ext>
            </a:extLst>
          </p:cNvPr>
          <p:cNvCxnSpPr/>
          <p:nvPr/>
        </p:nvCxnSpPr>
        <p:spPr>
          <a:xfrm>
            <a:off x="618902" y="3680011"/>
            <a:ext cx="11576304" cy="0"/>
          </a:xfrm>
          <a:prstGeom prst="straightConnector1">
            <a:avLst/>
          </a:prstGeom>
          <a:noFill/>
          <a:ln w="19046" cap="flat">
            <a:solidFill>
              <a:srgbClr val="002960"/>
            </a:solidFill>
            <a:prstDash val="solid"/>
            <a:miter/>
          </a:ln>
        </p:spPr>
      </p:cxnSp>
      <p:sp>
        <p:nvSpPr>
          <p:cNvPr id="6" name="Slide Number">
            <a:extLst>
              <a:ext uri="{FF2B5EF4-FFF2-40B4-BE49-F238E27FC236}">
                <a16:creationId xmlns:a16="http://schemas.microsoft.com/office/drawing/2014/main" id="{D8A1EA05-3615-C605-2FBA-81330011585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D3CF43-94DB-4A38-8ABD-0B040FEA506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5896927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E1700F5-6115-994F-5E66-D9F4BAE282C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E1700F5-6115-994F-5E66-D9F4BAE282C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AB054FDB-8D58-5CC6-D8C7-981076B2306D}"/>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51886255-A704-3F22-3766-D4F793A18D7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B54D8F6A-DFE4-4E03-EC44-3DA5DF93B5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5">
            <a:extLst>
              <a:ext uri="{FF2B5EF4-FFF2-40B4-BE49-F238E27FC236}">
                <a16:creationId xmlns:a16="http://schemas.microsoft.com/office/drawing/2014/main" id="{4B29084E-17CB-6BE7-5B83-50CBAE1D1DED}"/>
              </a:ext>
            </a:extLst>
          </p:cNvPr>
          <p:cNvSpPr/>
          <p:nvPr/>
        </p:nvSpPr>
        <p:spPr>
          <a:xfrm>
            <a:off x="0" y="0"/>
            <a:ext cx="4079504"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07136837-496F-E32E-B850-CE41D222C441}"/>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404BF95A-7967-B51C-7748-747407E9BB5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7D207F-69CA-485E-8CF8-A4578E53A91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3420492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C1E7C6F-E697-6C7F-0CCE-4434F854E9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6C1E7C6F-E697-6C7F-0CCE-4434F854E94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41C8DCCB-97CA-177C-EEA8-A4C0DC17A488}"/>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2">
            <a:extLst>
              <a:ext uri="{FF2B5EF4-FFF2-40B4-BE49-F238E27FC236}">
                <a16:creationId xmlns:a16="http://schemas.microsoft.com/office/drawing/2014/main" id="{71EFBBBE-F4C6-0B58-BE2F-92E9F28F1502}"/>
              </a:ext>
            </a:extLst>
          </p:cNvPr>
          <p:cNvSpPr/>
          <p:nvPr/>
        </p:nvSpPr>
        <p:spPr>
          <a:xfrm>
            <a:off x="0" y="0"/>
            <a:ext cx="71719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754C229D-1098-6FBC-0ED1-B70089D6E01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B88E5AF1-D953-2AF1-FAC0-C982FA99FC0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3">
            <a:extLst>
              <a:ext uri="{FF2B5EF4-FFF2-40B4-BE49-F238E27FC236}">
                <a16:creationId xmlns:a16="http://schemas.microsoft.com/office/drawing/2014/main" id="{37B61765-3A9A-B5DC-267D-1C154E868A1F}"/>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BC3E5642-228D-0F80-CDD7-15907246DE5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070048-81ED-4DF6-A994-C277D3797DB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55876585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85E967D-FB0C-0A18-D819-6E6D5FB91BE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585E967D-FB0C-0A18-D819-6E6D5FB91BE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D2E2D38D-ADE9-6E74-EA9F-416796B38906}"/>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3A9E0784-BFBA-B4E4-7D40-ED48BB1C03C0}"/>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5" name="Rectangle 12">
            <a:extLst>
              <a:ext uri="{FF2B5EF4-FFF2-40B4-BE49-F238E27FC236}">
                <a16:creationId xmlns:a16="http://schemas.microsoft.com/office/drawing/2014/main" id="{502006A1-63E5-3C51-9F25-62A97C137D0D}"/>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Copyright" hidden="1">
            <a:extLst>
              <a:ext uri="{FF2B5EF4-FFF2-40B4-BE49-F238E27FC236}">
                <a16:creationId xmlns:a16="http://schemas.microsoft.com/office/drawing/2014/main" id="{010FD81A-7DA2-8733-2607-FB0DFDA2F04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7" name="Date Placeholder 1">
            <a:extLst>
              <a:ext uri="{FF2B5EF4-FFF2-40B4-BE49-F238E27FC236}">
                <a16:creationId xmlns:a16="http://schemas.microsoft.com/office/drawing/2014/main" id="{8418805F-E5B2-D463-8B97-6A4D376BBE5A}"/>
              </a:ext>
            </a:extLst>
          </p:cNvPr>
          <p:cNvSpPr txBox="1">
            <a:spLocks noGrp="1"/>
          </p:cNvSpPr>
          <p:nvPr>
            <p:ph type="dt" sz="half" idx="7"/>
          </p:nvPr>
        </p:nvSpPr>
        <p:spPr/>
        <p:txBody>
          <a:bodyPr/>
          <a:lstStyle>
            <a:lvl1pPr>
              <a:defRPr/>
            </a:lvl1pPr>
          </a:lstStyle>
          <a:p>
            <a:pPr lvl="0"/>
            <a:endParaRPr lang="en-US"/>
          </a:p>
        </p:txBody>
      </p:sp>
      <p:sp>
        <p:nvSpPr>
          <p:cNvPr id="8" name="Slide Number">
            <a:extLst>
              <a:ext uri="{FF2B5EF4-FFF2-40B4-BE49-F238E27FC236}">
                <a16:creationId xmlns:a16="http://schemas.microsoft.com/office/drawing/2014/main" id="{9E698268-F025-8FCA-1A18-5987B8752D3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721D17-6C70-42AC-92A9-54BF3FB4359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87707781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3F6EE1C-6428-B72A-9317-8769710B9C9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3F6EE1C-6428-B72A-9317-8769710B9C9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0">
            <a:extLst>
              <a:ext uri="{FF2B5EF4-FFF2-40B4-BE49-F238E27FC236}">
                <a16:creationId xmlns:a16="http://schemas.microsoft.com/office/drawing/2014/main" id="{8EEF44A6-1115-C305-4040-FF4C44F0388F}"/>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1">
            <a:extLst>
              <a:ext uri="{FF2B5EF4-FFF2-40B4-BE49-F238E27FC236}">
                <a16:creationId xmlns:a16="http://schemas.microsoft.com/office/drawing/2014/main" id="{AFCB2FF7-9F02-3F6C-1BB2-D2E7243809C3}"/>
              </a:ext>
            </a:extLst>
          </p:cNvPr>
          <p:cNvSpPr/>
          <p:nvPr/>
        </p:nvSpPr>
        <p:spPr>
          <a:xfrm>
            <a:off x="6096003" y="0"/>
            <a:ext cx="6096003"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4DE33F8A-19CD-5637-18B0-B50491ED01B7}"/>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C4E26233-5296-7B7A-FDA5-1F055E67DB9C}"/>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E3F4DD82-8053-2B79-211F-B75155AC5289}"/>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11B1CCFB-6FF1-E4B3-0A30-087B9634812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A4E136D3-19BF-98C3-2735-1DF299642D1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F611F6-3200-4F24-80E3-F895CAD4B34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02961835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7B3725-5436-29D1-43B6-6CFD6918265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967B3725-5436-29D1-43B6-6CFD6918265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8">
            <a:extLst>
              <a:ext uri="{FF2B5EF4-FFF2-40B4-BE49-F238E27FC236}">
                <a16:creationId xmlns:a16="http://schemas.microsoft.com/office/drawing/2014/main" id="{7D96ED91-B5A0-2919-19C0-D1191BEEE1EC}"/>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9">
            <a:extLst>
              <a:ext uri="{FF2B5EF4-FFF2-40B4-BE49-F238E27FC236}">
                <a16:creationId xmlns:a16="http://schemas.microsoft.com/office/drawing/2014/main" id="{C65B34C3-45C2-9497-C13F-6E6EF37E5192}"/>
              </a:ext>
            </a:extLst>
          </p:cNvPr>
          <p:cNvSpPr/>
          <p:nvPr/>
        </p:nvSpPr>
        <p:spPr>
          <a:xfrm>
            <a:off x="7819546" y="0"/>
            <a:ext cx="43724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F4C348A3-FE89-8EE6-E2EF-72DA3E13C456}"/>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2433D9A1-0C67-C31F-2472-1FF54E64A195}"/>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70D8BD92-A13A-D34C-03BE-9E561F7EBA84}"/>
              </a:ext>
            </a:extLst>
          </p:cNvPr>
          <p:cNvSpPr txBox="1"/>
          <p:nvPr/>
        </p:nvSpPr>
        <p:spPr>
          <a:xfrm rot="16200004">
            <a:off x="9486904" y="3916388"/>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E82F5FC4-45C4-5B34-AA08-E4ECA7B15DA6}"/>
              </a:ext>
            </a:extLst>
          </p:cNvPr>
          <p:cNvSpPr txBox="1">
            <a:spLocks noGrp="1"/>
          </p:cNvSpPr>
          <p:nvPr>
            <p:ph type="title"/>
          </p:nvPr>
        </p:nvSpPr>
        <p:spPr>
          <a:xfrm>
            <a:off x="630003" y="1804650"/>
            <a:ext cx="6247555" cy="3286801"/>
          </a:xfrm>
        </p:spPr>
        <p:txBody>
          <a:bodyPr anchor="ctr"/>
          <a:lstStyle>
            <a:lvl1pPr>
              <a:defRPr sz="4400"/>
            </a:lvl1pPr>
          </a:lstStyle>
          <a:p>
            <a:pPr lvl="0"/>
            <a:r>
              <a:rPr lang="en-US"/>
              <a:t>Click to edit title</a:t>
            </a:r>
          </a:p>
        </p:txBody>
      </p:sp>
      <p:sp>
        <p:nvSpPr>
          <p:cNvPr id="9" name="Slide Number">
            <a:extLst>
              <a:ext uri="{FF2B5EF4-FFF2-40B4-BE49-F238E27FC236}">
                <a16:creationId xmlns:a16="http://schemas.microsoft.com/office/drawing/2014/main" id="{E733297C-FC07-FC10-1D2C-F17F9B6FE31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701A307-082A-4A00-8A85-C8A400671C4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891441973"/>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8E4BCAA-CBBE-A04D-B737-809F455BABC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38E4BCAA-CBBE-A04D-B737-809F455BABC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634A0CC2-C424-8A54-CF21-35E26EB82B03}"/>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315F208E-2487-AF6B-6E09-65A78C9E3B6B}"/>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C07C9DBE-C2C7-CC8B-B5BD-60B38B73800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ED65E27C-7711-F7A9-0328-2A5292414B39}"/>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2">
            <a:extLst>
              <a:ext uri="{FF2B5EF4-FFF2-40B4-BE49-F238E27FC236}">
                <a16:creationId xmlns:a16="http://schemas.microsoft.com/office/drawing/2014/main" id="{4AD0EFB2-24B6-BFF3-CF92-D66AB4E68CE6}"/>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0D4699AB-7AA4-8C57-7CE8-917DFC1B522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83EB6C-9D3F-480E-975C-08D8D15F3E9D}"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00746072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6AE27EE-B8C2-7351-3909-DFF28CCC63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B6AE27EE-B8C2-7351-3909-DFF28CCC634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367D6CEA-7863-F3C6-520F-E3CE50D45A7A}"/>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C6EBC479-FAA4-F0AD-E103-F7CB8F3A90A4}"/>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C40F8422-713B-F4F0-B4E9-79412C427B25}"/>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86F2B18C-3385-2458-DC28-DE1E29B5F57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7C5E1CFF-F87A-41BC-8A5C-6E0A732B4F79}"/>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BB7B7CC6-0BD3-083B-64C0-12799C698BF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F20E66-8F31-4F90-8F00-23472F903D6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123315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ght | 2 Line Title">
    <p:bg>
      <p:bgPr>
        <a:solidFill>
          <a:srgbClr val="F2F2F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6099463-7EAA-6213-945F-7F4A6DD6E79A}"/>
              </a:ext>
            </a:extLst>
          </p:cNvPr>
          <p:cNvSpPr txBox="1">
            <a:spLocks noGrp="1"/>
          </p:cNvSpPr>
          <p:nvPr>
            <p:ph idx="4294967295"/>
          </p:nvPr>
        </p:nvSpPr>
        <p:spPr>
          <a:xfrm>
            <a:off x="685800" y="1460662"/>
            <a:ext cx="10820396" cy="448237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4">
            <a:extLst>
              <a:ext uri="{FF2B5EF4-FFF2-40B4-BE49-F238E27FC236}">
                <a16:creationId xmlns:a16="http://schemas.microsoft.com/office/drawing/2014/main" id="{6C48AC76-D2D9-6E14-F5C8-F98224F49741}"/>
              </a:ext>
            </a:extLst>
          </p:cNvPr>
          <p:cNvSpPr txBox="1">
            <a:spLocks noGrp="1"/>
          </p:cNvSpPr>
          <p:nvPr>
            <p:ph type="title"/>
          </p:nvPr>
        </p:nvSpPr>
        <p:spPr>
          <a:xfrm>
            <a:off x="685800" y="484485"/>
            <a:ext cx="10820396" cy="577955"/>
          </a:xfrm>
        </p:spPr>
        <p:txBody>
          <a:bodyPr/>
          <a:lstStyle>
            <a:lvl1pPr>
              <a:defRPr/>
            </a:lvl1pPr>
          </a:lstStyle>
          <a:p>
            <a:pPr lvl="0"/>
            <a:r>
              <a:rPr lang="en-US"/>
              <a:t>This slide has even more space for a two-line title.</a:t>
            </a:r>
            <a:br>
              <a:rPr lang="en-US"/>
            </a:br>
            <a:r>
              <a:rPr lang="en-US"/>
              <a:t>It would take up this much room.</a:t>
            </a:r>
          </a:p>
        </p:txBody>
      </p:sp>
      <p:sp>
        <p:nvSpPr>
          <p:cNvPr id="4" name="Tijdelijke aanduiding voor voettekst 4">
            <a:extLst>
              <a:ext uri="{FF2B5EF4-FFF2-40B4-BE49-F238E27FC236}">
                <a16:creationId xmlns:a16="http://schemas.microsoft.com/office/drawing/2014/main" id="{BEBB1438-E2B9-6AC5-4C29-8A3150C69302}"/>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5" name="Slide Number Placeholder 4">
            <a:extLst>
              <a:ext uri="{FF2B5EF4-FFF2-40B4-BE49-F238E27FC236}">
                <a16:creationId xmlns:a16="http://schemas.microsoft.com/office/drawing/2014/main" id="{B0FA25DD-B623-F39F-8256-346FB648068C}"/>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83C90989-D4FA-40AF-B67F-5FB05D67D535}" type="slidenum">
              <a:t>‹#›</a:t>
            </a:fld>
            <a:endParaRPr lang="en-US"/>
          </a:p>
        </p:txBody>
      </p:sp>
      <p:sp>
        <p:nvSpPr>
          <p:cNvPr id="6" name="Tijdelijke aanduiding voor voettekst 4">
            <a:extLst>
              <a:ext uri="{FF2B5EF4-FFF2-40B4-BE49-F238E27FC236}">
                <a16:creationId xmlns:a16="http://schemas.microsoft.com/office/drawing/2014/main" id="{48C6E9C7-C8C0-A757-5E3E-0B6A252A9ACC}"/>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913173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7967F9BD-9275-07E5-A500-3E58A94C22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2" name="Object 2" hidden="1">
                        <a:extLst>
                          <a:ext uri="{FF2B5EF4-FFF2-40B4-BE49-F238E27FC236}">
                            <a16:creationId xmlns:a16="http://schemas.microsoft.com/office/drawing/2014/main" id="{7967F9BD-9275-07E5-A500-3E58A94C225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6D571BB7-27C6-CD35-4040-BC11CAA4608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0EBD7A67-4EA8-45E8-06CD-CE11CF94B20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480A431F-3360-294F-421D-BCD926EF9384}"/>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11E2C7C2-6B30-8E73-FC7E-D3F5F5925E95}"/>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4">
            <a:extLst>
              <a:ext uri="{FF2B5EF4-FFF2-40B4-BE49-F238E27FC236}">
                <a16:creationId xmlns:a16="http://schemas.microsoft.com/office/drawing/2014/main" id="{E28B4360-7CEC-BC1C-4DAF-A363C43B5397}"/>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5AE98B66-FF1E-BE06-20C9-7A9896DD8AE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D3E298-AC13-4178-A24B-51A3338D39D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34986885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1974451-1DE2-1957-8164-2AABC571B20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F1974451-1DE2-1957-8164-2AABC571B20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3994B2B6-1042-7608-574A-2D93FC952AF6}"/>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96AC5113-D7B7-CBF2-A7EF-843E2C15559B}"/>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2AAAF729-6B89-6A7F-F631-884859EC85F4}"/>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60D8EAF9-06F5-187A-5672-9CA4DC8A00F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23E2666C-2EBC-2879-AB20-7D769BFC33E1}"/>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1723AD93-0196-5ADC-130E-8931BBD7615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BC0B39-17BA-42D8-9656-D7C9FE1347E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27630377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3A198E7-9568-413C-D9ED-9F5593EDE69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73A198E7-9568-413C-D9ED-9F5593EDE69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A88577BE-5912-9564-0749-733E4FE2639D}"/>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CDE9A71-DF48-4164-82B9-17C59BEBFF3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8">
            <a:extLst>
              <a:ext uri="{FF2B5EF4-FFF2-40B4-BE49-F238E27FC236}">
                <a16:creationId xmlns:a16="http://schemas.microsoft.com/office/drawing/2014/main" id="{3DE7F3DA-21A6-52B0-53A7-9246EAC5FB93}"/>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2">
            <a:extLst>
              <a:ext uri="{FF2B5EF4-FFF2-40B4-BE49-F238E27FC236}">
                <a16:creationId xmlns:a16="http://schemas.microsoft.com/office/drawing/2014/main" id="{A04C0C1F-F574-E5C6-3A95-4253FB72C750}"/>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pic>
        <p:nvPicPr>
          <p:cNvPr id="7" name="Picture 8">
            <a:extLst>
              <a:ext uri="{FF2B5EF4-FFF2-40B4-BE49-F238E27FC236}">
                <a16:creationId xmlns:a16="http://schemas.microsoft.com/office/drawing/2014/main" id="{1F810630-53CE-FD31-2F26-7BAD48CABDB6}"/>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83382AD1-2D67-9366-8112-9BB196BA6CE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F06846-0291-4C60-88B4-987C1A56EF4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45710468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FE80240-E188-8173-0CCD-F1E0D5C964E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FE80240-E188-8173-0CCD-F1E0D5C964E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2F3E7C08-FFF8-1125-8984-393895935587}"/>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F94B138A-92F8-6F96-7A2E-889F9F1FF2D9}"/>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79E77643-F2E0-52EE-EDAB-D452B3F55120}"/>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6419B138-1D4E-924E-748D-31170A9C0B4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C2F89909-876A-1751-C79C-352055FB0FC8}"/>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6E9EC875-FE68-F194-F391-F9C3371240C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A93E9B-6B83-43AB-9DB0-51798E4BFE1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347092057"/>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A9E75EC-1E81-6A44-BD2E-F45276F69D9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AA9E75EC-1E81-6A44-BD2E-F45276F69D9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C637DE40-EF1C-A1C2-085A-A6BB5A0D8D47}"/>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27A3225E-65FB-50AF-C4C3-788892E8FF06}"/>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AA7D3C70-9834-AD27-D647-E0317E2D49D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3">
            <a:extLst>
              <a:ext uri="{FF2B5EF4-FFF2-40B4-BE49-F238E27FC236}">
                <a16:creationId xmlns:a16="http://schemas.microsoft.com/office/drawing/2014/main" id="{D4851414-D08A-6BC1-5A20-7F34F72718C3}"/>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pic>
        <p:nvPicPr>
          <p:cNvPr id="7" name="Picture 15">
            <a:extLst>
              <a:ext uri="{FF2B5EF4-FFF2-40B4-BE49-F238E27FC236}">
                <a16:creationId xmlns:a16="http://schemas.microsoft.com/office/drawing/2014/main" id="{9BC08CB5-CD4F-C246-FCC2-17D281B39909}"/>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3D5546D3-FCA0-196E-0EEE-063A04C7FFB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E68083-11AD-420F-920B-AE0450B7457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20068245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EA8D98C-D697-C977-77D9-D5D3CEFDD23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EA8D98C-D697-C977-77D9-D5D3CEFDD23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B1F2BE81-FAAB-AACD-5E64-C7A442A6F6D2}"/>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3">
            <a:extLst>
              <a:ext uri="{FF2B5EF4-FFF2-40B4-BE49-F238E27FC236}">
                <a16:creationId xmlns:a16="http://schemas.microsoft.com/office/drawing/2014/main" id="{8704F692-888B-874C-62CE-906FF45815F1}"/>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B046257B-9754-2042-B09A-4C81461EDAF9}"/>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F55573D6-1FE5-71FE-4531-BC20794A947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C28D754C-B817-D599-2E29-5C39FE06ED8C}"/>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D23EEEF9-07A5-2BFB-DC0A-D23F4DC3530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7BC545-DC2A-4323-970A-FC8447FB725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15467748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B5629A-E7AF-CC06-2A6C-F7DD97BA1D5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9B5629A-E7AF-CC06-2A6C-F7DD97BA1D5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7D8FB48B-5DCD-DA03-C19E-3F2D3206786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D8A9B88-C987-649E-80EC-1BF2F1EA804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6AB67941-F7EF-5304-13EC-A3282A62CD06}"/>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ADC09B49-A820-B30A-0A46-1924B5DBEF3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567090-EA07-4BEB-BDCF-42D689D5D5D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37882047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3AE2018-8711-D398-15EA-3885E30E30D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13AE2018-8711-D398-15EA-3885E30E30D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26E5614B-A991-0F01-4FAC-28AF862F5135}"/>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B393B0F7-59B9-FCEF-E7EE-C08507BA1D0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2B51899A-2559-9FA5-1FEB-8CAE378BAAFF}"/>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E32EFED6-32EB-3D69-8AE4-AD1A382A140C}"/>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80293303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783B5B8-7C60-AC2F-02E4-2D9237A8543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2" name="Object 1" hidden="1">
                        <a:extLst>
                          <a:ext uri="{FF2B5EF4-FFF2-40B4-BE49-F238E27FC236}">
                            <a16:creationId xmlns:a16="http://schemas.microsoft.com/office/drawing/2014/main" id="{2783B5B8-7C60-AC2F-02E4-2D9237A8543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6">
            <a:extLst>
              <a:ext uri="{FF2B5EF4-FFF2-40B4-BE49-F238E27FC236}">
                <a16:creationId xmlns:a16="http://schemas.microsoft.com/office/drawing/2014/main" id="{5824DD58-2926-8B00-129A-76AE14665E67}"/>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4" name="Freeform 58">
            <a:extLst>
              <a:ext uri="{FF2B5EF4-FFF2-40B4-BE49-F238E27FC236}">
                <a16:creationId xmlns:a16="http://schemas.microsoft.com/office/drawing/2014/main" id="{BBBF2A84-C349-F732-ABEC-63C77C53EE54}"/>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5" name="Slide Number">
            <a:extLst>
              <a:ext uri="{FF2B5EF4-FFF2-40B4-BE49-F238E27FC236}">
                <a16:creationId xmlns:a16="http://schemas.microsoft.com/office/drawing/2014/main" id="{754C3354-3C17-C26A-BE17-A0E73529BC3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D58C3B-A27E-44B7-A398-F4F77B44BEF4}"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2145617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B7FE3F4-8DC8-422A-7115-D8703844615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B7FE3F4-8DC8-422A-7115-D8703844615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11EA3E88-37FF-8910-B89F-FACC107E734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197A435F-AA77-BAA9-E5B9-F416DA7234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3">
            <a:extLst>
              <a:ext uri="{FF2B5EF4-FFF2-40B4-BE49-F238E27FC236}">
                <a16:creationId xmlns:a16="http://schemas.microsoft.com/office/drawing/2014/main" id="{0D5D6FBC-FCF5-C098-C9E0-944CBA393755}"/>
              </a:ext>
            </a:extLst>
          </p:cNvPr>
          <p:cNvSpPr txBox="1">
            <a:spLocks noGrp="1"/>
          </p:cNvSpPr>
          <p:nvPr>
            <p:ph type="title"/>
          </p:nvPr>
        </p:nvSpPr>
        <p:spPr>
          <a:xfrm>
            <a:off x="630003" y="622797"/>
            <a:ext cx="10933352" cy="523219"/>
          </a:xfrm>
        </p:spPr>
        <p:txBody>
          <a:bodyPr/>
          <a:lstStyle>
            <a:lvl1pPr>
              <a:defRPr sz="3400">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2CAEDBF7-5B1B-C9EE-25AE-B862833483F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F8A99C-F475-44DE-837B-3DF44D96CA08}"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15580789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ght | 50/50 Text &amp; Image">
    <p:bg>
      <p:bgPr>
        <a:solidFill>
          <a:srgbClr val="F2F2F2"/>
        </a:solidFill>
        <a:effectLst/>
      </p:bgPr>
    </p:bg>
    <p:spTree>
      <p:nvGrpSpPr>
        <p:cNvPr id="1" name=""/>
        <p:cNvGrpSpPr/>
        <p:nvPr/>
      </p:nvGrpSpPr>
      <p:grpSpPr>
        <a:xfrm>
          <a:off x="0" y="0"/>
          <a:ext cx="0" cy="0"/>
          <a:chOff x="0" y="0"/>
          <a:chExt cx="0" cy="0"/>
        </a:xfrm>
      </p:grpSpPr>
      <p:sp>
        <p:nvSpPr>
          <p:cNvPr id="2" name="Tijdelijke aanduiding voor afbeelding 20">
            <a:extLst>
              <a:ext uri="{FF2B5EF4-FFF2-40B4-BE49-F238E27FC236}">
                <a16:creationId xmlns:a16="http://schemas.microsoft.com/office/drawing/2014/main" id="{77FBCB65-E632-B5A1-9DDF-8D901359BEC2}"/>
              </a:ext>
            </a:extLst>
          </p:cNvPr>
          <p:cNvSpPr txBox="1">
            <a:spLocks noGrp="1"/>
          </p:cNvSpPr>
          <p:nvPr>
            <p:ph type="pic" idx="4294967295"/>
          </p:nvPr>
        </p:nvSpPr>
        <p:spPr>
          <a:xfrm>
            <a:off x="6096003" y="114300"/>
            <a:ext cx="5980176" cy="6629400"/>
          </a:xfrm>
          <a:solidFill>
            <a:srgbClr val="DADADA"/>
          </a:solidFill>
        </p:spPr>
        <p:txBody>
          <a:bodyPr anchor="ctr" anchorCtr="1"/>
          <a:lstStyle>
            <a:lvl1pPr algn="ctr">
              <a:defRPr>
                <a:solidFill>
                  <a:srgbClr val="14558F"/>
                </a:solidFill>
              </a:defRPr>
            </a:lvl1pPr>
          </a:lstStyle>
          <a:p>
            <a:pPr lvl="0"/>
            <a:r>
              <a:rPr lang="en-US"/>
              <a:t>Select this frame &gt; Go to the tab ‘Insert &gt;</a:t>
            </a:r>
            <a:br>
              <a:rPr lang="en-US"/>
            </a:br>
            <a:r>
              <a:rPr lang="en-US"/>
              <a:t>Click on ‘Picture’ &gt; Choose preferred image &gt;</a:t>
            </a:r>
            <a:br>
              <a:rPr lang="en-US"/>
            </a:br>
            <a:r>
              <a:rPr lang="en-US"/>
              <a:t>Click on ‘Insert’</a:t>
            </a:r>
          </a:p>
        </p:txBody>
      </p:sp>
      <p:sp>
        <p:nvSpPr>
          <p:cNvPr id="3" name="Text Placeholder 4">
            <a:extLst>
              <a:ext uri="{FF2B5EF4-FFF2-40B4-BE49-F238E27FC236}">
                <a16:creationId xmlns:a16="http://schemas.microsoft.com/office/drawing/2014/main" id="{CE83ED64-CCA3-DB77-389E-8191F3DBD820}"/>
              </a:ext>
            </a:extLst>
          </p:cNvPr>
          <p:cNvSpPr txBox="1">
            <a:spLocks noGrp="1"/>
          </p:cNvSpPr>
          <p:nvPr>
            <p:ph idx="4294967295"/>
          </p:nvPr>
        </p:nvSpPr>
        <p:spPr>
          <a:xfrm>
            <a:off x="685800" y="1142113"/>
            <a:ext cx="4724403" cy="480092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2">
            <a:extLst>
              <a:ext uri="{FF2B5EF4-FFF2-40B4-BE49-F238E27FC236}">
                <a16:creationId xmlns:a16="http://schemas.microsoft.com/office/drawing/2014/main" id="{EF5547D5-C87C-6B81-9EB0-EFD4A8C77016}"/>
              </a:ext>
            </a:extLst>
          </p:cNvPr>
          <p:cNvSpPr txBox="1">
            <a:spLocks noGrp="1"/>
          </p:cNvSpPr>
          <p:nvPr>
            <p:ph type="title"/>
          </p:nvPr>
        </p:nvSpPr>
        <p:spPr>
          <a:xfrm>
            <a:off x="685800" y="484485"/>
            <a:ext cx="4724393" cy="288977"/>
          </a:xfrm>
        </p:spPr>
        <p:txBody>
          <a:bodyPr/>
          <a:lstStyle>
            <a:lvl1pPr>
              <a:defRPr/>
            </a:lvl1pPr>
          </a:lstStyle>
          <a:p>
            <a:pPr lvl="0"/>
            <a:r>
              <a:rPr lang="en-US"/>
              <a:t>Click to edit master title style</a:t>
            </a:r>
          </a:p>
        </p:txBody>
      </p:sp>
      <p:sp>
        <p:nvSpPr>
          <p:cNvPr id="5" name="Tijdelijke aanduiding voor voettekst 4">
            <a:extLst>
              <a:ext uri="{FF2B5EF4-FFF2-40B4-BE49-F238E27FC236}">
                <a16:creationId xmlns:a16="http://schemas.microsoft.com/office/drawing/2014/main" id="{7A8E4E24-DC1F-9B2F-7DA5-13BF069D55D6}"/>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6" name="Slide Number Placeholder 4">
            <a:extLst>
              <a:ext uri="{FF2B5EF4-FFF2-40B4-BE49-F238E27FC236}">
                <a16:creationId xmlns:a16="http://schemas.microsoft.com/office/drawing/2014/main" id="{CC1758CA-45B2-4B92-0E8A-0F71F1B5EC2A}"/>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E571B957-0777-46E2-85D2-6D208AA31497}" type="slidenum">
              <a:t>‹#›</a:t>
            </a:fld>
            <a:endParaRPr lang="en-US"/>
          </a:p>
        </p:txBody>
      </p:sp>
      <p:sp>
        <p:nvSpPr>
          <p:cNvPr id="7" name="Tijdelijke aanduiding voor voettekst 4">
            <a:extLst>
              <a:ext uri="{FF2B5EF4-FFF2-40B4-BE49-F238E27FC236}">
                <a16:creationId xmlns:a16="http://schemas.microsoft.com/office/drawing/2014/main" id="{CC88B0DD-2A72-220E-90C5-B149373A846C}"/>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51051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0979F00-73B9-2F95-A85C-09852DA9BEE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60979F00-73B9-2F95-A85C-09852DA9BEE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1A1D2F33-999F-B36F-16FA-B1025DEA4716}"/>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2E5D110D-8AF0-11B6-B74C-108CDA12B7B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275438537"/>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8B647D4-B722-DF52-A051-BA0D06FA9F6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8B647D4-B722-DF52-A051-BA0D06FA9F6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FC5FBFBB-DDBA-2ADA-3F52-2FB5760D708C}"/>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1F2563DE-93DB-8146-F3E2-F7FAEF82EDA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D959491C-7FA2-B7B7-BFCA-D7FA430D902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7EB9D4-DC52-4FD5-B4D2-D2C0A31C6ADD}"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03648965"/>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340E13F-1196-4295-99F6-81EC0407077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340E13F-1196-4295-99F6-81EC0407077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3009BEF6-0C14-5F63-21AE-14DF73E767CA}"/>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6F92A6D3-E77F-63A8-5856-C1EEBF926FB9}"/>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5A427502-5511-E553-8FC4-33E0693E9F96}"/>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1">
            <a:extLst>
              <a:ext uri="{FF2B5EF4-FFF2-40B4-BE49-F238E27FC236}">
                <a16:creationId xmlns:a16="http://schemas.microsoft.com/office/drawing/2014/main" id="{AE3F2BE6-7E8D-AD75-1322-62BD5AACA1FE}"/>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0C954181-C911-2B27-3D39-B3DF5A5CCE4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3012085296"/>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234F09-C42D-7A50-DCA2-BC0D80400F6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1" hidden="1">
                        <a:extLst>
                          <a:ext uri="{FF2B5EF4-FFF2-40B4-BE49-F238E27FC236}">
                            <a16:creationId xmlns:a16="http://schemas.microsoft.com/office/drawing/2014/main" id="{8F234F09-C42D-7A50-DCA2-BC0D80400F6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2BCEA5D0-EF22-3BF9-C725-976933EAE46A}"/>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C1D416D9-1861-771C-5B8A-011C8A85A5F3}"/>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778206AF-9D75-693B-7F8E-B4EF48F004F7}"/>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F57A85F6-89CD-D2A7-5A52-49783FF52E76}"/>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ED3C4F42-158B-7DC3-E944-3F0667527AE9}"/>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40CC7061-B39F-C32C-D0F1-82A07A6254A0}"/>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4B2A3472-0DA4-C5BB-6E96-6E4165DD6E01}"/>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Tree>
    <p:extLst>
      <p:ext uri="{BB962C8B-B14F-4D97-AF65-F5344CB8AC3E}">
        <p14:creationId xmlns:p14="http://schemas.microsoft.com/office/powerpoint/2010/main" val="185219545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C6F8A01-AFA7-AAFE-4C10-6B4F711F08D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C6F8A01-AFA7-AAFE-4C10-6B4F711F08D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374E56C5-4ABC-3DCB-6B0D-6AC476856A28}"/>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35AAC86F-859E-3600-6815-6EAB15C041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4">
            <a:extLst>
              <a:ext uri="{FF2B5EF4-FFF2-40B4-BE49-F238E27FC236}">
                <a16:creationId xmlns:a16="http://schemas.microsoft.com/office/drawing/2014/main" id="{737A03EA-A8A1-D5F5-971F-0A25937AE927}"/>
              </a:ext>
            </a:extLst>
          </p:cNvPr>
          <p:cNvGrpSpPr/>
          <p:nvPr/>
        </p:nvGrpSpPr>
        <p:grpSpPr>
          <a:xfrm>
            <a:off x="-603" y="0"/>
            <a:ext cx="12193806" cy="6858000"/>
            <a:chOff x="-603" y="0"/>
            <a:chExt cx="12193806" cy="6858000"/>
          </a:xfrm>
        </p:grpSpPr>
        <p:sp>
          <p:nvSpPr>
            <p:cNvPr id="6" name="Freeform: Shape 92">
              <a:extLst>
                <a:ext uri="{FF2B5EF4-FFF2-40B4-BE49-F238E27FC236}">
                  <a16:creationId xmlns:a16="http://schemas.microsoft.com/office/drawing/2014/main" id="{CA95529C-0641-7627-768A-2EF6CDC6BA66}"/>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93">
              <a:extLst>
                <a:ext uri="{FF2B5EF4-FFF2-40B4-BE49-F238E27FC236}">
                  <a16:creationId xmlns:a16="http://schemas.microsoft.com/office/drawing/2014/main" id="{CE4952F4-0835-0262-E42E-D1314C27B0D2}"/>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94">
              <a:extLst>
                <a:ext uri="{FF2B5EF4-FFF2-40B4-BE49-F238E27FC236}">
                  <a16:creationId xmlns:a16="http://schemas.microsoft.com/office/drawing/2014/main" id="{525BD74A-7FBE-53B7-D1BB-E8259D1CADD0}"/>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95">
              <a:extLst>
                <a:ext uri="{FF2B5EF4-FFF2-40B4-BE49-F238E27FC236}">
                  <a16:creationId xmlns:a16="http://schemas.microsoft.com/office/drawing/2014/main" id="{23F81542-482C-8EEF-267B-65602FABA6ED}"/>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96">
              <a:extLst>
                <a:ext uri="{FF2B5EF4-FFF2-40B4-BE49-F238E27FC236}">
                  <a16:creationId xmlns:a16="http://schemas.microsoft.com/office/drawing/2014/main" id="{8CFD81D2-E11D-F8EB-FED8-4D1D2D0279D1}"/>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97">
              <a:extLst>
                <a:ext uri="{FF2B5EF4-FFF2-40B4-BE49-F238E27FC236}">
                  <a16:creationId xmlns:a16="http://schemas.microsoft.com/office/drawing/2014/main" id="{B3C2E544-CBE6-1793-DD4C-ED9C856B1E29}"/>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98">
              <a:extLst>
                <a:ext uri="{FF2B5EF4-FFF2-40B4-BE49-F238E27FC236}">
                  <a16:creationId xmlns:a16="http://schemas.microsoft.com/office/drawing/2014/main" id="{410F773E-92D3-3F44-DD4E-21F39E7F3B17}"/>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99">
              <a:extLst>
                <a:ext uri="{FF2B5EF4-FFF2-40B4-BE49-F238E27FC236}">
                  <a16:creationId xmlns:a16="http://schemas.microsoft.com/office/drawing/2014/main" id="{7B9F7C6A-D765-9161-8DAF-8CCCDD2104AC}"/>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100">
              <a:extLst>
                <a:ext uri="{FF2B5EF4-FFF2-40B4-BE49-F238E27FC236}">
                  <a16:creationId xmlns:a16="http://schemas.microsoft.com/office/drawing/2014/main" id="{8C35DD56-4174-A662-145E-C0F24BE1F196}"/>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101">
              <a:extLst>
                <a:ext uri="{FF2B5EF4-FFF2-40B4-BE49-F238E27FC236}">
                  <a16:creationId xmlns:a16="http://schemas.microsoft.com/office/drawing/2014/main" id="{EE804023-9A6D-0970-B94D-D354423B1158}"/>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102">
              <a:extLst>
                <a:ext uri="{FF2B5EF4-FFF2-40B4-BE49-F238E27FC236}">
                  <a16:creationId xmlns:a16="http://schemas.microsoft.com/office/drawing/2014/main" id="{5A7BA731-D18F-44CC-FE53-6CFCDF2A146A}"/>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103">
              <a:extLst>
                <a:ext uri="{FF2B5EF4-FFF2-40B4-BE49-F238E27FC236}">
                  <a16:creationId xmlns:a16="http://schemas.microsoft.com/office/drawing/2014/main" id="{4D442444-DDC4-DC88-31D1-026A08654AEC}"/>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104">
              <a:extLst>
                <a:ext uri="{FF2B5EF4-FFF2-40B4-BE49-F238E27FC236}">
                  <a16:creationId xmlns:a16="http://schemas.microsoft.com/office/drawing/2014/main" id="{0870AA56-8F67-F02F-A89F-D0D74DAB2789}"/>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105">
              <a:extLst>
                <a:ext uri="{FF2B5EF4-FFF2-40B4-BE49-F238E27FC236}">
                  <a16:creationId xmlns:a16="http://schemas.microsoft.com/office/drawing/2014/main" id="{1C30265C-EA30-4147-98AA-93648307DE02}"/>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106">
              <a:extLst>
                <a:ext uri="{FF2B5EF4-FFF2-40B4-BE49-F238E27FC236}">
                  <a16:creationId xmlns:a16="http://schemas.microsoft.com/office/drawing/2014/main" id="{3F10ADF8-43B1-E6ED-D042-FD07019EE1B6}"/>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107">
              <a:extLst>
                <a:ext uri="{FF2B5EF4-FFF2-40B4-BE49-F238E27FC236}">
                  <a16:creationId xmlns:a16="http://schemas.microsoft.com/office/drawing/2014/main" id="{6F4771CD-2C50-BF0A-DDED-2BCE5C310EA5}"/>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108">
              <a:extLst>
                <a:ext uri="{FF2B5EF4-FFF2-40B4-BE49-F238E27FC236}">
                  <a16:creationId xmlns:a16="http://schemas.microsoft.com/office/drawing/2014/main" id="{B90622CD-5022-939D-FE77-A5440B4B427C}"/>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109">
              <a:extLst>
                <a:ext uri="{FF2B5EF4-FFF2-40B4-BE49-F238E27FC236}">
                  <a16:creationId xmlns:a16="http://schemas.microsoft.com/office/drawing/2014/main" id="{599CC3DD-41C4-AD00-FCD0-9A2C809EB652}"/>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110">
              <a:extLst>
                <a:ext uri="{FF2B5EF4-FFF2-40B4-BE49-F238E27FC236}">
                  <a16:creationId xmlns:a16="http://schemas.microsoft.com/office/drawing/2014/main" id="{88E571B1-C986-435C-CDC9-0D692313C290}"/>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111">
              <a:extLst>
                <a:ext uri="{FF2B5EF4-FFF2-40B4-BE49-F238E27FC236}">
                  <a16:creationId xmlns:a16="http://schemas.microsoft.com/office/drawing/2014/main" id="{D76A8757-8A40-6E7E-4052-F54AAE1238C6}"/>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112">
              <a:extLst>
                <a:ext uri="{FF2B5EF4-FFF2-40B4-BE49-F238E27FC236}">
                  <a16:creationId xmlns:a16="http://schemas.microsoft.com/office/drawing/2014/main" id="{2F254AD2-4AB8-B287-1126-C45F8778205C}"/>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0B5BA736-5A22-C714-BDD4-773F2774EC00}"/>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B225E09D-EF60-740F-71F6-475B3F15256B}"/>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2B369535-C186-0E11-B444-8C1F887D8CE9}"/>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F1AB9093-8ED3-E3A7-5837-118C1E52EBE9}"/>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FE67821E-0041-191D-9E2B-5B17B7F0FB09}"/>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AFF039A8-6A44-BC9B-0E74-38CD97AB0F59}"/>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B46B8E3D-0623-73A4-5D0F-F6E1978B785F}"/>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9617A608-6274-75B2-6A9D-DBDB3EB18A08}"/>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AC17D05F-C329-1941-94E7-6AEB5E771F77}"/>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F721E7EF-4838-8334-EF6C-78452447AD43}"/>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E57342E6-C078-FB4C-7B11-57AD93892949}"/>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AF8AC427-10AC-99FA-52F9-69634DBA0D02}"/>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1FB1E581-BC5E-74E7-2AD1-888383CB1B6F}"/>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F1A00759-F9C0-0FBA-BAB5-DFD6811997DC}"/>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3985F1EC-BADC-C413-BCE9-7C9F100143A9}"/>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8C8DFBEC-D2C8-22C1-BCEF-EDB5EE3C558F}"/>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50E6C41E-B39D-7ADE-CCFC-8245E583AA3B}"/>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543E1AA6-5A47-8394-A9EA-20890E654A5F}"/>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A85D97FE-CF40-D8E8-0CE6-5C3EC0DF7320}"/>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67106C2D-3FD6-85B5-4A3E-D58DA69F5561}"/>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8BA0AE58-3666-6049-3621-B5555083AE3A}"/>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AD9C25BE-EB6A-C797-BA92-6FA100371827}"/>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C7624901-7B5C-EBC6-E5B4-E152356F0013}"/>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41756258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 Title Slide">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79CAB643-4D51-5B3C-275E-51C53F6CCCE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2" hidden="1">
                        <a:extLst>
                          <a:ext uri="{FF2B5EF4-FFF2-40B4-BE49-F238E27FC236}">
                            <a16:creationId xmlns:a16="http://schemas.microsoft.com/office/drawing/2014/main" id="{79CAB643-4D51-5B3C-275E-51C53F6CCCE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E79A08ED-59B5-3EAE-CBD7-C9E20C554B48}"/>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D7F11E75-939B-216F-3032-3033D9F5D350}"/>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6259405A-2CA6-0F8C-F0B5-03CF800E79E6}"/>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C71FA2E2-8214-D114-B72C-BC9D92443F50}"/>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E6A388AD-8F78-09DC-37BB-4D5E0316A84F}"/>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6ECA67B9-6897-FCFB-43B2-662C4E0857DA}"/>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7F15AA9D-9D6D-1BC1-AB99-128254F52666}"/>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
        <p:nvSpPr>
          <p:cNvPr id="10" name="Rectangle 1026">
            <a:extLst>
              <a:ext uri="{FF2B5EF4-FFF2-40B4-BE49-F238E27FC236}">
                <a16:creationId xmlns:a16="http://schemas.microsoft.com/office/drawing/2014/main" id="{00289D0A-7694-02B9-C3AA-F4A793657DC1}"/>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1" name="McK Disclaimer">
            <a:extLst>
              <a:ext uri="{FF2B5EF4-FFF2-40B4-BE49-F238E27FC236}">
                <a16:creationId xmlns:a16="http://schemas.microsoft.com/office/drawing/2014/main" id="{1DFBF178-0763-603F-5002-7BA74D5F81B3}"/>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9077941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B23580A-5603-C115-2EE6-B6FC39CAC99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B23580A-5603-C115-2EE6-B6FC39CAC99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56">
            <a:extLst>
              <a:ext uri="{FF2B5EF4-FFF2-40B4-BE49-F238E27FC236}">
                <a16:creationId xmlns:a16="http://schemas.microsoft.com/office/drawing/2014/main" id="{C273E826-97BF-20DC-BAB5-2E578141A209}"/>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844901A-CC99-E382-5056-2087277E744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7">
            <a:extLst>
              <a:ext uri="{FF2B5EF4-FFF2-40B4-BE49-F238E27FC236}">
                <a16:creationId xmlns:a16="http://schemas.microsoft.com/office/drawing/2014/main" id="{A5C94B65-B341-1461-E9F5-12554027A46E}"/>
              </a:ext>
            </a:extLst>
          </p:cNvPr>
          <p:cNvSpPr txBox="1">
            <a:spLocks noGrp="1"/>
          </p:cNvSpPr>
          <p:nvPr>
            <p:ph type="title"/>
          </p:nvPr>
        </p:nvSpPr>
        <p:spPr/>
        <p:txBody>
          <a:bodyPr/>
          <a:lstStyle>
            <a:lvl1pPr>
              <a:defRPr/>
            </a:lvl1pPr>
          </a:lstStyle>
          <a:p>
            <a:pPr lvl="0"/>
            <a:r>
              <a:rPr lang="en-US"/>
              <a:t>Click to add title</a:t>
            </a:r>
          </a:p>
        </p:txBody>
      </p:sp>
      <p:sp>
        <p:nvSpPr>
          <p:cNvPr id="6" name="TextBox 14">
            <a:extLst>
              <a:ext uri="{FF2B5EF4-FFF2-40B4-BE49-F238E27FC236}">
                <a16:creationId xmlns:a16="http://schemas.microsoft.com/office/drawing/2014/main" id="{2E3FEE7C-B232-8AE3-A571-7FF85379F93F}"/>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412642806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A25B119-B73C-0C8C-0AC3-30F0EE52D40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AA25B119-B73C-0C8C-0AC3-30F0EE52D40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9855C60-B05E-31F9-9695-588212A0E9E0}"/>
              </a:ext>
            </a:extLst>
          </p:cNvPr>
          <p:cNvSpPr txBox="1">
            <a:spLocks noGrp="1"/>
          </p:cNvSpPr>
          <p:nvPr>
            <p:ph type="title"/>
          </p:nvPr>
        </p:nvSpPr>
        <p:spPr/>
        <p:txBody>
          <a:bodyPr/>
          <a:lstStyle>
            <a:lvl1pPr>
              <a:defRPr/>
            </a:lvl1pPr>
          </a:lstStyle>
          <a:p>
            <a:pPr lvl="0"/>
            <a:r>
              <a:rPr lang="en-US"/>
              <a:t>Click to add title</a:t>
            </a:r>
          </a:p>
        </p:txBody>
      </p:sp>
      <p:sp>
        <p:nvSpPr>
          <p:cNvPr id="4" name="Text Placeholder 5">
            <a:extLst>
              <a:ext uri="{FF2B5EF4-FFF2-40B4-BE49-F238E27FC236}">
                <a16:creationId xmlns:a16="http://schemas.microsoft.com/office/drawing/2014/main" id="{AF82ED79-CBB1-5527-1B4B-2A57ABFA3E35}"/>
              </a:ext>
            </a:extLst>
          </p:cNvPr>
          <p:cNvSpPr txBox="1">
            <a:spLocks noGrp="1"/>
          </p:cNvSpPr>
          <p:nvPr>
            <p:ph type="body" idx="4294967295"/>
          </p:nvPr>
        </p:nvSpPr>
        <p:spPr/>
        <p:txBody>
          <a:bodyPr/>
          <a:lstStyle>
            <a:lvl1pPr>
              <a:lnSpc>
                <a:spcPct val="100000"/>
              </a:lnSpc>
              <a:spcBef>
                <a:spcPts val="0"/>
              </a:spcBef>
              <a:spcAft>
                <a:spcPts val="0"/>
              </a:spcAft>
              <a:defRPr/>
            </a:lvl1pPr>
            <a:lvl2pPr>
              <a:lnSpc>
                <a:spcPct val="100000"/>
              </a:lnSpc>
              <a:spcAft>
                <a:spcPts val="0"/>
              </a:spcAft>
              <a:defRPr/>
            </a:lvl2pPr>
            <a:lvl3pPr>
              <a:lnSpc>
                <a:spcPct val="100000"/>
              </a:lnSpc>
              <a:spcAft>
                <a:spcPts val="0"/>
              </a:spcAft>
              <a:defRPr/>
            </a:lvl3pPr>
            <a:lvl4pPr>
              <a:lnSpc>
                <a:spcPct val="100000"/>
              </a:lnSpc>
              <a:spcBef>
                <a:spcPts val="0"/>
              </a:spcBef>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a:extLst>
              <a:ext uri="{FF2B5EF4-FFF2-40B4-BE49-F238E27FC236}">
                <a16:creationId xmlns:a16="http://schemas.microsoft.com/office/drawing/2014/main" id="{1603032C-5B2A-AAF1-7E0D-646922775CB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2">
            <a:extLst>
              <a:ext uri="{FF2B5EF4-FFF2-40B4-BE49-F238E27FC236}">
                <a16:creationId xmlns:a16="http://schemas.microsoft.com/office/drawing/2014/main" id="{0AC39744-2CF6-D316-E478-51CD9FB6233C}"/>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388830917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F917D8-79E9-571A-8622-BBB3D8D0172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7F917D8-79E9-571A-8622-BBB3D8D0172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E8240659-AC1F-4CD8-3AC6-C7EE59884B6D}"/>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7162F526-5F75-69B7-2858-18FD6180E0B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6">
            <a:extLst>
              <a:ext uri="{FF2B5EF4-FFF2-40B4-BE49-F238E27FC236}">
                <a16:creationId xmlns:a16="http://schemas.microsoft.com/office/drawing/2014/main" id="{51F040A5-BA1D-8D1E-37E7-AA1FE4401754}"/>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Subtitle 2">
            <a:extLst>
              <a:ext uri="{FF2B5EF4-FFF2-40B4-BE49-F238E27FC236}">
                <a16:creationId xmlns:a16="http://schemas.microsoft.com/office/drawing/2014/main" id="{E8F80A3F-ED6F-3487-C0E2-C14804D4841F}"/>
              </a:ext>
            </a:extLst>
          </p:cNvPr>
          <p:cNvSpPr txBox="1">
            <a:spLocks noGrp="1"/>
          </p:cNvSpPr>
          <p:nvPr>
            <p:ph type="subTitle" idx="4294967295"/>
          </p:nvPr>
        </p:nvSpPr>
        <p:spPr>
          <a:xfrm>
            <a:off x="630003" y="2158989"/>
            <a:ext cx="3744001" cy="541690"/>
          </a:xfrm>
        </p:spPr>
        <p:txBody>
          <a:bodyPr/>
          <a:lstStyle>
            <a:lvl1pPr>
              <a:buNone/>
              <a:defRPr sz="1600" b="1"/>
            </a:lvl1pPr>
          </a:lstStyle>
          <a:p>
            <a:pPr lvl="0"/>
            <a:r>
              <a:rPr lang="en-US"/>
              <a:t>Click to add subtitle</a:t>
            </a:r>
          </a:p>
        </p:txBody>
      </p:sp>
      <p:sp>
        <p:nvSpPr>
          <p:cNvPr id="7" name="Title 4">
            <a:extLst>
              <a:ext uri="{FF2B5EF4-FFF2-40B4-BE49-F238E27FC236}">
                <a16:creationId xmlns:a16="http://schemas.microsoft.com/office/drawing/2014/main" id="{A8499AF2-E432-419C-D517-EAC7A3FFF3C8}"/>
              </a:ext>
            </a:extLst>
          </p:cNvPr>
          <p:cNvSpPr txBox="1">
            <a:spLocks noGrp="1"/>
          </p:cNvSpPr>
          <p:nvPr>
            <p:ph type="title"/>
          </p:nvPr>
        </p:nvSpPr>
        <p:spPr>
          <a:xfrm>
            <a:off x="630003" y="1227051"/>
            <a:ext cx="3744001" cy="664796"/>
          </a:xfrm>
        </p:spPr>
        <p:txBody>
          <a:bodyPr/>
          <a:lstStyle>
            <a:lvl1pPr>
              <a:defRPr/>
            </a:lvl1pPr>
          </a:lstStyle>
          <a:p>
            <a:pPr lvl="0"/>
            <a:r>
              <a:rPr lang="en-US"/>
              <a:t>Click to add title</a:t>
            </a:r>
          </a:p>
        </p:txBody>
      </p:sp>
    </p:spTree>
    <p:extLst>
      <p:ext uri="{BB962C8B-B14F-4D97-AF65-F5344CB8AC3E}">
        <p14:creationId xmlns:p14="http://schemas.microsoft.com/office/powerpoint/2010/main" val="398978819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CEC73BA-0F15-2977-5F5A-E60EAB17540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CEC73BA-0F15-2977-5F5A-E60EAB17540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FD3FC0F8-4F8D-FDE8-F60D-1EB156FAA0DD}"/>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62DFF6C-9C13-C9CC-AA01-474B9B7FD24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59C292F3-3A32-97E3-4D1C-AEC142B92EE9}"/>
              </a:ext>
            </a:extLst>
          </p:cNvPr>
          <p:cNvSpPr txBox="1">
            <a:spLocks noGrp="1"/>
          </p:cNvSpPr>
          <p:nvPr>
            <p:ph type="title"/>
          </p:nvPr>
        </p:nvSpPr>
        <p:spPr>
          <a:xfrm>
            <a:off x="1284741" y="2668045"/>
            <a:ext cx="9620493" cy="3201021"/>
          </a:xfrm>
        </p:spPr>
        <p:txBody>
          <a:bodyPr lIns="274320" tIns="274320" rIns="274320" bIns="137160" anchor="b"/>
          <a:lstStyle>
            <a:lvl1pPr>
              <a:lnSpc>
                <a:spcPts val="6000"/>
              </a:lnSpc>
              <a:defRPr sz="5400"/>
            </a:lvl1pPr>
          </a:lstStyle>
          <a:p>
            <a:pPr lvl="0"/>
            <a:r>
              <a:rPr lang="en-US"/>
              <a:t>Click to add section title</a:t>
            </a:r>
          </a:p>
        </p:txBody>
      </p:sp>
      <p:sp>
        <p:nvSpPr>
          <p:cNvPr id="6" name="Rectangle 10">
            <a:extLst>
              <a:ext uri="{FF2B5EF4-FFF2-40B4-BE49-F238E27FC236}">
                <a16:creationId xmlns:a16="http://schemas.microsoft.com/office/drawing/2014/main" id="{50FABA9F-CC77-6BA1-1B6D-B1BAFA0FEB54}"/>
              </a:ext>
            </a:extLst>
          </p:cNvPr>
          <p:cNvSpPr/>
          <p:nvPr/>
        </p:nvSpPr>
        <p:spPr>
          <a:xfrm>
            <a:off x="1280690" y="1424077"/>
            <a:ext cx="951716" cy="951716"/>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30660918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ight | 1/3 Text &amp; Image">
    <p:bg>
      <p:bgPr>
        <a:solidFill>
          <a:srgbClr val="F2F2F2"/>
        </a:solidFill>
        <a:effectLst/>
      </p:bgPr>
    </p:bg>
    <p:spTree>
      <p:nvGrpSpPr>
        <p:cNvPr id="1" name=""/>
        <p:cNvGrpSpPr/>
        <p:nvPr/>
      </p:nvGrpSpPr>
      <p:grpSpPr>
        <a:xfrm>
          <a:off x="0" y="0"/>
          <a:ext cx="0" cy="0"/>
          <a:chOff x="0" y="0"/>
          <a:chExt cx="0" cy="0"/>
        </a:xfrm>
      </p:grpSpPr>
      <p:sp>
        <p:nvSpPr>
          <p:cNvPr id="2" name="Tijdelijke aanduiding voor afbeelding 20">
            <a:extLst>
              <a:ext uri="{FF2B5EF4-FFF2-40B4-BE49-F238E27FC236}">
                <a16:creationId xmlns:a16="http://schemas.microsoft.com/office/drawing/2014/main" id="{5B0AAA37-089B-3D54-4BD4-320F9F322997}"/>
              </a:ext>
            </a:extLst>
          </p:cNvPr>
          <p:cNvSpPr txBox="1">
            <a:spLocks noGrp="1"/>
          </p:cNvSpPr>
          <p:nvPr>
            <p:ph type="pic" idx="4294967295"/>
          </p:nvPr>
        </p:nvSpPr>
        <p:spPr>
          <a:xfrm>
            <a:off x="4092625" y="114300"/>
            <a:ext cx="7983553" cy="6629400"/>
          </a:xfrm>
          <a:solidFill>
            <a:srgbClr val="DADADA"/>
          </a:solidFill>
        </p:spPr>
        <p:txBody>
          <a:bodyPr anchor="ctr" anchorCtr="1"/>
          <a:lstStyle>
            <a:lvl1pPr algn="ctr">
              <a:defRPr>
                <a:solidFill>
                  <a:srgbClr val="14558F"/>
                </a:solidFill>
              </a:defRPr>
            </a:lvl1pPr>
          </a:lstStyle>
          <a:p>
            <a:pPr lvl="0"/>
            <a:r>
              <a:rPr lang="en-US"/>
              <a:t>Select this frame &gt; Go to the tab ‘Insert &gt;</a:t>
            </a:r>
            <a:br>
              <a:rPr lang="en-US"/>
            </a:br>
            <a:r>
              <a:rPr lang="en-US"/>
              <a:t>Click on ‘Picture’ &gt; Choose preferred image &gt;</a:t>
            </a:r>
            <a:br>
              <a:rPr lang="en-US"/>
            </a:br>
            <a:r>
              <a:rPr lang="en-US"/>
              <a:t>Click on ‘Insert’</a:t>
            </a:r>
          </a:p>
        </p:txBody>
      </p:sp>
      <p:sp>
        <p:nvSpPr>
          <p:cNvPr id="3" name="Text Placeholder 4">
            <a:extLst>
              <a:ext uri="{FF2B5EF4-FFF2-40B4-BE49-F238E27FC236}">
                <a16:creationId xmlns:a16="http://schemas.microsoft.com/office/drawing/2014/main" id="{D4F4AC5D-217D-A7B0-EB1E-F5BC5F7B7423}"/>
              </a:ext>
            </a:extLst>
          </p:cNvPr>
          <p:cNvSpPr txBox="1">
            <a:spLocks noGrp="1"/>
          </p:cNvSpPr>
          <p:nvPr>
            <p:ph idx="4294967295"/>
          </p:nvPr>
        </p:nvSpPr>
        <p:spPr>
          <a:xfrm>
            <a:off x="685800" y="1460662"/>
            <a:ext cx="2724912" cy="448237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2">
            <a:extLst>
              <a:ext uri="{FF2B5EF4-FFF2-40B4-BE49-F238E27FC236}">
                <a16:creationId xmlns:a16="http://schemas.microsoft.com/office/drawing/2014/main" id="{34B82982-1F2F-FFB3-EB19-354F00BCD4EF}"/>
              </a:ext>
            </a:extLst>
          </p:cNvPr>
          <p:cNvSpPr txBox="1">
            <a:spLocks noGrp="1"/>
          </p:cNvSpPr>
          <p:nvPr>
            <p:ph type="title"/>
          </p:nvPr>
        </p:nvSpPr>
        <p:spPr>
          <a:xfrm>
            <a:off x="685800" y="484485"/>
            <a:ext cx="2724912" cy="577955"/>
          </a:xfrm>
        </p:spPr>
        <p:txBody>
          <a:bodyPr/>
          <a:lstStyle>
            <a:lvl1pPr>
              <a:defRPr/>
            </a:lvl1pPr>
          </a:lstStyle>
          <a:p>
            <a:pPr lvl="0"/>
            <a:r>
              <a:rPr lang="en-US"/>
              <a:t>Click to edit master title style</a:t>
            </a:r>
          </a:p>
        </p:txBody>
      </p:sp>
      <p:sp>
        <p:nvSpPr>
          <p:cNvPr id="5" name="Tijdelijke aanduiding voor voettekst 4">
            <a:extLst>
              <a:ext uri="{FF2B5EF4-FFF2-40B4-BE49-F238E27FC236}">
                <a16:creationId xmlns:a16="http://schemas.microsoft.com/office/drawing/2014/main" id="{6A9BB242-1C75-957E-ECB8-5910089B980A}"/>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6" name="Slide Number Placeholder 4">
            <a:extLst>
              <a:ext uri="{FF2B5EF4-FFF2-40B4-BE49-F238E27FC236}">
                <a16:creationId xmlns:a16="http://schemas.microsoft.com/office/drawing/2014/main" id="{76A20367-F85A-088E-6170-83FBD97E1D47}"/>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283275AE-5B4C-427E-9BE7-7F9E44B06652}" type="slidenum">
              <a:t>‹#›</a:t>
            </a:fld>
            <a:endParaRPr lang="en-US"/>
          </a:p>
        </p:txBody>
      </p:sp>
      <p:sp>
        <p:nvSpPr>
          <p:cNvPr id="7" name="Tijdelijke aanduiding voor voettekst 4">
            <a:extLst>
              <a:ext uri="{FF2B5EF4-FFF2-40B4-BE49-F238E27FC236}">
                <a16:creationId xmlns:a16="http://schemas.microsoft.com/office/drawing/2014/main" id="{F3928129-F4D1-B82E-2035-94216C7DABD7}"/>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71943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 Section header line">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48417DB-83DC-73BB-1812-903F931077C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C48417DB-83DC-73BB-1812-903F931077C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81C74CD7-0885-325E-C5B9-B6C8E8CBE325}"/>
              </a:ext>
            </a:extLst>
          </p:cNvPr>
          <p:cNvSpPr txBox="1">
            <a:spLocks noGrp="1"/>
          </p:cNvSpPr>
          <p:nvPr>
            <p:ph type="dt" sz="half" idx="7"/>
          </p:nvPr>
        </p:nvSpPr>
        <p:spPr/>
        <p:txBody>
          <a:bodyPr/>
          <a:lstStyle>
            <a:lvl1pPr>
              <a:defRPr/>
            </a:lvl1pPr>
          </a:lstStyle>
          <a:p>
            <a:pPr lvl="0"/>
            <a:endParaRPr lang="en-US"/>
          </a:p>
        </p:txBody>
      </p:sp>
      <p:sp>
        <p:nvSpPr>
          <p:cNvPr id="4" name="Title 1">
            <a:extLst>
              <a:ext uri="{FF2B5EF4-FFF2-40B4-BE49-F238E27FC236}">
                <a16:creationId xmlns:a16="http://schemas.microsoft.com/office/drawing/2014/main" id="{1AE27F8D-3211-D04B-45EA-70B0397DDA62}"/>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section title</a:t>
            </a:r>
          </a:p>
        </p:txBody>
      </p:sp>
      <p:cxnSp>
        <p:nvCxnSpPr>
          <p:cNvPr id="5" name="Straight Connector 9">
            <a:extLst>
              <a:ext uri="{FF2B5EF4-FFF2-40B4-BE49-F238E27FC236}">
                <a16:creationId xmlns:a16="http://schemas.microsoft.com/office/drawing/2014/main" id="{E9DA98DD-CE4F-2A87-CFF1-E782847C66FE}"/>
              </a:ext>
            </a:extLst>
          </p:cNvPr>
          <p:cNvCxnSpPr/>
          <p:nvPr/>
        </p:nvCxnSpPr>
        <p:spPr>
          <a:xfrm>
            <a:off x="630003" y="3680011"/>
            <a:ext cx="11558583" cy="0"/>
          </a:xfrm>
          <a:prstGeom prst="straightConnector1">
            <a:avLst/>
          </a:prstGeom>
          <a:noFill/>
          <a:ln w="19046" cap="flat">
            <a:solidFill>
              <a:srgbClr val="002960"/>
            </a:solidFill>
            <a:prstDash val="solid"/>
            <a:miter/>
          </a:ln>
        </p:spPr>
      </p:cxnSp>
    </p:spTree>
    <p:extLst>
      <p:ext uri="{BB962C8B-B14F-4D97-AF65-F5344CB8AC3E}">
        <p14:creationId xmlns:p14="http://schemas.microsoft.com/office/powerpoint/2010/main" val="75055771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7EE2046-DE1A-0EE4-7349-9F106B2CF50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97EE2046-DE1A-0EE4-7349-9F106B2CF50B}"/>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B11E864F-43EB-3027-4DFC-FD88F32D5E65}"/>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48DF1F06-2698-0A46-A9AE-99EC4DAFAA9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88C3E66A-8C0C-E393-B6C9-7DF65BD0758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3">
            <a:extLst>
              <a:ext uri="{FF2B5EF4-FFF2-40B4-BE49-F238E27FC236}">
                <a16:creationId xmlns:a16="http://schemas.microsoft.com/office/drawing/2014/main" id="{B376AE05-99C1-74B7-5666-7558396AA8D4}"/>
              </a:ext>
            </a:extLst>
          </p:cNvPr>
          <p:cNvSpPr/>
          <p:nvPr/>
        </p:nvSpPr>
        <p:spPr>
          <a:xfrm>
            <a:off x="0" y="0"/>
            <a:ext cx="4079504"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3CD3E6F3-5A6F-8BB0-2F12-68772AA1AE81}"/>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23966253-7CB4-6139-EFFC-A2790B95507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7C6431-F06D-445B-8442-FD94C253E64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0082178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927E3C1-F5A4-A07D-79A6-EC0133190BB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7927E3C1-F5A4-A07D-79A6-EC0133190BB1}"/>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75236CCC-E6E0-891D-8983-D8215AC1C53E}"/>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3">
            <a:extLst>
              <a:ext uri="{FF2B5EF4-FFF2-40B4-BE49-F238E27FC236}">
                <a16:creationId xmlns:a16="http://schemas.microsoft.com/office/drawing/2014/main" id="{8133B576-3999-F60A-F9A1-61623B2B6559}"/>
              </a:ext>
            </a:extLst>
          </p:cNvPr>
          <p:cNvSpPr/>
          <p:nvPr/>
        </p:nvSpPr>
        <p:spPr>
          <a:xfrm>
            <a:off x="0" y="0"/>
            <a:ext cx="71719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732024A7-33EF-C0BB-9D32-C5E2FF2CDA2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188B098F-C106-08DE-F72B-2079833ABBA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830AA0D6-D980-3FF6-E3BD-DFFC1B92652A}"/>
              </a:ext>
            </a:extLst>
          </p:cNvPr>
          <p:cNvSpPr txBox="1">
            <a:spLocks noGrp="1"/>
          </p:cNvSpPr>
          <p:nvPr>
            <p:ph type="title"/>
          </p:nvPr>
        </p:nvSpPr>
        <p:spPr>
          <a:xfrm>
            <a:off x="630003" y="622797"/>
            <a:ext cx="6276533"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B477B558-B5A2-E126-FBCB-C72F93E6A8C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8843D2-17C3-440B-852A-A19E701B283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93290776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10ED496-0761-2332-2870-CFC5C297620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510ED496-0761-2332-2870-CFC5C297620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463CAE49-182A-8323-9F93-EA09C3A890BC}"/>
              </a:ext>
            </a:extLst>
          </p:cNvPr>
          <p:cNvPicPr>
            <a:picLocks noChangeAspect="1"/>
          </p:cNvPicPr>
          <p:nvPr/>
        </p:nvPicPr>
        <p:blipFill>
          <a:blip r:embed="rId4"/>
          <a:srcRect l="19397" t="5823" r="66" b="18"/>
          <a:stretch>
            <a:fillRect/>
          </a:stretch>
        </p:blipFill>
        <p:spPr>
          <a:xfrm rot="10799991" flipH="1">
            <a:off x="9029242" y="0"/>
            <a:ext cx="416948" cy="6858000"/>
          </a:xfrm>
          <a:prstGeom prst="rect">
            <a:avLst/>
          </a:prstGeom>
          <a:noFill/>
          <a:ln cap="flat">
            <a:noFill/>
          </a:ln>
        </p:spPr>
      </p:pic>
      <p:sp>
        <p:nvSpPr>
          <p:cNvPr id="4" name="Rectangle 9">
            <a:extLst>
              <a:ext uri="{FF2B5EF4-FFF2-40B4-BE49-F238E27FC236}">
                <a16:creationId xmlns:a16="http://schemas.microsoft.com/office/drawing/2014/main" id="{18616088-60A6-637F-EDA7-E993D639F95A}"/>
              </a:ext>
            </a:extLst>
          </p:cNvPr>
          <p:cNvSpPr/>
          <p:nvPr/>
        </p:nvSpPr>
        <p:spPr>
          <a:xfrm>
            <a:off x="0" y="0"/>
            <a:ext cx="9034272"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4">
            <a:extLst>
              <a:ext uri="{FF2B5EF4-FFF2-40B4-BE49-F238E27FC236}">
                <a16:creationId xmlns:a16="http://schemas.microsoft.com/office/drawing/2014/main" id="{5814A474-A8A2-CFF1-859B-C4650C6E93B9}"/>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EACED0F1-FED2-7A92-1248-56A9176188D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E7FC4F9B-6B62-28E0-814A-0CEA07CE3374}"/>
              </a:ext>
            </a:extLst>
          </p:cNvPr>
          <p:cNvSpPr txBox="1">
            <a:spLocks noGrp="1"/>
          </p:cNvSpPr>
          <p:nvPr>
            <p:ph type="title"/>
          </p:nvPr>
        </p:nvSpPr>
        <p:spPr>
          <a:xfrm>
            <a:off x="630003" y="622797"/>
            <a:ext cx="8101584"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359F2F59-4A71-CAD3-0843-3333F7734BD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2B7602-E43F-4DC1-BBDD-919D742E9BE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441311295"/>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227E78C-1EC2-C7E3-3F76-1EF7E6E856C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E227E78C-1EC2-C7E3-3F76-1EF7E6E856C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6F26B0E7-C9D5-3E74-504E-7E049F93A5E6}"/>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68B5BF8D-1269-38AB-3D65-C5B67F1203C6}"/>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5" name="Rectangle 25">
            <a:extLst>
              <a:ext uri="{FF2B5EF4-FFF2-40B4-BE49-F238E27FC236}">
                <a16:creationId xmlns:a16="http://schemas.microsoft.com/office/drawing/2014/main" id="{7B917888-9237-968C-D626-5EFC70EC1C86}"/>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Date Placeholder 1">
            <a:extLst>
              <a:ext uri="{FF2B5EF4-FFF2-40B4-BE49-F238E27FC236}">
                <a16:creationId xmlns:a16="http://schemas.microsoft.com/office/drawing/2014/main" id="{4119CFD2-F269-21CF-F600-6128D1C35B72}"/>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32307130-9532-A1B8-84CC-0F70FBC87EF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Slide Number">
            <a:extLst>
              <a:ext uri="{FF2B5EF4-FFF2-40B4-BE49-F238E27FC236}">
                <a16:creationId xmlns:a16="http://schemas.microsoft.com/office/drawing/2014/main" id="{AED5A717-D4F8-7FAC-AFD6-1F029694A3B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511F8C-998C-43A8-921E-32DF22C6AAC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133854366"/>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0FD212A-754C-BAC3-DAC9-8772C18501F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0FD212A-754C-BAC3-DAC9-8772C18501F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807759F9-52BE-21A4-FF7C-59374AF874A4}"/>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0">
            <a:extLst>
              <a:ext uri="{FF2B5EF4-FFF2-40B4-BE49-F238E27FC236}">
                <a16:creationId xmlns:a16="http://schemas.microsoft.com/office/drawing/2014/main" id="{93B8E80E-D5AA-F12A-71C0-55B18CB1447F}"/>
              </a:ext>
            </a:extLst>
          </p:cNvPr>
          <p:cNvSpPr/>
          <p:nvPr/>
        </p:nvSpPr>
        <p:spPr>
          <a:xfrm>
            <a:off x="6096003" y="0"/>
            <a:ext cx="6096003"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F95A7F46-0A7D-8B89-5025-5DBD3DAE4FE5}"/>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AE51FE26-2E16-2503-FE0D-51F226CAD54B}"/>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1D4AC8D1-6E47-6102-19F8-CC69333EC527}"/>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3595C0D0-1F17-F5E9-093F-05B492C0EE5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DCE82436-6295-C079-9685-9789AC39CCC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B2F76C-8AE2-4550-85A7-56AE3B9AE23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06272413"/>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FEC85D9-B592-1825-4833-3FD6A9325E9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FEC85D9-B592-1825-4833-3FD6A9325E9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7B428BC8-ADAD-E857-AA2A-57307FB1BE3B}"/>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10">
            <a:extLst>
              <a:ext uri="{FF2B5EF4-FFF2-40B4-BE49-F238E27FC236}">
                <a16:creationId xmlns:a16="http://schemas.microsoft.com/office/drawing/2014/main" id="{5D7DADEC-3864-4851-55C4-29CABA4E906E}"/>
              </a:ext>
            </a:extLst>
          </p:cNvPr>
          <p:cNvSpPr/>
          <p:nvPr/>
        </p:nvSpPr>
        <p:spPr>
          <a:xfrm>
            <a:off x="7819546" y="0"/>
            <a:ext cx="43724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526E74BA-B6B5-2D3D-4A38-49D44D99D81A}"/>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0284E0DD-5141-8C07-3D57-518125359B59}"/>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83BCA484-EA0A-289D-9C27-479AF249CCE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60358CFB-E5CA-AD9E-3617-1AA502F7E2B8}"/>
              </a:ext>
            </a:extLst>
          </p:cNvPr>
          <p:cNvSpPr txBox="1">
            <a:spLocks noGrp="1"/>
          </p:cNvSpPr>
          <p:nvPr>
            <p:ph type="title"/>
          </p:nvPr>
        </p:nvSpPr>
        <p:spPr>
          <a:xfrm>
            <a:off x="630936" y="1785603"/>
            <a:ext cx="6247555" cy="3286801"/>
          </a:xfrm>
        </p:spPr>
        <p:txBody>
          <a:bodyPr anchor="ctr"/>
          <a:lstStyle>
            <a:lvl1pPr>
              <a:defRPr sz="4400"/>
            </a:lvl1pPr>
          </a:lstStyle>
          <a:p>
            <a:pPr lvl="0"/>
            <a:r>
              <a:rPr lang="en-US"/>
              <a:t>Click to add title</a:t>
            </a:r>
          </a:p>
        </p:txBody>
      </p:sp>
      <p:sp>
        <p:nvSpPr>
          <p:cNvPr id="9" name="Slide Number">
            <a:extLst>
              <a:ext uri="{FF2B5EF4-FFF2-40B4-BE49-F238E27FC236}">
                <a16:creationId xmlns:a16="http://schemas.microsoft.com/office/drawing/2014/main" id="{607E1BBC-DB09-2A25-8EC3-75EA127B00B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F2A0A4-96E8-466D-8875-25706F4F87E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968116810"/>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628345FF-B7E6-BCBB-0E18-D1A3CA47924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2" name="Object 2" hidden="1">
                        <a:extLst>
                          <a:ext uri="{FF2B5EF4-FFF2-40B4-BE49-F238E27FC236}">
                            <a16:creationId xmlns:a16="http://schemas.microsoft.com/office/drawing/2014/main" id="{628345FF-B7E6-BCBB-0E18-D1A3CA47924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636DB196-3B6E-EFE5-A567-9B29E16DBC9B}"/>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133452BD-8908-8EC1-CC4C-15583F92945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12C613BD-2682-A571-63EE-F5B8593CD1B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11">
            <a:extLst>
              <a:ext uri="{FF2B5EF4-FFF2-40B4-BE49-F238E27FC236}">
                <a16:creationId xmlns:a16="http://schemas.microsoft.com/office/drawing/2014/main" id="{A7007D93-FCDD-1339-1902-B31AE55C7F89}"/>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4">
            <a:extLst>
              <a:ext uri="{FF2B5EF4-FFF2-40B4-BE49-F238E27FC236}">
                <a16:creationId xmlns:a16="http://schemas.microsoft.com/office/drawing/2014/main" id="{A69C9122-7E13-CFCB-7ADE-30BC2EBD7590}"/>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C188270E-E661-EF29-B623-15FED360F60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D83D9F-053C-489B-89BF-4704E8203CF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04132249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19CC6A5-292F-A6A1-E4C0-35E21F5E1D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919CC6A5-292F-A6A1-E4C0-35E21F5E1D5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0CEC1F6A-B85E-33CD-7ECB-36FCB41180B9}"/>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4">
            <a:extLst>
              <a:ext uri="{FF2B5EF4-FFF2-40B4-BE49-F238E27FC236}">
                <a16:creationId xmlns:a16="http://schemas.microsoft.com/office/drawing/2014/main" id="{EEA63237-33D8-D716-E291-EADE26F8C15B}"/>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7503C625-BCE1-78AF-1DC1-D9949F127A90}"/>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EF02F662-F8B8-FCB4-411F-09C6CE1B00C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251939F6-E064-77FB-5162-C14D53042CD3}"/>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0C775AF1-26E0-8CED-0BF0-0DEDBACAE0E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09991C-4994-482E-B87B-2ECC50DB2DC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7378536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7B3C5BE-D936-2CE5-419D-1E0B986444B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37B3C5BE-D936-2CE5-419D-1E0B986444BB}"/>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5E5A8908-2D56-6135-7BB2-18AF975A4732}"/>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C8F38740-2F77-43DD-205A-4FA3FC707EC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11E509B6-3166-CEC2-3F27-00FA8EAFC15A}"/>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104597B6-0FAE-7CA8-3027-B8D559A09BEF}"/>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0">
            <a:extLst>
              <a:ext uri="{FF2B5EF4-FFF2-40B4-BE49-F238E27FC236}">
                <a16:creationId xmlns:a16="http://schemas.microsoft.com/office/drawing/2014/main" id="{EA0FAFD3-B77B-4591-8C6F-DC1F3EEC2CB2}"/>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EEE67809-AB56-6346-5F5D-A5A0AFB05FC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02AFB1-4524-40E4-B9AC-E103D9CCE7A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1486708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ight | Spotlight Text">
    <p:bg>
      <p:bgPr>
        <a:solidFill>
          <a:srgbClr val="F2F2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65170-7960-BC14-3AA1-697DB144ACD7}"/>
              </a:ext>
            </a:extLst>
          </p:cNvPr>
          <p:cNvSpPr txBox="1">
            <a:spLocks noGrp="1"/>
          </p:cNvSpPr>
          <p:nvPr>
            <p:ph type="title"/>
          </p:nvPr>
        </p:nvSpPr>
        <p:spPr>
          <a:xfrm>
            <a:off x="1168402" y="2891296"/>
            <a:ext cx="4699001" cy="866933"/>
          </a:xfrm>
        </p:spPr>
        <p:txBody>
          <a:bodyPr anchor="b"/>
          <a:lstStyle>
            <a:lvl1pPr>
              <a:defRPr/>
            </a:lvl1pPr>
          </a:lstStyle>
          <a:p>
            <a:pPr lvl="0"/>
            <a:r>
              <a:rPr lang="en-US"/>
              <a:t>Click to edit master title style. Room for several lines, maybe even three or more!</a:t>
            </a:r>
          </a:p>
        </p:txBody>
      </p:sp>
      <p:sp>
        <p:nvSpPr>
          <p:cNvPr id="3" name="Tijdelijke aanduiding voor tekst 16">
            <a:extLst>
              <a:ext uri="{FF2B5EF4-FFF2-40B4-BE49-F238E27FC236}">
                <a16:creationId xmlns:a16="http://schemas.microsoft.com/office/drawing/2014/main" id="{D9A0FDE1-FAA5-A65B-9869-269BB706388D}"/>
              </a:ext>
            </a:extLst>
          </p:cNvPr>
          <p:cNvSpPr txBox="1">
            <a:spLocks noGrp="1"/>
          </p:cNvSpPr>
          <p:nvPr>
            <p:ph type="body" idx="4294967295"/>
          </p:nvPr>
        </p:nvSpPr>
        <p:spPr>
          <a:xfrm>
            <a:off x="1168402" y="3758229"/>
            <a:ext cx="4697492" cy="372983"/>
          </a:xfrm>
        </p:spPr>
        <p:txBody>
          <a:bodyPr tIns="137160">
            <a:spAutoFit/>
          </a:bodyPr>
          <a:lstStyle>
            <a:lvl1pPr>
              <a:defRPr sz="1478">
                <a:solidFill>
                  <a:srgbClr val="14558F"/>
                </a:solidFill>
              </a:defRPr>
            </a:lvl1pPr>
          </a:lstStyle>
          <a:p>
            <a:pPr lvl="0"/>
            <a:r>
              <a:rPr lang="en-US"/>
              <a:t>Click to insert subtitle</a:t>
            </a:r>
          </a:p>
        </p:txBody>
      </p:sp>
      <p:grpSp>
        <p:nvGrpSpPr>
          <p:cNvPr id="4" name="GRID">
            <a:extLst>
              <a:ext uri="{FF2B5EF4-FFF2-40B4-BE49-F238E27FC236}">
                <a16:creationId xmlns:a16="http://schemas.microsoft.com/office/drawing/2014/main" id="{6F7879BE-C592-720F-8508-3A580BE1D9BD}"/>
              </a:ext>
            </a:extLst>
          </p:cNvPr>
          <p:cNvGrpSpPr/>
          <p:nvPr/>
        </p:nvGrpSpPr>
        <p:grpSpPr>
          <a:xfrm>
            <a:off x="91851" y="108283"/>
            <a:ext cx="11987848" cy="6641433"/>
            <a:chOff x="91851" y="108283"/>
            <a:chExt cx="11987848" cy="6641433"/>
          </a:xfrm>
        </p:grpSpPr>
        <p:sp>
          <p:nvSpPr>
            <p:cNvPr id="5" name="Rechthoek 120" hidden="1">
              <a:extLst>
                <a:ext uri="{FF2B5EF4-FFF2-40B4-BE49-F238E27FC236}">
                  <a16:creationId xmlns:a16="http://schemas.microsoft.com/office/drawing/2014/main" id="{D5FF258F-100C-B307-090D-5375CB7C8D57}"/>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121" hidden="1">
              <a:extLst>
                <a:ext uri="{FF2B5EF4-FFF2-40B4-BE49-F238E27FC236}">
                  <a16:creationId xmlns:a16="http://schemas.microsoft.com/office/drawing/2014/main" id="{6572E6DB-0022-8283-FBED-FFC98CA50E6D}"/>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122" hidden="1">
              <a:extLst>
                <a:ext uri="{FF2B5EF4-FFF2-40B4-BE49-F238E27FC236}">
                  <a16:creationId xmlns:a16="http://schemas.microsoft.com/office/drawing/2014/main" id="{A4EAEBA2-23D8-982F-9741-0BAC5271BAF4}"/>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123" hidden="1">
              <a:extLst>
                <a:ext uri="{FF2B5EF4-FFF2-40B4-BE49-F238E27FC236}">
                  <a16:creationId xmlns:a16="http://schemas.microsoft.com/office/drawing/2014/main" id="{FCF0688E-CEF0-6983-93E3-AC60422E22AC}"/>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124" hidden="1">
              <a:extLst>
                <a:ext uri="{FF2B5EF4-FFF2-40B4-BE49-F238E27FC236}">
                  <a16:creationId xmlns:a16="http://schemas.microsoft.com/office/drawing/2014/main" id="{12FA0619-776E-EDA7-DE37-E34CBD1AEE58}"/>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125" hidden="1">
              <a:extLst>
                <a:ext uri="{FF2B5EF4-FFF2-40B4-BE49-F238E27FC236}">
                  <a16:creationId xmlns:a16="http://schemas.microsoft.com/office/drawing/2014/main" id="{5D9F4735-AC2D-8D8E-CCEE-B7193A95CF89}"/>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126" hidden="1">
              <a:extLst>
                <a:ext uri="{FF2B5EF4-FFF2-40B4-BE49-F238E27FC236}">
                  <a16:creationId xmlns:a16="http://schemas.microsoft.com/office/drawing/2014/main" id="{ADBF57BD-9803-0314-19D5-990FC7852A9A}"/>
                </a:ext>
              </a:extLst>
            </p:cNvPr>
            <p:cNvSpPr/>
            <p:nvPr/>
          </p:nvSpPr>
          <p:spPr>
            <a:xfrm>
              <a:off x="91851" y="3281854"/>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ijdelijke aanduiding voor verticale tekst 2">
            <a:extLst>
              <a:ext uri="{FF2B5EF4-FFF2-40B4-BE49-F238E27FC236}">
                <a16:creationId xmlns:a16="http://schemas.microsoft.com/office/drawing/2014/main" id="{7BCF08F0-5611-9A21-3885-547F019CEBEE}"/>
              </a:ext>
            </a:extLst>
          </p:cNvPr>
          <p:cNvSpPr txBox="1">
            <a:spLocks noGrp="1"/>
          </p:cNvSpPr>
          <p:nvPr>
            <p:ph type="body" idx="4294967295"/>
          </p:nvPr>
        </p:nvSpPr>
        <p:spPr>
          <a:xfrm>
            <a:off x="6324603" y="2822487"/>
            <a:ext cx="4699001" cy="1223220"/>
          </a:xfrm>
        </p:spPr>
        <p:txBody>
          <a:bodyPr anchor="ctr">
            <a:spAutoFit/>
          </a:bodyPr>
          <a:lstStyle>
            <a:lvl1pPr>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cxnSp>
        <p:nvCxnSpPr>
          <p:cNvPr id="13" name="Straight Connector 3">
            <a:extLst>
              <a:ext uri="{FF2B5EF4-FFF2-40B4-BE49-F238E27FC236}">
                <a16:creationId xmlns:a16="http://schemas.microsoft.com/office/drawing/2014/main" id="{AB27AC9F-A906-AAFA-54A2-580A9762FD42}"/>
              </a:ext>
            </a:extLst>
          </p:cNvPr>
          <p:cNvCxnSpPr/>
          <p:nvPr/>
        </p:nvCxnSpPr>
        <p:spPr>
          <a:xfrm flipV="1">
            <a:off x="6095244" y="2612724"/>
            <a:ext cx="0" cy="1642756"/>
          </a:xfrm>
          <a:prstGeom prst="straightConnector1">
            <a:avLst/>
          </a:prstGeom>
          <a:noFill/>
          <a:ln w="6345" cap="flat">
            <a:solidFill>
              <a:srgbClr val="9D9D9D"/>
            </a:solidFill>
            <a:prstDash val="solid"/>
            <a:miter/>
          </a:ln>
        </p:spPr>
      </p:cxnSp>
      <p:sp>
        <p:nvSpPr>
          <p:cNvPr id="14" name="Tijdelijke aanduiding voor voettekst 4">
            <a:extLst>
              <a:ext uri="{FF2B5EF4-FFF2-40B4-BE49-F238E27FC236}">
                <a16:creationId xmlns:a16="http://schemas.microsoft.com/office/drawing/2014/main" id="{F2CF579D-E8A7-92EB-5DDD-0696C139FC7C}"/>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5" name="Slide Number Placeholder 4">
            <a:extLst>
              <a:ext uri="{FF2B5EF4-FFF2-40B4-BE49-F238E27FC236}">
                <a16:creationId xmlns:a16="http://schemas.microsoft.com/office/drawing/2014/main" id="{23CECD5D-1940-BE3D-F820-560B5DF1FA83}"/>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B7EE6FC2-D0D2-401F-AA8B-1E7FDF67E8B9}" type="slidenum">
              <a:t>‹#›</a:t>
            </a:fld>
            <a:endParaRPr lang="en-US"/>
          </a:p>
        </p:txBody>
      </p:sp>
      <p:sp>
        <p:nvSpPr>
          <p:cNvPr id="16" name="Tijdelijke aanduiding voor voettekst 4">
            <a:extLst>
              <a:ext uri="{FF2B5EF4-FFF2-40B4-BE49-F238E27FC236}">
                <a16:creationId xmlns:a16="http://schemas.microsoft.com/office/drawing/2014/main" id="{00DCC7C8-C900-28F2-B298-AE860EB075A9}"/>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907890457"/>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E238FCE-51FD-F1BE-9F41-07F26A110CF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E238FCE-51FD-F1BE-9F41-07F26A110CF2}"/>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62A98BB1-B87F-99ED-F057-6E071120E310}"/>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5A9E191A-35FF-6D3C-1332-8B1463059FD4}"/>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C0ECEC68-C387-4260-10AD-ADBE9C0E357D}"/>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DE83BAD-45EF-8774-EE91-9F3056BA6CE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5E55B5BD-B737-9C0B-3EC5-A435A114E92A}"/>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4E50D7AC-6F78-992B-FE1A-E4F0945B0E53}"/>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689420-2C2A-4F00-88F6-2E73D996FA3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76884778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0082A46-CC45-6480-3F80-597008C6C53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0082A46-CC45-6480-3F80-597008C6C532}"/>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E4D6F014-F989-E504-2D6F-C0E72B890B25}"/>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A7EB6636-B09B-F5FF-738B-0E1A47EB0474}"/>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4">
            <a:extLst>
              <a:ext uri="{FF2B5EF4-FFF2-40B4-BE49-F238E27FC236}">
                <a16:creationId xmlns:a16="http://schemas.microsoft.com/office/drawing/2014/main" id="{4EC9367E-EE57-0BE6-C074-7E9015795967}"/>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BB334F84-8ADE-C279-7CFF-F690534759D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2D02AEAB-7FE7-9A59-B4BB-E42199DBAA29}"/>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8E9CD6F2-8542-A334-87A1-CB84BD5E1B5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3F5EC7-BF7B-4092-991B-4C209455736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204655569"/>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07B9BD1-6137-B5CA-CC10-99075DC10C2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407B9BD1-6137-B5CA-CC10-99075DC10C2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5100682D-51BB-3D3A-F206-B922AED7ACB3}"/>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38C29943-148A-4076-D9CD-DA095272E333}"/>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9C1BE69F-1E5B-234B-0AFF-3484A9C20B1C}"/>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2D7F975-0F97-CA05-3231-C27445B3359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A6D8287F-51E5-F183-E1EA-EEB6A462EE77}"/>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0580ACDA-8B18-C051-9E1D-EA3C382E99F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979FD6-52E0-43A6-AB61-8AB8F4F7E1E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703997840"/>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C5EE092-8966-7668-3BEB-0602220000E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C5EE092-8966-7668-3BEB-0602220000E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05DB2073-B77D-33DF-487B-D670DBB84BD3}"/>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DEBE4E8F-AC0C-F165-A454-91AFDEBCF6B1}"/>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2BFB0A18-301A-0769-46B1-A5F8B6704ED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1">
            <a:extLst>
              <a:ext uri="{FF2B5EF4-FFF2-40B4-BE49-F238E27FC236}">
                <a16:creationId xmlns:a16="http://schemas.microsoft.com/office/drawing/2014/main" id="{FA413FD1-0094-BE8A-CE23-4BFD87EF304F}"/>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pic>
        <p:nvPicPr>
          <p:cNvPr id="7" name="Picture 10">
            <a:extLst>
              <a:ext uri="{FF2B5EF4-FFF2-40B4-BE49-F238E27FC236}">
                <a16:creationId xmlns:a16="http://schemas.microsoft.com/office/drawing/2014/main" id="{EEE78F19-ABB9-7C1E-6B16-7A0BF188C8A7}"/>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86655A05-B888-B195-C21B-46728DE4822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06ADEE-537B-42DD-A754-B3172E7618B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934872310"/>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3736B4E-B8BC-D43D-B4A9-7F4AE2726A9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3736B4E-B8BC-D43D-B4A9-7F4AE2726A9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F677FFFE-C283-84C8-0A2C-79AC44C42AD8}"/>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C2F610B5-7179-0A4F-990B-4D2D52BB4BDC}"/>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F16D8A3D-7978-66E4-7854-28E5F574964F}"/>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9F53DCD7-6E87-6763-A789-00D65176C69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7E84A8A8-947A-2A4F-6643-0EB3D87093FC}"/>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F9E21B7F-A384-C608-433D-9EF16F488DB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F45608-AD4C-4763-B4DE-583A0817C88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45656358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E7A6309-1824-CCFD-51A1-30A273DFDE6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CE7A6309-1824-CCFD-51A1-30A273DFDE6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8E31DBAD-0BD2-85B1-E3D1-0A8BBC0E41C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1015FCB6-745A-4552-EB27-866FDEB358A0}"/>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FC6D89B8-8AC4-75A4-2E60-9279730E6267}"/>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AC38DFEF-772F-E657-B5E2-CF6D4A39470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4C36A3-0737-4F3F-8D03-53C55E34A7E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90188478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F352396-A44E-BDF2-42BF-3168E0410FA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AF352396-A44E-BDF2-42BF-3168E0410FA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EEAA3E64-E731-840C-93C0-45F907636147}"/>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7D70EC9E-36BA-F855-1CFA-C027A167407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DF243F41-0756-AB66-FF62-84BB64D911AC}"/>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27492C1A-3B9B-36BB-F8DA-60F2C4E7E67A}"/>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118357641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D. Quote">
    <p:bg>
      <p:bgPr>
        <a:solidFill>
          <a:srgbClr val="002960"/>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C8CA8627-701A-6784-4D40-F5D3C4A01D7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2" hidden="1">
                        <a:extLst>
                          <a:ext uri="{FF2B5EF4-FFF2-40B4-BE49-F238E27FC236}">
                            <a16:creationId xmlns:a16="http://schemas.microsoft.com/office/drawing/2014/main" id="{C8CA8627-701A-6784-4D40-F5D3C4A01D7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DB9AFCCF-B898-A246-62E4-5447246A09DC}"/>
              </a:ext>
            </a:extLst>
          </p:cNvPr>
          <p:cNvSpPr txBox="1">
            <a:spLocks noGrp="1"/>
          </p:cNvSpPr>
          <p:nvPr>
            <p:ph type="dt" sz="half" idx="7"/>
          </p:nvPr>
        </p:nvSpPr>
        <p:spPr/>
        <p:txBody>
          <a:bodyPr/>
          <a:lstStyle>
            <a:lvl1pPr>
              <a:defRPr>
                <a:solidFill>
                  <a:srgbClr val="FFFFFF"/>
                </a:solidFill>
              </a:defRPr>
            </a:lvl1pPr>
          </a:lstStyle>
          <a:p>
            <a:pPr lvl="0"/>
            <a:endParaRPr lang="en-US"/>
          </a:p>
        </p:txBody>
      </p:sp>
      <p:pic>
        <p:nvPicPr>
          <p:cNvPr id="4" name="Picture 6">
            <a:extLst>
              <a:ext uri="{FF2B5EF4-FFF2-40B4-BE49-F238E27FC236}">
                <a16:creationId xmlns:a16="http://schemas.microsoft.com/office/drawing/2014/main" id="{3BC28FA2-FA69-BC72-6A83-83A6FA21D951}"/>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5" name="Freeform 58">
            <a:extLst>
              <a:ext uri="{FF2B5EF4-FFF2-40B4-BE49-F238E27FC236}">
                <a16:creationId xmlns:a16="http://schemas.microsoft.com/office/drawing/2014/main" id="{572A56CA-7258-2AB5-E106-6A0A944780F2}"/>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6" name="Slide Number">
            <a:extLst>
              <a:ext uri="{FF2B5EF4-FFF2-40B4-BE49-F238E27FC236}">
                <a16:creationId xmlns:a16="http://schemas.microsoft.com/office/drawing/2014/main" id="{12C917AB-661B-165F-7EC2-7F60CD80A0F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A56963-0E0D-4E38-85D2-83B0D7DA1947}"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1695186696"/>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41B76BB-4D1D-1245-B093-809F4615C24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41B76BB-4D1D-1245-B093-809F4615C241}"/>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DE67B24-69CB-B41B-832D-047DF5C8616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5C7C590F-9A9F-9571-4AF3-76EC1BA6479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7053F337-46F0-C55C-73D4-264792EB4648}"/>
              </a:ext>
            </a:extLst>
          </p:cNvPr>
          <p:cNvSpPr txBox="1">
            <a:spLocks noGrp="1"/>
          </p:cNvSpPr>
          <p:nvPr>
            <p:ph type="title"/>
          </p:nvPr>
        </p:nvSpPr>
        <p:spPr>
          <a:xfrm>
            <a:off x="630003" y="622797"/>
            <a:ext cx="10933197" cy="369335"/>
          </a:xfrm>
        </p:spPr>
        <p:txBody>
          <a:bodyPr/>
          <a:lstStyle>
            <a:lvl1pPr>
              <a:defRPr>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0B6B8016-E7A9-1A12-85EB-D6521F80BA0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468A48-FF4B-4644-87A6-C429B8D2FE46}"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301363312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171B822-FA99-344E-6FFD-505D811F3E3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E171B822-FA99-344E-6FFD-505D811F3E3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D0A555D1-1979-2104-78E4-9B44E61F717F}"/>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587F996A-554C-F31B-F8B5-49AC2A93544A}"/>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TextBox 19">
            <a:extLst>
              <a:ext uri="{FF2B5EF4-FFF2-40B4-BE49-F238E27FC236}">
                <a16:creationId xmlns:a16="http://schemas.microsoft.com/office/drawing/2014/main" id="{564F8E18-017A-921D-89CC-D42CB5A8FA55}"/>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6" name="Date Placeholder 4">
            <a:extLst>
              <a:ext uri="{FF2B5EF4-FFF2-40B4-BE49-F238E27FC236}">
                <a16:creationId xmlns:a16="http://schemas.microsoft.com/office/drawing/2014/main" id="{82AC472D-1D9F-BA4A-D027-5B52034D035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7" name="Copyright" hidden="1">
            <a:extLst>
              <a:ext uri="{FF2B5EF4-FFF2-40B4-BE49-F238E27FC236}">
                <a16:creationId xmlns:a16="http://schemas.microsoft.com/office/drawing/2014/main" id="{5E304252-B836-F3C7-495A-360EBA888D2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8" name="Picture 9">
            <a:extLst>
              <a:ext uri="{FF2B5EF4-FFF2-40B4-BE49-F238E27FC236}">
                <a16:creationId xmlns:a16="http://schemas.microsoft.com/office/drawing/2014/main" id="{C94474B5-BFCD-50A6-CC1C-01B479DC8B2E}"/>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9" name="Slide Number">
            <a:extLst>
              <a:ext uri="{FF2B5EF4-FFF2-40B4-BE49-F238E27FC236}">
                <a16:creationId xmlns:a16="http://schemas.microsoft.com/office/drawing/2014/main" id="{79ABC345-65B0-0DFC-7E9C-68F0B64F161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3E6B1A-8094-4AA7-B56D-A7E7DBD5372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9870808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ight | 2 Col Text">
    <p:bg>
      <p:bgPr>
        <a:solidFill>
          <a:srgbClr val="F2F2F2"/>
        </a:solidFill>
        <a:effectLst/>
      </p:bgPr>
    </p:bg>
    <p:spTree>
      <p:nvGrpSpPr>
        <p:cNvPr id="1" name=""/>
        <p:cNvGrpSpPr/>
        <p:nvPr/>
      </p:nvGrpSpPr>
      <p:grpSpPr>
        <a:xfrm>
          <a:off x="0" y="0"/>
          <a:ext cx="0" cy="0"/>
          <a:chOff x="0" y="0"/>
          <a:chExt cx="0" cy="0"/>
        </a:xfrm>
      </p:grpSpPr>
      <p:sp>
        <p:nvSpPr>
          <p:cNvPr id="2" name="Tijdelijke aanduiding voor verticale tekst 2">
            <a:extLst>
              <a:ext uri="{FF2B5EF4-FFF2-40B4-BE49-F238E27FC236}">
                <a16:creationId xmlns:a16="http://schemas.microsoft.com/office/drawing/2014/main" id="{82ECD40D-D22E-11A6-7F64-4778F90ECEBB}"/>
              </a:ext>
            </a:extLst>
          </p:cNvPr>
          <p:cNvSpPr txBox="1">
            <a:spLocks noGrp="1"/>
          </p:cNvSpPr>
          <p:nvPr>
            <p:ph type="body" idx="4294967295"/>
          </p:nvPr>
        </p:nvSpPr>
        <p:spPr>
          <a:xfrm>
            <a:off x="685800" y="1142113"/>
            <a:ext cx="5181603" cy="4800929"/>
          </a:xfrm>
        </p:spPr>
        <p:txBody>
          <a:bodyPr/>
          <a:lstStyle>
            <a:lvl1pPr>
              <a:defRPr/>
            </a:lvl1pPr>
          </a:lstStyle>
          <a:p>
            <a:pPr lvl="0"/>
            <a:r>
              <a:rPr lang="en-US"/>
              <a:t>Edit Master text styles</a:t>
            </a:r>
          </a:p>
        </p:txBody>
      </p:sp>
      <p:grpSp>
        <p:nvGrpSpPr>
          <p:cNvPr id="3" name="GRID">
            <a:extLst>
              <a:ext uri="{FF2B5EF4-FFF2-40B4-BE49-F238E27FC236}">
                <a16:creationId xmlns:a16="http://schemas.microsoft.com/office/drawing/2014/main" id="{FD6C0F93-60D4-6334-07B4-7B90D825956A}"/>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F1919C5A-3963-5189-7DA7-ECD5DA0EE7AD}"/>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FA0AEC47-6304-9716-3DD0-92BFDD182EE1}"/>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E2B3B1A2-818B-FB14-EDC8-A2D64EC04080}"/>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B88E6B24-2C22-9AA8-8CD1-35DBD5620F2E}"/>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E803576F-A78D-9045-55EC-89467B6A5E99}"/>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A1E0992E-E2AF-9E0F-6CAC-88A387EDE270}"/>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487D72CD-FD1B-9055-8BCC-A78558869B54}"/>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02330D81-0C41-DABF-1DC8-A1F06C839883}"/>
              </a:ext>
            </a:extLst>
          </p:cNvPr>
          <p:cNvSpPr txBox="1">
            <a:spLocks noGrp="1"/>
          </p:cNvSpPr>
          <p:nvPr>
            <p:ph type="body" idx="4294967295"/>
          </p:nvPr>
        </p:nvSpPr>
        <p:spPr>
          <a:xfrm>
            <a:off x="6320588" y="1142113"/>
            <a:ext cx="5181603" cy="4800929"/>
          </a:xfrm>
        </p:spPr>
        <p:txBody>
          <a:bodyPr/>
          <a:lstStyle>
            <a:lvl1pPr>
              <a:defRPr/>
            </a:lvl1pPr>
          </a:lstStyle>
          <a:p>
            <a:pPr lvl="0"/>
            <a:r>
              <a:rPr lang="en-US"/>
              <a:t>Edit Master text styles</a:t>
            </a:r>
          </a:p>
        </p:txBody>
      </p:sp>
      <p:sp>
        <p:nvSpPr>
          <p:cNvPr id="12" name="Title 4">
            <a:extLst>
              <a:ext uri="{FF2B5EF4-FFF2-40B4-BE49-F238E27FC236}">
                <a16:creationId xmlns:a16="http://schemas.microsoft.com/office/drawing/2014/main" id="{D2D8A916-112E-1806-596A-85EE910F1652}"/>
              </a:ext>
            </a:extLst>
          </p:cNvPr>
          <p:cNvSpPr txBox="1">
            <a:spLocks noGrp="1"/>
          </p:cNvSpPr>
          <p:nvPr>
            <p:ph type="title"/>
          </p:nvPr>
        </p:nvSpPr>
        <p:spPr/>
        <p:txBody>
          <a:bodyPr/>
          <a:lstStyle>
            <a:lvl1pPr>
              <a:defRPr/>
            </a:lvl1pPr>
          </a:lstStyle>
          <a:p>
            <a:pPr lvl="0"/>
            <a:r>
              <a:rPr lang="en-US"/>
              <a:t>Click to edit Master title style</a:t>
            </a:r>
          </a:p>
        </p:txBody>
      </p:sp>
      <p:cxnSp>
        <p:nvCxnSpPr>
          <p:cNvPr id="13" name="Straight Connector 38">
            <a:extLst>
              <a:ext uri="{FF2B5EF4-FFF2-40B4-BE49-F238E27FC236}">
                <a16:creationId xmlns:a16="http://schemas.microsoft.com/office/drawing/2014/main" id="{2DA71BA6-E30C-BC63-640C-422BF3F0221F}"/>
              </a:ext>
            </a:extLst>
          </p:cNvPr>
          <p:cNvCxnSpPr/>
          <p:nvPr/>
        </p:nvCxnSpPr>
        <p:spPr>
          <a:xfrm flipV="1">
            <a:off x="6096003" y="1142113"/>
            <a:ext cx="0" cy="4789919"/>
          </a:xfrm>
          <a:prstGeom prst="straightConnector1">
            <a:avLst/>
          </a:prstGeom>
          <a:noFill/>
          <a:ln w="6345" cap="flat">
            <a:solidFill>
              <a:srgbClr val="9D9D9D"/>
            </a:solidFill>
            <a:prstDash val="solid"/>
            <a:miter/>
          </a:ln>
        </p:spPr>
      </p:cxnSp>
      <p:sp>
        <p:nvSpPr>
          <p:cNvPr id="14" name="Tijdelijke aanduiding voor voettekst 4">
            <a:extLst>
              <a:ext uri="{FF2B5EF4-FFF2-40B4-BE49-F238E27FC236}">
                <a16:creationId xmlns:a16="http://schemas.microsoft.com/office/drawing/2014/main" id="{12A64E13-AB01-F2F7-51D8-22C2553FBBAB}"/>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5" name="Slide Number Placeholder 4">
            <a:extLst>
              <a:ext uri="{FF2B5EF4-FFF2-40B4-BE49-F238E27FC236}">
                <a16:creationId xmlns:a16="http://schemas.microsoft.com/office/drawing/2014/main" id="{4B6881BB-591C-0966-4638-F57447BB39EA}"/>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0F4D2BF7-0B12-4263-B714-31A49C755E25}" type="slidenum">
              <a:t>‹#›</a:t>
            </a:fld>
            <a:endParaRPr lang="en-US"/>
          </a:p>
        </p:txBody>
      </p:sp>
      <p:sp>
        <p:nvSpPr>
          <p:cNvPr id="16" name="Tijdelijke aanduiding voor voettekst 4">
            <a:extLst>
              <a:ext uri="{FF2B5EF4-FFF2-40B4-BE49-F238E27FC236}">
                <a16:creationId xmlns:a16="http://schemas.microsoft.com/office/drawing/2014/main" id="{4A8D955F-9607-0CDB-CA65-9377F9E9AEA8}"/>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540098681"/>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087602-A47E-73D2-B3CE-713DEFE2850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A087602-A47E-73D2-B3CE-713DEFE2850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15686CE4-352F-F50D-1FC7-7AD7089C87A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D98AD65D-5AAC-705F-FCA0-B12AEF5A549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51024CBA-81AF-568C-97AD-18869FB6075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CCA8B8-BA5C-41AD-B3C8-03042AFD970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65464969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5C3CE2B-3D44-DDD4-9213-71E6D0C0889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F5C3CE2B-3D44-DDD4-9213-71E6D0C0889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6">
            <a:extLst>
              <a:ext uri="{FF2B5EF4-FFF2-40B4-BE49-F238E27FC236}">
                <a16:creationId xmlns:a16="http://schemas.microsoft.com/office/drawing/2014/main" id="{F926FBCD-176C-B5D7-C505-4F4602F84BCF}"/>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2BCCB959-B17C-C561-C725-FC2E542401A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87191007"/>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84538E1-D828-0ACB-6D89-D01E9148139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F84538E1-D828-0ACB-6D89-D01E9148139B}"/>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C3C248BF-E601-D0CC-AD2B-0989A26BC500}"/>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544A808B-5AF6-67FA-CE45-85FBA6781A39}"/>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1F67772A-5A34-D055-1E58-93690AAE0A6D}"/>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3">
            <a:extLst>
              <a:ext uri="{FF2B5EF4-FFF2-40B4-BE49-F238E27FC236}">
                <a16:creationId xmlns:a16="http://schemas.microsoft.com/office/drawing/2014/main" id="{75DEFD27-415A-2C42-D3B5-67D8911BD0EC}"/>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DF49ED01-9553-397A-4FB2-41BABA3A44F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4140330862"/>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BA845A-BA4B-D9C3-67E2-8960A3C29FF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1" hidden="1">
                        <a:extLst>
                          <a:ext uri="{FF2B5EF4-FFF2-40B4-BE49-F238E27FC236}">
                            <a16:creationId xmlns:a16="http://schemas.microsoft.com/office/drawing/2014/main" id="{92BA845A-BA4B-D9C3-67E2-8960A3C29FF0}"/>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6F9CCF86-CC31-4988-2BDE-A9F62C9B6F73}"/>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58C65C3F-3B03-15E7-4E05-A8114C771E14}"/>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0523DF12-52D9-DA31-2B60-531EEAC9DD65}"/>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7698D874-3800-7FFD-D43E-B10A446FB87B}"/>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AA08F07F-FE61-9C41-95F8-1AF8C1A393CD}"/>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2F959614-4183-AB36-CC8F-C11E9527A3DE}"/>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ABD2FCA6-5C63-B147-AB02-220E816B1F77}"/>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Tree>
    <p:extLst>
      <p:ext uri="{BB962C8B-B14F-4D97-AF65-F5344CB8AC3E}">
        <p14:creationId xmlns:p14="http://schemas.microsoft.com/office/powerpoint/2010/main" val="2741846620"/>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D8C424B-789D-0EDA-9765-7D19297103A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9D8C424B-789D-0EDA-9765-7D19297103A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17160199-0839-E4F6-D849-69A5D413D7C7}"/>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20871F6E-A6A9-4434-77D3-9F3FFD1EFEA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0">
            <a:extLst>
              <a:ext uri="{FF2B5EF4-FFF2-40B4-BE49-F238E27FC236}">
                <a16:creationId xmlns:a16="http://schemas.microsoft.com/office/drawing/2014/main" id="{3ADC2684-D2EF-629E-7062-130F7AF22A68}"/>
              </a:ext>
            </a:extLst>
          </p:cNvPr>
          <p:cNvGrpSpPr/>
          <p:nvPr/>
        </p:nvGrpSpPr>
        <p:grpSpPr>
          <a:xfrm>
            <a:off x="-603" y="0"/>
            <a:ext cx="12193806" cy="6858000"/>
            <a:chOff x="-603" y="0"/>
            <a:chExt cx="12193806" cy="6858000"/>
          </a:xfrm>
        </p:grpSpPr>
        <p:sp>
          <p:nvSpPr>
            <p:cNvPr id="6" name="Freeform: Shape 51">
              <a:extLst>
                <a:ext uri="{FF2B5EF4-FFF2-40B4-BE49-F238E27FC236}">
                  <a16:creationId xmlns:a16="http://schemas.microsoft.com/office/drawing/2014/main" id="{4C093D50-5244-580B-22AE-8D327FB37603}"/>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52">
              <a:extLst>
                <a:ext uri="{FF2B5EF4-FFF2-40B4-BE49-F238E27FC236}">
                  <a16:creationId xmlns:a16="http://schemas.microsoft.com/office/drawing/2014/main" id="{57D7680E-5DF5-DAE3-715F-FFA27ED5E171}"/>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53">
              <a:extLst>
                <a:ext uri="{FF2B5EF4-FFF2-40B4-BE49-F238E27FC236}">
                  <a16:creationId xmlns:a16="http://schemas.microsoft.com/office/drawing/2014/main" id="{07EFE464-5A5D-9FEB-3789-446CE9FEEA32}"/>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54">
              <a:extLst>
                <a:ext uri="{FF2B5EF4-FFF2-40B4-BE49-F238E27FC236}">
                  <a16:creationId xmlns:a16="http://schemas.microsoft.com/office/drawing/2014/main" id="{44777807-D89E-B327-680E-30888F6AA9F8}"/>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56">
              <a:extLst>
                <a:ext uri="{FF2B5EF4-FFF2-40B4-BE49-F238E27FC236}">
                  <a16:creationId xmlns:a16="http://schemas.microsoft.com/office/drawing/2014/main" id="{37083F9E-0CC4-EA44-DB89-3DBA884A5BA0}"/>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57">
              <a:extLst>
                <a:ext uri="{FF2B5EF4-FFF2-40B4-BE49-F238E27FC236}">
                  <a16:creationId xmlns:a16="http://schemas.microsoft.com/office/drawing/2014/main" id="{897687F4-5C73-ADBC-2FED-AE3F9561F329}"/>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58">
              <a:extLst>
                <a:ext uri="{FF2B5EF4-FFF2-40B4-BE49-F238E27FC236}">
                  <a16:creationId xmlns:a16="http://schemas.microsoft.com/office/drawing/2014/main" id="{88339C8A-96BF-5320-D32A-5003FC03578A}"/>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59">
              <a:extLst>
                <a:ext uri="{FF2B5EF4-FFF2-40B4-BE49-F238E27FC236}">
                  <a16:creationId xmlns:a16="http://schemas.microsoft.com/office/drawing/2014/main" id="{863BA3F0-DACD-B532-52C1-BCA8524C88DC}"/>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60">
              <a:extLst>
                <a:ext uri="{FF2B5EF4-FFF2-40B4-BE49-F238E27FC236}">
                  <a16:creationId xmlns:a16="http://schemas.microsoft.com/office/drawing/2014/main" id="{E77F83FE-AFB9-DB3B-4BF7-F1258A003EC2}"/>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61">
              <a:extLst>
                <a:ext uri="{FF2B5EF4-FFF2-40B4-BE49-F238E27FC236}">
                  <a16:creationId xmlns:a16="http://schemas.microsoft.com/office/drawing/2014/main" id="{1DFC6AAA-2094-5065-083B-392AACBD9AF9}"/>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62">
              <a:extLst>
                <a:ext uri="{FF2B5EF4-FFF2-40B4-BE49-F238E27FC236}">
                  <a16:creationId xmlns:a16="http://schemas.microsoft.com/office/drawing/2014/main" id="{22A91405-94A2-5B97-ED4F-80E9CE87EF46}"/>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63">
              <a:extLst>
                <a:ext uri="{FF2B5EF4-FFF2-40B4-BE49-F238E27FC236}">
                  <a16:creationId xmlns:a16="http://schemas.microsoft.com/office/drawing/2014/main" id="{CD059922-F99B-F84A-858D-D5AA3B17E428}"/>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64">
              <a:extLst>
                <a:ext uri="{FF2B5EF4-FFF2-40B4-BE49-F238E27FC236}">
                  <a16:creationId xmlns:a16="http://schemas.microsoft.com/office/drawing/2014/main" id="{305979CA-F7FA-81D8-CF41-831F98E43892}"/>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65">
              <a:extLst>
                <a:ext uri="{FF2B5EF4-FFF2-40B4-BE49-F238E27FC236}">
                  <a16:creationId xmlns:a16="http://schemas.microsoft.com/office/drawing/2014/main" id="{C7147B87-0E5B-1B61-5EC7-506374C9F887}"/>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66">
              <a:extLst>
                <a:ext uri="{FF2B5EF4-FFF2-40B4-BE49-F238E27FC236}">
                  <a16:creationId xmlns:a16="http://schemas.microsoft.com/office/drawing/2014/main" id="{BC417B41-8F0B-3509-D3DC-370CDC54D999}"/>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67">
              <a:extLst>
                <a:ext uri="{FF2B5EF4-FFF2-40B4-BE49-F238E27FC236}">
                  <a16:creationId xmlns:a16="http://schemas.microsoft.com/office/drawing/2014/main" id="{9F074A40-055D-D521-88F9-63308A5109F1}"/>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68">
              <a:extLst>
                <a:ext uri="{FF2B5EF4-FFF2-40B4-BE49-F238E27FC236}">
                  <a16:creationId xmlns:a16="http://schemas.microsoft.com/office/drawing/2014/main" id="{D3EB6D40-6FCE-B260-F894-E4F806C0F5CA}"/>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69">
              <a:extLst>
                <a:ext uri="{FF2B5EF4-FFF2-40B4-BE49-F238E27FC236}">
                  <a16:creationId xmlns:a16="http://schemas.microsoft.com/office/drawing/2014/main" id="{E9DA2C48-521B-0E70-A3BA-977245502FE5}"/>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70">
              <a:extLst>
                <a:ext uri="{FF2B5EF4-FFF2-40B4-BE49-F238E27FC236}">
                  <a16:creationId xmlns:a16="http://schemas.microsoft.com/office/drawing/2014/main" id="{60C1AA5C-A58B-B457-1906-31D84814D373}"/>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71">
              <a:extLst>
                <a:ext uri="{FF2B5EF4-FFF2-40B4-BE49-F238E27FC236}">
                  <a16:creationId xmlns:a16="http://schemas.microsoft.com/office/drawing/2014/main" id="{81B462BC-970E-F79F-BB4F-383FA5A5902D}"/>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72">
              <a:extLst>
                <a:ext uri="{FF2B5EF4-FFF2-40B4-BE49-F238E27FC236}">
                  <a16:creationId xmlns:a16="http://schemas.microsoft.com/office/drawing/2014/main" id="{0310D929-5A2D-59BB-7468-2355298AFB96}"/>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014BCA04-977B-F8A4-49E1-D9B0634BC179}"/>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981899EA-808C-4660-84AF-E61A1764A709}"/>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E2B32B3E-1E2C-6D60-EEA3-23C64439F3C1}"/>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5ABD32EC-B718-ED73-A4DB-3FECDEE39546}"/>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3BD2BB04-3E2C-F268-B746-658C38FC4EFD}"/>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16505182-A8D4-046B-85C0-48102819E47A}"/>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2A8152E3-5290-55E8-6ACD-F7038116DA84}"/>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BE2A3190-9CBB-0AC4-9B77-2AD556F914D9}"/>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857DCEB4-7C8B-D4AC-9B67-840310D06EA6}"/>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DA578CAC-F00A-85EE-CB9C-BEE4804215C6}"/>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C83AA67A-2CFD-C29F-054A-6079B737FBB5}"/>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0DAB3F6E-974F-E96D-72D2-F5D8A7B4B822}"/>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B722C7AF-6242-069A-B448-DA97B0350698}"/>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BB580658-EC6F-DE2A-40BA-44570B787352}"/>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B684CFD4-1000-0E01-6A88-2C1EBA70AF0C}"/>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E5B46F0B-1F64-5DFE-0D62-E1ED4701F9F8}"/>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C71A3034-1B03-C879-3DBF-7B35CBEFA474}"/>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414FD2C6-202C-D2DD-736D-07C1F960E807}"/>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87FA3A6A-685B-0D92-6F1B-2E5DF2ED69A8}"/>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48324BAA-9F03-905A-0D7B-04D0E1846787}"/>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5E698EF2-B38E-974D-492A-06D89C46812C}"/>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76E019F9-874C-0FDA-92A7-6691A28E4B09}"/>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F063FB33-EA94-1F0F-3EA5-91898CE3086E}"/>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4181174410"/>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D7C6DB4F-7CF1-4024-EDD8-E6C9F09AA19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2" hidden="1">
                        <a:extLst>
                          <a:ext uri="{FF2B5EF4-FFF2-40B4-BE49-F238E27FC236}">
                            <a16:creationId xmlns:a16="http://schemas.microsoft.com/office/drawing/2014/main" id="{D7C6DB4F-7CF1-4024-EDD8-E6C9F09AA19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7917E199-3B00-A749-0D21-DFF869F47160}"/>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10">
            <a:extLst>
              <a:ext uri="{FF2B5EF4-FFF2-40B4-BE49-F238E27FC236}">
                <a16:creationId xmlns:a16="http://schemas.microsoft.com/office/drawing/2014/main" id="{6B52D29F-143D-8015-FBE2-B9FCA2C40E2D}"/>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11">
            <a:extLst>
              <a:ext uri="{FF2B5EF4-FFF2-40B4-BE49-F238E27FC236}">
                <a16:creationId xmlns:a16="http://schemas.microsoft.com/office/drawing/2014/main" id="{23F517FC-43E4-0489-A524-F5E1E9901AE1}"/>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
            <a:extLst>
              <a:ext uri="{FF2B5EF4-FFF2-40B4-BE49-F238E27FC236}">
                <a16:creationId xmlns:a16="http://schemas.microsoft.com/office/drawing/2014/main" id="{1D03AE95-E5AC-6211-AFEE-C4E0D0B45273}"/>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7" name="TextBox 1">
            <a:extLst>
              <a:ext uri="{FF2B5EF4-FFF2-40B4-BE49-F238E27FC236}">
                <a16:creationId xmlns:a16="http://schemas.microsoft.com/office/drawing/2014/main" id="{A4E0F895-61A1-7247-8708-AB36A2448A07}"/>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
        <p:nvSpPr>
          <p:cNvPr id="8" name="Slide Number">
            <a:extLst>
              <a:ext uri="{FF2B5EF4-FFF2-40B4-BE49-F238E27FC236}">
                <a16:creationId xmlns:a16="http://schemas.microsoft.com/office/drawing/2014/main" id="{ECD7B034-F4AA-7B6C-B63F-F20974ECFAF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4103CA-E162-452A-B39A-C88711F458C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894359698"/>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A1DD4079-804A-FEC8-B22E-C0BFAF3130D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2" hidden="1">
                        <a:extLst>
                          <a:ext uri="{FF2B5EF4-FFF2-40B4-BE49-F238E27FC236}">
                            <a16:creationId xmlns:a16="http://schemas.microsoft.com/office/drawing/2014/main" id="{A1DD4079-804A-FEC8-B22E-C0BFAF3130D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EB415EFA-B7E0-310B-D5CA-B4237429AF5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9">
            <a:extLst>
              <a:ext uri="{FF2B5EF4-FFF2-40B4-BE49-F238E27FC236}">
                <a16:creationId xmlns:a16="http://schemas.microsoft.com/office/drawing/2014/main" id="{03EDEAEC-D60A-C23F-36E6-1521282EE96F}"/>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12">
            <a:extLst>
              <a:ext uri="{FF2B5EF4-FFF2-40B4-BE49-F238E27FC236}">
                <a16:creationId xmlns:a16="http://schemas.microsoft.com/office/drawing/2014/main" id="{1F62FD30-1FC5-E3F0-5E3B-3BC03997D8E4}"/>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6" name="Slide Number">
            <a:extLst>
              <a:ext uri="{FF2B5EF4-FFF2-40B4-BE49-F238E27FC236}">
                <a16:creationId xmlns:a16="http://schemas.microsoft.com/office/drawing/2014/main" id="{EB51D146-0F5C-3E60-62DE-717F4C7477D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06344D-0DA8-4DE9-8C04-463757E323E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82496527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82BE67FF-DBE8-057A-2D20-6FF8204968D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2" hidden="1">
                        <a:extLst>
                          <a:ext uri="{FF2B5EF4-FFF2-40B4-BE49-F238E27FC236}">
                            <a16:creationId xmlns:a16="http://schemas.microsoft.com/office/drawing/2014/main" id="{82BE67FF-DBE8-057A-2D20-6FF8204968D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85A33B4C-75BF-A2E0-7098-DF19B542F4C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DE7F3AF6-4699-C723-41C9-F720EE756AC3}"/>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12">
            <a:extLst>
              <a:ext uri="{FF2B5EF4-FFF2-40B4-BE49-F238E27FC236}">
                <a16:creationId xmlns:a16="http://schemas.microsoft.com/office/drawing/2014/main" id="{674938AD-A1F7-4D9E-C03A-BD480C29B86C}"/>
              </a:ext>
            </a:extLst>
          </p:cNvPr>
          <p:cNvCxnSpPr/>
          <p:nvPr/>
        </p:nvCxnSpPr>
        <p:spPr>
          <a:xfrm>
            <a:off x="618902" y="1206002"/>
            <a:ext cx="11576304" cy="0"/>
          </a:xfrm>
          <a:prstGeom prst="straightConnector1">
            <a:avLst/>
          </a:prstGeom>
          <a:noFill/>
          <a:ln w="9528" cap="flat">
            <a:solidFill>
              <a:srgbClr val="002960"/>
            </a:solidFill>
            <a:prstDash val="solid"/>
            <a:miter/>
          </a:ln>
        </p:spPr>
      </p:cxnSp>
      <p:sp>
        <p:nvSpPr>
          <p:cNvPr id="6" name="Slide Number">
            <a:extLst>
              <a:ext uri="{FF2B5EF4-FFF2-40B4-BE49-F238E27FC236}">
                <a16:creationId xmlns:a16="http://schemas.microsoft.com/office/drawing/2014/main" id="{1EC7A281-3DA2-F41F-7493-EE2E9319086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532297-7B9F-4D39-B7A8-C251D2A4ED0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30152499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Agenda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BA5211-71AD-DAF8-17F0-66D6F02B142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28BA5211-71AD-DAF8-17F0-66D6F02B1421}"/>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68C09EE1-A22D-EF62-0E9F-206E7BDD85FF}"/>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12">
            <a:extLst>
              <a:ext uri="{FF2B5EF4-FFF2-40B4-BE49-F238E27FC236}">
                <a16:creationId xmlns:a16="http://schemas.microsoft.com/office/drawing/2014/main" id="{33582841-E952-62E2-5039-AD297BE0FF19}"/>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41C45AA4-E54E-1803-8D44-14B7A614D39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6">
            <a:extLst>
              <a:ext uri="{FF2B5EF4-FFF2-40B4-BE49-F238E27FC236}">
                <a16:creationId xmlns:a16="http://schemas.microsoft.com/office/drawing/2014/main" id="{6A72DD67-835E-8147-3F27-4FC2FE6CB494}"/>
              </a:ext>
            </a:extLst>
          </p:cNvPr>
          <p:cNvSpPr txBox="1"/>
          <p:nvPr/>
        </p:nvSpPr>
        <p:spPr>
          <a:xfrm>
            <a:off x="630003" y="3192892"/>
            <a:ext cx="164592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5F562B32-B1BB-C67E-DA41-15FEE95A8E5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F6DF92-67D2-46AD-BBC7-428B59F1DE8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717125352"/>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3734E2-2D45-4672-9EF4-57A591609BF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863734E2-2D45-4672-9EF4-57A591609BF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22162512-EA32-DE36-780F-75914F19B640}"/>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F4424C01-BCBB-6FEE-240C-8276285C180C}"/>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F2324459-9EC6-AFC6-0107-9D86D04D5D6B}"/>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0">
            <a:extLst>
              <a:ext uri="{FF2B5EF4-FFF2-40B4-BE49-F238E27FC236}">
                <a16:creationId xmlns:a16="http://schemas.microsoft.com/office/drawing/2014/main" id="{E1296947-FEE0-796F-05C8-7D8D3A776C2A}"/>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9DC9F8"/>
              </a:solidFill>
              <a:uFillTx/>
              <a:latin typeface="Arial"/>
            </a:endParaRPr>
          </a:p>
        </p:txBody>
      </p:sp>
      <p:sp>
        <p:nvSpPr>
          <p:cNvPr id="7" name="TextBox 1">
            <a:extLst>
              <a:ext uri="{FF2B5EF4-FFF2-40B4-BE49-F238E27FC236}">
                <a16:creationId xmlns:a16="http://schemas.microsoft.com/office/drawing/2014/main" id="{C0AF2EB2-396C-8D27-B5B7-0CEE78B32BCC}"/>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Tree>
    <p:extLst>
      <p:ext uri="{BB962C8B-B14F-4D97-AF65-F5344CB8AC3E}">
        <p14:creationId xmlns:p14="http://schemas.microsoft.com/office/powerpoint/2010/main" val="220117799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ght | 2 Col Image &amp; Text">
    <p:bg>
      <p:bgPr>
        <a:solidFill>
          <a:srgbClr val="F2F2F2"/>
        </a:solidFill>
        <a:effectLst/>
      </p:bgPr>
    </p:bg>
    <p:spTree>
      <p:nvGrpSpPr>
        <p:cNvPr id="1" name=""/>
        <p:cNvGrpSpPr/>
        <p:nvPr/>
      </p:nvGrpSpPr>
      <p:grpSpPr>
        <a:xfrm>
          <a:off x="0" y="0"/>
          <a:ext cx="0" cy="0"/>
          <a:chOff x="0" y="0"/>
          <a:chExt cx="0" cy="0"/>
        </a:xfrm>
      </p:grpSpPr>
      <p:sp>
        <p:nvSpPr>
          <p:cNvPr id="2" name="Tijdelijke aanduiding voor verticale tekst 2">
            <a:extLst>
              <a:ext uri="{FF2B5EF4-FFF2-40B4-BE49-F238E27FC236}">
                <a16:creationId xmlns:a16="http://schemas.microsoft.com/office/drawing/2014/main" id="{45DC9445-837F-185E-4CB2-7CC426601D63}"/>
              </a:ext>
            </a:extLst>
          </p:cNvPr>
          <p:cNvSpPr txBox="1">
            <a:spLocks noGrp="1"/>
          </p:cNvSpPr>
          <p:nvPr>
            <p:ph type="body" idx="4294967295"/>
          </p:nvPr>
        </p:nvSpPr>
        <p:spPr>
          <a:xfrm>
            <a:off x="685800" y="3200400"/>
            <a:ext cx="5181603" cy="2742642"/>
          </a:xfrm>
        </p:spPr>
        <p:txBody>
          <a:bodyPr tIns="182880"/>
          <a:lstStyle>
            <a:lvl1pPr>
              <a:defRPr/>
            </a:lvl1pPr>
          </a:lstStyle>
          <a:p>
            <a:pPr lvl="0"/>
            <a:r>
              <a:rPr lang="en-US"/>
              <a:t>Edit Master text styles</a:t>
            </a:r>
          </a:p>
        </p:txBody>
      </p:sp>
      <p:grpSp>
        <p:nvGrpSpPr>
          <p:cNvPr id="3" name="GRID">
            <a:extLst>
              <a:ext uri="{FF2B5EF4-FFF2-40B4-BE49-F238E27FC236}">
                <a16:creationId xmlns:a16="http://schemas.microsoft.com/office/drawing/2014/main" id="{E45F40B5-08E3-6F17-578A-159FD907DDD0}"/>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87A3F8E8-3DAF-0821-5591-7A80F170D30D}"/>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EBE5C630-DD28-4103-180E-97913F9C39C1}"/>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DD378C2F-79CB-3717-5E66-9E52298E4925}"/>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582AA193-EE70-276A-3C90-C2A8C17C4905}"/>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EF5AE350-C18E-9DA8-856B-9310FA005291}"/>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BAEBD812-4297-BC02-9062-EAC01886FCB6}"/>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3D9374E1-EDFA-E208-6AA3-0596D56551DA}"/>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FF29D7AD-1151-3A44-6D63-95D683C16D3F}"/>
              </a:ext>
            </a:extLst>
          </p:cNvPr>
          <p:cNvSpPr txBox="1">
            <a:spLocks noGrp="1"/>
          </p:cNvSpPr>
          <p:nvPr>
            <p:ph type="body" idx="4294967295"/>
          </p:nvPr>
        </p:nvSpPr>
        <p:spPr>
          <a:xfrm>
            <a:off x="6320588" y="3200400"/>
            <a:ext cx="5181603" cy="2742642"/>
          </a:xfrm>
        </p:spPr>
        <p:txBody>
          <a:bodyPr tIns="182880"/>
          <a:lstStyle>
            <a:lvl1pPr>
              <a:defRPr/>
            </a:lvl1pPr>
          </a:lstStyle>
          <a:p>
            <a:pPr lvl="0"/>
            <a:r>
              <a:rPr lang="en-US"/>
              <a:t>Edit Master text styles</a:t>
            </a:r>
          </a:p>
        </p:txBody>
      </p:sp>
      <p:sp>
        <p:nvSpPr>
          <p:cNvPr id="12" name="Title 4">
            <a:extLst>
              <a:ext uri="{FF2B5EF4-FFF2-40B4-BE49-F238E27FC236}">
                <a16:creationId xmlns:a16="http://schemas.microsoft.com/office/drawing/2014/main" id="{6CC92413-4566-1658-8A69-46343F5D48B5}"/>
              </a:ext>
            </a:extLst>
          </p:cNvPr>
          <p:cNvSpPr txBox="1">
            <a:spLocks noGrp="1"/>
          </p:cNvSpPr>
          <p:nvPr>
            <p:ph type="title"/>
          </p:nvPr>
        </p:nvSpPr>
        <p:spPr/>
        <p:txBody>
          <a:bodyPr/>
          <a:lstStyle>
            <a:lvl1pPr>
              <a:defRPr/>
            </a:lvl1pPr>
          </a:lstStyle>
          <a:p>
            <a:pPr lvl="0"/>
            <a:r>
              <a:rPr lang="en-US"/>
              <a:t>Click to edit Master title style</a:t>
            </a:r>
          </a:p>
        </p:txBody>
      </p:sp>
      <p:sp>
        <p:nvSpPr>
          <p:cNvPr id="13" name="Picture Placeholder 7">
            <a:extLst>
              <a:ext uri="{FF2B5EF4-FFF2-40B4-BE49-F238E27FC236}">
                <a16:creationId xmlns:a16="http://schemas.microsoft.com/office/drawing/2014/main" id="{6645FC47-2B2D-37E2-49CE-BEA4FB5220B8}"/>
              </a:ext>
            </a:extLst>
          </p:cNvPr>
          <p:cNvSpPr txBox="1">
            <a:spLocks noGrp="1"/>
          </p:cNvSpPr>
          <p:nvPr>
            <p:ph type="pic" idx="4294967295"/>
          </p:nvPr>
        </p:nvSpPr>
        <p:spPr>
          <a:xfrm>
            <a:off x="685800" y="1142113"/>
            <a:ext cx="5181603" cy="2058286"/>
          </a:xfrm>
          <a:solidFill>
            <a:srgbClr val="DADADA"/>
          </a:solidFill>
        </p:spPr>
        <p:txBody>
          <a:bodyPr anchor="ctr" anchorCtr="1"/>
          <a:lstStyle>
            <a:lvl1pPr algn="ctr">
              <a:defRPr/>
            </a:lvl1pPr>
          </a:lstStyle>
          <a:p>
            <a:pPr lvl="0"/>
            <a:endParaRPr lang="en-US"/>
          </a:p>
        </p:txBody>
      </p:sp>
      <p:sp>
        <p:nvSpPr>
          <p:cNvPr id="14" name="Picture Placeholder 7">
            <a:extLst>
              <a:ext uri="{FF2B5EF4-FFF2-40B4-BE49-F238E27FC236}">
                <a16:creationId xmlns:a16="http://schemas.microsoft.com/office/drawing/2014/main" id="{DAEA448F-FF79-B052-B337-9CA1AE36B08D}"/>
              </a:ext>
            </a:extLst>
          </p:cNvPr>
          <p:cNvSpPr txBox="1">
            <a:spLocks noGrp="1"/>
          </p:cNvSpPr>
          <p:nvPr>
            <p:ph type="pic" idx="4294967295"/>
          </p:nvPr>
        </p:nvSpPr>
        <p:spPr>
          <a:xfrm>
            <a:off x="6320588" y="1142113"/>
            <a:ext cx="5181603" cy="2058286"/>
          </a:xfrm>
          <a:solidFill>
            <a:srgbClr val="DADADA"/>
          </a:solidFill>
        </p:spPr>
        <p:txBody>
          <a:bodyPr anchor="ctr" anchorCtr="1"/>
          <a:lstStyle>
            <a:lvl1pPr algn="ctr">
              <a:defRPr/>
            </a:lvl1pPr>
          </a:lstStyle>
          <a:p>
            <a:pPr lvl="0"/>
            <a:endParaRPr lang="en-US"/>
          </a:p>
        </p:txBody>
      </p:sp>
      <p:sp>
        <p:nvSpPr>
          <p:cNvPr id="15" name="Tijdelijke aanduiding voor voettekst 4">
            <a:extLst>
              <a:ext uri="{FF2B5EF4-FFF2-40B4-BE49-F238E27FC236}">
                <a16:creationId xmlns:a16="http://schemas.microsoft.com/office/drawing/2014/main" id="{B06A9E9B-7AA4-B633-3F2F-C868D9256D5C}"/>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6" name="Slide Number Placeholder 4">
            <a:extLst>
              <a:ext uri="{FF2B5EF4-FFF2-40B4-BE49-F238E27FC236}">
                <a16:creationId xmlns:a16="http://schemas.microsoft.com/office/drawing/2014/main" id="{3055C489-9EE7-6DF2-D4FA-A47A3529EBC6}"/>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C3D2B237-1CD1-4323-B558-9C99B45C58F8}" type="slidenum">
              <a:t>‹#›</a:t>
            </a:fld>
            <a:endParaRPr lang="en-US"/>
          </a:p>
        </p:txBody>
      </p:sp>
      <p:sp>
        <p:nvSpPr>
          <p:cNvPr id="17" name="Tijdelijke aanduiding voor voettekst 4">
            <a:extLst>
              <a:ext uri="{FF2B5EF4-FFF2-40B4-BE49-F238E27FC236}">
                <a16:creationId xmlns:a16="http://schemas.microsoft.com/office/drawing/2014/main" id="{C29E0CD2-0677-97D6-800F-802F1365C0F8}"/>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1576249845"/>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816112-B012-DEF1-C351-4303B4CCA3D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D6816112-B012-DEF1-C351-4303B4CCA3D2}"/>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92FE64C9-6184-E168-0C5E-982E75FEDBE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4493E4B1-2E6C-5678-8CDE-5DAFD203900A}"/>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AC2DFCF1-223E-FF02-44CE-B8C901A21C41}"/>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96457307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F6F05E3-9FA6-FFD2-2DCB-087629A99FB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9F6F05E3-9FA6-FFD2-2DCB-087629A99FB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39CDCC81-2A17-F356-0D3A-FD46C57D267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D4B0EB23-AEEE-4B59-CEF2-EA19E7725CAA}"/>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8">
            <a:extLst>
              <a:ext uri="{FF2B5EF4-FFF2-40B4-BE49-F238E27FC236}">
                <a16:creationId xmlns:a16="http://schemas.microsoft.com/office/drawing/2014/main" id="{5E5BFD2C-B152-352C-1E2C-0C96928C8EC0}"/>
              </a:ext>
            </a:extLst>
          </p:cNvPr>
          <p:cNvCxnSpPr/>
          <p:nvPr/>
        </p:nvCxnSpPr>
        <p:spPr>
          <a:xfrm>
            <a:off x="618902" y="1206002"/>
            <a:ext cx="11576304" cy="0"/>
          </a:xfrm>
          <a:prstGeom prst="straightConnector1">
            <a:avLst/>
          </a:prstGeom>
          <a:noFill/>
          <a:ln w="9528" cap="flat">
            <a:solidFill>
              <a:srgbClr val="002960"/>
            </a:solidFill>
            <a:prstDash val="solid"/>
            <a:miter/>
          </a:ln>
        </p:spPr>
      </p:cxnSp>
    </p:spTree>
    <p:extLst>
      <p:ext uri="{BB962C8B-B14F-4D97-AF65-F5344CB8AC3E}">
        <p14:creationId xmlns:p14="http://schemas.microsoft.com/office/powerpoint/2010/main" val="110241660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Agenda D.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F84B4F-CCA6-C71E-F553-B2E460900ED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15F84B4F-CCA6-C71E-F553-B2E460900ED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09E198A5-7AAF-4BD3-B98D-4D1F55D9387E}"/>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25">
            <a:extLst>
              <a:ext uri="{FF2B5EF4-FFF2-40B4-BE49-F238E27FC236}">
                <a16:creationId xmlns:a16="http://schemas.microsoft.com/office/drawing/2014/main" id="{E0BC02A3-4183-44E3-7FC6-94165AFBCDA1}"/>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F86E399D-1BC1-2092-2372-D54153FC40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9">
            <a:extLst>
              <a:ext uri="{FF2B5EF4-FFF2-40B4-BE49-F238E27FC236}">
                <a16:creationId xmlns:a16="http://schemas.microsoft.com/office/drawing/2014/main" id="{2BA2B1AC-D6F4-2CB3-8A2F-16F23CE0BD27}"/>
              </a:ext>
            </a:extLst>
          </p:cNvPr>
          <p:cNvSpPr txBox="1"/>
          <p:nvPr/>
        </p:nvSpPr>
        <p:spPr>
          <a:xfrm>
            <a:off x="630003" y="3262149"/>
            <a:ext cx="1161050" cy="33240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2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CB622672-100C-A26C-97E2-5D588C3F741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DB2931-0057-4DF5-B803-CDB1A2D2B589}"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659013929"/>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66AD24-32FB-B7C9-A652-1DB91B11F14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9266AD24-32FB-B7C9-A652-1DB91B11F14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1936FE4E-1883-FBD1-A38F-137A1FE3B542}"/>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A8A9B0FC-3F3F-BA02-29C5-C9B6180A0CE1}"/>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05ACA505-AFF1-4649-A917-A4AED5E3AFC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AEF5726F-9FD8-1C6D-AE35-EE4CE1767221}"/>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7" name="TextBox 9">
            <a:extLst>
              <a:ext uri="{FF2B5EF4-FFF2-40B4-BE49-F238E27FC236}">
                <a16:creationId xmlns:a16="http://schemas.microsoft.com/office/drawing/2014/main" id="{BE8652C9-74AA-4E4A-4C00-0E52FADB63CF}"/>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8" name="Slide Number">
            <a:extLst>
              <a:ext uri="{FF2B5EF4-FFF2-40B4-BE49-F238E27FC236}">
                <a16:creationId xmlns:a16="http://schemas.microsoft.com/office/drawing/2014/main" id="{0B14D9EF-8A82-C30E-9971-B26098ED2D5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BF4D0F-F70C-4ADD-A909-FA8418C7111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456639518"/>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940D-3C80-212B-A94D-9409A9FEED3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2416EE4-A5E9-BC57-94EC-703B0249F4C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5C3BE-FB0F-3F4E-8F89-687220C0A4B9}"/>
              </a:ext>
            </a:extLst>
          </p:cNvPr>
          <p:cNvSpPr txBox="1">
            <a:spLocks noGrp="1"/>
          </p:cNvSpPr>
          <p:nvPr>
            <p:ph type="dt" sz="half" idx="7"/>
          </p:nvPr>
        </p:nvSpPr>
        <p:spPr/>
        <p:txBody>
          <a:bodyPr/>
          <a:lstStyle>
            <a:lvl1pPr>
              <a:defRPr/>
            </a:lvl1pPr>
          </a:lstStyle>
          <a:p>
            <a:pPr lvl="0"/>
            <a:fld id="{68B1DD55-EFE5-4920-9B7B-9361253C565F}" type="datetime1">
              <a:rPr lang="en-US"/>
              <a:pPr lvl="0"/>
              <a:t>11/28/25</a:t>
            </a:fld>
            <a:endParaRPr lang="en-US"/>
          </a:p>
        </p:txBody>
      </p:sp>
      <p:sp>
        <p:nvSpPr>
          <p:cNvPr id="5" name="Footer Placeholder 4">
            <a:extLst>
              <a:ext uri="{FF2B5EF4-FFF2-40B4-BE49-F238E27FC236}">
                <a16:creationId xmlns:a16="http://schemas.microsoft.com/office/drawing/2014/main" id="{992C0210-B417-FD2C-0451-5039AF14DF21}"/>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endParaRPr lang="en-US"/>
          </a:p>
        </p:txBody>
      </p:sp>
      <p:sp>
        <p:nvSpPr>
          <p:cNvPr id="6" name="Slide Number Placeholder 5">
            <a:extLst>
              <a:ext uri="{FF2B5EF4-FFF2-40B4-BE49-F238E27FC236}">
                <a16:creationId xmlns:a16="http://schemas.microsoft.com/office/drawing/2014/main" id="{24F9DC82-F4E0-754B-E854-406D4EDC2C02}"/>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defRPr>
            </a:lvl1pPr>
          </a:lstStyle>
          <a:p>
            <a:pPr lvl="0"/>
            <a:fld id="{44AC61EC-4273-4691-84FE-8A4DD03A0E98}" type="slidenum">
              <a:t>‹#›</a:t>
            </a:fld>
            <a:endParaRPr lang="en-US"/>
          </a:p>
        </p:txBody>
      </p:sp>
    </p:spTree>
    <p:extLst>
      <p:ext uri="{BB962C8B-B14F-4D97-AF65-F5344CB8AC3E}">
        <p14:creationId xmlns:p14="http://schemas.microsoft.com/office/powerpoint/2010/main" val="4974054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Salutation GTS centered">
    <p:bg>
      <p:bgPr>
        <a:solidFill>
          <a:srgbClr val="750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200-031D-6D00-EFC8-A4A2D8C6B0F7}"/>
              </a:ext>
            </a:extLst>
          </p:cNvPr>
          <p:cNvSpPr txBox="1">
            <a:spLocks noGrp="1"/>
          </p:cNvSpPr>
          <p:nvPr>
            <p:ph type="title"/>
          </p:nvPr>
        </p:nvSpPr>
        <p:spPr>
          <a:xfrm>
            <a:off x="2575627" y="2318269"/>
            <a:ext cx="7040751" cy="2221452"/>
          </a:xfrm>
        </p:spPr>
        <p:txBody>
          <a:bodyPr anchor="ctr" anchorCtr="1"/>
          <a:lstStyle>
            <a:lvl1pPr algn="ctr">
              <a:defRPr lang="en-GB" sz="8800">
                <a:solidFill>
                  <a:srgbClr val="FFFFFF"/>
                </a:solidFill>
              </a:defRPr>
            </a:lvl1pPr>
          </a:lstStyle>
          <a:p>
            <a:pPr lvl="0"/>
            <a:r>
              <a:rPr lang="en-GB"/>
              <a:t>Insert Salutation</a:t>
            </a:r>
            <a:endParaRPr lang="en-US"/>
          </a:p>
        </p:txBody>
      </p:sp>
      <p:sp>
        <p:nvSpPr>
          <p:cNvPr id="3" name="TextBox 6">
            <a:extLst>
              <a:ext uri="{FF2B5EF4-FFF2-40B4-BE49-F238E27FC236}">
                <a16:creationId xmlns:a16="http://schemas.microsoft.com/office/drawing/2014/main" id="{25290D24-782C-30F8-E8D4-7B24818DB6FF}"/>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Format Background… &gt; Picture or texture fill &gt; Set to one of the dark or mid gradient options</a:t>
            </a:r>
            <a:endParaRPr lang="en-US" sz="800" b="0" i="0" u="none" strike="noStrike" kern="0" cap="none" spc="0" baseline="0">
              <a:solidFill>
                <a:srgbClr val="96968C"/>
              </a:solidFill>
              <a:uFillTx/>
              <a:latin typeface="Graphik"/>
            </a:endParaRPr>
          </a:p>
        </p:txBody>
      </p:sp>
      <p:sp>
        <p:nvSpPr>
          <p:cNvPr id="4" name="GTS_WH" descr="Accenture Greater Than symbol in white">
            <a:extLst>
              <a:ext uri="{FF2B5EF4-FFF2-40B4-BE49-F238E27FC236}">
                <a16:creationId xmlns:a16="http://schemas.microsoft.com/office/drawing/2014/main" id="{8FFB54C5-E8DA-6056-A5C9-13972267F9CA}"/>
              </a:ext>
            </a:extLst>
          </p:cNvPr>
          <p:cNvSpPr/>
          <p:nvPr/>
        </p:nvSpPr>
        <p:spPr>
          <a:xfrm>
            <a:off x="5779382" y="5382387"/>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6163564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Salutation Logo centered">
    <p:bg>
      <p:bgPr>
        <a:solidFill>
          <a:srgbClr val="750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5A2F-829F-C392-32CB-A4B852D7E8CC}"/>
              </a:ext>
            </a:extLst>
          </p:cNvPr>
          <p:cNvSpPr txBox="1">
            <a:spLocks noGrp="1"/>
          </p:cNvSpPr>
          <p:nvPr>
            <p:ph type="title"/>
          </p:nvPr>
        </p:nvSpPr>
        <p:spPr>
          <a:xfrm>
            <a:off x="2575627" y="2318269"/>
            <a:ext cx="7040751" cy="2221452"/>
          </a:xfrm>
        </p:spPr>
        <p:txBody>
          <a:bodyPr anchor="ctr" anchorCtr="1"/>
          <a:lstStyle>
            <a:lvl1pPr algn="ctr">
              <a:defRPr lang="en-GB" sz="8800">
                <a:solidFill>
                  <a:srgbClr val="FFFFFF"/>
                </a:solidFill>
              </a:defRPr>
            </a:lvl1pPr>
          </a:lstStyle>
          <a:p>
            <a:pPr lvl="0"/>
            <a:r>
              <a:rPr lang="en-GB"/>
              <a:t>Insert Salutation</a:t>
            </a:r>
            <a:endParaRPr lang="en-US"/>
          </a:p>
        </p:txBody>
      </p:sp>
      <p:sp>
        <p:nvSpPr>
          <p:cNvPr id="3" name="TextBox 10">
            <a:extLst>
              <a:ext uri="{FF2B5EF4-FFF2-40B4-BE49-F238E27FC236}">
                <a16:creationId xmlns:a16="http://schemas.microsoft.com/office/drawing/2014/main" id="{9B5C4F09-1D0F-A05E-70EF-913B611D921B}"/>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Format Background… &gt; Picture or texture fill &gt; Set to one of the dark or mid gradient options</a:t>
            </a:r>
            <a:endParaRPr lang="en-US" sz="800" b="0" i="0" u="none" strike="noStrike" kern="0" cap="none" spc="0" baseline="0">
              <a:solidFill>
                <a:srgbClr val="96968C"/>
              </a:solidFill>
              <a:uFillTx/>
              <a:latin typeface="Graphik"/>
            </a:endParaRPr>
          </a:p>
        </p:txBody>
      </p:sp>
      <p:grpSp>
        <p:nvGrpSpPr>
          <p:cNvPr id="4" name="Logo_WH" descr="Accenture logo in white">
            <a:extLst>
              <a:ext uri="{FF2B5EF4-FFF2-40B4-BE49-F238E27FC236}">
                <a16:creationId xmlns:a16="http://schemas.microsoft.com/office/drawing/2014/main" id="{E6F4BD9E-C666-854D-B070-E998E076E8CF}"/>
              </a:ext>
            </a:extLst>
          </p:cNvPr>
          <p:cNvGrpSpPr/>
          <p:nvPr/>
        </p:nvGrpSpPr>
        <p:grpSpPr>
          <a:xfrm>
            <a:off x="5154171" y="5374203"/>
            <a:ext cx="1883664" cy="496244"/>
            <a:chOff x="5154171" y="5374203"/>
            <a:chExt cx="1883664" cy="496244"/>
          </a:xfrm>
        </p:grpSpPr>
        <p:sp>
          <p:nvSpPr>
            <p:cNvPr id="5" name="Freeform 5">
              <a:extLst>
                <a:ext uri="{FF2B5EF4-FFF2-40B4-BE49-F238E27FC236}">
                  <a16:creationId xmlns:a16="http://schemas.microsoft.com/office/drawing/2014/main" id="{07D9ECD8-19E1-FA4E-7065-4DA7E62EC903}"/>
                </a:ext>
              </a:extLst>
            </p:cNvPr>
            <p:cNvSpPr/>
            <p:nvPr/>
          </p:nvSpPr>
          <p:spPr>
            <a:xfrm>
              <a:off x="6252136" y="5374203"/>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6" name="Freeform 6">
              <a:extLst>
                <a:ext uri="{FF2B5EF4-FFF2-40B4-BE49-F238E27FC236}">
                  <a16:creationId xmlns:a16="http://schemas.microsoft.com/office/drawing/2014/main" id="{D5C1FB94-5DC5-6F50-4227-03FD116332F5}"/>
                </a:ext>
              </a:extLst>
            </p:cNvPr>
            <p:cNvSpPr/>
            <p:nvPr/>
          </p:nvSpPr>
          <p:spPr>
            <a:xfrm>
              <a:off x="5154171" y="5583079"/>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8342614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Salutation GTS Keyline">
    <p:bg>
      <p:bgPr>
        <a:solidFill>
          <a:srgbClr val="7500C0"/>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1D10D6F-F17C-4EAE-E782-226A120B9EB1}"/>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pic>
        <p:nvPicPr>
          <p:cNvPr id="3" name="Graphic 3">
            <a:extLst>
              <a:ext uri="{FF2B5EF4-FFF2-40B4-BE49-F238E27FC236}">
                <a16:creationId xmlns:a16="http://schemas.microsoft.com/office/drawing/2014/main" id="{72889F0C-4AF5-4ED2-BDE0-CD5FAD0680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2804" y="0"/>
            <a:ext cx="7188198" cy="6858000"/>
          </a:xfrm>
          <a:prstGeom prst="rect">
            <a:avLst/>
          </a:prstGeom>
          <a:noFill/>
          <a:ln cap="flat">
            <a:noFill/>
          </a:ln>
        </p:spPr>
      </p:pic>
      <p:sp>
        <p:nvSpPr>
          <p:cNvPr id="4" name="Title 1">
            <a:extLst>
              <a:ext uri="{FF2B5EF4-FFF2-40B4-BE49-F238E27FC236}">
                <a16:creationId xmlns:a16="http://schemas.microsoft.com/office/drawing/2014/main" id="{767A58CE-4067-D88A-E6AC-4A0DBACD14F8}"/>
              </a:ext>
            </a:extLst>
          </p:cNvPr>
          <p:cNvSpPr txBox="1">
            <a:spLocks noGrp="1"/>
          </p:cNvSpPr>
          <p:nvPr>
            <p:ph type="title"/>
          </p:nvPr>
        </p:nvSpPr>
        <p:spPr>
          <a:xfrm>
            <a:off x="381003" y="2318269"/>
            <a:ext cx="7040751" cy="2221452"/>
          </a:xfrm>
        </p:spPr>
        <p:txBody>
          <a:bodyPr anchor="ctr"/>
          <a:lstStyle>
            <a:lvl1pPr>
              <a:defRPr lang="en-GB" sz="7200">
                <a:solidFill>
                  <a:srgbClr val="FFFFFF"/>
                </a:solidFill>
              </a:defRPr>
            </a:lvl1pPr>
          </a:lstStyle>
          <a:p>
            <a:pPr lvl="0"/>
            <a:r>
              <a:rPr lang="en-GB"/>
              <a:t>Insert Salutation 72pt</a:t>
            </a:r>
            <a:endParaRPr lang="en-US"/>
          </a:p>
        </p:txBody>
      </p:sp>
      <p:sp>
        <p:nvSpPr>
          <p:cNvPr id="5" name="TextBox 2">
            <a:extLst>
              <a:ext uri="{FF2B5EF4-FFF2-40B4-BE49-F238E27FC236}">
                <a16:creationId xmlns:a16="http://schemas.microsoft.com/office/drawing/2014/main" id="{072BB23F-343E-14F9-4878-C68293F9FC3D}"/>
              </a:ext>
            </a:extLst>
          </p:cNvPr>
          <p:cNvSpPr txBox="1"/>
          <p:nvPr/>
        </p:nvSpPr>
        <p:spPr>
          <a:xfrm>
            <a:off x="4490718" y="3606795"/>
            <a:ext cx="0" cy="0"/>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6" name="Footer Placeholder 3">
            <a:extLst>
              <a:ext uri="{FF2B5EF4-FFF2-40B4-BE49-F238E27FC236}">
                <a16:creationId xmlns:a16="http://schemas.microsoft.com/office/drawing/2014/main" id="{25E63179-152B-2899-3DC4-061C012E7787}"/>
              </a:ext>
            </a:extLst>
          </p:cNvPr>
          <p:cNvSpPr txBox="1"/>
          <p:nvPr/>
        </p:nvSpPr>
        <p:spPr>
          <a:xfrm>
            <a:off x="7315200" y="6509220"/>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7">
            <a:extLst>
              <a:ext uri="{FF2B5EF4-FFF2-40B4-BE49-F238E27FC236}">
                <a16:creationId xmlns:a16="http://schemas.microsoft.com/office/drawing/2014/main" id="{9EE9F3D2-5F2C-6D5C-53E9-6300D2A4CA72}"/>
              </a:ext>
            </a:extLst>
          </p:cNvPr>
          <p:cNvGrpSpPr/>
          <p:nvPr/>
        </p:nvGrpSpPr>
        <p:grpSpPr>
          <a:xfrm>
            <a:off x="381469" y="6444636"/>
            <a:ext cx="657041" cy="327492"/>
            <a:chOff x="381469" y="6444636"/>
            <a:chExt cx="657041" cy="327492"/>
          </a:xfrm>
        </p:grpSpPr>
        <p:sp>
          <p:nvSpPr>
            <p:cNvPr id="8" name="GTS_WH" descr="Accenture Greater Than symbol in white">
              <a:extLst>
                <a:ext uri="{FF2B5EF4-FFF2-40B4-BE49-F238E27FC236}">
                  <a16:creationId xmlns:a16="http://schemas.microsoft.com/office/drawing/2014/main" id="{E14BD48C-EF84-DA39-1EEB-4C7E76B4F8D0}"/>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nvGrpSpPr>
            <p:cNvPr id="9" name="Group 9">
              <a:extLst>
                <a:ext uri="{FF2B5EF4-FFF2-40B4-BE49-F238E27FC236}">
                  <a16:creationId xmlns:a16="http://schemas.microsoft.com/office/drawing/2014/main" id="{B53C1BE4-41F7-9542-D357-AEE29998E3BD}"/>
                </a:ext>
              </a:extLst>
            </p:cNvPr>
            <p:cNvGrpSpPr/>
            <p:nvPr/>
          </p:nvGrpSpPr>
          <p:grpSpPr>
            <a:xfrm>
              <a:off x="619853" y="6444636"/>
              <a:ext cx="418657" cy="327492"/>
              <a:chOff x="619853" y="6444636"/>
              <a:chExt cx="418657" cy="327492"/>
            </a:xfrm>
          </p:grpSpPr>
          <p:pic>
            <p:nvPicPr>
              <p:cNvPr id="10" name="Picture 10" descr="A black background with a black square&#10;&#10;Description automatically generated with medium confidence">
                <a:extLst>
                  <a:ext uri="{FF2B5EF4-FFF2-40B4-BE49-F238E27FC236}">
                    <a16:creationId xmlns:a16="http://schemas.microsoft.com/office/drawing/2014/main" id="{60ACDB2D-8D07-F8BE-F5B5-17AF6CD0934F}"/>
                  </a:ext>
                </a:extLst>
              </p:cNvPr>
              <p:cNvPicPr>
                <a:picLocks noChangeAspect="1"/>
              </p:cNvPicPr>
              <p:nvPr/>
            </p:nvPicPr>
            <p:blipFill>
              <a:blip r:embed="rId5"/>
              <a:stretch>
                <a:fillRect/>
              </a:stretch>
            </p:blipFill>
            <p:spPr>
              <a:xfrm>
                <a:off x="761996" y="6444636"/>
                <a:ext cx="276514" cy="276514"/>
              </a:xfrm>
              <a:prstGeom prst="rect">
                <a:avLst/>
              </a:prstGeom>
              <a:noFill/>
              <a:ln cap="flat">
                <a:noFill/>
              </a:ln>
            </p:spPr>
          </p:pic>
          <p:sp>
            <p:nvSpPr>
              <p:cNvPr id="11" name="TextBox 11">
                <a:extLst>
                  <a:ext uri="{FF2B5EF4-FFF2-40B4-BE49-F238E27FC236}">
                    <a16:creationId xmlns:a16="http://schemas.microsoft.com/office/drawing/2014/main" id="{5417981B-ADA3-EE64-4312-661EEABDDC74}"/>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grpSp>
      <p:sp>
        <p:nvSpPr>
          <p:cNvPr id="12" name="Slide Number Placeholder 3">
            <a:extLst>
              <a:ext uri="{FF2B5EF4-FFF2-40B4-BE49-F238E27FC236}">
                <a16:creationId xmlns:a16="http://schemas.microsoft.com/office/drawing/2014/main" id="{2A752E61-7C9D-7BB0-049F-F6C7234BD897}"/>
              </a:ext>
            </a:extLst>
          </p:cNvPr>
          <p:cNvSpPr txBox="1">
            <a:spLocks noGrp="1"/>
          </p:cNvSpPr>
          <p:nvPr>
            <p:ph type="sldNum" sz="quarter" idx="8"/>
          </p:nvPr>
        </p:nvSpPr>
        <p:spPr>
          <a:xfrm>
            <a:off x="11484745" y="6507793"/>
            <a:ext cx="326257" cy="201168"/>
          </a:xfrm>
        </p:spPr>
        <p:txBody>
          <a:bodyPr/>
          <a:lstStyle>
            <a:lvl1pPr>
              <a:defRPr>
                <a:solidFill>
                  <a:srgbClr val="FFFFFF"/>
                </a:solidFill>
              </a:defRPr>
            </a:lvl1pPr>
          </a:lstStyle>
          <a:p>
            <a:pPr lvl="0"/>
            <a:fld id="{64B004E7-2364-415E-A962-C3E4601F5876}" type="slidenum">
              <a:t>‹#›</a:t>
            </a:fld>
            <a:endParaRPr lang="en-US"/>
          </a:p>
        </p:txBody>
      </p:sp>
    </p:spTree>
    <p:extLst>
      <p:ext uri="{BB962C8B-B14F-4D97-AF65-F5344CB8AC3E}">
        <p14:creationId xmlns:p14="http://schemas.microsoft.com/office/powerpoint/2010/main" val="6039979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Salutation GTS left image bkgnd">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91F188C-387A-545B-C7EF-3674F40B7745}"/>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53C5C7D0-6CD5-34C6-6437-4063DB5AEE50}"/>
              </a:ext>
            </a:extLst>
          </p:cNvPr>
          <p:cNvSpPr txBox="1">
            <a:spLocks noGrp="1"/>
          </p:cNvSpPr>
          <p:nvPr>
            <p:ph type="title"/>
          </p:nvPr>
        </p:nvSpPr>
        <p:spPr>
          <a:xfrm>
            <a:off x="381003" y="2318269"/>
            <a:ext cx="7040751" cy="2221452"/>
          </a:xfrm>
        </p:spPr>
        <p:txBody>
          <a:bodyPr anchor="ctr"/>
          <a:lstStyle>
            <a:lvl1pPr>
              <a:defRPr lang="en-GB" sz="7200">
                <a:solidFill>
                  <a:srgbClr val="FFFFFF"/>
                </a:solidFill>
              </a:defRPr>
            </a:lvl1pPr>
          </a:lstStyle>
          <a:p>
            <a:pPr lvl="0"/>
            <a:r>
              <a:rPr lang="en-GB"/>
              <a:t>Insert Salutation 72pt</a:t>
            </a:r>
            <a:endParaRPr lang="en-US"/>
          </a:p>
        </p:txBody>
      </p:sp>
      <p:sp>
        <p:nvSpPr>
          <p:cNvPr id="4" name="TextBox 2">
            <a:extLst>
              <a:ext uri="{FF2B5EF4-FFF2-40B4-BE49-F238E27FC236}">
                <a16:creationId xmlns:a16="http://schemas.microsoft.com/office/drawing/2014/main" id="{980EF688-E274-A4EF-2ADD-EBD0915403E1}"/>
              </a:ext>
            </a:extLst>
          </p:cNvPr>
          <p:cNvSpPr txBox="1"/>
          <p:nvPr/>
        </p:nvSpPr>
        <p:spPr>
          <a:xfrm>
            <a:off x="4490718" y="3606795"/>
            <a:ext cx="0" cy="0"/>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GTS_WH" descr="Accenture Greater Than symbol in white">
            <a:extLst>
              <a:ext uri="{FF2B5EF4-FFF2-40B4-BE49-F238E27FC236}">
                <a16:creationId xmlns:a16="http://schemas.microsoft.com/office/drawing/2014/main" id="{6956D16E-E61B-CA6E-5B2A-9CBA219E73C5}"/>
              </a:ext>
            </a:extLst>
          </p:cNvPr>
          <p:cNvSpPr/>
          <p:nvPr/>
        </p:nvSpPr>
        <p:spPr>
          <a:xfrm>
            <a:off x="381003" y="5607814"/>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9710306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Black1">
    <p:bg>
      <p:bgPr>
        <a:solidFill>
          <a:srgbClr val="7500C0"/>
        </a:soli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9D496C61-CFD0-3C0A-104D-1CBFFA4AF31F}"/>
              </a:ext>
            </a:extLst>
          </p:cNvPr>
          <p:cNvSpPr/>
          <p:nvPr/>
        </p:nvSpPr>
        <p:spPr>
          <a:xfrm>
            <a:off x="0" y="0"/>
            <a:ext cx="12191996" cy="6858000"/>
          </a:xfrm>
          <a:prstGeom prst="rect">
            <a:avLst/>
          </a:prstGeom>
          <a:gradFill>
            <a:gsLst>
              <a:gs pos="0">
                <a:srgbClr val="000000">
                  <a:alpha val="55000"/>
                </a:srgbClr>
              </a:gs>
              <a:gs pos="100000">
                <a:srgbClr val="000000">
                  <a:alpha val="0"/>
                </a:srgbClr>
              </a:gs>
            </a:gsLst>
            <a:lin ang="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pic>
        <p:nvPicPr>
          <p:cNvPr id="3" name="Graphic 3">
            <a:extLst>
              <a:ext uri="{FF2B5EF4-FFF2-40B4-BE49-F238E27FC236}">
                <a16:creationId xmlns:a16="http://schemas.microsoft.com/office/drawing/2014/main" id="{9CCBE13D-FE5E-8BC3-3CD9-7E3B6DDE8F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2804" y="0"/>
            <a:ext cx="7188198" cy="6858000"/>
          </a:xfrm>
          <a:prstGeom prst="rect">
            <a:avLst/>
          </a:prstGeom>
          <a:noFill/>
          <a:ln cap="flat">
            <a:noFill/>
          </a:ln>
        </p:spPr>
      </p:pic>
      <p:sp>
        <p:nvSpPr>
          <p:cNvPr id="4" name="Date Placeholder 10">
            <a:extLst>
              <a:ext uri="{FF2B5EF4-FFF2-40B4-BE49-F238E27FC236}">
                <a16:creationId xmlns:a16="http://schemas.microsoft.com/office/drawing/2014/main" id="{CFDC83C0-1948-5BE3-64D2-4A36922E776B}"/>
              </a:ext>
            </a:extLst>
          </p:cNvPr>
          <p:cNvSpPr txBox="1">
            <a:spLocks noGrp="1"/>
          </p:cNvSpPr>
          <p:nvPr>
            <p:ph type="dt" sz="half" idx="7"/>
          </p:nvPr>
        </p:nvSpPr>
        <p:spPr>
          <a:xfrm>
            <a:off x="381003" y="5282241"/>
            <a:ext cx="3102010" cy="245278"/>
          </a:xfrm>
        </p:spPr>
        <p:txBody>
          <a:bodyPr anchor="t"/>
          <a:lstStyle>
            <a:lvl1pPr algn="l">
              <a:defRPr sz="1400" b="1">
                <a:solidFill>
                  <a:srgbClr val="FFFFFF"/>
                </a:solidFill>
              </a:defRPr>
            </a:lvl1pPr>
          </a:lstStyle>
          <a:p>
            <a:pPr lvl="0"/>
            <a:endParaRPr lang="en-US"/>
          </a:p>
        </p:txBody>
      </p:sp>
      <p:sp>
        <p:nvSpPr>
          <p:cNvPr id="5" name="Text Placeholder 16">
            <a:extLst>
              <a:ext uri="{FF2B5EF4-FFF2-40B4-BE49-F238E27FC236}">
                <a16:creationId xmlns:a16="http://schemas.microsoft.com/office/drawing/2014/main" id="{FAD92329-9C3C-EC18-5011-D773B2663859}"/>
              </a:ext>
            </a:extLst>
          </p:cNvPr>
          <p:cNvSpPr txBox="1">
            <a:spLocks noGrp="1"/>
          </p:cNvSpPr>
          <p:nvPr>
            <p:ph type="body" idx="4294967295"/>
          </p:nvPr>
        </p:nvSpPr>
        <p:spPr>
          <a:xfrm>
            <a:off x="381003" y="5527520"/>
            <a:ext cx="3102010" cy="784381"/>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Title 1">
            <a:extLst>
              <a:ext uri="{FF2B5EF4-FFF2-40B4-BE49-F238E27FC236}">
                <a16:creationId xmlns:a16="http://schemas.microsoft.com/office/drawing/2014/main" id="{B4112321-DEAF-73AB-D9F3-DB47183CF11D}"/>
              </a:ext>
            </a:extLst>
          </p:cNvPr>
          <p:cNvSpPr txBox="1">
            <a:spLocks noGrp="1"/>
          </p:cNvSpPr>
          <p:nvPr>
            <p:ph type="title"/>
          </p:nvPr>
        </p:nvSpPr>
        <p:spPr>
          <a:xfrm>
            <a:off x="381003" y="1429152"/>
            <a:ext cx="5152296" cy="2255705"/>
          </a:xfrm>
        </p:spPr>
        <p:txBody>
          <a:bodyPr anchor="b"/>
          <a:lstStyle>
            <a:lvl1pPr>
              <a:lnSpc>
                <a:spcPct val="90000"/>
              </a:lnSpc>
              <a:defRPr sz="4800">
                <a:solidFill>
                  <a:srgbClr val="FFFFFF"/>
                </a:solidFill>
              </a:defRPr>
            </a:lvl1pPr>
          </a:lstStyle>
          <a:p>
            <a:pPr lvl="0"/>
            <a:r>
              <a:rPr lang="en-US"/>
              <a:t>Place presentation title here 48pt</a:t>
            </a:r>
          </a:p>
        </p:txBody>
      </p:sp>
      <p:sp>
        <p:nvSpPr>
          <p:cNvPr id="7" name="Text Placeholder 15">
            <a:extLst>
              <a:ext uri="{FF2B5EF4-FFF2-40B4-BE49-F238E27FC236}">
                <a16:creationId xmlns:a16="http://schemas.microsoft.com/office/drawing/2014/main" id="{A86E5B5A-A405-615F-41A8-A4F504C0B9D5}"/>
              </a:ext>
            </a:extLst>
          </p:cNvPr>
          <p:cNvSpPr txBox="1">
            <a:spLocks noGrp="1"/>
          </p:cNvSpPr>
          <p:nvPr>
            <p:ph type="body" idx="4294967295"/>
          </p:nvPr>
        </p:nvSpPr>
        <p:spPr>
          <a:xfrm>
            <a:off x="381003" y="3871185"/>
            <a:ext cx="5152296"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8" name="TextBox 2">
            <a:extLst>
              <a:ext uri="{FF2B5EF4-FFF2-40B4-BE49-F238E27FC236}">
                <a16:creationId xmlns:a16="http://schemas.microsoft.com/office/drawing/2014/main" id="{7640ECA2-1263-ADCE-69D6-EAF6E37ACC1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Tree>
    <p:extLst>
      <p:ext uri="{BB962C8B-B14F-4D97-AF65-F5344CB8AC3E}">
        <p14:creationId xmlns:p14="http://schemas.microsoft.com/office/powerpoint/2010/main" val="93287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ght | 3 Col Text">
    <p:bg>
      <p:bgPr>
        <a:solidFill>
          <a:srgbClr val="F2F2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94A0B-2DD5-5F30-85A0-3B5A6BA476DF}"/>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ID">
            <a:extLst>
              <a:ext uri="{FF2B5EF4-FFF2-40B4-BE49-F238E27FC236}">
                <a16:creationId xmlns:a16="http://schemas.microsoft.com/office/drawing/2014/main" id="{057EE126-51D3-5274-B27F-A05BCAD1F52B}"/>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CA901189-847C-06AC-01FF-A5E9D9FCB75B}"/>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F376BC17-2BCD-7A02-250D-E85DC762FA4B}"/>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050C9287-E515-FC6B-F482-DFD5AA613C5C}"/>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9A5842AE-6547-0A0A-18A5-723F01044803}"/>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07BDADE9-D7B0-FFAF-1A19-CBE16A35296A}"/>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CC7BA71C-874B-6A61-73D3-8CD34DBAD9AB}"/>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2A4ACA4E-BAC0-4AD2-D715-59AAEBD38755}"/>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961E6974-1459-CCFA-B748-0CB3F76CBCC9}"/>
              </a:ext>
            </a:extLst>
          </p:cNvPr>
          <p:cNvSpPr txBox="1">
            <a:spLocks noGrp="1"/>
          </p:cNvSpPr>
          <p:nvPr>
            <p:ph type="body" idx="4294967295"/>
          </p:nvPr>
        </p:nvSpPr>
        <p:spPr>
          <a:xfrm>
            <a:off x="8200183" y="1142113"/>
            <a:ext cx="3301998" cy="4789919"/>
          </a:xfrm>
        </p:spPr>
        <p:txBody>
          <a:bodyPr/>
          <a:lstStyle>
            <a:lvl1pPr>
              <a:defRPr/>
            </a:lvl1pPr>
          </a:lstStyle>
          <a:p>
            <a:pPr lvl="0"/>
            <a:r>
              <a:rPr lang="en-US"/>
              <a:t>Edit Master text styles</a:t>
            </a:r>
          </a:p>
        </p:txBody>
      </p:sp>
      <p:sp>
        <p:nvSpPr>
          <p:cNvPr id="12" name="Tijdelijke aanduiding voor verticale tekst 2">
            <a:extLst>
              <a:ext uri="{FF2B5EF4-FFF2-40B4-BE49-F238E27FC236}">
                <a16:creationId xmlns:a16="http://schemas.microsoft.com/office/drawing/2014/main" id="{6789427D-8988-D29E-A36E-72D8151AAB64}"/>
              </a:ext>
            </a:extLst>
          </p:cNvPr>
          <p:cNvSpPr txBox="1">
            <a:spLocks noGrp="1"/>
          </p:cNvSpPr>
          <p:nvPr>
            <p:ph type="body" idx="4294967295"/>
          </p:nvPr>
        </p:nvSpPr>
        <p:spPr>
          <a:xfrm>
            <a:off x="4442996" y="1142113"/>
            <a:ext cx="3301998" cy="4789919"/>
          </a:xfrm>
        </p:spPr>
        <p:txBody>
          <a:bodyPr/>
          <a:lstStyle>
            <a:lvl1pPr>
              <a:defRPr/>
            </a:lvl1pPr>
          </a:lstStyle>
          <a:p>
            <a:pPr lvl="0"/>
            <a:r>
              <a:rPr lang="en-US"/>
              <a:t>Edit Master text styles</a:t>
            </a:r>
          </a:p>
        </p:txBody>
      </p:sp>
      <p:sp>
        <p:nvSpPr>
          <p:cNvPr id="13" name="Tijdelijke aanduiding voor verticale tekst 2">
            <a:extLst>
              <a:ext uri="{FF2B5EF4-FFF2-40B4-BE49-F238E27FC236}">
                <a16:creationId xmlns:a16="http://schemas.microsoft.com/office/drawing/2014/main" id="{3D88EA33-4BFE-5F8D-2244-4CD1EB642659}"/>
              </a:ext>
            </a:extLst>
          </p:cNvPr>
          <p:cNvSpPr txBox="1">
            <a:spLocks noGrp="1"/>
          </p:cNvSpPr>
          <p:nvPr>
            <p:ph type="body" idx="4294967295"/>
          </p:nvPr>
        </p:nvSpPr>
        <p:spPr>
          <a:xfrm>
            <a:off x="685800" y="1142113"/>
            <a:ext cx="3301998" cy="4789919"/>
          </a:xfrm>
        </p:spPr>
        <p:txBody>
          <a:bodyPr/>
          <a:lstStyle>
            <a:lvl1pPr>
              <a:defRPr/>
            </a:lvl1pPr>
          </a:lstStyle>
          <a:p>
            <a:pPr lvl="0"/>
            <a:r>
              <a:rPr lang="en-US"/>
              <a:t>Edit Master text styles</a:t>
            </a:r>
          </a:p>
        </p:txBody>
      </p:sp>
      <p:cxnSp>
        <p:nvCxnSpPr>
          <p:cNvPr id="14" name="Straight Connector 34">
            <a:extLst>
              <a:ext uri="{FF2B5EF4-FFF2-40B4-BE49-F238E27FC236}">
                <a16:creationId xmlns:a16="http://schemas.microsoft.com/office/drawing/2014/main" id="{E2D6908A-F78B-6786-DAFB-2823F5F89709}"/>
              </a:ext>
            </a:extLst>
          </p:cNvPr>
          <p:cNvCxnSpPr/>
          <p:nvPr/>
        </p:nvCxnSpPr>
        <p:spPr>
          <a:xfrm flipV="1">
            <a:off x="4215393" y="1142113"/>
            <a:ext cx="0" cy="4789919"/>
          </a:xfrm>
          <a:prstGeom prst="straightConnector1">
            <a:avLst/>
          </a:prstGeom>
          <a:noFill/>
          <a:ln w="6345" cap="flat">
            <a:solidFill>
              <a:srgbClr val="9D9D9D"/>
            </a:solidFill>
            <a:prstDash val="solid"/>
            <a:miter/>
          </a:ln>
        </p:spPr>
      </p:cxnSp>
      <p:cxnSp>
        <p:nvCxnSpPr>
          <p:cNvPr id="15" name="Straight Connector 36">
            <a:extLst>
              <a:ext uri="{FF2B5EF4-FFF2-40B4-BE49-F238E27FC236}">
                <a16:creationId xmlns:a16="http://schemas.microsoft.com/office/drawing/2014/main" id="{AAFD8A1E-1B98-9651-582A-8AE116514C68}"/>
              </a:ext>
            </a:extLst>
          </p:cNvPr>
          <p:cNvCxnSpPr/>
          <p:nvPr/>
        </p:nvCxnSpPr>
        <p:spPr>
          <a:xfrm flipV="1">
            <a:off x="7972589" y="1142113"/>
            <a:ext cx="0" cy="4789919"/>
          </a:xfrm>
          <a:prstGeom prst="straightConnector1">
            <a:avLst/>
          </a:prstGeom>
          <a:noFill/>
          <a:ln w="6345" cap="flat">
            <a:solidFill>
              <a:srgbClr val="9D9D9D"/>
            </a:solidFill>
            <a:prstDash val="solid"/>
            <a:miter/>
          </a:ln>
        </p:spPr>
      </p:cxnSp>
      <p:sp>
        <p:nvSpPr>
          <p:cNvPr id="16" name="Tijdelijke aanduiding voor voettekst 4">
            <a:extLst>
              <a:ext uri="{FF2B5EF4-FFF2-40B4-BE49-F238E27FC236}">
                <a16:creationId xmlns:a16="http://schemas.microsoft.com/office/drawing/2014/main" id="{69AEA153-D8BB-FC12-F58D-2326043BE4AE}"/>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7" name="Slide Number Placeholder 4">
            <a:extLst>
              <a:ext uri="{FF2B5EF4-FFF2-40B4-BE49-F238E27FC236}">
                <a16:creationId xmlns:a16="http://schemas.microsoft.com/office/drawing/2014/main" id="{9F54A81A-8A25-FB32-E440-3E986C6C894B}"/>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94F874AD-6876-4850-B327-696CEA3F491F}" type="slidenum">
              <a:t>‹#›</a:t>
            </a:fld>
            <a:endParaRPr lang="en-US"/>
          </a:p>
        </p:txBody>
      </p:sp>
      <p:sp>
        <p:nvSpPr>
          <p:cNvPr id="18" name="Tijdelijke aanduiding voor voettekst 4">
            <a:extLst>
              <a:ext uri="{FF2B5EF4-FFF2-40B4-BE49-F238E27FC236}">
                <a16:creationId xmlns:a16="http://schemas.microsoft.com/office/drawing/2014/main" id="{52B887C6-1EA0-EFA1-A46A-DADAE2AFCE15}"/>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575080891"/>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 Black2">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4C93-78E0-DD57-D1DD-0C0DAF1CF528}"/>
              </a:ext>
            </a:extLst>
          </p:cNvPr>
          <p:cNvSpPr txBox="1">
            <a:spLocks noGrp="1"/>
          </p:cNvSpPr>
          <p:nvPr>
            <p:ph type="title"/>
          </p:nvPr>
        </p:nvSpPr>
        <p:spPr>
          <a:xfrm>
            <a:off x="2121874" y="1336295"/>
            <a:ext cx="7948248" cy="2255705"/>
          </a:xfrm>
        </p:spPr>
        <p:txBody>
          <a:bodyPr anchor="b" anchorCtr="1"/>
          <a:lstStyle>
            <a:lvl1pPr algn="ctr">
              <a:lnSpc>
                <a:spcPct val="90000"/>
              </a:lnSpc>
              <a:defRPr sz="4800">
                <a:solidFill>
                  <a:srgbClr val="FFFFFF"/>
                </a:solidFill>
              </a:defRPr>
            </a:lvl1pPr>
          </a:lstStyle>
          <a:p>
            <a:pPr lvl="0"/>
            <a:r>
              <a:rPr lang="en-US"/>
              <a:t>Place presentation title here 48pt</a:t>
            </a:r>
          </a:p>
        </p:txBody>
      </p:sp>
      <p:sp>
        <p:nvSpPr>
          <p:cNvPr id="3" name="Date Placeholder 10">
            <a:extLst>
              <a:ext uri="{FF2B5EF4-FFF2-40B4-BE49-F238E27FC236}">
                <a16:creationId xmlns:a16="http://schemas.microsoft.com/office/drawing/2014/main" id="{941E88E1-12A7-418B-CE8F-C1CAE514C5B0}"/>
              </a:ext>
            </a:extLst>
          </p:cNvPr>
          <p:cNvSpPr txBox="1">
            <a:spLocks noGrp="1"/>
          </p:cNvSpPr>
          <p:nvPr>
            <p:ph type="dt" sz="half" idx="7"/>
          </p:nvPr>
        </p:nvSpPr>
        <p:spPr>
          <a:xfrm>
            <a:off x="4544988" y="4501938"/>
            <a:ext cx="3102010" cy="245278"/>
          </a:xfrm>
        </p:spPr>
        <p:txBody>
          <a:bodyPr anchor="t" anchorCtr="1"/>
          <a:lstStyle>
            <a:lvl1pPr algn="ctr">
              <a:defRPr sz="1400" b="1">
                <a:solidFill>
                  <a:srgbClr val="FFFFFF"/>
                </a:solidFill>
              </a:defRPr>
            </a:lvl1pPr>
          </a:lstStyle>
          <a:p>
            <a:pPr lvl="0"/>
            <a:endParaRPr lang="en-US"/>
          </a:p>
        </p:txBody>
      </p:sp>
      <p:sp>
        <p:nvSpPr>
          <p:cNvPr id="4" name="Text Placeholder 16">
            <a:extLst>
              <a:ext uri="{FF2B5EF4-FFF2-40B4-BE49-F238E27FC236}">
                <a16:creationId xmlns:a16="http://schemas.microsoft.com/office/drawing/2014/main" id="{FAD49A6C-536E-46BA-2A4E-90D0E3DDA891}"/>
              </a:ext>
            </a:extLst>
          </p:cNvPr>
          <p:cNvSpPr txBox="1">
            <a:spLocks noGrp="1"/>
          </p:cNvSpPr>
          <p:nvPr>
            <p:ph type="body" idx="4294967295"/>
          </p:nvPr>
        </p:nvSpPr>
        <p:spPr>
          <a:xfrm>
            <a:off x="4544988" y="4747217"/>
            <a:ext cx="3102010" cy="245278"/>
          </a:xfrm>
        </p:spPr>
        <p:txBody>
          <a:bodyPr anchorCtr="1"/>
          <a:lstStyle>
            <a:lvl1pPr marL="0" indent="0" algn="ctr" defTabSz="914400">
              <a:spcAft>
                <a:spcPts val="0"/>
              </a:spcAft>
              <a:buNone/>
              <a:defRPr sz="1400">
                <a:solidFill>
                  <a:srgbClr val="FFFFFF"/>
                </a:solidFill>
              </a:defRPr>
            </a:lvl1pPr>
          </a:lstStyle>
          <a:p>
            <a:pPr lvl="0"/>
            <a:r>
              <a:rPr lang="en-US"/>
              <a:t>Presenter 14pt</a:t>
            </a:r>
          </a:p>
        </p:txBody>
      </p:sp>
      <p:sp>
        <p:nvSpPr>
          <p:cNvPr id="5" name="Text Placeholder 15">
            <a:extLst>
              <a:ext uri="{FF2B5EF4-FFF2-40B4-BE49-F238E27FC236}">
                <a16:creationId xmlns:a16="http://schemas.microsoft.com/office/drawing/2014/main" id="{59702095-67DB-0ECC-4F15-08C983C04AEB}"/>
              </a:ext>
            </a:extLst>
          </p:cNvPr>
          <p:cNvSpPr txBox="1">
            <a:spLocks noGrp="1"/>
          </p:cNvSpPr>
          <p:nvPr>
            <p:ph type="body" idx="4294967295"/>
          </p:nvPr>
        </p:nvSpPr>
        <p:spPr>
          <a:xfrm>
            <a:off x="2121883" y="3866924"/>
            <a:ext cx="7948248" cy="633734"/>
          </a:xfrm>
        </p:spPr>
        <p:txBody>
          <a:bodyPr anchorCtr="1"/>
          <a:lstStyle>
            <a:lvl1pPr algn="ctr" defTabSz="914400">
              <a:lnSpc>
                <a:spcPct val="90000"/>
              </a:lnSpc>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6" name="TextBox 3">
            <a:extLst>
              <a:ext uri="{FF2B5EF4-FFF2-40B4-BE49-F238E27FC236}">
                <a16:creationId xmlns:a16="http://schemas.microsoft.com/office/drawing/2014/main" id="{BA97FEE1-3DE5-39AA-C55D-F2156EF45D3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7" name="GTS_WH" descr="Accenture Greater Than symbol in white">
            <a:extLst>
              <a:ext uri="{FF2B5EF4-FFF2-40B4-BE49-F238E27FC236}">
                <a16:creationId xmlns:a16="http://schemas.microsoft.com/office/drawing/2014/main" id="{5BE93111-7A28-7535-A157-17A7B325BA9F}"/>
              </a:ext>
            </a:extLst>
          </p:cNvPr>
          <p:cNvSpPr/>
          <p:nvPr/>
        </p:nvSpPr>
        <p:spPr>
          <a:xfrm>
            <a:off x="5779382" y="5382387"/>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6233352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Title: Black3">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A409-7AA1-279E-6A09-77B4444A02D6}"/>
              </a:ext>
            </a:extLst>
          </p:cNvPr>
          <p:cNvSpPr txBox="1">
            <a:spLocks noGrp="1"/>
          </p:cNvSpPr>
          <p:nvPr>
            <p:ph type="title"/>
          </p:nvPr>
        </p:nvSpPr>
        <p:spPr>
          <a:xfrm>
            <a:off x="2121874" y="1336295"/>
            <a:ext cx="7948248" cy="2255705"/>
          </a:xfrm>
        </p:spPr>
        <p:txBody>
          <a:bodyPr anchor="b" anchorCtr="1"/>
          <a:lstStyle>
            <a:lvl1pPr algn="ctr">
              <a:lnSpc>
                <a:spcPct val="90000"/>
              </a:lnSpc>
              <a:defRPr sz="4800">
                <a:solidFill>
                  <a:srgbClr val="FFFFFF"/>
                </a:solidFill>
              </a:defRPr>
            </a:lvl1pPr>
          </a:lstStyle>
          <a:p>
            <a:pPr lvl="0"/>
            <a:r>
              <a:rPr lang="en-US"/>
              <a:t>Place presentation title here 48pt</a:t>
            </a:r>
          </a:p>
        </p:txBody>
      </p:sp>
      <p:sp>
        <p:nvSpPr>
          <p:cNvPr id="3" name="Date Placeholder 10">
            <a:extLst>
              <a:ext uri="{FF2B5EF4-FFF2-40B4-BE49-F238E27FC236}">
                <a16:creationId xmlns:a16="http://schemas.microsoft.com/office/drawing/2014/main" id="{EE0CB751-9B54-9649-4288-7B07519CA5E8}"/>
              </a:ext>
            </a:extLst>
          </p:cNvPr>
          <p:cNvSpPr txBox="1">
            <a:spLocks noGrp="1"/>
          </p:cNvSpPr>
          <p:nvPr>
            <p:ph type="dt" sz="half" idx="7"/>
          </p:nvPr>
        </p:nvSpPr>
        <p:spPr>
          <a:xfrm>
            <a:off x="4544988" y="4501938"/>
            <a:ext cx="3102010" cy="245278"/>
          </a:xfrm>
        </p:spPr>
        <p:txBody>
          <a:bodyPr anchor="t" anchorCtr="1"/>
          <a:lstStyle>
            <a:lvl1pPr algn="ctr">
              <a:defRPr sz="1400" b="1">
                <a:solidFill>
                  <a:srgbClr val="FFFFFF"/>
                </a:solidFill>
              </a:defRPr>
            </a:lvl1pPr>
          </a:lstStyle>
          <a:p>
            <a:pPr lvl="0"/>
            <a:endParaRPr lang="en-US"/>
          </a:p>
        </p:txBody>
      </p:sp>
      <p:sp>
        <p:nvSpPr>
          <p:cNvPr id="4" name="Text Placeholder 16">
            <a:extLst>
              <a:ext uri="{FF2B5EF4-FFF2-40B4-BE49-F238E27FC236}">
                <a16:creationId xmlns:a16="http://schemas.microsoft.com/office/drawing/2014/main" id="{729EDF6F-39CD-3224-BF60-0DC8B348E593}"/>
              </a:ext>
            </a:extLst>
          </p:cNvPr>
          <p:cNvSpPr txBox="1">
            <a:spLocks noGrp="1"/>
          </p:cNvSpPr>
          <p:nvPr>
            <p:ph type="body" idx="4294967295"/>
          </p:nvPr>
        </p:nvSpPr>
        <p:spPr>
          <a:xfrm>
            <a:off x="4544988" y="4747217"/>
            <a:ext cx="3102010" cy="245278"/>
          </a:xfrm>
        </p:spPr>
        <p:txBody>
          <a:bodyPr anchorCtr="1"/>
          <a:lstStyle>
            <a:lvl1pPr marL="0" indent="0" algn="ctr" defTabSz="914400">
              <a:spcAft>
                <a:spcPts val="0"/>
              </a:spcAft>
              <a:buNone/>
              <a:defRPr sz="1400">
                <a:solidFill>
                  <a:srgbClr val="FFFFFF"/>
                </a:solidFill>
              </a:defRPr>
            </a:lvl1pPr>
          </a:lstStyle>
          <a:p>
            <a:pPr lvl="0"/>
            <a:r>
              <a:rPr lang="en-US"/>
              <a:t>Presenter 14pt</a:t>
            </a:r>
          </a:p>
        </p:txBody>
      </p:sp>
      <p:sp>
        <p:nvSpPr>
          <p:cNvPr id="5" name="Text Placeholder 15">
            <a:extLst>
              <a:ext uri="{FF2B5EF4-FFF2-40B4-BE49-F238E27FC236}">
                <a16:creationId xmlns:a16="http://schemas.microsoft.com/office/drawing/2014/main" id="{13AFF16A-129C-DCE4-9099-C2DA88BB695F}"/>
              </a:ext>
            </a:extLst>
          </p:cNvPr>
          <p:cNvSpPr txBox="1">
            <a:spLocks noGrp="1"/>
          </p:cNvSpPr>
          <p:nvPr>
            <p:ph type="body" idx="4294967295"/>
          </p:nvPr>
        </p:nvSpPr>
        <p:spPr>
          <a:xfrm>
            <a:off x="2121883" y="3866924"/>
            <a:ext cx="7948248" cy="633734"/>
          </a:xfrm>
        </p:spPr>
        <p:txBody>
          <a:bodyPr anchorCtr="1"/>
          <a:lstStyle>
            <a:lvl1pPr algn="ctr" defTabSz="914400">
              <a:lnSpc>
                <a:spcPct val="90000"/>
              </a:lnSpc>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6" name="TextBox 1">
            <a:extLst>
              <a:ext uri="{FF2B5EF4-FFF2-40B4-BE49-F238E27FC236}">
                <a16:creationId xmlns:a16="http://schemas.microsoft.com/office/drawing/2014/main" id="{5A6D44F4-7AD2-F7CC-0C1A-C43B399F29B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7" name="Logo_WH" descr="Accenture logo in white">
            <a:extLst>
              <a:ext uri="{FF2B5EF4-FFF2-40B4-BE49-F238E27FC236}">
                <a16:creationId xmlns:a16="http://schemas.microsoft.com/office/drawing/2014/main" id="{95B9E063-B505-3DCB-1B43-D23C60D04B68}"/>
              </a:ext>
            </a:extLst>
          </p:cNvPr>
          <p:cNvGrpSpPr/>
          <p:nvPr/>
        </p:nvGrpSpPr>
        <p:grpSpPr>
          <a:xfrm>
            <a:off x="5154171" y="5374203"/>
            <a:ext cx="1883664" cy="496244"/>
            <a:chOff x="5154171" y="5374203"/>
            <a:chExt cx="1883664" cy="496244"/>
          </a:xfrm>
        </p:grpSpPr>
        <p:sp>
          <p:nvSpPr>
            <p:cNvPr id="8" name="Freeform 5">
              <a:extLst>
                <a:ext uri="{FF2B5EF4-FFF2-40B4-BE49-F238E27FC236}">
                  <a16:creationId xmlns:a16="http://schemas.microsoft.com/office/drawing/2014/main" id="{7683F4FA-4591-16CD-DE0F-6E8F4AF57B55}"/>
                </a:ext>
              </a:extLst>
            </p:cNvPr>
            <p:cNvSpPr/>
            <p:nvPr/>
          </p:nvSpPr>
          <p:spPr>
            <a:xfrm>
              <a:off x="6252136" y="5374203"/>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9" name="Freeform 6">
              <a:extLst>
                <a:ext uri="{FF2B5EF4-FFF2-40B4-BE49-F238E27FC236}">
                  <a16:creationId xmlns:a16="http://schemas.microsoft.com/office/drawing/2014/main" id="{5DE0F089-F634-DD65-74DB-44736A406D7E}"/>
                </a:ext>
              </a:extLst>
            </p:cNvPr>
            <p:cNvSpPr/>
            <p:nvPr/>
          </p:nvSpPr>
          <p:spPr>
            <a:xfrm>
              <a:off x="5154171" y="5583079"/>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14544118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itle: Black4">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016F-FC93-9135-8DA0-E8A8B5AE9394}"/>
              </a:ext>
            </a:extLst>
          </p:cNvPr>
          <p:cNvSpPr txBox="1">
            <a:spLocks noGrp="1"/>
          </p:cNvSpPr>
          <p:nvPr>
            <p:ph type="title"/>
          </p:nvPr>
        </p:nvSpPr>
        <p:spPr>
          <a:xfrm>
            <a:off x="1149089" y="381003"/>
            <a:ext cx="7997525" cy="3429000"/>
          </a:xfrm>
        </p:spPr>
        <p:txBody>
          <a:bodyPr anchor="b"/>
          <a:lstStyle>
            <a:lvl1pPr>
              <a:lnSpc>
                <a:spcPct val="90000"/>
              </a:lnSpc>
              <a:defRPr sz="6000">
                <a:solidFill>
                  <a:srgbClr val="FFFFFF"/>
                </a:solidFill>
              </a:defRPr>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3A1412F8-EA1D-A221-F2A8-D37A46C757A4}"/>
              </a:ext>
            </a:extLst>
          </p:cNvPr>
          <p:cNvSpPr txBox="1">
            <a:spLocks noGrp="1"/>
          </p:cNvSpPr>
          <p:nvPr>
            <p:ph type="subTitle" idx="4294967295"/>
          </p:nvPr>
        </p:nvSpPr>
        <p:spPr>
          <a:xfrm>
            <a:off x="1149089" y="4000500"/>
            <a:ext cx="6884563" cy="1092845"/>
          </a:xfrm>
        </p:spPr>
        <p:txBody>
          <a:bodyPr/>
          <a:lstStyle>
            <a:lvl1pPr marL="0" indent="0" defTabSz="914400">
              <a:spcAft>
                <a:spcPts val="0"/>
              </a:spcAft>
              <a:buNone/>
              <a:defRPr sz="2400">
                <a:solidFill>
                  <a:srgbClr val="E6DC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D59942BD-1905-3E65-E1CA-8419E10CE07F}"/>
              </a:ext>
            </a:extLst>
          </p:cNvPr>
          <p:cNvSpPr txBox="1">
            <a:spLocks noGrp="1"/>
          </p:cNvSpPr>
          <p:nvPr>
            <p:ph type="dt" sz="half" idx="7"/>
          </p:nvPr>
        </p:nvSpPr>
        <p:spPr>
          <a:xfrm>
            <a:off x="1149089" y="5107308"/>
            <a:ext cx="4114800" cy="245278"/>
          </a:xfrm>
        </p:spPr>
        <p:txBody>
          <a:bodyPr anchor="t"/>
          <a:lstStyle>
            <a:lvl1pPr algn="l">
              <a:defRPr sz="1400" b="1">
                <a:solidFill>
                  <a:srgbClr val="DCAFFF"/>
                </a:solidFill>
              </a:defRPr>
            </a:lvl1pPr>
          </a:lstStyle>
          <a:p>
            <a:pPr lvl="0"/>
            <a:endParaRPr lang="en-US"/>
          </a:p>
        </p:txBody>
      </p:sp>
      <p:sp>
        <p:nvSpPr>
          <p:cNvPr id="5" name="Text Placeholder 16">
            <a:extLst>
              <a:ext uri="{FF2B5EF4-FFF2-40B4-BE49-F238E27FC236}">
                <a16:creationId xmlns:a16="http://schemas.microsoft.com/office/drawing/2014/main" id="{DD7F31B8-32F0-F0FA-3105-34690245A55A}"/>
              </a:ext>
            </a:extLst>
          </p:cNvPr>
          <p:cNvSpPr txBox="1">
            <a:spLocks noGrp="1"/>
          </p:cNvSpPr>
          <p:nvPr>
            <p:ph type="body" idx="4294967295"/>
          </p:nvPr>
        </p:nvSpPr>
        <p:spPr>
          <a:xfrm>
            <a:off x="1149089" y="5352586"/>
            <a:ext cx="4114800" cy="959315"/>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TextBox 3">
            <a:extLst>
              <a:ext uri="{FF2B5EF4-FFF2-40B4-BE49-F238E27FC236}">
                <a16:creationId xmlns:a16="http://schemas.microsoft.com/office/drawing/2014/main" id="{2044491C-D515-2FDE-E953-7678387DFD3A}"/>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7" name="Logo_WH" descr="Accenture logo in white">
            <a:extLst>
              <a:ext uri="{FF2B5EF4-FFF2-40B4-BE49-F238E27FC236}">
                <a16:creationId xmlns:a16="http://schemas.microsoft.com/office/drawing/2014/main" id="{137DD1DF-3691-AB2A-4193-514C90E85399}"/>
              </a:ext>
            </a:extLst>
          </p:cNvPr>
          <p:cNvGrpSpPr/>
          <p:nvPr/>
        </p:nvGrpSpPr>
        <p:grpSpPr>
          <a:xfrm>
            <a:off x="9153217" y="5815648"/>
            <a:ext cx="1883664" cy="496253"/>
            <a:chOff x="9153217" y="5815648"/>
            <a:chExt cx="1883664" cy="496253"/>
          </a:xfrm>
        </p:grpSpPr>
        <p:sp>
          <p:nvSpPr>
            <p:cNvPr id="8" name="Freeform 5">
              <a:extLst>
                <a:ext uri="{FF2B5EF4-FFF2-40B4-BE49-F238E27FC236}">
                  <a16:creationId xmlns:a16="http://schemas.microsoft.com/office/drawing/2014/main" id="{6C13A8CE-B04A-6C2E-67F0-6F1F375914F2}"/>
                </a:ext>
              </a:extLst>
            </p:cNvPr>
            <p:cNvSpPr/>
            <p:nvPr/>
          </p:nvSpPr>
          <p:spPr>
            <a:xfrm>
              <a:off x="10251182" y="5815648"/>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9" name="Freeform 6">
              <a:extLst>
                <a:ext uri="{FF2B5EF4-FFF2-40B4-BE49-F238E27FC236}">
                  <a16:creationId xmlns:a16="http://schemas.microsoft.com/office/drawing/2014/main" id="{545CEDCD-8C82-BD60-17E9-8C92B3FA4859}"/>
                </a:ext>
              </a:extLst>
            </p:cNvPr>
            <p:cNvSpPr/>
            <p:nvPr/>
          </p:nvSpPr>
          <p:spPr>
            <a:xfrm>
              <a:off x="9153217" y="6024533"/>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16198634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Title: Black5 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99835C0-22E5-A1C1-9DD5-092252CBE45F}"/>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BE63857E-15B4-A526-CDFB-1B530042CEFA}"/>
              </a:ext>
            </a:extLst>
          </p:cNvPr>
          <p:cNvSpPr txBox="1">
            <a:spLocks noGrp="1"/>
          </p:cNvSpPr>
          <p:nvPr>
            <p:ph type="title"/>
          </p:nvPr>
        </p:nvSpPr>
        <p:spPr>
          <a:xfrm>
            <a:off x="381003" y="381003"/>
            <a:ext cx="5715000" cy="2476496"/>
          </a:xfrm>
        </p:spPr>
        <p:txBody>
          <a:bodyPr anchor="b"/>
          <a:lstStyle>
            <a:lvl1pPr>
              <a:lnSpc>
                <a:spcPct val="90000"/>
              </a:lnSpc>
              <a:defRPr sz="4800">
                <a:solidFill>
                  <a:srgbClr val="FFFFFF"/>
                </a:solidFill>
              </a:defRPr>
            </a:lvl1pPr>
          </a:lstStyle>
          <a:p>
            <a:pPr lvl="0"/>
            <a:r>
              <a:rPr lang="en-US"/>
              <a:t>Place presentation title here 48pt</a:t>
            </a:r>
          </a:p>
        </p:txBody>
      </p:sp>
      <p:sp>
        <p:nvSpPr>
          <p:cNvPr id="4" name="Subtitle 2">
            <a:extLst>
              <a:ext uri="{FF2B5EF4-FFF2-40B4-BE49-F238E27FC236}">
                <a16:creationId xmlns:a16="http://schemas.microsoft.com/office/drawing/2014/main" id="{2C22C43C-DCA0-E252-9956-7463E82708A5}"/>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5" name="Text Placeholder 16">
            <a:extLst>
              <a:ext uri="{FF2B5EF4-FFF2-40B4-BE49-F238E27FC236}">
                <a16:creationId xmlns:a16="http://schemas.microsoft.com/office/drawing/2014/main" id="{88176639-6D0B-2F9F-355B-8FB947056BDF}"/>
              </a:ext>
            </a:extLst>
          </p:cNvPr>
          <p:cNvSpPr txBox="1">
            <a:spLocks noGrp="1"/>
          </p:cNvSpPr>
          <p:nvPr>
            <p:ph type="body" idx="4294967295"/>
          </p:nvPr>
        </p:nvSpPr>
        <p:spPr>
          <a:xfrm>
            <a:off x="381003" y="4435946"/>
            <a:ext cx="3253151" cy="530690"/>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Date Placeholder 10">
            <a:extLst>
              <a:ext uri="{FF2B5EF4-FFF2-40B4-BE49-F238E27FC236}">
                <a16:creationId xmlns:a16="http://schemas.microsoft.com/office/drawing/2014/main" id="{87E02D21-CFBC-8F5A-7279-FD4A05E6567F}"/>
              </a:ext>
            </a:extLst>
          </p:cNvPr>
          <p:cNvSpPr txBox="1">
            <a:spLocks noGrp="1"/>
          </p:cNvSpPr>
          <p:nvPr>
            <p:ph type="dt" sz="half" idx="7"/>
          </p:nvPr>
        </p:nvSpPr>
        <p:spPr>
          <a:xfrm>
            <a:off x="381003" y="4190667"/>
            <a:ext cx="3253151" cy="245278"/>
          </a:xfrm>
        </p:spPr>
        <p:txBody>
          <a:bodyPr anchor="t"/>
          <a:lstStyle>
            <a:lvl1pPr algn="l">
              <a:defRPr sz="1400" b="1">
                <a:solidFill>
                  <a:srgbClr val="FFFFFF"/>
                </a:solidFill>
              </a:defRPr>
            </a:lvl1pPr>
          </a:lstStyle>
          <a:p>
            <a:pPr lvl="0"/>
            <a:endParaRPr lang="en-US"/>
          </a:p>
        </p:txBody>
      </p:sp>
      <p:sp>
        <p:nvSpPr>
          <p:cNvPr id="7" name="TextBox 4">
            <a:extLst>
              <a:ext uri="{FF2B5EF4-FFF2-40B4-BE49-F238E27FC236}">
                <a16:creationId xmlns:a16="http://schemas.microsoft.com/office/drawing/2014/main" id="{D2B2D8FC-BEC1-DD08-1D28-51FBBDD5CD5B}"/>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8" name="GTS_WH" descr="Accenture Greater Than symbol in white">
            <a:extLst>
              <a:ext uri="{FF2B5EF4-FFF2-40B4-BE49-F238E27FC236}">
                <a16:creationId xmlns:a16="http://schemas.microsoft.com/office/drawing/2014/main" id="{D8E3586D-590F-4EAF-1405-075902AE4B8B}"/>
              </a:ext>
            </a:extLst>
          </p:cNvPr>
          <p:cNvSpPr/>
          <p:nvPr/>
        </p:nvSpPr>
        <p:spPr>
          <a:xfrm>
            <a:off x="381003" y="5607814"/>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27133564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Title: Black6 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23EED69-8C83-CCA1-6666-93CEFFDC8FBB}"/>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C4B15E28-27B1-F11D-EC6C-E7F1693C3C81}"/>
              </a:ext>
            </a:extLst>
          </p:cNvPr>
          <p:cNvSpPr txBox="1">
            <a:spLocks noGrp="1"/>
          </p:cNvSpPr>
          <p:nvPr>
            <p:ph type="title"/>
          </p:nvPr>
        </p:nvSpPr>
        <p:spPr>
          <a:xfrm>
            <a:off x="381003" y="381003"/>
            <a:ext cx="5715000" cy="2476496"/>
          </a:xfrm>
        </p:spPr>
        <p:txBody>
          <a:bodyPr anchor="b"/>
          <a:lstStyle>
            <a:lvl1pPr>
              <a:lnSpc>
                <a:spcPct val="90000"/>
              </a:lnSpc>
              <a:defRPr sz="4800">
                <a:solidFill>
                  <a:srgbClr val="FFFFFF"/>
                </a:solidFill>
              </a:defRPr>
            </a:lvl1pPr>
          </a:lstStyle>
          <a:p>
            <a:pPr lvl="0"/>
            <a:r>
              <a:rPr lang="en-US"/>
              <a:t>Place presentation title here 48pt</a:t>
            </a:r>
          </a:p>
        </p:txBody>
      </p:sp>
      <p:sp>
        <p:nvSpPr>
          <p:cNvPr id="4" name="Date Placeholder 10">
            <a:extLst>
              <a:ext uri="{FF2B5EF4-FFF2-40B4-BE49-F238E27FC236}">
                <a16:creationId xmlns:a16="http://schemas.microsoft.com/office/drawing/2014/main" id="{3F5F38B9-0B99-C21B-BD01-A74F402C868E}"/>
              </a:ext>
            </a:extLst>
          </p:cNvPr>
          <p:cNvSpPr txBox="1">
            <a:spLocks noGrp="1"/>
          </p:cNvSpPr>
          <p:nvPr>
            <p:ph type="dt" sz="half" idx="7"/>
          </p:nvPr>
        </p:nvSpPr>
        <p:spPr>
          <a:xfrm>
            <a:off x="381003" y="4197141"/>
            <a:ext cx="3253151" cy="245278"/>
          </a:xfrm>
        </p:spPr>
        <p:txBody>
          <a:bodyPr anchor="t"/>
          <a:lstStyle>
            <a:lvl1pPr algn="l">
              <a:defRPr sz="1400" b="1">
                <a:solidFill>
                  <a:srgbClr val="FFFFFF"/>
                </a:solidFill>
              </a:defRPr>
            </a:lvl1pPr>
          </a:lstStyle>
          <a:p>
            <a:pPr lvl="0"/>
            <a:endParaRPr lang="en-US"/>
          </a:p>
        </p:txBody>
      </p:sp>
      <p:sp>
        <p:nvSpPr>
          <p:cNvPr id="5" name="Text Placeholder 16">
            <a:extLst>
              <a:ext uri="{FF2B5EF4-FFF2-40B4-BE49-F238E27FC236}">
                <a16:creationId xmlns:a16="http://schemas.microsoft.com/office/drawing/2014/main" id="{33B588D6-5B86-029F-B391-AD09E5848E6D}"/>
              </a:ext>
            </a:extLst>
          </p:cNvPr>
          <p:cNvSpPr txBox="1">
            <a:spLocks noGrp="1"/>
          </p:cNvSpPr>
          <p:nvPr>
            <p:ph type="body" idx="4294967295"/>
          </p:nvPr>
        </p:nvSpPr>
        <p:spPr>
          <a:xfrm>
            <a:off x="381003" y="4435946"/>
            <a:ext cx="3253151" cy="530690"/>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Subtitle 2">
            <a:extLst>
              <a:ext uri="{FF2B5EF4-FFF2-40B4-BE49-F238E27FC236}">
                <a16:creationId xmlns:a16="http://schemas.microsoft.com/office/drawing/2014/main" id="{348950EF-4D51-BAE3-FF9C-B417A7872BE0}"/>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7" name="TextBox 2">
            <a:extLst>
              <a:ext uri="{FF2B5EF4-FFF2-40B4-BE49-F238E27FC236}">
                <a16:creationId xmlns:a16="http://schemas.microsoft.com/office/drawing/2014/main" id="{227000BF-F108-BA35-6EB5-BB020C105D04}"/>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8" name="Logo_WH" descr="Accenture logo in white">
            <a:extLst>
              <a:ext uri="{FF2B5EF4-FFF2-40B4-BE49-F238E27FC236}">
                <a16:creationId xmlns:a16="http://schemas.microsoft.com/office/drawing/2014/main" id="{74D03C69-7BC5-D1E9-CA8F-704A5B3C867C}"/>
              </a:ext>
            </a:extLst>
          </p:cNvPr>
          <p:cNvGrpSpPr/>
          <p:nvPr/>
        </p:nvGrpSpPr>
        <p:grpSpPr>
          <a:xfrm>
            <a:off x="381003" y="5815648"/>
            <a:ext cx="1883664" cy="496253"/>
            <a:chOff x="381003" y="5815648"/>
            <a:chExt cx="1883664" cy="496253"/>
          </a:xfrm>
        </p:grpSpPr>
        <p:sp>
          <p:nvSpPr>
            <p:cNvPr id="9" name="Freeform 5">
              <a:extLst>
                <a:ext uri="{FF2B5EF4-FFF2-40B4-BE49-F238E27FC236}">
                  <a16:creationId xmlns:a16="http://schemas.microsoft.com/office/drawing/2014/main" id="{74F1B3A1-4344-192E-9016-A259EE660AF1}"/>
                </a:ext>
              </a:extLst>
            </p:cNvPr>
            <p:cNvSpPr/>
            <p:nvPr/>
          </p:nvSpPr>
          <p:spPr>
            <a:xfrm>
              <a:off x="1478977" y="5815648"/>
              <a:ext cx="185623" cy="196422"/>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10" name="Freeform 6">
              <a:extLst>
                <a:ext uri="{FF2B5EF4-FFF2-40B4-BE49-F238E27FC236}">
                  <a16:creationId xmlns:a16="http://schemas.microsoft.com/office/drawing/2014/main" id="{5166F866-5D7D-66A1-7D41-A486E7313950}"/>
                </a:ext>
              </a:extLst>
            </p:cNvPr>
            <p:cNvSpPr/>
            <p:nvPr/>
          </p:nvSpPr>
          <p:spPr>
            <a:xfrm>
              <a:off x="381003" y="6024533"/>
              <a:ext cx="1883664" cy="287368"/>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spTree>
    <p:extLst>
      <p:ext uri="{BB962C8B-B14F-4D97-AF65-F5344CB8AC3E}">
        <p14:creationId xmlns:p14="http://schemas.microsoft.com/office/powerpoint/2010/main" val="10166171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Title: Black7 Acquisition+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B4CC2693-168B-D0A1-CAD0-D35673215A85}"/>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E7BF1A0F-07C6-83C0-F93C-C7DD313C6F2B}"/>
              </a:ext>
            </a:extLst>
          </p:cNvPr>
          <p:cNvSpPr txBox="1">
            <a:spLocks noGrp="1"/>
          </p:cNvSpPr>
          <p:nvPr>
            <p:ph type="title"/>
          </p:nvPr>
        </p:nvSpPr>
        <p:spPr>
          <a:xfrm>
            <a:off x="381003" y="1322688"/>
            <a:ext cx="5715000" cy="1769720"/>
          </a:xfrm>
        </p:spPr>
        <p:txBody>
          <a:bodyPr anchor="b"/>
          <a:lstStyle>
            <a:lvl1pPr>
              <a:lnSpc>
                <a:spcPct val="90000"/>
              </a:lnSpc>
              <a:defRPr sz="4800">
                <a:solidFill>
                  <a:srgbClr val="FFFFFF"/>
                </a:solidFill>
              </a:defRPr>
            </a:lvl1pPr>
          </a:lstStyle>
          <a:p>
            <a:pPr lvl="0"/>
            <a:r>
              <a:rPr lang="en-US"/>
              <a:t>Place presentation title here 48pt</a:t>
            </a:r>
          </a:p>
        </p:txBody>
      </p:sp>
      <p:sp>
        <p:nvSpPr>
          <p:cNvPr id="4" name="Subtitle 2">
            <a:extLst>
              <a:ext uri="{FF2B5EF4-FFF2-40B4-BE49-F238E27FC236}">
                <a16:creationId xmlns:a16="http://schemas.microsoft.com/office/drawing/2014/main" id="{D19532D4-3BE4-9B7C-76D5-9A6FD48842DC}"/>
              </a:ext>
            </a:extLst>
          </p:cNvPr>
          <p:cNvSpPr txBox="1">
            <a:spLocks noGrp="1"/>
          </p:cNvSpPr>
          <p:nvPr>
            <p:ph type="subTitle" idx="4294967295"/>
          </p:nvPr>
        </p:nvSpPr>
        <p:spPr>
          <a:xfrm>
            <a:off x="381003" y="3332731"/>
            <a:ext cx="4301163" cy="1092845"/>
          </a:xfrm>
        </p:spPr>
        <p:txBody>
          <a:bodyPr/>
          <a:lstStyle>
            <a:lvl1pPr marL="0" indent="0" defTabSz="914400">
              <a:spcAft>
                <a:spcPts val="0"/>
              </a:spcAft>
              <a:buNone/>
              <a:defRPr sz="2400">
                <a:solidFill>
                  <a:srgbClr val="FFFFFF"/>
                </a:solidFill>
                <a:latin typeface="GT Sectra Fine Rg" pitchFamily="50"/>
              </a:defRPr>
            </a:lvl1pPr>
          </a:lstStyle>
          <a:p>
            <a:pPr lvl="0"/>
            <a:r>
              <a:rPr lang="en-US"/>
              <a:t>Place subtitle here in GT Sectra Fine Rg 24pt</a:t>
            </a:r>
          </a:p>
        </p:txBody>
      </p:sp>
      <p:sp>
        <p:nvSpPr>
          <p:cNvPr id="5" name="Text Placeholder 16">
            <a:extLst>
              <a:ext uri="{FF2B5EF4-FFF2-40B4-BE49-F238E27FC236}">
                <a16:creationId xmlns:a16="http://schemas.microsoft.com/office/drawing/2014/main" id="{47340D45-62A7-7804-E44E-903FEA72C810}"/>
              </a:ext>
            </a:extLst>
          </p:cNvPr>
          <p:cNvSpPr txBox="1">
            <a:spLocks noGrp="1"/>
          </p:cNvSpPr>
          <p:nvPr>
            <p:ph type="body" idx="4294967295"/>
          </p:nvPr>
        </p:nvSpPr>
        <p:spPr>
          <a:xfrm>
            <a:off x="381003" y="4670855"/>
            <a:ext cx="3253151" cy="530690"/>
          </a:xfrm>
        </p:spPr>
        <p:txBody>
          <a:bodyPr/>
          <a:lstStyle>
            <a:lvl1pPr marL="0" indent="0" defTabSz="914400">
              <a:spcAft>
                <a:spcPts val="0"/>
              </a:spcAft>
              <a:buNone/>
              <a:defRPr sz="1400">
                <a:solidFill>
                  <a:srgbClr val="FFFFFF"/>
                </a:solidFill>
              </a:defRPr>
            </a:lvl1pPr>
          </a:lstStyle>
          <a:p>
            <a:pPr lvl="0"/>
            <a:r>
              <a:rPr lang="en-US"/>
              <a:t>Presenter 14pt</a:t>
            </a:r>
          </a:p>
        </p:txBody>
      </p:sp>
      <p:sp>
        <p:nvSpPr>
          <p:cNvPr id="6" name="Date Placeholder 10">
            <a:extLst>
              <a:ext uri="{FF2B5EF4-FFF2-40B4-BE49-F238E27FC236}">
                <a16:creationId xmlns:a16="http://schemas.microsoft.com/office/drawing/2014/main" id="{2AFCBD11-8332-C0DF-36FB-F8A076AD8D58}"/>
              </a:ext>
            </a:extLst>
          </p:cNvPr>
          <p:cNvSpPr txBox="1">
            <a:spLocks noGrp="1"/>
          </p:cNvSpPr>
          <p:nvPr>
            <p:ph type="dt" sz="half" idx="7"/>
          </p:nvPr>
        </p:nvSpPr>
        <p:spPr>
          <a:xfrm>
            <a:off x="381003" y="4425577"/>
            <a:ext cx="3253151" cy="245278"/>
          </a:xfrm>
        </p:spPr>
        <p:txBody>
          <a:bodyPr anchor="t"/>
          <a:lstStyle>
            <a:lvl1pPr algn="l">
              <a:defRPr sz="1400" b="1">
                <a:solidFill>
                  <a:srgbClr val="FFFFFF"/>
                </a:solidFill>
              </a:defRPr>
            </a:lvl1pPr>
          </a:lstStyle>
          <a:p>
            <a:pPr lvl="0"/>
            <a:endParaRPr lang="en-US"/>
          </a:p>
        </p:txBody>
      </p:sp>
      <p:sp>
        <p:nvSpPr>
          <p:cNvPr id="7" name="TextBox 4">
            <a:extLst>
              <a:ext uri="{FF2B5EF4-FFF2-40B4-BE49-F238E27FC236}">
                <a16:creationId xmlns:a16="http://schemas.microsoft.com/office/drawing/2014/main" id="{636243E1-DD54-7CC8-4412-18A9F829682E}"/>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8" name="Picture Placeholder 11" descr="Image placeholder for client logo">
            <a:extLst>
              <a:ext uri="{FF2B5EF4-FFF2-40B4-BE49-F238E27FC236}">
                <a16:creationId xmlns:a16="http://schemas.microsoft.com/office/drawing/2014/main" id="{88CB02C6-A2FF-82C0-6847-7B2E4952471E}"/>
              </a:ext>
            </a:extLst>
          </p:cNvPr>
          <p:cNvSpPr txBox="1">
            <a:spLocks noGrp="1"/>
          </p:cNvSpPr>
          <p:nvPr>
            <p:ph type="pic" idx="4294967295"/>
          </p:nvPr>
        </p:nvSpPr>
        <p:spPr>
          <a:xfrm>
            <a:off x="381003" y="5326818"/>
            <a:ext cx="1884230" cy="985083"/>
          </a:xfrm>
        </p:spPr>
        <p:txBody>
          <a:bodyPr anchor="ctr" anchorCtr="1"/>
          <a:lstStyle>
            <a:lvl1pPr algn="ctr">
              <a:buNone/>
              <a:defRPr lang="en-GB" sz="1400">
                <a:solidFill>
                  <a:srgbClr val="FFFFFF"/>
                </a:solidFill>
              </a:defRPr>
            </a:lvl1pPr>
          </a:lstStyle>
          <a:p>
            <a:pPr lvl="0"/>
            <a:r>
              <a:rPr lang="en-GB"/>
              <a:t>Add client logo</a:t>
            </a:r>
            <a:endParaRPr lang="en-US"/>
          </a:p>
        </p:txBody>
      </p:sp>
      <p:sp>
        <p:nvSpPr>
          <p:cNvPr id="9" name="GTS_WH" descr="Accenture Greater Than symbol in white">
            <a:extLst>
              <a:ext uri="{FF2B5EF4-FFF2-40B4-BE49-F238E27FC236}">
                <a16:creationId xmlns:a16="http://schemas.microsoft.com/office/drawing/2014/main" id="{55ECFB7D-5B1C-02F0-3CE4-EA6E0D5349D1}"/>
              </a:ext>
            </a:extLst>
          </p:cNvPr>
          <p:cNvSpPr/>
          <p:nvPr/>
        </p:nvSpPr>
        <p:spPr>
          <a:xfrm>
            <a:off x="381003" y="381003"/>
            <a:ext cx="641533" cy="70408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Tree>
    <p:extLst>
      <p:ext uri="{BB962C8B-B14F-4D97-AF65-F5344CB8AC3E}">
        <p14:creationId xmlns:p14="http://schemas.microsoft.com/office/powerpoint/2010/main" val="22134327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Title: White1">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419E-E21D-DB2E-DBFC-1B52E918D1E2}"/>
              </a:ext>
            </a:extLst>
          </p:cNvPr>
          <p:cNvSpPr txBox="1">
            <a:spLocks noGrp="1"/>
          </p:cNvSpPr>
          <p:nvPr>
            <p:ph type="title"/>
          </p:nvPr>
        </p:nvSpPr>
        <p:spPr>
          <a:xfrm>
            <a:off x="1149089" y="381003"/>
            <a:ext cx="7997525" cy="3429000"/>
          </a:xfrm>
        </p:spPr>
        <p:txBody>
          <a:bodyPr anchor="b"/>
          <a:lstStyle>
            <a:lvl1pPr>
              <a:lnSpc>
                <a:spcPct val="90000"/>
              </a:lnSpc>
              <a:defRPr sz="6000"/>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D6CB50C3-34AA-F975-5EF6-198D56866AD7}"/>
              </a:ext>
            </a:extLst>
          </p:cNvPr>
          <p:cNvSpPr txBox="1">
            <a:spLocks noGrp="1"/>
          </p:cNvSpPr>
          <p:nvPr>
            <p:ph type="subTitle" idx="4294967295"/>
          </p:nvPr>
        </p:nvSpPr>
        <p:spPr>
          <a:xfrm>
            <a:off x="1149089" y="4000500"/>
            <a:ext cx="6884563" cy="1092845"/>
          </a:xfrm>
        </p:spPr>
        <p:txBody>
          <a:bodyPr/>
          <a:lstStyle>
            <a:lvl1pPr marL="0" indent="0" defTabSz="914400">
              <a:spcAft>
                <a:spcPts val="0"/>
              </a:spcAft>
              <a:buNone/>
              <a:defRPr sz="2400">
                <a:solidFill>
                  <a:srgbClr val="A100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AFA98D9D-89CD-671B-DFCC-2B4A2BB0CAF3}"/>
              </a:ext>
            </a:extLst>
          </p:cNvPr>
          <p:cNvSpPr txBox="1">
            <a:spLocks noGrp="1"/>
          </p:cNvSpPr>
          <p:nvPr>
            <p:ph type="dt" sz="half" idx="7"/>
          </p:nvPr>
        </p:nvSpPr>
        <p:spPr>
          <a:xfrm>
            <a:off x="1149089" y="5107308"/>
            <a:ext cx="4114800" cy="245278"/>
          </a:xfrm>
        </p:spPr>
        <p:txBody>
          <a:bodyPr anchor="t"/>
          <a:lstStyle>
            <a:lvl1pPr algn="l">
              <a:defRPr sz="1400" b="1">
                <a:solidFill>
                  <a:srgbClr val="7500C0"/>
                </a:solidFill>
              </a:defRPr>
            </a:lvl1pPr>
          </a:lstStyle>
          <a:p>
            <a:pPr lvl="0"/>
            <a:endParaRPr lang="en-US"/>
          </a:p>
        </p:txBody>
      </p:sp>
      <p:sp>
        <p:nvSpPr>
          <p:cNvPr id="5" name="Text Placeholder 16">
            <a:extLst>
              <a:ext uri="{FF2B5EF4-FFF2-40B4-BE49-F238E27FC236}">
                <a16:creationId xmlns:a16="http://schemas.microsoft.com/office/drawing/2014/main" id="{EA3B1FA6-65BE-0CC8-B2FF-417B1E53EECE}"/>
              </a:ext>
            </a:extLst>
          </p:cNvPr>
          <p:cNvSpPr txBox="1">
            <a:spLocks noGrp="1"/>
          </p:cNvSpPr>
          <p:nvPr>
            <p:ph type="body" idx="4294967295"/>
          </p:nvPr>
        </p:nvSpPr>
        <p:spPr>
          <a:xfrm>
            <a:off x="1149089" y="5352586"/>
            <a:ext cx="4114800" cy="959315"/>
          </a:xfrm>
        </p:spPr>
        <p:txBody>
          <a:bodyPr/>
          <a:lstStyle>
            <a:lvl1pPr marL="0" indent="0" defTabSz="914400">
              <a:spcAft>
                <a:spcPts val="0"/>
              </a:spcAft>
              <a:buNone/>
              <a:defRPr sz="1400"/>
            </a:lvl1pPr>
          </a:lstStyle>
          <a:p>
            <a:pPr lvl="0"/>
            <a:r>
              <a:rPr lang="en-US"/>
              <a:t>Presenter 14pt</a:t>
            </a:r>
          </a:p>
        </p:txBody>
      </p:sp>
      <p:sp>
        <p:nvSpPr>
          <p:cNvPr id="6" name="TextBox 5">
            <a:extLst>
              <a:ext uri="{FF2B5EF4-FFF2-40B4-BE49-F238E27FC236}">
                <a16:creationId xmlns:a16="http://schemas.microsoft.com/office/drawing/2014/main" id="{2561976A-DCD7-62FC-A3B1-2EBBC7B76DCE}"/>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grpSp>
        <p:nvGrpSpPr>
          <p:cNvPr id="7" name="Logo_BL" descr="Accenture logo in black and purple">
            <a:extLst>
              <a:ext uri="{FF2B5EF4-FFF2-40B4-BE49-F238E27FC236}">
                <a16:creationId xmlns:a16="http://schemas.microsoft.com/office/drawing/2014/main" id="{6CA3D7F7-5A5A-58F3-BE8D-376765617387}"/>
              </a:ext>
            </a:extLst>
          </p:cNvPr>
          <p:cNvGrpSpPr/>
          <p:nvPr/>
        </p:nvGrpSpPr>
        <p:grpSpPr>
          <a:xfrm>
            <a:off x="9147182" y="5815538"/>
            <a:ext cx="1883664" cy="496363"/>
            <a:chOff x="9147182" y="5815538"/>
            <a:chExt cx="1883664" cy="496363"/>
          </a:xfrm>
        </p:grpSpPr>
        <p:sp>
          <p:nvSpPr>
            <p:cNvPr id="8" name="Freeform 5">
              <a:extLst>
                <a:ext uri="{FF2B5EF4-FFF2-40B4-BE49-F238E27FC236}">
                  <a16:creationId xmlns:a16="http://schemas.microsoft.com/office/drawing/2014/main" id="{F03C2BA3-7170-3D61-F352-8B8DED76A3D3}"/>
                </a:ext>
              </a:extLst>
            </p:cNvPr>
            <p:cNvSpPr/>
            <p:nvPr/>
          </p:nvSpPr>
          <p:spPr>
            <a:xfrm>
              <a:off x="10244983" y="5815538"/>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9" name="Freeform 6">
              <a:extLst>
                <a:ext uri="{FF2B5EF4-FFF2-40B4-BE49-F238E27FC236}">
                  <a16:creationId xmlns:a16="http://schemas.microsoft.com/office/drawing/2014/main" id="{4771D8C6-DF9C-7008-914A-6A7EFFF032C6}"/>
                </a:ext>
              </a:extLst>
            </p:cNvPr>
            <p:cNvSpPr/>
            <p:nvPr/>
          </p:nvSpPr>
          <p:spPr>
            <a:xfrm>
              <a:off x="9147182"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39544227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itle: White2 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780E0B88-5004-0C29-9D3F-B8EFF0199783}"/>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6D6F1F2B-55E6-382F-FB39-0D18FE4D0789}"/>
              </a:ext>
            </a:extLst>
          </p:cNvPr>
          <p:cNvSpPr txBox="1">
            <a:spLocks noGrp="1"/>
          </p:cNvSpPr>
          <p:nvPr>
            <p:ph type="title"/>
          </p:nvPr>
        </p:nvSpPr>
        <p:spPr>
          <a:xfrm>
            <a:off x="381003" y="381003"/>
            <a:ext cx="5715000" cy="2476496"/>
          </a:xfrm>
        </p:spPr>
        <p:txBody>
          <a:bodyPr anchor="b"/>
          <a:lstStyle>
            <a:lvl1pPr>
              <a:lnSpc>
                <a:spcPct val="90000"/>
              </a:lnSpc>
              <a:defRPr sz="4800"/>
            </a:lvl1pPr>
          </a:lstStyle>
          <a:p>
            <a:pPr lvl="0"/>
            <a:r>
              <a:rPr lang="en-US"/>
              <a:t>Place presentation title here 48pt</a:t>
            </a:r>
          </a:p>
        </p:txBody>
      </p:sp>
      <p:sp>
        <p:nvSpPr>
          <p:cNvPr id="4" name="Subtitle 2">
            <a:extLst>
              <a:ext uri="{FF2B5EF4-FFF2-40B4-BE49-F238E27FC236}">
                <a16:creationId xmlns:a16="http://schemas.microsoft.com/office/drawing/2014/main" id="{D2C0F32E-C1DF-094A-B277-7C9CBB94A9BF}"/>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5" name="Text Placeholder 16">
            <a:extLst>
              <a:ext uri="{FF2B5EF4-FFF2-40B4-BE49-F238E27FC236}">
                <a16:creationId xmlns:a16="http://schemas.microsoft.com/office/drawing/2014/main" id="{872E7017-D7FC-A8F0-6AB8-CA87C06C9FB6}"/>
              </a:ext>
            </a:extLst>
          </p:cNvPr>
          <p:cNvSpPr txBox="1">
            <a:spLocks noGrp="1"/>
          </p:cNvSpPr>
          <p:nvPr>
            <p:ph type="body" idx="4294967295"/>
          </p:nvPr>
        </p:nvSpPr>
        <p:spPr>
          <a:xfrm>
            <a:off x="381003" y="4435946"/>
            <a:ext cx="3253151" cy="530690"/>
          </a:xfrm>
        </p:spPr>
        <p:txBody>
          <a:bodyPr/>
          <a:lstStyle>
            <a:lvl1pPr marL="0" indent="0" defTabSz="914400">
              <a:spcAft>
                <a:spcPts val="0"/>
              </a:spcAft>
              <a:buNone/>
              <a:defRPr sz="1400"/>
            </a:lvl1pPr>
          </a:lstStyle>
          <a:p>
            <a:pPr lvl="0"/>
            <a:r>
              <a:rPr lang="en-US"/>
              <a:t>Presenter 14pt</a:t>
            </a:r>
          </a:p>
        </p:txBody>
      </p:sp>
      <p:sp>
        <p:nvSpPr>
          <p:cNvPr id="6" name="Date Placeholder 10">
            <a:extLst>
              <a:ext uri="{FF2B5EF4-FFF2-40B4-BE49-F238E27FC236}">
                <a16:creationId xmlns:a16="http://schemas.microsoft.com/office/drawing/2014/main" id="{BC6718F2-ACCE-3025-95F9-CCAD4BDC14E2}"/>
              </a:ext>
            </a:extLst>
          </p:cNvPr>
          <p:cNvSpPr txBox="1">
            <a:spLocks noGrp="1"/>
          </p:cNvSpPr>
          <p:nvPr>
            <p:ph type="dt" sz="half" idx="7"/>
          </p:nvPr>
        </p:nvSpPr>
        <p:spPr>
          <a:xfrm>
            <a:off x="381003" y="4190667"/>
            <a:ext cx="3253151" cy="245278"/>
          </a:xfrm>
        </p:spPr>
        <p:txBody>
          <a:bodyPr anchor="t"/>
          <a:lstStyle>
            <a:lvl1pPr algn="l">
              <a:defRPr sz="1400" b="1"/>
            </a:lvl1pPr>
          </a:lstStyle>
          <a:p>
            <a:pPr lvl="0"/>
            <a:endParaRPr lang="en-US"/>
          </a:p>
        </p:txBody>
      </p:sp>
      <p:sp>
        <p:nvSpPr>
          <p:cNvPr id="7" name="TextBox 4">
            <a:extLst>
              <a:ext uri="{FF2B5EF4-FFF2-40B4-BE49-F238E27FC236}">
                <a16:creationId xmlns:a16="http://schemas.microsoft.com/office/drawing/2014/main" id="{D710D660-CEA4-3114-8B00-6CABA34AC5D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pic>
        <p:nvPicPr>
          <p:cNvPr id="8" name="Graphic 9" descr="Accenture Greater Than symbol in purple">
            <a:extLst>
              <a:ext uri="{FF2B5EF4-FFF2-40B4-BE49-F238E27FC236}">
                <a16:creationId xmlns:a16="http://schemas.microsoft.com/office/drawing/2014/main" id="{2E26B6B9-EB74-57DC-4252-D164AF5802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639" y="5607814"/>
            <a:ext cx="641506" cy="704088"/>
          </a:xfrm>
          <a:prstGeom prst="rect">
            <a:avLst/>
          </a:prstGeom>
          <a:noFill/>
          <a:ln cap="flat">
            <a:noFill/>
          </a:ln>
        </p:spPr>
      </p:pic>
    </p:spTree>
    <p:extLst>
      <p:ext uri="{BB962C8B-B14F-4D97-AF65-F5344CB8AC3E}">
        <p14:creationId xmlns:p14="http://schemas.microsoft.com/office/powerpoint/2010/main" val="20755543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Title: White3 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4F23676-7FF1-3C34-A92F-2C974BA45D1A}"/>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extBox 18">
            <a:extLst>
              <a:ext uri="{FF2B5EF4-FFF2-40B4-BE49-F238E27FC236}">
                <a16:creationId xmlns:a16="http://schemas.microsoft.com/office/drawing/2014/main" id="{CFC9F108-5274-08BB-F5C3-E40F5DB21074}"/>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4" name="Title 1">
            <a:extLst>
              <a:ext uri="{FF2B5EF4-FFF2-40B4-BE49-F238E27FC236}">
                <a16:creationId xmlns:a16="http://schemas.microsoft.com/office/drawing/2014/main" id="{5E3A8E6F-FC7E-E16B-103B-938A52D570F1}"/>
              </a:ext>
            </a:extLst>
          </p:cNvPr>
          <p:cNvSpPr txBox="1">
            <a:spLocks noGrp="1"/>
          </p:cNvSpPr>
          <p:nvPr>
            <p:ph type="title"/>
          </p:nvPr>
        </p:nvSpPr>
        <p:spPr>
          <a:xfrm>
            <a:off x="381003" y="384048"/>
            <a:ext cx="5715000" cy="2478024"/>
          </a:xfrm>
        </p:spPr>
        <p:txBody>
          <a:bodyPr anchor="b"/>
          <a:lstStyle>
            <a:lvl1pPr>
              <a:lnSpc>
                <a:spcPct val="90000"/>
              </a:lnSpc>
              <a:defRPr sz="4800"/>
            </a:lvl1pPr>
          </a:lstStyle>
          <a:p>
            <a:pPr lvl="0"/>
            <a:r>
              <a:rPr lang="en-US"/>
              <a:t>Place presentation title here 48pt</a:t>
            </a:r>
          </a:p>
        </p:txBody>
      </p:sp>
      <p:sp>
        <p:nvSpPr>
          <p:cNvPr id="5" name="Subtitle 2">
            <a:extLst>
              <a:ext uri="{FF2B5EF4-FFF2-40B4-BE49-F238E27FC236}">
                <a16:creationId xmlns:a16="http://schemas.microsoft.com/office/drawing/2014/main" id="{04D40B6C-E231-BA94-53E0-7DA7DC9D6F16}"/>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6" name="Text Placeholder 16">
            <a:extLst>
              <a:ext uri="{FF2B5EF4-FFF2-40B4-BE49-F238E27FC236}">
                <a16:creationId xmlns:a16="http://schemas.microsoft.com/office/drawing/2014/main" id="{B7ED12F8-7BAA-4B1F-DF7F-5D4F5B5455FF}"/>
              </a:ext>
            </a:extLst>
          </p:cNvPr>
          <p:cNvSpPr txBox="1">
            <a:spLocks noGrp="1"/>
          </p:cNvSpPr>
          <p:nvPr>
            <p:ph type="body" idx="4294967295"/>
          </p:nvPr>
        </p:nvSpPr>
        <p:spPr>
          <a:xfrm>
            <a:off x="381003" y="4434840"/>
            <a:ext cx="3253151" cy="530690"/>
          </a:xfrm>
        </p:spPr>
        <p:txBody>
          <a:bodyPr/>
          <a:lstStyle>
            <a:lvl1pPr marL="0" indent="0" defTabSz="914400">
              <a:spcAft>
                <a:spcPts val="0"/>
              </a:spcAft>
              <a:buNone/>
              <a:defRPr sz="1400"/>
            </a:lvl1pPr>
          </a:lstStyle>
          <a:p>
            <a:pPr lvl="0"/>
            <a:r>
              <a:rPr lang="en-US"/>
              <a:t>Presenter 14pt</a:t>
            </a:r>
          </a:p>
        </p:txBody>
      </p:sp>
      <p:sp>
        <p:nvSpPr>
          <p:cNvPr id="7" name="Date Placeholder 10">
            <a:extLst>
              <a:ext uri="{FF2B5EF4-FFF2-40B4-BE49-F238E27FC236}">
                <a16:creationId xmlns:a16="http://schemas.microsoft.com/office/drawing/2014/main" id="{E67A22C0-4819-3FD4-B7ED-0C698DE3D0D1}"/>
              </a:ext>
            </a:extLst>
          </p:cNvPr>
          <p:cNvSpPr txBox="1">
            <a:spLocks noGrp="1"/>
          </p:cNvSpPr>
          <p:nvPr>
            <p:ph type="dt" sz="half" idx="7"/>
          </p:nvPr>
        </p:nvSpPr>
        <p:spPr>
          <a:xfrm>
            <a:off x="381003" y="4197141"/>
            <a:ext cx="3253151" cy="245278"/>
          </a:xfrm>
        </p:spPr>
        <p:txBody>
          <a:bodyPr anchor="t"/>
          <a:lstStyle>
            <a:lvl1pPr algn="l">
              <a:defRPr sz="1400" b="1"/>
            </a:lvl1pPr>
          </a:lstStyle>
          <a:p>
            <a:pPr lvl="0"/>
            <a:endParaRPr lang="en-US"/>
          </a:p>
        </p:txBody>
      </p:sp>
      <p:grpSp>
        <p:nvGrpSpPr>
          <p:cNvPr id="8" name="Logo_BL" descr="Accenture logo in black and purple">
            <a:extLst>
              <a:ext uri="{FF2B5EF4-FFF2-40B4-BE49-F238E27FC236}">
                <a16:creationId xmlns:a16="http://schemas.microsoft.com/office/drawing/2014/main" id="{118FDC89-9D92-C3BD-B995-1989CFA75659}"/>
              </a:ext>
            </a:extLst>
          </p:cNvPr>
          <p:cNvGrpSpPr/>
          <p:nvPr/>
        </p:nvGrpSpPr>
        <p:grpSpPr>
          <a:xfrm>
            <a:off x="381003" y="5815547"/>
            <a:ext cx="1883664" cy="496354"/>
            <a:chOff x="381003" y="5815547"/>
            <a:chExt cx="1883664" cy="496354"/>
          </a:xfrm>
        </p:grpSpPr>
        <p:sp>
          <p:nvSpPr>
            <p:cNvPr id="9" name="Freeform 5">
              <a:extLst>
                <a:ext uri="{FF2B5EF4-FFF2-40B4-BE49-F238E27FC236}">
                  <a16:creationId xmlns:a16="http://schemas.microsoft.com/office/drawing/2014/main" id="{C613B6B3-504C-D569-7238-76EF9D0946A6}"/>
                </a:ext>
              </a:extLst>
            </p:cNvPr>
            <p:cNvSpPr/>
            <p:nvPr/>
          </p:nvSpPr>
          <p:spPr>
            <a:xfrm>
              <a:off x="1478804" y="5815547"/>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0" name="Freeform 6">
              <a:extLst>
                <a:ext uri="{FF2B5EF4-FFF2-40B4-BE49-F238E27FC236}">
                  <a16:creationId xmlns:a16="http://schemas.microsoft.com/office/drawing/2014/main" id="{33173887-A257-8BBD-4F97-C6F91865BF86}"/>
                </a:ext>
              </a:extLst>
            </p:cNvPr>
            <p:cNvSpPr/>
            <p:nvPr/>
          </p:nvSpPr>
          <p:spPr>
            <a:xfrm>
              <a:off x="381003"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11341109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Title: White4 Acquisi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D3CF-1D0E-76D4-74E1-2FAE9B3B43C1}"/>
              </a:ext>
            </a:extLst>
          </p:cNvPr>
          <p:cNvSpPr txBox="1">
            <a:spLocks noGrp="1"/>
          </p:cNvSpPr>
          <p:nvPr>
            <p:ph type="title"/>
          </p:nvPr>
        </p:nvSpPr>
        <p:spPr>
          <a:xfrm>
            <a:off x="1149089" y="381003"/>
            <a:ext cx="7997525" cy="3429000"/>
          </a:xfrm>
        </p:spPr>
        <p:txBody>
          <a:bodyPr anchor="b"/>
          <a:lstStyle>
            <a:lvl1pPr>
              <a:lnSpc>
                <a:spcPct val="90000"/>
              </a:lnSpc>
              <a:defRPr sz="6000"/>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84F809C7-7726-EAC9-EFBF-13ADDF0F5B13}"/>
              </a:ext>
            </a:extLst>
          </p:cNvPr>
          <p:cNvSpPr txBox="1">
            <a:spLocks noGrp="1"/>
          </p:cNvSpPr>
          <p:nvPr>
            <p:ph type="subTitle" idx="4294967295"/>
          </p:nvPr>
        </p:nvSpPr>
        <p:spPr>
          <a:xfrm>
            <a:off x="1149089" y="4000500"/>
            <a:ext cx="6884563" cy="1092845"/>
          </a:xfrm>
        </p:spPr>
        <p:txBody>
          <a:bodyPr/>
          <a:lstStyle>
            <a:lvl1pPr marL="0" indent="0" defTabSz="914400">
              <a:spcAft>
                <a:spcPts val="0"/>
              </a:spcAft>
              <a:buNone/>
              <a:defRPr sz="2400">
                <a:solidFill>
                  <a:srgbClr val="A100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CB69F848-27B7-FA7C-1BBC-4DD7E53D20AD}"/>
              </a:ext>
            </a:extLst>
          </p:cNvPr>
          <p:cNvSpPr txBox="1">
            <a:spLocks noGrp="1"/>
          </p:cNvSpPr>
          <p:nvPr>
            <p:ph type="dt" sz="half" idx="7"/>
          </p:nvPr>
        </p:nvSpPr>
        <p:spPr>
          <a:xfrm>
            <a:off x="1149089" y="5107308"/>
            <a:ext cx="4114800" cy="245278"/>
          </a:xfrm>
        </p:spPr>
        <p:txBody>
          <a:bodyPr anchor="t"/>
          <a:lstStyle>
            <a:lvl1pPr algn="l">
              <a:defRPr sz="1400" b="1">
                <a:solidFill>
                  <a:srgbClr val="7500C0"/>
                </a:solidFill>
              </a:defRPr>
            </a:lvl1pPr>
          </a:lstStyle>
          <a:p>
            <a:pPr lvl="0"/>
            <a:endParaRPr lang="en-US"/>
          </a:p>
        </p:txBody>
      </p:sp>
      <p:sp>
        <p:nvSpPr>
          <p:cNvPr id="5" name="Text Placeholder 16">
            <a:extLst>
              <a:ext uri="{FF2B5EF4-FFF2-40B4-BE49-F238E27FC236}">
                <a16:creationId xmlns:a16="http://schemas.microsoft.com/office/drawing/2014/main" id="{71692BE6-4288-BC26-0CB5-24CB8F27EF44}"/>
              </a:ext>
            </a:extLst>
          </p:cNvPr>
          <p:cNvSpPr txBox="1">
            <a:spLocks noGrp="1"/>
          </p:cNvSpPr>
          <p:nvPr>
            <p:ph type="body" idx="4294967295"/>
          </p:nvPr>
        </p:nvSpPr>
        <p:spPr>
          <a:xfrm>
            <a:off x="1149089" y="5352586"/>
            <a:ext cx="4114800" cy="959315"/>
          </a:xfrm>
        </p:spPr>
        <p:txBody>
          <a:bodyPr/>
          <a:lstStyle>
            <a:lvl1pPr marL="0" indent="0" defTabSz="914400">
              <a:spcAft>
                <a:spcPts val="0"/>
              </a:spcAft>
              <a:buNone/>
              <a:defRPr sz="1400"/>
            </a:lvl1pPr>
          </a:lstStyle>
          <a:p>
            <a:pPr lvl="0"/>
            <a:r>
              <a:rPr lang="en-US"/>
              <a:t>Presenter 14pt</a:t>
            </a:r>
          </a:p>
        </p:txBody>
      </p:sp>
      <p:sp>
        <p:nvSpPr>
          <p:cNvPr id="6" name="TextBox 4">
            <a:extLst>
              <a:ext uri="{FF2B5EF4-FFF2-40B4-BE49-F238E27FC236}">
                <a16:creationId xmlns:a16="http://schemas.microsoft.com/office/drawing/2014/main" id="{C0629118-3D06-97E5-C5BE-0AE5BDCD400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7" name="Picture Placeholder 11" descr="Image placeholder for client logo">
            <a:extLst>
              <a:ext uri="{FF2B5EF4-FFF2-40B4-BE49-F238E27FC236}">
                <a16:creationId xmlns:a16="http://schemas.microsoft.com/office/drawing/2014/main" id="{E431F694-745D-5340-A34F-893398CEFAEC}"/>
              </a:ext>
            </a:extLst>
          </p:cNvPr>
          <p:cNvSpPr txBox="1">
            <a:spLocks noGrp="1"/>
          </p:cNvSpPr>
          <p:nvPr>
            <p:ph type="pic" idx="4294967295"/>
          </p:nvPr>
        </p:nvSpPr>
        <p:spPr>
          <a:xfrm>
            <a:off x="9158420" y="771525"/>
            <a:ext cx="1884230" cy="985083"/>
          </a:xfrm>
        </p:spPr>
        <p:txBody>
          <a:bodyPr anchor="ctr" anchorCtr="1"/>
          <a:lstStyle>
            <a:lvl1pPr algn="ctr">
              <a:buNone/>
              <a:defRPr lang="en-GB" sz="1400"/>
            </a:lvl1pPr>
          </a:lstStyle>
          <a:p>
            <a:pPr lvl="0"/>
            <a:r>
              <a:rPr lang="en-GB"/>
              <a:t>Add client logo</a:t>
            </a:r>
            <a:endParaRPr lang="en-US"/>
          </a:p>
        </p:txBody>
      </p:sp>
      <p:grpSp>
        <p:nvGrpSpPr>
          <p:cNvPr id="8" name="Logo_BL" descr="Accenture logo in black and purple">
            <a:extLst>
              <a:ext uri="{FF2B5EF4-FFF2-40B4-BE49-F238E27FC236}">
                <a16:creationId xmlns:a16="http://schemas.microsoft.com/office/drawing/2014/main" id="{FD0B2701-D746-ECAB-D81E-526EB907660F}"/>
              </a:ext>
            </a:extLst>
          </p:cNvPr>
          <p:cNvGrpSpPr/>
          <p:nvPr/>
        </p:nvGrpSpPr>
        <p:grpSpPr>
          <a:xfrm>
            <a:off x="9147182" y="5815538"/>
            <a:ext cx="1883664" cy="496363"/>
            <a:chOff x="9147182" y="5815538"/>
            <a:chExt cx="1883664" cy="496363"/>
          </a:xfrm>
        </p:grpSpPr>
        <p:sp>
          <p:nvSpPr>
            <p:cNvPr id="9" name="Freeform 5">
              <a:extLst>
                <a:ext uri="{FF2B5EF4-FFF2-40B4-BE49-F238E27FC236}">
                  <a16:creationId xmlns:a16="http://schemas.microsoft.com/office/drawing/2014/main" id="{10580C37-9B05-1207-A695-F374A7572A42}"/>
                </a:ext>
              </a:extLst>
            </p:cNvPr>
            <p:cNvSpPr/>
            <p:nvPr/>
          </p:nvSpPr>
          <p:spPr>
            <a:xfrm>
              <a:off x="10244983" y="5815538"/>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0" name="Freeform 6">
              <a:extLst>
                <a:ext uri="{FF2B5EF4-FFF2-40B4-BE49-F238E27FC236}">
                  <a16:creationId xmlns:a16="http://schemas.microsoft.com/office/drawing/2014/main" id="{24A18022-B124-2E95-03E4-6ACED558ABD7}"/>
                </a:ext>
              </a:extLst>
            </p:cNvPr>
            <p:cNvSpPr/>
            <p:nvPr/>
          </p:nvSpPr>
          <p:spPr>
            <a:xfrm>
              <a:off x="9147182"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655992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ight | 3 Col Image &amp;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585A5-5D3C-2375-6E2E-B024B9E7702C}"/>
              </a:ext>
            </a:extLst>
          </p:cNvPr>
          <p:cNvSpPr txBox="1">
            <a:spLocks noGrp="1"/>
          </p:cNvSpPr>
          <p:nvPr>
            <p:ph type="title"/>
          </p:nvPr>
        </p:nvSpPr>
        <p:spPr/>
        <p:txBody>
          <a:bodyPr/>
          <a:lstStyle>
            <a:lvl1pPr>
              <a:defRPr/>
            </a:lvl1pPr>
          </a:lstStyle>
          <a:p>
            <a:pPr lvl="0"/>
            <a:r>
              <a:rPr lang="en-US"/>
              <a:t>Click to edit Master title style</a:t>
            </a:r>
          </a:p>
        </p:txBody>
      </p:sp>
      <p:grpSp>
        <p:nvGrpSpPr>
          <p:cNvPr id="3" name="GRID">
            <a:extLst>
              <a:ext uri="{FF2B5EF4-FFF2-40B4-BE49-F238E27FC236}">
                <a16:creationId xmlns:a16="http://schemas.microsoft.com/office/drawing/2014/main" id="{8FF30C4B-85A7-9ED8-D962-966D18C9C963}"/>
              </a:ext>
            </a:extLst>
          </p:cNvPr>
          <p:cNvGrpSpPr/>
          <p:nvPr/>
        </p:nvGrpSpPr>
        <p:grpSpPr>
          <a:xfrm>
            <a:off x="91851" y="108283"/>
            <a:ext cx="11987848" cy="6641433"/>
            <a:chOff x="91851" y="108283"/>
            <a:chExt cx="11987848" cy="6641433"/>
          </a:xfrm>
        </p:grpSpPr>
        <p:sp>
          <p:nvSpPr>
            <p:cNvPr id="4" name="Rechthoek 92" hidden="1">
              <a:extLst>
                <a:ext uri="{FF2B5EF4-FFF2-40B4-BE49-F238E27FC236}">
                  <a16:creationId xmlns:a16="http://schemas.microsoft.com/office/drawing/2014/main" id="{64515557-FAA6-B5A4-0FAA-6C7AB87EEBDF}"/>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93" hidden="1">
              <a:extLst>
                <a:ext uri="{FF2B5EF4-FFF2-40B4-BE49-F238E27FC236}">
                  <a16:creationId xmlns:a16="http://schemas.microsoft.com/office/drawing/2014/main" id="{B254EBDD-DF74-504B-F6D0-872F195F2A26}"/>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94" hidden="1">
              <a:extLst>
                <a:ext uri="{FF2B5EF4-FFF2-40B4-BE49-F238E27FC236}">
                  <a16:creationId xmlns:a16="http://schemas.microsoft.com/office/drawing/2014/main" id="{E4599F27-01C4-6DAE-B87F-8687999C1AAB}"/>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95" hidden="1">
              <a:extLst>
                <a:ext uri="{FF2B5EF4-FFF2-40B4-BE49-F238E27FC236}">
                  <a16:creationId xmlns:a16="http://schemas.microsoft.com/office/drawing/2014/main" id="{3191763B-D789-729F-B6C5-D807F16C5B31}"/>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96" hidden="1">
              <a:extLst>
                <a:ext uri="{FF2B5EF4-FFF2-40B4-BE49-F238E27FC236}">
                  <a16:creationId xmlns:a16="http://schemas.microsoft.com/office/drawing/2014/main" id="{715D7DAF-CBE6-7D99-E116-8412BC225250}"/>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97" hidden="1">
              <a:extLst>
                <a:ext uri="{FF2B5EF4-FFF2-40B4-BE49-F238E27FC236}">
                  <a16:creationId xmlns:a16="http://schemas.microsoft.com/office/drawing/2014/main" id="{AEEB7559-D152-A128-1AF1-C2B5593DE20A}"/>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98" hidden="1">
              <a:extLst>
                <a:ext uri="{FF2B5EF4-FFF2-40B4-BE49-F238E27FC236}">
                  <a16:creationId xmlns:a16="http://schemas.microsoft.com/office/drawing/2014/main" id="{C53B4D7F-3A86-003D-2F55-FEA8B1622B24}"/>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1" name="Tijdelijke aanduiding voor verticale tekst 2">
            <a:extLst>
              <a:ext uri="{FF2B5EF4-FFF2-40B4-BE49-F238E27FC236}">
                <a16:creationId xmlns:a16="http://schemas.microsoft.com/office/drawing/2014/main" id="{6EFD3F87-D84D-0DD9-8FEA-C9C69F4698E1}"/>
              </a:ext>
            </a:extLst>
          </p:cNvPr>
          <p:cNvSpPr txBox="1">
            <a:spLocks noGrp="1"/>
          </p:cNvSpPr>
          <p:nvPr>
            <p:ph type="body" idx="4294967295"/>
          </p:nvPr>
        </p:nvSpPr>
        <p:spPr>
          <a:xfrm>
            <a:off x="8200183" y="3200400"/>
            <a:ext cx="3301998" cy="2743200"/>
          </a:xfrm>
        </p:spPr>
        <p:txBody>
          <a:bodyPr tIns="182880"/>
          <a:lstStyle>
            <a:lvl1pPr>
              <a:defRPr/>
            </a:lvl1pPr>
          </a:lstStyle>
          <a:p>
            <a:pPr lvl="0"/>
            <a:r>
              <a:rPr lang="en-US"/>
              <a:t>Edit Master text styles</a:t>
            </a:r>
          </a:p>
        </p:txBody>
      </p:sp>
      <p:sp>
        <p:nvSpPr>
          <p:cNvPr id="12" name="Tijdelijke aanduiding voor verticale tekst 2">
            <a:extLst>
              <a:ext uri="{FF2B5EF4-FFF2-40B4-BE49-F238E27FC236}">
                <a16:creationId xmlns:a16="http://schemas.microsoft.com/office/drawing/2014/main" id="{F7D01774-810D-A361-3F60-803E6049DD3F}"/>
              </a:ext>
            </a:extLst>
          </p:cNvPr>
          <p:cNvSpPr txBox="1">
            <a:spLocks noGrp="1"/>
          </p:cNvSpPr>
          <p:nvPr>
            <p:ph type="body" idx="4294967295"/>
          </p:nvPr>
        </p:nvSpPr>
        <p:spPr>
          <a:xfrm>
            <a:off x="4442996" y="3200400"/>
            <a:ext cx="3301998" cy="2743200"/>
          </a:xfrm>
        </p:spPr>
        <p:txBody>
          <a:bodyPr tIns="182880"/>
          <a:lstStyle>
            <a:lvl1pPr>
              <a:defRPr/>
            </a:lvl1pPr>
          </a:lstStyle>
          <a:p>
            <a:pPr lvl="0"/>
            <a:r>
              <a:rPr lang="en-US"/>
              <a:t>Edit Master text styles</a:t>
            </a:r>
          </a:p>
        </p:txBody>
      </p:sp>
      <p:sp>
        <p:nvSpPr>
          <p:cNvPr id="13" name="Tijdelijke aanduiding voor verticale tekst 2">
            <a:extLst>
              <a:ext uri="{FF2B5EF4-FFF2-40B4-BE49-F238E27FC236}">
                <a16:creationId xmlns:a16="http://schemas.microsoft.com/office/drawing/2014/main" id="{2567DA38-A5A2-9DBB-4AA0-8BF9BAD839AC}"/>
              </a:ext>
            </a:extLst>
          </p:cNvPr>
          <p:cNvSpPr txBox="1">
            <a:spLocks noGrp="1"/>
          </p:cNvSpPr>
          <p:nvPr>
            <p:ph type="body" idx="4294967295"/>
          </p:nvPr>
        </p:nvSpPr>
        <p:spPr>
          <a:xfrm>
            <a:off x="685800" y="3200400"/>
            <a:ext cx="3301998" cy="2743200"/>
          </a:xfrm>
        </p:spPr>
        <p:txBody>
          <a:bodyPr tIns="182880"/>
          <a:lstStyle>
            <a:lvl1pPr>
              <a:defRPr/>
            </a:lvl1pPr>
          </a:lstStyle>
          <a:p>
            <a:pPr lvl="0"/>
            <a:r>
              <a:rPr lang="en-US"/>
              <a:t>Edit Master text styles</a:t>
            </a:r>
          </a:p>
        </p:txBody>
      </p:sp>
      <p:sp>
        <p:nvSpPr>
          <p:cNvPr id="14" name="Picture Placeholder 7">
            <a:extLst>
              <a:ext uri="{FF2B5EF4-FFF2-40B4-BE49-F238E27FC236}">
                <a16:creationId xmlns:a16="http://schemas.microsoft.com/office/drawing/2014/main" id="{42F5366D-8CEA-2E07-33FB-33E8D85E79D2}"/>
              </a:ext>
            </a:extLst>
          </p:cNvPr>
          <p:cNvSpPr txBox="1">
            <a:spLocks noGrp="1"/>
          </p:cNvSpPr>
          <p:nvPr>
            <p:ph type="pic" idx="4294967295"/>
          </p:nvPr>
        </p:nvSpPr>
        <p:spPr>
          <a:xfrm>
            <a:off x="685800" y="1142113"/>
            <a:ext cx="3301998" cy="2058286"/>
          </a:xfrm>
          <a:solidFill>
            <a:srgbClr val="DADADA"/>
          </a:solidFill>
        </p:spPr>
        <p:txBody>
          <a:bodyPr anchor="ctr" anchorCtr="1"/>
          <a:lstStyle>
            <a:lvl1pPr algn="ctr">
              <a:defRPr/>
            </a:lvl1pPr>
          </a:lstStyle>
          <a:p>
            <a:pPr lvl="0"/>
            <a:endParaRPr lang="en-US"/>
          </a:p>
        </p:txBody>
      </p:sp>
      <p:sp>
        <p:nvSpPr>
          <p:cNvPr id="15" name="Picture Placeholder 7">
            <a:extLst>
              <a:ext uri="{FF2B5EF4-FFF2-40B4-BE49-F238E27FC236}">
                <a16:creationId xmlns:a16="http://schemas.microsoft.com/office/drawing/2014/main" id="{E0DF120A-69E0-A1E0-BF65-B890380B8112}"/>
              </a:ext>
            </a:extLst>
          </p:cNvPr>
          <p:cNvSpPr txBox="1">
            <a:spLocks noGrp="1"/>
          </p:cNvSpPr>
          <p:nvPr>
            <p:ph type="pic" idx="4294967295"/>
          </p:nvPr>
        </p:nvSpPr>
        <p:spPr>
          <a:xfrm>
            <a:off x="4444998" y="1142113"/>
            <a:ext cx="3301998" cy="2058286"/>
          </a:xfrm>
          <a:solidFill>
            <a:srgbClr val="DADADA"/>
          </a:solidFill>
        </p:spPr>
        <p:txBody>
          <a:bodyPr anchor="ctr" anchorCtr="1"/>
          <a:lstStyle>
            <a:lvl1pPr algn="ctr">
              <a:defRPr/>
            </a:lvl1pPr>
          </a:lstStyle>
          <a:p>
            <a:pPr lvl="0"/>
            <a:endParaRPr lang="en-US"/>
          </a:p>
        </p:txBody>
      </p:sp>
      <p:sp>
        <p:nvSpPr>
          <p:cNvPr id="16" name="Picture Placeholder 7">
            <a:extLst>
              <a:ext uri="{FF2B5EF4-FFF2-40B4-BE49-F238E27FC236}">
                <a16:creationId xmlns:a16="http://schemas.microsoft.com/office/drawing/2014/main" id="{0DB6CBE0-6672-1EB5-1FD4-CC4B51DE34D9}"/>
              </a:ext>
            </a:extLst>
          </p:cNvPr>
          <p:cNvSpPr txBox="1">
            <a:spLocks noGrp="1"/>
          </p:cNvSpPr>
          <p:nvPr>
            <p:ph type="pic" idx="4294967295"/>
          </p:nvPr>
        </p:nvSpPr>
        <p:spPr>
          <a:xfrm>
            <a:off x="8200183" y="1142113"/>
            <a:ext cx="3301998" cy="2058286"/>
          </a:xfrm>
          <a:solidFill>
            <a:srgbClr val="DADADA"/>
          </a:solidFill>
        </p:spPr>
        <p:txBody>
          <a:bodyPr anchor="ctr" anchorCtr="1"/>
          <a:lstStyle>
            <a:lvl1pPr algn="ctr">
              <a:defRPr/>
            </a:lvl1pPr>
          </a:lstStyle>
          <a:p>
            <a:pPr lvl="0"/>
            <a:endParaRPr lang="en-US"/>
          </a:p>
        </p:txBody>
      </p:sp>
      <p:sp>
        <p:nvSpPr>
          <p:cNvPr id="17" name="Tijdelijke aanduiding voor voettekst 4">
            <a:extLst>
              <a:ext uri="{FF2B5EF4-FFF2-40B4-BE49-F238E27FC236}">
                <a16:creationId xmlns:a16="http://schemas.microsoft.com/office/drawing/2014/main" id="{C558088E-16A9-9BCA-E839-D5096898FAD8}"/>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8" name="Slide Number Placeholder 4">
            <a:extLst>
              <a:ext uri="{FF2B5EF4-FFF2-40B4-BE49-F238E27FC236}">
                <a16:creationId xmlns:a16="http://schemas.microsoft.com/office/drawing/2014/main" id="{FF602FCA-700D-2824-5C25-930A610E4D5E}"/>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A6373001-E4B4-4215-8947-E171917A8146}" type="slidenum">
              <a:t>‹#›</a:t>
            </a:fld>
            <a:endParaRPr lang="en-US"/>
          </a:p>
        </p:txBody>
      </p:sp>
      <p:sp>
        <p:nvSpPr>
          <p:cNvPr id="19" name="Tijdelijke aanduiding voor voettekst 4">
            <a:extLst>
              <a:ext uri="{FF2B5EF4-FFF2-40B4-BE49-F238E27FC236}">
                <a16:creationId xmlns:a16="http://schemas.microsoft.com/office/drawing/2014/main" id="{B31F0F92-E6B6-0DC5-1418-04AAADC6AA92}"/>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1139200727"/>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Title: White5 Acquisi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6C82-71A8-3E92-900B-131890B2728D}"/>
              </a:ext>
            </a:extLst>
          </p:cNvPr>
          <p:cNvSpPr txBox="1">
            <a:spLocks noGrp="1"/>
          </p:cNvSpPr>
          <p:nvPr>
            <p:ph type="title"/>
          </p:nvPr>
        </p:nvSpPr>
        <p:spPr>
          <a:xfrm>
            <a:off x="1149089" y="381003"/>
            <a:ext cx="7997525" cy="3429000"/>
          </a:xfrm>
        </p:spPr>
        <p:txBody>
          <a:bodyPr anchor="b"/>
          <a:lstStyle>
            <a:lvl1pPr>
              <a:lnSpc>
                <a:spcPct val="90000"/>
              </a:lnSpc>
              <a:defRPr sz="6000"/>
            </a:lvl1pPr>
          </a:lstStyle>
          <a:p>
            <a:pPr lvl="0"/>
            <a:r>
              <a:rPr lang="en-US"/>
              <a:t>Presentation title 60pt, long title 48pt, max 3 lines</a:t>
            </a:r>
          </a:p>
        </p:txBody>
      </p:sp>
      <p:sp>
        <p:nvSpPr>
          <p:cNvPr id="3" name="Subtitle 2">
            <a:extLst>
              <a:ext uri="{FF2B5EF4-FFF2-40B4-BE49-F238E27FC236}">
                <a16:creationId xmlns:a16="http://schemas.microsoft.com/office/drawing/2014/main" id="{B9347461-1AF2-984A-890D-9BFE97423CBB}"/>
              </a:ext>
            </a:extLst>
          </p:cNvPr>
          <p:cNvSpPr txBox="1">
            <a:spLocks noGrp="1"/>
          </p:cNvSpPr>
          <p:nvPr>
            <p:ph type="subTitle" idx="4294967295"/>
          </p:nvPr>
        </p:nvSpPr>
        <p:spPr>
          <a:xfrm>
            <a:off x="1149089" y="4000500"/>
            <a:ext cx="6884563" cy="733888"/>
          </a:xfrm>
        </p:spPr>
        <p:txBody>
          <a:bodyPr/>
          <a:lstStyle>
            <a:lvl1pPr marL="0" indent="0" defTabSz="914400">
              <a:spcAft>
                <a:spcPts val="0"/>
              </a:spcAft>
              <a:buNone/>
              <a:defRPr sz="2400">
                <a:solidFill>
                  <a:srgbClr val="A100FF"/>
                </a:solidFill>
                <a:latin typeface="GT Sectra Fine Rg" pitchFamily="50"/>
              </a:defRPr>
            </a:lvl1pPr>
          </a:lstStyle>
          <a:p>
            <a:pPr lvl="0"/>
            <a:r>
              <a:rPr lang="en-US"/>
              <a:t>Place subtitle here in GT Sectra Fine Rg 24pt</a:t>
            </a:r>
          </a:p>
        </p:txBody>
      </p:sp>
      <p:sp>
        <p:nvSpPr>
          <p:cNvPr id="4" name="Date Placeholder 10">
            <a:extLst>
              <a:ext uri="{FF2B5EF4-FFF2-40B4-BE49-F238E27FC236}">
                <a16:creationId xmlns:a16="http://schemas.microsoft.com/office/drawing/2014/main" id="{61F5FC34-B281-12D8-9DA4-E97EEE6B50FA}"/>
              </a:ext>
            </a:extLst>
          </p:cNvPr>
          <p:cNvSpPr txBox="1">
            <a:spLocks noGrp="1"/>
          </p:cNvSpPr>
          <p:nvPr>
            <p:ph type="dt" sz="half" idx="7"/>
          </p:nvPr>
        </p:nvSpPr>
        <p:spPr>
          <a:xfrm>
            <a:off x="1149089" y="4734388"/>
            <a:ext cx="4114800" cy="245278"/>
          </a:xfrm>
        </p:spPr>
        <p:txBody>
          <a:bodyPr anchor="t"/>
          <a:lstStyle>
            <a:lvl1pPr algn="l">
              <a:defRPr sz="1400" b="1">
                <a:solidFill>
                  <a:srgbClr val="7500C0"/>
                </a:solidFill>
              </a:defRPr>
            </a:lvl1pPr>
          </a:lstStyle>
          <a:p>
            <a:pPr lvl="0"/>
            <a:endParaRPr lang="en-US"/>
          </a:p>
        </p:txBody>
      </p:sp>
      <p:sp>
        <p:nvSpPr>
          <p:cNvPr id="5" name="Text Placeholder 16">
            <a:extLst>
              <a:ext uri="{FF2B5EF4-FFF2-40B4-BE49-F238E27FC236}">
                <a16:creationId xmlns:a16="http://schemas.microsoft.com/office/drawing/2014/main" id="{33744E15-937F-C153-D422-DBA7D58B5D57}"/>
              </a:ext>
            </a:extLst>
          </p:cNvPr>
          <p:cNvSpPr txBox="1">
            <a:spLocks noGrp="1"/>
          </p:cNvSpPr>
          <p:nvPr>
            <p:ph type="body" idx="4294967295"/>
          </p:nvPr>
        </p:nvSpPr>
        <p:spPr>
          <a:xfrm>
            <a:off x="1149089" y="4979666"/>
            <a:ext cx="4114800" cy="548640"/>
          </a:xfrm>
        </p:spPr>
        <p:txBody>
          <a:bodyPr/>
          <a:lstStyle>
            <a:lvl1pPr marL="0" indent="0" defTabSz="914400">
              <a:spcAft>
                <a:spcPts val="0"/>
              </a:spcAft>
              <a:buNone/>
              <a:defRPr sz="1400"/>
            </a:lvl1pPr>
          </a:lstStyle>
          <a:p>
            <a:pPr lvl="0"/>
            <a:r>
              <a:rPr lang="en-US"/>
              <a:t>Presenter 14pt</a:t>
            </a:r>
          </a:p>
        </p:txBody>
      </p:sp>
      <p:sp>
        <p:nvSpPr>
          <p:cNvPr id="6" name="TextBox 4">
            <a:extLst>
              <a:ext uri="{FF2B5EF4-FFF2-40B4-BE49-F238E27FC236}">
                <a16:creationId xmlns:a16="http://schemas.microsoft.com/office/drawing/2014/main" id="{23F47CD6-58E9-355C-B0AF-9644A5ED52D2}"/>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7" name="Picture Placeholder 11" descr="Image placeholder for client logo">
            <a:extLst>
              <a:ext uri="{FF2B5EF4-FFF2-40B4-BE49-F238E27FC236}">
                <a16:creationId xmlns:a16="http://schemas.microsoft.com/office/drawing/2014/main" id="{047D5CBF-CAC9-CCE0-89DD-2D7CA7AFCC2B}"/>
              </a:ext>
            </a:extLst>
          </p:cNvPr>
          <p:cNvSpPr txBox="1">
            <a:spLocks noGrp="1"/>
          </p:cNvSpPr>
          <p:nvPr>
            <p:ph type="pic" idx="4294967295"/>
          </p:nvPr>
        </p:nvSpPr>
        <p:spPr>
          <a:xfrm>
            <a:off x="9158420" y="5326818"/>
            <a:ext cx="1884230" cy="985083"/>
          </a:xfrm>
        </p:spPr>
        <p:txBody>
          <a:bodyPr anchor="ctr" anchorCtr="1"/>
          <a:lstStyle>
            <a:lvl1pPr algn="ctr">
              <a:buNone/>
              <a:defRPr lang="en-GB" sz="1400"/>
            </a:lvl1pPr>
          </a:lstStyle>
          <a:p>
            <a:pPr lvl="0"/>
            <a:r>
              <a:rPr lang="en-GB"/>
              <a:t>Add client logo</a:t>
            </a:r>
            <a:endParaRPr lang="en-US"/>
          </a:p>
        </p:txBody>
      </p:sp>
      <p:grpSp>
        <p:nvGrpSpPr>
          <p:cNvPr id="8" name="Logo_BL" descr="Accenture logo in black and purple">
            <a:extLst>
              <a:ext uri="{FF2B5EF4-FFF2-40B4-BE49-F238E27FC236}">
                <a16:creationId xmlns:a16="http://schemas.microsoft.com/office/drawing/2014/main" id="{0152CC14-4B10-9C84-F00E-29AB28C7AA45}"/>
              </a:ext>
            </a:extLst>
          </p:cNvPr>
          <p:cNvGrpSpPr/>
          <p:nvPr/>
        </p:nvGrpSpPr>
        <p:grpSpPr>
          <a:xfrm>
            <a:off x="1149089" y="5815547"/>
            <a:ext cx="1883664" cy="496354"/>
            <a:chOff x="1149089" y="5815547"/>
            <a:chExt cx="1883664" cy="496354"/>
          </a:xfrm>
        </p:grpSpPr>
        <p:sp>
          <p:nvSpPr>
            <p:cNvPr id="9" name="Freeform 5">
              <a:extLst>
                <a:ext uri="{FF2B5EF4-FFF2-40B4-BE49-F238E27FC236}">
                  <a16:creationId xmlns:a16="http://schemas.microsoft.com/office/drawing/2014/main" id="{E4A06008-4D4E-27D1-7E1B-5EE3D3EF32C5}"/>
                </a:ext>
              </a:extLst>
            </p:cNvPr>
            <p:cNvSpPr/>
            <p:nvPr/>
          </p:nvSpPr>
          <p:spPr>
            <a:xfrm>
              <a:off x="2246891" y="5815547"/>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0" name="Freeform 6">
              <a:extLst>
                <a:ext uri="{FF2B5EF4-FFF2-40B4-BE49-F238E27FC236}">
                  <a16:creationId xmlns:a16="http://schemas.microsoft.com/office/drawing/2014/main" id="{10AB13B0-3CC4-7586-0A12-EA738E14D6AF}"/>
                </a:ext>
              </a:extLst>
            </p:cNvPr>
            <p:cNvSpPr/>
            <p:nvPr/>
          </p:nvSpPr>
          <p:spPr>
            <a:xfrm>
              <a:off x="1149089"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2178562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White6 Acquisition+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639D07A3-FA19-345F-437F-2FD452168CC1}"/>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extBox 18">
            <a:extLst>
              <a:ext uri="{FF2B5EF4-FFF2-40B4-BE49-F238E27FC236}">
                <a16:creationId xmlns:a16="http://schemas.microsoft.com/office/drawing/2014/main" id="{B6EA1271-E88E-BC6C-689A-8DCD8541709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4" name="Title 1">
            <a:extLst>
              <a:ext uri="{FF2B5EF4-FFF2-40B4-BE49-F238E27FC236}">
                <a16:creationId xmlns:a16="http://schemas.microsoft.com/office/drawing/2014/main" id="{5C5EC7EF-217F-B1D1-C3AB-E8E05BE9A04A}"/>
              </a:ext>
            </a:extLst>
          </p:cNvPr>
          <p:cNvSpPr txBox="1">
            <a:spLocks noGrp="1"/>
          </p:cNvSpPr>
          <p:nvPr>
            <p:ph type="title"/>
          </p:nvPr>
        </p:nvSpPr>
        <p:spPr>
          <a:xfrm>
            <a:off x="381003" y="384048"/>
            <a:ext cx="5715000" cy="2478024"/>
          </a:xfrm>
        </p:spPr>
        <p:txBody>
          <a:bodyPr anchor="b"/>
          <a:lstStyle>
            <a:lvl1pPr>
              <a:lnSpc>
                <a:spcPct val="90000"/>
              </a:lnSpc>
              <a:defRPr sz="4800"/>
            </a:lvl1pPr>
          </a:lstStyle>
          <a:p>
            <a:pPr lvl="0"/>
            <a:r>
              <a:rPr lang="en-US"/>
              <a:t>Place presentation title here 48pt</a:t>
            </a:r>
          </a:p>
        </p:txBody>
      </p:sp>
      <p:sp>
        <p:nvSpPr>
          <p:cNvPr id="5" name="Subtitle 2">
            <a:extLst>
              <a:ext uri="{FF2B5EF4-FFF2-40B4-BE49-F238E27FC236}">
                <a16:creationId xmlns:a16="http://schemas.microsoft.com/office/drawing/2014/main" id="{11ED14F3-ABF4-E3C2-D134-3A5F6CDCF2A5}"/>
              </a:ext>
            </a:extLst>
          </p:cNvPr>
          <p:cNvSpPr txBox="1">
            <a:spLocks noGrp="1"/>
          </p:cNvSpPr>
          <p:nvPr>
            <p:ph type="subTitle" idx="4294967295"/>
          </p:nvPr>
        </p:nvSpPr>
        <p:spPr>
          <a:xfrm>
            <a:off x="381003" y="3108960"/>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6" name="Text Placeholder 16">
            <a:extLst>
              <a:ext uri="{FF2B5EF4-FFF2-40B4-BE49-F238E27FC236}">
                <a16:creationId xmlns:a16="http://schemas.microsoft.com/office/drawing/2014/main" id="{1E13428B-7DB5-3271-C466-0BAD7FAA6949}"/>
              </a:ext>
            </a:extLst>
          </p:cNvPr>
          <p:cNvSpPr txBox="1">
            <a:spLocks noGrp="1"/>
          </p:cNvSpPr>
          <p:nvPr>
            <p:ph type="body" idx="4294967295"/>
          </p:nvPr>
        </p:nvSpPr>
        <p:spPr>
          <a:xfrm>
            <a:off x="381003" y="4434840"/>
            <a:ext cx="3253151" cy="530690"/>
          </a:xfrm>
        </p:spPr>
        <p:txBody>
          <a:bodyPr/>
          <a:lstStyle>
            <a:lvl1pPr marL="0" indent="0" defTabSz="914400">
              <a:spcAft>
                <a:spcPts val="0"/>
              </a:spcAft>
              <a:buNone/>
              <a:defRPr sz="1400"/>
            </a:lvl1pPr>
          </a:lstStyle>
          <a:p>
            <a:pPr lvl="0"/>
            <a:r>
              <a:rPr lang="en-US"/>
              <a:t>Presenter 14pt</a:t>
            </a:r>
          </a:p>
        </p:txBody>
      </p:sp>
      <p:sp>
        <p:nvSpPr>
          <p:cNvPr id="7" name="Date Placeholder 10">
            <a:extLst>
              <a:ext uri="{FF2B5EF4-FFF2-40B4-BE49-F238E27FC236}">
                <a16:creationId xmlns:a16="http://schemas.microsoft.com/office/drawing/2014/main" id="{318A1BF6-FB53-34AC-0FC0-07AC89E30940}"/>
              </a:ext>
            </a:extLst>
          </p:cNvPr>
          <p:cNvSpPr txBox="1">
            <a:spLocks noGrp="1"/>
          </p:cNvSpPr>
          <p:nvPr>
            <p:ph type="dt" sz="half" idx="7"/>
          </p:nvPr>
        </p:nvSpPr>
        <p:spPr>
          <a:xfrm>
            <a:off x="381003" y="4206240"/>
            <a:ext cx="3253151" cy="245278"/>
          </a:xfrm>
        </p:spPr>
        <p:txBody>
          <a:bodyPr anchor="t"/>
          <a:lstStyle>
            <a:lvl1pPr algn="l">
              <a:defRPr sz="1400" b="1"/>
            </a:lvl1pPr>
          </a:lstStyle>
          <a:p>
            <a:pPr lvl="0"/>
            <a:endParaRPr lang="en-US"/>
          </a:p>
        </p:txBody>
      </p:sp>
      <p:sp>
        <p:nvSpPr>
          <p:cNvPr id="8" name="Picture Placeholder 11" descr="Image placeholder for client logo">
            <a:extLst>
              <a:ext uri="{FF2B5EF4-FFF2-40B4-BE49-F238E27FC236}">
                <a16:creationId xmlns:a16="http://schemas.microsoft.com/office/drawing/2014/main" id="{0EE94DB7-FB38-6C50-A2DE-C50B64377B7C}"/>
              </a:ext>
            </a:extLst>
          </p:cNvPr>
          <p:cNvSpPr txBox="1">
            <a:spLocks noGrp="1"/>
          </p:cNvSpPr>
          <p:nvPr>
            <p:ph type="pic" idx="4294967295"/>
          </p:nvPr>
        </p:nvSpPr>
        <p:spPr>
          <a:xfrm>
            <a:off x="9926762" y="5326818"/>
            <a:ext cx="1884230" cy="985083"/>
          </a:xfrm>
        </p:spPr>
        <p:txBody>
          <a:bodyPr anchor="ctr" anchorCtr="1"/>
          <a:lstStyle>
            <a:lvl1pPr algn="ctr">
              <a:buNone/>
              <a:defRPr lang="en-GB" sz="1400"/>
            </a:lvl1pPr>
          </a:lstStyle>
          <a:p>
            <a:pPr lvl="0"/>
            <a:r>
              <a:rPr lang="en-GB"/>
              <a:t>Add client logo</a:t>
            </a:r>
            <a:endParaRPr lang="en-US"/>
          </a:p>
        </p:txBody>
      </p:sp>
      <p:grpSp>
        <p:nvGrpSpPr>
          <p:cNvPr id="9" name="Logo_BL" descr="Accenture logo in black and purple">
            <a:extLst>
              <a:ext uri="{FF2B5EF4-FFF2-40B4-BE49-F238E27FC236}">
                <a16:creationId xmlns:a16="http://schemas.microsoft.com/office/drawing/2014/main" id="{95109F36-3DD4-0681-69A8-9024202D13C5}"/>
              </a:ext>
            </a:extLst>
          </p:cNvPr>
          <p:cNvGrpSpPr/>
          <p:nvPr/>
        </p:nvGrpSpPr>
        <p:grpSpPr>
          <a:xfrm>
            <a:off x="381003" y="5815547"/>
            <a:ext cx="1883664" cy="496354"/>
            <a:chOff x="381003" y="5815547"/>
            <a:chExt cx="1883664" cy="496354"/>
          </a:xfrm>
        </p:grpSpPr>
        <p:sp>
          <p:nvSpPr>
            <p:cNvPr id="10" name="Freeform 5">
              <a:extLst>
                <a:ext uri="{FF2B5EF4-FFF2-40B4-BE49-F238E27FC236}">
                  <a16:creationId xmlns:a16="http://schemas.microsoft.com/office/drawing/2014/main" id="{7445E774-B090-879C-8ABA-BA851B976C1F}"/>
                </a:ext>
              </a:extLst>
            </p:cNvPr>
            <p:cNvSpPr/>
            <p:nvPr/>
          </p:nvSpPr>
          <p:spPr>
            <a:xfrm>
              <a:off x="1478804" y="5815547"/>
              <a:ext cx="185668" cy="196467"/>
            </a:xfrm>
            <a:custGeom>
              <a:avLst/>
              <a:gdLst>
                <a:gd name="f0" fmla="val 10800000"/>
                <a:gd name="f1" fmla="val 5400000"/>
                <a:gd name="f2" fmla="val 180"/>
                <a:gd name="f3" fmla="val w"/>
                <a:gd name="f4" fmla="val h"/>
                <a:gd name="f5" fmla="val 0"/>
                <a:gd name="f6" fmla="val 931"/>
                <a:gd name="f7" fmla="val 985"/>
                <a:gd name="f8" fmla="val 696"/>
                <a:gd name="f9" fmla="val 544"/>
                <a:gd name="f10" fmla="val 494"/>
                <a:gd name="f11" fmla="val 281"/>
                <a:gd name="f12" fmla="val 375"/>
                <a:gd name="f13" fmla="val 608"/>
                <a:gd name="f14" fmla="+- 0 0 -90"/>
                <a:gd name="f15" fmla="*/ f3 1 931"/>
                <a:gd name="f16" fmla="*/ f4 1 985"/>
                <a:gd name="f17" fmla="val f5"/>
                <a:gd name="f18" fmla="val f6"/>
                <a:gd name="f19" fmla="val f7"/>
                <a:gd name="f20" fmla="*/ f14 f0 1"/>
                <a:gd name="f21" fmla="+- f19 0 f17"/>
                <a:gd name="f22" fmla="+- f18 0 f17"/>
                <a:gd name="f23" fmla="*/ f20 1 f2"/>
                <a:gd name="f24" fmla="*/ f22 1 931"/>
                <a:gd name="f25" fmla="*/ f21 1 985"/>
                <a:gd name="f26" fmla="*/ 0 f22 1"/>
                <a:gd name="f27" fmla="*/ 696 f21 1"/>
                <a:gd name="f28" fmla="*/ 544 f22 1"/>
                <a:gd name="f29" fmla="*/ 494 f21 1"/>
                <a:gd name="f30" fmla="*/ 281 f21 1"/>
                <a:gd name="f31" fmla="*/ 0 f21 1"/>
                <a:gd name="f32" fmla="*/ 931 f22 1"/>
                <a:gd name="f33" fmla="*/ 375 f21 1"/>
                <a:gd name="f34" fmla="*/ 608 f21 1"/>
                <a:gd name="f35" fmla="*/ 985 f21 1"/>
                <a:gd name="f36" fmla="+- f23 0 f1"/>
                <a:gd name="f37" fmla="*/ f26 1 931"/>
                <a:gd name="f38" fmla="*/ f27 1 985"/>
                <a:gd name="f39" fmla="*/ f28 1 931"/>
                <a:gd name="f40" fmla="*/ f29 1 985"/>
                <a:gd name="f41" fmla="*/ f30 1 985"/>
                <a:gd name="f42" fmla="*/ f31 1 985"/>
                <a:gd name="f43" fmla="*/ f32 1 931"/>
                <a:gd name="f44" fmla="*/ f33 1 985"/>
                <a:gd name="f45" fmla="*/ f34 1 985"/>
                <a:gd name="f46" fmla="*/ f35 1 985"/>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5"/>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6 1"/>
                <a:gd name="f73" fmla="*/ f59 f16 1"/>
                <a:gd name="f74" fmla="*/ f60 f16 1"/>
              </a:gdLst>
              <a:ahLst/>
              <a:cxnLst>
                <a:cxn ang="3cd4">
                  <a:pos x="hc" y="t"/>
                </a:cxn>
                <a:cxn ang="0">
                  <a:pos x="r" y="vc"/>
                </a:cxn>
                <a:cxn ang="cd4">
                  <a:pos x="hc" y="b"/>
                </a:cxn>
                <a:cxn ang="cd2">
                  <a:pos x="l" y="vc"/>
                </a:cxn>
                <a:cxn ang="f36">
                  <a:pos x="f65" y="f66"/>
                </a:cxn>
                <a:cxn ang="f36">
                  <a:pos x="f67" y="f68"/>
                </a:cxn>
                <a:cxn ang="f36">
                  <a:pos x="f65" y="f69"/>
                </a:cxn>
                <a:cxn ang="f36">
                  <a:pos x="f65" y="f70"/>
                </a:cxn>
                <a:cxn ang="f36">
                  <a:pos x="f71" y="f72"/>
                </a:cxn>
                <a:cxn ang="f36">
                  <a:pos x="f71" y="f73"/>
                </a:cxn>
                <a:cxn ang="f36">
                  <a:pos x="f65" y="f74"/>
                </a:cxn>
                <a:cxn ang="f36">
                  <a:pos x="f65" y="f66"/>
                </a:cxn>
              </a:cxnLst>
              <a:rect l="f61" t="f64" r="f62" b="f63"/>
              <a:pathLst>
                <a:path w="931" h="985">
                  <a:moveTo>
                    <a:pt x="f5" y="f8"/>
                  </a:moveTo>
                  <a:lnTo>
                    <a:pt x="f9" y="f10"/>
                  </a:lnTo>
                  <a:lnTo>
                    <a:pt x="f5" y="f11"/>
                  </a:lnTo>
                  <a:lnTo>
                    <a:pt x="f5" y="f5"/>
                  </a:lnTo>
                  <a:lnTo>
                    <a:pt x="f6" y="f12"/>
                  </a:lnTo>
                  <a:lnTo>
                    <a:pt x="f6" y="f13"/>
                  </a:lnTo>
                  <a:lnTo>
                    <a:pt x="f5" y="f7"/>
                  </a:lnTo>
                  <a:lnTo>
                    <a:pt x="f5" y="f8"/>
                  </a:lnTo>
                  <a:close/>
                </a:path>
              </a:pathLst>
            </a:custGeom>
            <a:solidFill>
              <a:srgbClr val="A100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11" name="Freeform 6">
              <a:extLst>
                <a:ext uri="{FF2B5EF4-FFF2-40B4-BE49-F238E27FC236}">
                  <a16:creationId xmlns:a16="http://schemas.microsoft.com/office/drawing/2014/main" id="{26E9BFF8-2FD5-7215-4C02-E0A8E2965ACF}"/>
                </a:ext>
              </a:extLst>
            </p:cNvPr>
            <p:cNvSpPr/>
            <p:nvPr/>
          </p:nvSpPr>
          <p:spPr>
            <a:xfrm>
              <a:off x="381003" y="6024469"/>
              <a:ext cx="1883664" cy="287432"/>
            </a:xfrm>
            <a:custGeom>
              <a:avLst/>
              <a:gdLst>
                <a:gd name="f0" fmla="val 10800000"/>
                <a:gd name="f1" fmla="val 5400000"/>
                <a:gd name="f2" fmla="val 180"/>
                <a:gd name="f3" fmla="val w"/>
                <a:gd name="f4" fmla="val h"/>
                <a:gd name="f5" fmla="val 0"/>
                <a:gd name="f6" fmla="val 9448"/>
                <a:gd name="f7" fmla="val 1442"/>
                <a:gd name="f8" fmla="val 8744"/>
                <a:gd name="f9" fmla="val 748"/>
                <a:gd name="f10" fmla="val 9152"/>
                <a:gd name="f11" fmla="val 9146"/>
                <a:gd name="f12" fmla="val 588"/>
                <a:gd name="f13" fmla="val 9073"/>
                <a:gd name="f14" fmla="val 519"/>
                <a:gd name="f15" fmla="val 8952"/>
                <a:gd name="f16" fmla="val 8857"/>
                <a:gd name="f17" fmla="val 8769"/>
                <a:gd name="f18" fmla="val 571"/>
                <a:gd name="f19" fmla="val 8961"/>
                <a:gd name="f20" fmla="val 8646"/>
                <a:gd name="f21" fmla="val 8431"/>
                <a:gd name="f22" fmla="val 1255"/>
                <a:gd name="f23" fmla="val 892"/>
                <a:gd name="f24" fmla="val 871"/>
                <a:gd name="f25" fmla="val 507"/>
                <a:gd name="f26" fmla="val 8659"/>
                <a:gd name="f27" fmla="val 306"/>
                <a:gd name="f28" fmla="val 8950"/>
                <a:gd name="f29" fmla="val 9221"/>
                <a:gd name="f30" fmla="val 459"/>
                <a:gd name="f31" fmla="val 819"/>
                <a:gd name="f32" fmla="val 950"/>
                <a:gd name="f33" fmla="val 8740"/>
                <a:gd name="f34" fmla="val 8752"/>
                <a:gd name="f35" fmla="val 1146"/>
                <a:gd name="f36" fmla="val 8836"/>
                <a:gd name="f37" fmla="val 1221"/>
                <a:gd name="f38" fmla="val 8967"/>
                <a:gd name="f39" fmla="val 9084"/>
                <a:gd name="f40" fmla="val 1159"/>
                <a:gd name="f41" fmla="val 9167"/>
                <a:gd name="f42" fmla="val 1080"/>
                <a:gd name="f43" fmla="val 9415"/>
                <a:gd name="f44" fmla="val 1286"/>
                <a:gd name="f45" fmla="val 9246"/>
                <a:gd name="f46" fmla="val 7704"/>
                <a:gd name="f47" fmla="val 329"/>
                <a:gd name="f48" fmla="val 8008"/>
                <a:gd name="f49" fmla="val 529"/>
                <a:gd name="f50" fmla="val 8073"/>
                <a:gd name="f51" fmla="val 383"/>
                <a:gd name="f52" fmla="val 8175"/>
                <a:gd name="f53" fmla="val 315"/>
                <a:gd name="f54" fmla="val 8335"/>
                <a:gd name="f55" fmla="val 615"/>
                <a:gd name="f56" fmla="val 8129"/>
                <a:gd name="f57" fmla="val 677"/>
                <a:gd name="f58" fmla="val 859"/>
                <a:gd name="f59" fmla="val 1419"/>
                <a:gd name="f60" fmla="val 7483"/>
                <a:gd name="f61" fmla="val 7178"/>
                <a:gd name="f62" fmla="val 1259"/>
                <a:gd name="f63" fmla="val 7126"/>
                <a:gd name="f64" fmla="val 1363"/>
                <a:gd name="f65" fmla="val 7024"/>
                <a:gd name="f66" fmla="val 6862"/>
                <a:gd name="f67" fmla="val 6666"/>
                <a:gd name="f68" fmla="val 6522"/>
                <a:gd name="f69" fmla="val 1323"/>
                <a:gd name="f70" fmla="val 1067"/>
                <a:gd name="f71" fmla="val 6828"/>
                <a:gd name="f72" fmla="val 1021"/>
                <a:gd name="f73" fmla="val 6878"/>
                <a:gd name="f74" fmla="val 1205"/>
                <a:gd name="f75" fmla="val 6987"/>
                <a:gd name="f76" fmla="val 7093"/>
                <a:gd name="f77" fmla="val 1138"/>
                <a:gd name="f78" fmla="val 1003"/>
                <a:gd name="f79" fmla="val 6128"/>
                <a:gd name="f80" fmla="val 6336"/>
                <a:gd name="f81" fmla="val 556"/>
                <a:gd name="f82" fmla="val 1073"/>
                <a:gd name="f83" fmla="val 1155"/>
                <a:gd name="f84" fmla="val 6165"/>
                <a:gd name="f85" fmla="val 1192"/>
                <a:gd name="f86" fmla="val 6236"/>
                <a:gd name="f87" fmla="val 6280"/>
                <a:gd name="f88" fmla="val 6313"/>
                <a:gd name="f89" fmla="val 1186"/>
                <a:gd name="f90" fmla="val 6343"/>
                <a:gd name="f91" fmla="val 1174"/>
                <a:gd name="f92" fmla="val 1411"/>
                <a:gd name="f93" fmla="val 6307"/>
                <a:gd name="f94" fmla="val 1422"/>
                <a:gd name="f95" fmla="val 6247"/>
                <a:gd name="f96" fmla="val 1434"/>
                <a:gd name="f97" fmla="val 6172"/>
                <a:gd name="f98" fmla="val 5934"/>
                <a:gd name="f99" fmla="val 5822"/>
                <a:gd name="f100" fmla="val 1326"/>
                <a:gd name="f101" fmla="val 1105"/>
                <a:gd name="f102" fmla="val 5694"/>
                <a:gd name="f103" fmla="val 125"/>
                <a:gd name="f104" fmla="val 4596"/>
                <a:gd name="f105" fmla="val 4900"/>
                <a:gd name="f106" fmla="val 492"/>
                <a:gd name="f107" fmla="val 4954"/>
                <a:gd name="f108" fmla="val 390"/>
                <a:gd name="f109" fmla="val 5063"/>
                <a:gd name="f110" fmla="val 5230"/>
                <a:gd name="f111" fmla="val 5428"/>
                <a:gd name="f112" fmla="val 5559"/>
                <a:gd name="f113" fmla="val 425"/>
                <a:gd name="f114" fmla="val 690"/>
                <a:gd name="f115" fmla="val 5255"/>
                <a:gd name="f116" fmla="val 736"/>
                <a:gd name="f117" fmla="val 609"/>
                <a:gd name="f118" fmla="val 5202"/>
                <a:gd name="f119" fmla="val 552"/>
                <a:gd name="f120" fmla="val 5092"/>
                <a:gd name="f121" fmla="val 4986"/>
                <a:gd name="f122" fmla="val 617"/>
                <a:gd name="f123" fmla="val 755"/>
                <a:gd name="f124" fmla="val 3704"/>
                <a:gd name="f125" fmla="val 4112"/>
                <a:gd name="f126" fmla="val 4106"/>
                <a:gd name="f127" fmla="val 4033"/>
                <a:gd name="f128" fmla="val 3912"/>
                <a:gd name="f129" fmla="val 3816"/>
                <a:gd name="f130" fmla="val 3729"/>
                <a:gd name="f131" fmla="val 3921"/>
                <a:gd name="f132" fmla="val 3606"/>
                <a:gd name="f133" fmla="val 3391"/>
                <a:gd name="f134" fmla="val 3618"/>
                <a:gd name="f135" fmla="val 3910"/>
                <a:gd name="f136" fmla="val 4181"/>
                <a:gd name="f137" fmla="val 4408"/>
                <a:gd name="f138" fmla="val 3700"/>
                <a:gd name="f139" fmla="val 3712"/>
                <a:gd name="f140" fmla="val 3795"/>
                <a:gd name="f141" fmla="val 3927"/>
                <a:gd name="f142" fmla="val 4043"/>
                <a:gd name="f143" fmla="val 4127"/>
                <a:gd name="f144" fmla="val 4375"/>
                <a:gd name="f145" fmla="val 4206"/>
                <a:gd name="f146" fmla="val 2778"/>
                <a:gd name="f147" fmla="val 2476"/>
                <a:gd name="f148" fmla="val 2257"/>
                <a:gd name="f149" fmla="val 886"/>
                <a:gd name="f150" fmla="val 502"/>
                <a:gd name="f151" fmla="val 2491"/>
                <a:gd name="f152" fmla="val 2780"/>
                <a:gd name="f153" fmla="val 3028"/>
                <a:gd name="f154" fmla="val 3233"/>
                <a:gd name="f155" fmla="val 432"/>
                <a:gd name="f156" fmla="val 3258"/>
                <a:gd name="f157" fmla="val 717"/>
                <a:gd name="f158" fmla="val 2966"/>
                <a:gd name="f159" fmla="val 2947"/>
                <a:gd name="f160" fmla="val 611"/>
                <a:gd name="f161" fmla="val 2893"/>
                <a:gd name="f162" fmla="val 542"/>
                <a:gd name="f163" fmla="val 2787"/>
                <a:gd name="f164" fmla="val 2657"/>
                <a:gd name="f165" fmla="val 2568"/>
                <a:gd name="f166" fmla="val 644"/>
                <a:gd name="f167" fmla="val 1113"/>
                <a:gd name="f168" fmla="val 2647"/>
                <a:gd name="f169" fmla="val 1213"/>
                <a:gd name="f170" fmla="val 2789"/>
                <a:gd name="f171" fmla="val 2970"/>
                <a:gd name="f172" fmla="val 1136"/>
                <a:gd name="f173" fmla="val 2987"/>
                <a:gd name="f174" fmla="val 1017"/>
                <a:gd name="f175" fmla="val 3264"/>
                <a:gd name="f176" fmla="val 3243"/>
                <a:gd name="f177" fmla="val 1265"/>
                <a:gd name="f178" fmla="val 3074"/>
                <a:gd name="f179" fmla="val 1644"/>
                <a:gd name="f180" fmla="val 1342"/>
                <a:gd name="f181" fmla="val 1123"/>
                <a:gd name="f182" fmla="val 1357"/>
                <a:gd name="f183" fmla="val 1646"/>
                <a:gd name="f184" fmla="val 1894"/>
                <a:gd name="f185" fmla="val 2099"/>
                <a:gd name="f186" fmla="val 2124"/>
                <a:gd name="f187" fmla="val 1832"/>
                <a:gd name="f188" fmla="val 1813"/>
                <a:gd name="f189" fmla="val 1759"/>
                <a:gd name="f190" fmla="val 1653"/>
                <a:gd name="f191" fmla="val 1523"/>
                <a:gd name="f192" fmla="val 1513"/>
                <a:gd name="f193" fmla="val 1655"/>
                <a:gd name="f194" fmla="val 1836"/>
                <a:gd name="f195" fmla="val 1853"/>
                <a:gd name="f196" fmla="val 2130"/>
                <a:gd name="f197" fmla="val 2109"/>
                <a:gd name="f198" fmla="val 1940"/>
                <a:gd name="f199" fmla="val 650"/>
                <a:gd name="f200" fmla="val 1057"/>
                <a:gd name="f201" fmla="val 953"/>
                <a:gd name="f202" fmla="val 379"/>
                <a:gd name="f203" fmla="val 302"/>
                <a:gd name="f204" fmla="val 994"/>
                <a:gd name="f205" fmla="val 1092"/>
                <a:gd name="f206" fmla="val 1103"/>
                <a:gd name="f207" fmla="val 1178"/>
                <a:gd name="f208" fmla="val 348"/>
                <a:gd name="f209" fmla="val 1230"/>
                <a:gd name="f210" fmla="val 450"/>
                <a:gd name="f211" fmla="val 554"/>
                <a:gd name="f212" fmla="val 1171"/>
                <a:gd name="f213" fmla="val 358"/>
                <a:gd name="f214" fmla="val 162"/>
                <a:gd name="f215" fmla="val 1121"/>
                <a:gd name="f216" fmla="val 1109"/>
                <a:gd name="f217" fmla="val 840"/>
                <a:gd name="f218" fmla="val 233"/>
                <a:gd name="f219" fmla="val 752"/>
                <a:gd name="f220" fmla="val 514"/>
                <a:gd name="f221" fmla="val 700"/>
                <a:gd name="f222" fmla="val 592"/>
                <a:gd name="f223" fmla="val 602"/>
                <a:gd name="f224" fmla="val 525"/>
                <a:gd name="f225" fmla="val 489"/>
                <a:gd name="f226" fmla="val 387"/>
                <a:gd name="f227" fmla="val 333"/>
                <a:gd name="f228" fmla="val 584"/>
                <a:gd name="f229" fmla="val 325"/>
                <a:gd name="f230" fmla="val 667"/>
                <a:gd name="f231" fmla="val 33"/>
                <a:gd name="f232" fmla="val 54"/>
                <a:gd name="f233" fmla="val 246"/>
                <a:gd name="f234" fmla="val 504"/>
                <a:gd name="f235" fmla="val 767"/>
                <a:gd name="f236" fmla="val 954"/>
                <a:gd name="f237" fmla="val 419"/>
                <a:gd name="f238" fmla="val 656"/>
                <a:gd name="f239" fmla="val 1294"/>
                <a:gd name="f240" fmla="val 604"/>
                <a:gd name="f241" fmla="val 1374"/>
                <a:gd name="f242" fmla="+- 0 0 -90"/>
                <a:gd name="f243" fmla="*/ f3 1 9448"/>
                <a:gd name="f244" fmla="*/ f4 1 1442"/>
                <a:gd name="f245" fmla="val f5"/>
                <a:gd name="f246" fmla="val f6"/>
                <a:gd name="f247" fmla="val f7"/>
                <a:gd name="f248" fmla="*/ f242 f0 1"/>
                <a:gd name="f249" fmla="+- f247 0 f245"/>
                <a:gd name="f250" fmla="+- f246 0 f245"/>
                <a:gd name="f251" fmla="*/ f248 1 f2"/>
                <a:gd name="f252" fmla="*/ f250 1 9448"/>
                <a:gd name="f253" fmla="*/ f249 1 1442"/>
                <a:gd name="f254" fmla="*/ 8952 f250 1"/>
                <a:gd name="f255" fmla="*/ 519 f249 1"/>
                <a:gd name="f256" fmla="*/ 8431 f250 1"/>
                <a:gd name="f257" fmla="*/ 892 f249 1"/>
                <a:gd name="f258" fmla="*/ 9448 f250 1"/>
                <a:gd name="f259" fmla="*/ 819 f249 1"/>
                <a:gd name="f260" fmla="*/ 8967 f250 1"/>
                <a:gd name="f261" fmla="*/ 1221 f249 1"/>
                <a:gd name="f262" fmla="*/ 8961 f250 1"/>
                <a:gd name="f263" fmla="*/ 1442 f249 1"/>
                <a:gd name="f264" fmla="*/ 8008 f250 1"/>
                <a:gd name="f265" fmla="*/ 529 f249 1"/>
                <a:gd name="f266" fmla="*/ 859 f249 1"/>
                <a:gd name="f267" fmla="*/ 7704 f250 1"/>
                <a:gd name="f268" fmla="*/ 329 f249 1"/>
                <a:gd name="f269" fmla="*/ 7178 f250 1"/>
                <a:gd name="f270" fmla="*/ 1259 f249 1"/>
                <a:gd name="f271" fmla="*/ 6522 f250 1"/>
                <a:gd name="f272" fmla="*/ 6987 f250 1"/>
                <a:gd name="f273" fmla="*/ 1205 f249 1"/>
                <a:gd name="f274" fmla="*/ 7483 f250 1"/>
                <a:gd name="f275" fmla="*/ 6128 f250 1"/>
                <a:gd name="f276" fmla="*/ 556 f249 1"/>
                <a:gd name="f277" fmla="*/ 6343 f250 1"/>
                <a:gd name="f278" fmla="*/ 1174 f249 1"/>
                <a:gd name="f279" fmla="*/ 5822 f250 1"/>
                <a:gd name="f280" fmla="*/ 1105 f249 1"/>
                <a:gd name="f281" fmla="*/ 5694 f250 1"/>
                <a:gd name="f282" fmla="*/ 0 f249 1"/>
                <a:gd name="f283" fmla="*/ 4900 f250 1"/>
                <a:gd name="f284" fmla="*/ 492 f249 1"/>
                <a:gd name="f285" fmla="*/ 5559 f250 1"/>
                <a:gd name="f286" fmla="*/ 1419 f249 1"/>
                <a:gd name="f287" fmla="*/ 5092 f250 1"/>
                <a:gd name="f288" fmla="*/ 552 f249 1"/>
                <a:gd name="f289" fmla="*/ 4596 f250 1"/>
                <a:gd name="f290" fmla="*/ 4112 f250 1"/>
                <a:gd name="f291" fmla="*/ 748 f249 1"/>
                <a:gd name="f292" fmla="*/ 3921 f250 1"/>
                <a:gd name="f293" fmla="*/ 3910 f250 1"/>
                <a:gd name="f294" fmla="*/ 306 f249 1"/>
                <a:gd name="f295" fmla="*/ 3700 f250 1"/>
                <a:gd name="f296" fmla="*/ 950 f249 1"/>
                <a:gd name="f297" fmla="*/ 4408 f250 1"/>
                <a:gd name="f298" fmla="*/ 1080 f249 1"/>
                <a:gd name="f299" fmla="*/ 2257 f250 1"/>
                <a:gd name="f300" fmla="*/ 886 f249 1"/>
                <a:gd name="f301" fmla="*/ 3258 f250 1"/>
                <a:gd name="f302" fmla="*/ 717 f249 1"/>
                <a:gd name="f303" fmla="*/ 2568 f250 1"/>
                <a:gd name="f304" fmla="*/ 2987 f250 1"/>
                <a:gd name="f305" fmla="*/ 1017 f249 1"/>
                <a:gd name="f306" fmla="*/ 1644 f250 1"/>
                <a:gd name="f307" fmla="*/ 1646 f250 1"/>
                <a:gd name="f308" fmla="*/ 1653 f250 1"/>
                <a:gd name="f309" fmla="*/ 542 f249 1"/>
                <a:gd name="f310" fmla="*/ 1655 f250 1"/>
                <a:gd name="f311" fmla="*/ 1213 f249 1"/>
                <a:gd name="f312" fmla="*/ 529 f250 1"/>
                <a:gd name="f313" fmla="*/ 953 f249 1"/>
                <a:gd name="f314" fmla="*/ 450 f250 1"/>
                <a:gd name="f315" fmla="*/ 1230 f249 1"/>
                <a:gd name="f316" fmla="*/ 0 f250 1"/>
                <a:gd name="f317" fmla="*/ 1121 f249 1"/>
                <a:gd name="f318" fmla="*/ 650 f250 1"/>
                <a:gd name="f319" fmla="*/ 752 f249 1"/>
                <a:gd name="f320" fmla="*/ 325 f250 1"/>
                <a:gd name="f321" fmla="*/ 667 f249 1"/>
                <a:gd name="f322" fmla="*/ 954 f250 1"/>
                <a:gd name="f323" fmla="*/ 690 f249 1"/>
                <a:gd name="f324" fmla="*/ 656 f250 1"/>
                <a:gd name="f325" fmla="*/ 1294 f249 1"/>
                <a:gd name="f326" fmla="+- f251 0 f1"/>
                <a:gd name="f327" fmla="*/ f254 1 9448"/>
                <a:gd name="f328" fmla="*/ f255 1 1442"/>
                <a:gd name="f329" fmla="*/ f256 1 9448"/>
                <a:gd name="f330" fmla="*/ f257 1 1442"/>
                <a:gd name="f331" fmla="*/ f258 1 9448"/>
                <a:gd name="f332" fmla="*/ f259 1 1442"/>
                <a:gd name="f333" fmla="*/ f260 1 9448"/>
                <a:gd name="f334" fmla="*/ f261 1 1442"/>
                <a:gd name="f335" fmla="*/ f262 1 9448"/>
                <a:gd name="f336" fmla="*/ f263 1 1442"/>
                <a:gd name="f337" fmla="*/ f264 1 9448"/>
                <a:gd name="f338" fmla="*/ f265 1 1442"/>
                <a:gd name="f339" fmla="*/ f266 1 1442"/>
                <a:gd name="f340" fmla="*/ f267 1 9448"/>
                <a:gd name="f341" fmla="*/ f268 1 1442"/>
                <a:gd name="f342" fmla="*/ f269 1 9448"/>
                <a:gd name="f343" fmla="*/ f270 1 1442"/>
                <a:gd name="f344" fmla="*/ f271 1 9448"/>
                <a:gd name="f345" fmla="*/ f272 1 9448"/>
                <a:gd name="f346" fmla="*/ f273 1 1442"/>
                <a:gd name="f347" fmla="*/ f274 1 9448"/>
                <a:gd name="f348" fmla="*/ f275 1 9448"/>
                <a:gd name="f349" fmla="*/ f276 1 1442"/>
                <a:gd name="f350" fmla="*/ f277 1 9448"/>
                <a:gd name="f351" fmla="*/ f278 1 1442"/>
                <a:gd name="f352" fmla="*/ f279 1 9448"/>
                <a:gd name="f353" fmla="*/ f280 1 1442"/>
                <a:gd name="f354" fmla="*/ f281 1 9448"/>
                <a:gd name="f355" fmla="*/ f282 1 1442"/>
                <a:gd name="f356" fmla="*/ f283 1 9448"/>
                <a:gd name="f357" fmla="*/ f284 1 1442"/>
                <a:gd name="f358" fmla="*/ f285 1 9448"/>
                <a:gd name="f359" fmla="*/ f286 1 1442"/>
                <a:gd name="f360" fmla="*/ f287 1 9448"/>
                <a:gd name="f361" fmla="*/ f288 1 1442"/>
                <a:gd name="f362" fmla="*/ f289 1 9448"/>
                <a:gd name="f363" fmla="*/ f290 1 9448"/>
                <a:gd name="f364" fmla="*/ f291 1 1442"/>
                <a:gd name="f365" fmla="*/ f292 1 9448"/>
                <a:gd name="f366" fmla="*/ f293 1 9448"/>
                <a:gd name="f367" fmla="*/ f294 1 1442"/>
                <a:gd name="f368" fmla="*/ f295 1 9448"/>
                <a:gd name="f369" fmla="*/ f296 1 1442"/>
                <a:gd name="f370" fmla="*/ f297 1 9448"/>
                <a:gd name="f371" fmla="*/ f298 1 1442"/>
                <a:gd name="f372" fmla="*/ f299 1 9448"/>
                <a:gd name="f373" fmla="*/ f300 1 1442"/>
                <a:gd name="f374" fmla="*/ f301 1 9448"/>
                <a:gd name="f375" fmla="*/ f302 1 1442"/>
                <a:gd name="f376" fmla="*/ f303 1 9448"/>
                <a:gd name="f377" fmla="*/ f304 1 9448"/>
                <a:gd name="f378" fmla="*/ f305 1 1442"/>
                <a:gd name="f379" fmla="*/ f306 1 9448"/>
                <a:gd name="f380" fmla="*/ f307 1 9448"/>
                <a:gd name="f381" fmla="*/ f308 1 9448"/>
                <a:gd name="f382" fmla="*/ f309 1 1442"/>
                <a:gd name="f383" fmla="*/ f310 1 9448"/>
                <a:gd name="f384" fmla="*/ f311 1 1442"/>
                <a:gd name="f385" fmla="*/ f312 1 9448"/>
                <a:gd name="f386" fmla="*/ f313 1 1442"/>
                <a:gd name="f387" fmla="*/ f314 1 9448"/>
                <a:gd name="f388" fmla="*/ f315 1 1442"/>
                <a:gd name="f389" fmla="*/ f316 1 9448"/>
                <a:gd name="f390" fmla="*/ f317 1 1442"/>
                <a:gd name="f391" fmla="*/ f318 1 9448"/>
                <a:gd name="f392" fmla="*/ f319 1 1442"/>
                <a:gd name="f393" fmla="*/ f320 1 9448"/>
                <a:gd name="f394" fmla="*/ f321 1 1442"/>
                <a:gd name="f395" fmla="*/ f322 1 9448"/>
                <a:gd name="f396" fmla="*/ f323 1 1442"/>
                <a:gd name="f397" fmla="*/ f324 1 9448"/>
                <a:gd name="f398" fmla="*/ f325 1 1442"/>
                <a:gd name="f399" fmla="*/ 0 1 f252"/>
                <a:gd name="f400" fmla="*/ f246 1 f252"/>
                <a:gd name="f401" fmla="*/ 0 1 f253"/>
                <a:gd name="f402" fmla="*/ f247 1 f253"/>
                <a:gd name="f403" fmla="*/ f327 1 f252"/>
                <a:gd name="f404" fmla="*/ f328 1 f253"/>
                <a:gd name="f405" fmla="*/ f329 1 f252"/>
                <a:gd name="f406" fmla="*/ f330 1 f253"/>
                <a:gd name="f407" fmla="*/ f331 1 f252"/>
                <a:gd name="f408" fmla="*/ f332 1 f253"/>
                <a:gd name="f409" fmla="*/ f333 1 f252"/>
                <a:gd name="f410" fmla="*/ f334 1 f253"/>
                <a:gd name="f411" fmla="*/ f335 1 f252"/>
                <a:gd name="f412" fmla="*/ f336 1 f253"/>
                <a:gd name="f413" fmla="*/ f337 1 f252"/>
                <a:gd name="f414" fmla="*/ f338 1 f253"/>
                <a:gd name="f415" fmla="*/ f339 1 f253"/>
                <a:gd name="f416" fmla="*/ f340 1 f252"/>
                <a:gd name="f417" fmla="*/ f341 1 f253"/>
                <a:gd name="f418" fmla="*/ f342 1 f252"/>
                <a:gd name="f419" fmla="*/ f343 1 f253"/>
                <a:gd name="f420" fmla="*/ f344 1 f252"/>
                <a:gd name="f421" fmla="*/ f345 1 f252"/>
                <a:gd name="f422" fmla="*/ f346 1 f253"/>
                <a:gd name="f423" fmla="*/ f347 1 f252"/>
                <a:gd name="f424" fmla="*/ f348 1 f252"/>
                <a:gd name="f425" fmla="*/ f349 1 f253"/>
                <a:gd name="f426" fmla="*/ f350 1 f252"/>
                <a:gd name="f427" fmla="*/ f351 1 f253"/>
                <a:gd name="f428" fmla="*/ f352 1 f252"/>
                <a:gd name="f429" fmla="*/ f353 1 f253"/>
                <a:gd name="f430" fmla="*/ f354 1 f252"/>
                <a:gd name="f431" fmla="*/ f355 1 f253"/>
                <a:gd name="f432" fmla="*/ f356 1 f252"/>
                <a:gd name="f433" fmla="*/ f357 1 f253"/>
                <a:gd name="f434" fmla="*/ f358 1 f252"/>
                <a:gd name="f435" fmla="*/ f359 1 f253"/>
                <a:gd name="f436" fmla="*/ f360 1 f252"/>
                <a:gd name="f437" fmla="*/ f361 1 f253"/>
                <a:gd name="f438" fmla="*/ f362 1 f252"/>
                <a:gd name="f439" fmla="*/ f363 1 f252"/>
                <a:gd name="f440" fmla="*/ f364 1 f253"/>
                <a:gd name="f441" fmla="*/ f365 1 f252"/>
                <a:gd name="f442" fmla="*/ f366 1 f252"/>
                <a:gd name="f443" fmla="*/ f367 1 f253"/>
                <a:gd name="f444" fmla="*/ f368 1 f252"/>
                <a:gd name="f445" fmla="*/ f369 1 f253"/>
                <a:gd name="f446" fmla="*/ f370 1 f252"/>
                <a:gd name="f447" fmla="*/ f371 1 f253"/>
                <a:gd name="f448" fmla="*/ f372 1 f252"/>
                <a:gd name="f449" fmla="*/ f373 1 f253"/>
                <a:gd name="f450" fmla="*/ f374 1 f252"/>
                <a:gd name="f451" fmla="*/ f375 1 f253"/>
                <a:gd name="f452" fmla="*/ f376 1 f252"/>
                <a:gd name="f453" fmla="*/ f377 1 f252"/>
                <a:gd name="f454" fmla="*/ f378 1 f253"/>
                <a:gd name="f455" fmla="*/ f379 1 f252"/>
                <a:gd name="f456" fmla="*/ f380 1 f252"/>
                <a:gd name="f457" fmla="*/ f381 1 f252"/>
                <a:gd name="f458" fmla="*/ f382 1 f253"/>
                <a:gd name="f459" fmla="*/ f383 1 f252"/>
                <a:gd name="f460" fmla="*/ f384 1 f253"/>
                <a:gd name="f461" fmla="*/ f385 1 f252"/>
                <a:gd name="f462" fmla="*/ f386 1 f253"/>
                <a:gd name="f463" fmla="*/ f387 1 f252"/>
                <a:gd name="f464" fmla="*/ f388 1 f253"/>
                <a:gd name="f465" fmla="*/ f389 1 f252"/>
                <a:gd name="f466" fmla="*/ f390 1 f253"/>
                <a:gd name="f467" fmla="*/ f391 1 f252"/>
                <a:gd name="f468" fmla="*/ f392 1 f253"/>
                <a:gd name="f469" fmla="*/ f393 1 f252"/>
                <a:gd name="f470" fmla="*/ f394 1 f253"/>
                <a:gd name="f471" fmla="*/ f395 1 f252"/>
                <a:gd name="f472" fmla="*/ f396 1 f253"/>
                <a:gd name="f473" fmla="*/ f397 1 f252"/>
                <a:gd name="f474" fmla="*/ f398 1 f253"/>
                <a:gd name="f475" fmla="*/ f399 f243 1"/>
                <a:gd name="f476" fmla="*/ f400 f243 1"/>
                <a:gd name="f477" fmla="*/ f402 f244 1"/>
                <a:gd name="f478" fmla="*/ f401 f244 1"/>
                <a:gd name="f479" fmla="*/ f403 f243 1"/>
                <a:gd name="f480" fmla="*/ f404 f244 1"/>
                <a:gd name="f481" fmla="*/ f405 f243 1"/>
                <a:gd name="f482" fmla="*/ f406 f244 1"/>
                <a:gd name="f483" fmla="*/ f407 f243 1"/>
                <a:gd name="f484" fmla="*/ f408 f244 1"/>
                <a:gd name="f485" fmla="*/ f409 f243 1"/>
                <a:gd name="f486" fmla="*/ f410 f244 1"/>
                <a:gd name="f487" fmla="*/ f411 f243 1"/>
                <a:gd name="f488" fmla="*/ f412 f244 1"/>
                <a:gd name="f489" fmla="*/ f413 f243 1"/>
                <a:gd name="f490" fmla="*/ f414 f244 1"/>
                <a:gd name="f491" fmla="*/ f415 f244 1"/>
                <a:gd name="f492" fmla="*/ f416 f243 1"/>
                <a:gd name="f493" fmla="*/ f417 f244 1"/>
                <a:gd name="f494" fmla="*/ f418 f243 1"/>
                <a:gd name="f495" fmla="*/ f419 f244 1"/>
                <a:gd name="f496" fmla="*/ f420 f243 1"/>
                <a:gd name="f497" fmla="*/ f421 f243 1"/>
                <a:gd name="f498" fmla="*/ f422 f244 1"/>
                <a:gd name="f499" fmla="*/ f423 f243 1"/>
                <a:gd name="f500" fmla="*/ f424 f243 1"/>
                <a:gd name="f501" fmla="*/ f425 f244 1"/>
                <a:gd name="f502" fmla="*/ f426 f243 1"/>
                <a:gd name="f503" fmla="*/ f427 f244 1"/>
                <a:gd name="f504" fmla="*/ f428 f243 1"/>
                <a:gd name="f505" fmla="*/ f429 f244 1"/>
                <a:gd name="f506" fmla="*/ f430 f243 1"/>
                <a:gd name="f507" fmla="*/ f431 f244 1"/>
                <a:gd name="f508" fmla="*/ f432 f243 1"/>
                <a:gd name="f509" fmla="*/ f433 f244 1"/>
                <a:gd name="f510" fmla="*/ f434 f243 1"/>
                <a:gd name="f511" fmla="*/ f435 f244 1"/>
                <a:gd name="f512" fmla="*/ f436 f243 1"/>
                <a:gd name="f513" fmla="*/ f437 f244 1"/>
                <a:gd name="f514" fmla="*/ f438 f243 1"/>
                <a:gd name="f515" fmla="*/ f439 f243 1"/>
                <a:gd name="f516" fmla="*/ f440 f244 1"/>
                <a:gd name="f517" fmla="*/ f441 f243 1"/>
                <a:gd name="f518" fmla="*/ f442 f243 1"/>
                <a:gd name="f519" fmla="*/ f443 f244 1"/>
                <a:gd name="f520" fmla="*/ f444 f243 1"/>
                <a:gd name="f521" fmla="*/ f445 f244 1"/>
                <a:gd name="f522" fmla="*/ f446 f243 1"/>
                <a:gd name="f523" fmla="*/ f447 f244 1"/>
                <a:gd name="f524" fmla="*/ f448 f243 1"/>
                <a:gd name="f525" fmla="*/ f449 f244 1"/>
                <a:gd name="f526" fmla="*/ f450 f243 1"/>
                <a:gd name="f527" fmla="*/ f451 f244 1"/>
                <a:gd name="f528" fmla="*/ f452 f243 1"/>
                <a:gd name="f529" fmla="*/ f453 f243 1"/>
                <a:gd name="f530" fmla="*/ f454 f244 1"/>
                <a:gd name="f531" fmla="*/ f455 f243 1"/>
                <a:gd name="f532" fmla="*/ f456 f243 1"/>
                <a:gd name="f533" fmla="*/ f457 f243 1"/>
                <a:gd name="f534" fmla="*/ f458 f244 1"/>
                <a:gd name="f535" fmla="*/ f459 f243 1"/>
                <a:gd name="f536" fmla="*/ f460 f244 1"/>
                <a:gd name="f537" fmla="*/ f461 f243 1"/>
                <a:gd name="f538" fmla="*/ f462 f244 1"/>
                <a:gd name="f539" fmla="*/ f463 f243 1"/>
                <a:gd name="f540" fmla="*/ f464 f244 1"/>
                <a:gd name="f541" fmla="*/ f465 f243 1"/>
                <a:gd name="f542" fmla="*/ f466 f244 1"/>
                <a:gd name="f543" fmla="*/ f467 f243 1"/>
                <a:gd name="f544" fmla="*/ f468 f244 1"/>
                <a:gd name="f545" fmla="*/ f469 f243 1"/>
                <a:gd name="f546" fmla="*/ f470 f244 1"/>
                <a:gd name="f547" fmla="*/ f471 f243 1"/>
                <a:gd name="f548" fmla="*/ f472 f244 1"/>
                <a:gd name="f549" fmla="*/ f473 f243 1"/>
                <a:gd name="f550" fmla="*/ f474 f244 1"/>
              </a:gdLst>
              <a:ahLst/>
              <a:cxnLst>
                <a:cxn ang="3cd4">
                  <a:pos x="hc" y="t"/>
                </a:cxn>
                <a:cxn ang="0">
                  <a:pos x="r" y="vc"/>
                </a:cxn>
                <a:cxn ang="cd4">
                  <a:pos x="hc" y="b"/>
                </a:cxn>
                <a:cxn ang="cd2">
                  <a:pos x="l" y="vc"/>
                </a:cxn>
                <a:cxn ang="f326">
                  <a:pos x="f479" y="f480"/>
                </a:cxn>
                <a:cxn ang="f326">
                  <a:pos x="f481" y="f482"/>
                </a:cxn>
                <a:cxn ang="f326">
                  <a:pos x="f483" y="f484"/>
                </a:cxn>
                <a:cxn ang="f326">
                  <a:pos x="f485" y="f486"/>
                </a:cxn>
                <a:cxn ang="f326">
                  <a:pos x="f487" y="f488"/>
                </a:cxn>
                <a:cxn ang="f326">
                  <a:pos x="f489" y="f490"/>
                </a:cxn>
                <a:cxn ang="f326">
                  <a:pos x="f489" y="f491"/>
                </a:cxn>
                <a:cxn ang="f326">
                  <a:pos x="f492" y="f493"/>
                </a:cxn>
                <a:cxn ang="f326">
                  <a:pos x="f494" y="f495"/>
                </a:cxn>
                <a:cxn ang="f326">
                  <a:pos x="f496" y="f493"/>
                </a:cxn>
                <a:cxn ang="f326">
                  <a:pos x="f497" y="f498"/>
                </a:cxn>
                <a:cxn ang="f326">
                  <a:pos x="f499" y="f493"/>
                </a:cxn>
                <a:cxn ang="f326">
                  <a:pos x="f500" y="f493"/>
                </a:cxn>
                <a:cxn ang="f326">
                  <a:pos x="f500" y="f501"/>
                </a:cxn>
                <a:cxn ang="f326">
                  <a:pos x="f502" y="f503"/>
                </a:cxn>
                <a:cxn ang="f326">
                  <a:pos x="f504" y="f505"/>
                </a:cxn>
                <a:cxn ang="f326">
                  <a:pos x="f506" y="f493"/>
                </a:cxn>
                <a:cxn ang="f326">
                  <a:pos x="f500" y="f507"/>
                </a:cxn>
                <a:cxn ang="f326">
                  <a:pos x="f508" y="f509"/>
                </a:cxn>
                <a:cxn ang="f326">
                  <a:pos x="f510" y="f511"/>
                </a:cxn>
                <a:cxn ang="f326">
                  <a:pos x="f512" y="f513"/>
                </a:cxn>
                <a:cxn ang="f326">
                  <a:pos x="f514" y="f511"/>
                </a:cxn>
                <a:cxn ang="f326">
                  <a:pos x="f515" y="f516"/>
                </a:cxn>
                <a:cxn ang="f326">
                  <a:pos x="f517" y="f488"/>
                </a:cxn>
                <a:cxn ang="f326">
                  <a:pos x="f518" y="f519"/>
                </a:cxn>
                <a:cxn ang="f326">
                  <a:pos x="f520" y="f521"/>
                </a:cxn>
                <a:cxn ang="f326">
                  <a:pos x="f522" y="f523"/>
                </a:cxn>
                <a:cxn ang="f326">
                  <a:pos x="f524" y="f525"/>
                </a:cxn>
                <a:cxn ang="f326">
                  <a:pos x="f526" y="f527"/>
                </a:cxn>
                <a:cxn ang="f326">
                  <a:pos x="f528" y="f491"/>
                </a:cxn>
                <a:cxn ang="f326">
                  <a:pos x="f529" y="f530"/>
                </a:cxn>
                <a:cxn ang="f326">
                  <a:pos x="f531" y="f488"/>
                </a:cxn>
                <a:cxn ang="f326">
                  <a:pos x="f532" y="f519"/>
                </a:cxn>
                <a:cxn ang="f326">
                  <a:pos x="f533" y="f534"/>
                </a:cxn>
                <a:cxn ang="f326">
                  <a:pos x="f535" y="f536"/>
                </a:cxn>
                <a:cxn ang="f326">
                  <a:pos x="f531" y="f488"/>
                </a:cxn>
                <a:cxn ang="f326">
                  <a:pos x="f537" y="f538"/>
                </a:cxn>
                <a:cxn ang="f326">
                  <a:pos x="f539" y="f540"/>
                </a:cxn>
                <a:cxn ang="f326">
                  <a:pos x="f541" y="f542"/>
                </a:cxn>
                <a:cxn ang="f326">
                  <a:pos x="f543" y="f544"/>
                </a:cxn>
                <a:cxn ang="f326">
                  <a:pos x="f545" y="f546"/>
                </a:cxn>
                <a:cxn ang="f326">
                  <a:pos x="f547" y="f548"/>
                </a:cxn>
                <a:cxn ang="f326">
                  <a:pos x="f549" y="f550"/>
                </a:cxn>
              </a:cxnLst>
              <a:rect l="f475" t="f478" r="f476" b="f477"/>
              <a:pathLst>
                <a:path w="9448" h="1442">
                  <a:moveTo>
                    <a:pt x="f8" y="f9"/>
                  </a:moveTo>
                  <a:lnTo>
                    <a:pt x="f10" y="f9"/>
                  </a:lnTo>
                  <a:cubicBezTo>
                    <a:pt x="f11" y="f12"/>
                    <a:pt x="f13" y="f14"/>
                    <a:pt x="f15" y="f14"/>
                  </a:cubicBezTo>
                  <a:cubicBezTo>
                    <a:pt x="f16" y="f14"/>
                    <a:pt x="f17" y="f18"/>
                    <a:pt x="f8" y="f9"/>
                  </a:cubicBezTo>
                  <a:close/>
                  <a:moveTo>
                    <a:pt x="f19" y="f7"/>
                  </a:moveTo>
                  <a:cubicBezTo>
                    <a:pt x="f20" y="f7"/>
                    <a:pt x="f21" y="f22"/>
                    <a:pt x="f21" y="f23"/>
                  </a:cubicBezTo>
                  <a:lnTo>
                    <a:pt x="f21" y="f24"/>
                  </a:lnTo>
                  <a:cubicBezTo>
                    <a:pt x="f21" y="f25"/>
                    <a:pt x="f26" y="f27"/>
                    <a:pt x="f28" y="f27"/>
                  </a:cubicBezTo>
                  <a:cubicBezTo>
                    <a:pt x="f29" y="f27"/>
                    <a:pt x="f6" y="f30"/>
                    <a:pt x="f6" y="f31"/>
                  </a:cubicBezTo>
                  <a:lnTo>
                    <a:pt x="f6" y="f32"/>
                  </a:lnTo>
                  <a:lnTo>
                    <a:pt x="f33" y="f32"/>
                  </a:lnTo>
                  <a:cubicBezTo>
                    <a:pt x="f34" y="f35"/>
                    <a:pt x="f36" y="f37"/>
                    <a:pt x="f38" y="f37"/>
                  </a:cubicBezTo>
                  <a:cubicBezTo>
                    <a:pt x="f39" y="f37"/>
                    <a:pt x="f11" y="f40"/>
                    <a:pt x="f41" y="f42"/>
                  </a:cubicBezTo>
                  <a:lnTo>
                    <a:pt x="f6" y="f42"/>
                  </a:lnTo>
                  <a:cubicBezTo>
                    <a:pt x="f43" y="f44"/>
                    <a:pt x="f45" y="f7"/>
                    <a:pt x="f19" y="f7"/>
                  </a:cubicBezTo>
                  <a:close/>
                  <a:moveTo>
                    <a:pt x="f46" y="f47"/>
                  </a:moveTo>
                  <a:lnTo>
                    <a:pt x="f48" y="f47"/>
                  </a:lnTo>
                  <a:lnTo>
                    <a:pt x="f48" y="f49"/>
                  </a:lnTo>
                  <a:cubicBezTo>
                    <a:pt x="f50" y="f51"/>
                    <a:pt x="f52" y="f53"/>
                    <a:pt x="f54" y="f53"/>
                  </a:cubicBezTo>
                  <a:lnTo>
                    <a:pt x="f54" y="f55"/>
                  </a:lnTo>
                  <a:cubicBezTo>
                    <a:pt x="f56" y="f55"/>
                    <a:pt x="f48" y="f57"/>
                    <a:pt x="f48" y="f58"/>
                  </a:cubicBezTo>
                  <a:lnTo>
                    <a:pt x="f48" y="f59"/>
                  </a:lnTo>
                  <a:lnTo>
                    <a:pt x="f46" y="f59"/>
                  </a:lnTo>
                  <a:lnTo>
                    <a:pt x="f46" y="f47"/>
                  </a:lnTo>
                  <a:close/>
                  <a:moveTo>
                    <a:pt x="f60" y="f59"/>
                  </a:moveTo>
                  <a:lnTo>
                    <a:pt x="f61" y="f59"/>
                  </a:lnTo>
                  <a:lnTo>
                    <a:pt x="f61" y="f62"/>
                  </a:lnTo>
                  <a:cubicBezTo>
                    <a:pt x="f63" y="f64"/>
                    <a:pt x="f65" y="f7"/>
                    <a:pt x="f66" y="f7"/>
                  </a:cubicBezTo>
                  <a:cubicBezTo>
                    <a:pt x="f67" y="f7"/>
                    <a:pt x="f68" y="f69"/>
                    <a:pt x="f68" y="f70"/>
                  </a:cubicBezTo>
                  <a:lnTo>
                    <a:pt x="f68" y="f47"/>
                  </a:lnTo>
                  <a:lnTo>
                    <a:pt x="f71" y="f47"/>
                  </a:lnTo>
                  <a:lnTo>
                    <a:pt x="f71" y="f72"/>
                  </a:lnTo>
                  <a:cubicBezTo>
                    <a:pt x="f71" y="f35"/>
                    <a:pt x="f73" y="f74"/>
                    <a:pt x="f75" y="f74"/>
                  </a:cubicBezTo>
                  <a:cubicBezTo>
                    <a:pt x="f76" y="f74"/>
                    <a:pt x="f61" y="f77"/>
                    <a:pt x="f61" y="f78"/>
                  </a:cubicBezTo>
                  <a:lnTo>
                    <a:pt x="f61" y="f47"/>
                  </a:lnTo>
                  <a:lnTo>
                    <a:pt x="f60" y="f47"/>
                  </a:lnTo>
                  <a:lnTo>
                    <a:pt x="f60" y="f59"/>
                  </a:lnTo>
                  <a:close/>
                  <a:moveTo>
                    <a:pt x="f79" y="f5"/>
                  </a:moveTo>
                  <a:lnTo>
                    <a:pt x="f79" y="f47"/>
                  </a:lnTo>
                  <a:lnTo>
                    <a:pt x="f80" y="f47"/>
                  </a:lnTo>
                  <a:lnTo>
                    <a:pt x="f80" y="f81"/>
                  </a:lnTo>
                  <a:lnTo>
                    <a:pt x="f79" y="f81"/>
                  </a:lnTo>
                  <a:lnTo>
                    <a:pt x="f79" y="f82"/>
                  </a:lnTo>
                  <a:cubicBezTo>
                    <a:pt x="f79" y="f83"/>
                    <a:pt x="f84" y="f85"/>
                    <a:pt x="f86" y="f85"/>
                  </a:cubicBezTo>
                  <a:cubicBezTo>
                    <a:pt x="f87" y="f85"/>
                    <a:pt x="f88" y="f89"/>
                    <a:pt x="f90" y="f91"/>
                  </a:cubicBezTo>
                  <a:lnTo>
                    <a:pt x="f90" y="f92"/>
                  </a:lnTo>
                  <a:cubicBezTo>
                    <a:pt x="f93" y="f94"/>
                    <a:pt x="f95" y="f96"/>
                    <a:pt x="f97" y="f96"/>
                  </a:cubicBezTo>
                  <a:cubicBezTo>
                    <a:pt x="f98" y="f96"/>
                    <a:pt x="f99" y="f100"/>
                    <a:pt x="f99" y="f101"/>
                  </a:cubicBezTo>
                  <a:lnTo>
                    <a:pt x="f99" y="f81"/>
                  </a:lnTo>
                  <a:lnTo>
                    <a:pt x="f102" y="f81"/>
                  </a:lnTo>
                  <a:lnTo>
                    <a:pt x="f102" y="f47"/>
                  </a:lnTo>
                  <a:lnTo>
                    <a:pt x="f99" y="f47"/>
                  </a:lnTo>
                  <a:lnTo>
                    <a:pt x="f99" y="f103"/>
                  </a:lnTo>
                  <a:lnTo>
                    <a:pt x="f79" y="f5"/>
                  </a:lnTo>
                  <a:close/>
                  <a:moveTo>
                    <a:pt x="f104" y="f47"/>
                  </a:moveTo>
                  <a:lnTo>
                    <a:pt x="f105" y="f47"/>
                  </a:lnTo>
                  <a:lnTo>
                    <a:pt x="f105" y="f106"/>
                  </a:lnTo>
                  <a:cubicBezTo>
                    <a:pt x="f107" y="f108"/>
                    <a:pt x="f109" y="f27"/>
                    <a:pt x="f110" y="f27"/>
                  </a:cubicBezTo>
                  <a:cubicBezTo>
                    <a:pt x="f111" y="f27"/>
                    <a:pt x="f112" y="f113"/>
                    <a:pt x="f112" y="f114"/>
                  </a:cubicBezTo>
                  <a:lnTo>
                    <a:pt x="f112" y="f59"/>
                  </a:lnTo>
                  <a:lnTo>
                    <a:pt x="f115" y="f59"/>
                  </a:lnTo>
                  <a:lnTo>
                    <a:pt x="f115" y="f116"/>
                  </a:lnTo>
                  <a:cubicBezTo>
                    <a:pt x="f115" y="f117"/>
                    <a:pt x="f118" y="f119"/>
                    <a:pt x="f120" y="f119"/>
                  </a:cubicBezTo>
                  <a:cubicBezTo>
                    <a:pt x="f121" y="f119"/>
                    <a:pt x="f105" y="f122"/>
                    <a:pt x="f105" y="f123"/>
                  </a:cubicBezTo>
                  <a:lnTo>
                    <a:pt x="f105" y="f59"/>
                  </a:lnTo>
                  <a:lnTo>
                    <a:pt x="f104" y="f59"/>
                  </a:lnTo>
                  <a:lnTo>
                    <a:pt x="f104" y="f47"/>
                  </a:lnTo>
                  <a:close/>
                  <a:moveTo>
                    <a:pt x="f124" y="f9"/>
                  </a:moveTo>
                  <a:lnTo>
                    <a:pt x="f125" y="f9"/>
                  </a:lnTo>
                  <a:cubicBezTo>
                    <a:pt x="f126" y="f12"/>
                    <a:pt x="f127" y="f14"/>
                    <a:pt x="f128" y="f14"/>
                  </a:cubicBezTo>
                  <a:cubicBezTo>
                    <a:pt x="f129" y="f14"/>
                    <a:pt x="f130" y="f18"/>
                    <a:pt x="f124" y="f9"/>
                  </a:cubicBezTo>
                  <a:close/>
                  <a:moveTo>
                    <a:pt x="f131" y="f7"/>
                  </a:moveTo>
                  <a:cubicBezTo>
                    <a:pt x="f132" y="f7"/>
                    <a:pt x="f133" y="f22"/>
                    <a:pt x="f133" y="f23"/>
                  </a:cubicBezTo>
                  <a:lnTo>
                    <a:pt x="f133" y="f24"/>
                  </a:lnTo>
                  <a:cubicBezTo>
                    <a:pt x="f133" y="f25"/>
                    <a:pt x="f134" y="f27"/>
                    <a:pt x="f135" y="f27"/>
                  </a:cubicBezTo>
                  <a:cubicBezTo>
                    <a:pt x="f136" y="f27"/>
                    <a:pt x="f137" y="f30"/>
                    <a:pt x="f137" y="f31"/>
                  </a:cubicBezTo>
                  <a:lnTo>
                    <a:pt x="f137" y="f32"/>
                  </a:lnTo>
                  <a:lnTo>
                    <a:pt x="f138" y="f32"/>
                  </a:lnTo>
                  <a:cubicBezTo>
                    <a:pt x="f139" y="f35"/>
                    <a:pt x="f140" y="f37"/>
                    <a:pt x="f141" y="f37"/>
                  </a:cubicBezTo>
                  <a:cubicBezTo>
                    <a:pt x="f142" y="f37"/>
                    <a:pt x="f126" y="f40"/>
                    <a:pt x="f143" y="f42"/>
                  </a:cubicBezTo>
                  <a:lnTo>
                    <a:pt x="f137" y="f42"/>
                  </a:lnTo>
                  <a:cubicBezTo>
                    <a:pt x="f144" y="f44"/>
                    <a:pt x="f145" y="f7"/>
                    <a:pt x="f131" y="f7"/>
                  </a:cubicBezTo>
                  <a:close/>
                  <a:moveTo>
                    <a:pt x="f146" y="f7"/>
                  </a:moveTo>
                  <a:cubicBezTo>
                    <a:pt x="f147" y="f7"/>
                    <a:pt x="f148" y="f22"/>
                    <a:pt x="f148" y="f149"/>
                  </a:cubicBezTo>
                  <a:lnTo>
                    <a:pt x="f148" y="f24"/>
                  </a:lnTo>
                  <a:cubicBezTo>
                    <a:pt x="f148" y="f150"/>
                    <a:pt x="f151" y="f27"/>
                    <a:pt x="f152" y="f27"/>
                  </a:cubicBezTo>
                  <a:cubicBezTo>
                    <a:pt x="f153" y="f27"/>
                    <a:pt x="f154" y="f155"/>
                    <a:pt x="f156" y="f157"/>
                  </a:cubicBezTo>
                  <a:lnTo>
                    <a:pt x="f158" y="f157"/>
                  </a:lnTo>
                  <a:cubicBezTo>
                    <a:pt x="f159" y="f160"/>
                    <a:pt x="f161" y="f162"/>
                    <a:pt x="f163" y="f162"/>
                  </a:cubicBezTo>
                  <a:cubicBezTo>
                    <a:pt x="f164" y="f162"/>
                    <a:pt x="f165" y="f166"/>
                    <a:pt x="f165" y="f58"/>
                  </a:cubicBezTo>
                  <a:lnTo>
                    <a:pt x="f165" y="f23"/>
                  </a:lnTo>
                  <a:cubicBezTo>
                    <a:pt x="f165" y="f167"/>
                    <a:pt x="f168" y="f169"/>
                    <a:pt x="f170" y="f169"/>
                  </a:cubicBezTo>
                  <a:cubicBezTo>
                    <a:pt x="f161" y="f169"/>
                    <a:pt x="f171" y="f172"/>
                    <a:pt x="f173" y="f174"/>
                  </a:cubicBezTo>
                  <a:lnTo>
                    <a:pt x="f175" y="f174"/>
                  </a:lnTo>
                  <a:cubicBezTo>
                    <a:pt x="f176" y="f177"/>
                    <a:pt x="f178" y="f7"/>
                    <a:pt x="f146" y="f7"/>
                  </a:cubicBezTo>
                  <a:close/>
                  <a:moveTo>
                    <a:pt x="f179" y="f7"/>
                  </a:moveTo>
                  <a:cubicBezTo>
                    <a:pt x="f180" y="f7"/>
                    <a:pt x="f181" y="f22"/>
                    <a:pt x="f181" y="f149"/>
                  </a:cubicBezTo>
                  <a:lnTo>
                    <a:pt x="f181" y="f24"/>
                  </a:lnTo>
                  <a:cubicBezTo>
                    <a:pt x="f181" y="f150"/>
                    <a:pt x="f182" y="f27"/>
                    <a:pt x="f183" y="f27"/>
                  </a:cubicBezTo>
                  <a:cubicBezTo>
                    <a:pt x="f184" y="f27"/>
                    <a:pt x="f185" y="f155"/>
                    <a:pt x="f186" y="f157"/>
                  </a:cubicBezTo>
                  <a:lnTo>
                    <a:pt x="f187" y="f157"/>
                  </a:lnTo>
                  <a:cubicBezTo>
                    <a:pt x="f188" y="f160"/>
                    <a:pt x="f189" y="f162"/>
                    <a:pt x="f190" y="f162"/>
                  </a:cubicBezTo>
                  <a:cubicBezTo>
                    <a:pt x="f191" y="f162"/>
                    <a:pt x="f96" y="f166"/>
                    <a:pt x="f96" y="f58"/>
                  </a:cubicBezTo>
                  <a:lnTo>
                    <a:pt x="f96" y="f23"/>
                  </a:lnTo>
                  <a:cubicBezTo>
                    <a:pt x="f96" y="f167"/>
                    <a:pt x="f192" y="f169"/>
                    <a:pt x="f193" y="f169"/>
                  </a:cubicBezTo>
                  <a:cubicBezTo>
                    <a:pt x="f189" y="f169"/>
                    <a:pt x="f194" y="f172"/>
                    <a:pt x="f195" y="f174"/>
                  </a:cubicBezTo>
                  <a:lnTo>
                    <a:pt x="f196" y="f174"/>
                  </a:lnTo>
                  <a:cubicBezTo>
                    <a:pt x="f197" y="f177"/>
                    <a:pt x="f198" y="f7"/>
                    <a:pt x="f179" y="f7"/>
                  </a:cubicBezTo>
                  <a:close/>
                  <a:moveTo>
                    <a:pt x="f199" y="f200"/>
                  </a:moveTo>
                  <a:lnTo>
                    <a:pt x="f199" y="f201"/>
                  </a:lnTo>
                  <a:lnTo>
                    <a:pt x="f49" y="f201"/>
                  </a:lnTo>
                  <a:cubicBezTo>
                    <a:pt x="f202" y="f201"/>
                    <a:pt x="f203" y="f204"/>
                    <a:pt x="f203" y="f205"/>
                  </a:cubicBezTo>
                  <a:lnTo>
                    <a:pt x="f203" y="f206"/>
                  </a:lnTo>
                  <a:cubicBezTo>
                    <a:pt x="f203" y="f207"/>
                    <a:pt x="f208" y="f209"/>
                    <a:pt x="f210" y="f209"/>
                  </a:cubicBezTo>
                  <a:cubicBezTo>
                    <a:pt x="f211" y="f209"/>
                    <a:pt x="f199" y="f212"/>
                    <a:pt x="f199" y="f200"/>
                  </a:cubicBezTo>
                  <a:close/>
                  <a:moveTo>
                    <a:pt x="f213" y="f7"/>
                  </a:moveTo>
                  <a:cubicBezTo>
                    <a:pt x="f214" y="f7"/>
                    <a:pt x="f5" y="f180"/>
                    <a:pt x="f5" y="f215"/>
                  </a:cubicBezTo>
                  <a:lnTo>
                    <a:pt x="f5" y="f216"/>
                  </a:lnTo>
                  <a:cubicBezTo>
                    <a:pt x="f5" y="f217"/>
                    <a:pt x="f218" y="f219"/>
                    <a:pt x="f220" y="f219"/>
                  </a:cubicBezTo>
                  <a:lnTo>
                    <a:pt x="f199" y="f219"/>
                  </a:lnTo>
                  <a:lnTo>
                    <a:pt x="f199" y="f221"/>
                  </a:lnTo>
                  <a:cubicBezTo>
                    <a:pt x="f199" y="f222"/>
                    <a:pt x="f223" y="f224"/>
                    <a:pt x="f225" y="f224"/>
                  </a:cubicBezTo>
                  <a:cubicBezTo>
                    <a:pt x="f226" y="f224"/>
                    <a:pt x="f227" y="f228"/>
                    <a:pt x="f229" y="f230"/>
                  </a:cubicBezTo>
                  <a:lnTo>
                    <a:pt x="f231" y="f230"/>
                  </a:lnTo>
                  <a:cubicBezTo>
                    <a:pt x="f232" y="f113"/>
                    <a:pt x="f233" y="f27"/>
                    <a:pt x="f234" y="f27"/>
                  </a:cubicBezTo>
                  <a:cubicBezTo>
                    <a:pt x="f235" y="f27"/>
                    <a:pt x="f236" y="f237"/>
                    <a:pt x="f236" y="f114"/>
                  </a:cubicBezTo>
                  <a:lnTo>
                    <a:pt x="f236" y="f59"/>
                  </a:lnTo>
                  <a:lnTo>
                    <a:pt x="f238" y="f59"/>
                  </a:lnTo>
                  <a:lnTo>
                    <a:pt x="f238" y="f239"/>
                  </a:lnTo>
                  <a:cubicBezTo>
                    <a:pt x="f240" y="f241"/>
                    <a:pt x="f234" y="f7"/>
                    <a:pt x="f213"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grpSp>
    </p:spTree>
    <p:extLst>
      <p:ext uri="{BB962C8B-B14F-4D97-AF65-F5344CB8AC3E}">
        <p14:creationId xmlns:p14="http://schemas.microsoft.com/office/powerpoint/2010/main" val="14791272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Title: White7 Acquisition+Image">
    <p:bg>
      <p:bgPr>
        <a:solidFill>
          <a:srgbClr val="FFFFFF"/>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819E2B86-389B-8581-9EAE-CF1A9380D8E4}"/>
              </a:ext>
            </a:extLst>
          </p:cNvPr>
          <p:cNvSpPr txBox="1">
            <a:spLocks noGrp="1"/>
          </p:cNvSpPr>
          <p:nvPr>
            <p:ph type="pic" idx="4294967295"/>
          </p:nvPr>
        </p:nvSpPr>
        <p:spPr>
          <a:xfrm>
            <a:off x="-7616" y="-9144"/>
            <a:ext cx="12207240" cy="6876288"/>
          </a:xfrm>
        </p:spPr>
        <p:txBody>
          <a:bodyPr tIns="182880" anchorCtr="1"/>
          <a:lstStyle>
            <a:lvl1pPr algn="ctr">
              <a:buNone/>
              <a:defRPr lang="en-GB"/>
            </a:lvl1pPr>
          </a:lstStyle>
          <a:p>
            <a:pPr lvl="0"/>
            <a:r>
              <a:rPr lang="en-GB"/>
              <a:t>Drag picture to placeholder or click icon to add, then send to back.</a:t>
            </a:r>
            <a:endParaRPr lang="en-US"/>
          </a:p>
        </p:txBody>
      </p:sp>
      <p:sp>
        <p:nvSpPr>
          <p:cNvPr id="3" name="TextBox 18">
            <a:extLst>
              <a:ext uri="{FF2B5EF4-FFF2-40B4-BE49-F238E27FC236}">
                <a16:creationId xmlns:a16="http://schemas.microsoft.com/office/drawing/2014/main" id="{CDBAE38E-4733-3797-B94A-4E43944092B1}"/>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Go to Brand Space for more cover options</a:t>
            </a:r>
            <a:endParaRPr lang="en-US" sz="800" b="0" i="0" u="none" strike="noStrike" kern="0" cap="none" spc="0" baseline="0">
              <a:solidFill>
                <a:srgbClr val="96968C"/>
              </a:solidFill>
              <a:uFillTx/>
              <a:latin typeface="Graphik"/>
            </a:endParaRPr>
          </a:p>
        </p:txBody>
      </p:sp>
      <p:sp>
        <p:nvSpPr>
          <p:cNvPr id="4" name="Title 1">
            <a:extLst>
              <a:ext uri="{FF2B5EF4-FFF2-40B4-BE49-F238E27FC236}">
                <a16:creationId xmlns:a16="http://schemas.microsoft.com/office/drawing/2014/main" id="{01137550-DEC9-0987-3CE1-CE4F8786A9FC}"/>
              </a:ext>
            </a:extLst>
          </p:cNvPr>
          <p:cNvSpPr txBox="1">
            <a:spLocks noGrp="1"/>
          </p:cNvSpPr>
          <p:nvPr>
            <p:ph type="title"/>
          </p:nvPr>
        </p:nvSpPr>
        <p:spPr>
          <a:xfrm>
            <a:off x="381003" y="1322688"/>
            <a:ext cx="5715000" cy="1769720"/>
          </a:xfrm>
        </p:spPr>
        <p:txBody>
          <a:bodyPr anchor="b"/>
          <a:lstStyle>
            <a:lvl1pPr>
              <a:lnSpc>
                <a:spcPct val="90000"/>
              </a:lnSpc>
              <a:defRPr sz="4800"/>
            </a:lvl1pPr>
          </a:lstStyle>
          <a:p>
            <a:pPr lvl="0"/>
            <a:r>
              <a:rPr lang="en-US"/>
              <a:t>Place presentation title here 48pt</a:t>
            </a:r>
          </a:p>
        </p:txBody>
      </p:sp>
      <p:sp>
        <p:nvSpPr>
          <p:cNvPr id="5" name="Subtitle 2">
            <a:extLst>
              <a:ext uri="{FF2B5EF4-FFF2-40B4-BE49-F238E27FC236}">
                <a16:creationId xmlns:a16="http://schemas.microsoft.com/office/drawing/2014/main" id="{90548CF7-7E59-7625-8138-66D14C40F8D1}"/>
              </a:ext>
            </a:extLst>
          </p:cNvPr>
          <p:cNvSpPr txBox="1">
            <a:spLocks noGrp="1"/>
          </p:cNvSpPr>
          <p:nvPr>
            <p:ph type="subTitle" idx="4294967295"/>
          </p:nvPr>
        </p:nvSpPr>
        <p:spPr>
          <a:xfrm>
            <a:off x="381003" y="3332731"/>
            <a:ext cx="4301163" cy="1092845"/>
          </a:xfrm>
        </p:spPr>
        <p:txBody>
          <a:bodyPr/>
          <a:lstStyle>
            <a:lvl1pPr marL="0" indent="0" defTabSz="914400">
              <a:spcAft>
                <a:spcPts val="0"/>
              </a:spcAft>
              <a:buNone/>
              <a:defRPr sz="2400">
                <a:latin typeface="GT Sectra Fine Rg" pitchFamily="50"/>
              </a:defRPr>
            </a:lvl1pPr>
          </a:lstStyle>
          <a:p>
            <a:pPr lvl="0"/>
            <a:r>
              <a:rPr lang="en-US"/>
              <a:t>Place subtitle here in GT Sectra Fine Rg 24pt</a:t>
            </a:r>
          </a:p>
        </p:txBody>
      </p:sp>
      <p:sp>
        <p:nvSpPr>
          <p:cNvPr id="6" name="Text Placeholder 16">
            <a:extLst>
              <a:ext uri="{FF2B5EF4-FFF2-40B4-BE49-F238E27FC236}">
                <a16:creationId xmlns:a16="http://schemas.microsoft.com/office/drawing/2014/main" id="{614BD68E-AB51-7468-3EF1-B2C658BFB54F}"/>
              </a:ext>
            </a:extLst>
          </p:cNvPr>
          <p:cNvSpPr txBox="1">
            <a:spLocks noGrp="1"/>
          </p:cNvSpPr>
          <p:nvPr>
            <p:ph type="body" idx="4294967295"/>
          </p:nvPr>
        </p:nvSpPr>
        <p:spPr>
          <a:xfrm>
            <a:off x="381003" y="4670855"/>
            <a:ext cx="3253151" cy="530690"/>
          </a:xfrm>
        </p:spPr>
        <p:txBody>
          <a:bodyPr/>
          <a:lstStyle>
            <a:lvl1pPr marL="0" indent="0" defTabSz="914400">
              <a:spcAft>
                <a:spcPts val="0"/>
              </a:spcAft>
              <a:buNone/>
              <a:defRPr sz="1400"/>
            </a:lvl1pPr>
          </a:lstStyle>
          <a:p>
            <a:pPr lvl="0"/>
            <a:r>
              <a:rPr lang="en-US"/>
              <a:t>Presenter 14pt</a:t>
            </a:r>
          </a:p>
        </p:txBody>
      </p:sp>
      <p:sp>
        <p:nvSpPr>
          <p:cNvPr id="7" name="Date Placeholder 10">
            <a:extLst>
              <a:ext uri="{FF2B5EF4-FFF2-40B4-BE49-F238E27FC236}">
                <a16:creationId xmlns:a16="http://schemas.microsoft.com/office/drawing/2014/main" id="{46B1EF95-9CF5-E9ED-FE86-8A16EF75C370}"/>
              </a:ext>
            </a:extLst>
          </p:cNvPr>
          <p:cNvSpPr txBox="1">
            <a:spLocks noGrp="1"/>
          </p:cNvSpPr>
          <p:nvPr>
            <p:ph type="dt" sz="half" idx="7"/>
          </p:nvPr>
        </p:nvSpPr>
        <p:spPr>
          <a:xfrm>
            <a:off x="381003" y="4425577"/>
            <a:ext cx="3253151" cy="245278"/>
          </a:xfrm>
        </p:spPr>
        <p:txBody>
          <a:bodyPr anchor="t"/>
          <a:lstStyle>
            <a:lvl1pPr algn="l">
              <a:defRPr sz="1400" b="1"/>
            </a:lvl1pPr>
          </a:lstStyle>
          <a:p>
            <a:pPr lvl="0"/>
            <a:endParaRPr lang="en-US"/>
          </a:p>
        </p:txBody>
      </p:sp>
      <p:pic>
        <p:nvPicPr>
          <p:cNvPr id="8" name="Graphic 4" descr="Accenture Greater Than symbol in purple">
            <a:extLst>
              <a:ext uri="{FF2B5EF4-FFF2-40B4-BE49-F238E27FC236}">
                <a16:creationId xmlns:a16="http://schemas.microsoft.com/office/drawing/2014/main" id="{DB78A0FA-5406-A86C-FEFC-88D27BD008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639" y="382722"/>
            <a:ext cx="641506" cy="704088"/>
          </a:xfrm>
          <a:prstGeom prst="rect">
            <a:avLst/>
          </a:prstGeom>
          <a:noFill/>
          <a:ln cap="flat">
            <a:noFill/>
          </a:ln>
        </p:spPr>
      </p:pic>
      <p:sp>
        <p:nvSpPr>
          <p:cNvPr id="9" name="Picture Placeholder 11" descr="Image placeholder for client logo">
            <a:extLst>
              <a:ext uri="{FF2B5EF4-FFF2-40B4-BE49-F238E27FC236}">
                <a16:creationId xmlns:a16="http://schemas.microsoft.com/office/drawing/2014/main" id="{A4BCE93F-A0F8-E2C1-4557-AE76371718AF}"/>
              </a:ext>
            </a:extLst>
          </p:cNvPr>
          <p:cNvSpPr txBox="1">
            <a:spLocks noGrp="1"/>
          </p:cNvSpPr>
          <p:nvPr>
            <p:ph type="pic" idx="4294967295"/>
          </p:nvPr>
        </p:nvSpPr>
        <p:spPr>
          <a:xfrm>
            <a:off x="381003" y="5326818"/>
            <a:ext cx="1884230" cy="985083"/>
          </a:xfrm>
        </p:spPr>
        <p:txBody>
          <a:bodyPr anchor="ctr" anchorCtr="1"/>
          <a:lstStyle>
            <a:lvl1pPr algn="ctr">
              <a:buNone/>
              <a:defRPr lang="en-GB" sz="1400"/>
            </a:lvl1pPr>
          </a:lstStyle>
          <a:p>
            <a:pPr lvl="0"/>
            <a:r>
              <a:rPr lang="en-GB"/>
              <a:t>Add client logo</a:t>
            </a:r>
            <a:endParaRPr lang="en-US"/>
          </a:p>
        </p:txBody>
      </p:sp>
    </p:spTree>
    <p:extLst>
      <p:ext uri="{BB962C8B-B14F-4D97-AF65-F5344CB8AC3E}">
        <p14:creationId xmlns:p14="http://schemas.microsoft.com/office/powerpoint/2010/main" val="38599813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Section Divider with Image Gradient Dark">
    <p:bg>
      <p:bgPr>
        <a:solidFill>
          <a:srgbClr val="460073"/>
        </a:solidFill>
        <a:effectLst/>
      </p:bgPr>
    </p:bg>
    <p:spTree>
      <p:nvGrpSpPr>
        <p:cNvPr id="1" name=""/>
        <p:cNvGrpSpPr/>
        <p:nvPr/>
      </p:nvGrpSpPr>
      <p:grpSpPr>
        <a:xfrm>
          <a:off x="0" y="0"/>
          <a:ext cx="0" cy="0"/>
          <a:chOff x="0" y="0"/>
          <a:chExt cx="0" cy="0"/>
        </a:xfrm>
      </p:grpSpPr>
      <p:pic>
        <p:nvPicPr>
          <p:cNvPr id="2" name="Picture 13" descr="Accenture Gradient Dark">
            <a:extLst>
              <a:ext uri="{FF2B5EF4-FFF2-40B4-BE49-F238E27FC236}">
                <a16:creationId xmlns:a16="http://schemas.microsoft.com/office/drawing/2014/main" id="{9ED01CFA-843E-8F1E-49AD-DF1728D30152}"/>
              </a:ext>
            </a:extLst>
          </p:cNvPr>
          <p:cNvPicPr>
            <a:picLocks noChangeAspect="1"/>
          </p:cNvPicPr>
          <p:nvPr/>
        </p:nvPicPr>
        <p:blipFill>
          <a:blip r:embed="rId2"/>
          <a:srcRect t="-18"/>
          <a:stretch>
            <a:fillRect/>
          </a:stretch>
        </p:blipFill>
        <p:spPr>
          <a:xfrm>
            <a:off x="1188" y="0"/>
            <a:ext cx="12189628" cy="6858000"/>
          </a:xfrm>
          <a:prstGeom prst="rect">
            <a:avLst/>
          </a:prstGeom>
          <a:noFill/>
          <a:ln cap="flat">
            <a:noFill/>
          </a:ln>
        </p:spPr>
      </p:pic>
      <p:sp>
        <p:nvSpPr>
          <p:cNvPr id="3" name="Text Placeholder 8">
            <a:extLst>
              <a:ext uri="{FF2B5EF4-FFF2-40B4-BE49-F238E27FC236}">
                <a16:creationId xmlns:a16="http://schemas.microsoft.com/office/drawing/2014/main" id="{A9C23A1B-C841-39E2-8D49-CF3871906B7D}"/>
              </a:ext>
            </a:extLst>
          </p:cNvPr>
          <p:cNvSpPr txBox="1">
            <a:spLocks noGrp="1"/>
          </p:cNvSpPr>
          <p:nvPr>
            <p:ph type="body" idx="4294967295"/>
          </p:nvPr>
        </p:nvSpPr>
        <p:spPr>
          <a:xfrm>
            <a:off x="1143000" y="4610103"/>
            <a:ext cx="4953003" cy="1474213"/>
          </a:xfrm>
        </p:spPr>
        <p:txBody>
          <a:bodyPr/>
          <a:lstStyle>
            <a:lvl1pPr marL="0" indent="0">
              <a:lnSpc>
                <a:spcPct val="90000"/>
              </a:lnSpc>
              <a:buNone/>
              <a:defRPr lang="en-GB" sz="2400">
                <a:solidFill>
                  <a:srgbClr val="FFFFFF"/>
                </a:solidFill>
                <a:latin typeface="GT Sectra Fine Rg" pitchFamily="50"/>
              </a:defRPr>
            </a:lvl1pPr>
          </a:lstStyle>
          <a:p>
            <a:pPr lvl="0"/>
            <a:r>
              <a:rPr lang="en-GB"/>
              <a:t>Place subtitle here in GT Sectra Fine Rg 24pt</a:t>
            </a:r>
            <a:endParaRPr lang="en-US"/>
          </a:p>
        </p:txBody>
      </p:sp>
      <p:sp>
        <p:nvSpPr>
          <p:cNvPr id="4" name="Picture Placeholder 18">
            <a:extLst>
              <a:ext uri="{FF2B5EF4-FFF2-40B4-BE49-F238E27FC236}">
                <a16:creationId xmlns:a16="http://schemas.microsoft.com/office/drawing/2014/main" id="{0BF9B8E9-C316-D403-C85A-DD06413E7A85}"/>
              </a:ext>
            </a:extLst>
          </p:cNvPr>
          <p:cNvSpPr txBox="1">
            <a:spLocks noGrp="1"/>
          </p:cNvSpPr>
          <p:nvPr>
            <p:ph type="pic" idx="4294967295"/>
          </p:nvPr>
        </p:nvSpPr>
        <p:spPr>
          <a:xfrm>
            <a:off x="6858000" y="381003"/>
            <a:ext cx="4953003" cy="5703313"/>
          </a:xfrm>
        </p:spPr>
        <p:txBody>
          <a:bodyPr tIns="274320" bIns="274320" anchorCtr="1"/>
          <a:lstStyle>
            <a:lvl1pPr marL="0" indent="0" algn="ctr">
              <a:buNone/>
              <a:defRPr lang="en-GB" sz="1400">
                <a:solidFill>
                  <a:srgbClr val="FFFFFF"/>
                </a:solidFill>
              </a:defRPr>
            </a:lvl1pPr>
          </a:lstStyle>
          <a:p>
            <a:pPr lvl="0"/>
            <a:r>
              <a:rPr lang="en-GB"/>
              <a:t>Drag picture to placeholder or click icon to add</a:t>
            </a:r>
            <a:endParaRPr lang="en-US"/>
          </a:p>
        </p:txBody>
      </p:sp>
      <p:sp>
        <p:nvSpPr>
          <p:cNvPr id="5" name="Title 1">
            <a:extLst>
              <a:ext uri="{FF2B5EF4-FFF2-40B4-BE49-F238E27FC236}">
                <a16:creationId xmlns:a16="http://schemas.microsoft.com/office/drawing/2014/main" id="{C69CD72D-3D27-2776-2A50-92F9019F152E}"/>
              </a:ext>
            </a:extLst>
          </p:cNvPr>
          <p:cNvSpPr txBox="1">
            <a:spLocks noGrp="1"/>
          </p:cNvSpPr>
          <p:nvPr>
            <p:ph type="title"/>
          </p:nvPr>
        </p:nvSpPr>
        <p:spPr>
          <a:xfrm>
            <a:off x="1143000" y="381003"/>
            <a:ext cx="4953003" cy="3915095"/>
          </a:xfrm>
        </p:spPr>
        <p:txBody>
          <a:bodyPr anchor="b"/>
          <a:lstStyle>
            <a:lvl1pPr>
              <a:defRPr sz="5400">
                <a:solidFill>
                  <a:srgbClr val="FFFFFF"/>
                </a:solidFill>
              </a:defRPr>
            </a:lvl1pPr>
          </a:lstStyle>
          <a:p>
            <a:pPr lvl="0"/>
            <a:r>
              <a:rPr lang="en-US"/>
              <a:t>Section title 54pt</a:t>
            </a:r>
          </a:p>
        </p:txBody>
      </p:sp>
      <p:sp>
        <p:nvSpPr>
          <p:cNvPr id="6" name="GTS_WH" descr="Accenture Greater Than symbol in white">
            <a:extLst>
              <a:ext uri="{FF2B5EF4-FFF2-40B4-BE49-F238E27FC236}">
                <a16:creationId xmlns:a16="http://schemas.microsoft.com/office/drawing/2014/main" id="{0267683C-32EA-8D74-CEC5-F8D5653872EA}"/>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7" name="Slide Number Placeholder 6">
            <a:extLst>
              <a:ext uri="{FF2B5EF4-FFF2-40B4-BE49-F238E27FC236}">
                <a16:creationId xmlns:a16="http://schemas.microsoft.com/office/drawing/2014/main" id="{AC35CF33-6162-4FC0-FA2A-66FC45C6B030}"/>
              </a:ext>
            </a:extLst>
          </p:cNvPr>
          <p:cNvSpPr txBox="1">
            <a:spLocks noGrp="1"/>
          </p:cNvSpPr>
          <p:nvPr>
            <p:ph type="sldNum" sz="quarter" idx="8"/>
          </p:nvPr>
        </p:nvSpPr>
        <p:spPr/>
        <p:txBody>
          <a:bodyPr/>
          <a:lstStyle>
            <a:lvl1pPr>
              <a:defRPr>
                <a:solidFill>
                  <a:srgbClr val="FFFFFF"/>
                </a:solidFill>
              </a:defRPr>
            </a:lvl1pPr>
          </a:lstStyle>
          <a:p>
            <a:pPr lvl="0"/>
            <a:fld id="{88EB3BD0-DADC-4637-BC7A-4E6816733DEB}" type="slidenum">
              <a:t>‹#›</a:t>
            </a:fld>
            <a:endParaRPr lang="en-US"/>
          </a:p>
        </p:txBody>
      </p:sp>
      <p:sp>
        <p:nvSpPr>
          <p:cNvPr id="8" name="Footer Placeholder 3">
            <a:extLst>
              <a:ext uri="{FF2B5EF4-FFF2-40B4-BE49-F238E27FC236}">
                <a16:creationId xmlns:a16="http://schemas.microsoft.com/office/drawing/2014/main" id="{F97A84B2-37EE-D1CB-56FE-C9F30748E7C7}"/>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9" name="Group 2">
            <a:extLst>
              <a:ext uri="{FF2B5EF4-FFF2-40B4-BE49-F238E27FC236}">
                <a16:creationId xmlns:a16="http://schemas.microsoft.com/office/drawing/2014/main" id="{258F76C3-DFE4-DC6E-79D4-820BA19EFE8D}"/>
              </a:ext>
            </a:extLst>
          </p:cNvPr>
          <p:cNvGrpSpPr/>
          <p:nvPr/>
        </p:nvGrpSpPr>
        <p:grpSpPr>
          <a:xfrm>
            <a:off x="619853" y="6444636"/>
            <a:ext cx="418657" cy="327492"/>
            <a:chOff x="619853" y="6444636"/>
            <a:chExt cx="418657" cy="327492"/>
          </a:xfrm>
        </p:grpSpPr>
        <p:pic>
          <p:nvPicPr>
            <p:cNvPr id="10" name="Picture 3" descr="A black background with a black square&#10;&#10;Description automatically generated with medium confidence">
              <a:extLst>
                <a:ext uri="{FF2B5EF4-FFF2-40B4-BE49-F238E27FC236}">
                  <a16:creationId xmlns:a16="http://schemas.microsoft.com/office/drawing/2014/main" id="{A649B650-3229-5B8E-79CD-6CC7D349C9DE}"/>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1" name="TextBox 4">
              <a:extLst>
                <a:ext uri="{FF2B5EF4-FFF2-40B4-BE49-F238E27FC236}">
                  <a16:creationId xmlns:a16="http://schemas.microsoft.com/office/drawing/2014/main" id="{8E7CF1E0-E70F-E8E1-ABCC-6896C6FF461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9691370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1_Salutation GTS Keyline">
    <p:bg>
      <p:bgPr>
        <a:solidFill>
          <a:srgbClr val="7500C0"/>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3F4D0DA-BEF4-49EE-A1F2-4F63FE815DA8}"/>
              </a:ext>
            </a:extLst>
          </p:cNvPr>
          <p:cNvPicPr>
            <a:picLocks noChangeAspect="1"/>
          </p:cNvPicPr>
          <p:nvPr/>
        </p:nvPicPr>
        <p:blipFill>
          <a:blip r:embed="rId2"/>
          <a:srcRect/>
          <a:stretch>
            <a:fillRect/>
          </a:stretch>
        </p:blipFill>
        <p:spPr>
          <a:xfrm rot="10799991" flipH="1">
            <a:off x="10" y="0"/>
            <a:ext cx="12191996" cy="6858000"/>
          </a:xfrm>
          <a:prstGeom prst="rect">
            <a:avLst/>
          </a:prstGeom>
          <a:noFill/>
          <a:ln cap="flat">
            <a:noFill/>
          </a:ln>
        </p:spPr>
      </p:pic>
      <p:sp>
        <p:nvSpPr>
          <p:cNvPr id="3" name="TextBox 2">
            <a:extLst>
              <a:ext uri="{FF2B5EF4-FFF2-40B4-BE49-F238E27FC236}">
                <a16:creationId xmlns:a16="http://schemas.microsoft.com/office/drawing/2014/main" id="{5025FA72-06A6-C1D5-9483-162E7CC59C5A}"/>
              </a:ext>
            </a:extLst>
          </p:cNvPr>
          <p:cNvSpPr txBox="1"/>
          <p:nvPr/>
        </p:nvSpPr>
        <p:spPr>
          <a:xfrm>
            <a:off x="4490718" y="3606795"/>
            <a:ext cx="0" cy="0"/>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GTS_WH" descr="Accenture Greater Than symbol in white">
            <a:extLst>
              <a:ext uri="{FF2B5EF4-FFF2-40B4-BE49-F238E27FC236}">
                <a16:creationId xmlns:a16="http://schemas.microsoft.com/office/drawing/2014/main" id="{547F1CBE-A76F-643D-5C5A-6668EEB3F94F}"/>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3">
            <a:extLst>
              <a:ext uri="{FF2B5EF4-FFF2-40B4-BE49-F238E27FC236}">
                <a16:creationId xmlns:a16="http://schemas.microsoft.com/office/drawing/2014/main" id="{55DA8C4A-9155-60BC-910B-2F1E25838EDD}"/>
              </a:ext>
            </a:extLst>
          </p:cNvPr>
          <p:cNvSpPr txBox="1">
            <a:spLocks noGrp="1"/>
          </p:cNvSpPr>
          <p:nvPr>
            <p:ph type="sldNum" sz="quarter" idx="8"/>
          </p:nvPr>
        </p:nvSpPr>
        <p:spPr/>
        <p:txBody>
          <a:bodyPr/>
          <a:lstStyle>
            <a:lvl1pPr>
              <a:defRPr>
                <a:solidFill>
                  <a:srgbClr val="FFFFFF"/>
                </a:solidFill>
              </a:defRPr>
            </a:lvl1pPr>
          </a:lstStyle>
          <a:p>
            <a:pPr lvl="0"/>
            <a:fld id="{0CA63757-9632-46E7-BC37-45D169E7462A}" type="slidenum">
              <a:t>‹#›</a:t>
            </a:fld>
            <a:endParaRPr lang="en-US"/>
          </a:p>
        </p:txBody>
      </p:sp>
      <p:sp>
        <p:nvSpPr>
          <p:cNvPr id="6" name="Footer Placeholder 3">
            <a:extLst>
              <a:ext uri="{FF2B5EF4-FFF2-40B4-BE49-F238E27FC236}">
                <a16:creationId xmlns:a16="http://schemas.microsoft.com/office/drawing/2014/main" id="{35114C00-AC3B-F9B6-6595-CA946A093439}"/>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8">
            <a:extLst>
              <a:ext uri="{FF2B5EF4-FFF2-40B4-BE49-F238E27FC236}">
                <a16:creationId xmlns:a16="http://schemas.microsoft.com/office/drawing/2014/main" id="{33407689-CE3E-0452-ADD0-4F350A2D7910}"/>
              </a:ext>
            </a:extLst>
          </p:cNvPr>
          <p:cNvGrpSpPr/>
          <p:nvPr/>
        </p:nvGrpSpPr>
        <p:grpSpPr>
          <a:xfrm>
            <a:off x="619853" y="6444636"/>
            <a:ext cx="418657" cy="327492"/>
            <a:chOff x="619853" y="6444636"/>
            <a:chExt cx="418657" cy="327492"/>
          </a:xfrm>
        </p:grpSpPr>
        <p:pic>
          <p:nvPicPr>
            <p:cNvPr id="8" name="Picture 9" descr="A black background with a black square&#10;&#10;Description automatically generated with medium confidence">
              <a:extLst>
                <a:ext uri="{FF2B5EF4-FFF2-40B4-BE49-F238E27FC236}">
                  <a16:creationId xmlns:a16="http://schemas.microsoft.com/office/drawing/2014/main" id="{A015293D-1739-25B7-D793-D983C9C6416E}"/>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9" name="TextBox 10">
              <a:extLst>
                <a:ext uri="{FF2B5EF4-FFF2-40B4-BE49-F238E27FC236}">
                  <a16:creationId xmlns:a16="http://schemas.microsoft.com/office/drawing/2014/main" id="{7C081D56-B9D3-D56A-E6CD-3113D098FC21}"/>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33592112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Section Divider with Image Gradient Core">
    <p:bg>
      <p:bgPr>
        <a:solidFill>
          <a:srgbClr val="460073"/>
        </a:solidFill>
        <a:effectLst/>
      </p:bgPr>
    </p:bg>
    <p:spTree>
      <p:nvGrpSpPr>
        <p:cNvPr id="1" name=""/>
        <p:cNvGrpSpPr/>
        <p:nvPr/>
      </p:nvGrpSpPr>
      <p:grpSpPr>
        <a:xfrm>
          <a:off x="0" y="0"/>
          <a:ext cx="0" cy="0"/>
          <a:chOff x="0" y="0"/>
          <a:chExt cx="0" cy="0"/>
        </a:xfrm>
      </p:grpSpPr>
      <p:pic>
        <p:nvPicPr>
          <p:cNvPr id="2" name="Picture 5" descr="Accenture Gradient Mid&#10;">
            <a:extLst>
              <a:ext uri="{FF2B5EF4-FFF2-40B4-BE49-F238E27FC236}">
                <a16:creationId xmlns:a16="http://schemas.microsoft.com/office/drawing/2014/main" id="{7799B657-9D2A-4BC2-3283-2A4985310AEA}"/>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Picture Placeholder 18">
            <a:extLst>
              <a:ext uri="{FF2B5EF4-FFF2-40B4-BE49-F238E27FC236}">
                <a16:creationId xmlns:a16="http://schemas.microsoft.com/office/drawing/2014/main" id="{DF1B4FC4-C372-3C34-39DA-6FDAB32CB42B}"/>
              </a:ext>
            </a:extLst>
          </p:cNvPr>
          <p:cNvSpPr txBox="1">
            <a:spLocks noGrp="1"/>
          </p:cNvSpPr>
          <p:nvPr>
            <p:ph type="pic" idx="4294967295"/>
          </p:nvPr>
        </p:nvSpPr>
        <p:spPr>
          <a:xfrm>
            <a:off x="6858000" y="381003"/>
            <a:ext cx="4953003" cy="5703313"/>
          </a:xfrm>
        </p:spPr>
        <p:txBody>
          <a:bodyPr tIns="274320" bIns="274320" anchorCtr="1"/>
          <a:lstStyle>
            <a:lvl1pPr marL="0" indent="0" algn="ctr">
              <a:buNone/>
              <a:defRPr lang="en-GB" sz="1400">
                <a:solidFill>
                  <a:srgbClr val="FFFFFF"/>
                </a:solidFill>
              </a:defRPr>
            </a:lvl1pPr>
          </a:lstStyle>
          <a:p>
            <a:pPr lvl="0"/>
            <a:r>
              <a:rPr lang="en-GB"/>
              <a:t>Drag picture to placeholder or click icon to add</a:t>
            </a:r>
            <a:endParaRPr lang="en-US"/>
          </a:p>
        </p:txBody>
      </p:sp>
      <p:sp>
        <p:nvSpPr>
          <p:cNvPr id="4" name="Title 1">
            <a:extLst>
              <a:ext uri="{FF2B5EF4-FFF2-40B4-BE49-F238E27FC236}">
                <a16:creationId xmlns:a16="http://schemas.microsoft.com/office/drawing/2014/main" id="{938B63A0-67CF-075B-1A1A-3453101E7AD8}"/>
              </a:ext>
            </a:extLst>
          </p:cNvPr>
          <p:cNvSpPr txBox="1">
            <a:spLocks noGrp="1"/>
          </p:cNvSpPr>
          <p:nvPr>
            <p:ph type="title"/>
          </p:nvPr>
        </p:nvSpPr>
        <p:spPr>
          <a:xfrm>
            <a:off x="1143000" y="381003"/>
            <a:ext cx="4953003" cy="3915095"/>
          </a:xfrm>
        </p:spPr>
        <p:txBody>
          <a:bodyPr anchor="b"/>
          <a:lstStyle>
            <a:lvl1pPr>
              <a:defRPr sz="5400">
                <a:solidFill>
                  <a:srgbClr val="FFFFFF"/>
                </a:solidFill>
              </a:defRPr>
            </a:lvl1pPr>
          </a:lstStyle>
          <a:p>
            <a:pPr lvl="0"/>
            <a:r>
              <a:rPr lang="en-US"/>
              <a:t>Section title 54pt</a:t>
            </a:r>
          </a:p>
        </p:txBody>
      </p:sp>
      <p:sp>
        <p:nvSpPr>
          <p:cNvPr id="5" name="Text Placeholder 8">
            <a:extLst>
              <a:ext uri="{FF2B5EF4-FFF2-40B4-BE49-F238E27FC236}">
                <a16:creationId xmlns:a16="http://schemas.microsoft.com/office/drawing/2014/main" id="{A64BC64A-13BA-E609-E135-0DE0D145BBB7}"/>
              </a:ext>
            </a:extLst>
          </p:cNvPr>
          <p:cNvSpPr txBox="1">
            <a:spLocks noGrp="1"/>
          </p:cNvSpPr>
          <p:nvPr>
            <p:ph type="body" idx="4294967295"/>
          </p:nvPr>
        </p:nvSpPr>
        <p:spPr>
          <a:xfrm>
            <a:off x="1143000" y="4610103"/>
            <a:ext cx="4953003" cy="1701798"/>
          </a:xfrm>
        </p:spPr>
        <p:txBody>
          <a:bodyPr/>
          <a:lstStyle>
            <a:lvl1pPr marL="0" indent="0">
              <a:lnSpc>
                <a:spcPct val="90000"/>
              </a:lnSpc>
              <a:buNone/>
              <a:defRPr lang="en-GB" sz="2400">
                <a:solidFill>
                  <a:srgbClr val="FFFFFF"/>
                </a:solidFill>
                <a:latin typeface="GT Sectra Fine Rg" pitchFamily="50"/>
              </a:defRPr>
            </a:lvl1pPr>
          </a:lstStyle>
          <a:p>
            <a:pPr lvl="0"/>
            <a:r>
              <a:rPr lang="en-GB"/>
              <a:t>Place subtitle here in GT Sectra Fine Rg 24pt</a:t>
            </a:r>
            <a:endParaRPr lang="en-US"/>
          </a:p>
        </p:txBody>
      </p:sp>
      <p:sp>
        <p:nvSpPr>
          <p:cNvPr id="6" name="GTS_WH" descr="Accenture Greater Than symbol in white">
            <a:extLst>
              <a:ext uri="{FF2B5EF4-FFF2-40B4-BE49-F238E27FC236}">
                <a16:creationId xmlns:a16="http://schemas.microsoft.com/office/drawing/2014/main" id="{D2196577-0E6D-466C-82C6-BF5D786CDE99}"/>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7" name="Slide Number Placeholder 3">
            <a:extLst>
              <a:ext uri="{FF2B5EF4-FFF2-40B4-BE49-F238E27FC236}">
                <a16:creationId xmlns:a16="http://schemas.microsoft.com/office/drawing/2014/main" id="{CC7BA488-6494-8D89-4640-C2E040117F87}"/>
              </a:ext>
            </a:extLst>
          </p:cNvPr>
          <p:cNvSpPr txBox="1">
            <a:spLocks noGrp="1"/>
          </p:cNvSpPr>
          <p:nvPr>
            <p:ph type="sldNum" sz="quarter" idx="8"/>
          </p:nvPr>
        </p:nvSpPr>
        <p:spPr/>
        <p:txBody>
          <a:bodyPr/>
          <a:lstStyle>
            <a:lvl1pPr>
              <a:defRPr>
                <a:solidFill>
                  <a:srgbClr val="FFFFFF"/>
                </a:solidFill>
              </a:defRPr>
            </a:lvl1pPr>
          </a:lstStyle>
          <a:p>
            <a:pPr lvl="0"/>
            <a:fld id="{97995C26-A793-454C-8F07-254AAD9664A6}" type="slidenum">
              <a:t>‹#›</a:t>
            </a:fld>
            <a:endParaRPr lang="en-US"/>
          </a:p>
        </p:txBody>
      </p:sp>
      <p:sp>
        <p:nvSpPr>
          <p:cNvPr id="8" name="Footer Placeholder 3">
            <a:extLst>
              <a:ext uri="{FF2B5EF4-FFF2-40B4-BE49-F238E27FC236}">
                <a16:creationId xmlns:a16="http://schemas.microsoft.com/office/drawing/2014/main" id="{53A86B5F-E6AE-439F-70BB-7A26B03A2EE2}"/>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9" name="Group 2">
            <a:extLst>
              <a:ext uri="{FF2B5EF4-FFF2-40B4-BE49-F238E27FC236}">
                <a16:creationId xmlns:a16="http://schemas.microsoft.com/office/drawing/2014/main" id="{2A3899D7-FEE0-6DA3-B628-F69FCBBF5541}"/>
              </a:ext>
            </a:extLst>
          </p:cNvPr>
          <p:cNvGrpSpPr/>
          <p:nvPr/>
        </p:nvGrpSpPr>
        <p:grpSpPr>
          <a:xfrm>
            <a:off x="619853" y="6444636"/>
            <a:ext cx="418657" cy="327492"/>
            <a:chOff x="619853" y="6444636"/>
            <a:chExt cx="418657" cy="327492"/>
          </a:xfrm>
        </p:grpSpPr>
        <p:pic>
          <p:nvPicPr>
            <p:cNvPr id="10" name="Picture 4" descr="A black background with a black square&#10;&#10;Description automatically generated with medium confidence">
              <a:extLst>
                <a:ext uri="{FF2B5EF4-FFF2-40B4-BE49-F238E27FC236}">
                  <a16:creationId xmlns:a16="http://schemas.microsoft.com/office/drawing/2014/main" id="{8B538B08-8F1F-0F05-6D97-EE1328445642}"/>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1" name="TextBox 6">
              <a:extLst>
                <a:ext uri="{FF2B5EF4-FFF2-40B4-BE49-F238E27FC236}">
                  <a16:creationId xmlns:a16="http://schemas.microsoft.com/office/drawing/2014/main" id="{2F755527-71B0-18E9-77CC-9A03C2958CB1}"/>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7514543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Section Divider Numbered, Gradient Mid Purple">
    <p:bg>
      <p:bgPr>
        <a:solidFill>
          <a:srgbClr val="7500C0"/>
        </a:solidFill>
        <a:effectLst/>
      </p:bgPr>
    </p:bg>
    <p:spTree>
      <p:nvGrpSpPr>
        <p:cNvPr id="1" name=""/>
        <p:cNvGrpSpPr/>
        <p:nvPr/>
      </p:nvGrpSpPr>
      <p:grpSpPr>
        <a:xfrm>
          <a:off x="0" y="0"/>
          <a:ext cx="0" cy="0"/>
          <a:chOff x="0" y="0"/>
          <a:chExt cx="0" cy="0"/>
        </a:xfrm>
      </p:grpSpPr>
      <p:pic>
        <p:nvPicPr>
          <p:cNvPr id="2" name="Picture 12" descr="Accenture Gradient Mid">
            <a:extLst>
              <a:ext uri="{FF2B5EF4-FFF2-40B4-BE49-F238E27FC236}">
                <a16:creationId xmlns:a16="http://schemas.microsoft.com/office/drawing/2014/main" id="{50BAC1D3-8D86-BCC9-60AD-65CDDA2DB3CD}"/>
              </a:ext>
            </a:extLst>
          </p:cNvPr>
          <p:cNvPicPr>
            <a:picLocks noChangeAspect="1"/>
          </p:cNvPicPr>
          <p:nvPr/>
        </p:nvPicPr>
        <p:blipFill>
          <a:blip r:embed="rId2"/>
          <a:srcRect/>
          <a:stretch>
            <a:fillRect/>
          </a:stretch>
        </p:blipFill>
        <p:spPr>
          <a:xfrm>
            <a:off x="0" y="0"/>
            <a:ext cx="12191996" cy="3429000"/>
          </a:xfrm>
          <a:prstGeom prst="rect">
            <a:avLst/>
          </a:prstGeom>
          <a:noFill/>
          <a:ln cap="flat">
            <a:noFill/>
          </a:ln>
        </p:spPr>
      </p:pic>
      <p:sp>
        <p:nvSpPr>
          <p:cNvPr id="3" name="Rectangle 6">
            <a:extLst>
              <a:ext uri="{FF2B5EF4-FFF2-40B4-BE49-F238E27FC236}">
                <a16:creationId xmlns:a16="http://schemas.microsoft.com/office/drawing/2014/main" id="{990F39FD-844F-B72F-0C5E-A9D0542DDD94}"/>
              </a:ext>
            </a:extLst>
          </p:cNvPr>
          <p:cNvSpPr/>
          <p:nvPr/>
        </p:nvSpPr>
        <p:spPr>
          <a:xfrm>
            <a:off x="0" y="3429000"/>
            <a:ext cx="12191996" cy="3429000"/>
          </a:xfrm>
          <a:prstGeom prst="rect">
            <a:avLst/>
          </a:prstGeom>
          <a:solidFill>
            <a:srgbClr val="7500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Title 1">
            <a:extLst>
              <a:ext uri="{FF2B5EF4-FFF2-40B4-BE49-F238E27FC236}">
                <a16:creationId xmlns:a16="http://schemas.microsoft.com/office/drawing/2014/main" id="{573610D5-41D4-2B72-9D7B-CBC8425B35F5}"/>
              </a:ext>
            </a:extLst>
          </p:cNvPr>
          <p:cNvSpPr txBox="1">
            <a:spLocks noGrp="1"/>
          </p:cNvSpPr>
          <p:nvPr>
            <p:ph type="title"/>
          </p:nvPr>
        </p:nvSpPr>
        <p:spPr>
          <a:xfrm>
            <a:off x="1143000" y="3889830"/>
            <a:ext cx="6186711" cy="2422071"/>
          </a:xfrm>
        </p:spPr>
        <p:txBody>
          <a:bodyPr/>
          <a:lstStyle>
            <a:lvl1pPr>
              <a:defRPr sz="5400">
                <a:solidFill>
                  <a:srgbClr val="FFFFFF"/>
                </a:solidFill>
              </a:defRPr>
            </a:lvl1pPr>
          </a:lstStyle>
          <a:p>
            <a:pPr lvl="0"/>
            <a:r>
              <a:rPr lang="en-US"/>
              <a:t>Section title 54pt</a:t>
            </a:r>
          </a:p>
        </p:txBody>
      </p:sp>
      <p:sp>
        <p:nvSpPr>
          <p:cNvPr id="5" name="Text Placeholder 2">
            <a:extLst>
              <a:ext uri="{FF2B5EF4-FFF2-40B4-BE49-F238E27FC236}">
                <a16:creationId xmlns:a16="http://schemas.microsoft.com/office/drawing/2014/main" id="{CB5C4F87-FEF4-05E6-49CF-AED996CBBBE1}"/>
              </a:ext>
            </a:extLst>
          </p:cNvPr>
          <p:cNvSpPr txBox="1">
            <a:spLocks noGrp="1"/>
          </p:cNvSpPr>
          <p:nvPr>
            <p:ph type="body" idx="4294967295"/>
          </p:nvPr>
        </p:nvSpPr>
        <p:spPr>
          <a:xfrm>
            <a:off x="1143000" y="835807"/>
            <a:ext cx="6186711" cy="2194486"/>
          </a:xfrm>
        </p:spPr>
        <p:txBody>
          <a:bodyPr anchor="ctr"/>
          <a:lstStyle>
            <a:lvl1pPr marL="0" indent="0" defTabSz="914400">
              <a:spcAft>
                <a:spcPts val="0"/>
              </a:spcAft>
              <a:buNone/>
              <a:defRPr sz="16600" b="1">
                <a:solidFill>
                  <a:srgbClr val="FFFFFF"/>
                </a:solidFill>
              </a:defRPr>
            </a:lvl1pPr>
          </a:lstStyle>
          <a:p>
            <a:pPr lvl="0"/>
            <a:r>
              <a:rPr lang="en-US"/>
              <a:t>#</a:t>
            </a:r>
          </a:p>
        </p:txBody>
      </p:sp>
      <p:sp>
        <p:nvSpPr>
          <p:cNvPr id="6" name="Text Placeholder 8">
            <a:extLst>
              <a:ext uri="{FF2B5EF4-FFF2-40B4-BE49-F238E27FC236}">
                <a16:creationId xmlns:a16="http://schemas.microsoft.com/office/drawing/2014/main" id="{A8DD7187-2EC1-5835-1243-D45FA63F5B5F}"/>
              </a:ext>
            </a:extLst>
          </p:cNvPr>
          <p:cNvSpPr txBox="1">
            <a:spLocks noGrp="1"/>
          </p:cNvSpPr>
          <p:nvPr>
            <p:ph type="body" idx="4294967295"/>
          </p:nvPr>
        </p:nvSpPr>
        <p:spPr>
          <a:xfrm>
            <a:off x="8055425" y="3889830"/>
            <a:ext cx="2993571" cy="2422071"/>
          </a:xfrm>
        </p:spPr>
        <p:txBody>
          <a:bodyPr/>
          <a:lstStyle>
            <a:lvl1pPr marL="0" indent="0">
              <a:lnSpc>
                <a:spcPct val="90000"/>
              </a:lnSpc>
              <a:buNone/>
              <a:defRPr lang="en-GB" sz="2400">
                <a:solidFill>
                  <a:srgbClr val="FFFFFF"/>
                </a:solidFill>
                <a:latin typeface="GT Sectra Fine Rg" pitchFamily="50"/>
              </a:defRPr>
            </a:lvl1pPr>
          </a:lstStyle>
          <a:p>
            <a:pPr lvl="0"/>
            <a:r>
              <a:rPr lang="en-GB"/>
              <a:t>Place subtitle here in GT Sectra Fine Rg 24pt</a:t>
            </a:r>
            <a:endParaRPr lang="en-US"/>
          </a:p>
        </p:txBody>
      </p:sp>
      <p:sp>
        <p:nvSpPr>
          <p:cNvPr id="7" name="GTS_WH" descr="Accenture Greater Than symbol in white">
            <a:extLst>
              <a:ext uri="{FF2B5EF4-FFF2-40B4-BE49-F238E27FC236}">
                <a16:creationId xmlns:a16="http://schemas.microsoft.com/office/drawing/2014/main" id="{91982C85-039A-B254-E9B6-CF8F7259C2D0}"/>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8" name="Slide Number Placeholder 3">
            <a:extLst>
              <a:ext uri="{FF2B5EF4-FFF2-40B4-BE49-F238E27FC236}">
                <a16:creationId xmlns:a16="http://schemas.microsoft.com/office/drawing/2014/main" id="{07653D90-BBCB-29D6-4107-9A99387559F2}"/>
              </a:ext>
            </a:extLst>
          </p:cNvPr>
          <p:cNvSpPr txBox="1">
            <a:spLocks noGrp="1"/>
          </p:cNvSpPr>
          <p:nvPr>
            <p:ph type="sldNum" sz="quarter" idx="8"/>
          </p:nvPr>
        </p:nvSpPr>
        <p:spPr/>
        <p:txBody>
          <a:bodyPr/>
          <a:lstStyle>
            <a:lvl1pPr>
              <a:defRPr>
                <a:solidFill>
                  <a:srgbClr val="FFFFFF"/>
                </a:solidFill>
              </a:defRPr>
            </a:lvl1pPr>
          </a:lstStyle>
          <a:p>
            <a:pPr lvl="0"/>
            <a:fld id="{79A9545D-FB03-4231-8B0E-9E437BC4D8A1}" type="slidenum">
              <a:t>‹#›</a:t>
            </a:fld>
            <a:endParaRPr lang="en-US"/>
          </a:p>
        </p:txBody>
      </p:sp>
      <p:sp>
        <p:nvSpPr>
          <p:cNvPr id="9" name="Footer Placeholder 3">
            <a:extLst>
              <a:ext uri="{FF2B5EF4-FFF2-40B4-BE49-F238E27FC236}">
                <a16:creationId xmlns:a16="http://schemas.microsoft.com/office/drawing/2014/main" id="{B097973E-4E41-3B89-8CEC-2E7FAF9055C1}"/>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0" name="Group 2">
            <a:extLst>
              <a:ext uri="{FF2B5EF4-FFF2-40B4-BE49-F238E27FC236}">
                <a16:creationId xmlns:a16="http://schemas.microsoft.com/office/drawing/2014/main" id="{FCFE361C-726B-6DA3-76E6-F6C2F9749855}"/>
              </a:ext>
            </a:extLst>
          </p:cNvPr>
          <p:cNvGrpSpPr/>
          <p:nvPr/>
        </p:nvGrpSpPr>
        <p:grpSpPr>
          <a:xfrm>
            <a:off x="619853" y="6444636"/>
            <a:ext cx="418657" cy="327492"/>
            <a:chOff x="619853" y="6444636"/>
            <a:chExt cx="418657" cy="327492"/>
          </a:xfrm>
        </p:grpSpPr>
        <p:pic>
          <p:nvPicPr>
            <p:cNvPr id="11" name="Picture 4" descr="A black background with a black square&#10;&#10;Description automatically generated with medium confidence">
              <a:extLst>
                <a:ext uri="{FF2B5EF4-FFF2-40B4-BE49-F238E27FC236}">
                  <a16:creationId xmlns:a16="http://schemas.microsoft.com/office/drawing/2014/main" id="{EA2FD10E-6956-A4A6-FB17-45B350735265}"/>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2" name="TextBox 5">
              <a:extLst>
                <a:ext uri="{FF2B5EF4-FFF2-40B4-BE49-F238E27FC236}">
                  <a16:creationId xmlns:a16="http://schemas.microsoft.com/office/drawing/2014/main" id="{EC10C2A5-845C-E077-DCD0-31B1D1F4094B}"/>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9201086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2C26001C-125D-519F-8EFD-377F112920E0}"/>
              </a:ext>
            </a:extLst>
          </p:cNvPr>
          <p:cNvSpPr txBox="1">
            <a:spLocks noGrp="1"/>
          </p:cNvSpPr>
          <p:nvPr>
            <p:ph type="body" idx="4294967295"/>
          </p:nvPr>
        </p:nvSpPr>
        <p:spPr>
          <a:xfrm>
            <a:off x="381003" y="2181996"/>
            <a:ext cx="3267014" cy="2699327"/>
          </a:xfrm>
        </p:spPr>
        <p:txBody>
          <a:bodyPr/>
          <a:lstStyle>
            <a:lvl1pPr marL="0" indent="0">
              <a:lnSpc>
                <a:spcPct val="90000"/>
              </a:lnSpc>
              <a:buNone/>
              <a:defRPr sz="2400">
                <a:solidFill>
                  <a:srgbClr val="A100FF"/>
                </a:solidFill>
                <a:latin typeface="GT Sectra Fine Rg" pitchFamily="50"/>
              </a:defRPr>
            </a:lvl1pPr>
          </a:lstStyle>
          <a:p>
            <a:pPr lvl="0"/>
            <a:r>
              <a:rPr lang="en-US"/>
              <a:t>Place agenda summary here in GT Sectra Fine Rg 24pt</a:t>
            </a:r>
          </a:p>
        </p:txBody>
      </p:sp>
      <p:sp>
        <p:nvSpPr>
          <p:cNvPr id="3" name="Title 1">
            <a:extLst>
              <a:ext uri="{FF2B5EF4-FFF2-40B4-BE49-F238E27FC236}">
                <a16:creationId xmlns:a16="http://schemas.microsoft.com/office/drawing/2014/main" id="{21D89315-4ECD-563B-F866-EF3A77EAE0CD}"/>
              </a:ext>
            </a:extLst>
          </p:cNvPr>
          <p:cNvSpPr txBox="1">
            <a:spLocks noGrp="1"/>
          </p:cNvSpPr>
          <p:nvPr>
            <p:ph type="title"/>
          </p:nvPr>
        </p:nvSpPr>
        <p:spPr>
          <a:xfrm>
            <a:off x="381003" y="1371600"/>
            <a:ext cx="3267014" cy="810396"/>
          </a:xfrm>
        </p:spPr>
        <p:txBody>
          <a:bodyPr/>
          <a:lstStyle>
            <a:lvl1pPr>
              <a:defRPr lang="en-GB"/>
            </a:lvl1pPr>
          </a:lstStyle>
          <a:p>
            <a:pPr lvl="0"/>
            <a:r>
              <a:rPr lang="en-GB"/>
              <a:t>Agenda title</a:t>
            </a:r>
            <a:endParaRPr lang="en-US"/>
          </a:p>
        </p:txBody>
      </p:sp>
      <p:sp>
        <p:nvSpPr>
          <p:cNvPr id="4" name="Text Placeholder 17">
            <a:extLst>
              <a:ext uri="{FF2B5EF4-FFF2-40B4-BE49-F238E27FC236}">
                <a16:creationId xmlns:a16="http://schemas.microsoft.com/office/drawing/2014/main" id="{FA33119E-3B8E-46E0-0D92-4C4F5FD94809}"/>
              </a:ext>
            </a:extLst>
          </p:cNvPr>
          <p:cNvSpPr txBox="1">
            <a:spLocks noGrp="1"/>
          </p:cNvSpPr>
          <p:nvPr>
            <p:ph type="body" idx="4294967295"/>
          </p:nvPr>
        </p:nvSpPr>
        <p:spPr>
          <a:xfrm>
            <a:off x="4966975" y="1371600"/>
            <a:ext cx="2953036" cy="485336"/>
          </a:xfrm>
        </p:spPr>
        <p:txBody>
          <a:bodyPr anchor="ctr"/>
          <a:lstStyle>
            <a:lvl1pPr>
              <a:spcAft>
                <a:spcPts val="0"/>
              </a:spcAft>
              <a:buNone/>
              <a:defRPr lang="en-GB" sz="1600"/>
            </a:lvl1pPr>
          </a:lstStyle>
          <a:p>
            <a:pPr lvl="0"/>
            <a:r>
              <a:rPr lang="en-GB"/>
              <a:t>Insert agenda item</a:t>
            </a:r>
            <a:endParaRPr lang="en-US"/>
          </a:p>
        </p:txBody>
      </p:sp>
      <p:sp>
        <p:nvSpPr>
          <p:cNvPr id="5" name="Text Placeholder 17">
            <a:extLst>
              <a:ext uri="{FF2B5EF4-FFF2-40B4-BE49-F238E27FC236}">
                <a16:creationId xmlns:a16="http://schemas.microsoft.com/office/drawing/2014/main" id="{F4318620-8DF6-C4B4-2F6C-B99B9A6441F9}"/>
              </a:ext>
            </a:extLst>
          </p:cNvPr>
          <p:cNvSpPr txBox="1">
            <a:spLocks noGrp="1"/>
          </p:cNvSpPr>
          <p:nvPr>
            <p:ph type="body" idx="4294967295"/>
          </p:nvPr>
        </p:nvSpPr>
        <p:spPr>
          <a:xfrm>
            <a:off x="4966975" y="1976475"/>
            <a:ext cx="2953036" cy="485336"/>
          </a:xfrm>
        </p:spPr>
        <p:txBody>
          <a:bodyPr anchor="ctr"/>
          <a:lstStyle>
            <a:lvl1pPr>
              <a:spcAft>
                <a:spcPts val="0"/>
              </a:spcAft>
              <a:buNone/>
              <a:defRPr lang="en-GB" sz="1600"/>
            </a:lvl1pPr>
          </a:lstStyle>
          <a:p>
            <a:pPr lvl="0"/>
            <a:r>
              <a:rPr lang="en-GB"/>
              <a:t>Insert agenda item</a:t>
            </a:r>
            <a:endParaRPr lang="en-US"/>
          </a:p>
        </p:txBody>
      </p:sp>
      <p:sp>
        <p:nvSpPr>
          <p:cNvPr id="6" name="Text Placeholder 17">
            <a:extLst>
              <a:ext uri="{FF2B5EF4-FFF2-40B4-BE49-F238E27FC236}">
                <a16:creationId xmlns:a16="http://schemas.microsoft.com/office/drawing/2014/main" id="{D1CF0E30-00AD-26D7-E10F-78FFD5E79269}"/>
              </a:ext>
            </a:extLst>
          </p:cNvPr>
          <p:cNvSpPr txBox="1">
            <a:spLocks noGrp="1"/>
          </p:cNvSpPr>
          <p:nvPr>
            <p:ph type="body" idx="4294967295"/>
          </p:nvPr>
        </p:nvSpPr>
        <p:spPr>
          <a:xfrm>
            <a:off x="4966975" y="2581360"/>
            <a:ext cx="2953036" cy="485336"/>
          </a:xfrm>
        </p:spPr>
        <p:txBody>
          <a:bodyPr anchor="ctr"/>
          <a:lstStyle>
            <a:lvl1pPr>
              <a:spcAft>
                <a:spcPts val="0"/>
              </a:spcAft>
              <a:buNone/>
              <a:defRPr lang="en-GB" sz="1600"/>
            </a:lvl1pPr>
          </a:lstStyle>
          <a:p>
            <a:pPr lvl="0"/>
            <a:r>
              <a:rPr lang="en-GB"/>
              <a:t>Insert agenda item</a:t>
            </a:r>
            <a:endParaRPr lang="en-US"/>
          </a:p>
        </p:txBody>
      </p:sp>
      <p:sp>
        <p:nvSpPr>
          <p:cNvPr id="7" name="Text Placeholder 17">
            <a:extLst>
              <a:ext uri="{FF2B5EF4-FFF2-40B4-BE49-F238E27FC236}">
                <a16:creationId xmlns:a16="http://schemas.microsoft.com/office/drawing/2014/main" id="{4A74859A-9C6C-9799-DF76-8583DD376DF3}"/>
              </a:ext>
            </a:extLst>
          </p:cNvPr>
          <p:cNvSpPr txBox="1">
            <a:spLocks noGrp="1"/>
          </p:cNvSpPr>
          <p:nvPr>
            <p:ph type="body" idx="4294967295"/>
          </p:nvPr>
        </p:nvSpPr>
        <p:spPr>
          <a:xfrm>
            <a:off x="4966975" y="3186235"/>
            <a:ext cx="2953036" cy="485336"/>
          </a:xfrm>
        </p:spPr>
        <p:txBody>
          <a:bodyPr anchor="ctr"/>
          <a:lstStyle>
            <a:lvl1pPr>
              <a:spcAft>
                <a:spcPts val="0"/>
              </a:spcAft>
              <a:buNone/>
              <a:defRPr lang="en-GB" sz="1600"/>
            </a:lvl1pPr>
          </a:lstStyle>
          <a:p>
            <a:pPr lvl="0"/>
            <a:r>
              <a:rPr lang="en-GB"/>
              <a:t>Insert agenda item</a:t>
            </a:r>
            <a:endParaRPr lang="en-US"/>
          </a:p>
        </p:txBody>
      </p:sp>
      <p:sp>
        <p:nvSpPr>
          <p:cNvPr id="8" name="Text Placeholder 17">
            <a:extLst>
              <a:ext uri="{FF2B5EF4-FFF2-40B4-BE49-F238E27FC236}">
                <a16:creationId xmlns:a16="http://schemas.microsoft.com/office/drawing/2014/main" id="{1044B20E-379C-39CA-2A31-A3A91E437F3F}"/>
              </a:ext>
            </a:extLst>
          </p:cNvPr>
          <p:cNvSpPr txBox="1">
            <a:spLocks noGrp="1"/>
          </p:cNvSpPr>
          <p:nvPr>
            <p:ph type="body" idx="4294967295"/>
          </p:nvPr>
        </p:nvSpPr>
        <p:spPr>
          <a:xfrm>
            <a:off x="4966975" y="3791111"/>
            <a:ext cx="2953036" cy="485336"/>
          </a:xfrm>
        </p:spPr>
        <p:txBody>
          <a:bodyPr anchor="ctr"/>
          <a:lstStyle>
            <a:lvl1pPr>
              <a:spcAft>
                <a:spcPts val="0"/>
              </a:spcAft>
              <a:buNone/>
              <a:defRPr lang="en-GB" sz="1600"/>
            </a:lvl1pPr>
          </a:lstStyle>
          <a:p>
            <a:pPr lvl="0"/>
            <a:r>
              <a:rPr lang="en-GB"/>
              <a:t>Insert agenda item</a:t>
            </a:r>
            <a:endParaRPr lang="en-US"/>
          </a:p>
        </p:txBody>
      </p:sp>
      <p:sp>
        <p:nvSpPr>
          <p:cNvPr id="9" name="Text Placeholder 17">
            <a:extLst>
              <a:ext uri="{FF2B5EF4-FFF2-40B4-BE49-F238E27FC236}">
                <a16:creationId xmlns:a16="http://schemas.microsoft.com/office/drawing/2014/main" id="{D9717FE6-3D82-DDA0-446F-9EA112E5779C}"/>
              </a:ext>
            </a:extLst>
          </p:cNvPr>
          <p:cNvSpPr txBox="1">
            <a:spLocks noGrp="1"/>
          </p:cNvSpPr>
          <p:nvPr>
            <p:ph type="body" idx="4294967295"/>
          </p:nvPr>
        </p:nvSpPr>
        <p:spPr>
          <a:xfrm>
            <a:off x="4966975" y="4395987"/>
            <a:ext cx="2953036" cy="485336"/>
          </a:xfrm>
        </p:spPr>
        <p:txBody>
          <a:bodyPr anchor="ctr"/>
          <a:lstStyle>
            <a:lvl1pPr>
              <a:spcAft>
                <a:spcPts val="0"/>
              </a:spcAft>
              <a:buNone/>
              <a:defRPr lang="en-GB" sz="1600"/>
            </a:lvl1pPr>
          </a:lstStyle>
          <a:p>
            <a:pPr lvl="0"/>
            <a:r>
              <a:rPr lang="en-GB"/>
              <a:t>Insert agenda item</a:t>
            </a:r>
            <a:endParaRPr lang="en-US"/>
          </a:p>
        </p:txBody>
      </p:sp>
      <p:sp>
        <p:nvSpPr>
          <p:cNvPr id="10" name="Text Placeholder 17">
            <a:extLst>
              <a:ext uri="{FF2B5EF4-FFF2-40B4-BE49-F238E27FC236}">
                <a16:creationId xmlns:a16="http://schemas.microsoft.com/office/drawing/2014/main" id="{21928C71-6DBA-F62B-15D6-B15CC0E69224}"/>
              </a:ext>
            </a:extLst>
          </p:cNvPr>
          <p:cNvSpPr txBox="1">
            <a:spLocks noGrp="1"/>
          </p:cNvSpPr>
          <p:nvPr>
            <p:ph type="body" idx="4294967295"/>
          </p:nvPr>
        </p:nvSpPr>
        <p:spPr>
          <a:xfrm>
            <a:off x="4966975" y="5000871"/>
            <a:ext cx="2953036" cy="485336"/>
          </a:xfrm>
        </p:spPr>
        <p:txBody>
          <a:bodyPr anchor="ctr"/>
          <a:lstStyle>
            <a:lvl1pPr>
              <a:spcAft>
                <a:spcPts val="0"/>
              </a:spcAft>
              <a:buNone/>
              <a:defRPr lang="en-GB" sz="1600"/>
            </a:lvl1pPr>
          </a:lstStyle>
          <a:p>
            <a:pPr lvl="0"/>
            <a:r>
              <a:rPr lang="en-GB"/>
              <a:t>Insert agenda item</a:t>
            </a:r>
            <a:endParaRPr lang="en-US"/>
          </a:p>
        </p:txBody>
      </p:sp>
      <p:sp>
        <p:nvSpPr>
          <p:cNvPr id="11" name="Text Placeholder 17">
            <a:extLst>
              <a:ext uri="{FF2B5EF4-FFF2-40B4-BE49-F238E27FC236}">
                <a16:creationId xmlns:a16="http://schemas.microsoft.com/office/drawing/2014/main" id="{6BABF00A-094E-1D61-9973-8FF1F6288815}"/>
              </a:ext>
            </a:extLst>
          </p:cNvPr>
          <p:cNvSpPr txBox="1">
            <a:spLocks noGrp="1"/>
          </p:cNvSpPr>
          <p:nvPr>
            <p:ph type="body" idx="4294967295"/>
          </p:nvPr>
        </p:nvSpPr>
        <p:spPr>
          <a:xfrm>
            <a:off x="4966975" y="5605747"/>
            <a:ext cx="2953036" cy="485336"/>
          </a:xfrm>
        </p:spPr>
        <p:txBody>
          <a:bodyPr anchor="ctr"/>
          <a:lstStyle>
            <a:lvl1pPr>
              <a:spcAft>
                <a:spcPts val="0"/>
              </a:spcAft>
              <a:buNone/>
              <a:defRPr lang="en-GB" sz="1600"/>
            </a:lvl1pPr>
          </a:lstStyle>
          <a:p>
            <a:pPr lvl="0"/>
            <a:r>
              <a:rPr lang="en-GB"/>
              <a:t>Insert agenda item</a:t>
            </a:r>
            <a:endParaRPr lang="en-US"/>
          </a:p>
        </p:txBody>
      </p:sp>
      <p:sp>
        <p:nvSpPr>
          <p:cNvPr id="12" name="Text Placeholder 17">
            <a:extLst>
              <a:ext uri="{FF2B5EF4-FFF2-40B4-BE49-F238E27FC236}">
                <a16:creationId xmlns:a16="http://schemas.microsoft.com/office/drawing/2014/main" id="{8434EB61-17A1-0163-49F2-6881B8AC2F81}"/>
              </a:ext>
            </a:extLst>
          </p:cNvPr>
          <p:cNvSpPr txBox="1">
            <a:spLocks noGrp="1"/>
          </p:cNvSpPr>
          <p:nvPr>
            <p:ph type="body" idx="4294967295"/>
          </p:nvPr>
        </p:nvSpPr>
        <p:spPr>
          <a:xfrm>
            <a:off x="4426244" y="137160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3" name="Text Placeholder 17">
            <a:extLst>
              <a:ext uri="{FF2B5EF4-FFF2-40B4-BE49-F238E27FC236}">
                <a16:creationId xmlns:a16="http://schemas.microsoft.com/office/drawing/2014/main" id="{3E3B5DD6-DFC3-C841-9882-F86E3970197B}"/>
              </a:ext>
            </a:extLst>
          </p:cNvPr>
          <p:cNvSpPr txBox="1">
            <a:spLocks noGrp="1"/>
          </p:cNvSpPr>
          <p:nvPr>
            <p:ph type="body" idx="4294967295"/>
          </p:nvPr>
        </p:nvSpPr>
        <p:spPr>
          <a:xfrm>
            <a:off x="4426244" y="197647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4" name="Text Placeholder 17">
            <a:extLst>
              <a:ext uri="{FF2B5EF4-FFF2-40B4-BE49-F238E27FC236}">
                <a16:creationId xmlns:a16="http://schemas.microsoft.com/office/drawing/2014/main" id="{B750C0D4-6EB0-2309-547C-3516123A983C}"/>
              </a:ext>
            </a:extLst>
          </p:cNvPr>
          <p:cNvSpPr txBox="1">
            <a:spLocks noGrp="1"/>
          </p:cNvSpPr>
          <p:nvPr>
            <p:ph type="body" idx="4294967295"/>
          </p:nvPr>
        </p:nvSpPr>
        <p:spPr>
          <a:xfrm>
            <a:off x="4426244" y="258136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5" name="Text Placeholder 17">
            <a:extLst>
              <a:ext uri="{FF2B5EF4-FFF2-40B4-BE49-F238E27FC236}">
                <a16:creationId xmlns:a16="http://schemas.microsoft.com/office/drawing/2014/main" id="{136F6381-D8A9-A259-5351-768D3466584B}"/>
              </a:ext>
            </a:extLst>
          </p:cNvPr>
          <p:cNvSpPr txBox="1">
            <a:spLocks noGrp="1"/>
          </p:cNvSpPr>
          <p:nvPr>
            <p:ph type="body" idx="4294967295"/>
          </p:nvPr>
        </p:nvSpPr>
        <p:spPr>
          <a:xfrm>
            <a:off x="4426244" y="318623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6" name="Text Placeholder 17">
            <a:extLst>
              <a:ext uri="{FF2B5EF4-FFF2-40B4-BE49-F238E27FC236}">
                <a16:creationId xmlns:a16="http://schemas.microsoft.com/office/drawing/2014/main" id="{C1E206CF-DEA2-DE37-3EBA-E7D53C996D9D}"/>
              </a:ext>
            </a:extLst>
          </p:cNvPr>
          <p:cNvSpPr txBox="1">
            <a:spLocks noGrp="1"/>
          </p:cNvSpPr>
          <p:nvPr>
            <p:ph type="body" idx="4294967295"/>
          </p:nvPr>
        </p:nvSpPr>
        <p:spPr>
          <a:xfrm>
            <a:off x="4426244" y="379111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7" name="Text Placeholder 17">
            <a:extLst>
              <a:ext uri="{FF2B5EF4-FFF2-40B4-BE49-F238E27FC236}">
                <a16:creationId xmlns:a16="http://schemas.microsoft.com/office/drawing/2014/main" id="{EB00A65F-3D06-C9CB-60B6-3D1F24249EA8}"/>
              </a:ext>
            </a:extLst>
          </p:cNvPr>
          <p:cNvSpPr txBox="1">
            <a:spLocks noGrp="1"/>
          </p:cNvSpPr>
          <p:nvPr>
            <p:ph type="body" idx="4294967295"/>
          </p:nvPr>
        </p:nvSpPr>
        <p:spPr>
          <a:xfrm>
            <a:off x="4426244" y="439598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8" name="Text Placeholder 17">
            <a:extLst>
              <a:ext uri="{FF2B5EF4-FFF2-40B4-BE49-F238E27FC236}">
                <a16:creationId xmlns:a16="http://schemas.microsoft.com/office/drawing/2014/main" id="{9A93EC2D-7523-4C50-A83E-55FCA2592B0C}"/>
              </a:ext>
            </a:extLst>
          </p:cNvPr>
          <p:cNvSpPr txBox="1">
            <a:spLocks noGrp="1"/>
          </p:cNvSpPr>
          <p:nvPr>
            <p:ph type="body" idx="4294967295"/>
          </p:nvPr>
        </p:nvSpPr>
        <p:spPr>
          <a:xfrm>
            <a:off x="4426244" y="500087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19" name="Text Placeholder 17">
            <a:extLst>
              <a:ext uri="{FF2B5EF4-FFF2-40B4-BE49-F238E27FC236}">
                <a16:creationId xmlns:a16="http://schemas.microsoft.com/office/drawing/2014/main" id="{6538C248-B0BC-C297-EF18-A61651714E96}"/>
              </a:ext>
            </a:extLst>
          </p:cNvPr>
          <p:cNvSpPr txBox="1">
            <a:spLocks noGrp="1"/>
          </p:cNvSpPr>
          <p:nvPr>
            <p:ph type="body" idx="4294967295"/>
          </p:nvPr>
        </p:nvSpPr>
        <p:spPr>
          <a:xfrm>
            <a:off x="4426244" y="560574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cxnSp>
        <p:nvCxnSpPr>
          <p:cNvPr id="20" name="Straight Connector 3">
            <a:extLst>
              <a:ext uri="{FF2B5EF4-FFF2-40B4-BE49-F238E27FC236}">
                <a16:creationId xmlns:a16="http://schemas.microsoft.com/office/drawing/2014/main" id="{3454B9E6-70D8-6DA1-7EE7-DA66FB14C4E8}"/>
              </a:ext>
            </a:extLst>
          </p:cNvPr>
          <p:cNvCxnSpPr/>
          <p:nvPr/>
        </p:nvCxnSpPr>
        <p:spPr>
          <a:xfrm>
            <a:off x="4045241" y="1371600"/>
            <a:ext cx="0" cy="4719483"/>
          </a:xfrm>
          <a:prstGeom prst="straightConnector1">
            <a:avLst/>
          </a:prstGeom>
          <a:noFill/>
          <a:ln w="12701" cap="flat">
            <a:solidFill>
              <a:srgbClr val="A100FF"/>
            </a:solidFill>
            <a:prstDash val="solid"/>
            <a:miter/>
          </a:ln>
        </p:spPr>
      </p:cxnSp>
      <p:sp>
        <p:nvSpPr>
          <p:cNvPr id="21" name="Text Placeholder 17">
            <a:extLst>
              <a:ext uri="{FF2B5EF4-FFF2-40B4-BE49-F238E27FC236}">
                <a16:creationId xmlns:a16="http://schemas.microsoft.com/office/drawing/2014/main" id="{38DFA244-6983-60CB-E332-25E1FECBC6F2}"/>
              </a:ext>
            </a:extLst>
          </p:cNvPr>
          <p:cNvSpPr txBox="1">
            <a:spLocks noGrp="1"/>
          </p:cNvSpPr>
          <p:nvPr>
            <p:ph type="body" idx="4294967295"/>
          </p:nvPr>
        </p:nvSpPr>
        <p:spPr>
          <a:xfrm>
            <a:off x="8857957" y="1371600"/>
            <a:ext cx="2953036" cy="485336"/>
          </a:xfrm>
        </p:spPr>
        <p:txBody>
          <a:bodyPr anchor="ctr"/>
          <a:lstStyle>
            <a:lvl1pPr>
              <a:spcAft>
                <a:spcPts val="0"/>
              </a:spcAft>
              <a:buNone/>
              <a:defRPr lang="en-GB" sz="1600"/>
            </a:lvl1pPr>
          </a:lstStyle>
          <a:p>
            <a:pPr lvl="0"/>
            <a:r>
              <a:rPr lang="en-GB"/>
              <a:t>Insert agenda item</a:t>
            </a:r>
            <a:endParaRPr lang="en-US"/>
          </a:p>
        </p:txBody>
      </p:sp>
      <p:sp>
        <p:nvSpPr>
          <p:cNvPr id="22" name="Text Placeholder 17">
            <a:extLst>
              <a:ext uri="{FF2B5EF4-FFF2-40B4-BE49-F238E27FC236}">
                <a16:creationId xmlns:a16="http://schemas.microsoft.com/office/drawing/2014/main" id="{8DD71206-2824-112B-DF89-ABCE1E072D6A}"/>
              </a:ext>
            </a:extLst>
          </p:cNvPr>
          <p:cNvSpPr txBox="1">
            <a:spLocks noGrp="1"/>
          </p:cNvSpPr>
          <p:nvPr>
            <p:ph type="body" idx="4294967295"/>
          </p:nvPr>
        </p:nvSpPr>
        <p:spPr>
          <a:xfrm>
            <a:off x="8857957" y="1976475"/>
            <a:ext cx="2953036" cy="485336"/>
          </a:xfrm>
        </p:spPr>
        <p:txBody>
          <a:bodyPr anchor="ctr"/>
          <a:lstStyle>
            <a:lvl1pPr>
              <a:spcAft>
                <a:spcPts val="0"/>
              </a:spcAft>
              <a:buNone/>
              <a:defRPr lang="en-GB" sz="1600"/>
            </a:lvl1pPr>
          </a:lstStyle>
          <a:p>
            <a:pPr lvl="0"/>
            <a:r>
              <a:rPr lang="en-GB"/>
              <a:t>Insert agenda item</a:t>
            </a:r>
            <a:endParaRPr lang="en-US"/>
          </a:p>
        </p:txBody>
      </p:sp>
      <p:sp>
        <p:nvSpPr>
          <p:cNvPr id="23" name="Text Placeholder 17">
            <a:extLst>
              <a:ext uri="{FF2B5EF4-FFF2-40B4-BE49-F238E27FC236}">
                <a16:creationId xmlns:a16="http://schemas.microsoft.com/office/drawing/2014/main" id="{4E4BAFCA-33C4-1DFD-98F5-3E60D569FA28}"/>
              </a:ext>
            </a:extLst>
          </p:cNvPr>
          <p:cNvSpPr txBox="1">
            <a:spLocks noGrp="1"/>
          </p:cNvSpPr>
          <p:nvPr>
            <p:ph type="body" idx="4294967295"/>
          </p:nvPr>
        </p:nvSpPr>
        <p:spPr>
          <a:xfrm>
            <a:off x="8857957" y="2581360"/>
            <a:ext cx="2953036" cy="485336"/>
          </a:xfrm>
        </p:spPr>
        <p:txBody>
          <a:bodyPr anchor="ctr"/>
          <a:lstStyle>
            <a:lvl1pPr>
              <a:spcAft>
                <a:spcPts val="0"/>
              </a:spcAft>
              <a:buNone/>
              <a:defRPr lang="en-GB" sz="1600"/>
            </a:lvl1pPr>
          </a:lstStyle>
          <a:p>
            <a:pPr lvl="0"/>
            <a:r>
              <a:rPr lang="en-GB"/>
              <a:t>Insert agenda item</a:t>
            </a:r>
            <a:endParaRPr lang="en-US"/>
          </a:p>
        </p:txBody>
      </p:sp>
      <p:sp>
        <p:nvSpPr>
          <p:cNvPr id="24" name="Text Placeholder 17">
            <a:extLst>
              <a:ext uri="{FF2B5EF4-FFF2-40B4-BE49-F238E27FC236}">
                <a16:creationId xmlns:a16="http://schemas.microsoft.com/office/drawing/2014/main" id="{9E37B121-D697-74E9-1FA6-3003692BC5AB}"/>
              </a:ext>
            </a:extLst>
          </p:cNvPr>
          <p:cNvSpPr txBox="1">
            <a:spLocks noGrp="1"/>
          </p:cNvSpPr>
          <p:nvPr>
            <p:ph type="body" idx="4294967295"/>
          </p:nvPr>
        </p:nvSpPr>
        <p:spPr>
          <a:xfrm>
            <a:off x="8857957" y="3186235"/>
            <a:ext cx="2953036" cy="485336"/>
          </a:xfrm>
        </p:spPr>
        <p:txBody>
          <a:bodyPr anchor="ctr"/>
          <a:lstStyle>
            <a:lvl1pPr>
              <a:spcAft>
                <a:spcPts val="0"/>
              </a:spcAft>
              <a:buNone/>
              <a:defRPr lang="en-GB" sz="1600"/>
            </a:lvl1pPr>
          </a:lstStyle>
          <a:p>
            <a:pPr lvl="0"/>
            <a:r>
              <a:rPr lang="en-GB"/>
              <a:t>Insert agenda item</a:t>
            </a:r>
            <a:endParaRPr lang="en-US"/>
          </a:p>
        </p:txBody>
      </p:sp>
      <p:sp>
        <p:nvSpPr>
          <p:cNvPr id="25" name="Text Placeholder 17">
            <a:extLst>
              <a:ext uri="{FF2B5EF4-FFF2-40B4-BE49-F238E27FC236}">
                <a16:creationId xmlns:a16="http://schemas.microsoft.com/office/drawing/2014/main" id="{65E2DC9B-6ED7-68E3-7D01-98AA52A91F19}"/>
              </a:ext>
            </a:extLst>
          </p:cNvPr>
          <p:cNvSpPr txBox="1">
            <a:spLocks noGrp="1"/>
          </p:cNvSpPr>
          <p:nvPr>
            <p:ph type="body" idx="4294967295"/>
          </p:nvPr>
        </p:nvSpPr>
        <p:spPr>
          <a:xfrm>
            <a:off x="8857957" y="3791111"/>
            <a:ext cx="2953036" cy="485336"/>
          </a:xfrm>
        </p:spPr>
        <p:txBody>
          <a:bodyPr anchor="ctr"/>
          <a:lstStyle>
            <a:lvl1pPr>
              <a:spcAft>
                <a:spcPts val="0"/>
              </a:spcAft>
              <a:buNone/>
              <a:defRPr lang="en-GB" sz="1600"/>
            </a:lvl1pPr>
          </a:lstStyle>
          <a:p>
            <a:pPr lvl="0"/>
            <a:r>
              <a:rPr lang="en-GB"/>
              <a:t>Insert agenda item</a:t>
            </a:r>
            <a:endParaRPr lang="en-US"/>
          </a:p>
        </p:txBody>
      </p:sp>
      <p:sp>
        <p:nvSpPr>
          <p:cNvPr id="26" name="Text Placeholder 17">
            <a:extLst>
              <a:ext uri="{FF2B5EF4-FFF2-40B4-BE49-F238E27FC236}">
                <a16:creationId xmlns:a16="http://schemas.microsoft.com/office/drawing/2014/main" id="{36002D7D-5FC7-0C5A-B747-F6F770036659}"/>
              </a:ext>
            </a:extLst>
          </p:cNvPr>
          <p:cNvSpPr txBox="1">
            <a:spLocks noGrp="1"/>
          </p:cNvSpPr>
          <p:nvPr>
            <p:ph type="body" idx="4294967295"/>
          </p:nvPr>
        </p:nvSpPr>
        <p:spPr>
          <a:xfrm>
            <a:off x="8857957" y="4395987"/>
            <a:ext cx="2953036" cy="485336"/>
          </a:xfrm>
        </p:spPr>
        <p:txBody>
          <a:bodyPr anchor="ctr"/>
          <a:lstStyle>
            <a:lvl1pPr>
              <a:spcAft>
                <a:spcPts val="0"/>
              </a:spcAft>
              <a:buNone/>
              <a:defRPr lang="en-GB" sz="1600"/>
            </a:lvl1pPr>
          </a:lstStyle>
          <a:p>
            <a:pPr lvl="0"/>
            <a:r>
              <a:rPr lang="en-GB"/>
              <a:t>Insert agenda item</a:t>
            </a:r>
            <a:endParaRPr lang="en-US"/>
          </a:p>
        </p:txBody>
      </p:sp>
      <p:sp>
        <p:nvSpPr>
          <p:cNvPr id="27" name="Text Placeholder 17">
            <a:extLst>
              <a:ext uri="{FF2B5EF4-FFF2-40B4-BE49-F238E27FC236}">
                <a16:creationId xmlns:a16="http://schemas.microsoft.com/office/drawing/2014/main" id="{1D085ADD-4EA6-F1A8-2F9E-A404907A038A}"/>
              </a:ext>
            </a:extLst>
          </p:cNvPr>
          <p:cNvSpPr txBox="1">
            <a:spLocks noGrp="1"/>
          </p:cNvSpPr>
          <p:nvPr>
            <p:ph type="body" idx="4294967295"/>
          </p:nvPr>
        </p:nvSpPr>
        <p:spPr>
          <a:xfrm>
            <a:off x="8857957" y="5000871"/>
            <a:ext cx="2953036" cy="485336"/>
          </a:xfrm>
        </p:spPr>
        <p:txBody>
          <a:bodyPr anchor="ctr"/>
          <a:lstStyle>
            <a:lvl1pPr>
              <a:spcAft>
                <a:spcPts val="0"/>
              </a:spcAft>
              <a:buNone/>
              <a:defRPr lang="en-GB" sz="1600"/>
            </a:lvl1pPr>
          </a:lstStyle>
          <a:p>
            <a:pPr lvl="0"/>
            <a:r>
              <a:rPr lang="en-GB"/>
              <a:t>Insert agenda item</a:t>
            </a:r>
            <a:endParaRPr lang="en-US"/>
          </a:p>
        </p:txBody>
      </p:sp>
      <p:sp>
        <p:nvSpPr>
          <p:cNvPr id="28" name="Text Placeholder 17">
            <a:extLst>
              <a:ext uri="{FF2B5EF4-FFF2-40B4-BE49-F238E27FC236}">
                <a16:creationId xmlns:a16="http://schemas.microsoft.com/office/drawing/2014/main" id="{B9B87FBA-F65D-ED2B-86EE-658CABECE938}"/>
              </a:ext>
            </a:extLst>
          </p:cNvPr>
          <p:cNvSpPr txBox="1">
            <a:spLocks noGrp="1"/>
          </p:cNvSpPr>
          <p:nvPr>
            <p:ph type="body" idx="4294967295"/>
          </p:nvPr>
        </p:nvSpPr>
        <p:spPr>
          <a:xfrm>
            <a:off x="8857957" y="5605747"/>
            <a:ext cx="2953036" cy="485336"/>
          </a:xfrm>
        </p:spPr>
        <p:txBody>
          <a:bodyPr anchor="ctr"/>
          <a:lstStyle>
            <a:lvl1pPr>
              <a:spcAft>
                <a:spcPts val="0"/>
              </a:spcAft>
              <a:buNone/>
              <a:defRPr lang="en-GB" sz="1600"/>
            </a:lvl1pPr>
          </a:lstStyle>
          <a:p>
            <a:pPr lvl="0"/>
            <a:r>
              <a:rPr lang="en-GB"/>
              <a:t>Insert agenda item</a:t>
            </a:r>
            <a:endParaRPr lang="en-US"/>
          </a:p>
        </p:txBody>
      </p:sp>
      <p:sp>
        <p:nvSpPr>
          <p:cNvPr id="29" name="Text Placeholder 17">
            <a:extLst>
              <a:ext uri="{FF2B5EF4-FFF2-40B4-BE49-F238E27FC236}">
                <a16:creationId xmlns:a16="http://schemas.microsoft.com/office/drawing/2014/main" id="{E9FC5D73-4805-05A9-8F75-F5A7500DF280}"/>
              </a:ext>
            </a:extLst>
          </p:cNvPr>
          <p:cNvSpPr txBox="1">
            <a:spLocks noGrp="1"/>
          </p:cNvSpPr>
          <p:nvPr>
            <p:ph type="body" idx="4294967295"/>
          </p:nvPr>
        </p:nvSpPr>
        <p:spPr>
          <a:xfrm>
            <a:off x="8317226" y="137160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0" name="Text Placeholder 17">
            <a:extLst>
              <a:ext uri="{FF2B5EF4-FFF2-40B4-BE49-F238E27FC236}">
                <a16:creationId xmlns:a16="http://schemas.microsoft.com/office/drawing/2014/main" id="{EA4EDBEF-0EF4-1676-70B1-53ECD9924541}"/>
              </a:ext>
            </a:extLst>
          </p:cNvPr>
          <p:cNvSpPr txBox="1">
            <a:spLocks noGrp="1"/>
          </p:cNvSpPr>
          <p:nvPr>
            <p:ph type="body" idx="4294967295"/>
          </p:nvPr>
        </p:nvSpPr>
        <p:spPr>
          <a:xfrm>
            <a:off x="8317226" y="197647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1" name="Text Placeholder 17">
            <a:extLst>
              <a:ext uri="{FF2B5EF4-FFF2-40B4-BE49-F238E27FC236}">
                <a16:creationId xmlns:a16="http://schemas.microsoft.com/office/drawing/2014/main" id="{1118139E-4735-4BD9-6ADC-16C2C242BC10}"/>
              </a:ext>
            </a:extLst>
          </p:cNvPr>
          <p:cNvSpPr txBox="1">
            <a:spLocks noGrp="1"/>
          </p:cNvSpPr>
          <p:nvPr>
            <p:ph type="body" idx="4294967295"/>
          </p:nvPr>
        </p:nvSpPr>
        <p:spPr>
          <a:xfrm>
            <a:off x="8317226" y="2581360"/>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2" name="Text Placeholder 17">
            <a:extLst>
              <a:ext uri="{FF2B5EF4-FFF2-40B4-BE49-F238E27FC236}">
                <a16:creationId xmlns:a16="http://schemas.microsoft.com/office/drawing/2014/main" id="{52932800-9ADC-EBC2-A9E9-B55CB5D22D68}"/>
              </a:ext>
            </a:extLst>
          </p:cNvPr>
          <p:cNvSpPr txBox="1">
            <a:spLocks noGrp="1"/>
          </p:cNvSpPr>
          <p:nvPr>
            <p:ph type="body" idx="4294967295"/>
          </p:nvPr>
        </p:nvSpPr>
        <p:spPr>
          <a:xfrm>
            <a:off x="8317226" y="3186235"/>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3" name="Text Placeholder 17">
            <a:extLst>
              <a:ext uri="{FF2B5EF4-FFF2-40B4-BE49-F238E27FC236}">
                <a16:creationId xmlns:a16="http://schemas.microsoft.com/office/drawing/2014/main" id="{98C587B0-4512-B5A6-7D9F-213781270B3F}"/>
              </a:ext>
            </a:extLst>
          </p:cNvPr>
          <p:cNvSpPr txBox="1">
            <a:spLocks noGrp="1"/>
          </p:cNvSpPr>
          <p:nvPr>
            <p:ph type="body" idx="4294967295"/>
          </p:nvPr>
        </p:nvSpPr>
        <p:spPr>
          <a:xfrm>
            <a:off x="8317226" y="379111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4" name="Text Placeholder 17">
            <a:extLst>
              <a:ext uri="{FF2B5EF4-FFF2-40B4-BE49-F238E27FC236}">
                <a16:creationId xmlns:a16="http://schemas.microsoft.com/office/drawing/2014/main" id="{29B3B63F-4384-4702-AD25-E764E7F06B41}"/>
              </a:ext>
            </a:extLst>
          </p:cNvPr>
          <p:cNvSpPr txBox="1">
            <a:spLocks noGrp="1"/>
          </p:cNvSpPr>
          <p:nvPr>
            <p:ph type="body" idx="4294967295"/>
          </p:nvPr>
        </p:nvSpPr>
        <p:spPr>
          <a:xfrm>
            <a:off x="8317226" y="439598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5" name="Text Placeholder 17">
            <a:extLst>
              <a:ext uri="{FF2B5EF4-FFF2-40B4-BE49-F238E27FC236}">
                <a16:creationId xmlns:a16="http://schemas.microsoft.com/office/drawing/2014/main" id="{2602C8C3-D22A-89A0-1298-A53FFBA58021}"/>
              </a:ext>
            </a:extLst>
          </p:cNvPr>
          <p:cNvSpPr txBox="1">
            <a:spLocks noGrp="1"/>
          </p:cNvSpPr>
          <p:nvPr>
            <p:ph type="body" idx="4294967295"/>
          </p:nvPr>
        </p:nvSpPr>
        <p:spPr>
          <a:xfrm>
            <a:off x="8317226" y="5000871"/>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6" name="Text Placeholder 17">
            <a:extLst>
              <a:ext uri="{FF2B5EF4-FFF2-40B4-BE49-F238E27FC236}">
                <a16:creationId xmlns:a16="http://schemas.microsoft.com/office/drawing/2014/main" id="{AAF11A4A-758E-F37B-390E-580F125D798A}"/>
              </a:ext>
            </a:extLst>
          </p:cNvPr>
          <p:cNvSpPr txBox="1">
            <a:spLocks noGrp="1"/>
          </p:cNvSpPr>
          <p:nvPr>
            <p:ph type="body" idx="4294967295"/>
          </p:nvPr>
        </p:nvSpPr>
        <p:spPr>
          <a:xfrm>
            <a:off x="8317226" y="5605747"/>
            <a:ext cx="405124" cy="485336"/>
          </a:xfrm>
        </p:spPr>
        <p:txBody>
          <a:bodyPr anchor="ctr" anchorCtr="1"/>
          <a:lstStyle>
            <a:lvl1pPr marL="0" indent="0" algn="ctr">
              <a:spcAft>
                <a:spcPts val="0"/>
              </a:spcAft>
              <a:buNone/>
              <a:defRPr lang="en-GB" sz="1800" b="1">
                <a:solidFill>
                  <a:srgbClr val="A100FF"/>
                </a:solidFill>
              </a:defRPr>
            </a:lvl1pPr>
          </a:lstStyle>
          <a:p>
            <a:pPr lvl="0"/>
            <a:r>
              <a:rPr lang="en-GB"/>
              <a:t>##</a:t>
            </a:r>
            <a:endParaRPr lang="en-US"/>
          </a:p>
        </p:txBody>
      </p:sp>
      <p:sp>
        <p:nvSpPr>
          <p:cNvPr id="37" name="Slide Number Placeholder 7">
            <a:extLst>
              <a:ext uri="{FF2B5EF4-FFF2-40B4-BE49-F238E27FC236}">
                <a16:creationId xmlns:a16="http://schemas.microsoft.com/office/drawing/2014/main" id="{59337317-0513-BC64-7F9C-18C4DF010B28}"/>
              </a:ext>
            </a:extLst>
          </p:cNvPr>
          <p:cNvSpPr txBox="1">
            <a:spLocks noGrp="1"/>
          </p:cNvSpPr>
          <p:nvPr>
            <p:ph type="sldNum" sz="quarter" idx="8"/>
          </p:nvPr>
        </p:nvSpPr>
        <p:spPr/>
        <p:txBody>
          <a:bodyPr/>
          <a:lstStyle>
            <a:lvl1pPr>
              <a:defRPr/>
            </a:lvl1pPr>
          </a:lstStyle>
          <a:p>
            <a:pPr lvl="0"/>
            <a:fld id="{13170F8F-EEC5-4B4E-9BC4-8A5A448CA249}" type="slidenum">
              <a:t>‹#›</a:t>
            </a:fld>
            <a:endParaRPr lang="en-US"/>
          </a:p>
        </p:txBody>
      </p:sp>
    </p:spTree>
    <p:extLst>
      <p:ext uri="{BB962C8B-B14F-4D97-AF65-F5344CB8AC3E}">
        <p14:creationId xmlns:p14="http://schemas.microsoft.com/office/powerpoint/2010/main" val="829248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Long Headlin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67BA-4807-9494-38B5-1A848EC0A3A6}"/>
              </a:ext>
            </a:extLst>
          </p:cNvPr>
          <p:cNvSpPr txBox="1">
            <a:spLocks noGrp="1"/>
          </p:cNvSpPr>
          <p:nvPr>
            <p:ph type="title"/>
          </p:nvPr>
        </p:nvSpPr>
        <p:spPr/>
        <p:txBody>
          <a:bodyPr/>
          <a:lstStyle>
            <a:lvl1pPr>
              <a:defRPr lang="en-GB"/>
            </a:lvl1pPr>
          </a:lstStyle>
          <a:p>
            <a:pPr lvl="0"/>
            <a:r>
              <a:rPr lang="en-GB"/>
              <a:t>Place headline here (36pt, min 30pt)</a:t>
            </a:r>
            <a:endParaRPr lang="en-US"/>
          </a:p>
        </p:txBody>
      </p:sp>
      <p:sp>
        <p:nvSpPr>
          <p:cNvPr id="3" name="Content Placeholder 7">
            <a:extLst>
              <a:ext uri="{FF2B5EF4-FFF2-40B4-BE49-F238E27FC236}">
                <a16:creationId xmlns:a16="http://schemas.microsoft.com/office/drawing/2014/main" id="{2CEDE291-152F-5F05-7E72-BA831B1DC636}"/>
              </a:ext>
            </a:extLst>
          </p:cNvPr>
          <p:cNvSpPr txBox="1">
            <a:spLocks noGrp="1"/>
          </p:cNvSpPr>
          <p:nvPr>
            <p:ph idx="4294967295"/>
          </p:nvPr>
        </p:nvSpPr>
        <p:spPr>
          <a:xfrm>
            <a:off x="381003" y="1371600"/>
            <a:ext cx="11430000" cy="4940302"/>
          </a:xfrm>
        </p:spPr>
        <p:txBody>
          <a:bodyPr/>
          <a:lstStyle>
            <a:lvl1pPr>
              <a:defRPr/>
            </a:lvl1pPr>
            <a:lvl2pPr>
              <a:defRPr/>
            </a:lvl2pPr>
            <a:lvl3pPr>
              <a:defRPr/>
            </a:lvl3pPr>
            <a:lvl4pPr>
              <a:defRPr/>
            </a:lvl4pPr>
            <a:lvl5pPr>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91A7741E-39F4-3C9E-F2C6-657D9716E8E0}"/>
              </a:ext>
            </a:extLst>
          </p:cNvPr>
          <p:cNvSpPr txBox="1">
            <a:spLocks noGrp="1"/>
          </p:cNvSpPr>
          <p:nvPr>
            <p:ph type="sldNum" sz="quarter" idx="8"/>
          </p:nvPr>
        </p:nvSpPr>
        <p:spPr/>
        <p:txBody>
          <a:bodyPr/>
          <a:lstStyle>
            <a:lvl1pPr>
              <a:defRPr/>
            </a:lvl1pPr>
          </a:lstStyle>
          <a:p>
            <a:pPr lvl="0"/>
            <a:fld id="{04054E03-5172-4C37-8A92-F3C534834FAF}" type="slidenum">
              <a:t>‹#›</a:t>
            </a:fld>
            <a:endParaRPr lang="en-US"/>
          </a:p>
        </p:txBody>
      </p:sp>
    </p:spTree>
    <p:extLst>
      <p:ext uri="{BB962C8B-B14F-4D97-AF65-F5344CB8AC3E}">
        <p14:creationId xmlns:p14="http://schemas.microsoft.com/office/powerpoint/2010/main" val="35298942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Long Headline and 1 Column Dark">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F942-F937-C1C3-6890-AA6C00130D27}"/>
              </a:ext>
            </a:extLst>
          </p:cNvPr>
          <p:cNvSpPr txBox="1">
            <a:spLocks noGrp="1"/>
          </p:cNvSpPr>
          <p:nvPr>
            <p:ph type="title"/>
          </p:nvPr>
        </p:nvSpPr>
        <p:spPr/>
        <p:txBody>
          <a:bodyPr/>
          <a:lstStyle>
            <a:lvl1pPr>
              <a:defRPr lang="en-GB">
                <a:solidFill>
                  <a:srgbClr val="FFFFFF"/>
                </a:solidFill>
              </a:defRPr>
            </a:lvl1pPr>
          </a:lstStyle>
          <a:p>
            <a:pPr lvl="0"/>
            <a:r>
              <a:rPr lang="en-GB"/>
              <a:t>Place headline here (36pt, min 30pt)</a:t>
            </a:r>
            <a:endParaRPr lang="en-US"/>
          </a:p>
        </p:txBody>
      </p:sp>
      <p:sp>
        <p:nvSpPr>
          <p:cNvPr id="3" name="Content Placeholder 7">
            <a:extLst>
              <a:ext uri="{FF2B5EF4-FFF2-40B4-BE49-F238E27FC236}">
                <a16:creationId xmlns:a16="http://schemas.microsoft.com/office/drawing/2014/main" id="{A4B6A41B-91F6-24FA-7239-AFDEAEF58FB6}"/>
              </a:ext>
            </a:extLst>
          </p:cNvPr>
          <p:cNvSpPr txBox="1">
            <a:spLocks noGrp="1"/>
          </p:cNvSpPr>
          <p:nvPr>
            <p:ph idx="4294967295"/>
          </p:nvPr>
        </p:nvSpPr>
        <p:spPr>
          <a:xfrm>
            <a:off x="381003" y="1371600"/>
            <a:ext cx="11430000" cy="494030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GTS_WH" descr="Accenture Greater Than symbol in white">
            <a:extLst>
              <a:ext uri="{FF2B5EF4-FFF2-40B4-BE49-F238E27FC236}">
                <a16:creationId xmlns:a16="http://schemas.microsoft.com/office/drawing/2014/main" id="{186B8904-1680-8E83-EA23-729346227306}"/>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1">
            <a:extLst>
              <a:ext uri="{FF2B5EF4-FFF2-40B4-BE49-F238E27FC236}">
                <a16:creationId xmlns:a16="http://schemas.microsoft.com/office/drawing/2014/main" id="{41B43CEA-8732-6E93-1BA3-5DDD6FE152B3}"/>
              </a:ext>
            </a:extLst>
          </p:cNvPr>
          <p:cNvSpPr txBox="1">
            <a:spLocks noGrp="1"/>
          </p:cNvSpPr>
          <p:nvPr>
            <p:ph type="sldNum" sz="quarter" idx="8"/>
          </p:nvPr>
        </p:nvSpPr>
        <p:spPr/>
        <p:txBody>
          <a:bodyPr/>
          <a:lstStyle>
            <a:lvl1pPr>
              <a:defRPr>
                <a:solidFill>
                  <a:srgbClr val="FFFFFF"/>
                </a:solidFill>
              </a:defRPr>
            </a:lvl1pPr>
          </a:lstStyle>
          <a:p>
            <a:pPr lvl="0"/>
            <a:fld id="{213FE938-5778-4DF5-847C-B1A97E684356}" type="slidenum">
              <a:t>‹#›</a:t>
            </a:fld>
            <a:endParaRPr lang="en-US"/>
          </a:p>
        </p:txBody>
      </p:sp>
      <p:sp>
        <p:nvSpPr>
          <p:cNvPr id="6" name="Footer Placeholder 3">
            <a:extLst>
              <a:ext uri="{FF2B5EF4-FFF2-40B4-BE49-F238E27FC236}">
                <a16:creationId xmlns:a16="http://schemas.microsoft.com/office/drawing/2014/main" id="{8FAE2DE0-E697-77B4-1CB0-DE1E096CA908}"/>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2">
            <a:extLst>
              <a:ext uri="{FF2B5EF4-FFF2-40B4-BE49-F238E27FC236}">
                <a16:creationId xmlns:a16="http://schemas.microsoft.com/office/drawing/2014/main" id="{D92EDC51-F8ED-5C3B-D593-666BCA0C6FC2}"/>
              </a:ext>
            </a:extLst>
          </p:cNvPr>
          <p:cNvGrpSpPr/>
          <p:nvPr/>
        </p:nvGrpSpPr>
        <p:grpSpPr>
          <a:xfrm>
            <a:off x="619853" y="6444636"/>
            <a:ext cx="418657" cy="327492"/>
            <a:chOff x="619853" y="6444636"/>
            <a:chExt cx="418657" cy="327492"/>
          </a:xfrm>
        </p:grpSpPr>
        <p:pic>
          <p:nvPicPr>
            <p:cNvPr id="8" name="Picture 5" descr="A black background with a black square&#10;&#10;Description automatically generated with medium confidence">
              <a:extLst>
                <a:ext uri="{FF2B5EF4-FFF2-40B4-BE49-F238E27FC236}">
                  <a16:creationId xmlns:a16="http://schemas.microsoft.com/office/drawing/2014/main" id="{2927038E-8CE1-88BA-B093-85BA9A50508C}"/>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9" name="TextBox 6">
              <a:extLst>
                <a:ext uri="{FF2B5EF4-FFF2-40B4-BE49-F238E27FC236}">
                  <a16:creationId xmlns:a16="http://schemas.microsoft.com/office/drawing/2014/main" id="{A3DB2929-F76E-7244-A85C-E1AF7361D67A}"/>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3289658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ght | 50/50 Text &amp; Chart">
    <p:spTree>
      <p:nvGrpSpPr>
        <p:cNvPr id="1" name=""/>
        <p:cNvGrpSpPr/>
        <p:nvPr/>
      </p:nvGrpSpPr>
      <p:grpSpPr>
        <a:xfrm>
          <a:off x="0" y="0"/>
          <a:ext cx="0" cy="0"/>
          <a:chOff x="0" y="0"/>
          <a:chExt cx="0" cy="0"/>
        </a:xfrm>
      </p:grpSpPr>
      <p:sp>
        <p:nvSpPr>
          <p:cNvPr id="2" name="Tijdelijke aanduiding voor grafiek 17">
            <a:extLst>
              <a:ext uri="{FF2B5EF4-FFF2-40B4-BE49-F238E27FC236}">
                <a16:creationId xmlns:a16="http://schemas.microsoft.com/office/drawing/2014/main" id="{BAC6E0A8-3EEE-B12A-07EC-9E361C50F1D5}"/>
              </a:ext>
            </a:extLst>
          </p:cNvPr>
          <p:cNvSpPr txBox="1">
            <a:spLocks noGrp="1"/>
          </p:cNvSpPr>
          <p:nvPr>
            <p:ph type="chart" idx="4294967295"/>
          </p:nvPr>
        </p:nvSpPr>
        <p:spPr>
          <a:xfrm>
            <a:off x="6096003" y="108283"/>
            <a:ext cx="5983705" cy="6629400"/>
          </a:xfrm>
          <a:solidFill>
            <a:srgbClr val="F2F2F2"/>
          </a:solidFill>
        </p:spPr>
        <p:txBody>
          <a:bodyPr tIns="1439997" anchorCtr="1"/>
          <a:lstStyle>
            <a:lvl1pPr algn="ctr">
              <a:defRPr>
                <a:solidFill>
                  <a:srgbClr val="14558F"/>
                </a:solidFill>
              </a:defRPr>
            </a:lvl1pPr>
          </a:lstStyle>
          <a:p>
            <a:pPr lvl="0"/>
            <a:r>
              <a:rPr lang="en-US"/>
              <a:t>Click on the pictogram below</a:t>
            </a:r>
            <a:br>
              <a:rPr lang="en-US"/>
            </a:br>
            <a:r>
              <a:rPr lang="en-US"/>
              <a:t>to insert a chart</a:t>
            </a:r>
          </a:p>
        </p:txBody>
      </p:sp>
      <p:grpSp>
        <p:nvGrpSpPr>
          <p:cNvPr id="3" name="GRID">
            <a:extLst>
              <a:ext uri="{FF2B5EF4-FFF2-40B4-BE49-F238E27FC236}">
                <a16:creationId xmlns:a16="http://schemas.microsoft.com/office/drawing/2014/main" id="{C9B356A8-C7B0-DE67-91F5-EB9F8CCE9773}"/>
              </a:ext>
            </a:extLst>
          </p:cNvPr>
          <p:cNvGrpSpPr/>
          <p:nvPr/>
        </p:nvGrpSpPr>
        <p:grpSpPr>
          <a:xfrm>
            <a:off x="91851" y="108283"/>
            <a:ext cx="11987848" cy="6641433"/>
            <a:chOff x="91851" y="108283"/>
            <a:chExt cx="11987848" cy="6641433"/>
          </a:xfrm>
        </p:grpSpPr>
        <p:sp>
          <p:nvSpPr>
            <p:cNvPr id="4" name="Rechthoek 241" hidden="1">
              <a:extLst>
                <a:ext uri="{FF2B5EF4-FFF2-40B4-BE49-F238E27FC236}">
                  <a16:creationId xmlns:a16="http://schemas.microsoft.com/office/drawing/2014/main" id="{F2AA413D-5024-04CF-5D70-C3CF92B7A71B}"/>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242" hidden="1">
              <a:extLst>
                <a:ext uri="{FF2B5EF4-FFF2-40B4-BE49-F238E27FC236}">
                  <a16:creationId xmlns:a16="http://schemas.microsoft.com/office/drawing/2014/main" id="{9FE0FEC5-A1FC-B81F-ECAE-ED2AB76C7C4A}"/>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243" hidden="1">
              <a:extLst>
                <a:ext uri="{FF2B5EF4-FFF2-40B4-BE49-F238E27FC236}">
                  <a16:creationId xmlns:a16="http://schemas.microsoft.com/office/drawing/2014/main" id="{4731F412-3282-E149-C38C-149F39BC35B2}"/>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244" hidden="1">
              <a:extLst>
                <a:ext uri="{FF2B5EF4-FFF2-40B4-BE49-F238E27FC236}">
                  <a16:creationId xmlns:a16="http://schemas.microsoft.com/office/drawing/2014/main" id="{7039A6BA-CB96-7E42-03F7-08808FF66FC2}"/>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245" hidden="1">
              <a:extLst>
                <a:ext uri="{FF2B5EF4-FFF2-40B4-BE49-F238E27FC236}">
                  <a16:creationId xmlns:a16="http://schemas.microsoft.com/office/drawing/2014/main" id="{8C8F1038-C511-FC5E-3098-AA8EEA7BABD8}"/>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246" hidden="1">
              <a:extLst>
                <a:ext uri="{FF2B5EF4-FFF2-40B4-BE49-F238E27FC236}">
                  <a16:creationId xmlns:a16="http://schemas.microsoft.com/office/drawing/2014/main" id="{33E59DB3-03F3-9DD2-FB27-552CC7138FA3}"/>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247" hidden="1">
              <a:extLst>
                <a:ext uri="{FF2B5EF4-FFF2-40B4-BE49-F238E27FC236}">
                  <a16:creationId xmlns:a16="http://schemas.microsoft.com/office/drawing/2014/main" id="{CD1A193D-D400-9B3A-F14E-6E0999AA06CE}"/>
                </a:ext>
              </a:extLst>
            </p:cNvPr>
            <p:cNvSpPr/>
            <p:nvPr/>
          </p:nvSpPr>
          <p:spPr>
            <a:xfrm>
              <a:off x="91851" y="2114202"/>
              <a:ext cx="11987848" cy="376330"/>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248" hidden="1">
              <a:extLst>
                <a:ext uri="{FF2B5EF4-FFF2-40B4-BE49-F238E27FC236}">
                  <a16:creationId xmlns:a16="http://schemas.microsoft.com/office/drawing/2014/main" id="{B4224940-66D4-2F14-A4F6-59885556338B}"/>
                </a:ext>
              </a:extLst>
            </p:cNvPr>
            <p:cNvSpPr/>
            <p:nvPr/>
          </p:nvSpPr>
          <p:spPr>
            <a:xfrm rot="5400013">
              <a:off x="1452652"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ext Placeholder 4">
            <a:extLst>
              <a:ext uri="{FF2B5EF4-FFF2-40B4-BE49-F238E27FC236}">
                <a16:creationId xmlns:a16="http://schemas.microsoft.com/office/drawing/2014/main" id="{3EEA4F03-7890-5F51-7BCE-C0CAC3C83CAF}"/>
              </a:ext>
            </a:extLst>
          </p:cNvPr>
          <p:cNvSpPr txBox="1">
            <a:spLocks noGrp="1"/>
          </p:cNvSpPr>
          <p:nvPr>
            <p:ph idx="4294967295"/>
          </p:nvPr>
        </p:nvSpPr>
        <p:spPr>
          <a:xfrm>
            <a:off x="685800" y="1142113"/>
            <a:ext cx="4724403" cy="480092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6">
            <a:extLst>
              <a:ext uri="{FF2B5EF4-FFF2-40B4-BE49-F238E27FC236}">
                <a16:creationId xmlns:a16="http://schemas.microsoft.com/office/drawing/2014/main" id="{DA3D0316-EDE2-0D20-5098-1EDF66C47E05}"/>
              </a:ext>
            </a:extLst>
          </p:cNvPr>
          <p:cNvSpPr txBox="1">
            <a:spLocks noGrp="1"/>
          </p:cNvSpPr>
          <p:nvPr>
            <p:ph type="title"/>
          </p:nvPr>
        </p:nvSpPr>
        <p:spPr>
          <a:xfrm>
            <a:off x="685800" y="484485"/>
            <a:ext cx="4724403" cy="288977"/>
          </a:xfrm>
        </p:spPr>
        <p:txBody>
          <a:bodyPr/>
          <a:lstStyle>
            <a:lvl1pPr>
              <a:defRPr/>
            </a:lvl1pPr>
          </a:lstStyle>
          <a:p>
            <a:pPr lvl="0"/>
            <a:r>
              <a:rPr lang="en-US"/>
              <a:t>Click to edit Master title style</a:t>
            </a:r>
          </a:p>
        </p:txBody>
      </p:sp>
      <p:sp>
        <p:nvSpPr>
          <p:cNvPr id="14" name="Tijdelijke aanduiding voor voettekst 4">
            <a:extLst>
              <a:ext uri="{FF2B5EF4-FFF2-40B4-BE49-F238E27FC236}">
                <a16:creationId xmlns:a16="http://schemas.microsoft.com/office/drawing/2014/main" id="{DE559E7E-ECFC-EED4-E42F-96A81AB220C6}"/>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5" name="Slide Number Placeholder 4">
            <a:extLst>
              <a:ext uri="{FF2B5EF4-FFF2-40B4-BE49-F238E27FC236}">
                <a16:creationId xmlns:a16="http://schemas.microsoft.com/office/drawing/2014/main" id="{2F2E348F-A96B-D58C-AB12-CFBE142251D0}"/>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F98CE2CD-5578-429E-BCED-C572EE2347C7}" type="slidenum">
              <a:t>‹#›</a:t>
            </a:fld>
            <a:endParaRPr lang="en-US"/>
          </a:p>
        </p:txBody>
      </p:sp>
      <p:sp>
        <p:nvSpPr>
          <p:cNvPr id="16" name="Tijdelijke aanduiding voor voettekst 4">
            <a:extLst>
              <a:ext uri="{FF2B5EF4-FFF2-40B4-BE49-F238E27FC236}">
                <a16:creationId xmlns:a16="http://schemas.microsoft.com/office/drawing/2014/main" id="{429B7166-7010-BEE0-1A50-78F1D25686CC}"/>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849779177"/>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Long Headline 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4B65-7B4C-D2AC-D02E-1918565D52A5}"/>
              </a:ext>
            </a:extLst>
          </p:cNvPr>
          <p:cNvSpPr txBox="1">
            <a:spLocks noGrp="1"/>
          </p:cNvSpPr>
          <p:nvPr>
            <p:ph type="title"/>
          </p:nvPr>
        </p:nvSpPr>
        <p:spPr>
          <a:xfrm>
            <a:off x="381003" y="381003"/>
            <a:ext cx="11430000" cy="800100"/>
          </a:xfrm>
        </p:spPr>
        <p:txBody>
          <a:bodyPr/>
          <a:lstStyle>
            <a:lvl1pPr>
              <a:defRPr lang="en-GB"/>
            </a:lvl1pPr>
          </a:lstStyle>
          <a:p>
            <a:pPr lvl="0"/>
            <a:r>
              <a:rPr lang="en-GB"/>
              <a:t>Place headline here (36pt, min 30pt)</a:t>
            </a:r>
            <a:endParaRPr lang="en-US"/>
          </a:p>
        </p:txBody>
      </p:sp>
      <p:sp>
        <p:nvSpPr>
          <p:cNvPr id="3" name="Content Placeholder 7">
            <a:extLst>
              <a:ext uri="{FF2B5EF4-FFF2-40B4-BE49-F238E27FC236}">
                <a16:creationId xmlns:a16="http://schemas.microsoft.com/office/drawing/2014/main" id="{256AA357-A1EF-2550-262D-24DA5F215F47}"/>
              </a:ext>
            </a:extLst>
          </p:cNvPr>
          <p:cNvSpPr txBox="1">
            <a:spLocks noGrp="1"/>
          </p:cNvSpPr>
          <p:nvPr>
            <p:ph idx="4294967295"/>
          </p:nvPr>
        </p:nvSpPr>
        <p:spPr>
          <a:xfrm>
            <a:off x="381003" y="1949189"/>
            <a:ext cx="11430000" cy="4362702"/>
          </a:xfrm>
        </p:spPr>
        <p:txBody>
          <a:bodyPr/>
          <a:lstStyle>
            <a:lvl1pPr>
              <a:defRPr/>
            </a:lvl1pPr>
            <a:lvl2pPr>
              <a:defRPr/>
            </a:lvl2pPr>
            <a:lvl3pPr>
              <a:defRPr/>
            </a:lvl3pPr>
            <a:lvl4pPr>
              <a:defRPr/>
            </a:lvl4pPr>
            <a:lvl5pPr>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A17A9-9F1F-2996-A584-C3EEFD256425}"/>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5" name="Slide Number Placeholder 2">
            <a:extLst>
              <a:ext uri="{FF2B5EF4-FFF2-40B4-BE49-F238E27FC236}">
                <a16:creationId xmlns:a16="http://schemas.microsoft.com/office/drawing/2014/main" id="{31F7B954-9C36-99AB-A204-3A472E1329B7}"/>
              </a:ext>
            </a:extLst>
          </p:cNvPr>
          <p:cNvSpPr txBox="1">
            <a:spLocks noGrp="1"/>
          </p:cNvSpPr>
          <p:nvPr>
            <p:ph type="sldNum" sz="quarter" idx="8"/>
          </p:nvPr>
        </p:nvSpPr>
        <p:spPr/>
        <p:txBody>
          <a:bodyPr/>
          <a:lstStyle>
            <a:lvl1pPr>
              <a:defRPr/>
            </a:lvl1pPr>
          </a:lstStyle>
          <a:p>
            <a:pPr lvl="0"/>
            <a:fld id="{25B67F2B-1E97-416B-9BC7-2F68FE43E404}" type="slidenum">
              <a:t>‹#›</a:t>
            </a:fld>
            <a:endParaRPr lang="en-US"/>
          </a:p>
        </p:txBody>
      </p:sp>
    </p:spTree>
    <p:extLst>
      <p:ext uri="{BB962C8B-B14F-4D97-AF65-F5344CB8AC3E}">
        <p14:creationId xmlns:p14="http://schemas.microsoft.com/office/powerpoint/2010/main" val="37902074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olumns 2 Headline + GT Sectra">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DDB96F6-9A17-284C-28FE-B7D514E0F26D}"/>
              </a:ext>
            </a:extLst>
          </p:cNvPr>
          <p:cNvSpPr txBox="1">
            <a:spLocks noGrp="1"/>
          </p:cNvSpPr>
          <p:nvPr>
            <p:ph type="body" idx="4294967295"/>
          </p:nvPr>
        </p:nvSpPr>
        <p:spPr>
          <a:xfrm>
            <a:off x="680715" y="3004453"/>
            <a:ext cx="5224781" cy="2865994"/>
          </a:xfrm>
        </p:spPr>
        <p:txBody>
          <a:bodyPr/>
          <a:lstStyle>
            <a:lvl1pPr marL="0" indent="0">
              <a:lnSpc>
                <a:spcPct val="90000"/>
              </a:lnSpc>
              <a:buNone/>
              <a:defRPr sz="2400">
                <a:solidFill>
                  <a:srgbClr val="A100FF"/>
                </a:solidFill>
                <a:latin typeface="GT Sectra Fine Rg" pitchFamily="50"/>
              </a:defRPr>
            </a:lvl1pPr>
            <a:lvl2pPr marL="228600">
              <a:buChar char="•"/>
              <a:defRPr sz="1800"/>
            </a:lvl2pPr>
            <a:lvl3pPr marL="457200">
              <a:buChar char="–"/>
              <a:defRPr sz="1800"/>
            </a:lvl3pPr>
            <a:lvl4pPr marL="685800">
              <a:buChar char="•"/>
              <a:defRPr sz="1600"/>
            </a:lvl4pPr>
            <a:lvl5pPr marL="914400">
              <a:buChar char="–"/>
              <a:defRPr sz="1600"/>
            </a:lvl5pPr>
          </a:lstStyle>
          <a:p>
            <a:pPr lvl="0"/>
            <a:r>
              <a:rPr lang="en-US"/>
              <a:t>Place sub-headline here in GT Sectra Fine Rg,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3" name="Content Placeholder 7">
            <a:extLst>
              <a:ext uri="{FF2B5EF4-FFF2-40B4-BE49-F238E27FC236}">
                <a16:creationId xmlns:a16="http://schemas.microsoft.com/office/drawing/2014/main" id="{61B11A11-38FE-123E-31E0-36AAEF2A32CD}"/>
              </a:ext>
            </a:extLst>
          </p:cNvPr>
          <p:cNvSpPr txBox="1">
            <a:spLocks noGrp="1"/>
          </p:cNvSpPr>
          <p:nvPr>
            <p:ph idx="4294967295"/>
          </p:nvPr>
        </p:nvSpPr>
        <p:spPr>
          <a:xfrm>
            <a:off x="6286500" y="1371600"/>
            <a:ext cx="5224781" cy="4502423"/>
          </a:xfrm>
        </p:spPr>
        <p:txBody>
          <a:bodyPr/>
          <a:lstStyle>
            <a:lvl1pPr>
              <a:defRPr/>
            </a:lvl1pPr>
            <a:lvl2pPr>
              <a:defRPr/>
            </a:lvl2pPr>
            <a:lvl3pPr>
              <a:defRPr/>
            </a:lvl3pPr>
            <a:lvl4pPr>
              <a:defRPr/>
            </a:lvl4pPr>
            <a:lvl5pPr>
              <a:defRPr/>
            </a:lvl5pPr>
          </a:lstStyle>
          <a:p>
            <a:pPr lvl="0"/>
            <a:r>
              <a:rPr lang="en-US"/>
              <a:t>Place text here 20pt</a:t>
            </a:r>
          </a:p>
          <a:p>
            <a:pPr lvl="1"/>
            <a:r>
              <a:rPr lang="en-US"/>
              <a:t>Second level 20pt</a:t>
            </a:r>
          </a:p>
          <a:p>
            <a:pPr lvl="2"/>
            <a:r>
              <a:rPr lang="en-US"/>
              <a:t>Third level 20pt</a:t>
            </a:r>
          </a:p>
          <a:p>
            <a:pPr lvl="3"/>
            <a:r>
              <a:rPr lang="en-US"/>
              <a:t>Fourth level 18pt</a:t>
            </a:r>
          </a:p>
          <a:p>
            <a:pPr lvl="4"/>
            <a:r>
              <a:rPr lang="en-US"/>
              <a:t>Fifth level 18pt</a:t>
            </a:r>
          </a:p>
        </p:txBody>
      </p:sp>
      <p:sp>
        <p:nvSpPr>
          <p:cNvPr id="4" name="Title 1">
            <a:extLst>
              <a:ext uri="{FF2B5EF4-FFF2-40B4-BE49-F238E27FC236}">
                <a16:creationId xmlns:a16="http://schemas.microsoft.com/office/drawing/2014/main" id="{5B5FC36E-AD8A-B126-F92D-CA456B96EAD4}"/>
              </a:ext>
            </a:extLst>
          </p:cNvPr>
          <p:cNvSpPr txBox="1">
            <a:spLocks noGrp="1"/>
          </p:cNvSpPr>
          <p:nvPr>
            <p:ph type="title"/>
          </p:nvPr>
        </p:nvSpPr>
        <p:spPr>
          <a:xfrm>
            <a:off x="680725" y="1371600"/>
            <a:ext cx="5224781" cy="1632853"/>
          </a:xfrm>
        </p:spPr>
        <p:txBody>
          <a:bodyPr/>
          <a:lstStyle>
            <a:lvl1pPr>
              <a:lnSpc>
                <a:spcPct val="100000"/>
              </a:lnSpc>
              <a:defRPr lang="en-GB"/>
            </a:lvl1pPr>
          </a:lstStyle>
          <a:p>
            <a:pPr lvl="0"/>
            <a:r>
              <a:rPr lang="en-GB"/>
              <a:t>Place headline here (36pt, min 30pt)</a:t>
            </a:r>
            <a:endParaRPr lang="en-US"/>
          </a:p>
        </p:txBody>
      </p:sp>
      <p:sp>
        <p:nvSpPr>
          <p:cNvPr id="5" name="Text Placeholder 14">
            <a:extLst>
              <a:ext uri="{FF2B5EF4-FFF2-40B4-BE49-F238E27FC236}">
                <a16:creationId xmlns:a16="http://schemas.microsoft.com/office/drawing/2014/main" id="{54180539-EDF8-AA2D-A925-E50458611ADB}"/>
              </a:ext>
            </a:extLst>
          </p:cNvPr>
          <p:cNvSpPr txBox="1">
            <a:spLocks noGrp="1"/>
          </p:cNvSpPr>
          <p:nvPr>
            <p:ph type="body" idx="4294967295"/>
          </p:nvPr>
        </p:nvSpPr>
        <p:spPr>
          <a:xfrm>
            <a:off x="680715" y="874340"/>
            <a:ext cx="5224781" cy="226423"/>
          </a:xfrm>
        </p:spPr>
        <p:txBody>
          <a:bodyPr/>
          <a:lstStyle>
            <a:lvl1pPr marL="0" indent="0">
              <a:lnSpc>
                <a:spcPct val="90000"/>
              </a:lnSpc>
              <a:buNone/>
              <a:defRPr sz="1800">
                <a:solidFill>
                  <a:srgbClr val="A100FF"/>
                </a:solidFill>
                <a:latin typeface="GT Sectra Fine Rg" pitchFamily="50"/>
              </a:defRPr>
            </a:lvl1pPr>
          </a:lstStyle>
          <a:p>
            <a:pPr lvl="0"/>
            <a:r>
              <a:rPr lang="en-US"/>
              <a:t>Subheader</a:t>
            </a:r>
          </a:p>
        </p:txBody>
      </p:sp>
      <p:sp>
        <p:nvSpPr>
          <p:cNvPr id="6" name="Slide Number Placeholder 2">
            <a:extLst>
              <a:ext uri="{FF2B5EF4-FFF2-40B4-BE49-F238E27FC236}">
                <a16:creationId xmlns:a16="http://schemas.microsoft.com/office/drawing/2014/main" id="{74ED6CE8-20E5-8BE2-AC01-75DDFCDD0161}"/>
              </a:ext>
            </a:extLst>
          </p:cNvPr>
          <p:cNvSpPr txBox="1">
            <a:spLocks noGrp="1"/>
          </p:cNvSpPr>
          <p:nvPr>
            <p:ph type="sldNum" sz="quarter" idx="8"/>
          </p:nvPr>
        </p:nvSpPr>
        <p:spPr/>
        <p:txBody>
          <a:bodyPr/>
          <a:lstStyle>
            <a:lvl1pPr>
              <a:defRPr/>
            </a:lvl1pPr>
          </a:lstStyle>
          <a:p>
            <a:pPr lvl="0"/>
            <a:fld id="{F179E1EA-CB73-425A-B312-675394A44092}" type="slidenum">
              <a:t>‹#›</a:t>
            </a:fld>
            <a:endParaRPr lang="en-US"/>
          </a:p>
        </p:txBody>
      </p:sp>
    </p:spTree>
    <p:extLst>
      <p:ext uri="{BB962C8B-B14F-4D97-AF65-F5344CB8AC3E}">
        <p14:creationId xmlns:p14="http://schemas.microsoft.com/office/powerpoint/2010/main" val="92076352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ong Headlin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CEB3-1472-B2EF-8218-07C5D0FEA6DD}"/>
              </a:ext>
            </a:extLst>
          </p:cNvPr>
          <p:cNvSpPr txBox="1">
            <a:spLocks noGrp="1"/>
          </p:cNvSpPr>
          <p:nvPr>
            <p:ph type="title"/>
          </p:nvPr>
        </p:nvSpPr>
        <p:spPr>
          <a:xfrm>
            <a:off x="381003" y="381003"/>
            <a:ext cx="11430000" cy="987552"/>
          </a:xfrm>
        </p:spPr>
        <p:txBody>
          <a:bodyPr/>
          <a:lstStyle>
            <a:lvl1pPr>
              <a:defRPr lang="en-GB"/>
            </a:lvl1pPr>
          </a:lstStyle>
          <a:p>
            <a:pPr lvl="0"/>
            <a:r>
              <a:rPr lang="en-GB"/>
              <a:t>Place headline here (36pt, min 30pt)</a:t>
            </a:r>
            <a:endParaRPr lang="en-US"/>
          </a:p>
        </p:txBody>
      </p:sp>
      <p:sp>
        <p:nvSpPr>
          <p:cNvPr id="3" name="Content Placeholder 3">
            <a:extLst>
              <a:ext uri="{FF2B5EF4-FFF2-40B4-BE49-F238E27FC236}">
                <a16:creationId xmlns:a16="http://schemas.microsoft.com/office/drawing/2014/main" id="{F2FC0268-59BB-1D49-1275-617CBCAB3C45}"/>
              </a:ext>
            </a:extLst>
          </p:cNvPr>
          <p:cNvSpPr txBox="1">
            <a:spLocks noGrp="1"/>
          </p:cNvSpPr>
          <p:nvPr>
            <p:ph idx="4294967295"/>
          </p:nvPr>
        </p:nvSpPr>
        <p:spPr>
          <a:xfrm>
            <a:off x="381003" y="1371600"/>
            <a:ext cx="5524503" cy="4937760"/>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4" name="Content Placeholder 3">
            <a:extLst>
              <a:ext uri="{FF2B5EF4-FFF2-40B4-BE49-F238E27FC236}">
                <a16:creationId xmlns:a16="http://schemas.microsoft.com/office/drawing/2014/main" id="{A2FE04E9-121A-B11F-9BFD-4C35EA401D34}"/>
              </a:ext>
            </a:extLst>
          </p:cNvPr>
          <p:cNvSpPr txBox="1">
            <a:spLocks noGrp="1"/>
          </p:cNvSpPr>
          <p:nvPr>
            <p:ph idx="4294967295"/>
          </p:nvPr>
        </p:nvSpPr>
        <p:spPr>
          <a:xfrm>
            <a:off x="6286500" y="1371600"/>
            <a:ext cx="5524503" cy="4937760"/>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5" name="Slide Number Placeholder 2">
            <a:extLst>
              <a:ext uri="{FF2B5EF4-FFF2-40B4-BE49-F238E27FC236}">
                <a16:creationId xmlns:a16="http://schemas.microsoft.com/office/drawing/2014/main" id="{5BC096D7-43F1-05F4-4295-A22B92E71894}"/>
              </a:ext>
            </a:extLst>
          </p:cNvPr>
          <p:cNvSpPr txBox="1">
            <a:spLocks noGrp="1"/>
          </p:cNvSpPr>
          <p:nvPr>
            <p:ph type="sldNum" sz="quarter" idx="8"/>
          </p:nvPr>
        </p:nvSpPr>
        <p:spPr/>
        <p:txBody>
          <a:bodyPr/>
          <a:lstStyle>
            <a:lvl1pPr>
              <a:defRPr/>
            </a:lvl1pPr>
          </a:lstStyle>
          <a:p>
            <a:pPr lvl="0"/>
            <a:fld id="{9D9439C6-7782-473A-88BB-EC656B3E65D1}" type="slidenum">
              <a:t>‹#›</a:t>
            </a:fld>
            <a:endParaRPr lang="en-US"/>
          </a:p>
        </p:txBody>
      </p:sp>
    </p:spTree>
    <p:extLst>
      <p:ext uri="{BB962C8B-B14F-4D97-AF65-F5344CB8AC3E}">
        <p14:creationId xmlns:p14="http://schemas.microsoft.com/office/powerpoint/2010/main" val="17603319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Long Headline subtitl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2ABE-58EE-B51D-5BEC-0715E3010181}"/>
              </a:ext>
            </a:extLst>
          </p:cNvPr>
          <p:cNvSpPr txBox="1">
            <a:spLocks noGrp="1"/>
          </p:cNvSpPr>
          <p:nvPr>
            <p:ph type="title"/>
          </p:nvPr>
        </p:nvSpPr>
        <p:spPr>
          <a:xfrm>
            <a:off x="381003" y="381003"/>
            <a:ext cx="11430000" cy="798828"/>
          </a:xfrm>
        </p:spPr>
        <p:txBody>
          <a:bodyPr/>
          <a:lstStyle>
            <a:lvl1pPr>
              <a:defRPr lang="en-GB"/>
            </a:lvl1pPr>
          </a:lstStyle>
          <a:p>
            <a:pPr lvl="0"/>
            <a:r>
              <a:rPr lang="en-GB"/>
              <a:t>Place headline here (36pt, min 30pt)</a:t>
            </a:r>
            <a:endParaRPr lang="en-US"/>
          </a:p>
        </p:txBody>
      </p:sp>
      <p:sp>
        <p:nvSpPr>
          <p:cNvPr id="3" name="Content Placeholder 3">
            <a:extLst>
              <a:ext uri="{FF2B5EF4-FFF2-40B4-BE49-F238E27FC236}">
                <a16:creationId xmlns:a16="http://schemas.microsoft.com/office/drawing/2014/main" id="{51418A6E-AFE6-5C97-BCE4-677EF9AF3570}"/>
              </a:ext>
            </a:extLst>
          </p:cNvPr>
          <p:cNvSpPr txBox="1">
            <a:spLocks noGrp="1"/>
          </p:cNvSpPr>
          <p:nvPr>
            <p:ph idx="4294967295"/>
          </p:nvPr>
        </p:nvSpPr>
        <p:spPr>
          <a:xfrm>
            <a:off x="381003" y="1947672"/>
            <a:ext cx="5524503" cy="4361688"/>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4" name="Content Placeholder 3">
            <a:extLst>
              <a:ext uri="{FF2B5EF4-FFF2-40B4-BE49-F238E27FC236}">
                <a16:creationId xmlns:a16="http://schemas.microsoft.com/office/drawing/2014/main" id="{FE8142B8-B331-DCE1-A6DF-D1C247C42FF2}"/>
              </a:ext>
            </a:extLst>
          </p:cNvPr>
          <p:cNvSpPr txBox="1">
            <a:spLocks noGrp="1"/>
          </p:cNvSpPr>
          <p:nvPr>
            <p:ph idx="4294967295"/>
          </p:nvPr>
        </p:nvSpPr>
        <p:spPr>
          <a:xfrm>
            <a:off x="6286500" y="1947672"/>
            <a:ext cx="5524503" cy="4361688"/>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5" name="Text Placeholder 3">
            <a:extLst>
              <a:ext uri="{FF2B5EF4-FFF2-40B4-BE49-F238E27FC236}">
                <a16:creationId xmlns:a16="http://schemas.microsoft.com/office/drawing/2014/main" id="{047DC4FC-0E64-D6E6-F7DD-B4CBCE6D9994}"/>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6" name="Slide Number Placeholder 2">
            <a:extLst>
              <a:ext uri="{FF2B5EF4-FFF2-40B4-BE49-F238E27FC236}">
                <a16:creationId xmlns:a16="http://schemas.microsoft.com/office/drawing/2014/main" id="{2D5B2543-7D13-A8BB-B566-5DB3450B7C42}"/>
              </a:ext>
            </a:extLst>
          </p:cNvPr>
          <p:cNvSpPr txBox="1">
            <a:spLocks noGrp="1"/>
          </p:cNvSpPr>
          <p:nvPr>
            <p:ph type="sldNum" sz="quarter" idx="8"/>
          </p:nvPr>
        </p:nvSpPr>
        <p:spPr/>
        <p:txBody>
          <a:bodyPr/>
          <a:lstStyle>
            <a:lvl1pPr>
              <a:defRPr/>
            </a:lvl1pPr>
          </a:lstStyle>
          <a:p>
            <a:pPr lvl="0"/>
            <a:fld id="{C1191D8D-B374-45C0-B62F-8758253D43C1}" type="slidenum">
              <a:t>‹#›</a:t>
            </a:fld>
            <a:endParaRPr lang="en-US"/>
          </a:p>
        </p:txBody>
      </p:sp>
    </p:spTree>
    <p:extLst>
      <p:ext uri="{BB962C8B-B14F-4D97-AF65-F5344CB8AC3E}">
        <p14:creationId xmlns:p14="http://schemas.microsoft.com/office/powerpoint/2010/main" val="18054931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Long Headline subtitle and 2 Headings/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7F17-3624-09E6-D9FD-3F5D66A5A541}"/>
              </a:ext>
            </a:extLst>
          </p:cNvPr>
          <p:cNvSpPr txBox="1">
            <a:spLocks noGrp="1"/>
          </p:cNvSpPr>
          <p:nvPr>
            <p:ph type="title"/>
          </p:nvPr>
        </p:nvSpPr>
        <p:spPr>
          <a:xfrm>
            <a:off x="381003" y="381003"/>
            <a:ext cx="11430000" cy="798828"/>
          </a:xfrm>
        </p:spPr>
        <p:txBody>
          <a:bodyPr/>
          <a:lstStyle>
            <a:lvl1pPr>
              <a:defRPr lang="en-GB"/>
            </a:lvl1pPr>
          </a:lstStyle>
          <a:p>
            <a:pPr lvl="0"/>
            <a:r>
              <a:rPr lang="en-GB"/>
              <a:t>Place headline here (36pt, min 30pt)</a:t>
            </a:r>
            <a:endParaRPr lang="en-US"/>
          </a:p>
        </p:txBody>
      </p:sp>
      <p:sp>
        <p:nvSpPr>
          <p:cNvPr id="3" name="Text Placeholder 2">
            <a:extLst>
              <a:ext uri="{FF2B5EF4-FFF2-40B4-BE49-F238E27FC236}">
                <a16:creationId xmlns:a16="http://schemas.microsoft.com/office/drawing/2014/main" id="{126BEC76-7DB2-0771-BA20-B8936DD74D84}"/>
              </a:ext>
            </a:extLst>
          </p:cNvPr>
          <p:cNvSpPr txBox="1">
            <a:spLocks noGrp="1"/>
          </p:cNvSpPr>
          <p:nvPr>
            <p:ph type="body" idx="4294967295"/>
          </p:nvPr>
        </p:nvSpPr>
        <p:spPr>
          <a:xfrm>
            <a:off x="381003" y="1949189"/>
            <a:ext cx="5524503" cy="822960"/>
          </a:xfrm>
        </p:spPr>
        <p:txBody>
          <a:bodyPr/>
          <a:lstStyle>
            <a:lvl1pPr marL="0" indent="0">
              <a:lnSpc>
                <a:spcPct val="90000"/>
              </a:lnSpc>
              <a:spcAft>
                <a:spcPts val="0"/>
              </a:spcAft>
              <a:buNone/>
              <a:defRPr sz="2400" b="1"/>
            </a:lvl1pPr>
          </a:lstStyle>
          <a:p>
            <a:pPr lvl="0"/>
            <a:r>
              <a:rPr lang="en-US"/>
              <a:t>Place headline here 24pt</a:t>
            </a:r>
          </a:p>
        </p:txBody>
      </p:sp>
      <p:sp>
        <p:nvSpPr>
          <p:cNvPr id="4" name="Text Placeholder 2">
            <a:extLst>
              <a:ext uri="{FF2B5EF4-FFF2-40B4-BE49-F238E27FC236}">
                <a16:creationId xmlns:a16="http://schemas.microsoft.com/office/drawing/2014/main" id="{AB3271A7-38EB-0474-A4D1-5A17A5AFC787}"/>
              </a:ext>
            </a:extLst>
          </p:cNvPr>
          <p:cNvSpPr txBox="1">
            <a:spLocks noGrp="1"/>
          </p:cNvSpPr>
          <p:nvPr>
            <p:ph type="body" idx="4294967295"/>
          </p:nvPr>
        </p:nvSpPr>
        <p:spPr>
          <a:xfrm>
            <a:off x="6286500" y="1949189"/>
            <a:ext cx="5524503" cy="822960"/>
          </a:xfrm>
        </p:spPr>
        <p:txBody>
          <a:bodyPr/>
          <a:lstStyle>
            <a:lvl1pPr marL="0" indent="0">
              <a:lnSpc>
                <a:spcPct val="90000"/>
              </a:lnSpc>
              <a:spcAft>
                <a:spcPts val="0"/>
              </a:spcAft>
              <a:buNone/>
              <a:defRPr sz="2400" b="1"/>
            </a:lvl1pPr>
          </a:lstStyle>
          <a:p>
            <a:pPr lvl="0"/>
            <a:r>
              <a:rPr lang="en-US"/>
              <a:t>Place headline here 24pt</a:t>
            </a:r>
          </a:p>
        </p:txBody>
      </p:sp>
      <p:sp>
        <p:nvSpPr>
          <p:cNvPr id="5" name="Content Placeholder 3">
            <a:extLst>
              <a:ext uri="{FF2B5EF4-FFF2-40B4-BE49-F238E27FC236}">
                <a16:creationId xmlns:a16="http://schemas.microsoft.com/office/drawing/2014/main" id="{923C600C-36E9-4816-B93F-120D7DE67BEF}"/>
              </a:ext>
            </a:extLst>
          </p:cNvPr>
          <p:cNvSpPr txBox="1">
            <a:spLocks noGrp="1"/>
          </p:cNvSpPr>
          <p:nvPr>
            <p:ph idx="4294967295"/>
          </p:nvPr>
        </p:nvSpPr>
        <p:spPr>
          <a:xfrm>
            <a:off x="381003" y="2772149"/>
            <a:ext cx="5524503" cy="3101873"/>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6" name="Content Placeholder 3">
            <a:extLst>
              <a:ext uri="{FF2B5EF4-FFF2-40B4-BE49-F238E27FC236}">
                <a16:creationId xmlns:a16="http://schemas.microsoft.com/office/drawing/2014/main" id="{108A0095-8A02-90E4-9DDB-6E52EB40E540}"/>
              </a:ext>
            </a:extLst>
          </p:cNvPr>
          <p:cNvSpPr txBox="1">
            <a:spLocks noGrp="1"/>
          </p:cNvSpPr>
          <p:nvPr>
            <p:ph idx="4294967295"/>
          </p:nvPr>
        </p:nvSpPr>
        <p:spPr>
          <a:xfrm>
            <a:off x="6286500" y="2772149"/>
            <a:ext cx="5524503" cy="3101873"/>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7" name="Text Placeholder 3">
            <a:extLst>
              <a:ext uri="{FF2B5EF4-FFF2-40B4-BE49-F238E27FC236}">
                <a16:creationId xmlns:a16="http://schemas.microsoft.com/office/drawing/2014/main" id="{D5B3BB2B-60C3-0506-F9C8-77B51C829E21}"/>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8" name="Slide Number Placeholder 3">
            <a:extLst>
              <a:ext uri="{FF2B5EF4-FFF2-40B4-BE49-F238E27FC236}">
                <a16:creationId xmlns:a16="http://schemas.microsoft.com/office/drawing/2014/main" id="{B6DA62B9-1DE6-0C03-42BE-D362E1DA4916}"/>
              </a:ext>
            </a:extLst>
          </p:cNvPr>
          <p:cNvSpPr txBox="1">
            <a:spLocks noGrp="1"/>
          </p:cNvSpPr>
          <p:nvPr>
            <p:ph type="sldNum" sz="quarter" idx="8"/>
          </p:nvPr>
        </p:nvSpPr>
        <p:spPr/>
        <p:txBody>
          <a:bodyPr/>
          <a:lstStyle>
            <a:lvl1pPr>
              <a:defRPr/>
            </a:lvl1pPr>
          </a:lstStyle>
          <a:p>
            <a:pPr lvl="0"/>
            <a:fld id="{76728B65-B021-4728-87C5-E316F100B0AC}" type="slidenum">
              <a:t>‹#›</a:t>
            </a:fld>
            <a:endParaRPr lang="en-US"/>
          </a:p>
        </p:txBody>
      </p:sp>
    </p:spTree>
    <p:extLst>
      <p:ext uri="{BB962C8B-B14F-4D97-AF65-F5344CB8AC3E}">
        <p14:creationId xmlns:p14="http://schemas.microsoft.com/office/powerpoint/2010/main" val="25760250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Long Headline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90B0-DAC4-EFCC-A63E-A4EDE700506A}"/>
              </a:ext>
            </a:extLst>
          </p:cNvPr>
          <p:cNvSpPr txBox="1">
            <a:spLocks noGrp="1"/>
          </p:cNvSpPr>
          <p:nvPr>
            <p:ph type="title"/>
          </p:nvPr>
        </p:nvSpPr>
        <p:spPr>
          <a:xfrm>
            <a:off x="381003" y="381003"/>
            <a:ext cx="11430000" cy="793836"/>
          </a:xfrm>
        </p:spPr>
        <p:txBody>
          <a:bodyPr/>
          <a:lstStyle>
            <a:lvl1pPr>
              <a:defRPr lang="en-GB"/>
            </a:lvl1pPr>
          </a:lstStyle>
          <a:p>
            <a:pPr lvl="0"/>
            <a:r>
              <a:rPr lang="en-GB"/>
              <a:t>Place headline here (36pt, min 30pt)</a:t>
            </a:r>
            <a:endParaRPr lang="en-US"/>
          </a:p>
        </p:txBody>
      </p:sp>
      <p:sp>
        <p:nvSpPr>
          <p:cNvPr id="3" name="Text Placeholder 2">
            <a:extLst>
              <a:ext uri="{FF2B5EF4-FFF2-40B4-BE49-F238E27FC236}">
                <a16:creationId xmlns:a16="http://schemas.microsoft.com/office/drawing/2014/main" id="{1080248F-9F00-5E66-B948-3E576BCB30DD}"/>
              </a:ext>
            </a:extLst>
          </p:cNvPr>
          <p:cNvSpPr txBox="1">
            <a:spLocks noGrp="1"/>
          </p:cNvSpPr>
          <p:nvPr>
            <p:ph type="body" idx="4294967295"/>
          </p:nvPr>
        </p:nvSpPr>
        <p:spPr>
          <a:xfrm>
            <a:off x="381003" y="2286000"/>
            <a:ext cx="3556001" cy="822960"/>
          </a:xfrm>
        </p:spPr>
        <p:txBody>
          <a:bodyPr/>
          <a:lstStyle>
            <a:lvl1pPr marL="0" indent="0">
              <a:lnSpc>
                <a:spcPct val="90000"/>
              </a:lnSpc>
              <a:spcAft>
                <a:spcPts val="0"/>
              </a:spcAft>
              <a:buNone/>
              <a:defRPr sz="2400" b="1"/>
            </a:lvl1pPr>
          </a:lstStyle>
          <a:p>
            <a:pPr lvl="0"/>
            <a:r>
              <a:rPr lang="en-US"/>
              <a:t>Place headline here 24pt</a:t>
            </a:r>
          </a:p>
        </p:txBody>
      </p:sp>
      <p:sp>
        <p:nvSpPr>
          <p:cNvPr id="4" name="Content Placeholder 3">
            <a:extLst>
              <a:ext uri="{FF2B5EF4-FFF2-40B4-BE49-F238E27FC236}">
                <a16:creationId xmlns:a16="http://schemas.microsoft.com/office/drawing/2014/main" id="{9EC750AC-4112-BBDF-28F3-0FD2157C7E7C}"/>
              </a:ext>
            </a:extLst>
          </p:cNvPr>
          <p:cNvSpPr txBox="1">
            <a:spLocks noGrp="1"/>
          </p:cNvSpPr>
          <p:nvPr>
            <p:ph idx="4294967295"/>
          </p:nvPr>
        </p:nvSpPr>
        <p:spPr>
          <a:xfrm>
            <a:off x="381003" y="3108960"/>
            <a:ext cx="3556001" cy="2761488"/>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5" name="Text Placeholder 2">
            <a:extLst>
              <a:ext uri="{FF2B5EF4-FFF2-40B4-BE49-F238E27FC236}">
                <a16:creationId xmlns:a16="http://schemas.microsoft.com/office/drawing/2014/main" id="{0C0B1159-CD9F-EFD7-FDC8-2578B5C68B39}"/>
              </a:ext>
            </a:extLst>
          </p:cNvPr>
          <p:cNvSpPr txBox="1">
            <a:spLocks noGrp="1"/>
          </p:cNvSpPr>
          <p:nvPr>
            <p:ph type="body" idx="4294967295"/>
          </p:nvPr>
        </p:nvSpPr>
        <p:spPr>
          <a:xfrm>
            <a:off x="381003" y="1828800"/>
            <a:ext cx="3556001"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6" name="Text Placeholder 2">
            <a:extLst>
              <a:ext uri="{FF2B5EF4-FFF2-40B4-BE49-F238E27FC236}">
                <a16:creationId xmlns:a16="http://schemas.microsoft.com/office/drawing/2014/main" id="{C8942C7D-7DFA-A094-EBB3-2F4AFBC2D5A8}"/>
              </a:ext>
            </a:extLst>
          </p:cNvPr>
          <p:cNvSpPr txBox="1">
            <a:spLocks noGrp="1"/>
          </p:cNvSpPr>
          <p:nvPr>
            <p:ph type="body" idx="4294967295"/>
          </p:nvPr>
        </p:nvSpPr>
        <p:spPr>
          <a:xfrm>
            <a:off x="4317997" y="2286000"/>
            <a:ext cx="3556001" cy="822960"/>
          </a:xfrm>
        </p:spPr>
        <p:txBody>
          <a:bodyPr/>
          <a:lstStyle>
            <a:lvl1pPr marL="0" indent="0">
              <a:lnSpc>
                <a:spcPct val="90000"/>
              </a:lnSpc>
              <a:spcAft>
                <a:spcPts val="0"/>
              </a:spcAft>
              <a:buNone/>
              <a:defRPr sz="2400" b="1"/>
            </a:lvl1pPr>
          </a:lstStyle>
          <a:p>
            <a:pPr lvl="0"/>
            <a:r>
              <a:rPr lang="en-US"/>
              <a:t>Place headline here 24pt</a:t>
            </a:r>
          </a:p>
        </p:txBody>
      </p:sp>
      <p:sp>
        <p:nvSpPr>
          <p:cNvPr id="7" name="Content Placeholder 3">
            <a:extLst>
              <a:ext uri="{FF2B5EF4-FFF2-40B4-BE49-F238E27FC236}">
                <a16:creationId xmlns:a16="http://schemas.microsoft.com/office/drawing/2014/main" id="{1AE8ED28-B7A4-249C-37B2-EA9B06CE9AFD}"/>
              </a:ext>
            </a:extLst>
          </p:cNvPr>
          <p:cNvSpPr txBox="1">
            <a:spLocks noGrp="1"/>
          </p:cNvSpPr>
          <p:nvPr>
            <p:ph idx="4294967295"/>
          </p:nvPr>
        </p:nvSpPr>
        <p:spPr>
          <a:xfrm>
            <a:off x="4317997" y="3108960"/>
            <a:ext cx="3556001" cy="2761488"/>
          </a:xfrm>
        </p:spPr>
        <p:txBody>
          <a:bodyPr/>
          <a:lstStyle>
            <a:lvl1pPr>
              <a:defRPr sz="1800"/>
            </a:lvl1pPr>
            <a:lvl2pPr>
              <a:defRPr sz="1800"/>
            </a:lvl2pPr>
            <a:lvl3pPr>
              <a:defRPr sz="1800"/>
            </a:lvl3pPr>
            <a:lvl4pPr>
              <a:defRPr sz="1600"/>
            </a:lvl4pPr>
            <a:lvl5pPr>
              <a:defRPr sz="1600"/>
            </a:lvl5pPr>
            <a:lvl6pPr>
              <a:spcAft>
                <a:spcPts val="1200"/>
              </a:spcAft>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8" name="Text Placeholder 2">
            <a:extLst>
              <a:ext uri="{FF2B5EF4-FFF2-40B4-BE49-F238E27FC236}">
                <a16:creationId xmlns:a16="http://schemas.microsoft.com/office/drawing/2014/main" id="{FFDBE534-90CA-52B5-76D0-A006180A6374}"/>
              </a:ext>
            </a:extLst>
          </p:cNvPr>
          <p:cNvSpPr txBox="1">
            <a:spLocks noGrp="1"/>
          </p:cNvSpPr>
          <p:nvPr>
            <p:ph type="body" idx="4294967295"/>
          </p:nvPr>
        </p:nvSpPr>
        <p:spPr>
          <a:xfrm>
            <a:off x="4317997" y="1828800"/>
            <a:ext cx="3556001"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9" name="Text Placeholder 2">
            <a:extLst>
              <a:ext uri="{FF2B5EF4-FFF2-40B4-BE49-F238E27FC236}">
                <a16:creationId xmlns:a16="http://schemas.microsoft.com/office/drawing/2014/main" id="{8465823D-D7EF-2C59-75B8-D42B2283F3E4}"/>
              </a:ext>
            </a:extLst>
          </p:cNvPr>
          <p:cNvSpPr txBox="1">
            <a:spLocks noGrp="1"/>
          </p:cNvSpPr>
          <p:nvPr>
            <p:ph type="body" idx="4294967295"/>
          </p:nvPr>
        </p:nvSpPr>
        <p:spPr>
          <a:xfrm>
            <a:off x="8255002" y="2286000"/>
            <a:ext cx="3556001" cy="822960"/>
          </a:xfrm>
        </p:spPr>
        <p:txBody>
          <a:bodyPr/>
          <a:lstStyle>
            <a:lvl1pPr marL="0" indent="0">
              <a:lnSpc>
                <a:spcPct val="90000"/>
              </a:lnSpc>
              <a:spcAft>
                <a:spcPts val="0"/>
              </a:spcAft>
              <a:buNone/>
              <a:defRPr sz="2400" b="1"/>
            </a:lvl1pPr>
          </a:lstStyle>
          <a:p>
            <a:pPr lvl="0"/>
            <a:r>
              <a:rPr lang="en-US"/>
              <a:t>Place headline here 24pt</a:t>
            </a:r>
          </a:p>
        </p:txBody>
      </p:sp>
      <p:sp>
        <p:nvSpPr>
          <p:cNvPr id="10" name="Content Placeholder 3">
            <a:extLst>
              <a:ext uri="{FF2B5EF4-FFF2-40B4-BE49-F238E27FC236}">
                <a16:creationId xmlns:a16="http://schemas.microsoft.com/office/drawing/2014/main" id="{4B0F2F1B-20CF-C665-B484-76CE802A235B}"/>
              </a:ext>
            </a:extLst>
          </p:cNvPr>
          <p:cNvSpPr txBox="1">
            <a:spLocks noGrp="1"/>
          </p:cNvSpPr>
          <p:nvPr>
            <p:ph idx="4294967295"/>
          </p:nvPr>
        </p:nvSpPr>
        <p:spPr>
          <a:xfrm>
            <a:off x="8255002" y="3108960"/>
            <a:ext cx="3556001" cy="2761488"/>
          </a:xfrm>
        </p:spPr>
        <p:txBody>
          <a:bodyPr/>
          <a:lstStyle>
            <a:lvl1pPr>
              <a:defRPr sz="1800"/>
            </a:lvl1pPr>
            <a:lvl2pPr>
              <a:defRPr sz="1800"/>
            </a:lvl2pPr>
            <a:lvl3pPr>
              <a:defRPr sz="1800"/>
            </a:lvl3pPr>
            <a:lvl4pPr>
              <a:defRPr sz="1600"/>
            </a:lvl4pPr>
            <a:lvl5pPr>
              <a:defRPr sz="1600"/>
            </a:lvl5pPr>
            <a:lvl6pPr>
              <a:spcAft>
                <a:spcPts val="1200"/>
              </a:spcAft>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Text Placeholder 2">
            <a:extLst>
              <a:ext uri="{FF2B5EF4-FFF2-40B4-BE49-F238E27FC236}">
                <a16:creationId xmlns:a16="http://schemas.microsoft.com/office/drawing/2014/main" id="{F40EB704-D37A-365D-730E-08156099E210}"/>
              </a:ext>
            </a:extLst>
          </p:cNvPr>
          <p:cNvSpPr txBox="1">
            <a:spLocks noGrp="1"/>
          </p:cNvSpPr>
          <p:nvPr>
            <p:ph type="body" idx="4294967295"/>
          </p:nvPr>
        </p:nvSpPr>
        <p:spPr>
          <a:xfrm>
            <a:off x="8255002" y="1828800"/>
            <a:ext cx="3556001"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12" name="Text Placeholder 3">
            <a:extLst>
              <a:ext uri="{FF2B5EF4-FFF2-40B4-BE49-F238E27FC236}">
                <a16:creationId xmlns:a16="http://schemas.microsoft.com/office/drawing/2014/main" id="{354C197D-0B45-6769-DE5A-0545076881CE}"/>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13" name="Slide Number Placeholder 4">
            <a:extLst>
              <a:ext uri="{FF2B5EF4-FFF2-40B4-BE49-F238E27FC236}">
                <a16:creationId xmlns:a16="http://schemas.microsoft.com/office/drawing/2014/main" id="{7B829183-8B46-498F-EDC4-8404F9AD733A}"/>
              </a:ext>
            </a:extLst>
          </p:cNvPr>
          <p:cNvSpPr txBox="1">
            <a:spLocks noGrp="1"/>
          </p:cNvSpPr>
          <p:nvPr>
            <p:ph type="sldNum" sz="quarter" idx="8"/>
          </p:nvPr>
        </p:nvSpPr>
        <p:spPr/>
        <p:txBody>
          <a:bodyPr/>
          <a:lstStyle>
            <a:lvl1pPr>
              <a:defRPr/>
            </a:lvl1pPr>
          </a:lstStyle>
          <a:p>
            <a:pPr lvl="0"/>
            <a:fld id="{A872E548-66BD-49A5-8A4F-B842263EBFEA}" type="slidenum">
              <a:t>‹#›</a:t>
            </a:fld>
            <a:endParaRPr lang="en-US"/>
          </a:p>
        </p:txBody>
      </p:sp>
    </p:spTree>
    <p:extLst>
      <p:ext uri="{BB962C8B-B14F-4D97-AF65-F5344CB8AC3E}">
        <p14:creationId xmlns:p14="http://schemas.microsoft.com/office/powerpoint/2010/main" val="12531139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Long Headline and 4 Columns">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9675E30-0C7C-3DAA-AD50-6E607E87CF0B}"/>
              </a:ext>
            </a:extLst>
          </p:cNvPr>
          <p:cNvSpPr txBox="1">
            <a:spLocks noGrp="1"/>
          </p:cNvSpPr>
          <p:nvPr>
            <p:ph type="body" idx="4294967295"/>
          </p:nvPr>
        </p:nvSpPr>
        <p:spPr>
          <a:xfrm>
            <a:off x="381003"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3" name="Text Placeholder 2">
            <a:extLst>
              <a:ext uri="{FF2B5EF4-FFF2-40B4-BE49-F238E27FC236}">
                <a16:creationId xmlns:a16="http://schemas.microsoft.com/office/drawing/2014/main" id="{F226B7D0-8E75-9B2F-FBA3-109D977BFC50}"/>
              </a:ext>
            </a:extLst>
          </p:cNvPr>
          <p:cNvSpPr txBox="1">
            <a:spLocks noGrp="1"/>
          </p:cNvSpPr>
          <p:nvPr>
            <p:ph type="body" idx="4294967295"/>
          </p:nvPr>
        </p:nvSpPr>
        <p:spPr>
          <a:xfrm>
            <a:off x="381003"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4" name="Text Placeholder 2">
            <a:extLst>
              <a:ext uri="{FF2B5EF4-FFF2-40B4-BE49-F238E27FC236}">
                <a16:creationId xmlns:a16="http://schemas.microsoft.com/office/drawing/2014/main" id="{6AE017BA-9113-2D0F-25AB-0FC2E3C87619}"/>
              </a:ext>
            </a:extLst>
          </p:cNvPr>
          <p:cNvSpPr txBox="1">
            <a:spLocks noGrp="1"/>
          </p:cNvSpPr>
          <p:nvPr>
            <p:ph type="body" idx="4294967295"/>
          </p:nvPr>
        </p:nvSpPr>
        <p:spPr>
          <a:xfrm>
            <a:off x="3333746"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5" name="Text Placeholder 2">
            <a:extLst>
              <a:ext uri="{FF2B5EF4-FFF2-40B4-BE49-F238E27FC236}">
                <a16:creationId xmlns:a16="http://schemas.microsoft.com/office/drawing/2014/main" id="{58CAD2E5-95AA-A2BC-356C-4E5A6C15CAC4}"/>
              </a:ext>
            </a:extLst>
          </p:cNvPr>
          <p:cNvSpPr txBox="1">
            <a:spLocks noGrp="1"/>
          </p:cNvSpPr>
          <p:nvPr>
            <p:ph type="body" idx="4294967295"/>
          </p:nvPr>
        </p:nvSpPr>
        <p:spPr>
          <a:xfrm>
            <a:off x="3333746"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6" name="Text Placeholder 2">
            <a:extLst>
              <a:ext uri="{FF2B5EF4-FFF2-40B4-BE49-F238E27FC236}">
                <a16:creationId xmlns:a16="http://schemas.microsoft.com/office/drawing/2014/main" id="{DCCDA342-C0AE-3BC4-9396-3D11EEEEACE9}"/>
              </a:ext>
            </a:extLst>
          </p:cNvPr>
          <p:cNvSpPr txBox="1">
            <a:spLocks noGrp="1"/>
          </p:cNvSpPr>
          <p:nvPr>
            <p:ph type="body" idx="4294967295"/>
          </p:nvPr>
        </p:nvSpPr>
        <p:spPr>
          <a:xfrm>
            <a:off x="6286500"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7" name="Text Placeholder 2">
            <a:extLst>
              <a:ext uri="{FF2B5EF4-FFF2-40B4-BE49-F238E27FC236}">
                <a16:creationId xmlns:a16="http://schemas.microsoft.com/office/drawing/2014/main" id="{DA3B366E-41E2-94A1-6922-38307A07BCAF}"/>
              </a:ext>
            </a:extLst>
          </p:cNvPr>
          <p:cNvSpPr txBox="1">
            <a:spLocks noGrp="1"/>
          </p:cNvSpPr>
          <p:nvPr>
            <p:ph type="body" idx="4294967295"/>
          </p:nvPr>
        </p:nvSpPr>
        <p:spPr>
          <a:xfrm>
            <a:off x="6286500"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8" name="Text Placeholder 2">
            <a:extLst>
              <a:ext uri="{FF2B5EF4-FFF2-40B4-BE49-F238E27FC236}">
                <a16:creationId xmlns:a16="http://schemas.microsoft.com/office/drawing/2014/main" id="{503F4DCD-BCA1-D5ED-0338-A588D9201210}"/>
              </a:ext>
            </a:extLst>
          </p:cNvPr>
          <p:cNvSpPr txBox="1">
            <a:spLocks noGrp="1"/>
          </p:cNvSpPr>
          <p:nvPr>
            <p:ph type="body" idx="4294967295"/>
          </p:nvPr>
        </p:nvSpPr>
        <p:spPr>
          <a:xfrm>
            <a:off x="9239253" y="2286000"/>
            <a:ext cx="2571749" cy="822960"/>
          </a:xfrm>
        </p:spPr>
        <p:txBody>
          <a:bodyPr/>
          <a:lstStyle>
            <a:lvl1pPr marL="0" indent="0">
              <a:lnSpc>
                <a:spcPct val="90000"/>
              </a:lnSpc>
              <a:spcAft>
                <a:spcPts val="0"/>
              </a:spcAft>
              <a:buNone/>
              <a:defRPr sz="2400" b="1"/>
            </a:lvl1pPr>
          </a:lstStyle>
          <a:p>
            <a:pPr lvl="0"/>
            <a:r>
              <a:rPr lang="en-US"/>
              <a:t>Place headline here 24pt</a:t>
            </a:r>
          </a:p>
        </p:txBody>
      </p:sp>
      <p:sp>
        <p:nvSpPr>
          <p:cNvPr id="9" name="Text Placeholder 2">
            <a:extLst>
              <a:ext uri="{FF2B5EF4-FFF2-40B4-BE49-F238E27FC236}">
                <a16:creationId xmlns:a16="http://schemas.microsoft.com/office/drawing/2014/main" id="{BB0F78C7-DEB1-FCAB-6A7B-987AFF397DA5}"/>
              </a:ext>
            </a:extLst>
          </p:cNvPr>
          <p:cNvSpPr txBox="1">
            <a:spLocks noGrp="1"/>
          </p:cNvSpPr>
          <p:nvPr>
            <p:ph type="body" idx="4294967295"/>
          </p:nvPr>
        </p:nvSpPr>
        <p:spPr>
          <a:xfrm>
            <a:off x="9239253" y="1828800"/>
            <a:ext cx="2571749" cy="457200"/>
          </a:xfrm>
        </p:spPr>
        <p:txBody>
          <a:bodyPr/>
          <a:lstStyle>
            <a:lvl1pPr marL="0" indent="0">
              <a:spcAft>
                <a:spcPts val="0"/>
              </a:spcAft>
              <a:buNone/>
              <a:defRPr lang="en-GB" sz="2400" b="1">
                <a:solidFill>
                  <a:srgbClr val="A100FF"/>
                </a:solidFill>
              </a:defRPr>
            </a:lvl1pPr>
          </a:lstStyle>
          <a:p>
            <a:pPr lvl="0"/>
            <a:r>
              <a:rPr lang="en-GB"/>
              <a:t>#</a:t>
            </a:r>
            <a:endParaRPr lang="en-US"/>
          </a:p>
        </p:txBody>
      </p:sp>
      <p:sp>
        <p:nvSpPr>
          <p:cNvPr id="10" name="Content Placeholder 3">
            <a:extLst>
              <a:ext uri="{FF2B5EF4-FFF2-40B4-BE49-F238E27FC236}">
                <a16:creationId xmlns:a16="http://schemas.microsoft.com/office/drawing/2014/main" id="{107692A5-E51A-B6BD-A6BE-BDFC83689427}"/>
              </a:ext>
            </a:extLst>
          </p:cNvPr>
          <p:cNvSpPr txBox="1">
            <a:spLocks noGrp="1"/>
          </p:cNvSpPr>
          <p:nvPr>
            <p:ph idx="4294967295"/>
          </p:nvPr>
        </p:nvSpPr>
        <p:spPr>
          <a:xfrm>
            <a:off x="381003" y="3108960"/>
            <a:ext cx="2571749" cy="2761616"/>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1" name="Content Placeholder 3">
            <a:extLst>
              <a:ext uri="{FF2B5EF4-FFF2-40B4-BE49-F238E27FC236}">
                <a16:creationId xmlns:a16="http://schemas.microsoft.com/office/drawing/2014/main" id="{7BBB8E9C-0A74-C7A0-EAEB-7A919939AA56}"/>
              </a:ext>
            </a:extLst>
          </p:cNvPr>
          <p:cNvSpPr txBox="1">
            <a:spLocks noGrp="1"/>
          </p:cNvSpPr>
          <p:nvPr>
            <p:ph idx="4294967295"/>
          </p:nvPr>
        </p:nvSpPr>
        <p:spPr>
          <a:xfrm>
            <a:off x="3333746" y="3108960"/>
            <a:ext cx="2571749" cy="2761616"/>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2" name="Content Placeholder 3">
            <a:extLst>
              <a:ext uri="{FF2B5EF4-FFF2-40B4-BE49-F238E27FC236}">
                <a16:creationId xmlns:a16="http://schemas.microsoft.com/office/drawing/2014/main" id="{E40EA297-AECA-B538-8EF3-DD3DB7736FCC}"/>
              </a:ext>
            </a:extLst>
          </p:cNvPr>
          <p:cNvSpPr txBox="1">
            <a:spLocks noGrp="1"/>
          </p:cNvSpPr>
          <p:nvPr>
            <p:ph idx="4294967295"/>
          </p:nvPr>
        </p:nvSpPr>
        <p:spPr>
          <a:xfrm>
            <a:off x="6286500" y="3145133"/>
            <a:ext cx="2571749" cy="2725314"/>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3" name="Content Placeholder 3">
            <a:extLst>
              <a:ext uri="{FF2B5EF4-FFF2-40B4-BE49-F238E27FC236}">
                <a16:creationId xmlns:a16="http://schemas.microsoft.com/office/drawing/2014/main" id="{4DA81EC4-34FA-66A8-0830-C9E07D0CF9BA}"/>
              </a:ext>
            </a:extLst>
          </p:cNvPr>
          <p:cNvSpPr txBox="1">
            <a:spLocks noGrp="1"/>
          </p:cNvSpPr>
          <p:nvPr>
            <p:ph idx="4294967295"/>
          </p:nvPr>
        </p:nvSpPr>
        <p:spPr>
          <a:xfrm>
            <a:off x="9239253" y="3108960"/>
            <a:ext cx="2571749" cy="2761616"/>
          </a:xfrm>
        </p:spPr>
        <p:txBody>
          <a:bodyPr/>
          <a:lstStyle>
            <a:lvl1pPr>
              <a:defRPr sz="1800"/>
            </a:lvl1pPr>
            <a:lvl2pPr>
              <a:defRPr sz="1800"/>
            </a:lvl2pPr>
            <a:lvl3pPr>
              <a:defRPr sz="1800"/>
            </a:lvl3pPr>
            <a:lvl4pPr>
              <a:defRPr sz="1600"/>
            </a:lvl4pPr>
            <a:lvl5pPr>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4" name="Title 1">
            <a:extLst>
              <a:ext uri="{FF2B5EF4-FFF2-40B4-BE49-F238E27FC236}">
                <a16:creationId xmlns:a16="http://schemas.microsoft.com/office/drawing/2014/main" id="{00249243-6AC5-EE6F-9D44-29015785A1B8}"/>
              </a:ext>
            </a:extLst>
          </p:cNvPr>
          <p:cNvSpPr txBox="1">
            <a:spLocks noGrp="1"/>
          </p:cNvSpPr>
          <p:nvPr>
            <p:ph type="title"/>
          </p:nvPr>
        </p:nvSpPr>
        <p:spPr>
          <a:xfrm>
            <a:off x="381003" y="381003"/>
            <a:ext cx="11430000" cy="793836"/>
          </a:xfrm>
        </p:spPr>
        <p:txBody>
          <a:bodyPr/>
          <a:lstStyle>
            <a:lvl1pPr>
              <a:defRPr lang="en-GB"/>
            </a:lvl1pPr>
          </a:lstStyle>
          <a:p>
            <a:pPr lvl="0"/>
            <a:r>
              <a:rPr lang="en-GB"/>
              <a:t>Place headline here (36pt, min 30pt)</a:t>
            </a:r>
            <a:endParaRPr lang="en-US"/>
          </a:p>
        </p:txBody>
      </p:sp>
      <p:sp>
        <p:nvSpPr>
          <p:cNvPr id="15" name="Text Placeholder 3">
            <a:extLst>
              <a:ext uri="{FF2B5EF4-FFF2-40B4-BE49-F238E27FC236}">
                <a16:creationId xmlns:a16="http://schemas.microsoft.com/office/drawing/2014/main" id="{4729D3D9-7CE1-2881-4354-FDF5AD77DEF2}"/>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16" name="Slide Number Placeholder 1">
            <a:extLst>
              <a:ext uri="{FF2B5EF4-FFF2-40B4-BE49-F238E27FC236}">
                <a16:creationId xmlns:a16="http://schemas.microsoft.com/office/drawing/2014/main" id="{74CF2D9E-262B-6C3A-7D75-5D8E7BDE24DD}"/>
              </a:ext>
            </a:extLst>
          </p:cNvPr>
          <p:cNvSpPr txBox="1">
            <a:spLocks noGrp="1"/>
          </p:cNvSpPr>
          <p:nvPr>
            <p:ph type="sldNum" sz="quarter" idx="8"/>
          </p:nvPr>
        </p:nvSpPr>
        <p:spPr/>
        <p:txBody>
          <a:bodyPr/>
          <a:lstStyle>
            <a:lvl1pPr>
              <a:defRPr/>
            </a:lvl1pPr>
          </a:lstStyle>
          <a:p>
            <a:pPr lvl="0"/>
            <a:fld id="{3F6EAF9D-DA0D-4D1C-A631-6FC6A24AF3EA}" type="slidenum">
              <a:t>‹#›</a:t>
            </a:fld>
            <a:endParaRPr lang="en-US"/>
          </a:p>
        </p:txBody>
      </p:sp>
    </p:spTree>
    <p:extLst>
      <p:ext uri="{BB962C8B-B14F-4D97-AF65-F5344CB8AC3E}">
        <p14:creationId xmlns:p14="http://schemas.microsoft.com/office/powerpoint/2010/main" val="20192308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Long Headline and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42B-C287-24CC-4689-1D76D4A029DE}"/>
              </a:ext>
            </a:extLst>
          </p:cNvPr>
          <p:cNvSpPr txBox="1">
            <a:spLocks noGrp="1"/>
          </p:cNvSpPr>
          <p:nvPr>
            <p:ph type="title"/>
          </p:nvPr>
        </p:nvSpPr>
        <p:spPr>
          <a:xfrm>
            <a:off x="381003" y="381003"/>
            <a:ext cx="11430000" cy="798828"/>
          </a:xfrm>
        </p:spPr>
        <p:txBody>
          <a:bodyPr/>
          <a:lstStyle>
            <a:lvl1pPr>
              <a:defRPr lang="en-GB"/>
            </a:lvl1pPr>
          </a:lstStyle>
          <a:p>
            <a:pPr lvl="0"/>
            <a:r>
              <a:rPr lang="en-GB"/>
              <a:t>Place headline here (36pt, min 30pt)</a:t>
            </a:r>
            <a:endParaRPr lang="en-US"/>
          </a:p>
        </p:txBody>
      </p:sp>
      <p:sp>
        <p:nvSpPr>
          <p:cNvPr id="3" name="Picture Placeholder 13">
            <a:extLst>
              <a:ext uri="{FF2B5EF4-FFF2-40B4-BE49-F238E27FC236}">
                <a16:creationId xmlns:a16="http://schemas.microsoft.com/office/drawing/2014/main" id="{DDAC4AD9-11B6-3737-07D6-C5ADAC86B5F8}"/>
              </a:ext>
            </a:extLst>
          </p:cNvPr>
          <p:cNvSpPr txBox="1">
            <a:spLocks noGrp="1"/>
          </p:cNvSpPr>
          <p:nvPr>
            <p:ph type="pic" idx="4294967295"/>
          </p:nvPr>
        </p:nvSpPr>
        <p:spPr>
          <a:xfrm>
            <a:off x="713771" y="2098877"/>
            <a:ext cx="1312794" cy="1312794"/>
          </a:xfrm>
        </p:spPr>
        <p:txBody>
          <a:bodyPr anchorCtr="1"/>
          <a:lstStyle>
            <a:lvl1pPr marL="0" indent="0" algn="ctr">
              <a:buNone/>
              <a:defRPr lang="en-GB" sz="1800"/>
            </a:lvl1pPr>
          </a:lstStyle>
          <a:p>
            <a:pPr lvl="0"/>
            <a:r>
              <a:rPr lang="en-GB"/>
              <a:t>Add icon</a:t>
            </a:r>
            <a:endParaRPr lang="en-US"/>
          </a:p>
        </p:txBody>
      </p:sp>
      <p:sp>
        <p:nvSpPr>
          <p:cNvPr id="4" name="Text Placeholder 21">
            <a:extLst>
              <a:ext uri="{FF2B5EF4-FFF2-40B4-BE49-F238E27FC236}">
                <a16:creationId xmlns:a16="http://schemas.microsoft.com/office/drawing/2014/main" id="{3E1D0810-2B77-F680-8B34-D1C4A30BE36D}"/>
              </a:ext>
            </a:extLst>
          </p:cNvPr>
          <p:cNvSpPr txBox="1">
            <a:spLocks noGrp="1"/>
          </p:cNvSpPr>
          <p:nvPr>
            <p:ph type="body" idx="4294967295"/>
          </p:nvPr>
        </p:nvSpPr>
        <p:spPr>
          <a:xfrm>
            <a:off x="377418" y="3898901"/>
            <a:ext cx="1985500" cy="1971537"/>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5" name="Text Placeholder 21">
            <a:extLst>
              <a:ext uri="{FF2B5EF4-FFF2-40B4-BE49-F238E27FC236}">
                <a16:creationId xmlns:a16="http://schemas.microsoft.com/office/drawing/2014/main" id="{9B9ACB42-C42C-45AD-1B4D-A2F3D9C40BE6}"/>
              </a:ext>
            </a:extLst>
          </p:cNvPr>
          <p:cNvSpPr txBox="1">
            <a:spLocks noGrp="1"/>
          </p:cNvSpPr>
          <p:nvPr>
            <p:ph type="body" idx="4294967295"/>
          </p:nvPr>
        </p:nvSpPr>
        <p:spPr>
          <a:xfrm>
            <a:off x="2739432"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6" name="Text Placeholder 21">
            <a:extLst>
              <a:ext uri="{FF2B5EF4-FFF2-40B4-BE49-F238E27FC236}">
                <a16:creationId xmlns:a16="http://schemas.microsoft.com/office/drawing/2014/main" id="{BA896E5F-7DEC-8DCF-812F-A0AEBCCFF53F}"/>
              </a:ext>
            </a:extLst>
          </p:cNvPr>
          <p:cNvSpPr txBox="1">
            <a:spLocks noGrp="1"/>
          </p:cNvSpPr>
          <p:nvPr>
            <p:ph type="body" idx="4294967295"/>
          </p:nvPr>
        </p:nvSpPr>
        <p:spPr>
          <a:xfrm>
            <a:off x="5101455"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7" name="Text Placeholder 21">
            <a:extLst>
              <a:ext uri="{FF2B5EF4-FFF2-40B4-BE49-F238E27FC236}">
                <a16:creationId xmlns:a16="http://schemas.microsoft.com/office/drawing/2014/main" id="{1163705F-DD2C-EBE1-220E-6361D0EC66C9}"/>
              </a:ext>
            </a:extLst>
          </p:cNvPr>
          <p:cNvSpPr txBox="1">
            <a:spLocks noGrp="1"/>
          </p:cNvSpPr>
          <p:nvPr>
            <p:ph type="body" idx="4294967295"/>
          </p:nvPr>
        </p:nvSpPr>
        <p:spPr>
          <a:xfrm>
            <a:off x="7463479"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sp>
        <p:nvSpPr>
          <p:cNvPr id="8" name="Text Placeholder 21">
            <a:extLst>
              <a:ext uri="{FF2B5EF4-FFF2-40B4-BE49-F238E27FC236}">
                <a16:creationId xmlns:a16="http://schemas.microsoft.com/office/drawing/2014/main" id="{B46F86E5-687C-B786-2AEE-FCDA076EB199}"/>
              </a:ext>
            </a:extLst>
          </p:cNvPr>
          <p:cNvSpPr txBox="1">
            <a:spLocks noGrp="1"/>
          </p:cNvSpPr>
          <p:nvPr>
            <p:ph type="body" idx="4294967295"/>
          </p:nvPr>
        </p:nvSpPr>
        <p:spPr>
          <a:xfrm>
            <a:off x="9825493" y="3898901"/>
            <a:ext cx="1985500" cy="1979611"/>
          </a:xfrm>
        </p:spPr>
        <p:txBody>
          <a:bodyPr anchorCtr="1"/>
          <a:lstStyle>
            <a:lvl1pPr marL="0" indent="0" algn="ctr">
              <a:lnSpc>
                <a:spcPct val="90000"/>
              </a:lnSpc>
              <a:buNone/>
              <a:defRPr b="1"/>
            </a:lvl1pPr>
            <a:lvl2pPr marL="0" indent="0" algn="ctr">
              <a:buNone/>
              <a:defRPr sz="1600"/>
            </a:lvl2pPr>
            <a:lvl3pPr marL="0" indent="0" algn="ctr">
              <a:buNone/>
              <a:defRPr sz="1200"/>
            </a:lvl3pPr>
            <a:lvl4pPr marL="182880" indent="-182880" algn="ctr">
              <a:buChar char="•"/>
              <a:defRPr sz="1200"/>
            </a:lvl4pPr>
          </a:lstStyle>
          <a:p>
            <a:pPr lvl="0"/>
            <a:r>
              <a:rPr lang="en-US"/>
              <a:t>Headline 20pt</a:t>
            </a:r>
          </a:p>
          <a:p>
            <a:pPr lvl="1"/>
            <a:r>
              <a:rPr lang="en-US"/>
              <a:t>Details 16pt</a:t>
            </a:r>
          </a:p>
          <a:p>
            <a:pPr lvl="2"/>
            <a:r>
              <a:rPr lang="en-US"/>
              <a:t>More details 12pt</a:t>
            </a:r>
          </a:p>
          <a:p>
            <a:pPr lvl="3"/>
            <a:r>
              <a:rPr lang="en-US"/>
              <a:t>Bullet point 12pt</a:t>
            </a:r>
          </a:p>
        </p:txBody>
      </p:sp>
      <p:cxnSp>
        <p:nvCxnSpPr>
          <p:cNvPr id="9" name="Straight Connector 3">
            <a:extLst>
              <a:ext uri="{FF2B5EF4-FFF2-40B4-BE49-F238E27FC236}">
                <a16:creationId xmlns:a16="http://schemas.microsoft.com/office/drawing/2014/main" id="{F44239E1-7290-B181-7FA2-A94768577761}"/>
              </a:ext>
            </a:extLst>
          </p:cNvPr>
          <p:cNvCxnSpPr/>
          <p:nvPr/>
        </p:nvCxnSpPr>
        <p:spPr>
          <a:xfrm>
            <a:off x="1141564" y="3634154"/>
            <a:ext cx="457200" cy="0"/>
          </a:xfrm>
          <a:prstGeom prst="straightConnector1">
            <a:avLst/>
          </a:prstGeom>
          <a:noFill/>
          <a:ln w="28575" cap="flat">
            <a:solidFill>
              <a:srgbClr val="A100FF"/>
            </a:solidFill>
            <a:prstDash val="solid"/>
            <a:miter/>
          </a:ln>
        </p:spPr>
      </p:cxnSp>
      <p:cxnSp>
        <p:nvCxnSpPr>
          <p:cNvPr id="10" name="Straight Connector 24">
            <a:extLst>
              <a:ext uri="{FF2B5EF4-FFF2-40B4-BE49-F238E27FC236}">
                <a16:creationId xmlns:a16="http://schemas.microsoft.com/office/drawing/2014/main" id="{BE3FB63C-F74C-8C7F-7C68-A838ED5E615E}"/>
              </a:ext>
            </a:extLst>
          </p:cNvPr>
          <p:cNvCxnSpPr/>
          <p:nvPr/>
        </p:nvCxnSpPr>
        <p:spPr>
          <a:xfrm>
            <a:off x="3503587" y="3634154"/>
            <a:ext cx="457200" cy="0"/>
          </a:xfrm>
          <a:prstGeom prst="straightConnector1">
            <a:avLst/>
          </a:prstGeom>
          <a:noFill/>
          <a:ln w="28575" cap="flat">
            <a:solidFill>
              <a:srgbClr val="A100FF"/>
            </a:solidFill>
            <a:prstDash val="solid"/>
            <a:miter/>
          </a:ln>
        </p:spPr>
      </p:cxnSp>
      <p:cxnSp>
        <p:nvCxnSpPr>
          <p:cNvPr id="11" name="Straight Connector 25">
            <a:extLst>
              <a:ext uri="{FF2B5EF4-FFF2-40B4-BE49-F238E27FC236}">
                <a16:creationId xmlns:a16="http://schemas.microsoft.com/office/drawing/2014/main" id="{48B634A0-4553-99A0-D0CC-A111602C9D1B}"/>
              </a:ext>
            </a:extLst>
          </p:cNvPr>
          <p:cNvCxnSpPr/>
          <p:nvPr/>
        </p:nvCxnSpPr>
        <p:spPr>
          <a:xfrm>
            <a:off x="5865610" y="3634154"/>
            <a:ext cx="457200" cy="0"/>
          </a:xfrm>
          <a:prstGeom prst="straightConnector1">
            <a:avLst/>
          </a:prstGeom>
          <a:noFill/>
          <a:ln w="28575" cap="flat">
            <a:solidFill>
              <a:srgbClr val="A100FF"/>
            </a:solidFill>
            <a:prstDash val="solid"/>
            <a:miter/>
          </a:ln>
        </p:spPr>
      </p:cxnSp>
      <p:cxnSp>
        <p:nvCxnSpPr>
          <p:cNvPr id="12" name="Straight Connector 26">
            <a:extLst>
              <a:ext uri="{FF2B5EF4-FFF2-40B4-BE49-F238E27FC236}">
                <a16:creationId xmlns:a16="http://schemas.microsoft.com/office/drawing/2014/main" id="{B6D3D831-DE25-639F-7561-F4D8C9F45CC5}"/>
              </a:ext>
            </a:extLst>
          </p:cNvPr>
          <p:cNvCxnSpPr/>
          <p:nvPr/>
        </p:nvCxnSpPr>
        <p:spPr>
          <a:xfrm>
            <a:off x="8227624" y="3634154"/>
            <a:ext cx="457200" cy="0"/>
          </a:xfrm>
          <a:prstGeom prst="straightConnector1">
            <a:avLst/>
          </a:prstGeom>
          <a:noFill/>
          <a:ln w="28575" cap="flat">
            <a:solidFill>
              <a:srgbClr val="A100FF"/>
            </a:solidFill>
            <a:prstDash val="solid"/>
            <a:miter/>
          </a:ln>
        </p:spPr>
      </p:cxnSp>
      <p:cxnSp>
        <p:nvCxnSpPr>
          <p:cNvPr id="13" name="Straight Connector 27">
            <a:extLst>
              <a:ext uri="{FF2B5EF4-FFF2-40B4-BE49-F238E27FC236}">
                <a16:creationId xmlns:a16="http://schemas.microsoft.com/office/drawing/2014/main" id="{2A5F9D5B-AF92-1AD4-BA23-E286B878DB26}"/>
              </a:ext>
            </a:extLst>
          </p:cNvPr>
          <p:cNvCxnSpPr/>
          <p:nvPr/>
        </p:nvCxnSpPr>
        <p:spPr>
          <a:xfrm>
            <a:off x="10589648" y="3634154"/>
            <a:ext cx="457200" cy="0"/>
          </a:xfrm>
          <a:prstGeom prst="straightConnector1">
            <a:avLst/>
          </a:prstGeom>
          <a:noFill/>
          <a:ln w="28575" cap="flat">
            <a:solidFill>
              <a:srgbClr val="A100FF"/>
            </a:solidFill>
            <a:prstDash val="solid"/>
            <a:miter/>
          </a:ln>
        </p:spPr>
      </p:cxnSp>
      <p:sp>
        <p:nvSpPr>
          <p:cNvPr id="14" name="Picture Placeholder 13">
            <a:extLst>
              <a:ext uri="{FF2B5EF4-FFF2-40B4-BE49-F238E27FC236}">
                <a16:creationId xmlns:a16="http://schemas.microsoft.com/office/drawing/2014/main" id="{EB40EB84-4337-F15F-257A-5FA1C04F58FC}"/>
              </a:ext>
            </a:extLst>
          </p:cNvPr>
          <p:cNvSpPr txBox="1">
            <a:spLocks noGrp="1"/>
          </p:cNvSpPr>
          <p:nvPr>
            <p:ph type="pic" idx="4294967295"/>
          </p:nvPr>
        </p:nvSpPr>
        <p:spPr>
          <a:xfrm>
            <a:off x="3075794" y="2098877"/>
            <a:ext cx="1312794" cy="1312794"/>
          </a:xfrm>
        </p:spPr>
        <p:txBody>
          <a:bodyPr anchorCtr="1"/>
          <a:lstStyle>
            <a:lvl1pPr marL="0" indent="0" algn="ctr">
              <a:buNone/>
              <a:defRPr lang="en-GB" sz="1800"/>
            </a:lvl1pPr>
          </a:lstStyle>
          <a:p>
            <a:pPr lvl="0"/>
            <a:r>
              <a:rPr lang="en-GB"/>
              <a:t>Add icon</a:t>
            </a:r>
            <a:endParaRPr lang="en-US"/>
          </a:p>
        </p:txBody>
      </p:sp>
      <p:sp>
        <p:nvSpPr>
          <p:cNvPr id="15" name="Picture Placeholder 13">
            <a:extLst>
              <a:ext uri="{FF2B5EF4-FFF2-40B4-BE49-F238E27FC236}">
                <a16:creationId xmlns:a16="http://schemas.microsoft.com/office/drawing/2014/main" id="{CB671EA3-FA24-E119-64F0-CA548D9CC519}"/>
              </a:ext>
            </a:extLst>
          </p:cNvPr>
          <p:cNvSpPr txBox="1">
            <a:spLocks noGrp="1"/>
          </p:cNvSpPr>
          <p:nvPr>
            <p:ph type="pic" idx="4294967295"/>
          </p:nvPr>
        </p:nvSpPr>
        <p:spPr>
          <a:xfrm>
            <a:off x="5437808" y="2098877"/>
            <a:ext cx="1312794" cy="1312794"/>
          </a:xfrm>
        </p:spPr>
        <p:txBody>
          <a:bodyPr anchorCtr="1"/>
          <a:lstStyle>
            <a:lvl1pPr marL="0" indent="0" algn="ctr">
              <a:buNone/>
              <a:defRPr lang="en-GB" sz="1800"/>
            </a:lvl1pPr>
          </a:lstStyle>
          <a:p>
            <a:pPr lvl="0"/>
            <a:r>
              <a:rPr lang="en-GB"/>
              <a:t>Add icon</a:t>
            </a:r>
            <a:endParaRPr lang="en-US"/>
          </a:p>
        </p:txBody>
      </p:sp>
      <p:sp>
        <p:nvSpPr>
          <p:cNvPr id="16" name="Picture Placeholder 13">
            <a:extLst>
              <a:ext uri="{FF2B5EF4-FFF2-40B4-BE49-F238E27FC236}">
                <a16:creationId xmlns:a16="http://schemas.microsoft.com/office/drawing/2014/main" id="{00913502-D42F-C98B-7CF2-45A5472F407C}"/>
              </a:ext>
            </a:extLst>
          </p:cNvPr>
          <p:cNvSpPr txBox="1">
            <a:spLocks noGrp="1"/>
          </p:cNvSpPr>
          <p:nvPr>
            <p:ph type="pic" idx="4294967295"/>
          </p:nvPr>
        </p:nvSpPr>
        <p:spPr>
          <a:xfrm>
            <a:off x="7799831" y="2098877"/>
            <a:ext cx="1312794" cy="1312794"/>
          </a:xfrm>
        </p:spPr>
        <p:txBody>
          <a:bodyPr anchorCtr="1"/>
          <a:lstStyle>
            <a:lvl1pPr marL="0" indent="0" algn="ctr">
              <a:buNone/>
              <a:defRPr lang="en-GB" sz="1800"/>
            </a:lvl1pPr>
          </a:lstStyle>
          <a:p>
            <a:pPr lvl="0"/>
            <a:r>
              <a:rPr lang="en-GB"/>
              <a:t>Add icon</a:t>
            </a:r>
            <a:endParaRPr lang="en-US"/>
          </a:p>
        </p:txBody>
      </p:sp>
      <p:sp>
        <p:nvSpPr>
          <p:cNvPr id="17" name="Picture Placeholder 13">
            <a:extLst>
              <a:ext uri="{FF2B5EF4-FFF2-40B4-BE49-F238E27FC236}">
                <a16:creationId xmlns:a16="http://schemas.microsoft.com/office/drawing/2014/main" id="{1A9AD0BA-190A-2DD0-9833-E84DD0DB1CD7}"/>
              </a:ext>
            </a:extLst>
          </p:cNvPr>
          <p:cNvSpPr txBox="1">
            <a:spLocks noGrp="1"/>
          </p:cNvSpPr>
          <p:nvPr>
            <p:ph type="pic" idx="4294967295"/>
          </p:nvPr>
        </p:nvSpPr>
        <p:spPr>
          <a:xfrm>
            <a:off x="10161855" y="2098877"/>
            <a:ext cx="1312794" cy="1312794"/>
          </a:xfrm>
        </p:spPr>
        <p:txBody>
          <a:bodyPr anchorCtr="1"/>
          <a:lstStyle>
            <a:lvl1pPr marL="0" indent="0" algn="ctr">
              <a:buNone/>
              <a:defRPr lang="en-GB" sz="1800"/>
            </a:lvl1pPr>
          </a:lstStyle>
          <a:p>
            <a:pPr lvl="0"/>
            <a:r>
              <a:rPr lang="en-GB"/>
              <a:t>Add icon</a:t>
            </a:r>
            <a:endParaRPr lang="en-US"/>
          </a:p>
        </p:txBody>
      </p:sp>
      <p:sp>
        <p:nvSpPr>
          <p:cNvPr id="18" name="Text Placeholder 3">
            <a:extLst>
              <a:ext uri="{FF2B5EF4-FFF2-40B4-BE49-F238E27FC236}">
                <a16:creationId xmlns:a16="http://schemas.microsoft.com/office/drawing/2014/main" id="{9D1AE720-18CF-BB1A-0DC4-9BF508DCF765}"/>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19" name="Slide Number Placeholder 2">
            <a:extLst>
              <a:ext uri="{FF2B5EF4-FFF2-40B4-BE49-F238E27FC236}">
                <a16:creationId xmlns:a16="http://schemas.microsoft.com/office/drawing/2014/main" id="{B7550037-E899-09C3-C729-0EFDEA6B69DF}"/>
              </a:ext>
            </a:extLst>
          </p:cNvPr>
          <p:cNvSpPr txBox="1">
            <a:spLocks noGrp="1"/>
          </p:cNvSpPr>
          <p:nvPr>
            <p:ph type="sldNum" sz="quarter" idx="8"/>
          </p:nvPr>
        </p:nvSpPr>
        <p:spPr/>
        <p:txBody>
          <a:bodyPr/>
          <a:lstStyle>
            <a:lvl1pPr>
              <a:defRPr/>
            </a:lvl1pPr>
          </a:lstStyle>
          <a:p>
            <a:pPr lvl="0"/>
            <a:fld id="{4507D0CA-2E4F-44C7-8E5A-8F98E71871E9}" type="slidenum">
              <a:t>‹#›</a:t>
            </a:fld>
            <a:endParaRPr lang="en-US"/>
          </a:p>
        </p:txBody>
      </p:sp>
    </p:spTree>
    <p:extLst>
      <p:ext uri="{BB962C8B-B14F-4D97-AF65-F5344CB8AC3E}">
        <p14:creationId xmlns:p14="http://schemas.microsoft.com/office/powerpoint/2010/main" val="23349576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Long Headline Team 4 Box Shadow">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12B1A283-8DA0-41B5-DB93-F1F94332BAB0}"/>
              </a:ext>
            </a:extLst>
          </p:cNvPr>
          <p:cNvSpPr txBox="1">
            <a:spLocks noGrp="1"/>
          </p:cNvSpPr>
          <p:nvPr>
            <p:ph type="pic" idx="4294967295"/>
          </p:nvPr>
        </p:nvSpPr>
        <p:spPr>
          <a:xfrm>
            <a:off x="1154658"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3" name="Picture Placeholder 13">
            <a:extLst>
              <a:ext uri="{FF2B5EF4-FFF2-40B4-BE49-F238E27FC236}">
                <a16:creationId xmlns:a16="http://schemas.microsoft.com/office/drawing/2014/main" id="{94F724CC-2D91-0944-F44F-03178361D5FC}"/>
              </a:ext>
            </a:extLst>
          </p:cNvPr>
          <p:cNvSpPr txBox="1">
            <a:spLocks noGrp="1"/>
          </p:cNvSpPr>
          <p:nvPr>
            <p:ph type="pic" idx="4294967295"/>
          </p:nvPr>
        </p:nvSpPr>
        <p:spPr>
          <a:xfrm>
            <a:off x="3817354"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4" name="Picture Placeholder 13">
            <a:extLst>
              <a:ext uri="{FF2B5EF4-FFF2-40B4-BE49-F238E27FC236}">
                <a16:creationId xmlns:a16="http://schemas.microsoft.com/office/drawing/2014/main" id="{2EC49313-3232-3620-FCAA-6FDCEA88F74F}"/>
              </a:ext>
            </a:extLst>
          </p:cNvPr>
          <p:cNvSpPr txBox="1">
            <a:spLocks noGrp="1"/>
          </p:cNvSpPr>
          <p:nvPr>
            <p:ph type="pic" idx="4294967295"/>
          </p:nvPr>
        </p:nvSpPr>
        <p:spPr>
          <a:xfrm>
            <a:off x="6480051"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2AEFAC40-DADA-E4D8-36D1-BAF3FB60CBD4}"/>
              </a:ext>
            </a:extLst>
          </p:cNvPr>
          <p:cNvSpPr txBox="1">
            <a:spLocks noGrp="1"/>
          </p:cNvSpPr>
          <p:nvPr>
            <p:ph type="pic" idx="4294967295"/>
          </p:nvPr>
        </p:nvSpPr>
        <p:spPr>
          <a:xfrm>
            <a:off x="9142747" y="1560515"/>
            <a:ext cx="1894600" cy="1894600"/>
          </a:xfrm>
          <a:solidFill>
            <a:srgbClr val="F2F2F2"/>
          </a:solidFill>
          <a:effectLst>
            <a:outerShdw dist="215905" dir="2700000" algn="tl">
              <a:srgbClr val="A100FF"/>
            </a:outerShdw>
          </a:effectLst>
        </p:spPr>
        <p:txBody>
          <a:bodyPr lIns="91440" tIns="91440"/>
          <a:lstStyle>
            <a:lvl1pPr marL="0" indent="0">
              <a:buNone/>
              <a:defRPr lang="en-GB" sz="1800"/>
            </a:lvl1pPr>
          </a:lstStyle>
          <a:p>
            <a:pPr lvl="0"/>
            <a:r>
              <a:rPr lang="en-GB"/>
              <a:t>Add profile photo</a:t>
            </a:r>
            <a:endParaRPr lang="en-US"/>
          </a:p>
        </p:txBody>
      </p:sp>
      <p:sp>
        <p:nvSpPr>
          <p:cNvPr id="6" name="Title 1">
            <a:extLst>
              <a:ext uri="{FF2B5EF4-FFF2-40B4-BE49-F238E27FC236}">
                <a16:creationId xmlns:a16="http://schemas.microsoft.com/office/drawing/2014/main" id="{18C0D843-E8B8-1C31-94BD-81F5E56C20FD}"/>
              </a:ext>
            </a:extLst>
          </p:cNvPr>
          <p:cNvSpPr txBox="1">
            <a:spLocks noGrp="1"/>
          </p:cNvSpPr>
          <p:nvPr>
            <p:ph type="title"/>
          </p:nvPr>
        </p:nvSpPr>
        <p:spPr>
          <a:xfrm>
            <a:off x="381003" y="381003"/>
            <a:ext cx="11430000" cy="914400"/>
          </a:xfrm>
        </p:spPr>
        <p:txBody>
          <a:bodyPr/>
          <a:lstStyle>
            <a:lvl1pPr>
              <a:defRPr lang="en-GB"/>
            </a:lvl1pPr>
          </a:lstStyle>
          <a:p>
            <a:pPr lvl="0"/>
            <a:r>
              <a:rPr lang="en-GB"/>
              <a:t>Place headline here (36pt, min 30pt)</a:t>
            </a:r>
            <a:endParaRPr lang="en-US"/>
          </a:p>
        </p:txBody>
      </p:sp>
      <p:sp>
        <p:nvSpPr>
          <p:cNvPr id="7" name="Text Placeholder 21">
            <a:extLst>
              <a:ext uri="{FF2B5EF4-FFF2-40B4-BE49-F238E27FC236}">
                <a16:creationId xmlns:a16="http://schemas.microsoft.com/office/drawing/2014/main" id="{50E661B9-ED97-5E2D-7450-5CB5AED985E2}"/>
              </a:ext>
            </a:extLst>
          </p:cNvPr>
          <p:cNvSpPr txBox="1">
            <a:spLocks noGrp="1"/>
          </p:cNvSpPr>
          <p:nvPr>
            <p:ph type="body" idx="4294967295"/>
          </p:nvPr>
        </p:nvSpPr>
        <p:spPr>
          <a:xfrm>
            <a:off x="1154649"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8" name="Text Placeholder 21">
            <a:extLst>
              <a:ext uri="{FF2B5EF4-FFF2-40B4-BE49-F238E27FC236}">
                <a16:creationId xmlns:a16="http://schemas.microsoft.com/office/drawing/2014/main" id="{239A6BA3-7176-A919-05C7-BA7637EF0FE3}"/>
              </a:ext>
            </a:extLst>
          </p:cNvPr>
          <p:cNvSpPr txBox="1">
            <a:spLocks noGrp="1"/>
          </p:cNvSpPr>
          <p:nvPr>
            <p:ph type="body" idx="4294967295"/>
          </p:nvPr>
        </p:nvSpPr>
        <p:spPr>
          <a:xfrm>
            <a:off x="3817345"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9" name="Text Placeholder 21">
            <a:extLst>
              <a:ext uri="{FF2B5EF4-FFF2-40B4-BE49-F238E27FC236}">
                <a16:creationId xmlns:a16="http://schemas.microsoft.com/office/drawing/2014/main" id="{BDF876E9-E100-EF3D-1A85-C3274D0597EE}"/>
              </a:ext>
            </a:extLst>
          </p:cNvPr>
          <p:cNvSpPr txBox="1">
            <a:spLocks noGrp="1"/>
          </p:cNvSpPr>
          <p:nvPr>
            <p:ph type="body" idx="4294967295"/>
          </p:nvPr>
        </p:nvSpPr>
        <p:spPr>
          <a:xfrm>
            <a:off x="6480051"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0" name="Text Placeholder 21">
            <a:extLst>
              <a:ext uri="{FF2B5EF4-FFF2-40B4-BE49-F238E27FC236}">
                <a16:creationId xmlns:a16="http://schemas.microsoft.com/office/drawing/2014/main" id="{793D2740-73E8-0A8C-D8AE-79DC65A4014C}"/>
              </a:ext>
            </a:extLst>
          </p:cNvPr>
          <p:cNvSpPr txBox="1">
            <a:spLocks noGrp="1"/>
          </p:cNvSpPr>
          <p:nvPr>
            <p:ph type="body" idx="4294967295"/>
          </p:nvPr>
        </p:nvSpPr>
        <p:spPr>
          <a:xfrm>
            <a:off x="9142738" y="3914043"/>
            <a:ext cx="2047981" cy="2397858"/>
          </a:xfrm>
        </p:spPr>
        <p:txBody>
          <a:bodyPr/>
          <a:lstStyle>
            <a:lvl1pPr marL="0" indent="0">
              <a:lnSpc>
                <a:spcPct val="80000"/>
              </a:lnSpc>
              <a:buNone/>
              <a:defRPr sz="2100">
                <a:solidFill>
                  <a:srgbClr val="7500C0"/>
                </a:solidFill>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1" name="Slide Number Placeholder 2">
            <a:extLst>
              <a:ext uri="{FF2B5EF4-FFF2-40B4-BE49-F238E27FC236}">
                <a16:creationId xmlns:a16="http://schemas.microsoft.com/office/drawing/2014/main" id="{FE1C0598-2524-E47D-B826-6143B5B350D9}"/>
              </a:ext>
            </a:extLst>
          </p:cNvPr>
          <p:cNvSpPr txBox="1">
            <a:spLocks noGrp="1"/>
          </p:cNvSpPr>
          <p:nvPr>
            <p:ph type="sldNum" sz="quarter" idx="8"/>
          </p:nvPr>
        </p:nvSpPr>
        <p:spPr/>
        <p:txBody>
          <a:bodyPr/>
          <a:lstStyle>
            <a:lvl1pPr>
              <a:defRPr/>
            </a:lvl1pPr>
          </a:lstStyle>
          <a:p>
            <a:pPr lvl="0"/>
            <a:fld id="{1D3DBEC7-7A0F-4B6F-9184-B21E7DF070FC}" type="slidenum">
              <a:t>‹#›</a:t>
            </a:fld>
            <a:endParaRPr lang="en-US"/>
          </a:p>
        </p:txBody>
      </p:sp>
    </p:spTree>
    <p:extLst>
      <p:ext uri="{BB962C8B-B14F-4D97-AF65-F5344CB8AC3E}">
        <p14:creationId xmlns:p14="http://schemas.microsoft.com/office/powerpoint/2010/main" val="6033514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Long Headline Team 6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3ECF-1749-5F53-F229-53FB9A62EFC7}"/>
              </a:ext>
            </a:extLst>
          </p:cNvPr>
          <p:cNvSpPr txBox="1">
            <a:spLocks noGrp="1"/>
          </p:cNvSpPr>
          <p:nvPr>
            <p:ph type="title"/>
          </p:nvPr>
        </p:nvSpPr>
        <p:spPr>
          <a:xfrm>
            <a:off x="381003" y="381003"/>
            <a:ext cx="11430000" cy="914400"/>
          </a:xfrm>
        </p:spPr>
        <p:txBody>
          <a:bodyPr/>
          <a:lstStyle>
            <a:lvl1pPr>
              <a:defRPr lang="en-GB"/>
            </a:lvl1pPr>
          </a:lstStyle>
          <a:p>
            <a:pPr lvl="0"/>
            <a:r>
              <a:rPr lang="en-GB"/>
              <a:t>Place headline here (36pt, min 30pt)</a:t>
            </a:r>
            <a:endParaRPr lang="en-US"/>
          </a:p>
        </p:txBody>
      </p:sp>
      <p:sp>
        <p:nvSpPr>
          <p:cNvPr id="3" name="Picture Placeholder 13">
            <a:extLst>
              <a:ext uri="{FF2B5EF4-FFF2-40B4-BE49-F238E27FC236}">
                <a16:creationId xmlns:a16="http://schemas.microsoft.com/office/drawing/2014/main" id="{B91E750C-51F2-9BC3-87D0-E0BD18D0D899}"/>
              </a:ext>
            </a:extLst>
          </p:cNvPr>
          <p:cNvSpPr txBox="1">
            <a:spLocks noGrp="1"/>
          </p:cNvSpPr>
          <p:nvPr>
            <p:ph type="pic" idx="4294967295"/>
          </p:nvPr>
        </p:nvSpPr>
        <p:spPr>
          <a:xfrm>
            <a:off x="38100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4" name="Picture Placeholder 13">
            <a:extLst>
              <a:ext uri="{FF2B5EF4-FFF2-40B4-BE49-F238E27FC236}">
                <a16:creationId xmlns:a16="http://schemas.microsoft.com/office/drawing/2014/main" id="{F0C4AC64-EA6A-4684-6BB1-8B14B4A1C8BA}"/>
              </a:ext>
            </a:extLst>
          </p:cNvPr>
          <p:cNvSpPr txBox="1">
            <a:spLocks noGrp="1"/>
          </p:cNvSpPr>
          <p:nvPr>
            <p:ph type="pic" idx="4294967295"/>
          </p:nvPr>
        </p:nvSpPr>
        <p:spPr>
          <a:xfrm>
            <a:off x="2356107"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F9F8EB7A-6A3C-0CF3-3408-D234874E9D6A}"/>
              </a:ext>
            </a:extLst>
          </p:cNvPr>
          <p:cNvSpPr txBox="1">
            <a:spLocks noGrp="1"/>
          </p:cNvSpPr>
          <p:nvPr>
            <p:ph type="pic" idx="4294967295"/>
          </p:nvPr>
        </p:nvSpPr>
        <p:spPr>
          <a:xfrm>
            <a:off x="4331211"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6" name="Picture Placeholder 13">
            <a:extLst>
              <a:ext uri="{FF2B5EF4-FFF2-40B4-BE49-F238E27FC236}">
                <a16:creationId xmlns:a16="http://schemas.microsoft.com/office/drawing/2014/main" id="{E8117B72-527D-C1F7-8206-C20DBB7B669D}"/>
              </a:ext>
            </a:extLst>
          </p:cNvPr>
          <p:cNvSpPr txBox="1">
            <a:spLocks noGrp="1"/>
          </p:cNvSpPr>
          <p:nvPr>
            <p:ph type="pic" idx="4294967295"/>
          </p:nvPr>
        </p:nvSpPr>
        <p:spPr>
          <a:xfrm>
            <a:off x="6306315"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7" name="Picture Placeholder 13">
            <a:extLst>
              <a:ext uri="{FF2B5EF4-FFF2-40B4-BE49-F238E27FC236}">
                <a16:creationId xmlns:a16="http://schemas.microsoft.com/office/drawing/2014/main" id="{6D8E81A9-2C73-A050-F357-5EC21F53E69C}"/>
              </a:ext>
            </a:extLst>
          </p:cNvPr>
          <p:cNvSpPr txBox="1">
            <a:spLocks noGrp="1"/>
          </p:cNvSpPr>
          <p:nvPr>
            <p:ph type="pic" idx="4294967295"/>
          </p:nvPr>
        </p:nvSpPr>
        <p:spPr>
          <a:xfrm>
            <a:off x="1025652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8" name="Picture Placeholder 13">
            <a:extLst>
              <a:ext uri="{FF2B5EF4-FFF2-40B4-BE49-F238E27FC236}">
                <a16:creationId xmlns:a16="http://schemas.microsoft.com/office/drawing/2014/main" id="{2F137C2E-13E0-10EC-830F-7A6A6EF45326}"/>
              </a:ext>
            </a:extLst>
          </p:cNvPr>
          <p:cNvSpPr txBox="1">
            <a:spLocks noGrp="1"/>
          </p:cNvSpPr>
          <p:nvPr>
            <p:ph type="pic" idx="4294967295"/>
          </p:nvPr>
        </p:nvSpPr>
        <p:spPr>
          <a:xfrm>
            <a:off x="8281419"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9" name="Text Placeholder 21">
            <a:extLst>
              <a:ext uri="{FF2B5EF4-FFF2-40B4-BE49-F238E27FC236}">
                <a16:creationId xmlns:a16="http://schemas.microsoft.com/office/drawing/2014/main" id="{6AE98846-07D2-A434-567C-F2BDB34FF32B}"/>
              </a:ext>
            </a:extLst>
          </p:cNvPr>
          <p:cNvSpPr txBox="1">
            <a:spLocks noGrp="1"/>
          </p:cNvSpPr>
          <p:nvPr>
            <p:ph type="body" idx="4294967295"/>
          </p:nvPr>
        </p:nvSpPr>
        <p:spPr>
          <a:xfrm>
            <a:off x="377418" y="3926552"/>
            <a:ext cx="1554480" cy="1943895"/>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0" name="Text Placeholder 21">
            <a:extLst>
              <a:ext uri="{FF2B5EF4-FFF2-40B4-BE49-F238E27FC236}">
                <a16:creationId xmlns:a16="http://schemas.microsoft.com/office/drawing/2014/main" id="{EF5DB39C-90DE-3FC4-439C-D0ED462A0ACC}"/>
              </a:ext>
            </a:extLst>
          </p:cNvPr>
          <p:cNvSpPr txBox="1">
            <a:spLocks noGrp="1"/>
          </p:cNvSpPr>
          <p:nvPr>
            <p:ph type="body" idx="4294967295"/>
          </p:nvPr>
        </p:nvSpPr>
        <p:spPr>
          <a:xfrm>
            <a:off x="2353235"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1" name="Text Placeholder 21">
            <a:extLst>
              <a:ext uri="{FF2B5EF4-FFF2-40B4-BE49-F238E27FC236}">
                <a16:creationId xmlns:a16="http://schemas.microsoft.com/office/drawing/2014/main" id="{021FEEC6-817E-50E4-D88D-0F1D45108590}"/>
              </a:ext>
            </a:extLst>
          </p:cNvPr>
          <p:cNvSpPr txBox="1">
            <a:spLocks noGrp="1"/>
          </p:cNvSpPr>
          <p:nvPr>
            <p:ph type="body" idx="4294967295"/>
          </p:nvPr>
        </p:nvSpPr>
        <p:spPr>
          <a:xfrm>
            <a:off x="4329053"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2" name="Text Placeholder 21">
            <a:extLst>
              <a:ext uri="{FF2B5EF4-FFF2-40B4-BE49-F238E27FC236}">
                <a16:creationId xmlns:a16="http://schemas.microsoft.com/office/drawing/2014/main" id="{49721CE7-DC89-4EA9-7E2E-98299F3DE388}"/>
              </a:ext>
            </a:extLst>
          </p:cNvPr>
          <p:cNvSpPr txBox="1">
            <a:spLocks noGrp="1"/>
          </p:cNvSpPr>
          <p:nvPr>
            <p:ph type="body" idx="4294967295"/>
          </p:nvPr>
        </p:nvSpPr>
        <p:spPr>
          <a:xfrm>
            <a:off x="6304879"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3" name="Text Placeholder 21">
            <a:extLst>
              <a:ext uri="{FF2B5EF4-FFF2-40B4-BE49-F238E27FC236}">
                <a16:creationId xmlns:a16="http://schemas.microsoft.com/office/drawing/2014/main" id="{1AAF84B4-0EB8-1670-3D56-423516B0207B}"/>
              </a:ext>
            </a:extLst>
          </p:cNvPr>
          <p:cNvSpPr txBox="1">
            <a:spLocks noGrp="1"/>
          </p:cNvSpPr>
          <p:nvPr>
            <p:ph type="body" idx="4294967295"/>
          </p:nvPr>
        </p:nvSpPr>
        <p:spPr>
          <a:xfrm>
            <a:off x="8280696"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4" name="Text Placeholder 21">
            <a:extLst>
              <a:ext uri="{FF2B5EF4-FFF2-40B4-BE49-F238E27FC236}">
                <a16:creationId xmlns:a16="http://schemas.microsoft.com/office/drawing/2014/main" id="{D4B8E40F-F341-2216-1FE5-0DF545C63A47}"/>
              </a:ext>
            </a:extLst>
          </p:cNvPr>
          <p:cNvSpPr txBox="1">
            <a:spLocks noGrp="1"/>
          </p:cNvSpPr>
          <p:nvPr>
            <p:ph type="body" idx="4294967295"/>
          </p:nvPr>
        </p:nvSpPr>
        <p:spPr>
          <a:xfrm>
            <a:off x="10256523" y="3926552"/>
            <a:ext cx="1554480" cy="1951960"/>
          </a:xfrm>
        </p:spPr>
        <p:txBody>
          <a:bodyPr/>
          <a:lstStyle>
            <a:lvl1pPr marL="0" indent="0">
              <a:lnSpc>
                <a:spcPct val="80000"/>
              </a:lnSpc>
              <a:buNone/>
              <a:defRPr sz="2100">
                <a:latin typeface="GT Sectra Fine Rg" pitchFamily="50"/>
              </a:defRPr>
            </a:lvl1pPr>
            <a:lvl2pPr marL="0" indent="0">
              <a:buNone/>
              <a:defRPr sz="1600"/>
            </a:lvl2pPr>
            <a:lvl3pPr marL="0" indent="0">
              <a:buNone/>
              <a:defRPr sz="1200"/>
            </a:lvl3pPr>
            <a:lvl4pPr marL="182880" indent="-182880">
              <a:buChar char="•"/>
              <a:defRPr sz="1200"/>
            </a:lvl4pPr>
          </a:lstStyle>
          <a:p>
            <a:pPr lvl="0"/>
            <a:r>
              <a:rPr lang="en-US"/>
              <a:t>First name Last name</a:t>
            </a:r>
          </a:p>
          <a:p>
            <a:pPr lvl="1"/>
            <a:r>
              <a:rPr lang="en-US"/>
              <a:t>Role 16pt</a:t>
            </a:r>
          </a:p>
          <a:p>
            <a:pPr lvl="2"/>
            <a:r>
              <a:rPr lang="en-US"/>
              <a:t>Short bio 12pt</a:t>
            </a:r>
          </a:p>
          <a:p>
            <a:pPr lvl="3"/>
            <a:r>
              <a:rPr lang="en-US"/>
              <a:t>Bullet point 12pt</a:t>
            </a:r>
          </a:p>
        </p:txBody>
      </p:sp>
      <p:sp>
        <p:nvSpPr>
          <p:cNvPr id="15" name="Slide Number Placeholder 2">
            <a:extLst>
              <a:ext uri="{FF2B5EF4-FFF2-40B4-BE49-F238E27FC236}">
                <a16:creationId xmlns:a16="http://schemas.microsoft.com/office/drawing/2014/main" id="{11204C63-C4A9-3203-DAEA-BEF071C46C69}"/>
              </a:ext>
            </a:extLst>
          </p:cNvPr>
          <p:cNvSpPr txBox="1">
            <a:spLocks noGrp="1"/>
          </p:cNvSpPr>
          <p:nvPr>
            <p:ph type="sldNum" sz="quarter" idx="8"/>
          </p:nvPr>
        </p:nvSpPr>
        <p:spPr/>
        <p:txBody>
          <a:bodyPr/>
          <a:lstStyle>
            <a:lvl1pPr>
              <a:defRPr/>
            </a:lvl1pPr>
          </a:lstStyle>
          <a:p>
            <a:pPr lvl="0"/>
            <a:fld id="{CCDF1683-CB81-45E8-889E-1583719FD32F}" type="slidenum">
              <a:t>‹#›</a:t>
            </a:fld>
            <a:endParaRPr lang="en-US"/>
          </a:p>
        </p:txBody>
      </p:sp>
      <p:sp>
        <p:nvSpPr>
          <p:cNvPr id="16" name="Picture Placeholder 4">
            <a:extLst>
              <a:ext uri="{FF2B5EF4-FFF2-40B4-BE49-F238E27FC236}">
                <a16:creationId xmlns:a16="http://schemas.microsoft.com/office/drawing/2014/main" id="{EA8509C9-B2EE-DAB7-AE20-E3C62CBF8683}"/>
              </a:ext>
            </a:extLst>
          </p:cNvPr>
          <p:cNvSpPr txBox="1">
            <a:spLocks noGrp="1"/>
          </p:cNvSpPr>
          <p:nvPr>
            <p:ph type="pic" idx="4294967295"/>
          </p:nvPr>
        </p:nvSpPr>
        <p:spPr>
          <a:xfrm>
            <a:off x="377418" y="3672212"/>
            <a:ext cx="457200" cy="27432"/>
          </a:xfrm>
          <a:solidFill>
            <a:srgbClr val="A100FF"/>
          </a:solidFill>
        </p:spPr>
        <p:txBody>
          <a:bodyPr/>
          <a:lstStyle>
            <a:lvl1pPr>
              <a:buNone/>
              <a:defRPr lang="en-GB" sz="300"/>
            </a:lvl1pPr>
          </a:lstStyle>
          <a:p>
            <a:pPr lvl="0"/>
            <a:r>
              <a:rPr lang="en-GB"/>
              <a:t> </a:t>
            </a:r>
            <a:endParaRPr lang="en-US"/>
          </a:p>
        </p:txBody>
      </p:sp>
      <p:sp>
        <p:nvSpPr>
          <p:cNvPr id="17" name="Picture Placeholder 4">
            <a:extLst>
              <a:ext uri="{FF2B5EF4-FFF2-40B4-BE49-F238E27FC236}">
                <a16:creationId xmlns:a16="http://schemas.microsoft.com/office/drawing/2014/main" id="{98AA998F-F4BB-74D8-BED7-F112269EFE58}"/>
              </a:ext>
            </a:extLst>
          </p:cNvPr>
          <p:cNvSpPr txBox="1">
            <a:spLocks noGrp="1"/>
          </p:cNvSpPr>
          <p:nvPr>
            <p:ph type="pic" idx="4294967295"/>
          </p:nvPr>
        </p:nvSpPr>
        <p:spPr>
          <a:xfrm>
            <a:off x="2356107" y="3672212"/>
            <a:ext cx="457200" cy="27432"/>
          </a:xfrm>
          <a:solidFill>
            <a:srgbClr val="A100FF"/>
          </a:solidFill>
        </p:spPr>
        <p:txBody>
          <a:bodyPr/>
          <a:lstStyle>
            <a:lvl1pPr>
              <a:buNone/>
              <a:defRPr lang="en-GB" sz="300"/>
            </a:lvl1pPr>
          </a:lstStyle>
          <a:p>
            <a:pPr lvl="0"/>
            <a:r>
              <a:rPr lang="en-GB"/>
              <a:t> </a:t>
            </a:r>
            <a:endParaRPr lang="en-US"/>
          </a:p>
        </p:txBody>
      </p:sp>
      <p:sp>
        <p:nvSpPr>
          <p:cNvPr id="18" name="Picture Placeholder 4">
            <a:extLst>
              <a:ext uri="{FF2B5EF4-FFF2-40B4-BE49-F238E27FC236}">
                <a16:creationId xmlns:a16="http://schemas.microsoft.com/office/drawing/2014/main" id="{6E16EF77-E4C2-1C0A-39DD-46A329847C0F}"/>
              </a:ext>
            </a:extLst>
          </p:cNvPr>
          <p:cNvSpPr txBox="1">
            <a:spLocks noGrp="1"/>
          </p:cNvSpPr>
          <p:nvPr>
            <p:ph type="pic" idx="4294967295"/>
          </p:nvPr>
        </p:nvSpPr>
        <p:spPr>
          <a:xfrm>
            <a:off x="4331211" y="3672212"/>
            <a:ext cx="457200" cy="27432"/>
          </a:xfrm>
          <a:solidFill>
            <a:srgbClr val="A100FF"/>
          </a:solidFill>
        </p:spPr>
        <p:txBody>
          <a:bodyPr/>
          <a:lstStyle>
            <a:lvl1pPr>
              <a:buNone/>
              <a:defRPr lang="en-GB" sz="300"/>
            </a:lvl1pPr>
          </a:lstStyle>
          <a:p>
            <a:pPr lvl="0"/>
            <a:r>
              <a:rPr lang="en-GB"/>
              <a:t> </a:t>
            </a:r>
            <a:endParaRPr lang="en-US"/>
          </a:p>
        </p:txBody>
      </p:sp>
      <p:sp>
        <p:nvSpPr>
          <p:cNvPr id="19" name="Picture Placeholder 4">
            <a:extLst>
              <a:ext uri="{FF2B5EF4-FFF2-40B4-BE49-F238E27FC236}">
                <a16:creationId xmlns:a16="http://schemas.microsoft.com/office/drawing/2014/main" id="{468BF794-301E-6E99-D393-1D8F1052022F}"/>
              </a:ext>
            </a:extLst>
          </p:cNvPr>
          <p:cNvSpPr txBox="1">
            <a:spLocks noGrp="1"/>
          </p:cNvSpPr>
          <p:nvPr>
            <p:ph type="pic" idx="4294967295"/>
          </p:nvPr>
        </p:nvSpPr>
        <p:spPr>
          <a:xfrm>
            <a:off x="6306315" y="3672212"/>
            <a:ext cx="457200" cy="27432"/>
          </a:xfrm>
          <a:solidFill>
            <a:srgbClr val="A100FF"/>
          </a:solidFill>
        </p:spPr>
        <p:txBody>
          <a:bodyPr/>
          <a:lstStyle>
            <a:lvl1pPr>
              <a:buNone/>
              <a:defRPr lang="en-GB" sz="300"/>
            </a:lvl1pPr>
          </a:lstStyle>
          <a:p>
            <a:pPr lvl="0"/>
            <a:r>
              <a:rPr lang="en-GB"/>
              <a:t> </a:t>
            </a:r>
            <a:endParaRPr lang="en-US"/>
          </a:p>
        </p:txBody>
      </p:sp>
      <p:sp>
        <p:nvSpPr>
          <p:cNvPr id="20" name="Picture Placeholder 4">
            <a:extLst>
              <a:ext uri="{FF2B5EF4-FFF2-40B4-BE49-F238E27FC236}">
                <a16:creationId xmlns:a16="http://schemas.microsoft.com/office/drawing/2014/main" id="{91F7116D-A50E-DA87-8265-7DDBF0856AAF}"/>
              </a:ext>
            </a:extLst>
          </p:cNvPr>
          <p:cNvSpPr txBox="1">
            <a:spLocks noGrp="1"/>
          </p:cNvSpPr>
          <p:nvPr>
            <p:ph type="pic" idx="4294967295"/>
          </p:nvPr>
        </p:nvSpPr>
        <p:spPr>
          <a:xfrm>
            <a:off x="8281419" y="3672212"/>
            <a:ext cx="457200" cy="27432"/>
          </a:xfrm>
          <a:solidFill>
            <a:srgbClr val="A100FF"/>
          </a:solidFill>
        </p:spPr>
        <p:txBody>
          <a:bodyPr/>
          <a:lstStyle>
            <a:lvl1pPr>
              <a:buNone/>
              <a:defRPr lang="en-GB" sz="300"/>
            </a:lvl1pPr>
          </a:lstStyle>
          <a:p>
            <a:pPr lvl="0"/>
            <a:r>
              <a:rPr lang="en-GB"/>
              <a:t> </a:t>
            </a:r>
            <a:endParaRPr lang="en-US"/>
          </a:p>
        </p:txBody>
      </p:sp>
      <p:sp>
        <p:nvSpPr>
          <p:cNvPr id="21" name="Picture Placeholder 4">
            <a:extLst>
              <a:ext uri="{FF2B5EF4-FFF2-40B4-BE49-F238E27FC236}">
                <a16:creationId xmlns:a16="http://schemas.microsoft.com/office/drawing/2014/main" id="{25378A6E-3D90-0F6A-CEF4-6A69B4F3DE89}"/>
              </a:ext>
            </a:extLst>
          </p:cNvPr>
          <p:cNvSpPr txBox="1">
            <a:spLocks noGrp="1"/>
          </p:cNvSpPr>
          <p:nvPr>
            <p:ph type="pic" idx="4294967295"/>
          </p:nvPr>
        </p:nvSpPr>
        <p:spPr>
          <a:xfrm>
            <a:off x="10256523" y="3672212"/>
            <a:ext cx="457200" cy="27432"/>
          </a:xfrm>
          <a:solidFill>
            <a:srgbClr val="A100FF"/>
          </a:solidFill>
        </p:spPr>
        <p:txBody>
          <a:bodyPr/>
          <a:lstStyle>
            <a:lvl1pPr>
              <a:buNone/>
              <a:defRPr lang="en-GB" sz="300"/>
            </a:lvl1pPr>
          </a:lstStyle>
          <a:p>
            <a:pPr lvl="0"/>
            <a:r>
              <a:rPr lang="en-GB"/>
              <a:t> </a:t>
            </a:r>
            <a:endParaRPr lang="en-US"/>
          </a:p>
        </p:txBody>
      </p:sp>
    </p:spTree>
    <p:extLst>
      <p:ext uri="{BB962C8B-B14F-4D97-AF65-F5344CB8AC3E}">
        <p14:creationId xmlns:p14="http://schemas.microsoft.com/office/powerpoint/2010/main" val="39573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box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F02BC43-9FE5-88B5-3C3D-0278E54CBB2A}"/>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2" imgW="5787" imgH="5751" progId="">
                  <p:embed/>
                </p:oleObj>
              </mc:Choice>
              <mc:Fallback>
                <p:oleObj r:id="rId2" imgW="5787" imgH="5751" progId="">
                  <p:embed/>
                  <p:pic>
                    <p:nvPicPr>
                      <p:cNvPr id="2" name="Object 1" hidden="1">
                        <a:extLst>
                          <a:ext uri="{FF2B5EF4-FFF2-40B4-BE49-F238E27FC236}">
                            <a16:creationId xmlns:a16="http://schemas.microsoft.com/office/drawing/2014/main" id="{BF02BC43-9FE5-88B5-3C3D-0278E54CBB2A}"/>
                          </a:ext>
                        </a:extLst>
                      </p:cNvPr>
                      <p:cNvPicPr/>
                      <p:nvPr/>
                    </p:nvPicPr>
                    <p:blipFill>
                      <a:blip r:embed="rId3"/>
                      <a:stretch>
                        <a:fillRect/>
                      </a:stretch>
                    </p:blipFill>
                    <p:spPr>
                      <a:xfrm>
                        <a:off x="2121" y="1591"/>
                        <a:ext cx="2121" cy="1591"/>
                      </a:xfrm>
                      <a:prstGeom prst="rect">
                        <a:avLst/>
                      </a:prstGeom>
                    </p:spPr>
                  </p:pic>
                </p:oleObj>
              </mc:Fallback>
            </mc:AlternateContent>
          </a:graphicData>
        </a:graphic>
      </p:graphicFrame>
      <p:sp>
        <p:nvSpPr>
          <p:cNvPr id="3" name="Content Placeholder 8">
            <a:extLst>
              <a:ext uri="{FF2B5EF4-FFF2-40B4-BE49-F238E27FC236}">
                <a16:creationId xmlns:a16="http://schemas.microsoft.com/office/drawing/2014/main" id="{8041C1DD-C07C-50F5-B273-B48B89DDCFA0}"/>
              </a:ext>
            </a:extLst>
          </p:cNvPr>
          <p:cNvSpPr txBox="1">
            <a:spLocks noGrp="1"/>
          </p:cNvSpPr>
          <p:nvPr>
            <p:ph idx="4294967295"/>
          </p:nvPr>
        </p:nvSpPr>
        <p:spPr>
          <a:xfrm>
            <a:off x="659922" y="1256833"/>
            <a:ext cx="11016691" cy="1184943"/>
          </a:xfrm>
        </p:spPr>
        <p:txBody>
          <a:bodyPr/>
          <a:lstStyle>
            <a:lvl1pPr marL="0" indent="0">
              <a:spcBef>
                <a:spcPts val="1000"/>
              </a:spcBef>
              <a:buNone/>
              <a:defRPr b="0">
                <a:latin typeface="Arial" pitchFamily="34"/>
                <a:cs typeface="Arial" pitchFamily="34"/>
              </a:defRPr>
            </a:lvl1pPr>
            <a:lvl2pPr marL="400050" indent="-177795">
              <a:spcBef>
                <a:spcPts val="600"/>
              </a:spcBef>
              <a:buClr>
                <a:srgbClr val="000000"/>
              </a:buClr>
              <a:buFont typeface="Arial" pitchFamily="34"/>
              <a:buChar char="•"/>
              <a:defRPr>
                <a:latin typeface="Arial" pitchFamily="34"/>
                <a:cs typeface="Arial" pitchFamily="34"/>
              </a:defRPr>
            </a:lvl2pPr>
            <a:lvl3pPr marL="571500" indent="-171450">
              <a:spcBef>
                <a:spcPts val="600"/>
              </a:spcBef>
              <a:buClr>
                <a:srgbClr val="000000"/>
              </a:buClr>
              <a:buFont typeface="Arial" pitchFamily="34"/>
              <a:buChar char="›"/>
              <a:defRPr>
                <a:latin typeface="Arial" pitchFamily="34"/>
                <a:cs typeface="Arial" pitchFamily="34"/>
              </a:defRPr>
            </a:lvl3pPr>
            <a:lvl4pPr marL="742950" indent="-171450">
              <a:spcBef>
                <a:spcPts val="600"/>
              </a:spcBef>
              <a:buClr>
                <a:srgbClr val="000000"/>
              </a:buClr>
              <a:buFont typeface="Arial" pitchFamily="34"/>
              <a:buChar char="»"/>
              <a:defRPr>
                <a:latin typeface="Arial" pitchFamily="34"/>
                <a:cs typeface="Arial" pitchFamily="34"/>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7">
            <a:extLst>
              <a:ext uri="{FF2B5EF4-FFF2-40B4-BE49-F238E27FC236}">
                <a16:creationId xmlns:a16="http://schemas.microsoft.com/office/drawing/2014/main" id="{5C25F436-82BA-0505-93A9-AF0233E6A14E}"/>
              </a:ext>
            </a:extLst>
          </p:cNvPr>
          <p:cNvSpPr/>
          <p:nvPr/>
        </p:nvSpPr>
        <p:spPr>
          <a:xfrm>
            <a:off x="1152528" y="276221"/>
            <a:ext cx="10877546" cy="561971"/>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pitchFamily="34"/>
                <a:cs typeface="Arial" pitchFamily="34"/>
              </a:rPr>
              <a:t>Title</a:t>
            </a:r>
          </a:p>
        </p:txBody>
      </p:sp>
    </p:spTree>
    <p:extLst>
      <p:ext uri="{BB962C8B-B14F-4D97-AF65-F5344CB8AC3E}">
        <p14:creationId xmlns:p14="http://schemas.microsoft.com/office/powerpoint/2010/main" val="161278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ht | Text &amp; Full Width Chart">
    <p:spTree>
      <p:nvGrpSpPr>
        <p:cNvPr id="1" name=""/>
        <p:cNvGrpSpPr/>
        <p:nvPr/>
      </p:nvGrpSpPr>
      <p:grpSpPr>
        <a:xfrm>
          <a:off x="0" y="0"/>
          <a:ext cx="0" cy="0"/>
          <a:chOff x="0" y="0"/>
          <a:chExt cx="0" cy="0"/>
        </a:xfrm>
      </p:grpSpPr>
      <p:sp>
        <p:nvSpPr>
          <p:cNvPr id="2" name="Tijdelijke aanduiding voor grafiek 17">
            <a:extLst>
              <a:ext uri="{FF2B5EF4-FFF2-40B4-BE49-F238E27FC236}">
                <a16:creationId xmlns:a16="http://schemas.microsoft.com/office/drawing/2014/main" id="{66F3BCE9-D1FE-60F2-FDD2-14DEA2B75A66}"/>
              </a:ext>
            </a:extLst>
          </p:cNvPr>
          <p:cNvSpPr txBox="1">
            <a:spLocks noGrp="1"/>
          </p:cNvSpPr>
          <p:nvPr>
            <p:ph type="chart" idx="4294967295"/>
          </p:nvPr>
        </p:nvSpPr>
        <p:spPr>
          <a:xfrm>
            <a:off x="115827" y="1142113"/>
            <a:ext cx="11960352" cy="5607603"/>
          </a:xfrm>
          <a:solidFill>
            <a:srgbClr val="F2F2F2"/>
          </a:solidFill>
        </p:spPr>
        <p:txBody>
          <a:bodyPr tIns="1439997" anchorCtr="1"/>
          <a:lstStyle>
            <a:lvl1pPr algn="ctr">
              <a:defRPr>
                <a:solidFill>
                  <a:srgbClr val="14558F"/>
                </a:solidFill>
              </a:defRPr>
            </a:lvl1pPr>
          </a:lstStyle>
          <a:p>
            <a:pPr lvl="0"/>
            <a:r>
              <a:rPr lang="en-US"/>
              <a:t>Click on the pictogram below</a:t>
            </a:r>
            <a:br>
              <a:rPr lang="en-US"/>
            </a:br>
            <a:r>
              <a:rPr lang="en-US"/>
              <a:t>to insert a chart</a:t>
            </a:r>
          </a:p>
        </p:txBody>
      </p:sp>
      <p:grpSp>
        <p:nvGrpSpPr>
          <p:cNvPr id="3" name="GRID">
            <a:extLst>
              <a:ext uri="{FF2B5EF4-FFF2-40B4-BE49-F238E27FC236}">
                <a16:creationId xmlns:a16="http://schemas.microsoft.com/office/drawing/2014/main" id="{898034B2-EAE1-B9EC-C487-A2052C4BDC8E}"/>
              </a:ext>
            </a:extLst>
          </p:cNvPr>
          <p:cNvGrpSpPr/>
          <p:nvPr/>
        </p:nvGrpSpPr>
        <p:grpSpPr>
          <a:xfrm>
            <a:off x="91851" y="108283"/>
            <a:ext cx="11987848" cy="6641433"/>
            <a:chOff x="91851" y="108283"/>
            <a:chExt cx="11987848" cy="6641433"/>
          </a:xfrm>
        </p:grpSpPr>
        <p:sp>
          <p:nvSpPr>
            <p:cNvPr id="4" name="Rechthoek 241" hidden="1">
              <a:extLst>
                <a:ext uri="{FF2B5EF4-FFF2-40B4-BE49-F238E27FC236}">
                  <a16:creationId xmlns:a16="http://schemas.microsoft.com/office/drawing/2014/main" id="{D317CB31-2E8F-9ED2-C85E-236EE0380CC5}"/>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5" name="Rechthoek 242" hidden="1">
              <a:extLst>
                <a:ext uri="{FF2B5EF4-FFF2-40B4-BE49-F238E27FC236}">
                  <a16:creationId xmlns:a16="http://schemas.microsoft.com/office/drawing/2014/main" id="{5F6A7114-308E-0682-62C9-5C72D4D117B7}"/>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243" hidden="1">
              <a:extLst>
                <a:ext uri="{FF2B5EF4-FFF2-40B4-BE49-F238E27FC236}">
                  <a16:creationId xmlns:a16="http://schemas.microsoft.com/office/drawing/2014/main" id="{B6A30588-4776-E99D-DFA7-0A94553AA52C}"/>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244" hidden="1">
              <a:extLst>
                <a:ext uri="{FF2B5EF4-FFF2-40B4-BE49-F238E27FC236}">
                  <a16:creationId xmlns:a16="http://schemas.microsoft.com/office/drawing/2014/main" id="{FBAABF93-47CD-C10F-FD66-AB9C43932E12}"/>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245" hidden="1">
              <a:extLst>
                <a:ext uri="{FF2B5EF4-FFF2-40B4-BE49-F238E27FC236}">
                  <a16:creationId xmlns:a16="http://schemas.microsoft.com/office/drawing/2014/main" id="{3EDE8E9F-1FC9-AE78-9F57-E7D5F5B34470}"/>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246" hidden="1">
              <a:extLst>
                <a:ext uri="{FF2B5EF4-FFF2-40B4-BE49-F238E27FC236}">
                  <a16:creationId xmlns:a16="http://schemas.microsoft.com/office/drawing/2014/main" id="{2437D0D4-C827-FEC0-8FDD-CA33E179EDF0}"/>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247" hidden="1">
              <a:extLst>
                <a:ext uri="{FF2B5EF4-FFF2-40B4-BE49-F238E27FC236}">
                  <a16:creationId xmlns:a16="http://schemas.microsoft.com/office/drawing/2014/main" id="{7EC6912B-865D-5720-695F-FDD50D17D4A9}"/>
                </a:ext>
              </a:extLst>
            </p:cNvPr>
            <p:cNvSpPr/>
            <p:nvPr/>
          </p:nvSpPr>
          <p:spPr>
            <a:xfrm>
              <a:off x="91851" y="2114202"/>
              <a:ext cx="11987848" cy="376330"/>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248" hidden="1">
              <a:extLst>
                <a:ext uri="{FF2B5EF4-FFF2-40B4-BE49-F238E27FC236}">
                  <a16:creationId xmlns:a16="http://schemas.microsoft.com/office/drawing/2014/main" id="{4B694A18-E07B-C887-AFB0-325F0B3D4354}"/>
                </a:ext>
              </a:extLst>
            </p:cNvPr>
            <p:cNvSpPr/>
            <p:nvPr/>
          </p:nvSpPr>
          <p:spPr>
            <a:xfrm rot="5400013">
              <a:off x="1452652"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itle 5">
            <a:extLst>
              <a:ext uri="{FF2B5EF4-FFF2-40B4-BE49-F238E27FC236}">
                <a16:creationId xmlns:a16="http://schemas.microsoft.com/office/drawing/2014/main" id="{39E05677-73C7-5682-8884-B2427644ABD3}"/>
              </a:ext>
            </a:extLst>
          </p:cNvPr>
          <p:cNvSpPr txBox="1">
            <a:spLocks noGrp="1"/>
          </p:cNvSpPr>
          <p:nvPr>
            <p:ph type="title"/>
          </p:nvPr>
        </p:nvSpPr>
        <p:spPr/>
        <p:txBody>
          <a:bodyPr/>
          <a:lstStyle>
            <a:lvl1pPr>
              <a:defRPr/>
            </a:lvl1pPr>
          </a:lstStyle>
          <a:p>
            <a:pPr lvl="0"/>
            <a:r>
              <a:rPr lang="en-US"/>
              <a:t>Click to edit Master title style</a:t>
            </a:r>
          </a:p>
        </p:txBody>
      </p:sp>
      <p:sp>
        <p:nvSpPr>
          <p:cNvPr id="13" name="Tijdelijke aanduiding voor voettekst 4">
            <a:extLst>
              <a:ext uri="{FF2B5EF4-FFF2-40B4-BE49-F238E27FC236}">
                <a16:creationId xmlns:a16="http://schemas.microsoft.com/office/drawing/2014/main" id="{BBEAF63C-5951-EBBF-7536-919DC9EBDBDC}"/>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14" name="Slide Number Placeholder 4">
            <a:extLst>
              <a:ext uri="{FF2B5EF4-FFF2-40B4-BE49-F238E27FC236}">
                <a16:creationId xmlns:a16="http://schemas.microsoft.com/office/drawing/2014/main" id="{93C29B5B-9D5F-3BF4-2FC6-25CB2C7E04ED}"/>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119C97E5-E570-4028-A69D-A78E8E434416}" type="slidenum">
              <a:t>‹#›</a:t>
            </a:fld>
            <a:endParaRPr lang="en-US"/>
          </a:p>
        </p:txBody>
      </p:sp>
      <p:sp>
        <p:nvSpPr>
          <p:cNvPr id="15" name="Tijdelijke aanduiding voor voettekst 4">
            <a:extLst>
              <a:ext uri="{FF2B5EF4-FFF2-40B4-BE49-F238E27FC236}">
                <a16:creationId xmlns:a16="http://schemas.microsoft.com/office/drawing/2014/main" id="{EED8724D-205B-D5AB-0992-8C7E12801235}"/>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940782178"/>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Long Headline Team 6 Dark">
    <p:bg>
      <p:bgPr>
        <a:solidFill>
          <a:srgbClr val="4600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65BD-60C3-BCB7-6A38-958B00B74CAE}"/>
              </a:ext>
            </a:extLst>
          </p:cNvPr>
          <p:cNvSpPr txBox="1">
            <a:spLocks noGrp="1"/>
          </p:cNvSpPr>
          <p:nvPr>
            <p:ph type="title"/>
          </p:nvPr>
        </p:nvSpPr>
        <p:spPr>
          <a:xfrm>
            <a:off x="381003" y="381003"/>
            <a:ext cx="11430000" cy="914400"/>
          </a:xfrm>
        </p:spPr>
        <p:txBody>
          <a:bodyPr/>
          <a:lstStyle>
            <a:lvl1pPr>
              <a:defRPr lang="en-GB">
                <a:solidFill>
                  <a:srgbClr val="FFFFFF"/>
                </a:solidFill>
              </a:defRPr>
            </a:lvl1pPr>
          </a:lstStyle>
          <a:p>
            <a:pPr lvl="0"/>
            <a:r>
              <a:rPr lang="en-GB"/>
              <a:t>Place headline here (36pt, min 30pt)</a:t>
            </a:r>
            <a:endParaRPr lang="en-US"/>
          </a:p>
        </p:txBody>
      </p:sp>
      <p:sp>
        <p:nvSpPr>
          <p:cNvPr id="3" name="Picture Placeholder 13">
            <a:extLst>
              <a:ext uri="{FF2B5EF4-FFF2-40B4-BE49-F238E27FC236}">
                <a16:creationId xmlns:a16="http://schemas.microsoft.com/office/drawing/2014/main" id="{0637372A-7EE2-AD61-5585-51E549F37F76}"/>
              </a:ext>
            </a:extLst>
          </p:cNvPr>
          <p:cNvSpPr txBox="1">
            <a:spLocks noGrp="1"/>
          </p:cNvSpPr>
          <p:nvPr>
            <p:ph type="pic" idx="4294967295"/>
          </p:nvPr>
        </p:nvSpPr>
        <p:spPr>
          <a:xfrm>
            <a:off x="38100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4" name="Picture Placeholder 13">
            <a:extLst>
              <a:ext uri="{FF2B5EF4-FFF2-40B4-BE49-F238E27FC236}">
                <a16:creationId xmlns:a16="http://schemas.microsoft.com/office/drawing/2014/main" id="{0E8D1970-BF24-5767-A01E-AEC208AC5685}"/>
              </a:ext>
            </a:extLst>
          </p:cNvPr>
          <p:cNvSpPr txBox="1">
            <a:spLocks noGrp="1"/>
          </p:cNvSpPr>
          <p:nvPr>
            <p:ph type="pic" idx="4294967295"/>
          </p:nvPr>
        </p:nvSpPr>
        <p:spPr>
          <a:xfrm>
            <a:off x="2356107"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81A1452C-4FF5-BBCA-AF06-CFE3A1BDBF69}"/>
              </a:ext>
            </a:extLst>
          </p:cNvPr>
          <p:cNvSpPr txBox="1">
            <a:spLocks noGrp="1"/>
          </p:cNvSpPr>
          <p:nvPr>
            <p:ph type="pic" idx="4294967295"/>
          </p:nvPr>
        </p:nvSpPr>
        <p:spPr>
          <a:xfrm>
            <a:off x="4331211"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6" name="Picture Placeholder 13">
            <a:extLst>
              <a:ext uri="{FF2B5EF4-FFF2-40B4-BE49-F238E27FC236}">
                <a16:creationId xmlns:a16="http://schemas.microsoft.com/office/drawing/2014/main" id="{01292942-3692-35DB-AC14-D9F908292AF9}"/>
              </a:ext>
            </a:extLst>
          </p:cNvPr>
          <p:cNvSpPr txBox="1">
            <a:spLocks noGrp="1"/>
          </p:cNvSpPr>
          <p:nvPr>
            <p:ph type="pic" idx="4294967295"/>
          </p:nvPr>
        </p:nvSpPr>
        <p:spPr>
          <a:xfrm>
            <a:off x="6306315"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7" name="Picture Placeholder 13">
            <a:extLst>
              <a:ext uri="{FF2B5EF4-FFF2-40B4-BE49-F238E27FC236}">
                <a16:creationId xmlns:a16="http://schemas.microsoft.com/office/drawing/2014/main" id="{4ACA41FE-9644-694D-9A28-791B503B2969}"/>
              </a:ext>
            </a:extLst>
          </p:cNvPr>
          <p:cNvSpPr txBox="1">
            <a:spLocks noGrp="1"/>
          </p:cNvSpPr>
          <p:nvPr>
            <p:ph type="pic" idx="4294967295"/>
          </p:nvPr>
        </p:nvSpPr>
        <p:spPr>
          <a:xfrm>
            <a:off x="10256523"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8" name="Text Placeholder 21">
            <a:extLst>
              <a:ext uri="{FF2B5EF4-FFF2-40B4-BE49-F238E27FC236}">
                <a16:creationId xmlns:a16="http://schemas.microsoft.com/office/drawing/2014/main" id="{915D82DD-B7AD-17B6-2273-5317A50731FE}"/>
              </a:ext>
            </a:extLst>
          </p:cNvPr>
          <p:cNvSpPr txBox="1">
            <a:spLocks noGrp="1"/>
          </p:cNvSpPr>
          <p:nvPr>
            <p:ph type="body" idx="4294967295"/>
          </p:nvPr>
        </p:nvSpPr>
        <p:spPr>
          <a:xfrm>
            <a:off x="377418" y="3926552"/>
            <a:ext cx="1554480" cy="1943895"/>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9" name="Text Placeholder 21">
            <a:extLst>
              <a:ext uri="{FF2B5EF4-FFF2-40B4-BE49-F238E27FC236}">
                <a16:creationId xmlns:a16="http://schemas.microsoft.com/office/drawing/2014/main" id="{2B2FDEDA-7BCD-3967-6127-C96BFD738258}"/>
              </a:ext>
            </a:extLst>
          </p:cNvPr>
          <p:cNvSpPr txBox="1">
            <a:spLocks noGrp="1"/>
          </p:cNvSpPr>
          <p:nvPr>
            <p:ph type="body" idx="4294967295"/>
          </p:nvPr>
        </p:nvSpPr>
        <p:spPr>
          <a:xfrm>
            <a:off x="2353235"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0" name="Picture Placeholder 13">
            <a:extLst>
              <a:ext uri="{FF2B5EF4-FFF2-40B4-BE49-F238E27FC236}">
                <a16:creationId xmlns:a16="http://schemas.microsoft.com/office/drawing/2014/main" id="{506ADD7A-B5ED-5196-F397-F02C02A513E7}"/>
              </a:ext>
            </a:extLst>
          </p:cNvPr>
          <p:cNvSpPr txBox="1">
            <a:spLocks noGrp="1"/>
          </p:cNvSpPr>
          <p:nvPr>
            <p:ph type="pic" idx="4294967295"/>
          </p:nvPr>
        </p:nvSpPr>
        <p:spPr>
          <a:xfrm>
            <a:off x="8281419" y="1845606"/>
            <a:ext cx="1554480" cy="1554480"/>
          </a:xfrm>
          <a:solidFill>
            <a:srgbClr val="F2F2F2"/>
          </a:solidFill>
        </p:spPr>
        <p:txBody>
          <a:bodyPr lIns="91440"/>
          <a:lstStyle>
            <a:lvl1pPr marL="0" indent="0">
              <a:buNone/>
              <a:defRPr lang="en-GB" sz="1800"/>
            </a:lvl1pPr>
          </a:lstStyle>
          <a:p>
            <a:pPr lvl="0"/>
            <a:r>
              <a:rPr lang="en-GB"/>
              <a:t>Add profile photo</a:t>
            </a:r>
            <a:endParaRPr lang="en-US"/>
          </a:p>
        </p:txBody>
      </p:sp>
      <p:sp>
        <p:nvSpPr>
          <p:cNvPr id="11" name="Text Placeholder 21">
            <a:extLst>
              <a:ext uri="{FF2B5EF4-FFF2-40B4-BE49-F238E27FC236}">
                <a16:creationId xmlns:a16="http://schemas.microsoft.com/office/drawing/2014/main" id="{3A879BFD-F812-1F37-50BF-F522040A1256}"/>
              </a:ext>
            </a:extLst>
          </p:cNvPr>
          <p:cNvSpPr txBox="1">
            <a:spLocks noGrp="1"/>
          </p:cNvSpPr>
          <p:nvPr>
            <p:ph type="body" idx="4294967295"/>
          </p:nvPr>
        </p:nvSpPr>
        <p:spPr>
          <a:xfrm>
            <a:off x="4329053"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2" name="Text Placeholder 21">
            <a:extLst>
              <a:ext uri="{FF2B5EF4-FFF2-40B4-BE49-F238E27FC236}">
                <a16:creationId xmlns:a16="http://schemas.microsoft.com/office/drawing/2014/main" id="{2B040365-D1ED-410A-25D7-92AED24741A3}"/>
              </a:ext>
            </a:extLst>
          </p:cNvPr>
          <p:cNvSpPr txBox="1">
            <a:spLocks noGrp="1"/>
          </p:cNvSpPr>
          <p:nvPr>
            <p:ph type="body" idx="4294967295"/>
          </p:nvPr>
        </p:nvSpPr>
        <p:spPr>
          <a:xfrm>
            <a:off x="6304879"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3" name="Text Placeholder 21">
            <a:extLst>
              <a:ext uri="{FF2B5EF4-FFF2-40B4-BE49-F238E27FC236}">
                <a16:creationId xmlns:a16="http://schemas.microsoft.com/office/drawing/2014/main" id="{52A15D9A-DDC3-F007-ED5C-8AE62D14EF2D}"/>
              </a:ext>
            </a:extLst>
          </p:cNvPr>
          <p:cNvSpPr txBox="1">
            <a:spLocks noGrp="1"/>
          </p:cNvSpPr>
          <p:nvPr>
            <p:ph type="body" idx="4294967295"/>
          </p:nvPr>
        </p:nvSpPr>
        <p:spPr>
          <a:xfrm>
            <a:off x="8280696" y="3926552"/>
            <a:ext cx="1554480" cy="1951960"/>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4" name="Text Placeholder 21">
            <a:extLst>
              <a:ext uri="{FF2B5EF4-FFF2-40B4-BE49-F238E27FC236}">
                <a16:creationId xmlns:a16="http://schemas.microsoft.com/office/drawing/2014/main" id="{273C290A-F5DC-82A8-8120-FCF6AEEF16F0}"/>
              </a:ext>
            </a:extLst>
          </p:cNvPr>
          <p:cNvSpPr txBox="1">
            <a:spLocks noGrp="1"/>
          </p:cNvSpPr>
          <p:nvPr>
            <p:ph type="body" idx="4294967295"/>
          </p:nvPr>
        </p:nvSpPr>
        <p:spPr>
          <a:xfrm>
            <a:off x="10256523" y="3926552"/>
            <a:ext cx="1554480" cy="1943886"/>
          </a:xfrm>
        </p:spPr>
        <p:txBody>
          <a:bodyPr/>
          <a:lstStyle>
            <a:lvl1pPr marL="0" indent="0">
              <a:lnSpc>
                <a:spcPct val="80000"/>
              </a:lnSpc>
              <a:buNone/>
              <a:defRPr sz="2100">
                <a:solidFill>
                  <a:srgbClr val="FFFFFF"/>
                </a:solidFill>
                <a:latin typeface="GT Sectra Fine Rg" pitchFamily="50"/>
              </a:defRPr>
            </a:lvl1pPr>
            <a:lvl2pPr marL="0" indent="0">
              <a:buNone/>
              <a:defRPr sz="1600">
                <a:solidFill>
                  <a:srgbClr val="FFFFFF"/>
                </a:solidFill>
              </a:defRPr>
            </a:lvl2pPr>
            <a:lvl3pPr marL="0" indent="0">
              <a:buNone/>
              <a:defRPr sz="1200">
                <a:solidFill>
                  <a:srgbClr val="FFFFFF"/>
                </a:solidFill>
              </a:defRPr>
            </a:lvl3pPr>
            <a:lvl4pPr marL="182880" indent="-182880">
              <a:buChar char="•"/>
              <a:defRPr sz="1200">
                <a:solidFill>
                  <a:srgbClr val="FFFFFF"/>
                </a:solidFill>
              </a:defRPr>
            </a:lvl4pPr>
          </a:lstStyle>
          <a:p>
            <a:pPr lvl="0"/>
            <a:r>
              <a:rPr lang="en-US"/>
              <a:t>First name Last name</a:t>
            </a:r>
          </a:p>
          <a:p>
            <a:pPr lvl="1"/>
            <a:r>
              <a:rPr lang="en-US"/>
              <a:t>Role 16pt</a:t>
            </a:r>
          </a:p>
          <a:p>
            <a:pPr lvl="2"/>
            <a:r>
              <a:rPr lang="en-US"/>
              <a:t>Short bio 12pt</a:t>
            </a:r>
          </a:p>
          <a:p>
            <a:pPr lvl="3"/>
            <a:r>
              <a:rPr lang="en-US"/>
              <a:t>Bullet point 12pt</a:t>
            </a:r>
          </a:p>
        </p:txBody>
      </p:sp>
      <p:sp>
        <p:nvSpPr>
          <p:cNvPr id="15" name="GTS_WH" descr="Accenture Greater Than symbol in white">
            <a:extLst>
              <a:ext uri="{FF2B5EF4-FFF2-40B4-BE49-F238E27FC236}">
                <a16:creationId xmlns:a16="http://schemas.microsoft.com/office/drawing/2014/main" id="{80D7DE2E-D2ED-8259-0DA8-DD9E304DB1EF}"/>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16" name="Slide Number Placeholder 2">
            <a:extLst>
              <a:ext uri="{FF2B5EF4-FFF2-40B4-BE49-F238E27FC236}">
                <a16:creationId xmlns:a16="http://schemas.microsoft.com/office/drawing/2014/main" id="{8EA0C2B4-752D-C4A7-05FC-442AFEEC57B7}"/>
              </a:ext>
            </a:extLst>
          </p:cNvPr>
          <p:cNvSpPr txBox="1">
            <a:spLocks noGrp="1"/>
          </p:cNvSpPr>
          <p:nvPr>
            <p:ph type="sldNum" sz="quarter" idx="8"/>
          </p:nvPr>
        </p:nvSpPr>
        <p:spPr/>
        <p:txBody>
          <a:bodyPr/>
          <a:lstStyle>
            <a:lvl1pPr>
              <a:defRPr>
                <a:solidFill>
                  <a:srgbClr val="FFFFFF"/>
                </a:solidFill>
              </a:defRPr>
            </a:lvl1pPr>
          </a:lstStyle>
          <a:p>
            <a:pPr lvl="0"/>
            <a:fld id="{781A054D-1700-4F4D-8DF8-B83BE1ECBF48}" type="slidenum">
              <a:t>‹#›</a:t>
            </a:fld>
            <a:endParaRPr lang="en-US"/>
          </a:p>
        </p:txBody>
      </p:sp>
      <p:sp>
        <p:nvSpPr>
          <p:cNvPr id="17" name="Picture Placeholder 4">
            <a:extLst>
              <a:ext uri="{FF2B5EF4-FFF2-40B4-BE49-F238E27FC236}">
                <a16:creationId xmlns:a16="http://schemas.microsoft.com/office/drawing/2014/main" id="{2A16BC70-76B3-E959-701D-9B608F94D257}"/>
              </a:ext>
            </a:extLst>
          </p:cNvPr>
          <p:cNvSpPr txBox="1">
            <a:spLocks noGrp="1"/>
          </p:cNvSpPr>
          <p:nvPr>
            <p:ph type="pic" idx="4294967295"/>
          </p:nvPr>
        </p:nvSpPr>
        <p:spPr>
          <a:xfrm>
            <a:off x="381003"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18" name="Picture Placeholder 4">
            <a:extLst>
              <a:ext uri="{FF2B5EF4-FFF2-40B4-BE49-F238E27FC236}">
                <a16:creationId xmlns:a16="http://schemas.microsoft.com/office/drawing/2014/main" id="{BFF7D4E5-F7B3-6539-AA19-08C7A78D6A25}"/>
              </a:ext>
            </a:extLst>
          </p:cNvPr>
          <p:cNvSpPr txBox="1">
            <a:spLocks noGrp="1"/>
          </p:cNvSpPr>
          <p:nvPr>
            <p:ph type="pic" idx="4294967295"/>
          </p:nvPr>
        </p:nvSpPr>
        <p:spPr>
          <a:xfrm>
            <a:off x="2356107"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19" name="Picture Placeholder 4">
            <a:extLst>
              <a:ext uri="{FF2B5EF4-FFF2-40B4-BE49-F238E27FC236}">
                <a16:creationId xmlns:a16="http://schemas.microsoft.com/office/drawing/2014/main" id="{CE778034-09F8-9821-B684-5463EF505E09}"/>
              </a:ext>
            </a:extLst>
          </p:cNvPr>
          <p:cNvSpPr txBox="1">
            <a:spLocks noGrp="1"/>
          </p:cNvSpPr>
          <p:nvPr>
            <p:ph type="pic" idx="4294967295"/>
          </p:nvPr>
        </p:nvSpPr>
        <p:spPr>
          <a:xfrm>
            <a:off x="4331211"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0" name="Picture Placeholder 4">
            <a:extLst>
              <a:ext uri="{FF2B5EF4-FFF2-40B4-BE49-F238E27FC236}">
                <a16:creationId xmlns:a16="http://schemas.microsoft.com/office/drawing/2014/main" id="{B8E2FAFD-5741-C4CF-B9FB-0809FE3F25FF}"/>
              </a:ext>
            </a:extLst>
          </p:cNvPr>
          <p:cNvSpPr txBox="1">
            <a:spLocks noGrp="1"/>
          </p:cNvSpPr>
          <p:nvPr>
            <p:ph type="pic" idx="4294967295"/>
          </p:nvPr>
        </p:nvSpPr>
        <p:spPr>
          <a:xfrm>
            <a:off x="6306315"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1" name="Picture Placeholder 4">
            <a:extLst>
              <a:ext uri="{FF2B5EF4-FFF2-40B4-BE49-F238E27FC236}">
                <a16:creationId xmlns:a16="http://schemas.microsoft.com/office/drawing/2014/main" id="{55B5E580-8EBB-AD37-70B2-6AC8CFA01EF5}"/>
              </a:ext>
            </a:extLst>
          </p:cNvPr>
          <p:cNvSpPr txBox="1">
            <a:spLocks noGrp="1"/>
          </p:cNvSpPr>
          <p:nvPr>
            <p:ph type="pic" idx="4294967295"/>
          </p:nvPr>
        </p:nvSpPr>
        <p:spPr>
          <a:xfrm>
            <a:off x="8281419"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2" name="Picture Placeholder 4">
            <a:extLst>
              <a:ext uri="{FF2B5EF4-FFF2-40B4-BE49-F238E27FC236}">
                <a16:creationId xmlns:a16="http://schemas.microsoft.com/office/drawing/2014/main" id="{15A51382-89E6-C4EE-EC84-CF4FB08026D9}"/>
              </a:ext>
            </a:extLst>
          </p:cNvPr>
          <p:cNvSpPr txBox="1">
            <a:spLocks noGrp="1"/>
          </p:cNvSpPr>
          <p:nvPr>
            <p:ph type="pic" idx="4294967295"/>
          </p:nvPr>
        </p:nvSpPr>
        <p:spPr>
          <a:xfrm>
            <a:off x="10256523" y="3647166"/>
            <a:ext cx="457200" cy="27432"/>
          </a:xfrm>
          <a:solidFill>
            <a:srgbClr val="A100FF"/>
          </a:solidFill>
        </p:spPr>
        <p:txBody>
          <a:bodyPr/>
          <a:lstStyle>
            <a:lvl1pPr>
              <a:buNone/>
              <a:defRPr lang="en-GB" sz="300">
                <a:solidFill>
                  <a:srgbClr val="FFFFFF"/>
                </a:solidFill>
              </a:defRPr>
            </a:lvl1pPr>
          </a:lstStyle>
          <a:p>
            <a:pPr lvl="0"/>
            <a:r>
              <a:rPr lang="en-GB"/>
              <a:t> </a:t>
            </a:r>
            <a:endParaRPr lang="en-US"/>
          </a:p>
        </p:txBody>
      </p:sp>
      <p:sp>
        <p:nvSpPr>
          <p:cNvPr id="23" name="Footer Placeholder 3">
            <a:extLst>
              <a:ext uri="{FF2B5EF4-FFF2-40B4-BE49-F238E27FC236}">
                <a16:creationId xmlns:a16="http://schemas.microsoft.com/office/drawing/2014/main" id="{B3478AB7-9447-1A66-0FA5-AF77B802B38A}"/>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24" name="Group 3">
            <a:extLst>
              <a:ext uri="{FF2B5EF4-FFF2-40B4-BE49-F238E27FC236}">
                <a16:creationId xmlns:a16="http://schemas.microsoft.com/office/drawing/2014/main" id="{E3D2A843-FEEA-259F-2048-1EF8718C137B}"/>
              </a:ext>
            </a:extLst>
          </p:cNvPr>
          <p:cNvGrpSpPr/>
          <p:nvPr/>
        </p:nvGrpSpPr>
        <p:grpSpPr>
          <a:xfrm>
            <a:off x="619853" y="6444636"/>
            <a:ext cx="418657" cy="327492"/>
            <a:chOff x="619853" y="6444636"/>
            <a:chExt cx="418657" cy="327492"/>
          </a:xfrm>
        </p:grpSpPr>
        <p:pic>
          <p:nvPicPr>
            <p:cNvPr id="25" name="Picture 4" descr="A black background with a black square&#10;&#10;Description automatically generated with medium confidence">
              <a:extLst>
                <a:ext uri="{FF2B5EF4-FFF2-40B4-BE49-F238E27FC236}">
                  <a16:creationId xmlns:a16="http://schemas.microsoft.com/office/drawing/2014/main" id="{00D75CB7-E53B-CCA0-2CA8-A61CAB84B425}"/>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26" name="TextBox 5">
              <a:extLst>
                <a:ext uri="{FF2B5EF4-FFF2-40B4-BE49-F238E27FC236}">
                  <a16:creationId xmlns:a16="http://schemas.microsoft.com/office/drawing/2014/main" id="{A7287D02-42D9-89FA-D83D-0533AB27012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16381439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Long Headline Team 8 Tex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B4C0F59-7F17-1533-0A39-2E9ABD792EF4}"/>
              </a:ext>
            </a:extLst>
          </p:cNvPr>
          <p:cNvSpPr txBox="1">
            <a:spLocks noGrp="1"/>
          </p:cNvSpPr>
          <p:nvPr>
            <p:ph type="body" idx="4294967295"/>
          </p:nvPr>
        </p:nvSpPr>
        <p:spPr>
          <a:xfrm>
            <a:off x="381003" y="1295229"/>
            <a:ext cx="3540355" cy="5016663"/>
          </a:xfrm>
        </p:spPr>
        <p:txBody>
          <a:bodyPr/>
          <a:lstStyle>
            <a:lvl1pPr>
              <a:defRPr lang="en-GB"/>
            </a:lvl1pPr>
            <a:lvl2pPr>
              <a:defRPr lang="en-GB"/>
            </a:lvl2pPr>
            <a:lvl3pPr>
              <a:defRPr lang="en-GB"/>
            </a:lvl3pPr>
            <a:lvl4pPr>
              <a:defRPr lang="en-GB"/>
            </a:lvl4pPr>
            <a:lvl5pPr>
              <a:defRPr lang="en-GB"/>
            </a:lvl5pPr>
          </a:lstStyle>
          <a:p>
            <a:pPr lvl="0"/>
            <a:r>
              <a:rPr lang="en-GB"/>
              <a:t>Place text here, use indent to access other levels 20pt</a:t>
            </a:r>
          </a:p>
          <a:p>
            <a:pPr lvl="1"/>
            <a:r>
              <a:rPr lang="en-GB"/>
              <a:t>Second level 20pt</a:t>
            </a:r>
          </a:p>
          <a:p>
            <a:pPr lvl="2"/>
            <a:r>
              <a:rPr lang="en-GB"/>
              <a:t>Third level 20pt</a:t>
            </a:r>
          </a:p>
          <a:p>
            <a:pPr lvl="3"/>
            <a:r>
              <a:rPr lang="en-GB"/>
              <a:t>Fourth level 18pt</a:t>
            </a:r>
          </a:p>
          <a:p>
            <a:pPr lvl="4"/>
            <a:r>
              <a:rPr lang="en-GB"/>
              <a:t>Fifth level 18pt</a:t>
            </a:r>
            <a:endParaRPr lang="en-US"/>
          </a:p>
        </p:txBody>
      </p:sp>
      <p:sp>
        <p:nvSpPr>
          <p:cNvPr id="3" name="Title 1">
            <a:extLst>
              <a:ext uri="{FF2B5EF4-FFF2-40B4-BE49-F238E27FC236}">
                <a16:creationId xmlns:a16="http://schemas.microsoft.com/office/drawing/2014/main" id="{F5BCB00C-5B61-400F-589D-1AD1C1676155}"/>
              </a:ext>
            </a:extLst>
          </p:cNvPr>
          <p:cNvSpPr txBox="1">
            <a:spLocks noGrp="1"/>
          </p:cNvSpPr>
          <p:nvPr>
            <p:ph type="title"/>
          </p:nvPr>
        </p:nvSpPr>
        <p:spPr>
          <a:xfrm>
            <a:off x="381003" y="381003"/>
            <a:ext cx="11430000" cy="914400"/>
          </a:xfrm>
        </p:spPr>
        <p:txBody>
          <a:bodyPr/>
          <a:lstStyle>
            <a:lvl1pPr>
              <a:defRPr lang="en-GB"/>
            </a:lvl1pPr>
          </a:lstStyle>
          <a:p>
            <a:pPr lvl="0"/>
            <a:r>
              <a:rPr lang="en-GB"/>
              <a:t>Place headline here (36pt, min 30pt)</a:t>
            </a:r>
            <a:endParaRPr lang="en-US"/>
          </a:p>
        </p:txBody>
      </p:sp>
      <p:sp>
        <p:nvSpPr>
          <p:cNvPr id="4" name="Picture Placeholder 13">
            <a:extLst>
              <a:ext uri="{FF2B5EF4-FFF2-40B4-BE49-F238E27FC236}">
                <a16:creationId xmlns:a16="http://schemas.microsoft.com/office/drawing/2014/main" id="{3B1D742B-8D3D-A045-F4ED-39937595864E}"/>
              </a:ext>
            </a:extLst>
          </p:cNvPr>
          <p:cNvSpPr txBox="1">
            <a:spLocks noGrp="1"/>
          </p:cNvSpPr>
          <p:nvPr>
            <p:ph type="pic" idx="4294967295"/>
          </p:nvPr>
        </p:nvSpPr>
        <p:spPr>
          <a:xfrm>
            <a:off x="4325816"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5" name="Picture Placeholder 13">
            <a:extLst>
              <a:ext uri="{FF2B5EF4-FFF2-40B4-BE49-F238E27FC236}">
                <a16:creationId xmlns:a16="http://schemas.microsoft.com/office/drawing/2014/main" id="{9C5267EE-AC0D-D74D-D3C7-0F6F9A69385C}"/>
              </a:ext>
            </a:extLst>
          </p:cNvPr>
          <p:cNvSpPr txBox="1">
            <a:spLocks noGrp="1"/>
          </p:cNvSpPr>
          <p:nvPr>
            <p:ph type="pic" idx="4294967295"/>
          </p:nvPr>
        </p:nvSpPr>
        <p:spPr>
          <a:xfrm>
            <a:off x="6298231"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6" name="Picture Placeholder 13">
            <a:extLst>
              <a:ext uri="{FF2B5EF4-FFF2-40B4-BE49-F238E27FC236}">
                <a16:creationId xmlns:a16="http://schemas.microsoft.com/office/drawing/2014/main" id="{9DF5A8AD-B138-1D8B-7402-956BF9809330}"/>
              </a:ext>
            </a:extLst>
          </p:cNvPr>
          <p:cNvSpPr txBox="1">
            <a:spLocks noGrp="1"/>
          </p:cNvSpPr>
          <p:nvPr>
            <p:ph type="pic" idx="4294967295"/>
          </p:nvPr>
        </p:nvSpPr>
        <p:spPr>
          <a:xfrm>
            <a:off x="10243053"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7" name="Picture Placeholder 13">
            <a:extLst>
              <a:ext uri="{FF2B5EF4-FFF2-40B4-BE49-F238E27FC236}">
                <a16:creationId xmlns:a16="http://schemas.microsoft.com/office/drawing/2014/main" id="{78D100D3-05E2-B6ED-FE50-C06F2E25258F}"/>
              </a:ext>
            </a:extLst>
          </p:cNvPr>
          <p:cNvSpPr txBox="1">
            <a:spLocks noGrp="1"/>
          </p:cNvSpPr>
          <p:nvPr>
            <p:ph type="pic" idx="4294967295"/>
          </p:nvPr>
        </p:nvSpPr>
        <p:spPr>
          <a:xfrm>
            <a:off x="8270638" y="1295229"/>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8" name="Text Placeholder 21">
            <a:extLst>
              <a:ext uri="{FF2B5EF4-FFF2-40B4-BE49-F238E27FC236}">
                <a16:creationId xmlns:a16="http://schemas.microsoft.com/office/drawing/2014/main" id="{C4C4BCAD-B15F-0A15-D35E-98110550FC60}"/>
              </a:ext>
            </a:extLst>
          </p:cNvPr>
          <p:cNvSpPr txBox="1">
            <a:spLocks noGrp="1"/>
          </p:cNvSpPr>
          <p:nvPr>
            <p:ph type="body" idx="4294967295"/>
          </p:nvPr>
        </p:nvSpPr>
        <p:spPr>
          <a:xfrm>
            <a:off x="4325825"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9" name="Text Placeholder 21">
            <a:extLst>
              <a:ext uri="{FF2B5EF4-FFF2-40B4-BE49-F238E27FC236}">
                <a16:creationId xmlns:a16="http://schemas.microsoft.com/office/drawing/2014/main" id="{FA1C5755-B683-670E-8109-9E0E397364F6}"/>
              </a:ext>
            </a:extLst>
          </p:cNvPr>
          <p:cNvSpPr txBox="1">
            <a:spLocks noGrp="1"/>
          </p:cNvSpPr>
          <p:nvPr>
            <p:ph type="body" idx="4294967295"/>
          </p:nvPr>
        </p:nvSpPr>
        <p:spPr>
          <a:xfrm>
            <a:off x="6298231"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0" name="Text Placeholder 21">
            <a:extLst>
              <a:ext uri="{FF2B5EF4-FFF2-40B4-BE49-F238E27FC236}">
                <a16:creationId xmlns:a16="http://schemas.microsoft.com/office/drawing/2014/main" id="{B9825D28-AD58-CBD3-06C8-AE2318CB4848}"/>
              </a:ext>
            </a:extLst>
          </p:cNvPr>
          <p:cNvSpPr txBox="1">
            <a:spLocks noGrp="1"/>
          </p:cNvSpPr>
          <p:nvPr>
            <p:ph type="body" idx="4294967295"/>
          </p:nvPr>
        </p:nvSpPr>
        <p:spPr>
          <a:xfrm>
            <a:off x="8270647"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1" name="Text Placeholder 21">
            <a:extLst>
              <a:ext uri="{FF2B5EF4-FFF2-40B4-BE49-F238E27FC236}">
                <a16:creationId xmlns:a16="http://schemas.microsoft.com/office/drawing/2014/main" id="{32AAB537-2093-CE83-93D0-69512AA23D91}"/>
              </a:ext>
            </a:extLst>
          </p:cNvPr>
          <p:cNvSpPr txBox="1">
            <a:spLocks noGrp="1"/>
          </p:cNvSpPr>
          <p:nvPr>
            <p:ph type="body" idx="4294967295"/>
          </p:nvPr>
        </p:nvSpPr>
        <p:spPr>
          <a:xfrm>
            <a:off x="10243053" y="2786551"/>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2" name="Picture Placeholder 13">
            <a:extLst>
              <a:ext uri="{FF2B5EF4-FFF2-40B4-BE49-F238E27FC236}">
                <a16:creationId xmlns:a16="http://schemas.microsoft.com/office/drawing/2014/main" id="{696D6ACB-4D5D-FDEC-9DF0-F60A5A6F69CD}"/>
              </a:ext>
            </a:extLst>
          </p:cNvPr>
          <p:cNvSpPr txBox="1">
            <a:spLocks noGrp="1"/>
          </p:cNvSpPr>
          <p:nvPr>
            <p:ph type="pic" idx="4294967295"/>
          </p:nvPr>
        </p:nvSpPr>
        <p:spPr>
          <a:xfrm>
            <a:off x="4325825"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3" name="Picture Placeholder 13">
            <a:extLst>
              <a:ext uri="{FF2B5EF4-FFF2-40B4-BE49-F238E27FC236}">
                <a16:creationId xmlns:a16="http://schemas.microsoft.com/office/drawing/2014/main" id="{483A5FE9-5978-FC96-CDF4-CE6B7ACA90C0}"/>
              </a:ext>
            </a:extLst>
          </p:cNvPr>
          <p:cNvSpPr txBox="1">
            <a:spLocks noGrp="1"/>
          </p:cNvSpPr>
          <p:nvPr>
            <p:ph type="pic" idx="4294967295"/>
          </p:nvPr>
        </p:nvSpPr>
        <p:spPr>
          <a:xfrm>
            <a:off x="6298231"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4" name="Picture Placeholder 13">
            <a:extLst>
              <a:ext uri="{FF2B5EF4-FFF2-40B4-BE49-F238E27FC236}">
                <a16:creationId xmlns:a16="http://schemas.microsoft.com/office/drawing/2014/main" id="{3B79ED9F-B858-22DF-57E0-37506BCDB4AD}"/>
              </a:ext>
            </a:extLst>
          </p:cNvPr>
          <p:cNvSpPr txBox="1">
            <a:spLocks noGrp="1"/>
          </p:cNvSpPr>
          <p:nvPr>
            <p:ph type="pic" idx="4294967295"/>
          </p:nvPr>
        </p:nvSpPr>
        <p:spPr>
          <a:xfrm>
            <a:off x="10243053"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5" name="Picture Placeholder 13">
            <a:extLst>
              <a:ext uri="{FF2B5EF4-FFF2-40B4-BE49-F238E27FC236}">
                <a16:creationId xmlns:a16="http://schemas.microsoft.com/office/drawing/2014/main" id="{0B255D65-C604-C3EC-5899-ED6B2316B604}"/>
              </a:ext>
            </a:extLst>
          </p:cNvPr>
          <p:cNvSpPr txBox="1">
            <a:spLocks noGrp="1"/>
          </p:cNvSpPr>
          <p:nvPr>
            <p:ph type="pic" idx="4294967295"/>
          </p:nvPr>
        </p:nvSpPr>
        <p:spPr>
          <a:xfrm>
            <a:off x="8270647" y="3842162"/>
            <a:ext cx="1186946" cy="1186946"/>
          </a:xfrm>
          <a:solidFill>
            <a:srgbClr val="F2F2F2"/>
          </a:solidFill>
        </p:spPr>
        <p:txBody>
          <a:bodyPr lIns="91440"/>
          <a:lstStyle>
            <a:lvl1pPr marL="0" indent="0">
              <a:buNone/>
              <a:defRPr lang="en-GB" sz="1800"/>
            </a:lvl1pPr>
          </a:lstStyle>
          <a:p>
            <a:pPr lvl="0"/>
            <a:r>
              <a:rPr lang="en-GB"/>
              <a:t>Add profile photo</a:t>
            </a:r>
            <a:endParaRPr lang="en-US"/>
          </a:p>
        </p:txBody>
      </p:sp>
      <p:sp>
        <p:nvSpPr>
          <p:cNvPr id="16" name="Text Placeholder 21">
            <a:extLst>
              <a:ext uri="{FF2B5EF4-FFF2-40B4-BE49-F238E27FC236}">
                <a16:creationId xmlns:a16="http://schemas.microsoft.com/office/drawing/2014/main" id="{342DC4E5-6475-D174-9324-34E252008718}"/>
              </a:ext>
            </a:extLst>
          </p:cNvPr>
          <p:cNvSpPr txBox="1">
            <a:spLocks noGrp="1"/>
          </p:cNvSpPr>
          <p:nvPr>
            <p:ph type="body" idx="4294967295"/>
          </p:nvPr>
        </p:nvSpPr>
        <p:spPr>
          <a:xfrm>
            <a:off x="4325825"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7" name="Text Placeholder 21">
            <a:extLst>
              <a:ext uri="{FF2B5EF4-FFF2-40B4-BE49-F238E27FC236}">
                <a16:creationId xmlns:a16="http://schemas.microsoft.com/office/drawing/2014/main" id="{47C4974D-C398-7821-5A74-7E31653FC468}"/>
              </a:ext>
            </a:extLst>
          </p:cNvPr>
          <p:cNvSpPr txBox="1">
            <a:spLocks noGrp="1"/>
          </p:cNvSpPr>
          <p:nvPr>
            <p:ph type="body" idx="4294967295"/>
          </p:nvPr>
        </p:nvSpPr>
        <p:spPr>
          <a:xfrm>
            <a:off x="6298231"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8" name="Text Placeholder 21">
            <a:extLst>
              <a:ext uri="{FF2B5EF4-FFF2-40B4-BE49-F238E27FC236}">
                <a16:creationId xmlns:a16="http://schemas.microsoft.com/office/drawing/2014/main" id="{B839818C-A8B7-022A-73FA-27FF92111A9A}"/>
              </a:ext>
            </a:extLst>
          </p:cNvPr>
          <p:cNvSpPr txBox="1">
            <a:spLocks noGrp="1"/>
          </p:cNvSpPr>
          <p:nvPr>
            <p:ph type="body" idx="4294967295"/>
          </p:nvPr>
        </p:nvSpPr>
        <p:spPr>
          <a:xfrm>
            <a:off x="8270647"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19" name="Text Placeholder 21">
            <a:extLst>
              <a:ext uri="{FF2B5EF4-FFF2-40B4-BE49-F238E27FC236}">
                <a16:creationId xmlns:a16="http://schemas.microsoft.com/office/drawing/2014/main" id="{2168FE4F-D947-6A12-68BD-282B3CDCCADB}"/>
              </a:ext>
            </a:extLst>
          </p:cNvPr>
          <p:cNvSpPr txBox="1">
            <a:spLocks noGrp="1"/>
          </p:cNvSpPr>
          <p:nvPr>
            <p:ph type="body" idx="4294967295"/>
          </p:nvPr>
        </p:nvSpPr>
        <p:spPr>
          <a:xfrm>
            <a:off x="10243053" y="5333475"/>
            <a:ext cx="1567949" cy="978417"/>
          </a:xfrm>
        </p:spPr>
        <p:txBody>
          <a:bodyPr/>
          <a:lstStyle>
            <a:lvl1pPr marL="0" indent="0">
              <a:lnSpc>
                <a:spcPct val="80000"/>
              </a:lnSpc>
              <a:spcAft>
                <a:spcPts val="200"/>
              </a:spcAft>
              <a:buNone/>
              <a:defRPr sz="1800">
                <a:latin typeface="GT Sectra Fine Rg" pitchFamily="50"/>
              </a:defRPr>
            </a:lvl1pPr>
            <a:lvl2pPr marL="0" indent="0" defTabSz="914400">
              <a:spcAft>
                <a:spcPts val="300"/>
              </a:spcAft>
              <a:buNone/>
              <a:defRPr sz="1400"/>
            </a:lvl2pPr>
          </a:lstStyle>
          <a:p>
            <a:pPr lvl="0"/>
            <a:r>
              <a:rPr lang="en-US"/>
              <a:t>First name  Last name 18pt</a:t>
            </a:r>
          </a:p>
          <a:p>
            <a:pPr lvl="1"/>
            <a:r>
              <a:rPr lang="en-US"/>
              <a:t>Role 14pt</a:t>
            </a:r>
          </a:p>
        </p:txBody>
      </p:sp>
      <p:sp>
        <p:nvSpPr>
          <p:cNvPr id="20" name="Slide Number Placeholder 2">
            <a:extLst>
              <a:ext uri="{FF2B5EF4-FFF2-40B4-BE49-F238E27FC236}">
                <a16:creationId xmlns:a16="http://schemas.microsoft.com/office/drawing/2014/main" id="{11A47076-F204-9B9F-5E71-0785E9F68213}"/>
              </a:ext>
            </a:extLst>
          </p:cNvPr>
          <p:cNvSpPr txBox="1">
            <a:spLocks noGrp="1"/>
          </p:cNvSpPr>
          <p:nvPr>
            <p:ph type="sldNum" sz="quarter" idx="8"/>
          </p:nvPr>
        </p:nvSpPr>
        <p:spPr/>
        <p:txBody>
          <a:bodyPr/>
          <a:lstStyle>
            <a:lvl1pPr>
              <a:defRPr/>
            </a:lvl1pPr>
          </a:lstStyle>
          <a:p>
            <a:pPr lvl="0"/>
            <a:fld id="{053702B1-D6EC-4F3B-BC8F-E1799BDE158A}" type="slidenum">
              <a:t>‹#›</a:t>
            </a:fld>
            <a:endParaRPr lang="en-US"/>
          </a:p>
        </p:txBody>
      </p:sp>
      <p:sp>
        <p:nvSpPr>
          <p:cNvPr id="21" name="Picture Placeholder 4">
            <a:extLst>
              <a:ext uri="{FF2B5EF4-FFF2-40B4-BE49-F238E27FC236}">
                <a16:creationId xmlns:a16="http://schemas.microsoft.com/office/drawing/2014/main" id="{8F02E5E3-90C0-424D-1870-E2A43DBDD220}"/>
              </a:ext>
            </a:extLst>
          </p:cNvPr>
          <p:cNvSpPr txBox="1">
            <a:spLocks noGrp="1"/>
          </p:cNvSpPr>
          <p:nvPr>
            <p:ph type="pic" idx="4294967295"/>
          </p:nvPr>
        </p:nvSpPr>
        <p:spPr>
          <a:xfrm>
            <a:off x="4325825" y="2616839"/>
            <a:ext cx="356616" cy="27432"/>
          </a:xfrm>
          <a:solidFill>
            <a:srgbClr val="A100FF"/>
          </a:solidFill>
        </p:spPr>
        <p:txBody>
          <a:bodyPr/>
          <a:lstStyle>
            <a:lvl1pPr>
              <a:buNone/>
              <a:defRPr lang="en-GB" sz="300"/>
            </a:lvl1pPr>
          </a:lstStyle>
          <a:p>
            <a:pPr lvl="0"/>
            <a:r>
              <a:rPr lang="en-GB"/>
              <a:t> </a:t>
            </a:r>
            <a:endParaRPr lang="en-US"/>
          </a:p>
        </p:txBody>
      </p:sp>
      <p:sp>
        <p:nvSpPr>
          <p:cNvPr id="22" name="Picture Placeholder 4">
            <a:extLst>
              <a:ext uri="{FF2B5EF4-FFF2-40B4-BE49-F238E27FC236}">
                <a16:creationId xmlns:a16="http://schemas.microsoft.com/office/drawing/2014/main" id="{716929A7-53C1-A2BA-681E-248CD2997D1D}"/>
              </a:ext>
            </a:extLst>
          </p:cNvPr>
          <p:cNvSpPr txBox="1">
            <a:spLocks noGrp="1"/>
          </p:cNvSpPr>
          <p:nvPr>
            <p:ph type="pic" idx="4294967295"/>
          </p:nvPr>
        </p:nvSpPr>
        <p:spPr>
          <a:xfrm>
            <a:off x="6298231" y="2616839"/>
            <a:ext cx="356616" cy="27432"/>
          </a:xfrm>
          <a:solidFill>
            <a:srgbClr val="A100FF"/>
          </a:solidFill>
        </p:spPr>
        <p:txBody>
          <a:bodyPr/>
          <a:lstStyle>
            <a:lvl1pPr>
              <a:buNone/>
              <a:defRPr lang="en-GB" sz="300"/>
            </a:lvl1pPr>
          </a:lstStyle>
          <a:p>
            <a:pPr lvl="0"/>
            <a:r>
              <a:rPr lang="en-GB"/>
              <a:t> </a:t>
            </a:r>
            <a:endParaRPr lang="en-US"/>
          </a:p>
        </p:txBody>
      </p:sp>
      <p:sp>
        <p:nvSpPr>
          <p:cNvPr id="23" name="Picture Placeholder 4">
            <a:extLst>
              <a:ext uri="{FF2B5EF4-FFF2-40B4-BE49-F238E27FC236}">
                <a16:creationId xmlns:a16="http://schemas.microsoft.com/office/drawing/2014/main" id="{79A4B2B8-9389-4B3F-BCC6-AC19C5985F98}"/>
              </a:ext>
            </a:extLst>
          </p:cNvPr>
          <p:cNvSpPr txBox="1">
            <a:spLocks noGrp="1"/>
          </p:cNvSpPr>
          <p:nvPr>
            <p:ph type="pic" idx="4294967295"/>
          </p:nvPr>
        </p:nvSpPr>
        <p:spPr>
          <a:xfrm>
            <a:off x="8270647" y="2616839"/>
            <a:ext cx="356616" cy="27432"/>
          </a:xfrm>
          <a:solidFill>
            <a:srgbClr val="A100FF"/>
          </a:solidFill>
        </p:spPr>
        <p:txBody>
          <a:bodyPr/>
          <a:lstStyle>
            <a:lvl1pPr>
              <a:buNone/>
              <a:defRPr lang="en-GB" sz="300"/>
            </a:lvl1pPr>
          </a:lstStyle>
          <a:p>
            <a:pPr lvl="0"/>
            <a:r>
              <a:rPr lang="en-GB"/>
              <a:t> </a:t>
            </a:r>
            <a:endParaRPr lang="en-US"/>
          </a:p>
        </p:txBody>
      </p:sp>
      <p:sp>
        <p:nvSpPr>
          <p:cNvPr id="24" name="Picture Placeholder 4">
            <a:extLst>
              <a:ext uri="{FF2B5EF4-FFF2-40B4-BE49-F238E27FC236}">
                <a16:creationId xmlns:a16="http://schemas.microsoft.com/office/drawing/2014/main" id="{A1DF2A58-7A34-4046-4EE0-D9D42E3669A6}"/>
              </a:ext>
            </a:extLst>
          </p:cNvPr>
          <p:cNvSpPr txBox="1">
            <a:spLocks noGrp="1"/>
          </p:cNvSpPr>
          <p:nvPr>
            <p:ph type="pic" idx="4294967295"/>
          </p:nvPr>
        </p:nvSpPr>
        <p:spPr>
          <a:xfrm>
            <a:off x="10243053" y="2616839"/>
            <a:ext cx="356616" cy="27432"/>
          </a:xfrm>
          <a:solidFill>
            <a:srgbClr val="A100FF"/>
          </a:solidFill>
        </p:spPr>
        <p:txBody>
          <a:bodyPr/>
          <a:lstStyle>
            <a:lvl1pPr>
              <a:buNone/>
              <a:defRPr lang="en-GB" sz="300"/>
            </a:lvl1pPr>
          </a:lstStyle>
          <a:p>
            <a:pPr lvl="0"/>
            <a:r>
              <a:rPr lang="en-GB"/>
              <a:t> </a:t>
            </a:r>
            <a:endParaRPr lang="en-US"/>
          </a:p>
        </p:txBody>
      </p:sp>
      <p:sp>
        <p:nvSpPr>
          <p:cNvPr id="25" name="Picture Placeholder 4">
            <a:extLst>
              <a:ext uri="{FF2B5EF4-FFF2-40B4-BE49-F238E27FC236}">
                <a16:creationId xmlns:a16="http://schemas.microsoft.com/office/drawing/2014/main" id="{602090BF-B7BD-CECF-E691-DCD44E68315A}"/>
              </a:ext>
            </a:extLst>
          </p:cNvPr>
          <p:cNvSpPr txBox="1">
            <a:spLocks noGrp="1"/>
          </p:cNvSpPr>
          <p:nvPr>
            <p:ph type="pic" idx="4294967295"/>
          </p:nvPr>
        </p:nvSpPr>
        <p:spPr>
          <a:xfrm>
            <a:off x="4325825" y="5165509"/>
            <a:ext cx="356616" cy="27432"/>
          </a:xfrm>
          <a:solidFill>
            <a:srgbClr val="A100FF"/>
          </a:solidFill>
        </p:spPr>
        <p:txBody>
          <a:bodyPr/>
          <a:lstStyle>
            <a:lvl1pPr>
              <a:buNone/>
              <a:defRPr lang="en-GB" sz="300"/>
            </a:lvl1pPr>
          </a:lstStyle>
          <a:p>
            <a:pPr lvl="0"/>
            <a:r>
              <a:rPr lang="en-GB"/>
              <a:t> </a:t>
            </a:r>
            <a:endParaRPr lang="en-US"/>
          </a:p>
        </p:txBody>
      </p:sp>
      <p:sp>
        <p:nvSpPr>
          <p:cNvPr id="26" name="Picture Placeholder 4">
            <a:extLst>
              <a:ext uri="{FF2B5EF4-FFF2-40B4-BE49-F238E27FC236}">
                <a16:creationId xmlns:a16="http://schemas.microsoft.com/office/drawing/2014/main" id="{944EDDB5-93F2-B847-56D1-0B24E1572466}"/>
              </a:ext>
            </a:extLst>
          </p:cNvPr>
          <p:cNvSpPr txBox="1">
            <a:spLocks noGrp="1"/>
          </p:cNvSpPr>
          <p:nvPr>
            <p:ph type="pic" idx="4294967295"/>
          </p:nvPr>
        </p:nvSpPr>
        <p:spPr>
          <a:xfrm>
            <a:off x="6298231" y="5165509"/>
            <a:ext cx="356616" cy="27432"/>
          </a:xfrm>
          <a:solidFill>
            <a:srgbClr val="A100FF"/>
          </a:solidFill>
        </p:spPr>
        <p:txBody>
          <a:bodyPr/>
          <a:lstStyle>
            <a:lvl1pPr>
              <a:buNone/>
              <a:defRPr lang="en-GB" sz="300"/>
            </a:lvl1pPr>
          </a:lstStyle>
          <a:p>
            <a:pPr lvl="0"/>
            <a:r>
              <a:rPr lang="en-GB"/>
              <a:t> </a:t>
            </a:r>
            <a:endParaRPr lang="en-US"/>
          </a:p>
        </p:txBody>
      </p:sp>
      <p:sp>
        <p:nvSpPr>
          <p:cNvPr id="27" name="Picture Placeholder 4">
            <a:extLst>
              <a:ext uri="{FF2B5EF4-FFF2-40B4-BE49-F238E27FC236}">
                <a16:creationId xmlns:a16="http://schemas.microsoft.com/office/drawing/2014/main" id="{1792F502-A79F-4D00-4108-FD175D97D44A}"/>
              </a:ext>
            </a:extLst>
          </p:cNvPr>
          <p:cNvSpPr txBox="1">
            <a:spLocks noGrp="1"/>
          </p:cNvSpPr>
          <p:nvPr>
            <p:ph type="pic" idx="4294967295"/>
          </p:nvPr>
        </p:nvSpPr>
        <p:spPr>
          <a:xfrm>
            <a:off x="8270647" y="5165509"/>
            <a:ext cx="356616" cy="27432"/>
          </a:xfrm>
          <a:solidFill>
            <a:srgbClr val="A100FF"/>
          </a:solidFill>
        </p:spPr>
        <p:txBody>
          <a:bodyPr/>
          <a:lstStyle>
            <a:lvl1pPr>
              <a:buNone/>
              <a:defRPr lang="en-GB" sz="300"/>
            </a:lvl1pPr>
          </a:lstStyle>
          <a:p>
            <a:pPr lvl="0"/>
            <a:r>
              <a:rPr lang="en-GB"/>
              <a:t> </a:t>
            </a:r>
            <a:endParaRPr lang="en-US"/>
          </a:p>
        </p:txBody>
      </p:sp>
      <p:sp>
        <p:nvSpPr>
          <p:cNvPr id="28" name="Picture Placeholder 4">
            <a:extLst>
              <a:ext uri="{FF2B5EF4-FFF2-40B4-BE49-F238E27FC236}">
                <a16:creationId xmlns:a16="http://schemas.microsoft.com/office/drawing/2014/main" id="{1B0DF97D-BF34-33E6-24EA-6529044775ED}"/>
              </a:ext>
            </a:extLst>
          </p:cNvPr>
          <p:cNvSpPr txBox="1">
            <a:spLocks noGrp="1"/>
          </p:cNvSpPr>
          <p:nvPr>
            <p:ph type="pic" idx="4294967295"/>
          </p:nvPr>
        </p:nvSpPr>
        <p:spPr>
          <a:xfrm>
            <a:off x="10243053" y="5165509"/>
            <a:ext cx="356616" cy="27432"/>
          </a:xfrm>
          <a:solidFill>
            <a:srgbClr val="A100FF"/>
          </a:solidFill>
        </p:spPr>
        <p:txBody>
          <a:bodyPr/>
          <a:lstStyle>
            <a:lvl1pPr>
              <a:buNone/>
              <a:defRPr lang="en-GB" sz="300"/>
            </a:lvl1pPr>
          </a:lstStyle>
          <a:p>
            <a:pPr lvl="0"/>
            <a:r>
              <a:rPr lang="en-GB"/>
              <a:t> </a:t>
            </a:r>
            <a:endParaRPr lang="en-US"/>
          </a:p>
        </p:txBody>
      </p:sp>
    </p:spTree>
    <p:extLst>
      <p:ext uri="{BB962C8B-B14F-4D97-AF65-F5344CB8AC3E}">
        <p14:creationId xmlns:p14="http://schemas.microsoft.com/office/powerpoint/2010/main" val="35684820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Short Headline and Imag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C301ED1-FCF0-C537-5F1B-FF7D6A837F77}"/>
              </a:ext>
            </a:extLst>
          </p:cNvPr>
          <p:cNvSpPr txBox="1">
            <a:spLocks noGrp="1"/>
          </p:cNvSpPr>
          <p:nvPr>
            <p:ph type="pic" idx="4294967295"/>
          </p:nvPr>
        </p:nvSpPr>
        <p:spPr>
          <a:xfrm>
            <a:off x="6096003" y="0"/>
            <a:ext cx="6096003" cy="6858000"/>
          </a:xfrm>
          <a:solidFill>
            <a:srgbClr val="F2F2F2"/>
          </a:solidFill>
        </p:spPr>
        <p:txBody>
          <a:bodyPr tIns="548640" anchorCtr="1"/>
          <a:lstStyle>
            <a:lvl1pPr marL="0" indent="0" algn="ctr" defTabSz="914400">
              <a:spcAft>
                <a:spcPts val="1200"/>
              </a:spcAft>
              <a:buNone/>
              <a:defRPr lang="en-GB" sz="1400"/>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3E7F92B2-729E-5E44-FDAA-66EE86C270AC}"/>
              </a:ext>
            </a:extLst>
          </p:cNvPr>
          <p:cNvSpPr txBox="1">
            <a:spLocks noGrp="1"/>
          </p:cNvSpPr>
          <p:nvPr>
            <p:ph type="title"/>
          </p:nvPr>
        </p:nvSpPr>
        <p:spPr>
          <a:xfrm>
            <a:off x="381003" y="381003"/>
            <a:ext cx="5333996" cy="2667003"/>
          </a:xfrm>
        </p:spPr>
        <p:txBody>
          <a:bodyPr anchor="b"/>
          <a:lstStyle>
            <a:lvl1pPr>
              <a:defRPr lang="en-GB"/>
            </a:lvl1pPr>
          </a:lstStyle>
          <a:p>
            <a:pPr lvl="0"/>
            <a:r>
              <a:rPr lang="en-GB"/>
              <a:t>Place headline here (36pt, min 30pt)</a:t>
            </a:r>
            <a:endParaRPr lang="en-US"/>
          </a:p>
        </p:txBody>
      </p:sp>
      <p:pic>
        <p:nvPicPr>
          <p:cNvPr id="4" name="Picture 1">
            <a:extLst>
              <a:ext uri="{FF2B5EF4-FFF2-40B4-BE49-F238E27FC236}">
                <a16:creationId xmlns:a16="http://schemas.microsoft.com/office/drawing/2014/main" id="{612A512F-624B-1E67-F683-4D3B71375094}"/>
              </a:ext>
            </a:extLst>
          </p:cNvPr>
          <p:cNvPicPr>
            <a:picLocks noChangeAspect="1"/>
          </p:cNvPicPr>
          <p:nvPr/>
        </p:nvPicPr>
        <p:blipFill>
          <a:blip r:embed="rId2"/>
          <a:srcRect/>
          <a:stretch>
            <a:fillRect/>
          </a:stretch>
        </p:blipFill>
        <p:spPr>
          <a:xfrm>
            <a:off x="381469" y="6483013"/>
            <a:ext cx="191091" cy="201341"/>
          </a:xfrm>
          <a:prstGeom prst="rect">
            <a:avLst/>
          </a:prstGeom>
          <a:noFill/>
          <a:ln cap="flat">
            <a:noFill/>
          </a:ln>
        </p:spPr>
      </p:pic>
      <p:sp>
        <p:nvSpPr>
          <p:cNvPr id="5" name="Text Placeholder 14">
            <a:extLst>
              <a:ext uri="{FF2B5EF4-FFF2-40B4-BE49-F238E27FC236}">
                <a16:creationId xmlns:a16="http://schemas.microsoft.com/office/drawing/2014/main" id="{125A289E-F93D-67A0-FA51-0F5327067B9C}"/>
              </a:ext>
            </a:extLst>
          </p:cNvPr>
          <p:cNvSpPr txBox="1">
            <a:spLocks noGrp="1"/>
          </p:cNvSpPr>
          <p:nvPr>
            <p:ph type="body" idx="4294967295"/>
          </p:nvPr>
        </p:nvSpPr>
        <p:spPr>
          <a:xfrm>
            <a:off x="381003" y="3267635"/>
            <a:ext cx="5330952" cy="3044266"/>
          </a:xfrm>
        </p:spPr>
        <p:txBody>
          <a:bodyPr/>
          <a:lstStyle>
            <a:lvl1pPr marL="0" indent="0">
              <a:lnSpc>
                <a:spcPct val="90000"/>
              </a:lnSpc>
              <a:buNone/>
              <a:defRPr sz="2400">
                <a:solidFill>
                  <a:srgbClr val="A100FF"/>
                </a:solidFill>
                <a:latin typeface="GT Sectra Fine Rg" pitchFamily="50"/>
              </a:defRPr>
            </a:lvl1pPr>
            <a:lvl2pPr marL="228600">
              <a:buChar char="•"/>
              <a:defRPr sz="1800"/>
            </a:lvl2pPr>
            <a:lvl3pPr marL="457200">
              <a:buChar char="–"/>
              <a:defRPr sz="1800"/>
            </a:lvl3pPr>
            <a:lvl4pPr marL="685800">
              <a:buChar char="•"/>
              <a:defRPr sz="1600"/>
            </a:lvl4pPr>
            <a:lvl5pPr marL="914400">
              <a:buChar char="–"/>
              <a:defRPr sz="1600"/>
            </a:lvl5pPr>
          </a:lstStyle>
          <a:p>
            <a:pPr lvl="0"/>
            <a:r>
              <a:rPr lang="en-US"/>
              <a:t>Place sub-headline here in GT Sectra Fine Rg,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Slide Number Placeholder 3">
            <a:extLst>
              <a:ext uri="{FF2B5EF4-FFF2-40B4-BE49-F238E27FC236}">
                <a16:creationId xmlns:a16="http://schemas.microsoft.com/office/drawing/2014/main" id="{29B9CEEA-55F3-FE91-0002-45AB0333B99C}"/>
              </a:ext>
            </a:extLst>
          </p:cNvPr>
          <p:cNvSpPr txBox="1">
            <a:spLocks noGrp="1"/>
          </p:cNvSpPr>
          <p:nvPr>
            <p:ph type="sldNum" sz="quarter" idx="8"/>
          </p:nvPr>
        </p:nvSpPr>
        <p:spPr/>
        <p:txBody>
          <a:bodyPr/>
          <a:lstStyle>
            <a:lvl1pPr>
              <a:defRPr/>
            </a:lvl1pPr>
          </a:lstStyle>
          <a:p>
            <a:pPr lvl="0"/>
            <a:fld id="{710AA6A9-95E3-4809-A544-66FA47BCD38D}" type="slidenum">
              <a:t>‹#›</a:t>
            </a:fld>
            <a:endParaRPr lang="en-US"/>
          </a:p>
        </p:txBody>
      </p:sp>
      <p:sp>
        <p:nvSpPr>
          <p:cNvPr id="7" name="Footer Placeholder 3">
            <a:extLst>
              <a:ext uri="{FF2B5EF4-FFF2-40B4-BE49-F238E27FC236}">
                <a16:creationId xmlns:a16="http://schemas.microsoft.com/office/drawing/2014/main" id="{3EFE0452-B0F1-4B99-7914-0514333A42A0}"/>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Graphik"/>
              </a:rPr>
              <a:t>Copyright © 2024 Accenture. All rights reserved.</a:t>
            </a:r>
          </a:p>
        </p:txBody>
      </p:sp>
    </p:spTree>
    <p:extLst>
      <p:ext uri="{BB962C8B-B14F-4D97-AF65-F5344CB8AC3E}">
        <p14:creationId xmlns:p14="http://schemas.microsoft.com/office/powerpoint/2010/main" val="344850992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Short Headline and Image 2">
    <p:bg>
      <p:bgPr>
        <a:solidFill>
          <a:srgbClr val="7500C0"/>
        </a:solidFill>
        <a:effectLst/>
      </p:bgPr>
    </p:bg>
    <p:spTree>
      <p:nvGrpSpPr>
        <p:cNvPr id="1" name=""/>
        <p:cNvGrpSpPr/>
        <p:nvPr/>
      </p:nvGrpSpPr>
      <p:grpSpPr>
        <a:xfrm>
          <a:off x="0" y="0"/>
          <a:ext cx="0" cy="0"/>
          <a:chOff x="0" y="0"/>
          <a:chExt cx="0" cy="0"/>
        </a:xfrm>
      </p:grpSpPr>
      <p:sp>
        <p:nvSpPr>
          <p:cNvPr id="2" name="Picture Placeholder 35">
            <a:extLst>
              <a:ext uri="{FF2B5EF4-FFF2-40B4-BE49-F238E27FC236}">
                <a16:creationId xmlns:a16="http://schemas.microsoft.com/office/drawing/2014/main" id="{212DE689-CE37-447C-2BB9-E1D2C52CE151}"/>
              </a:ext>
            </a:extLst>
          </p:cNvPr>
          <p:cNvSpPr txBox="1">
            <a:spLocks noGrp="1"/>
          </p:cNvSpPr>
          <p:nvPr>
            <p:ph type="pic" idx="4294967295"/>
          </p:nvPr>
        </p:nvSpPr>
        <p:spPr>
          <a:xfrm>
            <a:off x="0" y="0"/>
            <a:ext cx="6096021" cy="6309360"/>
          </a:xfrm>
          <a:solidFill>
            <a:srgbClr val="F2F2F2"/>
          </a:solidFill>
        </p:spPr>
        <p:txBody>
          <a:bodyPr tIns="210312" anchorCtr="1"/>
          <a:lstStyle>
            <a:lvl1pPr marL="0" indent="0" algn="ctr">
              <a:buNone/>
              <a:defRPr lang="en-GB" sz="1400"/>
            </a:lvl1pPr>
          </a:lstStyle>
          <a:p>
            <a:pPr lvl="0"/>
            <a:r>
              <a:rPr lang="en-GB"/>
              <a:t>Drag picture to placeholder or click icon to add</a:t>
            </a:r>
            <a:endParaRPr lang="en-US"/>
          </a:p>
        </p:txBody>
      </p:sp>
      <p:sp>
        <p:nvSpPr>
          <p:cNvPr id="3" name="Rectangle 9">
            <a:extLst>
              <a:ext uri="{FF2B5EF4-FFF2-40B4-BE49-F238E27FC236}">
                <a16:creationId xmlns:a16="http://schemas.microsoft.com/office/drawing/2014/main" id="{33AC31A2-FBEF-D4F0-77A0-22919BBE6E0F}"/>
              </a:ext>
            </a:extLst>
          </p:cNvPr>
          <p:cNvSpPr/>
          <p:nvPr/>
        </p:nvSpPr>
        <p:spPr>
          <a:xfrm>
            <a:off x="0" y="6309360"/>
            <a:ext cx="12191996" cy="548640"/>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Title 1">
            <a:extLst>
              <a:ext uri="{FF2B5EF4-FFF2-40B4-BE49-F238E27FC236}">
                <a16:creationId xmlns:a16="http://schemas.microsoft.com/office/drawing/2014/main" id="{E93ABFAF-64FA-2368-6299-332D2E75A695}"/>
              </a:ext>
            </a:extLst>
          </p:cNvPr>
          <p:cNvSpPr txBox="1">
            <a:spLocks noGrp="1"/>
          </p:cNvSpPr>
          <p:nvPr>
            <p:ph type="title"/>
          </p:nvPr>
        </p:nvSpPr>
        <p:spPr>
          <a:xfrm>
            <a:off x="6476996" y="381003"/>
            <a:ext cx="5333996" cy="2667003"/>
          </a:xfrm>
        </p:spPr>
        <p:txBody>
          <a:bodyPr anchor="b"/>
          <a:lstStyle>
            <a:lvl1pPr>
              <a:defRPr lang="en-GB">
                <a:solidFill>
                  <a:srgbClr val="FFFFFF"/>
                </a:solidFill>
              </a:defRPr>
            </a:lvl1pPr>
          </a:lstStyle>
          <a:p>
            <a:pPr lvl="0"/>
            <a:r>
              <a:rPr lang="en-GB"/>
              <a:t>Place headline here (36pt, min 30pt)</a:t>
            </a:r>
            <a:endParaRPr lang="en-US"/>
          </a:p>
        </p:txBody>
      </p:sp>
      <p:sp>
        <p:nvSpPr>
          <p:cNvPr id="5" name="Text Placeholder 14">
            <a:extLst>
              <a:ext uri="{FF2B5EF4-FFF2-40B4-BE49-F238E27FC236}">
                <a16:creationId xmlns:a16="http://schemas.microsoft.com/office/drawing/2014/main" id="{ABAFEB5A-DD36-3D50-94E2-BB99A5F8DC33}"/>
              </a:ext>
            </a:extLst>
          </p:cNvPr>
          <p:cNvSpPr txBox="1">
            <a:spLocks noGrp="1"/>
          </p:cNvSpPr>
          <p:nvPr>
            <p:ph type="body" idx="4294967295"/>
          </p:nvPr>
        </p:nvSpPr>
        <p:spPr>
          <a:xfrm>
            <a:off x="6480051" y="3264581"/>
            <a:ext cx="5330952" cy="3047311"/>
          </a:xfrm>
        </p:spPr>
        <p:txBody>
          <a:bodyPr/>
          <a:lstStyle>
            <a:lvl1pPr marL="0" indent="0">
              <a:lnSpc>
                <a:spcPct val="90000"/>
              </a:lnSpc>
              <a:buNone/>
              <a:defRPr sz="2400">
                <a:solidFill>
                  <a:srgbClr val="FFFFFF"/>
                </a:solidFill>
                <a:latin typeface="GT Sectra Fine Rg" pitchFamily="50"/>
              </a:defRPr>
            </a:lvl1pPr>
            <a:lvl2pPr marL="228600">
              <a:buChar char="•"/>
              <a:defRPr sz="1800">
                <a:solidFill>
                  <a:srgbClr val="FFFFFF"/>
                </a:solidFill>
              </a:defRPr>
            </a:lvl2pPr>
            <a:lvl3pPr marL="457200">
              <a:buChar char="–"/>
              <a:defRPr sz="1800">
                <a:solidFill>
                  <a:srgbClr val="FFFFFF"/>
                </a:solidFill>
              </a:defRPr>
            </a:lvl3pPr>
            <a:lvl4pPr marL="685800">
              <a:buChar char="•"/>
              <a:defRPr sz="1600">
                <a:solidFill>
                  <a:srgbClr val="FFFFFF"/>
                </a:solidFill>
              </a:defRPr>
            </a:lvl4pPr>
            <a:lvl5pPr marL="914400">
              <a:buChar char="–"/>
              <a:defRPr sz="1600">
                <a:solidFill>
                  <a:srgbClr val="FFFFFF"/>
                </a:solidFill>
              </a:defRPr>
            </a:lvl5pPr>
          </a:lstStyle>
          <a:p>
            <a:pPr lvl="0"/>
            <a:r>
              <a:rPr lang="en-US"/>
              <a:t>Place sub-headline here in GT Sectra Fine Rg,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GTS_WH" descr="Accenture Greater Than symbol in white">
            <a:extLst>
              <a:ext uri="{FF2B5EF4-FFF2-40B4-BE49-F238E27FC236}">
                <a16:creationId xmlns:a16="http://schemas.microsoft.com/office/drawing/2014/main" id="{6173DE03-7DE5-3046-B7FD-A0D869C15196}"/>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7" name="Slide Number Placeholder 1">
            <a:extLst>
              <a:ext uri="{FF2B5EF4-FFF2-40B4-BE49-F238E27FC236}">
                <a16:creationId xmlns:a16="http://schemas.microsoft.com/office/drawing/2014/main" id="{2DCE237A-4029-81D7-EA40-1AD3B99C3F84}"/>
              </a:ext>
            </a:extLst>
          </p:cNvPr>
          <p:cNvSpPr txBox="1">
            <a:spLocks noGrp="1"/>
          </p:cNvSpPr>
          <p:nvPr>
            <p:ph type="sldNum" sz="quarter" idx="8"/>
          </p:nvPr>
        </p:nvSpPr>
        <p:spPr/>
        <p:txBody>
          <a:bodyPr/>
          <a:lstStyle>
            <a:lvl1pPr>
              <a:defRPr>
                <a:solidFill>
                  <a:srgbClr val="FFFFFF"/>
                </a:solidFill>
              </a:defRPr>
            </a:lvl1pPr>
          </a:lstStyle>
          <a:p>
            <a:pPr lvl="0"/>
            <a:fld id="{CF62F52B-3529-43D8-AB25-052EEDD71DCC}" type="slidenum">
              <a:t>‹#›</a:t>
            </a:fld>
            <a:endParaRPr lang="en-US"/>
          </a:p>
        </p:txBody>
      </p:sp>
      <p:sp>
        <p:nvSpPr>
          <p:cNvPr id="8" name="Footer Placeholder 3">
            <a:extLst>
              <a:ext uri="{FF2B5EF4-FFF2-40B4-BE49-F238E27FC236}">
                <a16:creationId xmlns:a16="http://schemas.microsoft.com/office/drawing/2014/main" id="{50120242-AB99-575E-CFA1-8D60973AF234}"/>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9" name="Group 2">
            <a:extLst>
              <a:ext uri="{FF2B5EF4-FFF2-40B4-BE49-F238E27FC236}">
                <a16:creationId xmlns:a16="http://schemas.microsoft.com/office/drawing/2014/main" id="{04183500-6AD0-214C-6C62-2DCD1209C20F}"/>
              </a:ext>
            </a:extLst>
          </p:cNvPr>
          <p:cNvGrpSpPr/>
          <p:nvPr/>
        </p:nvGrpSpPr>
        <p:grpSpPr>
          <a:xfrm>
            <a:off x="619853" y="6444636"/>
            <a:ext cx="418657" cy="327492"/>
            <a:chOff x="619853" y="6444636"/>
            <a:chExt cx="418657" cy="327492"/>
          </a:xfrm>
        </p:grpSpPr>
        <p:pic>
          <p:nvPicPr>
            <p:cNvPr id="10" name="Picture 3" descr="A black background with a black square&#10;&#10;Description automatically generated with medium confidence">
              <a:extLst>
                <a:ext uri="{FF2B5EF4-FFF2-40B4-BE49-F238E27FC236}">
                  <a16:creationId xmlns:a16="http://schemas.microsoft.com/office/drawing/2014/main" id="{DC9D7B2A-4FF0-9001-964F-FD447984F787}"/>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11" name="TextBox 4">
              <a:extLst>
                <a:ext uri="{FF2B5EF4-FFF2-40B4-BE49-F238E27FC236}">
                  <a16:creationId xmlns:a16="http://schemas.microsoft.com/office/drawing/2014/main" id="{789DB735-A29D-AEF3-7252-21EB401BF96E}"/>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16545702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Quote + image">
    <p:spTree>
      <p:nvGrpSpPr>
        <p:cNvPr id="1" name=""/>
        <p:cNvGrpSpPr/>
        <p:nvPr/>
      </p:nvGrpSpPr>
      <p:grpSpPr>
        <a:xfrm>
          <a:off x="0" y="0"/>
          <a:ext cx="0" cy="0"/>
          <a:chOff x="0" y="0"/>
          <a:chExt cx="0" cy="0"/>
        </a:xfrm>
      </p:grpSpPr>
      <p:pic>
        <p:nvPicPr>
          <p:cNvPr id="2" name="Picture Placeholder 19">
            <a:extLst>
              <a:ext uri="{FF2B5EF4-FFF2-40B4-BE49-F238E27FC236}">
                <a16:creationId xmlns:a16="http://schemas.microsoft.com/office/drawing/2014/main" id="{E4C40CE1-84C6-1FF7-B0E1-D8F0D3E67CCA}"/>
              </a:ext>
            </a:extLst>
          </p:cNvPr>
          <p:cNvPicPr>
            <a:picLocks noChangeAspect="1"/>
          </p:cNvPicPr>
          <p:nvPr/>
        </p:nvPicPr>
        <p:blipFill>
          <a:blip r:embed="rId2"/>
          <a:srcRect/>
          <a:stretch>
            <a:fillRect/>
          </a:stretch>
        </p:blipFill>
        <p:spPr>
          <a:xfrm>
            <a:off x="7026834" y="943231"/>
            <a:ext cx="4190996" cy="4976814"/>
          </a:xfrm>
          <a:prstGeom prst="rect">
            <a:avLst/>
          </a:prstGeom>
          <a:solidFill>
            <a:srgbClr val="EAEAE8"/>
          </a:solidFill>
          <a:ln cap="flat">
            <a:noFill/>
          </a:ln>
        </p:spPr>
      </p:pic>
      <p:sp>
        <p:nvSpPr>
          <p:cNvPr id="3" name="Picture Placeholder 18">
            <a:extLst>
              <a:ext uri="{FF2B5EF4-FFF2-40B4-BE49-F238E27FC236}">
                <a16:creationId xmlns:a16="http://schemas.microsoft.com/office/drawing/2014/main" id="{EB3D8C78-E577-8D09-59F8-E51E22F5DA94}"/>
              </a:ext>
            </a:extLst>
          </p:cNvPr>
          <p:cNvSpPr txBox="1">
            <a:spLocks noGrp="1"/>
          </p:cNvSpPr>
          <p:nvPr>
            <p:ph type="pic" idx="4294967295"/>
          </p:nvPr>
        </p:nvSpPr>
        <p:spPr>
          <a:xfrm>
            <a:off x="6858000" y="744431"/>
            <a:ext cx="4190996" cy="4976448"/>
          </a:xfrm>
          <a:solidFill>
            <a:srgbClr val="F2F2F2"/>
          </a:solidFill>
        </p:spPr>
        <p:txBody>
          <a:bodyPr tIns="274320" bIns="274320" anchorCtr="1"/>
          <a:lstStyle>
            <a:lvl1pPr marL="0" indent="0" algn="ctr">
              <a:buNone/>
              <a:defRPr lang="en-GB" sz="1400"/>
            </a:lvl1pPr>
          </a:lstStyle>
          <a:p>
            <a:pPr lvl="0"/>
            <a:r>
              <a:rPr lang="en-GB"/>
              <a:t>Drag picture to placeholder or click icon to add</a:t>
            </a:r>
            <a:endParaRPr lang="en-US"/>
          </a:p>
        </p:txBody>
      </p:sp>
      <p:sp>
        <p:nvSpPr>
          <p:cNvPr id="4" name="Title 1">
            <a:extLst>
              <a:ext uri="{FF2B5EF4-FFF2-40B4-BE49-F238E27FC236}">
                <a16:creationId xmlns:a16="http://schemas.microsoft.com/office/drawing/2014/main" id="{7ED71965-A87C-2E61-B21D-C5B59A708CAF}"/>
              </a:ext>
            </a:extLst>
          </p:cNvPr>
          <p:cNvSpPr txBox="1">
            <a:spLocks noGrp="1"/>
          </p:cNvSpPr>
          <p:nvPr>
            <p:ph type="title"/>
          </p:nvPr>
        </p:nvSpPr>
        <p:spPr>
          <a:xfrm>
            <a:off x="1143000" y="1593671"/>
            <a:ext cx="4953003" cy="3277977"/>
          </a:xfrm>
        </p:spPr>
        <p:txBody>
          <a:bodyPr anchor="ctr"/>
          <a:lstStyle>
            <a:lvl1pPr>
              <a:defRPr sz="5400"/>
            </a:lvl1pPr>
          </a:lstStyle>
          <a:p>
            <a:pPr lvl="0"/>
            <a:r>
              <a:rPr lang="en-US"/>
              <a:t>Place quote or key message here 54pt</a:t>
            </a:r>
          </a:p>
        </p:txBody>
      </p:sp>
      <p:sp>
        <p:nvSpPr>
          <p:cNvPr id="5" name="Slide Number Placeholder 3">
            <a:extLst>
              <a:ext uri="{FF2B5EF4-FFF2-40B4-BE49-F238E27FC236}">
                <a16:creationId xmlns:a16="http://schemas.microsoft.com/office/drawing/2014/main" id="{D78D724F-8FA0-4856-FADD-89FDA2516F44}"/>
              </a:ext>
            </a:extLst>
          </p:cNvPr>
          <p:cNvSpPr txBox="1">
            <a:spLocks noGrp="1"/>
          </p:cNvSpPr>
          <p:nvPr>
            <p:ph type="sldNum" sz="quarter" idx="8"/>
          </p:nvPr>
        </p:nvSpPr>
        <p:spPr/>
        <p:txBody>
          <a:bodyPr/>
          <a:lstStyle>
            <a:lvl1pPr>
              <a:defRPr/>
            </a:lvl1pPr>
          </a:lstStyle>
          <a:p>
            <a:pPr lvl="0"/>
            <a:fld id="{AB7DEF43-A8EC-4EDD-BC72-167999DC2289}" type="slidenum">
              <a:t>‹#›</a:t>
            </a:fld>
            <a:endParaRPr lang="en-US"/>
          </a:p>
        </p:txBody>
      </p:sp>
    </p:spTree>
    <p:extLst>
      <p:ext uri="{BB962C8B-B14F-4D97-AF65-F5344CB8AC3E}">
        <p14:creationId xmlns:p14="http://schemas.microsoft.com/office/powerpoint/2010/main" val="5786420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Quote + image (alternative)">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647F2C10-93CA-2795-3ABE-1827DDF77F2D}"/>
              </a:ext>
            </a:extLst>
          </p:cNvPr>
          <p:cNvSpPr txBox="1">
            <a:spLocks noGrp="1"/>
          </p:cNvSpPr>
          <p:nvPr>
            <p:ph type="pic" idx="4294967295"/>
          </p:nvPr>
        </p:nvSpPr>
        <p:spPr>
          <a:xfrm>
            <a:off x="6858000" y="744431"/>
            <a:ext cx="4190996" cy="4976448"/>
          </a:xfrm>
          <a:solidFill>
            <a:srgbClr val="F2F2F2"/>
          </a:solidFill>
          <a:effectLst>
            <a:outerShdw dist="215905" dir="2700000" algn="tl">
              <a:srgbClr val="A100FF"/>
            </a:outerShdw>
          </a:effectLst>
        </p:spPr>
        <p:txBody>
          <a:bodyPr tIns="274320" bIns="274320" anchorCtr="1"/>
          <a:lstStyle>
            <a:lvl1pPr marL="0" indent="0" algn="ctr">
              <a:buNone/>
              <a:defRPr lang="en-GB" sz="1400"/>
            </a:lvl1pPr>
          </a:lstStyle>
          <a:p>
            <a:pPr lvl="0"/>
            <a:r>
              <a:rPr lang="en-GB"/>
              <a:t>Drag picture to placeholder or click icon to add</a:t>
            </a:r>
            <a:endParaRPr lang="en-US"/>
          </a:p>
        </p:txBody>
      </p:sp>
      <p:sp>
        <p:nvSpPr>
          <p:cNvPr id="3" name="Title 1">
            <a:extLst>
              <a:ext uri="{FF2B5EF4-FFF2-40B4-BE49-F238E27FC236}">
                <a16:creationId xmlns:a16="http://schemas.microsoft.com/office/drawing/2014/main" id="{E8285297-B024-17C2-3AF2-1CFDAC479524}"/>
              </a:ext>
            </a:extLst>
          </p:cNvPr>
          <p:cNvSpPr txBox="1">
            <a:spLocks noGrp="1"/>
          </p:cNvSpPr>
          <p:nvPr>
            <p:ph type="title"/>
          </p:nvPr>
        </p:nvSpPr>
        <p:spPr>
          <a:xfrm>
            <a:off x="1143000" y="1593671"/>
            <a:ext cx="4953003" cy="3277977"/>
          </a:xfrm>
        </p:spPr>
        <p:txBody>
          <a:bodyPr anchor="ctr"/>
          <a:lstStyle>
            <a:lvl1pPr>
              <a:defRPr sz="5400"/>
            </a:lvl1pPr>
          </a:lstStyle>
          <a:p>
            <a:pPr lvl="0"/>
            <a:r>
              <a:rPr lang="en-US"/>
              <a:t>Place quote or key message here 54pt</a:t>
            </a:r>
          </a:p>
        </p:txBody>
      </p:sp>
      <p:sp>
        <p:nvSpPr>
          <p:cNvPr id="4" name="Slide Number Placeholder 2">
            <a:extLst>
              <a:ext uri="{FF2B5EF4-FFF2-40B4-BE49-F238E27FC236}">
                <a16:creationId xmlns:a16="http://schemas.microsoft.com/office/drawing/2014/main" id="{9C8C46AE-8C8F-9A8C-7160-B0D2D8E09F63}"/>
              </a:ext>
            </a:extLst>
          </p:cNvPr>
          <p:cNvSpPr txBox="1">
            <a:spLocks noGrp="1"/>
          </p:cNvSpPr>
          <p:nvPr>
            <p:ph type="sldNum" sz="quarter" idx="8"/>
          </p:nvPr>
        </p:nvSpPr>
        <p:spPr/>
        <p:txBody>
          <a:bodyPr/>
          <a:lstStyle>
            <a:lvl1pPr>
              <a:defRPr/>
            </a:lvl1pPr>
          </a:lstStyle>
          <a:p>
            <a:pPr lvl="0"/>
            <a:fld id="{CD4DE912-18A8-4E82-9C8C-2DDBA5FBD23D}" type="slidenum">
              <a:t>‹#›</a:t>
            </a:fld>
            <a:endParaRPr lang="en-US"/>
          </a:p>
        </p:txBody>
      </p:sp>
    </p:spTree>
    <p:extLst>
      <p:ext uri="{BB962C8B-B14F-4D97-AF65-F5344CB8AC3E}">
        <p14:creationId xmlns:p14="http://schemas.microsoft.com/office/powerpoint/2010/main" val="17371419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Statistics 1">
    <p:bg>
      <p:bgPr>
        <a:solidFill>
          <a:srgbClr val="FFFFFF"/>
        </a:solidFill>
        <a:effectLst/>
      </p:bgPr>
    </p:bg>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4F40A54-9BDA-4ADD-76C3-B4B32A33570C}"/>
              </a:ext>
            </a:extLst>
          </p:cNvPr>
          <p:cNvSpPr/>
          <p:nvPr/>
        </p:nvSpPr>
        <p:spPr>
          <a:xfrm>
            <a:off x="-9" y="0"/>
            <a:ext cx="6096012" cy="631190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3" name="Text Placeholder 32">
            <a:extLst>
              <a:ext uri="{FF2B5EF4-FFF2-40B4-BE49-F238E27FC236}">
                <a16:creationId xmlns:a16="http://schemas.microsoft.com/office/drawing/2014/main" id="{D70D4268-CE2B-EF61-D08F-508073B337F5}"/>
              </a:ext>
            </a:extLst>
          </p:cNvPr>
          <p:cNvSpPr txBox="1">
            <a:spLocks noGrp="1"/>
          </p:cNvSpPr>
          <p:nvPr>
            <p:ph type="body" idx="4294967295"/>
          </p:nvPr>
        </p:nvSpPr>
        <p:spPr>
          <a:xfrm>
            <a:off x="380984" y="1490069"/>
            <a:ext cx="228600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4" name="Picture Placeholder 35">
            <a:extLst>
              <a:ext uri="{FF2B5EF4-FFF2-40B4-BE49-F238E27FC236}">
                <a16:creationId xmlns:a16="http://schemas.microsoft.com/office/drawing/2014/main" id="{852576FF-8044-D1FA-60DA-62F847B0CC96}"/>
              </a:ext>
            </a:extLst>
          </p:cNvPr>
          <p:cNvSpPr txBox="1">
            <a:spLocks noGrp="1"/>
          </p:cNvSpPr>
          <p:nvPr>
            <p:ph type="pic" idx="4294967295"/>
          </p:nvPr>
        </p:nvSpPr>
        <p:spPr>
          <a:xfrm>
            <a:off x="6095993" y="0"/>
            <a:ext cx="6096012" cy="6311902"/>
          </a:xfrm>
          <a:solidFill>
            <a:srgbClr val="F2F2F2"/>
          </a:solidFill>
        </p:spPr>
        <p:txBody>
          <a:bodyPr tIns="457200" anchorCtr="1"/>
          <a:lstStyle>
            <a:lvl1pPr marL="0" indent="0" algn="ctr">
              <a:buNone/>
              <a:defRPr lang="en-GB" sz="1400"/>
            </a:lvl1pPr>
          </a:lstStyle>
          <a:p>
            <a:pPr lvl="0"/>
            <a:r>
              <a:rPr lang="en-GB"/>
              <a:t>Drag picture to placeholder or click icon to add</a:t>
            </a:r>
            <a:endParaRPr lang="en-US"/>
          </a:p>
        </p:txBody>
      </p:sp>
      <p:sp>
        <p:nvSpPr>
          <p:cNvPr id="5" name="Text Placeholder 26">
            <a:extLst>
              <a:ext uri="{FF2B5EF4-FFF2-40B4-BE49-F238E27FC236}">
                <a16:creationId xmlns:a16="http://schemas.microsoft.com/office/drawing/2014/main" id="{4C761967-FF61-E316-08E9-A2D89DC897BC}"/>
              </a:ext>
            </a:extLst>
          </p:cNvPr>
          <p:cNvSpPr txBox="1">
            <a:spLocks noGrp="1"/>
          </p:cNvSpPr>
          <p:nvPr>
            <p:ph type="body" idx="4294967295"/>
          </p:nvPr>
        </p:nvSpPr>
        <p:spPr>
          <a:xfrm>
            <a:off x="381003" y="381003"/>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cxnSp>
        <p:nvCxnSpPr>
          <p:cNvPr id="6" name="Straight Connector 41">
            <a:extLst>
              <a:ext uri="{FF2B5EF4-FFF2-40B4-BE49-F238E27FC236}">
                <a16:creationId xmlns:a16="http://schemas.microsoft.com/office/drawing/2014/main" id="{8562011E-C156-1F10-7156-FA6973FFCF06}"/>
              </a:ext>
            </a:extLst>
          </p:cNvPr>
          <p:cNvCxnSpPr/>
          <p:nvPr/>
        </p:nvCxnSpPr>
        <p:spPr>
          <a:xfrm>
            <a:off x="0" y="3155951"/>
            <a:ext cx="6096012" cy="0"/>
          </a:xfrm>
          <a:prstGeom prst="straightConnector1">
            <a:avLst/>
          </a:prstGeom>
          <a:noFill/>
          <a:ln w="12701" cap="flat">
            <a:solidFill>
              <a:srgbClr val="E6E6DC"/>
            </a:solidFill>
            <a:prstDash val="solid"/>
            <a:miter/>
          </a:ln>
        </p:spPr>
      </p:cxnSp>
      <p:sp>
        <p:nvSpPr>
          <p:cNvPr id="7" name="Text Placeholder 26">
            <a:extLst>
              <a:ext uri="{FF2B5EF4-FFF2-40B4-BE49-F238E27FC236}">
                <a16:creationId xmlns:a16="http://schemas.microsoft.com/office/drawing/2014/main" id="{4135578D-2FC5-BD49-8F28-9D3C541471D7}"/>
              </a:ext>
            </a:extLst>
          </p:cNvPr>
          <p:cNvSpPr txBox="1">
            <a:spLocks noGrp="1"/>
          </p:cNvSpPr>
          <p:nvPr>
            <p:ph type="body" idx="4294967295"/>
          </p:nvPr>
        </p:nvSpPr>
        <p:spPr>
          <a:xfrm>
            <a:off x="3428990" y="381003"/>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8" name="Text Placeholder 26">
            <a:extLst>
              <a:ext uri="{FF2B5EF4-FFF2-40B4-BE49-F238E27FC236}">
                <a16:creationId xmlns:a16="http://schemas.microsoft.com/office/drawing/2014/main" id="{2C51F716-1C93-0B9B-E2FE-C9A58A4A0A6E}"/>
              </a:ext>
            </a:extLst>
          </p:cNvPr>
          <p:cNvSpPr txBox="1">
            <a:spLocks noGrp="1"/>
          </p:cNvSpPr>
          <p:nvPr>
            <p:ph type="body" idx="4294967295"/>
          </p:nvPr>
        </p:nvSpPr>
        <p:spPr>
          <a:xfrm>
            <a:off x="381003" y="353694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9" name="Text Placeholder 26">
            <a:extLst>
              <a:ext uri="{FF2B5EF4-FFF2-40B4-BE49-F238E27FC236}">
                <a16:creationId xmlns:a16="http://schemas.microsoft.com/office/drawing/2014/main" id="{D95BC2EE-32CD-FDC6-D031-C8F665A7C6CA}"/>
              </a:ext>
            </a:extLst>
          </p:cNvPr>
          <p:cNvSpPr txBox="1">
            <a:spLocks noGrp="1"/>
          </p:cNvSpPr>
          <p:nvPr>
            <p:ph type="body" idx="4294967295"/>
          </p:nvPr>
        </p:nvSpPr>
        <p:spPr>
          <a:xfrm>
            <a:off x="3428990" y="353694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cxnSp>
        <p:nvCxnSpPr>
          <p:cNvPr id="10" name="Straight Connector 52">
            <a:extLst>
              <a:ext uri="{FF2B5EF4-FFF2-40B4-BE49-F238E27FC236}">
                <a16:creationId xmlns:a16="http://schemas.microsoft.com/office/drawing/2014/main" id="{AC39B356-3D21-5A1E-772F-29C9FC8EF546}"/>
              </a:ext>
            </a:extLst>
          </p:cNvPr>
          <p:cNvCxnSpPr/>
          <p:nvPr/>
        </p:nvCxnSpPr>
        <p:spPr>
          <a:xfrm>
            <a:off x="3047996" y="0"/>
            <a:ext cx="0" cy="6311902"/>
          </a:xfrm>
          <a:prstGeom prst="straightConnector1">
            <a:avLst/>
          </a:prstGeom>
          <a:noFill/>
          <a:ln w="12701" cap="flat">
            <a:solidFill>
              <a:srgbClr val="E6E6DC"/>
            </a:solidFill>
            <a:prstDash val="solid"/>
            <a:miter/>
          </a:ln>
        </p:spPr>
      </p:cxnSp>
      <p:sp>
        <p:nvSpPr>
          <p:cNvPr id="11" name="Rectangle 2">
            <a:extLst>
              <a:ext uri="{FF2B5EF4-FFF2-40B4-BE49-F238E27FC236}">
                <a16:creationId xmlns:a16="http://schemas.microsoft.com/office/drawing/2014/main" id="{06E89758-ED18-2F8A-49C3-4100AA14C1A6}"/>
              </a:ext>
            </a:extLst>
          </p:cNvPr>
          <p:cNvSpPr/>
          <p:nvPr/>
        </p:nvSpPr>
        <p:spPr>
          <a:xfrm>
            <a:off x="0" y="6311902"/>
            <a:ext cx="12191996" cy="546097"/>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12" name="Text Placeholder 32">
            <a:extLst>
              <a:ext uri="{FF2B5EF4-FFF2-40B4-BE49-F238E27FC236}">
                <a16:creationId xmlns:a16="http://schemas.microsoft.com/office/drawing/2014/main" id="{B18A901B-07D6-0EE3-C597-104C16D2B755}"/>
              </a:ext>
            </a:extLst>
          </p:cNvPr>
          <p:cNvSpPr txBox="1">
            <a:spLocks noGrp="1"/>
          </p:cNvSpPr>
          <p:nvPr>
            <p:ph type="body" idx="4294967295"/>
          </p:nvPr>
        </p:nvSpPr>
        <p:spPr>
          <a:xfrm>
            <a:off x="3428990" y="1490069"/>
            <a:ext cx="228600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3" name="Text Placeholder 32">
            <a:extLst>
              <a:ext uri="{FF2B5EF4-FFF2-40B4-BE49-F238E27FC236}">
                <a16:creationId xmlns:a16="http://schemas.microsoft.com/office/drawing/2014/main" id="{AA6EE2F4-F7B8-1555-2702-9EBC588C4AD4}"/>
              </a:ext>
            </a:extLst>
          </p:cNvPr>
          <p:cNvSpPr txBox="1">
            <a:spLocks noGrp="1"/>
          </p:cNvSpPr>
          <p:nvPr>
            <p:ph type="body" idx="4294967295"/>
          </p:nvPr>
        </p:nvSpPr>
        <p:spPr>
          <a:xfrm>
            <a:off x="380984" y="4646020"/>
            <a:ext cx="2286000" cy="1665881"/>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4" name="Text Placeholder 32">
            <a:extLst>
              <a:ext uri="{FF2B5EF4-FFF2-40B4-BE49-F238E27FC236}">
                <a16:creationId xmlns:a16="http://schemas.microsoft.com/office/drawing/2014/main" id="{016609B6-6777-859E-B7DE-931ACC3795DB}"/>
              </a:ext>
            </a:extLst>
          </p:cNvPr>
          <p:cNvSpPr txBox="1">
            <a:spLocks noGrp="1"/>
          </p:cNvSpPr>
          <p:nvPr>
            <p:ph type="body" idx="4294967295"/>
          </p:nvPr>
        </p:nvSpPr>
        <p:spPr>
          <a:xfrm>
            <a:off x="3428990" y="4646020"/>
            <a:ext cx="228600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pic>
        <p:nvPicPr>
          <p:cNvPr id="15" name="Picture 18" descr="Accenture Greater Than symbol in white">
            <a:extLst>
              <a:ext uri="{FF2B5EF4-FFF2-40B4-BE49-F238E27FC236}">
                <a16:creationId xmlns:a16="http://schemas.microsoft.com/office/drawing/2014/main" id="{70A1AB3C-0241-2366-3D43-56D861CE5AC5}"/>
              </a:ext>
            </a:extLst>
          </p:cNvPr>
          <p:cNvPicPr>
            <a:picLocks noChangeAspect="1"/>
          </p:cNvPicPr>
          <p:nvPr/>
        </p:nvPicPr>
        <p:blipFill>
          <a:blip r:embed="rId2"/>
          <a:srcRect/>
          <a:stretch>
            <a:fillRect/>
          </a:stretch>
        </p:blipFill>
        <p:spPr>
          <a:xfrm>
            <a:off x="381469" y="6482519"/>
            <a:ext cx="191091" cy="202329"/>
          </a:xfrm>
          <a:prstGeom prst="rect">
            <a:avLst/>
          </a:prstGeom>
          <a:noFill/>
          <a:ln cap="flat">
            <a:noFill/>
          </a:ln>
        </p:spPr>
      </p:pic>
      <p:sp>
        <p:nvSpPr>
          <p:cNvPr id="16" name="Slide Number Placeholder 1">
            <a:extLst>
              <a:ext uri="{FF2B5EF4-FFF2-40B4-BE49-F238E27FC236}">
                <a16:creationId xmlns:a16="http://schemas.microsoft.com/office/drawing/2014/main" id="{B9FDA2A2-E149-EEC9-27D8-59C924D0412E}"/>
              </a:ext>
            </a:extLst>
          </p:cNvPr>
          <p:cNvSpPr txBox="1">
            <a:spLocks noGrp="1"/>
          </p:cNvSpPr>
          <p:nvPr>
            <p:ph type="sldNum" sz="quarter" idx="8"/>
          </p:nvPr>
        </p:nvSpPr>
        <p:spPr/>
        <p:txBody>
          <a:bodyPr/>
          <a:lstStyle>
            <a:lvl1pPr>
              <a:defRPr>
                <a:solidFill>
                  <a:srgbClr val="FFFFFF"/>
                </a:solidFill>
              </a:defRPr>
            </a:lvl1pPr>
          </a:lstStyle>
          <a:p>
            <a:pPr lvl="0"/>
            <a:fld id="{70542AB5-E712-4354-A3FD-7FC2D8C8C80D}" type="slidenum">
              <a:t>‹#›</a:t>
            </a:fld>
            <a:endParaRPr lang="en-US"/>
          </a:p>
        </p:txBody>
      </p:sp>
      <p:sp>
        <p:nvSpPr>
          <p:cNvPr id="17" name="Footer Placeholder 3">
            <a:extLst>
              <a:ext uri="{FF2B5EF4-FFF2-40B4-BE49-F238E27FC236}">
                <a16:creationId xmlns:a16="http://schemas.microsoft.com/office/drawing/2014/main" id="{2934AA95-DD8C-B694-AA25-9AA2253264F9}"/>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8" name="Group 3">
            <a:extLst>
              <a:ext uri="{FF2B5EF4-FFF2-40B4-BE49-F238E27FC236}">
                <a16:creationId xmlns:a16="http://schemas.microsoft.com/office/drawing/2014/main" id="{AA9B29DF-3A35-9507-9A35-B9EB36662C76}"/>
              </a:ext>
            </a:extLst>
          </p:cNvPr>
          <p:cNvGrpSpPr/>
          <p:nvPr/>
        </p:nvGrpSpPr>
        <p:grpSpPr>
          <a:xfrm>
            <a:off x="619853" y="6444636"/>
            <a:ext cx="418657" cy="327492"/>
            <a:chOff x="619853" y="6444636"/>
            <a:chExt cx="418657" cy="327492"/>
          </a:xfrm>
        </p:grpSpPr>
        <p:pic>
          <p:nvPicPr>
            <p:cNvPr id="19" name="Picture 4" descr="A black background with a black square&#10;&#10;Description automatically generated with medium confidence">
              <a:extLst>
                <a:ext uri="{FF2B5EF4-FFF2-40B4-BE49-F238E27FC236}">
                  <a16:creationId xmlns:a16="http://schemas.microsoft.com/office/drawing/2014/main" id="{B438F555-6DE0-5E7F-9344-EF644B401AE5}"/>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20" name="TextBox 5">
              <a:extLst>
                <a:ext uri="{FF2B5EF4-FFF2-40B4-BE49-F238E27FC236}">
                  <a16:creationId xmlns:a16="http://schemas.microsoft.com/office/drawing/2014/main" id="{5E14DDBF-C341-848C-55AA-04FA59F73DE9}"/>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EAEAE8"/>
                  </a:solidFill>
                  <a:uFillTx/>
                  <a:latin typeface="Graphik"/>
                </a:rPr>
                <a:t>+</a:t>
              </a:r>
            </a:p>
          </p:txBody>
        </p:sp>
      </p:grpSp>
    </p:spTree>
    <p:extLst>
      <p:ext uri="{BB962C8B-B14F-4D97-AF65-F5344CB8AC3E}">
        <p14:creationId xmlns:p14="http://schemas.microsoft.com/office/powerpoint/2010/main" val="37532403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1_Statistics 1">
    <p:bg>
      <p:bgPr>
        <a:solidFill>
          <a:srgbClr val="FFFFFF"/>
        </a:solidFill>
        <a:effectLst/>
      </p:bgPr>
    </p:bg>
    <p:spTree>
      <p:nvGrpSpPr>
        <p:cNvPr id="1" name=""/>
        <p:cNvGrpSpPr/>
        <p:nvPr/>
      </p:nvGrpSpPr>
      <p:grpSpPr>
        <a:xfrm>
          <a:off x="0" y="0"/>
          <a:ext cx="0" cy="0"/>
          <a:chOff x="0" y="0"/>
          <a:chExt cx="0" cy="0"/>
        </a:xfrm>
      </p:grpSpPr>
      <p:pic>
        <p:nvPicPr>
          <p:cNvPr id="2" name="Picture Placeholder 19">
            <a:extLst>
              <a:ext uri="{FF2B5EF4-FFF2-40B4-BE49-F238E27FC236}">
                <a16:creationId xmlns:a16="http://schemas.microsoft.com/office/drawing/2014/main" id="{624519E1-5CDD-3BF4-B518-81B6BC9395FC}"/>
              </a:ext>
            </a:extLst>
          </p:cNvPr>
          <p:cNvPicPr>
            <a:picLocks noChangeAspect="1"/>
          </p:cNvPicPr>
          <p:nvPr/>
        </p:nvPicPr>
        <p:blipFill>
          <a:blip r:embed="rId2"/>
          <a:srcRect/>
          <a:stretch>
            <a:fillRect/>
          </a:stretch>
        </p:blipFill>
        <p:spPr>
          <a:xfrm rot="10799991">
            <a:off x="-1" y="0"/>
            <a:ext cx="6095984" cy="6858000"/>
          </a:xfrm>
          <a:prstGeom prst="rect">
            <a:avLst/>
          </a:prstGeom>
          <a:solidFill>
            <a:srgbClr val="EAEAE8"/>
          </a:solidFill>
          <a:ln cap="flat">
            <a:noFill/>
          </a:ln>
        </p:spPr>
      </p:pic>
      <p:sp>
        <p:nvSpPr>
          <p:cNvPr id="3" name="Text Placeholder 32">
            <a:extLst>
              <a:ext uri="{FF2B5EF4-FFF2-40B4-BE49-F238E27FC236}">
                <a16:creationId xmlns:a16="http://schemas.microsoft.com/office/drawing/2014/main" id="{592C34F8-8247-E39B-32F1-AF86D815CADA}"/>
              </a:ext>
            </a:extLst>
          </p:cNvPr>
          <p:cNvSpPr txBox="1">
            <a:spLocks noGrp="1"/>
          </p:cNvSpPr>
          <p:nvPr>
            <p:ph type="body" idx="4294967295"/>
          </p:nvPr>
        </p:nvSpPr>
        <p:spPr>
          <a:xfrm>
            <a:off x="761987" y="2633069"/>
            <a:ext cx="482783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4" name="Picture Placeholder 35">
            <a:extLst>
              <a:ext uri="{FF2B5EF4-FFF2-40B4-BE49-F238E27FC236}">
                <a16:creationId xmlns:a16="http://schemas.microsoft.com/office/drawing/2014/main" id="{A5A9CFE4-EF52-8969-0FFF-1866273EB101}"/>
              </a:ext>
            </a:extLst>
          </p:cNvPr>
          <p:cNvSpPr txBox="1">
            <a:spLocks noGrp="1"/>
          </p:cNvSpPr>
          <p:nvPr>
            <p:ph type="pic" idx="4294967295"/>
          </p:nvPr>
        </p:nvSpPr>
        <p:spPr>
          <a:xfrm>
            <a:off x="6095993" y="0"/>
            <a:ext cx="6096012" cy="6311902"/>
          </a:xfrm>
          <a:solidFill>
            <a:srgbClr val="F2F2F2"/>
          </a:solidFill>
        </p:spPr>
        <p:txBody>
          <a:bodyPr tIns="457200" anchorCtr="1"/>
          <a:lstStyle>
            <a:lvl1pPr marL="0" indent="0" algn="ctr">
              <a:buNone/>
              <a:defRPr lang="en-GB" sz="1400"/>
            </a:lvl1pPr>
          </a:lstStyle>
          <a:p>
            <a:pPr lvl="0"/>
            <a:r>
              <a:rPr lang="en-GB"/>
              <a:t>Drag picture to placeholder or click icon to add</a:t>
            </a:r>
            <a:endParaRPr lang="en-US"/>
          </a:p>
        </p:txBody>
      </p:sp>
      <p:sp>
        <p:nvSpPr>
          <p:cNvPr id="5" name="Text Placeholder 26">
            <a:extLst>
              <a:ext uri="{FF2B5EF4-FFF2-40B4-BE49-F238E27FC236}">
                <a16:creationId xmlns:a16="http://schemas.microsoft.com/office/drawing/2014/main" id="{6D17F8B8-CBE4-AC20-BE98-CEA17696CEC2}"/>
              </a:ext>
            </a:extLst>
          </p:cNvPr>
          <p:cNvSpPr txBox="1">
            <a:spLocks noGrp="1"/>
          </p:cNvSpPr>
          <p:nvPr>
            <p:ph type="body" idx="4294967295"/>
          </p:nvPr>
        </p:nvSpPr>
        <p:spPr>
          <a:xfrm>
            <a:off x="761996" y="1524003"/>
            <a:ext cx="2286000" cy="912223"/>
          </a:xfrm>
        </p:spPr>
        <p:txBody>
          <a:bodyPr anchor="ctr"/>
          <a:lstStyle>
            <a:lvl1pPr defTabSz="914400">
              <a:spcAft>
                <a:spcPts val="1200"/>
              </a:spcAft>
              <a:buNone/>
              <a:defRPr lang="en-GB" sz="4800" b="1">
                <a:solidFill>
                  <a:srgbClr val="A100FF"/>
                </a:solidFill>
              </a:defRPr>
            </a:lvl1pPr>
          </a:lstStyle>
          <a:p>
            <a:pPr lvl="0"/>
            <a:r>
              <a:rPr lang="en-GB"/>
              <a:t>##</a:t>
            </a:r>
            <a:endParaRPr lang="en-US"/>
          </a:p>
        </p:txBody>
      </p:sp>
      <p:sp>
        <p:nvSpPr>
          <p:cNvPr id="6" name="Rectangle 2">
            <a:extLst>
              <a:ext uri="{FF2B5EF4-FFF2-40B4-BE49-F238E27FC236}">
                <a16:creationId xmlns:a16="http://schemas.microsoft.com/office/drawing/2014/main" id="{E475162B-74DC-2890-E1B7-3D178120264E}"/>
              </a:ext>
            </a:extLst>
          </p:cNvPr>
          <p:cNvSpPr/>
          <p:nvPr/>
        </p:nvSpPr>
        <p:spPr>
          <a:xfrm>
            <a:off x="0" y="6311902"/>
            <a:ext cx="12191996" cy="546097"/>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pic>
        <p:nvPicPr>
          <p:cNvPr id="7" name="Picture 18" descr="Accenture Greater Than symbol in white">
            <a:extLst>
              <a:ext uri="{FF2B5EF4-FFF2-40B4-BE49-F238E27FC236}">
                <a16:creationId xmlns:a16="http://schemas.microsoft.com/office/drawing/2014/main" id="{D6156B64-D547-781A-7D23-505A0F1BBC90}"/>
              </a:ext>
            </a:extLst>
          </p:cNvPr>
          <p:cNvPicPr>
            <a:picLocks noChangeAspect="1"/>
          </p:cNvPicPr>
          <p:nvPr/>
        </p:nvPicPr>
        <p:blipFill>
          <a:blip r:embed="rId3"/>
          <a:srcRect/>
          <a:stretch>
            <a:fillRect/>
          </a:stretch>
        </p:blipFill>
        <p:spPr>
          <a:xfrm>
            <a:off x="381469" y="6482519"/>
            <a:ext cx="191091" cy="202329"/>
          </a:xfrm>
          <a:prstGeom prst="rect">
            <a:avLst/>
          </a:prstGeom>
          <a:noFill/>
          <a:ln cap="flat">
            <a:noFill/>
          </a:ln>
        </p:spPr>
      </p:pic>
      <p:sp>
        <p:nvSpPr>
          <p:cNvPr id="8" name="Slide Number Placeholder 1">
            <a:extLst>
              <a:ext uri="{FF2B5EF4-FFF2-40B4-BE49-F238E27FC236}">
                <a16:creationId xmlns:a16="http://schemas.microsoft.com/office/drawing/2014/main" id="{2F455D09-1B03-3453-E623-A4A1223FD7C8}"/>
              </a:ext>
            </a:extLst>
          </p:cNvPr>
          <p:cNvSpPr txBox="1">
            <a:spLocks noGrp="1"/>
          </p:cNvSpPr>
          <p:nvPr>
            <p:ph type="sldNum" sz="quarter" idx="8"/>
          </p:nvPr>
        </p:nvSpPr>
        <p:spPr/>
        <p:txBody>
          <a:bodyPr/>
          <a:lstStyle>
            <a:lvl1pPr>
              <a:defRPr>
                <a:solidFill>
                  <a:srgbClr val="FFFFFF"/>
                </a:solidFill>
              </a:defRPr>
            </a:lvl1pPr>
          </a:lstStyle>
          <a:p>
            <a:pPr lvl="0"/>
            <a:fld id="{C28106D5-850A-4CAD-9BEA-1B90CA620F69}" type="slidenum">
              <a:t>‹#›</a:t>
            </a:fld>
            <a:endParaRPr lang="en-US"/>
          </a:p>
        </p:txBody>
      </p:sp>
      <p:sp>
        <p:nvSpPr>
          <p:cNvPr id="9" name="Footer Placeholder 3">
            <a:extLst>
              <a:ext uri="{FF2B5EF4-FFF2-40B4-BE49-F238E27FC236}">
                <a16:creationId xmlns:a16="http://schemas.microsoft.com/office/drawing/2014/main" id="{638C6A14-4CEA-1024-4CF5-251589C0B14A}"/>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0" name="Group 3">
            <a:extLst>
              <a:ext uri="{FF2B5EF4-FFF2-40B4-BE49-F238E27FC236}">
                <a16:creationId xmlns:a16="http://schemas.microsoft.com/office/drawing/2014/main" id="{94430436-1320-5BB8-1C74-0D7723D58A56}"/>
              </a:ext>
            </a:extLst>
          </p:cNvPr>
          <p:cNvGrpSpPr/>
          <p:nvPr/>
        </p:nvGrpSpPr>
        <p:grpSpPr>
          <a:xfrm>
            <a:off x="619853" y="6444636"/>
            <a:ext cx="418657" cy="327492"/>
            <a:chOff x="619853" y="6444636"/>
            <a:chExt cx="418657" cy="327492"/>
          </a:xfrm>
        </p:grpSpPr>
        <p:pic>
          <p:nvPicPr>
            <p:cNvPr id="11" name="Picture 4" descr="A black background with a black square&#10;&#10;Description automatically generated with medium confidence">
              <a:extLst>
                <a:ext uri="{FF2B5EF4-FFF2-40B4-BE49-F238E27FC236}">
                  <a16:creationId xmlns:a16="http://schemas.microsoft.com/office/drawing/2014/main" id="{F8E671DD-CC2D-C231-42DD-F717992496DC}"/>
                </a:ext>
              </a:extLst>
            </p:cNvPr>
            <p:cNvPicPr>
              <a:picLocks noChangeAspect="1"/>
            </p:cNvPicPr>
            <p:nvPr/>
          </p:nvPicPr>
          <p:blipFill>
            <a:blip r:embed="rId4"/>
            <a:stretch>
              <a:fillRect/>
            </a:stretch>
          </p:blipFill>
          <p:spPr>
            <a:xfrm>
              <a:off x="761996" y="6444636"/>
              <a:ext cx="276514" cy="276514"/>
            </a:xfrm>
            <a:prstGeom prst="rect">
              <a:avLst/>
            </a:prstGeom>
            <a:noFill/>
            <a:ln cap="flat">
              <a:noFill/>
            </a:ln>
          </p:spPr>
        </p:pic>
        <p:sp>
          <p:nvSpPr>
            <p:cNvPr id="12" name="TextBox 5">
              <a:extLst>
                <a:ext uri="{FF2B5EF4-FFF2-40B4-BE49-F238E27FC236}">
                  <a16:creationId xmlns:a16="http://schemas.microsoft.com/office/drawing/2014/main" id="{5FAD1882-56BB-7F93-095A-10371819DEAE}"/>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EAEAE8"/>
                  </a:solidFill>
                  <a:uFillTx/>
                  <a:latin typeface="Graphik"/>
                </a:rPr>
                <a:t>+</a:t>
              </a:r>
            </a:p>
          </p:txBody>
        </p:sp>
      </p:grpSp>
    </p:spTree>
    <p:extLst>
      <p:ext uri="{BB962C8B-B14F-4D97-AF65-F5344CB8AC3E}">
        <p14:creationId xmlns:p14="http://schemas.microsoft.com/office/powerpoint/2010/main" val="35921436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Statistics 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43BBDA4-8921-D52D-A191-AAFB153A59CE}"/>
              </a:ext>
            </a:extLst>
          </p:cNvPr>
          <p:cNvSpPr/>
          <p:nvPr/>
        </p:nvSpPr>
        <p:spPr>
          <a:xfrm>
            <a:off x="0" y="6311902"/>
            <a:ext cx="12191996" cy="546097"/>
          </a:xfrm>
          <a:prstGeom prst="rect">
            <a:avLst/>
          </a:prstGeom>
          <a:solidFill>
            <a:srgbClr val="46007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3" name="Rectangle 28">
            <a:extLst>
              <a:ext uri="{FF2B5EF4-FFF2-40B4-BE49-F238E27FC236}">
                <a16:creationId xmlns:a16="http://schemas.microsoft.com/office/drawing/2014/main" id="{5993D66E-FB5B-AC45-B7B0-667F8B702D30}"/>
              </a:ext>
            </a:extLst>
          </p:cNvPr>
          <p:cNvSpPr/>
          <p:nvPr/>
        </p:nvSpPr>
        <p:spPr>
          <a:xfrm>
            <a:off x="9144054" y="3155951"/>
            <a:ext cx="3047942" cy="3155951"/>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4" name="Rectangle 7">
            <a:extLst>
              <a:ext uri="{FF2B5EF4-FFF2-40B4-BE49-F238E27FC236}">
                <a16:creationId xmlns:a16="http://schemas.microsoft.com/office/drawing/2014/main" id="{68EE493C-CF4F-FC36-6B6C-4C08262F404D}"/>
              </a:ext>
            </a:extLst>
          </p:cNvPr>
          <p:cNvSpPr/>
          <p:nvPr/>
        </p:nvSpPr>
        <p:spPr>
          <a:xfrm>
            <a:off x="3047996" y="3155951"/>
            <a:ext cx="3047969" cy="3155951"/>
          </a:xfrm>
          <a:prstGeom prst="rect">
            <a:avLst/>
          </a:prstGeom>
          <a:solidFill>
            <a:srgbClr val="7500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Picture Placeholder 35">
            <a:extLst>
              <a:ext uri="{FF2B5EF4-FFF2-40B4-BE49-F238E27FC236}">
                <a16:creationId xmlns:a16="http://schemas.microsoft.com/office/drawing/2014/main" id="{2C29923D-A1A9-D24B-78C3-741ED75D4517}"/>
              </a:ext>
            </a:extLst>
          </p:cNvPr>
          <p:cNvSpPr txBox="1">
            <a:spLocks noGrp="1"/>
          </p:cNvSpPr>
          <p:nvPr>
            <p:ph type="pic" idx="4294967295"/>
          </p:nvPr>
        </p:nvSpPr>
        <p:spPr>
          <a:xfrm>
            <a:off x="6095975" y="0"/>
            <a:ext cx="3048024" cy="3151186"/>
          </a:xfrm>
          <a:solidFill>
            <a:srgbClr val="F2F2F2"/>
          </a:solidFill>
        </p:spPr>
        <p:txBody>
          <a:bodyPr tIns="274320" anchorCtr="1"/>
          <a:lstStyle>
            <a:lvl1pPr marL="0" indent="0" algn="ctr">
              <a:buNone/>
              <a:defRPr lang="en-GB" sz="1400"/>
            </a:lvl1pPr>
            <a:lvl2pPr marL="0" lvl="0" indent="0" algn="ctr">
              <a:buNone/>
              <a:defRPr lang="en-GB" sz="1400"/>
            </a:lvl2pPr>
          </a:lstStyle>
          <a:p>
            <a:pPr lvl="0"/>
            <a:r>
              <a:rPr lang="en-GB"/>
              <a:t>Drag picture to placeholder </a:t>
            </a:r>
          </a:p>
          <a:p>
            <a:pPr lvl="0"/>
            <a:r>
              <a:rPr lang="en-GB"/>
              <a:t>or click icon to add</a:t>
            </a:r>
            <a:endParaRPr lang="en-US"/>
          </a:p>
        </p:txBody>
      </p:sp>
      <p:sp>
        <p:nvSpPr>
          <p:cNvPr id="6" name="Text Placeholder 26">
            <a:extLst>
              <a:ext uri="{FF2B5EF4-FFF2-40B4-BE49-F238E27FC236}">
                <a16:creationId xmlns:a16="http://schemas.microsoft.com/office/drawing/2014/main" id="{302C3044-3B32-022C-4AC1-A4FC89CD0A97}"/>
              </a:ext>
            </a:extLst>
          </p:cNvPr>
          <p:cNvSpPr txBox="1">
            <a:spLocks noGrp="1"/>
          </p:cNvSpPr>
          <p:nvPr>
            <p:ph type="body" idx="4294967295"/>
          </p:nvPr>
        </p:nvSpPr>
        <p:spPr>
          <a:xfrm>
            <a:off x="9525003" y="381003"/>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7" name="Text Placeholder 32">
            <a:extLst>
              <a:ext uri="{FF2B5EF4-FFF2-40B4-BE49-F238E27FC236}">
                <a16:creationId xmlns:a16="http://schemas.microsoft.com/office/drawing/2014/main" id="{6BA7A7A9-297F-1EC6-E275-55E3654171E8}"/>
              </a:ext>
            </a:extLst>
          </p:cNvPr>
          <p:cNvSpPr txBox="1">
            <a:spLocks noGrp="1"/>
          </p:cNvSpPr>
          <p:nvPr>
            <p:ph type="body" idx="4294967295"/>
          </p:nvPr>
        </p:nvSpPr>
        <p:spPr>
          <a:xfrm>
            <a:off x="9525003" y="1490069"/>
            <a:ext cx="228599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8" name="Text Placeholder 26">
            <a:extLst>
              <a:ext uri="{FF2B5EF4-FFF2-40B4-BE49-F238E27FC236}">
                <a16:creationId xmlns:a16="http://schemas.microsoft.com/office/drawing/2014/main" id="{EDBDAFF7-5AD7-EEAA-D1B7-BBE98EBA086E}"/>
              </a:ext>
            </a:extLst>
          </p:cNvPr>
          <p:cNvSpPr txBox="1">
            <a:spLocks noGrp="1"/>
          </p:cNvSpPr>
          <p:nvPr>
            <p:ph type="body" idx="4294967295"/>
          </p:nvPr>
        </p:nvSpPr>
        <p:spPr>
          <a:xfrm>
            <a:off x="3428990" y="3538764"/>
            <a:ext cx="2286000" cy="912223"/>
          </a:xfrm>
        </p:spPr>
        <p:txBody>
          <a:bodyPr anchor="ctr"/>
          <a:lstStyle>
            <a:lvl1pPr defTabSz="914400">
              <a:spcAft>
                <a:spcPts val="1200"/>
              </a:spcAft>
              <a:buNone/>
              <a:defRPr lang="en-GB" sz="4800" b="1">
                <a:solidFill>
                  <a:srgbClr val="FFFFFF"/>
                </a:solidFill>
              </a:defRPr>
            </a:lvl1pPr>
          </a:lstStyle>
          <a:p>
            <a:pPr lvl="0"/>
            <a:r>
              <a:rPr lang="en-GB"/>
              <a:t>00x</a:t>
            </a:r>
            <a:endParaRPr lang="en-US"/>
          </a:p>
        </p:txBody>
      </p:sp>
      <p:sp>
        <p:nvSpPr>
          <p:cNvPr id="9" name="Text Placeholder 32">
            <a:extLst>
              <a:ext uri="{FF2B5EF4-FFF2-40B4-BE49-F238E27FC236}">
                <a16:creationId xmlns:a16="http://schemas.microsoft.com/office/drawing/2014/main" id="{42576B92-8604-C6CE-1D04-BB72FCDF7B8F}"/>
              </a:ext>
            </a:extLst>
          </p:cNvPr>
          <p:cNvSpPr txBox="1">
            <a:spLocks noGrp="1"/>
          </p:cNvSpPr>
          <p:nvPr>
            <p:ph type="body" idx="4294967295"/>
          </p:nvPr>
        </p:nvSpPr>
        <p:spPr>
          <a:xfrm>
            <a:off x="3428981" y="4647840"/>
            <a:ext cx="2285990" cy="1284878"/>
          </a:xfrm>
        </p:spPr>
        <p:txBody>
          <a:bodyPr/>
          <a:lstStyle>
            <a:lvl1pPr defTabSz="914400">
              <a:buNone/>
              <a:defRPr b="1">
                <a:solidFill>
                  <a:srgbClr val="FFFFFF"/>
                </a:solidFill>
              </a:defRPr>
            </a:lvl1pPr>
            <a:lvl2pPr marL="285750" indent="-285750" defTabSz="914400">
              <a:spcAft>
                <a:spcPts val="0"/>
              </a:spcAft>
              <a:buNone/>
              <a:defRPr sz="1600">
                <a:solidFill>
                  <a:srgbClr val="FFFFFF"/>
                </a:solidFill>
              </a:defRPr>
            </a:lvl2pPr>
            <a:lvl3pPr marL="228600" defTabSz="914400">
              <a:spcAft>
                <a:spcPts val="0"/>
              </a:spcAft>
              <a:defRPr sz="1600">
                <a:solidFill>
                  <a:srgbClr val="FFFFFF"/>
                </a:solidFill>
              </a:defRPr>
            </a:lvl3pPr>
          </a:lstStyle>
          <a:p>
            <a:pPr lvl="0"/>
            <a:r>
              <a:rPr lang="en-US"/>
              <a:t>Stat headline</a:t>
            </a:r>
          </a:p>
          <a:p>
            <a:pPr lvl="1"/>
            <a:r>
              <a:rPr lang="en-US"/>
              <a:t>Stat details 16pt</a:t>
            </a:r>
          </a:p>
          <a:p>
            <a:pPr lvl="2"/>
            <a:r>
              <a:rPr lang="en-US"/>
              <a:t>Bullet point 16pt</a:t>
            </a:r>
          </a:p>
        </p:txBody>
      </p:sp>
      <p:sp>
        <p:nvSpPr>
          <p:cNvPr id="10" name="Text Placeholder 26">
            <a:extLst>
              <a:ext uri="{FF2B5EF4-FFF2-40B4-BE49-F238E27FC236}">
                <a16:creationId xmlns:a16="http://schemas.microsoft.com/office/drawing/2014/main" id="{C5931C29-600C-5C23-20E1-17CD17AB8CCE}"/>
              </a:ext>
            </a:extLst>
          </p:cNvPr>
          <p:cNvSpPr txBox="1">
            <a:spLocks noGrp="1"/>
          </p:cNvSpPr>
          <p:nvPr>
            <p:ph type="body" idx="4294967295"/>
          </p:nvPr>
        </p:nvSpPr>
        <p:spPr>
          <a:xfrm>
            <a:off x="6476996" y="353876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11" name="Text Placeholder 32">
            <a:extLst>
              <a:ext uri="{FF2B5EF4-FFF2-40B4-BE49-F238E27FC236}">
                <a16:creationId xmlns:a16="http://schemas.microsoft.com/office/drawing/2014/main" id="{92FF929E-D7C5-1B1A-1157-98D4930FACC3}"/>
              </a:ext>
            </a:extLst>
          </p:cNvPr>
          <p:cNvSpPr txBox="1">
            <a:spLocks noGrp="1"/>
          </p:cNvSpPr>
          <p:nvPr>
            <p:ph type="body" idx="4294967295"/>
          </p:nvPr>
        </p:nvSpPr>
        <p:spPr>
          <a:xfrm>
            <a:off x="6476996" y="4647831"/>
            <a:ext cx="2285990" cy="1664208"/>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2" name="Picture Placeholder 35">
            <a:extLst>
              <a:ext uri="{FF2B5EF4-FFF2-40B4-BE49-F238E27FC236}">
                <a16:creationId xmlns:a16="http://schemas.microsoft.com/office/drawing/2014/main" id="{1F1F1FBD-0748-0275-48BB-BF9B915EB18F}"/>
              </a:ext>
            </a:extLst>
          </p:cNvPr>
          <p:cNvSpPr txBox="1">
            <a:spLocks noGrp="1"/>
          </p:cNvSpPr>
          <p:nvPr>
            <p:ph type="pic" idx="4294967295"/>
          </p:nvPr>
        </p:nvSpPr>
        <p:spPr>
          <a:xfrm>
            <a:off x="0" y="3155941"/>
            <a:ext cx="3047996" cy="3155960"/>
          </a:xfrm>
          <a:solidFill>
            <a:srgbClr val="F2F2F2"/>
          </a:solidFill>
        </p:spPr>
        <p:txBody>
          <a:bodyPr tIns="274320" anchorCtr="1"/>
          <a:lstStyle>
            <a:lvl1pPr algn="ctr">
              <a:buNone/>
              <a:defRPr lang="en-GB" sz="1400"/>
            </a:lvl1pPr>
            <a:lvl2pPr marL="228600" lvl="0" algn="ctr">
              <a:buNone/>
              <a:defRPr lang="en-GB" sz="1400"/>
            </a:lvl2pPr>
          </a:lstStyle>
          <a:p>
            <a:pPr lvl="0"/>
            <a:r>
              <a:rPr lang="en-GB"/>
              <a:t>Drag picture to placeholder </a:t>
            </a:r>
          </a:p>
          <a:p>
            <a:pPr lvl="0"/>
            <a:r>
              <a:rPr lang="en-GB"/>
              <a:t>or click icon to add</a:t>
            </a:r>
            <a:endParaRPr lang="en-US"/>
          </a:p>
        </p:txBody>
      </p:sp>
      <p:sp>
        <p:nvSpPr>
          <p:cNvPr id="13" name="Text Placeholder 26">
            <a:extLst>
              <a:ext uri="{FF2B5EF4-FFF2-40B4-BE49-F238E27FC236}">
                <a16:creationId xmlns:a16="http://schemas.microsoft.com/office/drawing/2014/main" id="{6C9B29A2-62AB-5773-EED3-93A20F5DA513}"/>
              </a:ext>
            </a:extLst>
          </p:cNvPr>
          <p:cNvSpPr txBox="1">
            <a:spLocks noGrp="1"/>
          </p:cNvSpPr>
          <p:nvPr>
            <p:ph type="body" idx="4294967295"/>
          </p:nvPr>
        </p:nvSpPr>
        <p:spPr>
          <a:xfrm>
            <a:off x="9525003" y="3538764"/>
            <a:ext cx="2286000" cy="912223"/>
          </a:xfrm>
        </p:spPr>
        <p:txBody>
          <a:bodyPr anchor="ctr"/>
          <a:lstStyle>
            <a:lvl1pPr defTabSz="914400">
              <a:spcAft>
                <a:spcPts val="1200"/>
              </a:spcAft>
              <a:buNone/>
              <a:defRPr lang="en-GB" sz="4800" b="1">
                <a:solidFill>
                  <a:srgbClr val="A100FF"/>
                </a:solidFill>
              </a:defRPr>
            </a:lvl1pPr>
          </a:lstStyle>
          <a:p>
            <a:pPr lvl="0"/>
            <a:r>
              <a:rPr lang="en-GB"/>
              <a:t>00x</a:t>
            </a:r>
            <a:endParaRPr lang="en-US"/>
          </a:p>
        </p:txBody>
      </p:sp>
      <p:sp>
        <p:nvSpPr>
          <p:cNvPr id="14" name="Text Placeholder 32">
            <a:extLst>
              <a:ext uri="{FF2B5EF4-FFF2-40B4-BE49-F238E27FC236}">
                <a16:creationId xmlns:a16="http://schemas.microsoft.com/office/drawing/2014/main" id="{8049E8C2-5F0C-0633-9C44-17DE4BDD6201}"/>
              </a:ext>
            </a:extLst>
          </p:cNvPr>
          <p:cNvSpPr txBox="1">
            <a:spLocks noGrp="1"/>
          </p:cNvSpPr>
          <p:nvPr>
            <p:ph type="body" idx="4294967295"/>
          </p:nvPr>
        </p:nvSpPr>
        <p:spPr>
          <a:xfrm>
            <a:off x="9525003" y="4647840"/>
            <a:ext cx="2285990" cy="1662790"/>
          </a:xfrm>
        </p:spPr>
        <p:txBody>
          <a:bodyPr/>
          <a:lstStyle>
            <a:lvl1pPr defTabSz="914400">
              <a:buNone/>
              <a:defRPr b="1"/>
            </a:lvl1pPr>
            <a:lvl2pPr marL="285750" indent="-285750" defTabSz="914400">
              <a:spcAft>
                <a:spcPts val="0"/>
              </a:spcAft>
              <a:buNone/>
              <a:defRPr sz="1600"/>
            </a:lvl2pPr>
            <a:lvl3pPr marL="228600" defTabSz="914400">
              <a:spcAft>
                <a:spcPts val="0"/>
              </a:spcAft>
              <a:defRPr sz="1600"/>
            </a:lvl3pPr>
          </a:lstStyle>
          <a:p>
            <a:pPr lvl="0"/>
            <a:r>
              <a:rPr lang="en-US"/>
              <a:t>Stat headline</a:t>
            </a:r>
          </a:p>
          <a:p>
            <a:pPr lvl="1"/>
            <a:r>
              <a:rPr lang="en-US"/>
              <a:t>Stat details 16pt</a:t>
            </a:r>
          </a:p>
          <a:p>
            <a:pPr lvl="2"/>
            <a:r>
              <a:rPr lang="en-US"/>
              <a:t>Bullet point 16pt</a:t>
            </a:r>
          </a:p>
        </p:txBody>
      </p:sp>
      <p:sp>
        <p:nvSpPr>
          <p:cNvPr id="15" name="Text Placeholder 26">
            <a:extLst>
              <a:ext uri="{FF2B5EF4-FFF2-40B4-BE49-F238E27FC236}">
                <a16:creationId xmlns:a16="http://schemas.microsoft.com/office/drawing/2014/main" id="{9EC33A1D-6E41-191C-9BB0-C3F527CD2EA3}"/>
              </a:ext>
            </a:extLst>
          </p:cNvPr>
          <p:cNvSpPr txBox="1">
            <a:spLocks noGrp="1"/>
          </p:cNvSpPr>
          <p:nvPr>
            <p:ph type="body" idx="4294967295"/>
          </p:nvPr>
        </p:nvSpPr>
        <p:spPr>
          <a:xfrm>
            <a:off x="380993" y="381003"/>
            <a:ext cx="5333969" cy="2393954"/>
          </a:xfrm>
        </p:spPr>
        <p:txBody>
          <a:bodyPr anchor="ctr"/>
          <a:lstStyle>
            <a:lvl1pPr marL="0" indent="0" defTabSz="914400">
              <a:lnSpc>
                <a:spcPct val="80000"/>
              </a:lnSpc>
              <a:spcAft>
                <a:spcPts val="0"/>
              </a:spcAft>
              <a:buNone/>
              <a:defRPr lang="en-GB" sz="3600" b="1"/>
            </a:lvl1pPr>
          </a:lstStyle>
          <a:p>
            <a:pPr lvl="0"/>
            <a:r>
              <a:rPr lang="en-GB"/>
              <a:t>P</a:t>
            </a:r>
            <a:r>
              <a:rPr lang="en-US"/>
              <a:t>lace headline here 36pt, min 30pt)</a:t>
            </a:r>
          </a:p>
        </p:txBody>
      </p:sp>
      <p:pic>
        <p:nvPicPr>
          <p:cNvPr id="16" name="Picture 22" descr="Accenture Greater Than symbol in white">
            <a:extLst>
              <a:ext uri="{FF2B5EF4-FFF2-40B4-BE49-F238E27FC236}">
                <a16:creationId xmlns:a16="http://schemas.microsoft.com/office/drawing/2014/main" id="{51020DD8-C197-29C7-7DBC-AB05A9E79EC0}"/>
              </a:ext>
            </a:extLst>
          </p:cNvPr>
          <p:cNvPicPr>
            <a:picLocks noChangeAspect="1"/>
          </p:cNvPicPr>
          <p:nvPr/>
        </p:nvPicPr>
        <p:blipFill>
          <a:blip r:embed="rId2"/>
          <a:srcRect/>
          <a:stretch>
            <a:fillRect/>
          </a:stretch>
        </p:blipFill>
        <p:spPr>
          <a:xfrm>
            <a:off x="381469" y="6482519"/>
            <a:ext cx="191091" cy="202329"/>
          </a:xfrm>
          <a:prstGeom prst="rect">
            <a:avLst/>
          </a:prstGeom>
          <a:noFill/>
          <a:ln cap="flat">
            <a:noFill/>
          </a:ln>
        </p:spPr>
      </p:pic>
      <p:sp>
        <p:nvSpPr>
          <p:cNvPr id="17" name="Slide Number Placeholder 1">
            <a:extLst>
              <a:ext uri="{FF2B5EF4-FFF2-40B4-BE49-F238E27FC236}">
                <a16:creationId xmlns:a16="http://schemas.microsoft.com/office/drawing/2014/main" id="{217B8BBC-F8CB-94D9-8706-93170D9E01B3}"/>
              </a:ext>
            </a:extLst>
          </p:cNvPr>
          <p:cNvSpPr txBox="1">
            <a:spLocks noGrp="1"/>
          </p:cNvSpPr>
          <p:nvPr>
            <p:ph type="sldNum" sz="quarter" idx="8"/>
          </p:nvPr>
        </p:nvSpPr>
        <p:spPr/>
        <p:txBody>
          <a:bodyPr/>
          <a:lstStyle>
            <a:lvl1pPr>
              <a:defRPr>
                <a:solidFill>
                  <a:srgbClr val="FFFFFF"/>
                </a:solidFill>
              </a:defRPr>
            </a:lvl1pPr>
          </a:lstStyle>
          <a:p>
            <a:pPr lvl="0"/>
            <a:fld id="{7E8292B5-55EE-44A6-A742-A92AF3432779}" type="slidenum">
              <a:t>‹#›</a:t>
            </a:fld>
            <a:endParaRPr lang="en-US"/>
          </a:p>
        </p:txBody>
      </p:sp>
      <p:sp>
        <p:nvSpPr>
          <p:cNvPr id="18" name="Footer Placeholder 3">
            <a:extLst>
              <a:ext uri="{FF2B5EF4-FFF2-40B4-BE49-F238E27FC236}">
                <a16:creationId xmlns:a16="http://schemas.microsoft.com/office/drawing/2014/main" id="{C933340E-9691-29C8-2200-80FDC8A71B04}"/>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19" name="Group 2">
            <a:extLst>
              <a:ext uri="{FF2B5EF4-FFF2-40B4-BE49-F238E27FC236}">
                <a16:creationId xmlns:a16="http://schemas.microsoft.com/office/drawing/2014/main" id="{D0253BEB-169E-9559-6C06-B2FAF6F796AE}"/>
              </a:ext>
            </a:extLst>
          </p:cNvPr>
          <p:cNvGrpSpPr/>
          <p:nvPr/>
        </p:nvGrpSpPr>
        <p:grpSpPr>
          <a:xfrm>
            <a:off x="619853" y="6444636"/>
            <a:ext cx="418657" cy="327492"/>
            <a:chOff x="619853" y="6444636"/>
            <a:chExt cx="418657" cy="327492"/>
          </a:xfrm>
        </p:grpSpPr>
        <p:pic>
          <p:nvPicPr>
            <p:cNvPr id="20" name="Picture 3" descr="A black background with a black square&#10;&#10;Description automatically generated with medium confidence">
              <a:extLst>
                <a:ext uri="{FF2B5EF4-FFF2-40B4-BE49-F238E27FC236}">
                  <a16:creationId xmlns:a16="http://schemas.microsoft.com/office/drawing/2014/main" id="{12B540A3-4011-09D1-B936-C028A486CE70}"/>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21" name="TextBox 4">
              <a:extLst>
                <a:ext uri="{FF2B5EF4-FFF2-40B4-BE49-F238E27FC236}">
                  <a16:creationId xmlns:a16="http://schemas.microsoft.com/office/drawing/2014/main" id="{2857C85E-3096-12F0-58B6-9FDC13AF44B0}"/>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EAEAE8"/>
                  </a:solidFill>
                  <a:uFillTx/>
                  <a:latin typeface="Graphik"/>
                </a:rPr>
                <a:t>+</a:t>
              </a:r>
            </a:p>
          </p:txBody>
        </p:sp>
      </p:grpSp>
    </p:spTree>
    <p:extLst>
      <p:ext uri="{BB962C8B-B14F-4D97-AF65-F5344CB8AC3E}">
        <p14:creationId xmlns:p14="http://schemas.microsoft.com/office/powerpoint/2010/main" val="35067374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Message Gradient Dark 1">
    <p:bg>
      <p:bgPr>
        <a:solidFill>
          <a:srgbClr val="460073"/>
        </a:solidFill>
        <a:effectLst/>
      </p:bgPr>
    </p:bg>
    <p:spTree>
      <p:nvGrpSpPr>
        <p:cNvPr id="1" name=""/>
        <p:cNvGrpSpPr/>
        <p:nvPr/>
      </p:nvGrpSpPr>
      <p:grpSpPr>
        <a:xfrm>
          <a:off x="0" y="0"/>
          <a:ext cx="0" cy="0"/>
          <a:chOff x="0" y="0"/>
          <a:chExt cx="0" cy="0"/>
        </a:xfrm>
      </p:grpSpPr>
      <p:pic>
        <p:nvPicPr>
          <p:cNvPr id="2" name="Picture 6" descr="Accenture Gradient Dark">
            <a:extLst>
              <a:ext uri="{FF2B5EF4-FFF2-40B4-BE49-F238E27FC236}">
                <a16:creationId xmlns:a16="http://schemas.microsoft.com/office/drawing/2014/main" id="{67B6C617-F3CA-C30D-211F-C8AC21A36673}"/>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DD246C9F-8FA8-1822-EFBC-33E975B5807A}"/>
              </a:ext>
            </a:extLst>
          </p:cNvPr>
          <p:cNvSpPr txBox="1">
            <a:spLocks noGrp="1"/>
          </p:cNvSpPr>
          <p:nvPr>
            <p:ph type="title"/>
          </p:nvPr>
        </p:nvSpPr>
        <p:spPr>
          <a:xfrm>
            <a:off x="1767836" y="2015922"/>
            <a:ext cx="8656323" cy="2826154"/>
          </a:xfrm>
        </p:spPr>
        <p:txBody>
          <a:bodyPr anchor="ctr" anchorCtr="1"/>
          <a:lstStyle>
            <a:lvl1pPr algn="ctr">
              <a:defRPr sz="5400">
                <a:solidFill>
                  <a:srgbClr val="FFFFFF"/>
                </a:solidFill>
              </a:defRPr>
            </a:lvl1pPr>
          </a:lstStyle>
          <a:p>
            <a:pPr lvl="0"/>
            <a:r>
              <a:rPr lang="en-US"/>
              <a:t>Place key message here 54pt</a:t>
            </a:r>
          </a:p>
        </p:txBody>
      </p:sp>
      <p:sp>
        <p:nvSpPr>
          <p:cNvPr id="4" name="Slide Number Placeholder 3">
            <a:extLst>
              <a:ext uri="{FF2B5EF4-FFF2-40B4-BE49-F238E27FC236}">
                <a16:creationId xmlns:a16="http://schemas.microsoft.com/office/drawing/2014/main" id="{C045E981-3B8F-94DD-622A-44B3F0777289}"/>
              </a:ext>
            </a:extLst>
          </p:cNvPr>
          <p:cNvSpPr txBox="1">
            <a:spLocks noGrp="1"/>
          </p:cNvSpPr>
          <p:nvPr>
            <p:ph type="sldNum" sz="quarter" idx="8"/>
          </p:nvPr>
        </p:nvSpPr>
        <p:spPr>
          <a:xfrm>
            <a:off x="11484745" y="6507793"/>
            <a:ext cx="326257" cy="201168"/>
          </a:xfrm>
        </p:spPr>
        <p:txBody>
          <a:bodyPr/>
          <a:lstStyle>
            <a:lvl1pPr>
              <a:defRPr>
                <a:solidFill>
                  <a:srgbClr val="FFFFFF"/>
                </a:solidFill>
              </a:defRPr>
            </a:lvl1pPr>
          </a:lstStyle>
          <a:p>
            <a:pPr lvl="0"/>
            <a:fld id="{88945AFB-D63E-4FC0-A76C-27A377B917D5}" type="slidenum">
              <a:t>‹#›</a:t>
            </a:fld>
            <a:endParaRPr lang="en-US"/>
          </a:p>
        </p:txBody>
      </p:sp>
      <p:sp>
        <p:nvSpPr>
          <p:cNvPr id="5" name="Footer Placeholder 3">
            <a:extLst>
              <a:ext uri="{FF2B5EF4-FFF2-40B4-BE49-F238E27FC236}">
                <a16:creationId xmlns:a16="http://schemas.microsoft.com/office/drawing/2014/main" id="{ADBF224B-CA3E-F12E-1E83-C5574CE59D30}"/>
              </a:ext>
            </a:extLst>
          </p:cNvPr>
          <p:cNvSpPr txBox="1"/>
          <p:nvPr/>
        </p:nvSpPr>
        <p:spPr>
          <a:xfrm>
            <a:off x="7315200" y="6509220"/>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6" name="Group 11">
            <a:extLst>
              <a:ext uri="{FF2B5EF4-FFF2-40B4-BE49-F238E27FC236}">
                <a16:creationId xmlns:a16="http://schemas.microsoft.com/office/drawing/2014/main" id="{2854B619-9995-3361-BB3F-AEDED094AE1A}"/>
              </a:ext>
            </a:extLst>
          </p:cNvPr>
          <p:cNvGrpSpPr/>
          <p:nvPr/>
        </p:nvGrpSpPr>
        <p:grpSpPr>
          <a:xfrm>
            <a:off x="381469" y="6444636"/>
            <a:ext cx="657041" cy="327492"/>
            <a:chOff x="381469" y="6444636"/>
            <a:chExt cx="657041" cy="327492"/>
          </a:xfrm>
        </p:grpSpPr>
        <p:sp>
          <p:nvSpPr>
            <p:cNvPr id="7" name="GTS_WH" descr="Accenture Greater Than symbol in white">
              <a:extLst>
                <a:ext uri="{FF2B5EF4-FFF2-40B4-BE49-F238E27FC236}">
                  <a16:creationId xmlns:a16="http://schemas.microsoft.com/office/drawing/2014/main" id="{ABC0352E-33AF-2EF4-C72D-85922112F7E7}"/>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grpSp>
          <p:nvGrpSpPr>
            <p:cNvPr id="8" name="Group 2">
              <a:extLst>
                <a:ext uri="{FF2B5EF4-FFF2-40B4-BE49-F238E27FC236}">
                  <a16:creationId xmlns:a16="http://schemas.microsoft.com/office/drawing/2014/main" id="{CB711BDD-9396-570E-610E-533688888C54}"/>
                </a:ext>
              </a:extLst>
            </p:cNvPr>
            <p:cNvGrpSpPr/>
            <p:nvPr/>
          </p:nvGrpSpPr>
          <p:grpSpPr>
            <a:xfrm>
              <a:off x="619853" y="6444636"/>
              <a:ext cx="418657" cy="327492"/>
              <a:chOff x="619853" y="6444636"/>
              <a:chExt cx="418657" cy="327492"/>
            </a:xfrm>
          </p:grpSpPr>
          <p:pic>
            <p:nvPicPr>
              <p:cNvPr id="9" name="Picture 4" descr="A black background with a black square&#10;&#10;Description automatically generated with medium confidence">
                <a:extLst>
                  <a:ext uri="{FF2B5EF4-FFF2-40B4-BE49-F238E27FC236}">
                    <a16:creationId xmlns:a16="http://schemas.microsoft.com/office/drawing/2014/main" id="{95763D85-9959-E4E6-78AF-EEA25FD1A24B}"/>
                  </a:ext>
                </a:extLst>
              </p:cNvPr>
              <p:cNvPicPr>
                <a:picLocks noChangeAspect="1"/>
              </p:cNvPicPr>
              <p:nvPr/>
            </p:nvPicPr>
            <p:blipFill>
              <a:blip r:embed="rId3"/>
              <a:stretch>
                <a:fillRect/>
              </a:stretch>
            </p:blipFill>
            <p:spPr>
              <a:xfrm>
                <a:off x="761996" y="6444636"/>
                <a:ext cx="276514" cy="276514"/>
              </a:xfrm>
              <a:prstGeom prst="rect">
                <a:avLst/>
              </a:prstGeom>
              <a:noFill/>
              <a:ln cap="flat">
                <a:noFill/>
              </a:ln>
            </p:spPr>
          </p:pic>
          <p:sp>
            <p:nvSpPr>
              <p:cNvPr id="10" name="TextBox 5">
                <a:extLst>
                  <a:ext uri="{FF2B5EF4-FFF2-40B4-BE49-F238E27FC236}">
                    <a16:creationId xmlns:a16="http://schemas.microsoft.com/office/drawing/2014/main" id="{9459BC5D-25EF-1EC4-78EB-BD2C9CA236E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grpSp>
    </p:spTree>
    <p:extLst>
      <p:ext uri="{BB962C8B-B14F-4D97-AF65-F5344CB8AC3E}">
        <p14:creationId xmlns:p14="http://schemas.microsoft.com/office/powerpoint/2010/main" val="519730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TITLE ONLY_1">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1732E04E-3FED-D638-5133-04561C808801}"/>
              </a:ext>
            </a:extLst>
          </p:cNvPr>
          <p:cNvGraphicFramePr/>
          <p:nvPr/>
        </p:nvGraphicFramePr>
        <p:xfrm>
          <a:off x="2121" y="2121"/>
          <a:ext cx="2121" cy="212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2" name="Object 3" hidden="1">
                        <a:extLst>
                          <a:ext uri="{FF2B5EF4-FFF2-40B4-BE49-F238E27FC236}">
                            <a16:creationId xmlns:a16="http://schemas.microsoft.com/office/drawing/2014/main" id="{1732E04E-3FED-D638-5133-04561C808801}"/>
                          </a:ext>
                        </a:extLst>
                      </p:cNvPr>
                      <p:cNvPicPr/>
                      <p:nvPr/>
                    </p:nvPicPr>
                    <p:blipFill>
                      <a:blip r:embed="rId3"/>
                      <a:stretch>
                        <a:fillRect/>
                      </a:stretch>
                    </p:blipFill>
                    <p:spPr>
                      <a:xfrm>
                        <a:off x="2121" y="2121"/>
                        <a:ext cx="2121" cy="212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3A0F0DB9-14C3-5CAC-0059-516263AE6558}"/>
              </a:ext>
            </a:extLst>
          </p:cNvPr>
          <p:cNvSpPr/>
          <p:nvPr/>
        </p:nvSpPr>
        <p:spPr>
          <a:xfrm>
            <a:off x="0" y="0"/>
            <a:ext cx="211665" cy="211665"/>
          </a:xfrm>
          <a:prstGeom prst="rect">
            <a:avLst/>
          </a:prstGeom>
          <a:solidFill>
            <a:srgbClr val="680A1D"/>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1739" b="1" i="0" u="none" strike="noStrike" kern="1200" cap="none" spc="0" baseline="0">
              <a:solidFill>
                <a:srgbClr val="F2F2F2"/>
              </a:solidFill>
              <a:uFillTx/>
              <a:latin typeface="Graphik" pitchFamily="34"/>
            </a:endParaRPr>
          </a:p>
        </p:txBody>
      </p:sp>
      <p:sp>
        <p:nvSpPr>
          <p:cNvPr id="4" name="Title 2">
            <a:extLst>
              <a:ext uri="{FF2B5EF4-FFF2-40B4-BE49-F238E27FC236}">
                <a16:creationId xmlns:a16="http://schemas.microsoft.com/office/drawing/2014/main" id="{0757941A-B2D0-F327-2482-AC5757CEE82F}"/>
              </a:ext>
            </a:extLst>
          </p:cNvPr>
          <p:cNvSpPr txBox="1">
            <a:spLocks noGrp="1"/>
          </p:cNvSpPr>
          <p:nvPr>
            <p:ph type="title"/>
          </p:nvPr>
        </p:nvSpPr>
        <p:spPr>
          <a:xfrm>
            <a:off x="345021" y="1089461"/>
            <a:ext cx="11287646" cy="310146"/>
          </a:xfrm>
        </p:spPr>
        <p:txBody>
          <a:bodyPr tIns="34290" rIns="68580" bIns="34290"/>
          <a:lstStyle>
            <a:lvl1pPr>
              <a:defRPr lang="en-GB" sz="1739" spc="-104">
                <a:solidFill>
                  <a:srgbClr val="CD0D0D"/>
                </a:solidFill>
                <a:latin typeface="Graphik" pitchFamily="34"/>
              </a:defRPr>
            </a:lvl1pPr>
          </a:lstStyle>
          <a:p>
            <a:pPr lvl="0"/>
            <a:r>
              <a:rPr lang="en-GB"/>
              <a:t>Click to edit Master title style</a:t>
            </a:r>
          </a:p>
        </p:txBody>
      </p:sp>
      <p:sp>
        <p:nvSpPr>
          <p:cNvPr id="5" name="Text Placeholder 11">
            <a:extLst>
              <a:ext uri="{FF2B5EF4-FFF2-40B4-BE49-F238E27FC236}">
                <a16:creationId xmlns:a16="http://schemas.microsoft.com/office/drawing/2014/main" id="{0F051A87-F64F-8B05-7644-F2007C474195}"/>
              </a:ext>
            </a:extLst>
          </p:cNvPr>
          <p:cNvSpPr txBox="1">
            <a:spLocks noGrp="1"/>
          </p:cNvSpPr>
          <p:nvPr>
            <p:ph type="body" idx="4294967295"/>
          </p:nvPr>
        </p:nvSpPr>
        <p:spPr>
          <a:xfrm>
            <a:off x="345021" y="332073"/>
            <a:ext cx="11287646" cy="703813"/>
          </a:xfrm>
          <a:solidFill>
            <a:srgbClr val="FFFFFF"/>
          </a:solidFill>
        </p:spPr>
        <p:txBody>
          <a:bodyPr tIns="34290" rIns="68580" bIns="34290"/>
          <a:lstStyle>
            <a:lvl1pPr>
              <a:lnSpc>
                <a:spcPct val="80000"/>
              </a:lnSpc>
              <a:defRPr lang="en-GB" sz="2086" b="1" cap="all" spc="-104">
                <a:solidFill>
                  <a:srgbClr val="680A1D"/>
                </a:solidFill>
                <a:latin typeface="Graphik" pitchFamily="34"/>
              </a:defRPr>
            </a:lvl1pPr>
          </a:lstStyle>
          <a:p>
            <a:pPr lvl="0"/>
            <a:r>
              <a:rPr lang="en-GB"/>
              <a:t>Click to edit Master text styles</a:t>
            </a:r>
          </a:p>
        </p:txBody>
      </p:sp>
    </p:spTree>
    <p:extLst>
      <p:ext uri="{BB962C8B-B14F-4D97-AF65-F5344CB8AC3E}">
        <p14:creationId xmlns:p14="http://schemas.microsoft.com/office/powerpoint/2010/main" val="307328796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Key Message Mid Purple">
    <p:bg>
      <p:bgPr>
        <a:solidFill>
          <a:srgbClr val="750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7CFA-54B4-C8F5-5991-35DAD04C49FD}"/>
              </a:ext>
            </a:extLst>
          </p:cNvPr>
          <p:cNvSpPr txBox="1">
            <a:spLocks noGrp="1"/>
          </p:cNvSpPr>
          <p:nvPr>
            <p:ph type="title"/>
          </p:nvPr>
        </p:nvSpPr>
        <p:spPr>
          <a:xfrm>
            <a:off x="1767836" y="2015922"/>
            <a:ext cx="8656323" cy="2826154"/>
          </a:xfrm>
        </p:spPr>
        <p:txBody>
          <a:bodyPr anchor="ctr" anchorCtr="1"/>
          <a:lstStyle>
            <a:lvl1pPr algn="ctr">
              <a:defRPr sz="5400">
                <a:solidFill>
                  <a:srgbClr val="FFFFFF"/>
                </a:solidFill>
              </a:defRPr>
            </a:lvl1pPr>
          </a:lstStyle>
          <a:p>
            <a:pPr lvl="0"/>
            <a:r>
              <a:rPr lang="en-US"/>
              <a:t>Place key message here 54pt</a:t>
            </a:r>
          </a:p>
        </p:txBody>
      </p:sp>
      <p:sp>
        <p:nvSpPr>
          <p:cNvPr id="3" name="TextBox 6">
            <a:extLst>
              <a:ext uri="{FF2B5EF4-FFF2-40B4-BE49-F238E27FC236}">
                <a16:creationId xmlns:a16="http://schemas.microsoft.com/office/drawing/2014/main" id="{84621119-44B5-9B70-6F02-BF56CBFD676C}"/>
              </a:ext>
            </a:extLst>
          </p:cNvPr>
          <p:cNvSpPr txBox="1"/>
          <p:nvPr/>
        </p:nvSpPr>
        <p:spPr>
          <a:xfrm>
            <a:off x="0" y="-257906"/>
            <a:ext cx="6096003" cy="25790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0" cap="none" spc="0" baseline="0">
                <a:solidFill>
                  <a:srgbClr val="96968C"/>
                </a:solidFill>
                <a:uFillTx/>
                <a:latin typeface="Graphik"/>
              </a:rPr>
              <a:t>Format Background… &gt; Solid fill &gt; Change to Dark Purple (Accent 3), Mid Purple (Accent 2) or Core Purple (Accent 1)</a:t>
            </a:r>
            <a:endParaRPr lang="en-US" sz="800" b="0" i="0" u="none" strike="noStrike" kern="0" cap="none" spc="0" baseline="0">
              <a:solidFill>
                <a:srgbClr val="96968C"/>
              </a:solidFill>
              <a:uFillTx/>
              <a:latin typeface="Graphik"/>
            </a:endParaRPr>
          </a:p>
        </p:txBody>
      </p:sp>
      <p:sp>
        <p:nvSpPr>
          <p:cNvPr id="4" name="GTS_WH" descr="Accenture Greater Than symbol in white">
            <a:extLst>
              <a:ext uri="{FF2B5EF4-FFF2-40B4-BE49-F238E27FC236}">
                <a16:creationId xmlns:a16="http://schemas.microsoft.com/office/drawing/2014/main" id="{BDF75DFF-1244-39C2-2A2C-B0249B4C1C3C}"/>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3">
            <a:extLst>
              <a:ext uri="{FF2B5EF4-FFF2-40B4-BE49-F238E27FC236}">
                <a16:creationId xmlns:a16="http://schemas.microsoft.com/office/drawing/2014/main" id="{3FDEFDD3-3EA1-4AE2-6365-5BCDE49DC966}"/>
              </a:ext>
            </a:extLst>
          </p:cNvPr>
          <p:cNvSpPr txBox="1">
            <a:spLocks noGrp="1"/>
          </p:cNvSpPr>
          <p:nvPr>
            <p:ph type="sldNum" sz="quarter" idx="8"/>
          </p:nvPr>
        </p:nvSpPr>
        <p:spPr/>
        <p:txBody>
          <a:bodyPr/>
          <a:lstStyle>
            <a:lvl1pPr>
              <a:defRPr>
                <a:solidFill>
                  <a:srgbClr val="FFFFFF"/>
                </a:solidFill>
              </a:defRPr>
            </a:lvl1pPr>
          </a:lstStyle>
          <a:p>
            <a:pPr lvl="0"/>
            <a:fld id="{53E06D07-66AB-44A7-89BA-E3352907B378}" type="slidenum">
              <a:t>‹#›</a:t>
            </a:fld>
            <a:endParaRPr lang="en-US"/>
          </a:p>
        </p:txBody>
      </p:sp>
      <p:sp>
        <p:nvSpPr>
          <p:cNvPr id="6" name="Footer Placeholder 3">
            <a:extLst>
              <a:ext uri="{FF2B5EF4-FFF2-40B4-BE49-F238E27FC236}">
                <a16:creationId xmlns:a16="http://schemas.microsoft.com/office/drawing/2014/main" id="{3F1FBA2C-BDF7-487E-4868-FAD1E2F59525}"/>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2">
            <a:extLst>
              <a:ext uri="{FF2B5EF4-FFF2-40B4-BE49-F238E27FC236}">
                <a16:creationId xmlns:a16="http://schemas.microsoft.com/office/drawing/2014/main" id="{25CAA6BE-69EB-C377-9C11-A6972936C7B5}"/>
              </a:ext>
            </a:extLst>
          </p:cNvPr>
          <p:cNvGrpSpPr/>
          <p:nvPr/>
        </p:nvGrpSpPr>
        <p:grpSpPr>
          <a:xfrm>
            <a:off x="619853" y="6444636"/>
            <a:ext cx="418657" cy="327492"/>
            <a:chOff x="619853" y="6444636"/>
            <a:chExt cx="418657" cy="327492"/>
          </a:xfrm>
        </p:grpSpPr>
        <p:pic>
          <p:nvPicPr>
            <p:cNvPr id="8" name="Picture 4" descr="A black background with a black square&#10;&#10;Description automatically generated with medium confidence">
              <a:extLst>
                <a:ext uri="{FF2B5EF4-FFF2-40B4-BE49-F238E27FC236}">
                  <a16:creationId xmlns:a16="http://schemas.microsoft.com/office/drawing/2014/main" id="{7115F48A-7DE6-8AA3-BE4E-11398EC3A300}"/>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9" name="TextBox 5">
              <a:extLst>
                <a:ext uri="{FF2B5EF4-FFF2-40B4-BE49-F238E27FC236}">
                  <a16:creationId xmlns:a16="http://schemas.microsoft.com/office/drawing/2014/main" id="{BAC5F23E-D728-BCC8-B499-028778D15097}"/>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222607928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Full Bleed Image">
    <p:bg>
      <p:bgPr>
        <a:solidFill>
          <a:srgbClr val="460073"/>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3A500083-471F-A73B-0D76-B25EE70CC3B7}"/>
              </a:ext>
            </a:extLst>
          </p:cNvPr>
          <p:cNvSpPr txBox="1">
            <a:spLocks noGrp="1"/>
          </p:cNvSpPr>
          <p:nvPr>
            <p:ph type="pic" idx="4294967295"/>
          </p:nvPr>
        </p:nvSpPr>
        <p:spPr>
          <a:xfrm>
            <a:off x="-7616" y="-9144"/>
            <a:ext cx="12207240" cy="6876288"/>
          </a:xfrm>
        </p:spPr>
        <p:txBody>
          <a:bodyPr tIns="182880" anchorCtr="1"/>
          <a:lstStyle>
            <a:lvl1pPr algn="ctr">
              <a:buNone/>
              <a:defRPr lang="en-GB">
                <a:solidFill>
                  <a:srgbClr val="FFFFFF"/>
                </a:solidFill>
              </a:defRPr>
            </a:lvl1pPr>
          </a:lstStyle>
          <a:p>
            <a:pPr lvl="0"/>
            <a:r>
              <a:rPr lang="en-GB"/>
              <a:t>Drag picture to placeholder or click icon to add, then send to back.</a:t>
            </a:r>
            <a:endParaRPr lang="en-US"/>
          </a:p>
        </p:txBody>
      </p:sp>
      <p:sp>
        <p:nvSpPr>
          <p:cNvPr id="3" name="Title 1">
            <a:extLst>
              <a:ext uri="{FF2B5EF4-FFF2-40B4-BE49-F238E27FC236}">
                <a16:creationId xmlns:a16="http://schemas.microsoft.com/office/drawing/2014/main" id="{29C66F76-62A2-7A4E-EC08-AA357F1E6D05}"/>
              </a:ext>
            </a:extLst>
          </p:cNvPr>
          <p:cNvSpPr txBox="1">
            <a:spLocks noGrp="1"/>
          </p:cNvSpPr>
          <p:nvPr>
            <p:ph type="title"/>
          </p:nvPr>
        </p:nvSpPr>
        <p:spPr>
          <a:xfrm>
            <a:off x="1767836" y="2015922"/>
            <a:ext cx="8656323" cy="2826154"/>
          </a:xfrm>
        </p:spPr>
        <p:txBody>
          <a:bodyPr anchor="ctr" anchorCtr="1"/>
          <a:lstStyle>
            <a:lvl1pPr algn="ctr">
              <a:defRPr sz="5400">
                <a:solidFill>
                  <a:srgbClr val="FFFFFF"/>
                </a:solidFill>
              </a:defRPr>
            </a:lvl1pPr>
          </a:lstStyle>
          <a:p>
            <a:pPr lvl="0"/>
            <a:r>
              <a:rPr lang="en-US"/>
              <a:t>Place headline here 54pt</a:t>
            </a:r>
          </a:p>
        </p:txBody>
      </p:sp>
      <p:sp>
        <p:nvSpPr>
          <p:cNvPr id="4" name="GTS_WH" descr="Accenture Greater Than symbol in white">
            <a:extLst>
              <a:ext uri="{FF2B5EF4-FFF2-40B4-BE49-F238E27FC236}">
                <a16:creationId xmlns:a16="http://schemas.microsoft.com/office/drawing/2014/main" id="{17C65B7A-23DB-F728-68D0-500E1DDE78EE}"/>
              </a:ext>
            </a:extLst>
          </p:cNvPr>
          <p:cNvSpPr/>
          <p:nvPr/>
        </p:nvSpPr>
        <p:spPr>
          <a:xfrm>
            <a:off x="381469" y="6483672"/>
            <a:ext cx="183291"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Graphik"/>
            </a:endParaRPr>
          </a:p>
        </p:txBody>
      </p:sp>
      <p:sp>
        <p:nvSpPr>
          <p:cNvPr id="5" name="Slide Number Placeholder 3">
            <a:extLst>
              <a:ext uri="{FF2B5EF4-FFF2-40B4-BE49-F238E27FC236}">
                <a16:creationId xmlns:a16="http://schemas.microsoft.com/office/drawing/2014/main" id="{5964318B-0EB5-34A2-3625-1A8CC87535EC}"/>
              </a:ext>
            </a:extLst>
          </p:cNvPr>
          <p:cNvSpPr txBox="1">
            <a:spLocks noGrp="1"/>
          </p:cNvSpPr>
          <p:nvPr>
            <p:ph type="sldNum" sz="quarter" idx="8"/>
          </p:nvPr>
        </p:nvSpPr>
        <p:spPr/>
        <p:txBody>
          <a:bodyPr/>
          <a:lstStyle>
            <a:lvl1pPr>
              <a:defRPr>
                <a:solidFill>
                  <a:srgbClr val="FFFFFF"/>
                </a:solidFill>
              </a:defRPr>
            </a:lvl1pPr>
          </a:lstStyle>
          <a:p>
            <a:pPr lvl="0"/>
            <a:fld id="{494C3201-5AEC-454B-99A4-55E28C689D3D}" type="slidenum">
              <a:t>‹#›</a:t>
            </a:fld>
            <a:endParaRPr lang="en-US"/>
          </a:p>
        </p:txBody>
      </p:sp>
      <p:sp>
        <p:nvSpPr>
          <p:cNvPr id="6" name="Footer Placeholder 3">
            <a:extLst>
              <a:ext uri="{FF2B5EF4-FFF2-40B4-BE49-F238E27FC236}">
                <a16:creationId xmlns:a16="http://schemas.microsoft.com/office/drawing/2014/main" id="{BF9DE8E9-DEDC-E773-8B65-A8DA37FABBA4}"/>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Graphik"/>
              </a:rPr>
              <a:t>Copyright © 2024 Accenture. All rights reserved.</a:t>
            </a:r>
          </a:p>
        </p:txBody>
      </p:sp>
      <p:grpSp>
        <p:nvGrpSpPr>
          <p:cNvPr id="7" name="Group 2">
            <a:extLst>
              <a:ext uri="{FF2B5EF4-FFF2-40B4-BE49-F238E27FC236}">
                <a16:creationId xmlns:a16="http://schemas.microsoft.com/office/drawing/2014/main" id="{2B3C278E-DA80-865B-B963-19E03B4FA360}"/>
              </a:ext>
            </a:extLst>
          </p:cNvPr>
          <p:cNvGrpSpPr/>
          <p:nvPr/>
        </p:nvGrpSpPr>
        <p:grpSpPr>
          <a:xfrm>
            <a:off x="619853" y="6444636"/>
            <a:ext cx="418657" cy="327492"/>
            <a:chOff x="619853" y="6444636"/>
            <a:chExt cx="418657" cy="327492"/>
          </a:xfrm>
        </p:grpSpPr>
        <p:pic>
          <p:nvPicPr>
            <p:cNvPr id="8" name="Picture 4" descr="A black background with a black square&#10;&#10;Description automatically generated with medium confidence">
              <a:extLst>
                <a:ext uri="{FF2B5EF4-FFF2-40B4-BE49-F238E27FC236}">
                  <a16:creationId xmlns:a16="http://schemas.microsoft.com/office/drawing/2014/main" id="{516E9287-A424-00D3-06D8-5848974FC455}"/>
                </a:ext>
              </a:extLst>
            </p:cNvPr>
            <p:cNvPicPr>
              <a:picLocks noChangeAspect="1"/>
            </p:cNvPicPr>
            <p:nvPr/>
          </p:nvPicPr>
          <p:blipFill>
            <a:blip r:embed="rId2"/>
            <a:stretch>
              <a:fillRect/>
            </a:stretch>
          </p:blipFill>
          <p:spPr>
            <a:xfrm>
              <a:off x="761996" y="6444636"/>
              <a:ext cx="276514" cy="276514"/>
            </a:xfrm>
            <a:prstGeom prst="rect">
              <a:avLst/>
            </a:prstGeom>
            <a:noFill/>
            <a:ln cap="flat">
              <a:noFill/>
            </a:ln>
          </p:spPr>
        </p:pic>
        <p:sp>
          <p:nvSpPr>
            <p:cNvPr id="9" name="TextBox 5">
              <a:extLst>
                <a:ext uri="{FF2B5EF4-FFF2-40B4-BE49-F238E27FC236}">
                  <a16:creationId xmlns:a16="http://schemas.microsoft.com/office/drawing/2014/main" id="{2B27B9BE-644E-19BA-BC9E-317A20CBFF35}"/>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FAFAF8"/>
                  </a:solidFill>
                  <a:uFillTx/>
                  <a:latin typeface="Graphik"/>
                </a:rPr>
                <a:t>+</a:t>
              </a:r>
            </a:p>
          </p:txBody>
        </p:sp>
      </p:grpSp>
    </p:spTree>
    <p:extLst>
      <p:ext uri="{BB962C8B-B14F-4D97-AF65-F5344CB8AC3E}">
        <p14:creationId xmlns:p14="http://schemas.microsoft.com/office/powerpoint/2010/main" val="11669553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Long 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9A4B-28C9-24A0-2C2E-3AAA52B02F3D}"/>
              </a:ext>
            </a:extLst>
          </p:cNvPr>
          <p:cNvSpPr txBox="1">
            <a:spLocks noGrp="1"/>
          </p:cNvSpPr>
          <p:nvPr>
            <p:ph type="title"/>
          </p:nvPr>
        </p:nvSpPr>
        <p:spPr>
          <a:xfrm>
            <a:off x="381003" y="381003"/>
            <a:ext cx="11430000" cy="800100"/>
          </a:xfrm>
        </p:spPr>
        <p:txBody>
          <a:bodyPr/>
          <a:lstStyle>
            <a:lvl1pPr>
              <a:defRPr lang="en-GB"/>
            </a:lvl1pPr>
          </a:lstStyle>
          <a:p>
            <a:pPr lvl="0"/>
            <a:r>
              <a:rPr lang="en-GB"/>
              <a:t>Place headline here (36pt, min 30pt)</a:t>
            </a:r>
            <a:endParaRPr lang="en-US"/>
          </a:p>
        </p:txBody>
      </p:sp>
      <p:sp>
        <p:nvSpPr>
          <p:cNvPr id="3" name="Slide Number Placeholder 1">
            <a:extLst>
              <a:ext uri="{FF2B5EF4-FFF2-40B4-BE49-F238E27FC236}">
                <a16:creationId xmlns:a16="http://schemas.microsoft.com/office/drawing/2014/main" id="{A5A58059-D45C-6938-D4A8-068AE704F800}"/>
              </a:ext>
            </a:extLst>
          </p:cNvPr>
          <p:cNvSpPr txBox="1">
            <a:spLocks noGrp="1"/>
          </p:cNvSpPr>
          <p:nvPr>
            <p:ph type="sldNum" sz="quarter" idx="8"/>
          </p:nvPr>
        </p:nvSpPr>
        <p:spPr/>
        <p:txBody>
          <a:bodyPr/>
          <a:lstStyle>
            <a:lvl1pPr>
              <a:defRPr/>
            </a:lvl1pPr>
          </a:lstStyle>
          <a:p>
            <a:pPr lvl="0"/>
            <a:fld id="{1CFAB352-A910-4E62-B21C-2774ABEA28C3}" type="slidenum">
              <a:t>‹#›</a:t>
            </a:fld>
            <a:endParaRPr lang="en-US"/>
          </a:p>
        </p:txBody>
      </p:sp>
    </p:spTree>
    <p:extLst>
      <p:ext uri="{BB962C8B-B14F-4D97-AF65-F5344CB8AC3E}">
        <p14:creationId xmlns:p14="http://schemas.microsoft.com/office/powerpoint/2010/main" val="105743160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Long Headlin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F2FFC-F521-7226-1A4B-85F8A79E585A}"/>
              </a:ext>
            </a:extLst>
          </p:cNvPr>
          <p:cNvSpPr txBox="1">
            <a:spLocks noGrp="1"/>
          </p:cNvSpPr>
          <p:nvPr>
            <p:ph type="title"/>
          </p:nvPr>
        </p:nvSpPr>
        <p:spPr>
          <a:xfrm>
            <a:off x="381003" y="381003"/>
            <a:ext cx="11430000" cy="800100"/>
          </a:xfrm>
        </p:spPr>
        <p:txBody>
          <a:bodyPr/>
          <a:lstStyle>
            <a:lvl1pPr>
              <a:defRPr lang="en-GB"/>
            </a:lvl1pPr>
          </a:lstStyle>
          <a:p>
            <a:pPr lvl="0"/>
            <a:r>
              <a:rPr lang="en-GB"/>
              <a:t>Place headline here (36pt, min 30pt)</a:t>
            </a:r>
            <a:endParaRPr lang="en-US"/>
          </a:p>
        </p:txBody>
      </p:sp>
      <p:sp>
        <p:nvSpPr>
          <p:cNvPr id="3" name="Text Placeholder 3">
            <a:extLst>
              <a:ext uri="{FF2B5EF4-FFF2-40B4-BE49-F238E27FC236}">
                <a16:creationId xmlns:a16="http://schemas.microsoft.com/office/drawing/2014/main" id="{579FED9D-0E7A-A80A-EE46-6D08C3B5C7FD}"/>
              </a:ext>
            </a:extLst>
          </p:cNvPr>
          <p:cNvSpPr txBox="1">
            <a:spLocks noGrp="1"/>
          </p:cNvSpPr>
          <p:nvPr>
            <p:ph type="body" idx="4294967295"/>
          </p:nvPr>
        </p:nvSpPr>
        <p:spPr>
          <a:xfrm>
            <a:off x="381003" y="1234440"/>
            <a:ext cx="11430000" cy="384048"/>
          </a:xfrm>
        </p:spPr>
        <p:txBody>
          <a:bodyPr/>
          <a:lstStyle>
            <a:lvl1pPr marL="0" indent="0">
              <a:spcAft>
                <a:spcPts val="0"/>
              </a:spcAft>
              <a:buNone/>
              <a:defRPr>
                <a:solidFill>
                  <a:srgbClr val="A100FF"/>
                </a:solidFill>
                <a:latin typeface="GT Sectra Fine Rg" pitchFamily="50"/>
              </a:defRPr>
            </a:lvl1pPr>
          </a:lstStyle>
          <a:p>
            <a:pPr lvl="0"/>
            <a:r>
              <a:rPr lang="en-US"/>
              <a:t>Place subtitle here 20pt</a:t>
            </a:r>
          </a:p>
        </p:txBody>
      </p:sp>
      <p:sp>
        <p:nvSpPr>
          <p:cNvPr id="4" name="Slide Number Placeholder 2">
            <a:extLst>
              <a:ext uri="{FF2B5EF4-FFF2-40B4-BE49-F238E27FC236}">
                <a16:creationId xmlns:a16="http://schemas.microsoft.com/office/drawing/2014/main" id="{C31FC3DD-9279-FFB0-6DA9-BD171229F690}"/>
              </a:ext>
            </a:extLst>
          </p:cNvPr>
          <p:cNvSpPr txBox="1">
            <a:spLocks noGrp="1"/>
          </p:cNvSpPr>
          <p:nvPr>
            <p:ph type="sldNum" sz="quarter" idx="8"/>
          </p:nvPr>
        </p:nvSpPr>
        <p:spPr/>
        <p:txBody>
          <a:bodyPr/>
          <a:lstStyle>
            <a:lvl1pPr>
              <a:defRPr/>
            </a:lvl1pPr>
          </a:lstStyle>
          <a:p>
            <a:pPr lvl="0"/>
            <a:fld id="{C0C6E578-2300-4717-B695-5D2D5F6A47FA}" type="slidenum">
              <a:t>‹#›</a:t>
            </a:fld>
            <a:endParaRPr lang="en-US"/>
          </a:p>
        </p:txBody>
      </p:sp>
    </p:spTree>
    <p:extLst>
      <p:ext uri="{BB962C8B-B14F-4D97-AF65-F5344CB8AC3E}">
        <p14:creationId xmlns:p14="http://schemas.microsoft.com/office/powerpoint/2010/main" val="12369167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4CA5A-66F7-3AD5-302D-59385773645E}"/>
              </a:ext>
            </a:extLst>
          </p:cNvPr>
          <p:cNvSpPr txBox="1">
            <a:spLocks noGrp="1"/>
          </p:cNvSpPr>
          <p:nvPr>
            <p:ph type="sldNum" sz="quarter" idx="8"/>
          </p:nvPr>
        </p:nvSpPr>
        <p:spPr/>
        <p:txBody>
          <a:bodyPr/>
          <a:lstStyle>
            <a:lvl1pPr>
              <a:defRPr/>
            </a:lvl1pPr>
          </a:lstStyle>
          <a:p>
            <a:pPr lvl="0"/>
            <a:fld id="{4F0E717B-6329-4261-8C35-304EDD4DBB68}" type="slidenum">
              <a:t>‹#›</a:t>
            </a:fld>
            <a:endParaRPr lang="en-US"/>
          </a:p>
        </p:txBody>
      </p:sp>
    </p:spTree>
    <p:extLst>
      <p:ext uri="{BB962C8B-B14F-4D97-AF65-F5344CB8AC3E}">
        <p14:creationId xmlns:p14="http://schemas.microsoft.com/office/powerpoint/2010/main" val="25866417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A875B12-83C8-CA35-BB54-02D7961A29BC}"/>
              </a:ext>
            </a:extLst>
          </p:cNvPr>
          <p:cNvSpPr/>
          <p:nvPr/>
        </p:nvSpPr>
        <p:spPr>
          <a:xfrm>
            <a:off x="0" y="0"/>
            <a:ext cx="7278624"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1600" b="0" i="0" u="none" strike="noStrike" kern="1200" cap="none" spc="0" baseline="0">
              <a:solidFill>
                <a:srgbClr val="14558F"/>
              </a:solidFill>
              <a:uFillTx/>
              <a:latin typeface="Arial"/>
            </a:endParaRPr>
          </a:p>
        </p:txBody>
      </p:sp>
      <p:graphicFrame>
        <p:nvGraphicFramePr>
          <p:cNvPr id="3" name="Object 6" hidden="1">
            <a:extLst>
              <a:ext uri="{FF2B5EF4-FFF2-40B4-BE49-F238E27FC236}">
                <a16:creationId xmlns:a16="http://schemas.microsoft.com/office/drawing/2014/main" id="{9B40BE1E-1B17-7A0C-4B08-C595F7D2BF1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3" name="Object 6" hidden="1">
                        <a:extLst>
                          <a:ext uri="{FF2B5EF4-FFF2-40B4-BE49-F238E27FC236}">
                            <a16:creationId xmlns:a16="http://schemas.microsoft.com/office/drawing/2014/main" id="{9B40BE1E-1B17-7A0C-4B08-C595F7D2BF1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DD36240-4FD5-689C-EEE4-89712E2099E7}"/>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4400" b="1" i="0" u="none" strike="noStrike" kern="1200" cap="none" spc="0" baseline="0">
              <a:solidFill>
                <a:srgbClr val="FFFFFF"/>
              </a:solidFill>
              <a:uFillTx/>
              <a:latin typeface="Arial" pitchFamily="34"/>
            </a:endParaRPr>
          </a:p>
        </p:txBody>
      </p:sp>
      <p:sp>
        <p:nvSpPr>
          <p:cNvPr id="5" name="Documenttype">
            <a:extLst>
              <a:ext uri="{FF2B5EF4-FFF2-40B4-BE49-F238E27FC236}">
                <a16:creationId xmlns:a16="http://schemas.microsoft.com/office/drawing/2014/main" id="{1A6C2B47-84AA-D139-2F0D-142B3F2D80C4}"/>
              </a:ext>
            </a:extLst>
          </p:cNvPr>
          <p:cNvSpPr txBox="1">
            <a:spLocks noGrp="1"/>
          </p:cNvSpPr>
          <p:nvPr>
            <p:ph type="body" idx="4294967295"/>
          </p:nvPr>
        </p:nvSpPr>
        <p:spPr>
          <a:xfrm>
            <a:off x="550797" y="5187272"/>
            <a:ext cx="6173983" cy="215441"/>
          </a:xfrm>
        </p:spPr>
        <p:txBody>
          <a:bodyPr anchorCtr="1"/>
          <a:lstStyle>
            <a:lvl1pPr algn="ctr">
              <a:buNone/>
              <a:defRPr sz="1400">
                <a:solidFill>
                  <a:srgbClr val="14558F"/>
                </a:solidFill>
              </a:defRPr>
            </a:lvl1pPr>
          </a:lstStyle>
          <a:p>
            <a:pPr lvl="0"/>
            <a:r>
              <a:rPr lang="en-US"/>
              <a:t>Edit date or title/role</a:t>
            </a:r>
          </a:p>
        </p:txBody>
      </p:sp>
      <p:sp>
        <p:nvSpPr>
          <p:cNvPr id="6" name="Subtitle">
            <a:extLst>
              <a:ext uri="{FF2B5EF4-FFF2-40B4-BE49-F238E27FC236}">
                <a16:creationId xmlns:a16="http://schemas.microsoft.com/office/drawing/2014/main" id="{6FB23B62-D07D-AD7E-0A42-03F4597BF156}"/>
              </a:ext>
            </a:extLst>
          </p:cNvPr>
          <p:cNvSpPr txBox="1">
            <a:spLocks noGrp="1"/>
          </p:cNvSpPr>
          <p:nvPr>
            <p:ph type="subTitle" idx="4294967295"/>
          </p:nvPr>
        </p:nvSpPr>
        <p:spPr>
          <a:xfrm>
            <a:off x="551940" y="4769665"/>
            <a:ext cx="6173983" cy="307777"/>
          </a:xfrm>
        </p:spPr>
        <p:txBody>
          <a:bodyPr anchorCtr="1"/>
          <a:lstStyle>
            <a:lvl1pPr algn="ctr">
              <a:buNone/>
              <a:defRPr sz="2000">
                <a:solidFill>
                  <a:srgbClr val="14558F"/>
                </a:solidFill>
              </a:defRPr>
            </a:lvl1pPr>
          </a:lstStyle>
          <a:p>
            <a:pPr lvl="0"/>
            <a:r>
              <a:rPr lang="en-US"/>
              <a:t>Click to edit Master subtitle style</a:t>
            </a:r>
          </a:p>
        </p:txBody>
      </p:sp>
      <p:sp>
        <p:nvSpPr>
          <p:cNvPr id="7" name="Title">
            <a:extLst>
              <a:ext uri="{FF2B5EF4-FFF2-40B4-BE49-F238E27FC236}">
                <a16:creationId xmlns:a16="http://schemas.microsoft.com/office/drawing/2014/main" id="{0A0D49E0-898B-50FD-5DD0-C6649B78B769}"/>
              </a:ext>
            </a:extLst>
          </p:cNvPr>
          <p:cNvSpPr txBox="1">
            <a:spLocks noGrp="1"/>
          </p:cNvSpPr>
          <p:nvPr>
            <p:ph type="title"/>
          </p:nvPr>
        </p:nvSpPr>
        <p:spPr>
          <a:xfrm>
            <a:off x="551940" y="3294400"/>
            <a:ext cx="6173983" cy="1354217"/>
          </a:xfrm>
        </p:spPr>
        <p:txBody>
          <a:bodyPr anchorCtr="1">
            <a:spAutoFit/>
          </a:bodyPr>
          <a:lstStyle>
            <a:lvl1pPr algn="ctr">
              <a:defRPr sz="4400">
                <a:solidFill>
                  <a:srgbClr val="14558F"/>
                </a:solidFill>
              </a:defRPr>
            </a:lvl1pPr>
          </a:lstStyle>
          <a:p>
            <a:pPr lvl="0"/>
            <a:r>
              <a:rPr lang="en-US"/>
              <a:t>Click to edit Master title style</a:t>
            </a:r>
          </a:p>
        </p:txBody>
      </p:sp>
      <p:pic>
        <p:nvPicPr>
          <p:cNvPr id="8" name="Picture 5">
            <a:extLst>
              <a:ext uri="{FF2B5EF4-FFF2-40B4-BE49-F238E27FC236}">
                <a16:creationId xmlns:a16="http://schemas.microsoft.com/office/drawing/2014/main" id="{CE4C7F70-3B76-9C6A-288F-5CA88D60ABCD}"/>
              </a:ext>
            </a:extLst>
          </p:cNvPr>
          <p:cNvPicPr>
            <a:picLocks noChangeAspect="1"/>
          </p:cNvPicPr>
          <p:nvPr/>
        </p:nvPicPr>
        <p:blipFill>
          <a:blip r:embed="rId4"/>
          <a:stretch>
            <a:fillRect/>
          </a:stretch>
        </p:blipFill>
        <p:spPr>
          <a:xfrm>
            <a:off x="7278624" y="0"/>
            <a:ext cx="4913372" cy="6858000"/>
          </a:xfrm>
          <a:prstGeom prst="rect">
            <a:avLst/>
          </a:prstGeom>
          <a:noFill/>
          <a:ln cap="flat">
            <a:noFill/>
          </a:ln>
        </p:spPr>
      </p:pic>
      <p:sp>
        <p:nvSpPr>
          <p:cNvPr id="9" name="Rectangle 8">
            <a:extLst>
              <a:ext uri="{FF2B5EF4-FFF2-40B4-BE49-F238E27FC236}">
                <a16:creationId xmlns:a16="http://schemas.microsoft.com/office/drawing/2014/main" id="{7F09FB1D-B0E9-F3D6-0A11-052ED7360FF5}"/>
              </a:ext>
            </a:extLst>
          </p:cNvPr>
          <p:cNvSpPr/>
          <p:nvPr/>
        </p:nvSpPr>
        <p:spPr>
          <a:xfrm>
            <a:off x="594" y="6647642"/>
            <a:ext cx="7234824" cy="2462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rPr>
              <a:t>CONFIDENTIAL DRAFT: FOR POLICY DEVELOPMENT PURPOSES</a:t>
            </a:r>
          </a:p>
        </p:txBody>
      </p:sp>
      <p:pic>
        <p:nvPicPr>
          <p:cNvPr id="10" name="Picture 2" descr="Seal of Massachusetts - Wikipedia">
            <a:extLst>
              <a:ext uri="{FF2B5EF4-FFF2-40B4-BE49-F238E27FC236}">
                <a16:creationId xmlns:a16="http://schemas.microsoft.com/office/drawing/2014/main" id="{B3646416-D0F7-E561-419D-8221F1B06CF4}"/>
              </a:ext>
            </a:extLst>
          </p:cNvPr>
          <p:cNvPicPr>
            <a:picLocks noChangeAspect="1"/>
          </p:cNvPicPr>
          <p:nvPr/>
        </p:nvPicPr>
        <p:blipFill>
          <a:blip r:embed="rId5"/>
          <a:srcRect/>
          <a:stretch>
            <a:fillRect/>
          </a:stretch>
        </p:blipFill>
        <p:spPr>
          <a:xfrm>
            <a:off x="591927" y="895737"/>
            <a:ext cx="1353129" cy="1352772"/>
          </a:xfrm>
          <a:prstGeom prst="rect">
            <a:avLst/>
          </a:prstGeom>
          <a:noFill/>
          <a:ln cap="flat">
            <a:noFill/>
          </a:ln>
        </p:spPr>
      </p:pic>
      <p:cxnSp>
        <p:nvCxnSpPr>
          <p:cNvPr id="11" name="Straight Connector 11">
            <a:extLst>
              <a:ext uri="{FF2B5EF4-FFF2-40B4-BE49-F238E27FC236}">
                <a16:creationId xmlns:a16="http://schemas.microsoft.com/office/drawing/2014/main" id="{1D8A52F9-89BD-42D2-ECBE-9270AE29A37B}"/>
              </a:ext>
            </a:extLst>
          </p:cNvPr>
          <p:cNvCxnSpPr/>
          <p:nvPr/>
        </p:nvCxnSpPr>
        <p:spPr>
          <a:xfrm>
            <a:off x="2211357" y="914235"/>
            <a:ext cx="0" cy="1334274"/>
          </a:xfrm>
          <a:prstGeom prst="straightConnector1">
            <a:avLst/>
          </a:prstGeom>
          <a:noFill/>
          <a:ln w="57150" cap="flat">
            <a:solidFill>
              <a:srgbClr val="14558F"/>
            </a:solidFill>
            <a:prstDash val="solid"/>
            <a:miter/>
          </a:ln>
        </p:spPr>
      </p:cxnSp>
      <p:sp>
        <p:nvSpPr>
          <p:cNvPr id="12" name="TextBox 12">
            <a:extLst>
              <a:ext uri="{FF2B5EF4-FFF2-40B4-BE49-F238E27FC236}">
                <a16:creationId xmlns:a16="http://schemas.microsoft.com/office/drawing/2014/main" id="{944739E5-62DB-3D3F-2521-E7D20F5E1B5C}"/>
              </a:ext>
            </a:extLst>
          </p:cNvPr>
          <p:cNvSpPr txBox="1"/>
          <p:nvPr/>
        </p:nvSpPr>
        <p:spPr>
          <a:xfrm>
            <a:off x="2464024" y="1100361"/>
            <a:ext cx="3778904" cy="326824"/>
          </a:xfrm>
          <a:prstGeom prst="rect">
            <a:avLst/>
          </a:prstGeom>
          <a:noFill/>
          <a:ln cap="flat">
            <a:noFill/>
          </a:ln>
        </p:spPr>
        <p:txBody>
          <a:bodyPr vert="horz" wrap="none" lIns="0" tIns="0" rIns="0" bIns="0" anchor="t" anchorCtr="0" compatLnSpc="1">
            <a:noAutofit/>
          </a:bodyPr>
          <a:lstStyle/>
          <a:p>
            <a:pPr marL="0" marR="0" lvl="0"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000" b="1" i="0" u="none" strike="noStrike" kern="1200" cap="none" spc="0" baseline="0">
                <a:solidFill>
                  <a:srgbClr val="14558F"/>
                </a:solidFill>
                <a:uFillTx/>
                <a:latin typeface="Arial"/>
              </a:rPr>
              <a:t>Commonwealth of Massachusetts</a:t>
            </a:r>
          </a:p>
        </p:txBody>
      </p:sp>
      <p:sp>
        <p:nvSpPr>
          <p:cNvPr id="13" name="TextBox 13">
            <a:extLst>
              <a:ext uri="{FF2B5EF4-FFF2-40B4-BE49-F238E27FC236}">
                <a16:creationId xmlns:a16="http://schemas.microsoft.com/office/drawing/2014/main" id="{4EB4C78B-3226-5414-1B87-08A10B086124}"/>
              </a:ext>
            </a:extLst>
          </p:cNvPr>
          <p:cNvSpPr txBox="1"/>
          <p:nvPr/>
        </p:nvSpPr>
        <p:spPr>
          <a:xfrm>
            <a:off x="2477649" y="1503685"/>
            <a:ext cx="4161452" cy="744833"/>
          </a:xfrm>
          <a:prstGeom prst="rect">
            <a:avLst/>
          </a:prstGeom>
          <a:noFill/>
          <a:ln cap="flat">
            <a:noFill/>
          </a:ln>
        </p:spPr>
        <p:txBody>
          <a:bodyPr vert="horz" wrap="non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14558F"/>
                </a:solidFill>
                <a:uFillTx/>
                <a:latin typeface="Arial"/>
              </a:rPr>
              <a:t>Executive Office for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14558F"/>
                </a:solidFill>
                <a:uFillTx/>
                <a:latin typeface="Arial"/>
              </a:rPr>
              <a:t>Administration and Finance</a:t>
            </a:r>
          </a:p>
        </p:txBody>
      </p:sp>
    </p:spTree>
    <p:extLst>
      <p:ext uri="{BB962C8B-B14F-4D97-AF65-F5344CB8AC3E}">
        <p14:creationId xmlns:p14="http://schemas.microsoft.com/office/powerpoint/2010/main" val="34052180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ection Title">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263CD57-955A-DDFD-9EF8-2629E241625A}"/>
              </a:ext>
            </a:extLst>
          </p:cNvPr>
          <p:cNvSpPr/>
          <p:nvPr/>
        </p:nvSpPr>
        <p:spPr>
          <a:xfrm>
            <a:off x="0" y="0"/>
            <a:ext cx="1219140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Arial"/>
            </a:endParaRPr>
          </a:p>
        </p:txBody>
      </p:sp>
      <p:graphicFrame>
        <p:nvGraphicFramePr>
          <p:cNvPr id="3" name="Object 6" hidden="1">
            <a:extLst>
              <a:ext uri="{FF2B5EF4-FFF2-40B4-BE49-F238E27FC236}">
                <a16:creationId xmlns:a16="http://schemas.microsoft.com/office/drawing/2014/main" id="{22189C57-8647-14F5-F211-4401BE26046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3" name="Object 6" hidden="1">
                        <a:extLst>
                          <a:ext uri="{FF2B5EF4-FFF2-40B4-BE49-F238E27FC236}">
                            <a16:creationId xmlns:a16="http://schemas.microsoft.com/office/drawing/2014/main" id="{22189C57-8647-14F5-F211-4401BE260460}"/>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CE9B2D43-8709-92BA-5FE7-58A47B1A4A11}"/>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4400" b="1" i="0" u="none" strike="noStrike" kern="1200" cap="none" spc="0" baseline="0">
              <a:solidFill>
                <a:srgbClr val="FFFFFF"/>
              </a:solidFill>
              <a:uFillTx/>
              <a:latin typeface="Arial" pitchFamily="34"/>
            </a:endParaRPr>
          </a:p>
        </p:txBody>
      </p:sp>
      <p:sp>
        <p:nvSpPr>
          <p:cNvPr id="5" name="Subtitle">
            <a:extLst>
              <a:ext uri="{FF2B5EF4-FFF2-40B4-BE49-F238E27FC236}">
                <a16:creationId xmlns:a16="http://schemas.microsoft.com/office/drawing/2014/main" id="{EFF26A2D-DCA2-3C8D-F57C-0A632F4EC493}"/>
              </a:ext>
            </a:extLst>
          </p:cNvPr>
          <p:cNvSpPr txBox="1">
            <a:spLocks noGrp="1"/>
          </p:cNvSpPr>
          <p:nvPr>
            <p:ph type="subTitle" idx="4294967295"/>
          </p:nvPr>
        </p:nvSpPr>
        <p:spPr>
          <a:xfrm>
            <a:off x="2893929" y="3454054"/>
            <a:ext cx="8181511" cy="307777"/>
          </a:xfrm>
        </p:spPr>
        <p:txBody>
          <a:bodyPr anchorCtr="1"/>
          <a:lstStyle>
            <a:lvl1pPr algn="ctr">
              <a:buNone/>
              <a:defRPr sz="2000">
                <a:solidFill>
                  <a:srgbClr val="14558F"/>
                </a:solidFill>
              </a:defRPr>
            </a:lvl1pPr>
          </a:lstStyle>
          <a:p>
            <a:pPr lvl="0"/>
            <a:r>
              <a:rPr lang="en-US"/>
              <a:t>Click to edit Master subtitle style</a:t>
            </a:r>
          </a:p>
        </p:txBody>
      </p:sp>
      <p:sp>
        <p:nvSpPr>
          <p:cNvPr id="6" name="Title">
            <a:extLst>
              <a:ext uri="{FF2B5EF4-FFF2-40B4-BE49-F238E27FC236}">
                <a16:creationId xmlns:a16="http://schemas.microsoft.com/office/drawing/2014/main" id="{359E03D2-C48A-E9F7-4A86-3E523D8F9D4C}"/>
              </a:ext>
            </a:extLst>
          </p:cNvPr>
          <p:cNvSpPr txBox="1">
            <a:spLocks noGrp="1"/>
          </p:cNvSpPr>
          <p:nvPr>
            <p:ph type="title"/>
          </p:nvPr>
        </p:nvSpPr>
        <p:spPr>
          <a:xfrm>
            <a:off x="2893929" y="2655902"/>
            <a:ext cx="8181511" cy="677104"/>
          </a:xfrm>
        </p:spPr>
        <p:txBody>
          <a:bodyPr anchorCtr="1">
            <a:spAutoFit/>
          </a:bodyPr>
          <a:lstStyle>
            <a:lvl1pPr algn="ctr">
              <a:defRPr sz="4400">
                <a:solidFill>
                  <a:srgbClr val="14558F"/>
                </a:solidFill>
              </a:defRPr>
            </a:lvl1pPr>
          </a:lstStyle>
          <a:p>
            <a:pPr lvl="0"/>
            <a:r>
              <a:rPr lang="en-US"/>
              <a:t>Click to edit Master title style</a:t>
            </a:r>
          </a:p>
        </p:txBody>
      </p:sp>
      <p:pic>
        <p:nvPicPr>
          <p:cNvPr id="7" name="Picture 2" descr="Seal of Massachusetts - Wikipedia">
            <a:extLst>
              <a:ext uri="{FF2B5EF4-FFF2-40B4-BE49-F238E27FC236}">
                <a16:creationId xmlns:a16="http://schemas.microsoft.com/office/drawing/2014/main" id="{C89E7085-3C81-780B-EC70-991191C0C0F5}"/>
              </a:ext>
            </a:extLst>
          </p:cNvPr>
          <p:cNvPicPr>
            <a:picLocks noChangeAspect="1"/>
          </p:cNvPicPr>
          <p:nvPr/>
        </p:nvPicPr>
        <p:blipFill>
          <a:blip r:embed="rId4"/>
          <a:srcRect/>
          <a:stretch>
            <a:fillRect/>
          </a:stretch>
        </p:blipFill>
        <p:spPr>
          <a:xfrm>
            <a:off x="498622" y="2305357"/>
            <a:ext cx="1778041" cy="1777584"/>
          </a:xfrm>
          <a:prstGeom prst="rect">
            <a:avLst/>
          </a:prstGeom>
          <a:noFill/>
          <a:ln cap="flat">
            <a:noFill/>
          </a:ln>
        </p:spPr>
      </p:pic>
      <p:sp>
        <p:nvSpPr>
          <p:cNvPr id="8" name="Slide Number">
            <a:extLst>
              <a:ext uri="{FF2B5EF4-FFF2-40B4-BE49-F238E27FC236}">
                <a16:creationId xmlns:a16="http://schemas.microsoft.com/office/drawing/2014/main" id="{A029FE90-3086-75AC-2168-305D39DB483A}"/>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F5C6FB-E565-4E55-BEE8-E13AEEC66B5F}" type="slidenum">
              <a:t>‹#›</a:t>
            </a:fld>
            <a:endParaRPr lang="en-US" sz="900" b="0" i="0" u="none" strike="noStrike" kern="1200" cap="none" spc="0" baseline="0">
              <a:solidFill>
                <a:srgbClr val="000000"/>
              </a:solidFill>
              <a:uFillTx/>
              <a:latin typeface="Arial"/>
              <a:cs typeface="Arial" pitchFamily="34"/>
            </a:endParaRPr>
          </a:p>
        </p:txBody>
      </p:sp>
      <p:sp>
        <p:nvSpPr>
          <p:cNvPr id="9" name="Rectangle 4">
            <a:extLst>
              <a:ext uri="{FF2B5EF4-FFF2-40B4-BE49-F238E27FC236}">
                <a16:creationId xmlns:a16="http://schemas.microsoft.com/office/drawing/2014/main" id="{2F511744-880C-81DE-1B18-3D0837C29108}"/>
              </a:ext>
            </a:extLst>
          </p:cNvPr>
          <p:cNvSpPr/>
          <p:nvPr/>
        </p:nvSpPr>
        <p:spPr>
          <a:xfrm>
            <a:off x="594" y="6684968"/>
            <a:ext cx="7234824" cy="2154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rial"/>
              </a:rPr>
              <a:t>DRAFT: FOR POLICY DEVELOPMENT PURPOSES</a:t>
            </a:r>
          </a:p>
        </p:txBody>
      </p:sp>
      <p:sp>
        <p:nvSpPr>
          <p:cNvPr id="10" name="Rectangle 5">
            <a:extLst>
              <a:ext uri="{FF2B5EF4-FFF2-40B4-BE49-F238E27FC236}">
                <a16:creationId xmlns:a16="http://schemas.microsoft.com/office/drawing/2014/main" id="{2CD90315-B0A4-B322-FF81-190AEE05E741}"/>
              </a:ext>
            </a:extLst>
          </p:cNvPr>
          <p:cNvSpPr/>
          <p:nvPr/>
        </p:nvSpPr>
        <p:spPr>
          <a:xfrm>
            <a:off x="2501204" y="6628979"/>
            <a:ext cx="7234824" cy="2462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rPr>
              <a:t>CONFIDENTIAL DRAFT: FOR POLICY DEVELOPMENT PURPOSES</a:t>
            </a:r>
          </a:p>
        </p:txBody>
      </p:sp>
      <p:cxnSp>
        <p:nvCxnSpPr>
          <p:cNvPr id="11" name="Straight Connector 8">
            <a:extLst>
              <a:ext uri="{FF2B5EF4-FFF2-40B4-BE49-F238E27FC236}">
                <a16:creationId xmlns:a16="http://schemas.microsoft.com/office/drawing/2014/main" id="{34697C03-EF9A-4FD8-3FA9-165376B1A176}"/>
              </a:ext>
            </a:extLst>
          </p:cNvPr>
          <p:cNvCxnSpPr/>
          <p:nvPr/>
        </p:nvCxnSpPr>
        <p:spPr>
          <a:xfrm>
            <a:off x="2621895" y="2305357"/>
            <a:ext cx="0" cy="1777585"/>
          </a:xfrm>
          <a:prstGeom prst="straightConnector1">
            <a:avLst/>
          </a:prstGeom>
          <a:noFill/>
          <a:ln w="57150" cap="flat">
            <a:solidFill>
              <a:srgbClr val="14558F"/>
            </a:solidFill>
            <a:prstDash val="solid"/>
            <a:miter/>
          </a:ln>
        </p:spPr>
      </p:cxnSp>
    </p:spTree>
    <p:extLst>
      <p:ext uri="{BB962C8B-B14F-4D97-AF65-F5344CB8AC3E}">
        <p14:creationId xmlns:p14="http://schemas.microsoft.com/office/powerpoint/2010/main" val="17365454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15464563-9E5F-E9E9-DB74-29ACFFE2C59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2" name="Object 6" hidden="1">
                        <a:extLst>
                          <a:ext uri="{FF2B5EF4-FFF2-40B4-BE49-F238E27FC236}">
                            <a16:creationId xmlns:a16="http://schemas.microsoft.com/office/drawing/2014/main" id="{15464563-9E5F-E9E9-DB74-29ACFFE2C59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C37A1A4B-11DF-CE6E-DD3F-AAFF87846042}"/>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34BEF779-A481-84A7-9A59-FCB10D35DB36}"/>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F18E266E-51A3-8EFA-B4B6-693398703F86}"/>
              </a:ext>
            </a:extLst>
          </p:cNvPr>
          <p:cNvSpPr txBox="1">
            <a:spLocks noGrp="1"/>
          </p:cNvSpPr>
          <p:nvPr>
            <p:ph type="title"/>
          </p:nvPr>
        </p:nvSpPr>
        <p:spPr/>
        <p:txBody>
          <a:bodyPr/>
          <a:lstStyle>
            <a:lvl1pPr>
              <a:defRPr/>
            </a:lvl1pPr>
          </a:lstStyle>
          <a:p>
            <a:pPr lvl="0"/>
            <a:r>
              <a:rPr lang="en-US"/>
              <a:t>Click to edit Master title style</a:t>
            </a:r>
          </a:p>
        </p:txBody>
      </p:sp>
      <p:sp>
        <p:nvSpPr>
          <p:cNvPr id="6" name="Text Placeholder 12">
            <a:extLst>
              <a:ext uri="{FF2B5EF4-FFF2-40B4-BE49-F238E27FC236}">
                <a16:creationId xmlns:a16="http://schemas.microsoft.com/office/drawing/2014/main" id="{55283C62-669C-1148-625C-489A3DE274A3}"/>
              </a:ext>
            </a:extLst>
          </p:cNvPr>
          <p:cNvSpPr txBox="1">
            <a:spLocks noGrp="1"/>
          </p:cNvSpPr>
          <p:nvPr>
            <p:ph type="body" idx="4294967295"/>
          </p:nvPr>
        </p:nvSpPr>
        <p:spPr>
          <a:xfrm>
            <a:off x="554034" y="1101339"/>
            <a:ext cx="11082528" cy="276999"/>
          </a:xfrm>
        </p:spPr>
        <p:txBody>
          <a:bodyPr/>
          <a:lstStyle>
            <a:lvl1pPr marL="0" indent="0">
              <a:buNone/>
              <a:defRPr b="1" i="1">
                <a:solidFill>
                  <a:srgbClr val="14558F"/>
                </a:solidFill>
              </a:defRPr>
            </a:lvl1pPr>
          </a:lstStyle>
          <a:p>
            <a:pPr lvl="0"/>
            <a:r>
              <a:rPr lang="en-US"/>
              <a:t>Click to edit subtitle</a:t>
            </a:r>
          </a:p>
        </p:txBody>
      </p:sp>
      <p:sp>
        <p:nvSpPr>
          <p:cNvPr id="7" name="Slide Number">
            <a:extLst>
              <a:ext uri="{FF2B5EF4-FFF2-40B4-BE49-F238E27FC236}">
                <a16:creationId xmlns:a16="http://schemas.microsoft.com/office/drawing/2014/main" id="{12899393-791E-5BBE-8480-E9D14C0055FC}"/>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A9D287-C8D2-4633-8C67-8C9E0CC358F1}"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8944051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6E93EB54-E79B-DBE5-9FB8-D087CE08123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2" name="Object 6" hidden="1">
                        <a:extLst>
                          <a:ext uri="{FF2B5EF4-FFF2-40B4-BE49-F238E27FC236}">
                            <a16:creationId xmlns:a16="http://schemas.microsoft.com/office/drawing/2014/main" id="{6E93EB54-E79B-DBE5-9FB8-D087CE08123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55C8F2C2-F509-F663-F853-A15E4AA75723}"/>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D9BFC498-2AB5-38EB-C59A-8F2A857C0E75}"/>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C1361E06-063D-A27A-FEB9-D78B071C4AE9}"/>
              </a:ext>
            </a:extLst>
          </p:cNvPr>
          <p:cNvSpPr txBox="1">
            <a:spLocks noGrp="1"/>
          </p:cNvSpPr>
          <p:nvPr>
            <p:ph type="title"/>
          </p:nvPr>
        </p:nvSpPr>
        <p:spPr/>
        <p:txBody>
          <a:bodyPr/>
          <a:lstStyle>
            <a:lvl1pPr>
              <a:defRPr/>
            </a:lvl1pPr>
          </a:lstStyle>
          <a:p>
            <a:pPr lvl="0"/>
            <a:r>
              <a:rPr lang="en-US"/>
              <a:t>Click to edit Master title style</a:t>
            </a:r>
          </a:p>
        </p:txBody>
      </p:sp>
      <p:sp>
        <p:nvSpPr>
          <p:cNvPr id="6" name="Slide Number">
            <a:extLst>
              <a:ext uri="{FF2B5EF4-FFF2-40B4-BE49-F238E27FC236}">
                <a16:creationId xmlns:a16="http://schemas.microsoft.com/office/drawing/2014/main" id="{9963027E-A04E-8B44-E2C8-899B9A3FA4FC}"/>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D4FE0E-2EC9-43F4-89D9-9E70EB7786D9}"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2918738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EE7B14B-612B-BD2B-EF30-FC0F84F6299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2" name="Object 6" hidden="1">
                        <a:extLst>
                          <a:ext uri="{FF2B5EF4-FFF2-40B4-BE49-F238E27FC236}">
                            <a16:creationId xmlns:a16="http://schemas.microsoft.com/office/drawing/2014/main" id="{BEE7B14B-612B-BD2B-EF30-FC0F84F6299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61C539F8-257C-83A9-424D-0C2D68EFCB41}"/>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B3929EF9-81D6-E745-A47B-FB9053D3736E}"/>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52CBD71B-EE9B-A99C-E76E-B706D012806B}"/>
              </a:ext>
            </a:extLst>
          </p:cNvPr>
          <p:cNvSpPr txBox="1">
            <a:spLocks noGrp="1"/>
          </p:cNvSpPr>
          <p:nvPr>
            <p:ph type="title"/>
          </p:nvPr>
        </p:nvSpPr>
        <p:spPr/>
        <p:txBody>
          <a:bodyPr/>
          <a:lstStyle>
            <a:lvl1pPr>
              <a:defRPr/>
            </a:lvl1pPr>
          </a:lstStyle>
          <a:p>
            <a:pPr lvl="0"/>
            <a:r>
              <a:rPr lang="en-US"/>
              <a:t>Click to edit Master title style</a:t>
            </a:r>
          </a:p>
        </p:txBody>
      </p:sp>
      <p:sp>
        <p:nvSpPr>
          <p:cNvPr id="6" name="Content Placeholder 9">
            <a:extLst>
              <a:ext uri="{FF2B5EF4-FFF2-40B4-BE49-F238E27FC236}">
                <a16:creationId xmlns:a16="http://schemas.microsoft.com/office/drawing/2014/main" id="{515C2488-C9A1-8203-F157-09EDF80B313F}"/>
              </a:ext>
            </a:extLst>
          </p:cNvPr>
          <p:cNvSpPr txBox="1">
            <a:spLocks noGrp="1"/>
          </p:cNvSpPr>
          <p:nvPr>
            <p:ph idx="4294967295"/>
          </p:nvPr>
        </p:nvSpPr>
        <p:spPr>
          <a:xfrm>
            <a:off x="554034" y="1514475"/>
            <a:ext cx="11082528" cy="48577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AF88E8BB-372E-93FF-E80D-8988FF09B13F}"/>
              </a:ext>
            </a:extLst>
          </p:cNvPr>
          <p:cNvSpPr txBox="1">
            <a:spLocks noGrp="1"/>
          </p:cNvSpPr>
          <p:nvPr>
            <p:ph type="body" idx="4294967295"/>
          </p:nvPr>
        </p:nvSpPr>
        <p:spPr>
          <a:xfrm>
            <a:off x="554034" y="1101339"/>
            <a:ext cx="11082528" cy="276999"/>
          </a:xfrm>
        </p:spPr>
        <p:txBody>
          <a:bodyPr/>
          <a:lstStyle>
            <a:lvl1pPr marL="0" indent="0">
              <a:buNone/>
              <a:defRPr b="1" i="1">
                <a:solidFill>
                  <a:srgbClr val="14558F"/>
                </a:solidFill>
              </a:defRPr>
            </a:lvl1pPr>
          </a:lstStyle>
          <a:p>
            <a:pPr lvl="0"/>
            <a:r>
              <a:rPr lang="en-US"/>
              <a:t>Click to edit subtitle</a:t>
            </a:r>
          </a:p>
        </p:txBody>
      </p:sp>
      <p:sp>
        <p:nvSpPr>
          <p:cNvPr id="8" name="Slide Number">
            <a:extLst>
              <a:ext uri="{FF2B5EF4-FFF2-40B4-BE49-F238E27FC236}">
                <a16:creationId xmlns:a16="http://schemas.microsoft.com/office/drawing/2014/main" id="{192DBFB5-6855-BD17-B0A7-9C37F502C4F8}"/>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09A737-745C-470F-9CB7-5DB2909A53BE}"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97544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Use for full screen imag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DBBD053-9637-5ED2-B7D5-DF2403030839}"/>
              </a:ext>
            </a:extLst>
          </p:cNvPr>
          <p:cNvSpPr txBox="1">
            <a:spLocks noGrp="1"/>
          </p:cNvSpPr>
          <p:nvPr>
            <p:ph type="sldNum" sz="quarter" idx="8"/>
          </p:nvPr>
        </p:nvSpPr>
        <p:spPr>
          <a:xfrm>
            <a:off x="11480804" y="6472022"/>
            <a:ext cx="609603" cy="133776"/>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1">
              <a:lnSpc>
                <a:spcPct val="100000"/>
              </a:lnSpc>
              <a:spcBef>
                <a:spcPts val="0"/>
              </a:spcBef>
              <a:spcAft>
                <a:spcPts val="0"/>
              </a:spcAft>
              <a:buNone/>
              <a:tabLst/>
              <a:defRPr lang="en-US" sz="1800" b="0" i="0" u="none" strike="noStrike" kern="1200" cap="none" spc="0" baseline="0">
                <a:solidFill>
                  <a:srgbClr val="141414"/>
                </a:solidFill>
                <a:uFillTx/>
                <a:latin typeface="Gotham Book"/>
              </a:defRPr>
            </a:lvl1pPr>
          </a:lstStyle>
          <a:p>
            <a:pPr lvl="0"/>
            <a:fld id="{37C4C80A-51E2-4EDE-8102-8CCB208AB366}" type="slidenum">
              <a:t>‹#›</a:t>
            </a:fld>
            <a:endParaRPr lang="en-US"/>
          </a:p>
        </p:txBody>
      </p:sp>
    </p:spTree>
    <p:extLst>
      <p:ext uri="{BB962C8B-B14F-4D97-AF65-F5344CB8AC3E}">
        <p14:creationId xmlns:p14="http://schemas.microsoft.com/office/powerpoint/2010/main" val="210401661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Subtitle, and Two Content">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36104FF0-0301-A40C-161F-70149A99794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2" name="Object 6" hidden="1">
                        <a:extLst>
                          <a:ext uri="{FF2B5EF4-FFF2-40B4-BE49-F238E27FC236}">
                            <a16:creationId xmlns:a16="http://schemas.microsoft.com/office/drawing/2014/main" id="{36104FF0-0301-A40C-161F-70149A99794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3E0BF369-882F-9065-3E7D-E1340B045245}"/>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5. Source" hidden="1">
            <a:extLst>
              <a:ext uri="{FF2B5EF4-FFF2-40B4-BE49-F238E27FC236}">
                <a16:creationId xmlns:a16="http://schemas.microsoft.com/office/drawing/2014/main" id="{80C3EC6E-8F0F-C81F-5B71-F4F247F592E0}"/>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5" name="Title 1">
            <a:extLst>
              <a:ext uri="{FF2B5EF4-FFF2-40B4-BE49-F238E27FC236}">
                <a16:creationId xmlns:a16="http://schemas.microsoft.com/office/drawing/2014/main" id="{458B36ED-4CFD-1AAC-58CE-2EF7D853C309}"/>
              </a:ext>
            </a:extLst>
          </p:cNvPr>
          <p:cNvSpPr txBox="1">
            <a:spLocks noGrp="1"/>
          </p:cNvSpPr>
          <p:nvPr>
            <p:ph type="title"/>
          </p:nvPr>
        </p:nvSpPr>
        <p:spPr/>
        <p:txBody>
          <a:bodyPr/>
          <a:lstStyle>
            <a:lvl1pPr>
              <a:defRPr/>
            </a:lvl1pPr>
          </a:lstStyle>
          <a:p>
            <a:pPr lvl="0"/>
            <a:r>
              <a:rPr lang="en-US"/>
              <a:t>Click to edit Master title style</a:t>
            </a:r>
          </a:p>
        </p:txBody>
      </p:sp>
      <p:sp>
        <p:nvSpPr>
          <p:cNvPr id="6" name="Content Placeholder 9">
            <a:extLst>
              <a:ext uri="{FF2B5EF4-FFF2-40B4-BE49-F238E27FC236}">
                <a16:creationId xmlns:a16="http://schemas.microsoft.com/office/drawing/2014/main" id="{BB7CB395-5A6D-979D-1FD4-EE0C2EE3834D}"/>
              </a:ext>
            </a:extLst>
          </p:cNvPr>
          <p:cNvSpPr txBox="1">
            <a:spLocks noGrp="1"/>
          </p:cNvSpPr>
          <p:nvPr>
            <p:ph idx="4294967295"/>
          </p:nvPr>
        </p:nvSpPr>
        <p:spPr>
          <a:xfrm>
            <a:off x="554739" y="1514475"/>
            <a:ext cx="5438778" cy="48577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9">
            <a:extLst>
              <a:ext uri="{FF2B5EF4-FFF2-40B4-BE49-F238E27FC236}">
                <a16:creationId xmlns:a16="http://schemas.microsoft.com/office/drawing/2014/main" id="{07FCF066-3FFC-B37D-317D-A8AAFABD797D}"/>
              </a:ext>
            </a:extLst>
          </p:cNvPr>
          <p:cNvSpPr txBox="1">
            <a:spLocks noGrp="1"/>
          </p:cNvSpPr>
          <p:nvPr>
            <p:ph idx="4294967295"/>
          </p:nvPr>
        </p:nvSpPr>
        <p:spPr>
          <a:xfrm>
            <a:off x="6198489" y="1514475"/>
            <a:ext cx="5438778" cy="485774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F1E1AE12-58EC-6FE8-77F0-40D47483D5A1}"/>
              </a:ext>
            </a:extLst>
          </p:cNvPr>
          <p:cNvSpPr txBox="1">
            <a:spLocks noGrp="1"/>
          </p:cNvSpPr>
          <p:nvPr>
            <p:ph type="body" idx="4294967295"/>
          </p:nvPr>
        </p:nvSpPr>
        <p:spPr>
          <a:xfrm>
            <a:off x="554034" y="1101339"/>
            <a:ext cx="11082528" cy="276999"/>
          </a:xfrm>
        </p:spPr>
        <p:txBody>
          <a:bodyPr/>
          <a:lstStyle>
            <a:lvl1pPr marL="0" indent="0">
              <a:buNone/>
              <a:defRPr b="1" i="1">
                <a:solidFill>
                  <a:srgbClr val="14558F"/>
                </a:solidFill>
              </a:defRPr>
            </a:lvl1pPr>
          </a:lstStyle>
          <a:p>
            <a:pPr lvl="0"/>
            <a:r>
              <a:rPr lang="en-US"/>
              <a:t>Click to edit subtitle</a:t>
            </a:r>
          </a:p>
        </p:txBody>
      </p:sp>
      <p:sp>
        <p:nvSpPr>
          <p:cNvPr id="9" name="Slide Number">
            <a:extLst>
              <a:ext uri="{FF2B5EF4-FFF2-40B4-BE49-F238E27FC236}">
                <a16:creationId xmlns:a16="http://schemas.microsoft.com/office/drawing/2014/main" id="{131EE012-9830-1AC2-3E9D-0FFFA6051E0A}"/>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8E952F-C6F7-4CAA-AC91-8F4DE5D78424}"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0462575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578742-4E36-4BDF-E9C2-7C2A8F559EC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2" name="Object 1" hidden="1">
                        <a:extLst>
                          <a:ext uri="{FF2B5EF4-FFF2-40B4-BE49-F238E27FC236}">
                            <a16:creationId xmlns:a16="http://schemas.microsoft.com/office/drawing/2014/main" id="{61578742-4E36-4BDF-E9C2-7C2A8F559EC1}"/>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5. Source" hidden="1">
            <a:extLst>
              <a:ext uri="{FF2B5EF4-FFF2-40B4-BE49-F238E27FC236}">
                <a16:creationId xmlns:a16="http://schemas.microsoft.com/office/drawing/2014/main" id="{88AE2697-4A92-56AF-DAFB-6C3FF6DF81F2}"/>
              </a:ext>
            </a:extLst>
          </p:cNvPr>
          <p:cNvSpPr txBox="1"/>
          <p:nvPr/>
        </p:nvSpPr>
        <p:spPr>
          <a:xfrm>
            <a:off x="554739" y="6501667"/>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pic>
        <p:nvPicPr>
          <p:cNvPr id="4" name="Picture 2" descr="Seal of Massachusetts - Wikipedia">
            <a:extLst>
              <a:ext uri="{FF2B5EF4-FFF2-40B4-BE49-F238E27FC236}">
                <a16:creationId xmlns:a16="http://schemas.microsoft.com/office/drawing/2014/main" id="{A71A5BDE-58DB-4AAA-7C5E-755833425F7F}"/>
              </a:ext>
            </a:extLst>
          </p:cNvPr>
          <p:cNvPicPr>
            <a:picLocks noChangeAspect="1"/>
          </p:cNvPicPr>
          <p:nvPr/>
        </p:nvPicPr>
        <p:blipFill>
          <a:blip r:embed="rId4"/>
          <a:srcRect/>
          <a:stretch>
            <a:fillRect/>
          </a:stretch>
        </p:blipFill>
        <p:spPr>
          <a:xfrm>
            <a:off x="11271379" y="65315"/>
            <a:ext cx="845975" cy="845755"/>
          </a:xfrm>
          <a:prstGeom prst="rect">
            <a:avLst/>
          </a:prstGeom>
          <a:noFill/>
          <a:ln cap="flat">
            <a:noFill/>
          </a:ln>
        </p:spPr>
      </p:pic>
      <p:sp>
        <p:nvSpPr>
          <p:cNvPr id="5" name="Rectangle 10">
            <a:extLst>
              <a:ext uri="{FF2B5EF4-FFF2-40B4-BE49-F238E27FC236}">
                <a16:creationId xmlns:a16="http://schemas.microsoft.com/office/drawing/2014/main" id="{A051D2CD-89E1-1431-C0A1-36317BEAF03C}"/>
              </a:ext>
            </a:extLst>
          </p:cNvPr>
          <p:cNvSpPr/>
          <p:nvPr/>
        </p:nvSpPr>
        <p:spPr>
          <a:xfrm>
            <a:off x="2501204" y="6619652"/>
            <a:ext cx="7234824" cy="24622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rPr>
              <a:t>CONFIDENTIAL DRAFT: FOR POLICY DEVELOPMENT PURPOSES</a:t>
            </a:r>
          </a:p>
        </p:txBody>
      </p:sp>
      <p:sp>
        <p:nvSpPr>
          <p:cNvPr id="6" name="Slide Number">
            <a:extLst>
              <a:ext uri="{FF2B5EF4-FFF2-40B4-BE49-F238E27FC236}">
                <a16:creationId xmlns:a16="http://schemas.microsoft.com/office/drawing/2014/main" id="{A73117AE-F54E-E6C4-3464-2C20225D0A1E}"/>
              </a:ext>
            </a:extLst>
          </p:cNvPr>
          <p:cNvSpPr/>
          <p:nvPr/>
        </p:nvSpPr>
        <p:spPr>
          <a:xfrm>
            <a:off x="11716609" y="661359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04C0FB-EAB0-42AE-BB69-AA14E1DD92A2}" type="slidenum">
              <a:t>‹#›</a:t>
            </a:fld>
            <a:endParaRPr lang="en-US" sz="9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58130296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E941B8AE-6014-A118-6FC9-D4B82D67A44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313" imgH="8238" progId="">
                  <p:embed/>
                </p:oleObj>
              </mc:Choice>
              <mc:Fallback>
                <p:oleObj r:id="rId2" imgW="8313" imgH="8238" progId="">
                  <p:embed/>
                  <p:pic>
                    <p:nvPicPr>
                      <p:cNvPr id="2" name="Object 6" hidden="1">
                        <a:extLst>
                          <a:ext uri="{FF2B5EF4-FFF2-40B4-BE49-F238E27FC236}">
                            <a16:creationId xmlns:a16="http://schemas.microsoft.com/office/drawing/2014/main" id="{E941B8AE-6014-A118-6FC9-D4B82D67A44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C22B838B-E659-F323-D943-B1521ACFCC60}"/>
              </a:ext>
            </a:extLst>
          </p:cNvPr>
          <p:cNvSpPr/>
          <p:nvPr/>
        </p:nvSpPr>
        <p:spPr>
          <a:xfrm>
            <a:off x="0" y="0"/>
            <a:ext cx="158748" cy="158748"/>
          </a:xfrm>
          <a:prstGeom prst="rect">
            <a:avLst/>
          </a:prstGeom>
          <a:solidFill>
            <a:srgbClr val="14558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500" b="1" i="0" u="none" strike="noStrike" kern="1200" cap="none" spc="0" baseline="0">
              <a:solidFill>
                <a:srgbClr val="FFFFFF"/>
              </a:solidFill>
              <a:uFillTx/>
              <a:latin typeface="Arial" pitchFamily="34"/>
            </a:endParaRPr>
          </a:p>
        </p:txBody>
      </p:sp>
      <p:sp>
        <p:nvSpPr>
          <p:cNvPr id="4" name="3. Subtitle">
            <a:extLst>
              <a:ext uri="{FF2B5EF4-FFF2-40B4-BE49-F238E27FC236}">
                <a16:creationId xmlns:a16="http://schemas.microsoft.com/office/drawing/2014/main" id="{075F37F3-B139-9DFA-9BD9-B60B96D8D97B}"/>
              </a:ext>
            </a:extLst>
          </p:cNvPr>
          <p:cNvSpPr txBox="1">
            <a:spLocks noGrp="1"/>
          </p:cNvSpPr>
          <p:nvPr>
            <p:ph type="subTitle" idx="4294967295"/>
          </p:nvPr>
        </p:nvSpPr>
        <p:spPr>
          <a:xfrm>
            <a:off x="554739" y="1073770"/>
            <a:ext cx="11082528" cy="276999"/>
          </a:xfrm>
        </p:spPr>
        <p:txBody>
          <a:bodyPr/>
          <a:lstStyle>
            <a:lvl1pPr>
              <a:buNone/>
              <a:defRPr/>
            </a:lvl1pPr>
          </a:lstStyle>
          <a:p>
            <a:pPr lvl="0"/>
            <a:r>
              <a:rPr lang="en-US"/>
              <a:t>Click to edit Master subtitle style</a:t>
            </a:r>
          </a:p>
        </p:txBody>
      </p:sp>
      <p:sp>
        <p:nvSpPr>
          <p:cNvPr id="5" name="Slide Number">
            <a:extLst>
              <a:ext uri="{FF2B5EF4-FFF2-40B4-BE49-F238E27FC236}">
                <a16:creationId xmlns:a16="http://schemas.microsoft.com/office/drawing/2014/main" id="{79E88BF8-E08C-132A-A68D-8924DE451999}"/>
              </a:ext>
            </a:extLst>
          </p:cNvPr>
          <p:cNvSpPr/>
          <p:nvPr/>
        </p:nvSpPr>
        <p:spPr>
          <a:xfrm>
            <a:off x="11312527" y="6498750"/>
            <a:ext cx="325498" cy="138495"/>
          </a:xfrm>
          <a:prstGeom prst="rect">
            <a:avLst/>
          </a:prstGeom>
          <a:noFill/>
          <a:ln cap="flat">
            <a:noFill/>
            <a:prstDash val="solid"/>
          </a:ln>
        </p:spPr>
        <p:txBody>
          <a:bodyPr vert="horz" wrap="square" lIns="0" tIns="0" rIns="0" bIns="0" anchor="b" anchorCtr="0" compatLnSpc="1">
            <a:spAutoFit/>
          </a:bodyPr>
          <a:lstStyle/>
          <a:p>
            <a:pPr marL="0" marR="0" lvl="0" indent="0" algn="r" defTabSz="6107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2DF22-803A-403E-8937-B787654492A2}" type="slidenum">
              <a:t>‹#›</a:t>
            </a:fld>
            <a:endParaRPr lang="en-US" sz="900" b="0" i="0" u="none" strike="noStrike" kern="1200" cap="none" spc="0" baseline="0">
              <a:solidFill>
                <a:srgbClr val="000000"/>
              </a:solidFill>
              <a:uFillTx/>
              <a:latin typeface="Arial"/>
              <a:cs typeface="Arial" pitchFamily="34"/>
            </a:endParaRPr>
          </a:p>
        </p:txBody>
      </p:sp>
      <p:sp>
        <p:nvSpPr>
          <p:cNvPr id="6" name="5. Source" hidden="1">
            <a:extLst>
              <a:ext uri="{FF2B5EF4-FFF2-40B4-BE49-F238E27FC236}">
                <a16:creationId xmlns:a16="http://schemas.microsoft.com/office/drawing/2014/main" id="{6AA2505A-1E79-80CC-3D44-5EA180691DBA}"/>
              </a:ext>
            </a:extLst>
          </p:cNvPr>
          <p:cNvSpPr txBox="1"/>
          <p:nvPr/>
        </p:nvSpPr>
        <p:spPr>
          <a:xfrm>
            <a:off x="554739" y="6498750"/>
            <a:ext cx="7277865" cy="12311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Source: …</a:t>
            </a:r>
          </a:p>
        </p:txBody>
      </p:sp>
      <p:sp>
        <p:nvSpPr>
          <p:cNvPr id="7" name="1. On-page tracker">
            <a:extLst>
              <a:ext uri="{FF2B5EF4-FFF2-40B4-BE49-F238E27FC236}">
                <a16:creationId xmlns:a16="http://schemas.microsoft.com/office/drawing/2014/main" id="{6E5F6FF8-537F-D22A-522F-B28CE3C76CC0}"/>
              </a:ext>
            </a:extLst>
          </p:cNvPr>
          <p:cNvSpPr txBox="1">
            <a:spLocks noGrp="1"/>
          </p:cNvSpPr>
          <p:nvPr>
            <p:ph type="body" idx="4294967295"/>
          </p:nvPr>
        </p:nvSpPr>
        <p:spPr>
          <a:xfrm>
            <a:off x="554739" y="41596"/>
            <a:ext cx="3843342" cy="123114"/>
          </a:xfrm>
        </p:spPr>
        <p:txBody>
          <a:bodyPr/>
          <a:lstStyle>
            <a:lvl1pPr>
              <a:buNone/>
              <a:defRPr sz="800">
                <a:solidFill>
                  <a:srgbClr val="F2F2F2"/>
                </a:solidFill>
              </a:defRPr>
            </a:lvl1pPr>
          </a:lstStyle>
          <a:p>
            <a:pPr lvl="0"/>
            <a:r>
              <a:rPr lang="en-US"/>
              <a:t>Add tracker</a:t>
            </a:r>
          </a:p>
        </p:txBody>
      </p:sp>
      <p:sp>
        <p:nvSpPr>
          <p:cNvPr id="8" name="Title 1">
            <a:extLst>
              <a:ext uri="{FF2B5EF4-FFF2-40B4-BE49-F238E27FC236}">
                <a16:creationId xmlns:a16="http://schemas.microsoft.com/office/drawing/2014/main" id="{C9B3300A-BB33-3E13-CB81-0875BBB94671}"/>
              </a:ext>
            </a:extLst>
          </p:cNvPr>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4892216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July ">
    <p:bg>
      <p:bgPr>
        <a:solidFill>
          <a:srgbClr val="85BDEE"/>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90741DD-2484-A03F-57B6-449763271F4E}"/>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DE894DC0-3957-D2F2-ECF4-691BF1B45AF2}"/>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833AA6AF-6356-1AD1-883B-030A3D512091}"/>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BEB41D32-8A93-0445-9B3F-D916E0A6D50D}"/>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A478354C-495C-1EA6-C469-EC9D9D7C5670}"/>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83629641-C497-E9F9-6A9B-CE75466B4B52}"/>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F47287BC-D1BB-AAE0-28C0-4A3F0164FA70}"/>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7EEFF327-4411-1857-2220-7B37DCA6C383}"/>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E72F9CFF-6AAE-C9E6-0FAA-E1360D5FE04C}"/>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9EDC95B1-4717-4330-9A4A-85AEBED32B7E}" type="datetime1">
              <a:rPr lang="en-US"/>
              <a:pPr lvl="0"/>
              <a:t>11/28/25</a:t>
            </a:fld>
            <a:endParaRPr lang="en-US"/>
          </a:p>
        </p:txBody>
      </p:sp>
      <p:sp>
        <p:nvSpPr>
          <p:cNvPr id="11" name="Footer Placeholder 3">
            <a:extLst>
              <a:ext uri="{FF2B5EF4-FFF2-40B4-BE49-F238E27FC236}">
                <a16:creationId xmlns:a16="http://schemas.microsoft.com/office/drawing/2014/main" id="{F62ED497-B5BC-765C-ABCE-5CD4EE36668E}"/>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DC184985-2ADD-F71E-74BB-D58B1382096A}"/>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22E21805-026D-44D2-998B-3CE2F1B3E802}" type="slidenum">
              <a:t>‹#›</a:t>
            </a:fld>
            <a:endParaRPr lang="en-US"/>
          </a:p>
        </p:txBody>
      </p:sp>
      <p:sp>
        <p:nvSpPr>
          <p:cNvPr id="13" name="Instructional Text">
            <a:extLst>
              <a:ext uri="{FF2B5EF4-FFF2-40B4-BE49-F238E27FC236}">
                <a16:creationId xmlns:a16="http://schemas.microsoft.com/office/drawing/2014/main" id="{F33895B2-F7AC-70FC-95D7-485E5356AF02}"/>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D72D4357-3CA7-D3C3-479A-9084F3522C71}"/>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1C024303-B5EA-CA06-CA84-BECF91F15701}"/>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1C53F4FD-79BB-6D36-0700-8E9F921ABF6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4ACED63D-B920-FBB3-A2D6-6D16A1098916}"/>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133AA1C5-2063-EAA0-775A-7526F8512119}"/>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649A4C64-8FBF-EF63-4BBE-3F944B86B7CB}"/>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29A5F24D-C6B1-4E0A-D59C-525055782C97}"/>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40DB0DB3-2118-1826-E38D-F6BE3254D139}"/>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E93F8066-FFC2-DB41-2571-2171928092A4}"/>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C184C047-55F9-3C0A-594F-E1171E98002D}"/>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0A4D5664-392A-2BD2-1CD4-1C58EFBC27E3}"/>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B2D6B984-603B-EF04-EC42-B047F67F72C4}"/>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0BFABB48-0381-7C68-8969-3E948DFE4767}"/>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0E9B9665-92C7-D99F-5686-FD4B471AD5B2}"/>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32A84C4D-74DE-1F9B-BA34-909B636C1843}"/>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EF4F85C6-E903-5255-2F88-880B04934F3F}"/>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68A9FDDE-5760-B8C4-7423-8142D4CE0D20}"/>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6060FBA1-DB6F-EC7D-2008-D83157B6AFE8}"/>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C9E8F756-ECD5-F739-69BE-3ADBE86B77F5}"/>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54189F75-4687-2F92-C20C-FE4D5CCA25EB}"/>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1CE028EC-CD63-8D66-3EC3-4212322CD0A4}"/>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20659AF3-5885-BC56-63D8-E4136224AD75}"/>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03731E42-A0C4-2215-4260-6C4BA1325446}"/>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8ECE4BC6-4432-B250-1869-9866180CB9C8}"/>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08E94EEC-B5D5-474D-F89B-35763E2C5658}"/>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9A0972CE-28F1-20EC-11C9-373FC0EE5E2F}"/>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6ABEFEA7-61B0-8D39-B368-75136EF44AEE}"/>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299A7604-2E5B-24DB-5D00-79492F9C63DD}"/>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9D58BFBE-7F3D-11B7-6580-190E243FDCDD}"/>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3FD1F607-FD0C-8107-F5D1-E6815AAB2469}"/>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257142C6-B918-E8AD-F52A-3FDB47895722}"/>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5A547AFE-93F5-D40D-7048-F046FF998B77}"/>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0F651572-FED5-1DFB-EEAB-368139868143}"/>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BA01FD50-1492-08D3-E0DC-DD2EDC7B3744}"/>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DF01F2AE-C6B7-B3AA-580D-E10C04FDBE6C}"/>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E42E6748-4F20-3DA3-374A-FDC36CD68C23}"/>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36BC98AF-EA11-99B4-BBED-25A4AB4AE7AC}"/>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60548BBA-588D-5A35-6F47-CDFC85614729}"/>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D2E0E291-982A-880F-9E6F-3CFD225A9D47}"/>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EAAB83C2-608D-0060-A327-FAD37EDC93EF}"/>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2370586A-33B8-EF8F-42DD-F8EF843FCD28}"/>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094286F7-DA51-2AD9-9303-92CE9613188F}"/>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F95B3BA3-79AD-0973-CECB-22E3A05D49C6}"/>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F62B4836-0442-56E4-A3C6-402C59E5353C}"/>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8F1B1771-1409-2903-7F3F-F41AA7E8922B}"/>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B3828939-5239-2951-2F8B-39D03019B231}"/>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07439826-B360-C891-BE31-82C766CAF69F}"/>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AEB8EC7E-2458-AE53-57B0-C243EBD5D180}"/>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60E1834E-AD91-4D9E-BD99-EC4D00DF8B14}"/>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4443BE3B-4C0A-3B41-4726-591FBEE30424}"/>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937E3E99-A7FC-EC8B-B696-D4C4C9A9FEED}"/>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4630712E-3573-95F7-4632-0FECBECDD54A}"/>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63BA28F8-BC0A-F382-29BF-10ED821FF276}"/>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D8173643-6FF4-B8B0-3D0F-1116D5EC1578}"/>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14F31ECA-2547-D9F5-9FCD-29C219568136}"/>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C0ADB991-9886-B31A-5B6D-C1BC8E42A7D9}"/>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B6C38E58-9022-9D8F-6790-1EB02EB226CC}"/>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028944AE-D3E4-E44F-44B8-C601FE008EA5}"/>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007E5435-F078-AA44-9BC5-89C08E658FB7}"/>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6BE5A82C-80D9-CDCE-313C-A8EFC0C8B119}"/>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D5E6F6E5-08CB-6AF1-C7CA-86DC01B8FE4C}"/>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6F707763-FFEB-4DE5-90B1-E80333912A08}"/>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023752C7-6249-43BD-D922-7E21BDECF8F4}"/>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6D9EFAF0-E01D-A0F4-1EB5-500F8C906C98}"/>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516B6E25-B87E-AC56-F914-4BE7CADCF49D}"/>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16C0F6DC-AEC9-4548-850D-E7AFA0A2087B}"/>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7B95D659-A9C4-5199-AC11-378FC0E7B7F0}"/>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BA15FC9F-588B-9FA0-E177-8D190CC34351}"/>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C5D93A0F-2185-674D-1F17-874D5FED617C}"/>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E889D63E-04A2-DBBC-EEFE-755CEFA5E967}"/>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B130F47D-79DF-E6CB-DD0C-478D58257275}"/>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0A915B1C-DB60-47FA-CC1F-E65CF439AD2A}"/>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524003922"/>
      </p:ext>
    </p:extLst>
  </p:cSld>
  <p:clrMapOvr>
    <a:masterClrMapping/>
  </p:clrMapOvr>
  <p:transition spd="med">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June">
    <p:bg>
      <p:bgPr>
        <a:solidFill>
          <a:srgbClr val="B2D3EC"/>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182A74A4-580E-1238-0FAC-CE96BD52549A}"/>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800B8E02-F2CE-E1D3-BF52-BE550CF70544}"/>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9BB36E76-DCA9-99BB-BE98-B5EBDDBD6BF8}"/>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D58D4B88-9AF9-C21A-CC2A-DD14AAD1ADF5}"/>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10E5D295-0930-61F8-E7AB-4F420385309A}"/>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7188755E-7945-52A3-7DE4-5AD579D56F94}"/>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64513C09-8274-A0C3-AEAD-52FD8FE4D663}"/>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ABE11E9F-DD24-20CA-9BA3-62325916D371}"/>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D7766728-2652-28BC-CA49-19138CCD5127}"/>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085461FC-B492-4648-99AE-1341CC509475}" type="datetime1">
              <a:rPr lang="en-US"/>
              <a:pPr lvl="0"/>
              <a:t>11/28/25</a:t>
            </a:fld>
            <a:endParaRPr lang="en-US"/>
          </a:p>
        </p:txBody>
      </p:sp>
      <p:sp>
        <p:nvSpPr>
          <p:cNvPr id="11" name="Footer Placeholder 3">
            <a:extLst>
              <a:ext uri="{FF2B5EF4-FFF2-40B4-BE49-F238E27FC236}">
                <a16:creationId xmlns:a16="http://schemas.microsoft.com/office/drawing/2014/main" id="{0AD255EC-9919-7E2A-40FA-1B8C2145B883}"/>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3977131D-6C7A-5DE7-5836-925C408D4D2D}"/>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5040B682-DD17-489C-B66C-1A837C0C7663}" type="slidenum">
              <a:t>‹#›</a:t>
            </a:fld>
            <a:endParaRPr lang="en-US"/>
          </a:p>
        </p:txBody>
      </p:sp>
      <p:sp>
        <p:nvSpPr>
          <p:cNvPr id="13" name="Instructional Text">
            <a:extLst>
              <a:ext uri="{FF2B5EF4-FFF2-40B4-BE49-F238E27FC236}">
                <a16:creationId xmlns:a16="http://schemas.microsoft.com/office/drawing/2014/main" id="{359C7694-C146-828C-0E70-993CFEBD0A80}"/>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7417D029-FA38-8576-18FD-F3BACF245F3B}"/>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E7C362CF-56A5-B138-9FF2-51B407C8EDD1}"/>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EB0BD87E-37DF-51C6-4F22-ABCD2E7ECDF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87B403EC-980E-E302-59FD-95D1566D5294}"/>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6E734841-A194-9549-B6F9-3038D8D7CCE6}"/>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84C7FBF6-4BC6-C7D0-63E0-C709956BACB6}"/>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775BB8E9-889C-14FB-711B-5D284CEDF77A}"/>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4BA1609C-A227-16BC-7A6F-EB74C6D3A65D}"/>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0F077ED5-C662-1EAC-5BE8-77407765CE38}"/>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0234D447-EFD2-4CB2-DE9F-C86B146E33C1}"/>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7D9ADB47-DE4B-7025-DF37-E55A153E945C}"/>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3B8E296C-B673-BF22-F13E-D2AD826ABB2C}"/>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5F007CF4-C9FD-C527-AE9F-B2174EE82677}"/>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7E5C14F9-6C33-D9D1-F90B-006DFA812E7E}"/>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E8F7F51F-DEDE-C2BD-1E00-4FBE9A4B34F8}"/>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78D1D8B6-EE9A-0E89-5713-12E5F65584E4}"/>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79044A86-05D9-3FE4-4E95-1D6CD357B756}"/>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60946346-1264-6E2F-7261-C18013F0A10C}"/>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B84808A2-3B79-966D-728E-B7F07B646FE3}"/>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AEA11689-182E-1C1F-BC5E-86295E46A4F6}"/>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5E973C99-F5F1-CFAB-DF23-EC1CBD1D0837}"/>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1246FC4E-AB07-2142-3266-58D5E60A8DC0}"/>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C64EF356-0BC4-FDF5-E972-6F699C0A116D}"/>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06DE753F-E53E-208B-282E-2936E89B53E6}"/>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5B016440-CB71-EFE6-6D6D-C0A063C46A6D}"/>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5542A972-E4CE-F8D7-4490-3D2B87633900}"/>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64B9FFF7-150A-B5A3-566B-2784690C3A94}"/>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C271FD2F-E72E-EB04-D702-AC1716103C5D}"/>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300AB228-B933-480B-16F3-F5828F192011}"/>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98A34AE0-B8F2-7E55-A038-C47539F1A7DA}"/>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4FC470D1-BC79-3D9C-238D-5B3BB2970E97}"/>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A3145D19-F082-4F8F-B5D0-6F9ABC9B2522}"/>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D925A462-FCCA-F397-9FBA-C0B2512E8852}"/>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25E8A359-8307-BDF7-8D6C-6ECB871515E5}"/>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E371D963-0921-BCDC-5EFC-272541278C91}"/>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BAEF57D8-C966-7540-1384-6AECEA06C1DF}"/>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4D3588F0-5A94-28E3-FEE1-FBB3D888C5B4}"/>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48560DBE-998B-46A5-3108-103980EB939F}"/>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21F6A9D8-6FE2-1990-B054-3ECE6A0670FA}"/>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CA7C3244-051A-F9BE-346D-89D26315B704}"/>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44010B0C-940A-F3E1-F4E6-4345FB6FF0BB}"/>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EB650003-CD4A-5D90-5228-E7EFBAE8DED3}"/>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FBA1CE84-6ED0-B22F-A050-A9F355F0A26F}"/>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83198B21-F853-7F78-D029-C786CED1BB63}"/>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FAC43C10-31FC-3813-C16D-1C1C301BF88E}"/>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DA365D9F-8A43-6DE8-3E26-E19A58085D03}"/>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709A143D-0F5F-4FC0-77A6-A527F5AC5B14}"/>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5F92EB06-47D1-00C0-BD28-11905A5A026A}"/>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908CA984-5CFF-49EE-4933-D0FB265F997C}"/>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EEFA1233-062B-8556-0BE8-BE1C8701DF35}"/>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68809B81-3B83-BB82-1C2F-E62E6BAF66CF}"/>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FB069A9A-E90E-3206-8B9E-7DDAC1EDAA5D}"/>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9FD2C788-295F-C267-14AE-B7CCF8E608F0}"/>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CFBBF680-4BC9-79A5-37E9-E8D9DE3CE841}"/>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3ED30041-306C-69BB-BDB5-021E7263AA04}"/>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E3761EA5-55AF-0AB1-E18C-B866F2C4DF4C}"/>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5D09EF4D-367F-2C66-03C8-81016B7B1579}"/>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893C54D8-C087-40B1-EE19-F7D5E9D1B8BD}"/>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7D32FE1B-C046-8F53-AA09-4A2441D639EA}"/>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6D3FE043-8EEC-7BE3-2D21-AFF50740161F}"/>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A738255B-97C1-A780-5F59-BD421D57BB07}"/>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C62FFC23-9C0E-E5C6-0999-8DAC45D7FB9A}"/>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A8212610-57D3-99F4-C5FD-275D2810A969}"/>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1BCBC015-DFD1-1EC6-DD22-B807D3A0E94B}"/>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377F0D3D-5804-0901-8B42-96EB9BD346DD}"/>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616BC0E9-927A-F968-EFFF-982253C9AB20}"/>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5859354D-F1EA-1FB8-8D2C-FC86D682934A}"/>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77683086-5336-0283-70FD-2798B3735D60}"/>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D475E94F-755D-89C1-F305-09D425603BA2}"/>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A679BDC7-7C3E-68BB-2833-D64D33A26D3B}"/>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0148D2FC-7741-AFD1-87C6-CDFA05AB330E}"/>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01E0AAA5-4B0E-A028-2D31-A06F675B7ACD}"/>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857024070"/>
      </p:ext>
    </p:extLst>
  </p:cSld>
  <p:clrMapOvr>
    <a:masterClrMapping/>
  </p:clrMapOvr>
  <p:transition spd="med">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May">
    <p:bg>
      <p:bgPr>
        <a:solidFill>
          <a:srgbClr val="F8B7C4"/>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85D9F6E-3828-21E7-461F-93A03AAC248C}"/>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A3D4648A-E20F-4149-D461-71684D1385BC}"/>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E29BDE24-25CA-DC3C-B8C7-669F1CAE3B4E}"/>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96698D85-CC7F-10E2-21B6-B999AAB04B0E}"/>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31483406-FF1A-B287-3EA7-9F84DD6F6D34}"/>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36441A02-C708-E166-ACFB-339CFD27C536}"/>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3C860817-6048-564C-39BD-1214030D62EA}"/>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3247C64A-0C8F-1982-7841-987F673B5A22}"/>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38340531-77E9-6DCC-9CFE-C00F57D77F16}"/>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46A41769-6328-481C-8389-62418C35E9F0}" type="datetime1">
              <a:rPr lang="en-US"/>
              <a:pPr lvl="0"/>
              <a:t>11/28/25</a:t>
            </a:fld>
            <a:endParaRPr lang="en-US"/>
          </a:p>
        </p:txBody>
      </p:sp>
      <p:sp>
        <p:nvSpPr>
          <p:cNvPr id="11" name="Footer Placeholder 3">
            <a:extLst>
              <a:ext uri="{FF2B5EF4-FFF2-40B4-BE49-F238E27FC236}">
                <a16:creationId xmlns:a16="http://schemas.microsoft.com/office/drawing/2014/main" id="{CFB52798-DA26-EBD9-E45A-8277BBE773B6}"/>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354448C1-86E6-D6CA-9A73-CC83539FE080}"/>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AB1012A8-5BC9-4B75-8B85-1F1A74C9E166}" type="slidenum">
              <a:t>‹#›</a:t>
            </a:fld>
            <a:endParaRPr lang="en-US"/>
          </a:p>
        </p:txBody>
      </p:sp>
      <p:sp>
        <p:nvSpPr>
          <p:cNvPr id="13" name="Instructional Text">
            <a:extLst>
              <a:ext uri="{FF2B5EF4-FFF2-40B4-BE49-F238E27FC236}">
                <a16:creationId xmlns:a16="http://schemas.microsoft.com/office/drawing/2014/main" id="{2BB64E34-4B72-9C2B-5C98-0C24BE57793E}"/>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E7750590-E01A-FCC8-F198-C1E5D4891717}"/>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39F6D0A7-555A-F5AA-79C4-95451D7A1E6E}"/>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3A5F49A9-AC0D-3736-F4E6-E3D30C0288FC}"/>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5DDF6B51-5FB8-42E8-7560-E3AC1C7052FB}"/>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43BBA3EB-E363-3645-5A41-952BB06787AA}"/>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9C15AA6E-6380-4331-44D9-2430A0E045FF}"/>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C24B4EF7-F2AF-0763-D69A-3858A01BE4EB}"/>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E625D942-1350-CDED-ED70-FEA7E3EC09DC}"/>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18F2F680-DBDA-A87B-5E0E-6388D18DBBFF}"/>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3971B7A3-A54B-CB64-178E-4DD69F361AD4}"/>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0B9EFB68-2FC4-69B0-E2EB-4574AB790B49}"/>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259EA856-9715-FBDA-9313-F74E0C04DE33}"/>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EB24607D-37CF-CD37-EF42-E295B80B4A41}"/>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1E05E767-C37B-EA8B-D7C8-E7316D618CB8}"/>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B80DA144-5D44-50E2-1950-A892E2FB5DB1}"/>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7332992B-0B83-7E95-8605-0635C869EE06}"/>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3A22DA51-8234-52BD-B36D-1CAE7872927A}"/>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D3A9C347-F213-D48A-8BE5-C19610CE8FD6}"/>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A25EC0F6-509A-F6F0-3B26-9B34323FEC92}"/>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226064D1-6909-36E4-2FD8-E4F3431207A6}"/>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A5A8C2A6-BBEB-A5E3-9D28-4C6614658A63}"/>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4EF4FB60-7A55-90FC-033B-FA02EED14BA5}"/>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7E3E45CB-567A-EF90-967F-C92F5AEC627F}"/>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5F6B5A9F-8468-168D-2643-FFF90D254501}"/>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A5D1DB33-1606-9B4B-56BC-2B69444FC105}"/>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F3874377-B019-1727-C31B-543E7C13D035}"/>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4D1F6D73-5315-8EBB-5544-8FC41581E61E}"/>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0A0FAAC1-D3C9-9E17-E335-36178607C5FC}"/>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E20D9422-AFD4-E653-8134-83C664B23A7B}"/>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56CF3A50-9725-4D37-4748-2496200D179D}"/>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605EB90F-2198-D76A-9F02-62E0DFE16FC6}"/>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01E40C77-0967-87BC-D0CD-A3E6E6952E8D}"/>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43444F96-946F-27B2-5A4E-607D900AC787}"/>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6267AF3A-7E48-7549-F2C4-0C6F0A84582D}"/>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9DDF6DC1-77C5-FC1B-9542-342277280DD1}"/>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7201904C-570E-CEC1-5CBD-4744590662D5}"/>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C5EA1A41-4BEC-1346-6DAF-A6A304879951}"/>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599A41A3-FD51-90B1-A821-12972C9039CF}"/>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3BA30CD2-63E1-3F6C-7542-6FB7AF63323E}"/>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59A860ED-D1C9-3957-31B7-86BE2D28897A}"/>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70132A8F-CC0E-63AF-8881-DFBD2AE7E528}"/>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0744AC46-E4F5-63E9-4961-9956250CCCAF}"/>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F489BE25-28FC-31F8-B9B4-616056E8CA67}"/>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0B6B0FE2-06C6-7303-34BF-3C5B91E6DAD3}"/>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C4405446-8F90-3330-CB30-5F1801674FAB}"/>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A1DDC024-8EE6-94A2-8101-ABCFD20B025F}"/>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7ACA83F6-5ADD-3857-07CC-3CBEF358A023}"/>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C9CD48DC-2EA3-2891-B03B-7353B2C24EF0}"/>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DACF4EE4-1A31-D4DE-F9DA-4A598E4308F4}"/>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90CA956A-B9FB-5314-00E0-07B687C11615}"/>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B8C4D4A7-ED46-DEE5-6531-0ADC5FE1D14D}"/>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1292E0A5-E0DF-0241-9D2B-0A614B08E2FF}"/>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97D3132B-4616-DE48-20E2-E3AAEDA11F80}"/>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BECADC46-05CF-CA2D-DD1A-70E8BF863322}"/>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F745B9CF-AFDD-6AA7-FB5B-F8F65454D23D}"/>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A30B1A1E-4797-6812-8031-DFF354B434AF}"/>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7B8E9D62-E41C-EF5E-2EB5-9245996D6A4D}"/>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A2ACAA56-0B36-187E-EC66-F6CF96D65CD7}"/>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9B2425FD-FE3F-3DFC-4A27-CDA151416D22}"/>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DF98B7AA-2993-4AB5-3D96-F7269A2B0AD9}"/>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6FED2F06-5DA2-62AE-E5F4-35D273C54FF2}"/>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FF10547B-5D9E-9C98-0195-43C1F46574E6}"/>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95784928-32BD-3B0F-877A-C21A400B7AA7}"/>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DEBCFD32-4122-3E12-20EC-0D477E500F6C}"/>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E854191A-B166-A32D-93B6-BEE2B26A5422}"/>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0E13EA60-CBF3-A30F-CF72-A947DFC6A62E}"/>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A900F9AC-52D1-1A53-1480-89D77C4B6141}"/>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2947D4E5-DB71-CA01-4224-86FDA9BB1C24}"/>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4AE26716-36BC-D3F6-A17B-821D4E127B82}"/>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F8FC7FAE-3AD1-2186-9D49-2E762F815487}"/>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55212915-B1FD-E572-ADF3-2C7A72D0EB18}"/>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781C1479-6D31-05BC-4FA1-35031793689F}"/>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1121958316"/>
      </p:ext>
    </p:extLst>
  </p:cSld>
  <p:clrMapOvr>
    <a:masterClrMapping/>
  </p:clrMapOvr>
  <p:transition spd="med">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April">
    <p:bg>
      <p:bgPr>
        <a:solidFill>
          <a:srgbClr val="F89191"/>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6FAEDDC3-8CCB-61B6-F08D-174484B8B32E}"/>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CD7E2F68-2E35-50B7-9512-DF8EB3B79FC0}"/>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368920C4-D169-2612-2BE7-76C497235A1F}"/>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66A5FFC6-D13B-0563-5CEE-A5A931597C1C}"/>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24447D77-2946-0B7D-3A0D-1F845DD04A1C}"/>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3455B15A-85E8-9FB3-16CD-3DA6EC2A334F}"/>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B3D9D0FE-07A2-ECB0-2632-04397B2E119E}"/>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DC878653-F02A-D64C-9EF4-E55F3D12A253}"/>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2C7F1E19-A12C-B153-1DC8-851C75DD32A7}"/>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7003BC31-B298-40E9-98A1-95971ECB5799}" type="datetime1">
              <a:rPr lang="en-US"/>
              <a:pPr lvl="0"/>
              <a:t>11/28/25</a:t>
            </a:fld>
            <a:endParaRPr lang="en-US"/>
          </a:p>
        </p:txBody>
      </p:sp>
      <p:sp>
        <p:nvSpPr>
          <p:cNvPr id="11" name="Footer Placeholder 3">
            <a:extLst>
              <a:ext uri="{FF2B5EF4-FFF2-40B4-BE49-F238E27FC236}">
                <a16:creationId xmlns:a16="http://schemas.microsoft.com/office/drawing/2014/main" id="{274DAB9E-0C49-81C7-AE46-D1E411D402AB}"/>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C902BCFF-2D40-F6EF-EDA0-271F8214E814}"/>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BF08951A-6EC3-4229-AE7A-4C0BD83316C9}" type="slidenum">
              <a:t>‹#›</a:t>
            </a:fld>
            <a:endParaRPr lang="en-US"/>
          </a:p>
        </p:txBody>
      </p:sp>
      <p:sp>
        <p:nvSpPr>
          <p:cNvPr id="13" name="Instructional Text">
            <a:extLst>
              <a:ext uri="{FF2B5EF4-FFF2-40B4-BE49-F238E27FC236}">
                <a16:creationId xmlns:a16="http://schemas.microsoft.com/office/drawing/2014/main" id="{1A1534EF-4F90-4E8D-1B84-3BD7AC8DF30C}"/>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3589B192-429C-F0A4-2B4E-75DC2D6E233C}"/>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89259CE0-88C0-233A-738D-D2A18FAF25EA}"/>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7B216958-E64A-5490-92C5-CBDB97C14719}"/>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33558DDC-DFC7-7F0B-D178-72A609840AA2}"/>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67B9057A-F665-4F5D-2748-6AAC8DD04A5E}"/>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A71E17A8-0774-FD4D-6F0F-9155BBFDB7F4}"/>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AB1DDF06-10FC-0540-BF0B-D9871D6EC16F}"/>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E69DB5BD-D034-F329-A3FD-1342744AA521}"/>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8002CF4B-0EFB-0EE0-AE22-05CF9B0B42B1}"/>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25F37193-B636-8BC0-CF25-B17E427DC4EA}"/>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FCAE20A8-DB80-EDA4-9294-E516A808B944}"/>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A035623C-7EDE-CCA9-75E1-EBEEEE2502E2}"/>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0765D844-2EBB-F8E9-F49B-7F2897387D13}"/>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66FC41F0-CC44-67A7-487C-3C685D68F001}"/>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E5BC8DE9-E049-1E87-42CB-29798D870F0F}"/>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070FD4AB-332E-2DE5-499F-A3EB13151BA3}"/>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6C9FCD73-8E7E-0E68-336A-43ED1BA0A6E1}"/>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2DD1DD0C-8324-7181-72DD-D30E1F84E866}"/>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CDCB9256-CF26-6330-E5BF-A5FE98E161A6}"/>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8BCD2D87-5F24-E961-8181-0C576E2A5A16}"/>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778EB384-CF84-450C-AA1D-A9C1FC2B0216}"/>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28EE01EC-53A7-34DF-1545-10EE8EDFCD90}"/>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25FA9359-30A1-DFB5-6B20-1A8E7974C20D}"/>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D3444148-67AB-4952-8EF5-1F14551BCE1C}"/>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36F55660-C0AF-3F63-54BD-C70ED3735103}"/>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78439C18-1728-0FB6-0162-5A1548292FDA}"/>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4F3F0083-CA51-386A-C001-4CC369447BCD}"/>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632C00CF-4B47-57B1-C093-F041E8D7D0B0}"/>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C53EA1FE-E460-46C0-2FD6-73D26860F2E7}"/>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5C59CFDA-D96E-5B0D-8376-4DF2E700D1FD}"/>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27ACDF24-6E15-C297-3C38-2108CE25D447}"/>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07F55E42-4B8D-5A1A-7EB5-031780D03942}"/>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83102D91-24D5-C518-310C-1EC02DFC9EB2}"/>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3C8C3D44-025E-39D5-5A28-0ED9628A6A86}"/>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1A6596CC-639B-45A1-CEEC-D2EFC4BE8275}"/>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3FEFA625-9D49-1A71-275F-12DAD80E4FD9}"/>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8F47C065-8ACC-0173-E2A7-EEE6D343624F}"/>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6D888D3E-8744-2C8B-A3DD-50F281234F32}"/>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B82C203E-9575-1A58-53CE-DA1D3416F162}"/>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41FFC9D1-F520-1DB6-028C-6F1DF9E4D22C}"/>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5F357D0B-B595-1E60-4703-047FE006922A}"/>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4441245E-85D4-B5AE-56F0-EACBC8714BB4}"/>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D2C8CAA9-B367-7B88-A09E-E5CCD06017FB}"/>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33D79149-820C-1FA9-1C1E-F7092C6F3EB7}"/>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9ACC7827-9059-65D2-12C7-7631D7A9DF51}"/>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115D24DC-8D85-96AA-C1CE-AB273211D8D3}"/>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A229773A-F385-0972-FFD6-8036CF9C1901}"/>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0B605779-A4E3-8CB7-A826-E9721801F3F1}"/>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1D3FF89B-42BF-E642-8D47-24A7E97B2549}"/>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BD09AC8C-DB4C-1A7E-4A93-84C365D19A74}"/>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DBAC37CB-1A60-1275-212A-D59A29D120D1}"/>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E36A7464-B6D0-2118-E37C-B16F62948CF4}"/>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6387013F-1624-E82E-5492-1EBACC70F482}"/>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BD99E25B-DE0C-923B-66FE-3CEA9D2678D0}"/>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1305C192-5F15-444C-89D2-9F3987834274}"/>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92614483-E361-7CFD-0660-2D1211D9F121}"/>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5A7CC8A7-8622-1F47-7E34-D536AE192D7F}"/>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A9CB3064-79A5-448D-7574-FD7EB634A174}"/>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0CAD6A6C-6D42-D865-826F-622C21B3BB47}"/>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D2951682-FB08-A95B-93E9-EE139C664DF2}"/>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EBCD7917-6023-2DB4-47E6-A516F9F8C3FA}"/>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BEBB1FBC-EB4A-3B3D-9587-7E6F02F034E0}"/>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0DE1727C-F3D6-7F8C-4F2D-EC7F70ED8CB3}"/>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85210366-A24A-3B7E-E621-16586028546F}"/>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F9E4CF97-5B5F-1440-A4DD-40168878A0CD}"/>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82C916A2-CF10-8556-303F-2B1B6ACF89F8}"/>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08C21DCB-1F6E-BA0D-4D47-24C3E312FA7E}"/>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6068D5F8-9D66-EE2B-1F28-409D9A277F43}"/>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817997C7-D38F-3796-EAFE-6212346A4AB9}"/>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514832BF-7510-7925-8D7C-D2CCD06349E6}"/>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AE054B95-069F-ADF3-E0A5-11867A164EF5}"/>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5BBF7320-7170-2FD1-CBD8-8AE7E287929B}"/>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2840816535"/>
      </p:ext>
    </p:extLst>
  </p:cSld>
  <p:clrMapOvr>
    <a:masterClrMapping/>
  </p:clrMapOvr>
  <p:transition spd="med">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March">
    <p:bg>
      <p:bgPr>
        <a:solidFill>
          <a:srgbClr val="FDF3D1"/>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B27243D-329D-96A3-4312-569D3FF89016}"/>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38D1D1C8-D2CB-307F-CD01-74F00606E66A}"/>
              </a:ext>
            </a:extLst>
          </p:cNvPr>
          <p:cNvSpPr txBox="1">
            <a:spLocks noGrp="1"/>
          </p:cNvSpPr>
          <p:nvPr>
            <p:ph type="body" idx="4294967295"/>
          </p:nvPr>
        </p:nvSpPr>
        <p:spPr>
          <a:xfrm>
            <a:off x="10250597" y="228600"/>
            <a:ext cx="1652055" cy="411269"/>
          </a:xfrm>
        </p:spPr>
        <p:txBody>
          <a:bodyPr>
            <a:noAutofit/>
          </a:bodyPr>
          <a:lstStyle>
            <a:lvl1pPr marL="0" indent="0" algn="r">
              <a:buNone/>
              <a:defRPr sz="2400" cap="all"/>
            </a:lvl1pPr>
          </a:lstStyle>
          <a:p>
            <a:pPr lvl="0"/>
            <a:r>
              <a:rPr lang="en-US"/>
              <a:t>YEAR</a:t>
            </a:r>
          </a:p>
        </p:txBody>
      </p:sp>
      <p:sp>
        <p:nvSpPr>
          <p:cNvPr id="4" name="Text Placeholder 13">
            <a:extLst>
              <a:ext uri="{FF2B5EF4-FFF2-40B4-BE49-F238E27FC236}">
                <a16:creationId xmlns:a16="http://schemas.microsoft.com/office/drawing/2014/main" id="{9AA403B0-CAD3-7CF4-9DD4-A2E1DB2D7CAE}"/>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D6914D5E-F999-81EE-2FBD-8E8B4A57800B}"/>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E4D77353-964D-AB63-6F05-64C377828FE3}"/>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DEEA3D12-A6BA-0F6A-0A04-38DE8F584382}"/>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61838395-26BC-76B8-DA5D-C87C62DB2499}"/>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9" name="Text Placeholder 13">
            <a:extLst>
              <a:ext uri="{FF2B5EF4-FFF2-40B4-BE49-F238E27FC236}">
                <a16:creationId xmlns:a16="http://schemas.microsoft.com/office/drawing/2014/main" id="{8A72DEDF-6896-CCA4-9D28-9EF8385D96B7}"/>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10" name="Date Placeholder 1">
            <a:extLst>
              <a:ext uri="{FF2B5EF4-FFF2-40B4-BE49-F238E27FC236}">
                <a16:creationId xmlns:a16="http://schemas.microsoft.com/office/drawing/2014/main" id="{BFB8E930-42A2-49D2-32E1-4DB1A46134B7}"/>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D946CF9B-69CA-4EE2-B580-80E853E79097}" type="datetime1">
              <a:rPr lang="en-US"/>
              <a:pPr lvl="0"/>
              <a:t>11/28/25</a:t>
            </a:fld>
            <a:endParaRPr lang="en-US"/>
          </a:p>
        </p:txBody>
      </p:sp>
      <p:sp>
        <p:nvSpPr>
          <p:cNvPr id="11" name="Footer Placeholder 3">
            <a:extLst>
              <a:ext uri="{FF2B5EF4-FFF2-40B4-BE49-F238E27FC236}">
                <a16:creationId xmlns:a16="http://schemas.microsoft.com/office/drawing/2014/main" id="{51B7ACFA-15FF-E6CE-D43A-968839A4951C}"/>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2" name="Slide Number Placeholder 4">
            <a:extLst>
              <a:ext uri="{FF2B5EF4-FFF2-40B4-BE49-F238E27FC236}">
                <a16:creationId xmlns:a16="http://schemas.microsoft.com/office/drawing/2014/main" id="{71CEF894-79E3-7CE7-B784-3572588C82A2}"/>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47490DA3-CF9A-48B2-8AA2-40BF2E4E02E3}" type="slidenum">
              <a:t>‹#›</a:t>
            </a:fld>
            <a:endParaRPr lang="en-US"/>
          </a:p>
        </p:txBody>
      </p:sp>
      <p:sp>
        <p:nvSpPr>
          <p:cNvPr id="13" name="Instructional Text">
            <a:extLst>
              <a:ext uri="{FF2B5EF4-FFF2-40B4-BE49-F238E27FC236}">
                <a16:creationId xmlns:a16="http://schemas.microsoft.com/office/drawing/2014/main" id="{91E46FA8-A439-A64D-3B8A-7A44D4E5E5BB}"/>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4" name="Text Placeholder 21">
            <a:extLst>
              <a:ext uri="{FF2B5EF4-FFF2-40B4-BE49-F238E27FC236}">
                <a16:creationId xmlns:a16="http://schemas.microsoft.com/office/drawing/2014/main" id="{D7646169-6B96-6F24-0907-AF4C6058902D}"/>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ACE1B47C-6A72-B382-0F81-150EDC20FC4F}"/>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89936F61-2A94-4113-7041-BA66A4A4828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0910E845-EB81-A3F8-FBC8-E97F0CFA0D60}"/>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1CA023F6-117F-D706-C95F-D113FA634970}"/>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9" name="Text Placeholder 21">
            <a:extLst>
              <a:ext uri="{FF2B5EF4-FFF2-40B4-BE49-F238E27FC236}">
                <a16:creationId xmlns:a16="http://schemas.microsoft.com/office/drawing/2014/main" id="{52B5494D-3AB1-52F3-2EC8-58774F6FB92D}"/>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20" name="Text Placeholder 2">
            <a:extLst>
              <a:ext uri="{FF2B5EF4-FFF2-40B4-BE49-F238E27FC236}">
                <a16:creationId xmlns:a16="http://schemas.microsoft.com/office/drawing/2014/main" id="{CBC2CF50-95E5-F21A-7560-54181436CA24}"/>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F8686521-7DF9-FB96-78DA-888D65007F8F}"/>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0F47F15C-CDC1-7ACE-160F-6D8F0DEF2DD3}"/>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E86FE9D9-048A-17AF-ACA0-A6CC06D2535B}"/>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0D3B549F-AEC7-A210-2A18-BC4DF1EDBFFB}"/>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
            <a:extLst>
              <a:ext uri="{FF2B5EF4-FFF2-40B4-BE49-F238E27FC236}">
                <a16:creationId xmlns:a16="http://schemas.microsoft.com/office/drawing/2014/main" id="{A89C6E0E-0476-D804-2B2B-C4F4AF128B10}"/>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6" name="Text Placeholder 21">
            <a:extLst>
              <a:ext uri="{FF2B5EF4-FFF2-40B4-BE49-F238E27FC236}">
                <a16:creationId xmlns:a16="http://schemas.microsoft.com/office/drawing/2014/main" id="{655F3E74-663D-5B54-245D-45B923406E88}"/>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1D89C86D-16A7-FC54-A477-BE65AE3940B8}"/>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AD9894AF-DBE4-E597-A414-079A85AD2AF0}"/>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EC012061-275B-4768-A67C-9E1A9DA7F3EE}"/>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0E38344F-15A1-B2C8-975A-3229CE62492B}"/>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1" name="Text Placeholder 21">
            <a:extLst>
              <a:ext uri="{FF2B5EF4-FFF2-40B4-BE49-F238E27FC236}">
                <a16:creationId xmlns:a16="http://schemas.microsoft.com/office/drawing/2014/main" id="{9180109F-9B23-9701-6F2C-A6B46D68295B}"/>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2" name="Text Placeholder 2">
            <a:extLst>
              <a:ext uri="{FF2B5EF4-FFF2-40B4-BE49-F238E27FC236}">
                <a16:creationId xmlns:a16="http://schemas.microsoft.com/office/drawing/2014/main" id="{AECA010F-9367-99AB-4551-967FE8769127}"/>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4B903249-EBA4-6624-E6BD-4F4497D43BB1}"/>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6F40901C-EB8E-E570-FFEE-EFF7863C0579}"/>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D6A90EE7-2928-6DA2-9DDB-0D967E6F6F35}"/>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8AD9543B-25A2-D38E-152A-3BE2D87A12A2}"/>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
            <a:extLst>
              <a:ext uri="{FF2B5EF4-FFF2-40B4-BE49-F238E27FC236}">
                <a16:creationId xmlns:a16="http://schemas.microsoft.com/office/drawing/2014/main" id="{68AB1BEA-6461-2912-001E-DEEFF9D437ED}"/>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8" name="Text Placeholder 21">
            <a:extLst>
              <a:ext uri="{FF2B5EF4-FFF2-40B4-BE49-F238E27FC236}">
                <a16:creationId xmlns:a16="http://schemas.microsoft.com/office/drawing/2014/main" id="{B0FFBA51-9FA5-990B-7914-E3368365FC0D}"/>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9CE946D3-7124-120B-D4B8-5088012865BE}"/>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20B562E7-1867-E780-7F36-FFCBC9B31DD4}"/>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935FC3DB-7250-5135-FF04-73A2CC83DCA7}"/>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20A8944B-44DB-B607-9AF5-2CF5272DBE77}"/>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3" name="Text Placeholder 21">
            <a:extLst>
              <a:ext uri="{FF2B5EF4-FFF2-40B4-BE49-F238E27FC236}">
                <a16:creationId xmlns:a16="http://schemas.microsoft.com/office/drawing/2014/main" id="{2D013130-8C91-7598-8910-CE5732DD925E}"/>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4" name="Text Placeholder 2">
            <a:extLst>
              <a:ext uri="{FF2B5EF4-FFF2-40B4-BE49-F238E27FC236}">
                <a16:creationId xmlns:a16="http://schemas.microsoft.com/office/drawing/2014/main" id="{029327C9-6D6A-312E-5ED0-74A39629D505}"/>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A5E5947D-62DE-9E70-213D-F3E272B4B3CB}"/>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39F40A4D-8878-132C-F015-FFF20EBFC92E}"/>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D24C9243-F703-B8B2-4DC9-B8FF59D12E1E}"/>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9A7FD7D2-5A3B-4A77-F282-F8D0DDB9E8B1}"/>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
            <a:extLst>
              <a:ext uri="{FF2B5EF4-FFF2-40B4-BE49-F238E27FC236}">
                <a16:creationId xmlns:a16="http://schemas.microsoft.com/office/drawing/2014/main" id="{4A472DAA-781D-406C-48CC-69425E333FF5}"/>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0" name="Text Placeholder 21">
            <a:extLst>
              <a:ext uri="{FF2B5EF4-FFF2-40B4-BE49-F238E27FC236}">
                <a16:creationId xmlns:a16="http://schemas.microsoft.com/office/drawing/2014/main" id="{5F545D35-4545-6551-F0EA-470C0F9609F1}"/>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53A025DB-845F-D20E-A574-7990E26B1521}"/>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E6E1457C-923F-2807-ADC2-265868905912}"/>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1C9E3229-B8BC-FBEF-D60C-CF9AE69EE19D}"/>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647BA733-CFC9-1217-1BF6-C3B01EA96062}"/>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5" name="Text Placeholder 21">
            <a:extLst>
              <a:ext uri="{FF2B5EF4-FFF2-40B4-BE49-F238E27FC236}">
                <a16:creationId xmlns:a16="http://schemas.microsoft.com/office/drawing/2014/main" id="{EC4B45A3-5961-A76E-53D0-2246CD6B42A0}"/>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6" name="Text Placeholder 2">
            <a:extLst>
              <a:ext uri="{FF2B5EF4-FFF2-40B4-BE49-F238E27FC236}">
                <a16:creationId xmlns:a16="http://schemas.microsoft.com/office/drawing/2014/main" id="{96C0451C-41E4-BC91-EF64-4850616FF34A}"/>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9548A0AD-279E-8C3B-8EB7-01E851FDB634}"/>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4CA727B5-4BB7-7B37-24A3-6FF3E8B1B279}"/>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87994C90-B126-64DE-72BB-445A90D54FCD}"/>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1B8506C7-4381-AF36-25D2-1CB1DE8D0A65}"/>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
            <a:extLst>
              <a:ext uri="{FF2B5EF4-FFF2-40B4-BE49-F238E27FC236}">
                <a16:creationId xmlns:a16="http://schemas.microsoft.com/office/drawing/2014/main" id="{C5EDA652-36E6-B106-962A-F25110FFCDAD}"/>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2" name="Text Placeholder 21">
            <a:extLst>
              <a:ext uri="{FF2B5EF4-FFF2-40B4-BE49-F238E27FC236}">
                <a16:creationId xmlns:a16="http://schemas.microsoft.com/office/drawing/2014/main" id="{86D5BC3C-CE86-42AA-D3EA-5BE0D3E58E10}"/>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00E62536-E63D-EEF4-FB1E-524C837B6699}"/>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9DE06FD8-58BD-9703-A454-23BFEFFDC828}"/>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4F83C031-C5A6-EA5D-CC25-C1E806091925}"/>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CA9D2439-280A-A330-035F-BDB8D99D0D27}"/>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7" name="Text Placeholder 21">
            <a:extLst>
              <a:ext uri="{FF2B5EF4-FFF2-40B4-BE49-F238E27FC236}">
                <a16:creationId xmlns:a16="http://schemas.microsoft.com/office/drawing/2014/main" id="{CA44A0DC-13DD-3CAB-A02C-458142FD6768}"/>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8" name="Text Placeholder 2">
            <a:extLst>
              <a:ext uri="{FF2B5EF4-FFF2-40B4-BE49-F238E27FC236}">
                <a16:creationId xmlns:a16="http://schemas.microsoft.com/office/drawing/2014/main" id="{26CD7304-48B6-30D0-B9A6-7F8FB2015792}"/>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0CDE8DA4-31FE-BBCE-C406-9E08D421CFDF}"/>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3CD34450-B5FA-EF95-F38B-65B9DAFAD8D8}"/>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86976DAA-1178-34EC-470F-5A2B0D2C549D}"/>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A846986A-A4EC-2CB4-9B76-045706C865BC}"/>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
            <a:extLst>
              <a:ext uri="{FF2B5EF4-FFF2-40B4-BE49-F238E27FC236}">
                <a16:creationId xmlns:a16="http://schemas.microsoft.com/office/drawing/2014/main" id="{D838DBF4-CFF4-9546-1DFC-41E1F382C293}"/>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4" name="Text Placeholder 21">
            <a:extLst>
              <a:ext uri="{FF2B5EF4-FFF2-40B4-BE49-F238E27FC236}">
                <a16:creationId xmlns:a16="http://schemas.microsoft.com/office/drawing/2014/main" id="{27C6126D-914B-E29A-6656-59BF5D34368A}"/>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5" name="Text Placeholder 2">
            <a:extLst>
              <a:ext uri="{FF2B5EF4-FFF2-40B4-BE49-F238E27FC236}">
                <a16:creationId xmlns:a16="http://schemas.microsoft.com/office/drawing/2014/main" id="{F1C3BC77-1D08-5276-3327-91CDF7434B53}"/>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6" name="Text Placeholder 21">
            <a:extLst>
              <a:ext uri="{FF2B5EF4-FFF2-40B4-BE49-F238E27FC236}">
                <a16:creationId xmlns:a16="http://schemas.microsoft.com/office/drawing/2014/main" id="{2D0063D9-BC3F-4965-5A06-72F33E5C6AC4}"/>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8E73436B-7E72-18E3-DE77-75CB6BE21A0D}"/>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36418B43-66B1-550B-6E19-549789545CBF}"/>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90FC08B3-24F4-A02A-F08E-91B2519422BD}"/>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80" name="Text Placeholder 21">
            <a:extLst>
              <a:ext uri="{FF2B5EF4-FFF2-40B4-BE49-F238E27FC236}">
                <a16:creationId xmlns:a16="http://schemas.microsoft.com/office/drawing/2014/main" id="{6FCD4E59-830D-71B7-8260-20B469DB2AD1}"/>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1" name="Text Placeholder 2">
            <a:extLst>
              <a:ext uri="{FF2B5EF4-FFF2-40B4-BE49-F238E27FC236}">
                <a16:creationId xmlns:a16="http://schemas.microsoft.com/office/drawing/2014/main" id="{B80C9EC0-15FF-7256-9296-E60F103CC59C}"/>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F63AEEBD-2AF8-0A6A-4DF5-241E52F5698A}"/>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962DD1C2-32A4-F1E8-791B-D066EEB0093E}"/>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5FB76351-7A8B-380F-274D-12573D7AC38F}"/>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5" name="Text Placeholder 2">
            <a:extLst>
              <a:ext uri="{FF2B5EF4-FFF2-40B4-BE49-F238E27FC236}">
                <a16:creationId xmlns:a16="http://schemas.microsoft.com/office/drawing/2014/main" id="{9A2323CA-9075-8FB7-C91F-98D2C727B167}"/>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1273051146"/>
      </p:ext>
    </p:extLst>
  </p:cSld>
  <p:clrMapOvr>
    <a:masterClrMapping/>
  </p:clrMapOvr>
  <p:transition spd="med">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February">
    <p:bg>
      <p:bgPr>
        <a:solidFill>
          <a:srgbClr val="A5D9BA"/>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4809815F-735B-8BC9-02F9-886A07D8320A}"/>
              </a:ext>
            </a:extLst>
          </p:cNvPr>
          <p:cNvSpPr txBox="1">
            <a:spLocks noGrp="1"/>
          </p:cNvSpPr>
          <p:nvPr>
            <p:ph type="title"/>
          </p:nvPr>
        </p:nvSpPr>
        <p:spPr>
          <a:xfrm>
            <a:off x="365760" y="242206"/>
            <a:ext cx="9884828" cy="384048"/>
          </a:xfrm>
        </p:spPr>
        <p:txBody>
          <a:bodyPr/>
          <a:lstStyle>
            <a:lvl1pPr>
              <a:defRPr/>
            </a:lvl1pPr>
          </a:lstStyle>
          <a:p>
            <a:pPr lvl="0"/>
            <a:r>
              <a:rPr lang="en-US"/>
              <a:t>Add title here</a:t>
            </a:r>
          </a:p>
        </p:txBody>
      </p:sp>
      <p:sp>
        <p:nvSpPr>
          <p:cNvPr id="3" name="Text Placeholder 13">
            <a:extLst>
              <a:ext uri="{FF2B5EF4-FFF2-40B4-BE49-F238E27FC236}">
                <a16:creationId xmlns:a16="http://schemas.microsoft.com/office/drawing/2014/main" id="{5047B214-D2A1-7EF3-7038-6A6953BC8F26}"/>
              </a:ext>
            </a:extLst>
          </p:cNvPr>
          <p:cNvSpPr txBox="1">
            <a:spLocks noGrp="1"/>
          </p:cNvSpPr>
          <p:nvPr>
            <p:ph type="body" idx="4294967295"/>
          </p:nvPr>
        </p:nvSpPr>
        <p:spPr>
          <a:xfrm>
            <a:off x="376915" y="792857"/>
            <a:ext cx="1881716" cy="269876"/>
          </a:xfrm>
        </p:spPr>
        <p:txBody>
          <a:bodyPr anchorCtr="1">
            <a:noAutofit/>
          </a:bodyPr>
          <a:lstStyle>
            <a:lvl1pPr marL="0" indent="0" algn="ctr">
              <a:buNone/>
              <a:defRPr sz="1200" b="1" cap="all"/>
            </a:lvl1pPr>
          </a:lstStyle>
          <a:p>
            <a:pPr lvl="0"/>
            <a:r>
              <a:rPr lang="en-US"/>
              <a:t>ADD TEXT </a:t>
            </a:r>
          </a:p>
        </p:txBody>
      </p:sp>
      <p:sp>
        <p:nvSpPr>
          <p:cNvPr id="4" name="Text Placeholder 13">
            <a:extLst>
              <a:ext uri="{FF2B5EF4-FFF2-40B4-BE49-F238E27FC236}">
                <a16:creationId xmlns:a16="http://schemas.microsoft.com/office/drawing/2014/main" id="{9320EB5F-165B-4677-DFEB-06595EEB94E5}"/>
              </a:ext>
            </a:extLst>
          </p:cNvPr>
          <p:cNvSpPr txBox="1">
            <a:spLocks noGrp="1"/>
          </p:cNvSpPr>
          <p:nvPr>
            <p:ph type="body" idx="4294967295"/>
          </p:nvPr>
        </p:nvSpPr>
        <p:spPr>
          <a:xfrm>
            <a:off x="2281848" y="792857"/>
            <a:ext cx="1881716" cy="269876"/>
          </a:xfrm>
        </p:spPr>
        <p:txBody>
          <a:bodyPr anchorCtr="1">
            <a:noAutofit/>
          </a:bodyPr>
          <a:lstStyle>
            <a:lvl1pPr marL="0" indent="0" algn="ctr">
              <a:buNone/>
              <a:defRPr sz="1200" b="1" cap="all"/>
            </a:lvl1pPr>
          </a:lstStyle>
          <a:p>
            <a:pPr lvl="0"/>
            <a:r>
              <a:rPr lang="en-US"/>
              <a:t>ADD TEXT </a:t>
            </a:r>
          </a:p>
        </p:txBody>
      </p:sp>
      <p:sp>
        <p:nvSpPr>
          <p:cNvPr id="5" name="Text Placeholder 13">
            <a:extLst>
              <a:ext uri="{FF2B5EF4-FFF2-40B4-BE49-F238E27FC236}">
                <a16:creationId xmlns:a16="http://schemas.microsoft.com/office/drawing/2014/main" id="{01982DF7-09B8-7E64-CA4D-DCC5CEF0B0F6}"/>
              </a:ext>
            </a:extLst>
          </p:cNvPr>
          <p:cNvSpPr txBox="1">
            <a:spLocks noGrp="1"/>
          </p:cNvSpPr>
          <p:nvPr>
            <p:ph type="body" idx="4294967295"/>
          </p:nvPr>
        </p:nvSpPr>
        <p:spPr>
          <a:xfrm>
            <a:off x="4197516" y="792857"/>
            <a:ext cx="1881716" cy="269876"/>
          </a:xfrm>
        </p:spPr>
        <p:txBody>
          <a:bodyPr anchorCtr="1">
            <a:noAutofit/>
          </a:bodyPr>
          <a:lstStyle>
            <a:lvl1pPr marL="0" indent="0" algn="ctr">
              <a:buNone/>
              <a:defRPr sz="1200" b="1" cap="all"/>
            </a:lvl1pPr>
          </a:lstStyle>
          <a:p>
            <a:pPr lvl="0"/>
            <a:r>
              <a:rPr lang="en-US"/>
              <a:t>ADD TEXT </a:t>
            </a:r>
          </a:p>
        </p:txBody>
      </p:sp>
      <p:sp>
        <p:nvSpPr>
          <p:cNvPr id="6" name="Text Placeholder 13">
            <a:extLst>
              <a:ext uri="{FF2B5EF4-FFF2-40B4-BE49-F238E27FC236}">
                <a16:creationId xmlns:a16="http://schemas.microsoft.com/office/drawing/2014/main" id="{820CF098-2AA0-F92F-696B-8A70C3E59138}"/>
              </a:ext>
            </a:extLst>
          </p:cNvPr>
          <p:cNvSpPr txBox="1">
            <a:spLocks noGrp="1"/>
          </p:cNvSpPr>
          <p:nvPr>
            <p:ph type="body" idx="4294967295"/>
          </p:nvPr>
        </p:nvSpPr>
        <p:spPr>
          <a:xfrm>
            <a:off x="6113184" y="792857"/>
            <a:ext cx="1881716" cy="269876"/>
          </a:xfrm>
        </p:spPr>
        <p:txBody>
          <a:bodyPr anchorCtr="1">
            <a:noAutofit/>
          </a:bodyPr>
          <a:lstStyle>
            <a:lvl1pPr marL="0" indent="0" algn="ctr">
              <a:buNone/>
              <a:defRPr sz="1200" b="1" cap="all"/>
            </a:lvl1pPr>
          </a:lstStyle>
          <a:p>
            <a:pPr lvl="0"/>
            <a:r>
              <a:rPr lang="en-US"/>
              <a:t>ADD TEXT </a:t>
            </a:r>
          </a:p>
        </p:txBody>
      </p:sp>
      <p:sp>
        <p:nvSpPr>
          <p:cNvPr id="7" name="Text Placeholder 13">
            <a:extLst>
              <a:ext uri="{FF2B5EF4-FFF2-40B4-BE49-F238E27FC236}">
                <a16:creationId xmlns:a16="http://schemas.microsoft.com/office/drawing/2014/main" id="{96E3AEE0-8209-C4BC-808A-3F656425A760}"/>
              </a:ext>
            </a:extLst>
          </p:cNvPr>
          <p:cNvSpPr txBox="1">
            <a:spLocks noGrp="1"/>
          </p:cNvSpPr>
          <p:nvPr>
            <p:ph type="body" idx="4294967295"/>
          </p:nvPr>
        </p:nvSpPr>
        <p:spPr>
          <a:xfrm>
            <a:off x="8028852" y="792857"/>
            <a:ext cx="1881716" cy="269876"/>
          </a:xfrm>
        </p:spPr>
        <p:txBody>
          <a:bodyPr anchorCtr="1">
            <a:noAutofit/>
          </a:bodyPr>
          <a:lstStyle>
            <a:lvl1pPr marL="0" indent="0" algn="ctr">
              <a:buNone/>
              <a:defRPr sz="1200" b="1" cap="all"/>
            </a:lvl1pPr>
          </a:lstStyle>
          <a:p>
            <a:pPr lvl="0"/>
            <a:r>
              <a:rPr lang="en-US"/>
              <a:t>ADD TEXT </a:t>
            </a:r>
          </a:p>
        </p:txBody>
      </p:sp>
      <p:sp>
        <p:nvSpPr>
          <p:cNvPr id="8" name="Text Placeholder 13">
            <a:extLst>
              <a:ext uri="{FF2B5EF4-FFF2-40B4-BE49-F238E27FC236}">
                <a16:creationId xmlns:a16="http://schemas.microsoft.com/office/drawing/2014/main" id="{6F024830-9BCF-EE43-32F9-3C9ACE6F5D14}"/>
              </a:ext>
            </a:extLst>
          </p:cNvPr>
          <p:cNvSpPr txBox="1">
            <a:spLocks noGrp="1"/>
          </p:cNvSpPr>
          <p:nvPr>
            <p:ph type="body" idx="4294967295"/>
          </p:nvPr>
        </p:nvSpPr>
        <p:spPr>
          <a:xfrm>
            <a:off x="9944520" y="792857"/>
            <a:ext cx="1881716" cy="269876"/>
          </a:xfrm>
        </p:spPr>
        <p:txBody>
          <a:bodyPr anchorCtr="1">
            <a:noAutofit/>
          </a:bodyPr>
          <a:lstStyle>
            <a:lvl1pPr marL="0" indent="0" algn="ctr">
              <a:buNone/>
              <a:defRPr sz="1200" b="1" cap="all"/>
            </a:lvl1pPr>
          </a:lstStyle>
          <a:p>
            <a:pPr lvl="0"/>
            <a:r>
              <a:rPr lang="en-US"/>
              <a:t>ADD TEXT </a:t>
            </a:r>
          </a:p>
        </p:txBody>
      </p:sp>
      <p:sp>
        <p:nvSpPr>
          <p:cNvPr id="9" name="Date Placeholder 1">
            <a:extLst>
              <a:ext uri="{FF2B5EF4-FFF2-40B4-BE49-F238E27FC236}">
                <a16:creationId xmlns:a16="http://schemas.microsoft.com/office/drawing/2014/main" id="{3BDC68FF-AA28-CFE0-2152-F47C4D9CB3D5}"/>
              </a:ext>
            </a:extLst>
          </p:cNvPr>
          <p:cNvSpPr txBox="1">
            <a:spLocks noGrp="1"/>
          </p:cNvSpPr>
          <p:nvPr>
            <p:ph type="dt" sz="quarter" idx="7"/>
          </p:nvPr>
        </p:nvSpPr>
        <p:spPr>
          <a:xfrm>
            <a:off x="406395" y="662940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2CF7DAAD-EF71-437B-AE77-F3A6BE01A247}" type="datetime1">
              <a:rPr lang="en-US"/>
              <a:pPr lvl="0"/>
              <a:t>11/28/25</a:t>
            </a:fld>
            <a:endParaRPr lang="en-US"/>
          </a:p>
        </p:txBody>
      </p:sp>
      <p:sp>
        <p:nvSpPr>
          <p:cNvPr id="10" name="Footer Placeholder 3">
            <a:extLst>
              <a:ext uri="{FF2B5EF4-FFF2-40B4-BE49-F238E27FC236}">
                <a16:creationId xmlns:a16="http://schemas.microsoft.com/office/drawing/2014/main" id="{03D22EC4-F699-A936-67B5-99876F51E590}"/>
              </a:ext>
            </a:extLst>
          </p:cNvPr>
          <p:cNvSpPr txBox="1">
            <a:spLocks noGrp="1"/>
          </p:cNvSpPr>
          <p:nvPr>
            <p:ph type="ftr" sz="quarter" idx="9"/>
          </p:nvPr>
        </p:nvSpPr>
        <p:spPr>
          <a:xfrm>
            <a:off x="4165604" y="6629400"/>
            <a:ext cx="3860797"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endParaRPr lang="en-US"/>
          </a:p>
        </p:txBody>
      </p:sp>
      <p:sp>
        <p:nvSpPr>
          <p:cNvPr id="11" name="Slide Number Placeholder 4">
            <a:extLst>
              <a:ext uri="{FF2B5EF4-FFF2-40B4-BE49-F238E27FC236}">
                <a16:creationId xmlns:a16="http://schemas.microsoft.com/office/drawing/2014/main" id="{35EFBBB8-D3F1-76D5-8133-94CADB4128A8}"/>
              </a:ext>
            </a:extLst>
          </p:cNvPr>
          <p:cNvSpPr txBox="1">
            <a:spLocks noGrp="1"/>
          </p:cNvSpPr>
          <p:nvPr>
            <p:ph type="sldNum" sz="quarter" idx="8"/>
          </p:nvPr>
        </p:nvSpPr>
        <p:spPr>
          <a:xfrm>
            <a:off x="8981017" y="6631640"/>
            <a:ext cx="2844798" cy="18288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535353"/>
                </a:solidFill>
                <a:uFillTx/>
                <a:latin typeface="Arial"/>
              </a:defRPr>
            </a:lvl1pPr>
          </a:lstStyle>
          <a:p>
            <a:pPr lvl="0"/>
            <a:fld id="{EDE46763-805E-4A10-898D-43B916B4924C}" type="slidenum">
              <a:t>‹#›</a:t>
            </a:fld>
            <a:endParaRPr lang="en-US"/>
          </a:p>
        </p:txBody>
      </p:sp>
      <p:sp>
        <p:nvSpPr>
          <p:cNvPr id="12" name="Instructional Text">
            <a:extLst>
              <a:ext uri="{FF2B5EF4-FFF2-40B4-BE49-F238E27FC236}">
                <a16:creationId xmlns:a16="http://schemas.microsoft.com/office/drawing/2014/main" id="{EEE7221F-181F-B9FA-8A10-51FC5E30C708}"/>
              </a:ext>
            </a:extLst>
          </p:cNvPr>
          <p:cNvSpPr/>
          <p:nvPr/>
        </p:nvSpPr>
        <p:spPr>
          <a:xfrm>
            <a:off x="12395204" y="-26673"/>
            <a:ext cx="1524003" cy="6858000"/>
          </a:xfrm>
          <a:custGeom>
            <a:avLst>
              <a:gd name="f0" fmla="val 14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A6A6A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Note: </a:t>
            </a:r>
          </a:p>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FFFF"/>
                </a:solidFill>
                <a:uFillTx/>
                <a:latin typeface="Calibri" pitchFamily="34"/>
                <a:cs typeface="Calibri" pitchFamily="34"/>
              </a:rPr>
              <a:t>You can print this template to use as a wall calendar. You can also copy the slide for any month to add to your own presentation.</a:t>
            </a:r>
          </a:p>
        </p:txBody>
      </p:sp>
      <p:sp>
        <p:nvSpPr>
          <p:cNvPr id="13" name="Text Placeholder 21">
            <a:extLst>
              <a:ext uri="{FF2B5EF4-FFF2-40B4-BE49-F238E27FC236}">
                <a16:creationId xmlns:a16="http://schemas.microsoft.com/office/drawing/2014/main" id="{4ED616D4-8AB1-4ED5-F618-5D9741C2A162}"/>
              </a:ext>
            </a:extLst>
          </p:cNvPr>
          <p:cNvSpPr txBox="1">
            <a:spLocks noGrp="1"/>
          </p:cNvSpPr>
          <p:nvPr>
            <p:ph type="body" idx="4294967295"/>
          </p:nvPr>
        </p:nvSpPr>
        <p:spPr>
          <a:xfrm>
            <a:off x="376915" y="1086682"/>
            <a:ext cx="1881295" cy="211308"/>
          </a:xfrm>
        </p:spPr>
        <p:txBody>
          <a:bodyPr anchor="ctr">
            <a:noAutofit/>
          </a:bodyPr>
          <a:lstStyle>
            <a:lvl1pPr marL="0" indent="0">
              <a:buNone/>
              <a:defRPr sz="1300"/>
            </a:lvl1pPr>
          </a:lstStyle>
          <a:p>
            <a:pPr lvl="0"/>
            <a:r>
              <a:rPr lang="en-US"/>
              <a:t>Text</a:t>
            </a:r>
          </a:p>
        </p:txBody>
      </p:sp>
      <p:sp>
        <p:nvSpPr>
          <p:cNvPr id="14" name="Text Placeholder 21">
            <a:extLst>
              <a:ext uri="{FF2B5EF4-FFF2-40B4-BE49-F238E27FC236}">
                <a16:creationId xmlns:a16="http://schemas.microsoft.com/office/drawing/2014/main" id="{5D184B97-BF74-FFDE-33FC-EE49CD13E364}"/>
              </a:ext>
            </a:extLst>
          </p:cNvPr>
          <p:cNvSpPr txBox="1">
            <a:spLocks noGrp="1"/>
          </p:cNvSpPr>
          <p:nvPr>
            <p:ph type="body" idx="4294967295"/>
          </p:nvPr>
        </p:nvSpPr>
        <p:spPr>
          <a:xfrm>
            <a:off x="2281848" y="1086682"/>
            <a:ext cx="1881295" cy="211308"/>
          </a:xfrm>
        </p:spPr>
        <p:txBody>
          <a:bodyPr anchor="ctr">
            <a:noAutofit/>
          </a:bodyPr>
          <a:lstStyle>
            <a:lvl1pPr marL="0" indent="0">
              <a:buNone/>
              <a:defRPr sz="1300"/>
            </a:lvl1pPr>
          </a:lstStyle>
          <a:p>
            <a:pPr lvl="0"/>
            <a:r>
              <a:rPr lang="en-US"/>
              <a:t>Text</a:t>
            </a:r>
          </a:p>
        </p:txBody>
      </p:sp>
      <p:sp>
        <p:nvSpPr>
          <p:cNvPr id="15" name="Text Placeholder 21">
            <a:extLst>
              <a:ext uri="{FF2B5EF4-FFF2-40B4-BE49-F238E27FC236}">
                <a16:creationId xmlns:a16="http://schemas.microsoft.com/office/drawing/2014/main" id="{60C8BE7A-2A20-AF3C-4CFC-183EE962B76F}"/>
              </a:ext>
            </a:extLst>
          </p:cNvPr>
          <p:cNvSpPr txBox="1">
            <a:spLocks noGrp="1"/>
          </p:cNvSpPr>
          <p:nvPr>
            <p:ph type="body" idx="4294967295"/>
          </p:nvPr>
        </p:nvSpPr>
        <p:spPr>
          <a:xfrm>
            <a:off x="4197516" y="1086682"/>
            <a:ext cx="1881295" cy="211308"/>
          </a:xfrm>
        </p:spPr>
        <p:txBody>
          <a:bodyPr anchor="ctr">
            <a:noAutofit/>
          </a:bodyPr>
          <a:lstStyle>
            <a:lvl1pPr marL="0" indent="0">
              <a:buNone/>
              <a:defRPr sz="1300"/>
            </a:lvl1pPr>
          </a:lstStyle>
          <a:p>
            <a:pPr lvl="0"/>
            <a:r>
              <a:rPr lang="en-US"/>
              <a:t>Text</a:t>
            </a:r>
          </a:p>
        </p:txBody>
      </p:sp>
      <p:sp>
        <p:nvSpPr>
          <p:cNvPr id="16" name="Text Placeholder 21">
            <a:extLst>
              <a:ext uri="{FF2B5EF4-FFF2-40B4-BE49-F238E27FC236}">
                <a16:creationId xmlns:a16="http://schemas.microsoft.com/office/drawing/2014/main" id="{148772AA-943B-3BD0-F653-F3D0BE552D16}"/>
              </a:ext>
            </a:extLst>
          </p:cNvPr>
          <p:cNvSpPr txBox="1">
            <a:spLocks noGrp="1"/>
          </p:cNvSpPr>
          <p:nvPr>
            <p:ph type="body" idx="4294967295"/>
          </p:nvPr>
        </p:nvSpPr>
        <p:spPr>
          <a:xfrm>
            <a:off x="6113184" y="1086682"/>
            <a:ext cx="1881295" cy="211308"/>
          </a:xfrm>
        </p:spPr>
        <p:txBody>
          <a:bodyPr anchor="ctr">
            <a:noAutofit/>
          </a:bodyPr>
          <a:lstStyle>
            <a:lvl1pPr marL="0" indent="0">
              <a:buNone/>
              <a:defRPr sz="1300"/>
            </a:lvl1pPr>
          </a:lstStyle>
          <a:p>
            <a:pPr lvl="0"/>
            <a:r>
              <a:rPr lang="en-US"/>
              <a:t>Text</a:t>
            </a:r>
          </a:p>
        </p:txBody>
      </p:sp>
      <p:sp>
        <p:nvSpPr>
          <p:cNvPr id="17" name="Text Placeholder 21">
            <a:extLst>
              <a:ext uri="{FF2B5EF4-FFF2-40B4-BE49-F238E27FC236}">
                <a16:creationId xmlns:a16="http://schemas.microsoft.com/office/drawing/2014/main" id="{3357E173-2B30-594E-2A6C-88D7AAABA0AC}"/>
              </a:ext>
            </a:extLst>
          </p:cNvPr>
          <p:cNvSpPr txBox="1">
            <a:spLocks noGrp="1"/>
          </p:cNvSpPr>
          <p:nvPr>
            <p:ph type="body" idx="4294967295"/>
          </p:nvPr>
        </p:nvSpPr>
        <p:spPr>
          <a:xfrm>
            <a:off x="8028852" y="1086682"/>
            <a:ext cx="1881295" cy="211308"/>
          </a:xfrm>
        </p:spPr>
        <p:txBody>
          <a:bodyPr anchor="ctr">
            <a:noAutofit/>
          </a:bodyPr>
          <a:lstStyle>
            <a:lvl1pPr marL="0" indent="0">
              <a:buNone/>
              <a:defRPr sz="1300"/>
            </a:lvl1pPr>
          </a:lstStyle>
          <a:p>
            <a:pPr lvl="0"/>
            <a:r>
              <a:rPr lang="en-US"/>
              <a:t>Text</a:t>
            </a:r>
          </a:p>
        </p:txBody>
      </p:sp>
      <p:sp>
        <p:nvSpPr>
          <p:cNvPr id="18" name="Text Placeholder 21">
            <a:extLst>
              <a:ext uri="{FF2B5EF4-FFF2-40B4-BE49-F238E27FC236}">
                <a16:creationId xmlns:a16="http://schemas.microsoft.com/office/drawing/2014/main" id="{7EA5300F-4083-8DC2-01CC-A9B4E34A31B8}"/>
              </a:ext>
            </a:extLst>
          </p:cNvPr>
          <p:cNvSpPr txBox="1">
            <a:spLocks noGrp="1"/>
          </p:cNvSpPr>
          <p:nvPr>
            <p:ph type="body" idx="4294967295"/>
          </p:nvPr>
        </p:nvSpPr>
        <p:spPr>
          <a:xfrm>
            <a:off x="9944520" y="1086682"/>
            <a:ext cx="1881295" cy="211308"/>
          </a:xfrm>
        </p:spPr>
        <p:txBody>
          <a:bodyPr anchor="ctr">
            <a:noAutofit/>
          </a:bodyPr>
          <a:lstStyle>
            <a:lvl1pPr marL="0" indent="0">
              <a:buNone/>
              <a:defRPr sz="1300"/>
            </a:lvl1pPr>
          </a:lstStyle>
          <a:p>
            <a:pPr lvl="0"/>
            <a:r>
              <a:rPr lang="en-US"/>
              <a:t>Text</a:t>
            </a:r>
          </a:p>
        </p:txBody>
      </p:sp>
      <p:sp>
        <p:nvSpPr>
          <p:cNvPr id="19" name="Text Placeholder 2">
            <a:extLst>
              <a:ext uri="{FF2B5EF4-FFF2-40B4-BE49-F238E27FC236}">
                <a16:creationId xmlns:a16="http://schemas.microsoft.com/office/drawing/2014/main" id="{F5B7C6B7-D25B-E8CA-46A2-C5A2B680561C}"/>
              </a:ext>
            </a:extLst>
          </p:cNvPr>
          <p:cNvSpPr txBox="1">
            <a:spLocks noGrp="1"/>
          </p:cNvSpPr>
          <p:nvPr>
            <p:ph type="body" idx="4294967295"/>
          </p:nvPr>
        </p:nvSpPr>
        <p:spPr>
          <a:xfrm>
            <a:off x="376915"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0" name="Text Placeholder 2">
            <a:extLst>
              <a:ext uri="{FF2B5EF4-FFF2-40B4-BE49-F238E27FC236}">
                <a16:creationId xmlns:a16="http://schemas.microsoft.com/office/drawing/2014/main" id="{A54EBE51-A831-6CD9-E5F1-F5E402E17A46}"/>
              </a:ext>
            </a:extLst>
          </p:cNvPr>
          <p:cNvSpPr txBox="1">
            <a:spLocks noGrp="1"/>
          </p:cNvSpPr>
          <p:nvPr>
            <p:ph type="body" idx="4294967295"/>
          </p:nvPr>
        </p:nvSpPr>
        <p:spPr>
          <a:xfrm>
            <a:off x="2281848"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1" name="Text Placeholder 2">
            <a:extLst>
              <a:ext uri="{FF2B5EF4-FFF2-40B4-BE49-F238E27FC236}">
                <a16:creationId xmlns:a16="http://schemas.microsoft.com/office/drawing/2014/main" id="{B69190D2-B4F5-AFB0-BB48-934A9C1C9B47}"/>
              </a:ext>
            </a:extLst>
          </p:cNvPr>
          <p:cNvSpPr txBox="1">
            <a:spLocks noGrp="1"/>
          </p:cNvSpPr>
          <p:nvPr>
            <p:ph type="body" idx="4294967295"/>
          </p:nvPr>
        </p:nvSpPr>
        <p:spPr>
          <a:xfrm>
            <a:off x="4197516"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2" name="Text Placeholder 2">
            <a:extLst>
              <a:ext uri="{FF2B5EF4-FFF2-40B4-BE49-F238E27FC236}">
                <a16:creationId xmlns:a16="http://schemas.microsoft.com/office/drawing/2014/main" id="{B8B9BA88-A246-3B83-12DC-26B095CB28F2}"/>
              </a:ext>
            </a:extLst>
          </p:cNvPr>
          <p:cNvSpPr txBox="1">
            <a:spLocks noGrp="1"/>
          </p:cNvSpPr>
          <p:nvPr>
            <p:ph type="body" idx="4294967295"/>
          </p:nvPr>
        </p:nvSpPr>
        <p:spPr>
          <a:xfrm>
            <a:off x="6113184"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3" name="Text Placeholder 2">
            <a:extLst>
              <a:ext uri="{FF2B5EF4-FFF2-40B4-BE49-F238E27FC236}">
                <a16:creationId xmlns:a16="http://schemas.microsoft.com/office/drawing/2014/main" id="{3AF167F0-8FBC-2F95-896F-647A58D80657}"/>
              </a:ext>
            </a:extLst>
          </p:cNvPr>
          <p:cNvSpPr txBox="1">
            <a:spLocks noGrp="1"/>
          </p:cNvSpPr>
          <p:nvPr>
            <p:ph type="body" idx="4294967295"/>
          </p:nvPr>
        </p:nvSpPr>
        <p:spPr>
          <a:xfrm>
            <a:off x="8028852"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4" name="Text Placeholder 2">
            <a:extLst>
              <a:ext uri="{FF2B5EF4-FFF2-40B4-BE49-F238E27FC236}">
                <a16:creationId xmlns:a16="http://schemas.microsoft.com/office/drawing/2014/main" id="{26A648A6-50F4-7212-5286-5EEF9037B881}"/>
              </a:ext>
            </a:extLst>
          </p:cNvPr>
          <p:cNvSpPr txBox="1">
            <a:spLocks noGrp="1"/>
          </p:cNvSpPr>
          <p:nvPr>
            <p:ph type="body" idx="4294967295"/>
          </p:nvPr>
        </p:nvSpPr>
        <p:spPr>
          <a:xfrm>
            <a:off x="9944520" y="131306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25" name="Text Placeholder 21">
            <a:extLst>
              <a:ext uri="{FF2B5EF4-FFF2-40B4-BE49-F238E27FC236}">
                <a16:creationId xmlns:a16="http://schemas.microsoft.com/office/drawing/2014/main" id="{06209B44-446A-AAF6-2B5E-7F2BECF2526F}"/>
              </a:ext>
            </a:extLst>
          </p:cNvPr>
          <p:cNvSpPr txBox="1">
            <a:spLocks noGrp="1"/>
          </p:cNvSpPr>
          <p:nvPr>
            <p:ph type="body" idx="4294967295"/>
          </p:nvPr>
        </p:nvSpPr>
        <p:spPr>
          <a:xfrm>
            <a:off x="376915" y="2004639"/>
            <a:ext cx="1881295" cy="211308"/>
          </a:xfrm>
        </p:spPr>
        <p:txBody>
          <a:bodyPr anchor="ctr">
            <a:noAutofit/>
          </a:bodyPr>
          <a:lstStyle>
            <a:lvl1pPr marL="0" indent="0">
              <a:buNone/>
              <a:defRPr sz="1300"/>
            </a:lvl1pPr>
          </a:lstStyle>
          <a:p>
            <a:pPr lvl="0"/>
            <a:r>
              <a:rPr lang="en-US"/>
              <a:t>Text</a:t>
            </a:r>
          </a:p>
        </p:txBody>
      </p:sp>
      <p:sp>
        <p:nvSpPr>
          <p:cNvPr id="26" name="Text Placeholder 21">
            <a:extLst>
              <a:ext uri="{FF2B5EF4-FFF2-40B4-BE49-F238E27FC236}">
                <a16:creationId xmlns:a16="http://schemas.microsoft.com/office/drawing/2014/main" id="{9D67F43E-C80B-1DDC-167D-5D8CB654A849}"/>
              </a:ext>
            </a:extLst>
          </p:cNvPr>
          <p:cNvSpPr txBox="1">
            <a:spLocks noGrp="1"/>
          </p:cNvSpPr>
          <p:nvPr>
            <p:ph type="body" idx="4294967295"/>
          </p:nvPr>
        </p:nvSpPr>
        <p:spPr>
          <a:xfrm>
            <a:off x="2281848" y="2004639"/>
            <a:ext cx="1881295" cy="211308"/>
          </a:xfrm>
        </p:spPr>
        <p:txBody>
          <a:bodyPr anchor="ctr">
            <a:noAutofit/>
          </a:bodyPr>
          <a:lstStyle>
            <a:lvl1pPr marL="0" indent="0">
              <a:buNone/>
              <a:defRPr sz="1300"/>
            </a:lvl1pPr>
          </a:lstStyle>
          <a:p>
            <a:pPr lvl="0"/>
            <a:r>
              <a:rPr lang="en-US"/>
              <a:t>Text</a:t>
            </a:r>
          </a:p>
        </p:txBody>
      </p:sp>
      <p:sp>
        <p:nvSpPr>
          <p:cNvPr id="27" name="Text Placeholder 21">
            <a:extLst>
              <a:ext uri="{FF2B5EF4-FFF2-40B4-BE49-F238E27FC236}">
                <a16:creationId xmlns:a16="http://schemas.microsoft.com/office/drawing/2014/main" id="{21F1BECB-CC00-3D30-9144-EFC4BA10AE8E}"/>
              </a:ext>
            </a:extLst>
          </p:cNvPr>
          <p:cNvSpPr txBox="1">
            <a:spLocks noGrp="1"/>
          </p:cNvSpPr>
          <p:nvPr>
            <p:ph type="body" idx="4294967295"/>
          </p:nvPr>
        </p:nvSpPr>
        <p:spPr>
          <a:xfrm>
            <a:off x="4197516" y="2004639"/>
            <a:ext cx="1881295" cy="211308"/>
          </a:xfrm>
        </p:spPr>
        <p:txBody>
          <a:bodyPr anchor="ctr">
            <a:noAutofit/>
          </a:bodyPr>
          <a:lstStyle>
            <a:lvl1pPr marL="0" indent="0">
              <a:buNone/>
              <a:defRPr sz="1300"/>
            </a:lvl1pPr>
          </a:lstStyle>
          <a:p>
            <a:pPr lvl="0"/>
            <a:r>
              <a:rPr lang="en-US"/>
              <a:t>Text</a:t>
            </a:r>
          </a:p>
        </p:txBody>
      </p:sp>
      <p:sp>
        <p:nvSpPr>
          <p:cNvPr id="28" name="Text Placeholder 21">
            <a:extLst>
              <a:ext uri="{FF2B5EF4-FFF2-40B4-BE49-F238E27FC236}">
                <a16:creationId xmlns:a16="http://schemas.microsoft.com/office/drawing/2014/main" id="{D9B359A5-72FF-9C65-086D-2A1D9400AFFD}"/>
              </a:ext>
            </a:extLst>
          </p:cNvPr>
          <p:cNvSpPr txBox="1">
            <a:spLocks noGrp="1"/>
          </p:cNvSpPr>
          <p:nvPr>
            <p:ph type="body" idx="4294967295"/>
          </p:nvPr>
        </p:nvSpPr>
        <p:spPr>
          <a:xfrm>
            <a:off x="6113184" y="2004639"/>
            <a:ext cx="1881295" cy="211308"/>
          </a:xfrm>
        </p:spPr>
        <p:txBody>
          <a:bodyPr anchor="ctr">
            <a:noAutofit/>
          </a:bodyPr>
          <a:lstStyle>
            <a:lvl1pPr marL="0" indent="0">
              <a:buNone/>
              <a:defRPr sz="1300"/>
            </a:lvl1pPr>
          </a:lstStyle>
          <a:p>
            <a:pPr lvl="0"/>
            <a:r>
              <a:rPr lang="en-US"/>
              <a:t>Text</a:t>
            </a:r>
          </a:p>
        </p:txBody>
      </p:sp>
      <p:sp>
        <p:nvSpPr>
          <p:cNvPr id="29" name="Text Placeholder 21">
            <a:extLst>
              <a:ext uri="{FF2B5EF4-FFF2-40B4-BE49-F238E27FC236}">
                <a16:creationId xmlns:a16="http://schemas.microsoft.com/office/drawing/2014/main" id="{12708D48-0238-4CA1-90C9-DE791D6C20F5}"/>
              </a:ext>
            </a:extLst>
          </p:cNvPr>
          <p:cNvSpPr txBox="1">
            <a:spLocks noGrp="1"/>
          </p:cNvSpPr>
          <p:nvPr>
            <p:ph type="body" idx="4294967295"/>
          </p:nvPr>
        </p:nvSpPr>
        <p:spPr>
          <a:xfrm>
            <a:off x="8028852" y="2004639"/>
            <a:ext cx="1881295" cy="211308"/>
          </a:xfrm>
        </p:spPr>
        <p:txBody>
          <a:bodyPr anchor="ctr">
            <a:noAutofit/>
          </a:bodyPr>
          <a:lstStyle>
            <a:lvl1pPr marL="0" indent="0">
              <a:buNone/>
              <a:defRPr sz="1300"/>
            </a:lvl1pPr>
          </a:lstStyle>
          <a:p>
            <a:pPr lvl="0"/>
            <a:r>
              <a:rPr lang="en-US"/>
              <a:t>Text</a:t>
            </a:r>
          </a:p>
        </p:txBody>
      </p:sp>
      <p:sp>
        <p:nvSpPr>
          <p:cNvPr id="30" name="Text Placeholder 21">
            <a:extLst>
              <a:ext uri="{FF2B5EF4-FFF2-40B4-BE49-F238E27FC236}">
                <a16:creationId xmlns:a16="http://schemas.microsoft.com/office/drawing/2014/main" id="{F1B4B226-FEF2-4147-502E-C33428AD1579}"/>
              </a:ext>
            </a:extLst>
          </p:cNvPr>
          <p:cNvSpPr txBox="1">
            <a:spLocks noGrp="1"/>
          </p:cNvSpPr>
          <p:nvPr>
            <p:ph type="body" idx="4294967295"/>
          </p:nvPr>
        </p:nvSpPr>
        <p:spPr>
          <a:xfrm>
            <a:off x="9944520" y="2004639"/>
            <a:ext cx="1881295" cy="211308"/>
          </a:xfrm>
        </p:spPr>
        <p:txBody>
          <a:bodyPr anchor="ctr">
            <a:noAutofit/>
          </a:bodyPr>
          <a:lstStyle>
            <a:lvl1pPr marL="0" indent="0">
              <a:buNone/>
              <a:defRPr sz="1300"/>
            </a:lvl1pPr>
          </a:lstStyle>
          <a:p>
            <a:pPr lvl="0"/>
            <a:r>
              <a:rPr lang="en-US"/>
              <a:t>Text</a:t>
            </a:r>
          </a:p>
        </p:txBody>
      </p:sp>
      <p:sp>
        <p:nvSpPr>
          <p:cNvPr id="31" name="Text Placeholder 2">
            <a:extLst>
              <a:ext uri="{FF2B5EF4-FFF2-40B4-BE49-F238E27FC236}">
                <a16:creationId xmlns:a16="http://schemas.microsoft.com/office/drawing/2014/main" id="{12B11712-5039-AFAB-849F-1943678B4E7F}"/>
              </a:ext>
            </a:extLst>
          </p:cNvPr>
          <p:cNvSpPr txBox="1">
            <a:spLocks noGrp="1"/>
          </p:cNvSpPr>
          <p:nvPr>
            <p:ph type="body" idx="4294967295"/>
          </p:nvPr>
        </p:nvSpPr>
        <p:spPr>
          <a:xfrm>
            <a:off x="376915"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2" name="Text Placeholder 2">
            <a:extLst>
              <a:ext uri="{FF2B5EF4-FFF2-40B4-BE49-F238E27FC236}">
                <a16:creationId xmlns:a16="http://schemas.microsoft.com/office/drawing/2014/main" id="{A6A03FFC-E20C-6739-40BB-7E07C668F797}"/>
              </a:ext>
            </a:extLst>
          </p:cNvPr>
          <p:cNvSpPr txBox="1">
            <a:spLocks noGrp="1"/>
          </p:cNvSpPr>
          <p:nvPr>
            <p:ph type="body" idx="4294967295"/>
          </p:nvPr>
        </p:nvSpPr>
        <p:spPr>
          <a:xfrm>
            <a:off x="2281848"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3" name="Text Placeholder 2">
            <a:extLst>
              <a:ext uri="{FF2B5EF4-FFF2-40B4-BE49-F238E27FC236}">
                <a16:creationId xmlns:a16="http://schemas.microsoft.com/office/drawing/2014/main" id="{ADD3E797-3D0C-24AD-4F7A-C4FF841D3E90}"/>
              </a:ext>
            </a:extLst>
          </p:cNvPr>
          <p:cNvSpPr txBox="1">
            <a:spLocks noGrp="1"/>
          </p:cNvSpPr>
          <p:nvPr>
            <p:ph type="body" idx="4294967295"/>
          </p:nvPr>
        </p:nvSpPr>
        <p:spPr>
          <a:xfrm>
            <a:off x="4197516"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4" name="Text Placeholder 2">
            <a:extLst>
              <a:ext uri="{FF2B5EF4-FFF2-40B4-BE49-F238E27FC236}">
                <a16:creationId xmlns:a16="http://schemas.microsoft.com/office/drawing/2014/main" id="{1A59FB1B-D43D-016B-3E45-B678FAA4FEA4}"/>
              </a:ext>
            </a:extLst>
          </p:cNvPr>
          <p:cNvSpPr txBox="1">
            <a:spLocks noGrp="1"/>
          </p:cNvSpPr>
          <p:nvPr>
            <p:ph type="body" idx="4294967295"/>
          </p:nvPr>
        </p:nvSpPr>
        <p:spPr>
          <a:xfrm>
            <a:off x="6113184"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5" name="Text Placeholder 2">
            <a:extLst>
              <a:ext uri="{FF2B5EF4-FFF2-40B4-BE49-F238E27FC236}">
                <a16:creationId xmlns:a16="http://schemas.microsoft.com/office/drawing/2014/main" id="{02C1D322-FFE4-D228-3F62-75D91608DAB1}"/>
              </a:ext>
            </a:extLst>
          </p:cNvPr>
          <p:cNvSpPr txBox="1">
            <a:spLocks noGrp="1"/>
          </p:cNvSpPr>
          <p:nvPr>
            <p:ph type="body" idx="4294967295"/>
          </p:nvPr>
        </p:nvSpPr>
        <p:spPr>
          <a:xfrm>
            <a:off x="8028852"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6" name="Text Placeholder 2">
            <a:extLst>
              <a:ext uri="{FF2B5EF4-FFF2-40B4-BE49-F238E27FC236}">
                <a16:creationId xmlns:a16="http://schemas.microsoft.com/office/drawing/2014/main" id="{68F99BB0-E567-386D-8A22-75DDE2FFDA94}"/>
              </a:ext>
            </a:extLst>
          </p:cNvPr>
          <p:cNvSpPr txBox="1">
            <a:spLocks noGrp="1"/>
          </p:cNvSpPr>
          <p:nvPr>
            <p:ph type="body" idx="4294967295"/>
          </p:nvPr>
        </p:nvSpPr>
        <p:spPr>
          <a:xfrm>
            <a:off x="9944520" y="22310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37" name="Text Placeholder 21">
            <a:extLst>
              <a:ext uri="{FF2B5EF4-FFF2-40B4-BE49-F238E27FC236}">
                <a16:creationId xmlns:a16="http://schemas.microsoft.com/office/drawing/2014/main" id="{45633BF3-5B06-1038-150D-A6FABD6C3F84}"/>
              </a:ext>
            </a:extLst>
          </p:cNvPr>
          <p:cNvSpPr txBox="1">
            <a:spLocks noGrp="1"/>
          </p:cNvSpPr>
          <p:nvPr>
            <p:ph type="body" idx="4294967295"/>
          </p:nvPr>
        </p:nvSpPr>
        <p:spPr>
          <a:xfrm>
            <a:off x="376915" y="2927652"/>
            <a:ext cx="1881295" cy="211308"/>
          </a:xfrm>
        </p:spPr>
        <p:txBody>
          <a:bodyPr anchor="ctr">
            <a:noAutofit/>
          </a:bodyPr>
          <a:lstStyle>
            <a:lvl1pPr marL="0" indent="0">
              <a:buNone/>
              <a:defRPr sz="1300"/>
            </a:lvl1pPr>
          </a:lstStyle>
          <a:p>
            <a:pPr lvl="0"/>
            <a:r>
              <a:rPr lang="en-US"/>
              <a:t>Text</a:t>
            </a:r>
          </a:p>
        </p:txBody>
      </p:sp>
      <p:sp>
        <p:nvSpPr>
          <p:cNvPr id="38" name="Text Placeholder 21">
            <a:extLst>
              <a:ext uri="{FF2B5EF4-FFF2-40B4-BE49-F238E27FC236}">
                <a16:creationId xmlns:a16="http://schemas.microsoft.com/office/drawing/2014/main" id="{416376EF-9F9E-E2E8-4AA4-F105FD2CCDEA}"/>
              </a:ext>
            </a:extLst>
          </p:cNvPr>
          <p:cNvSpPr txBox="1">
            <a:spLocks noGrp="1"/>
          </p:cNvSpPr>
          <p:nvPr>
            <p:ph type="body" idx="4294967295"/>
          </p:nvPr>
        </p:nvSpPr>
        <p:spPr>
          <a:xfrm>
            <a:off x="2281848" y="2927652"/>
            <a:ext cx="1881295" cy="211308"/>
          </a:xfrm>
        </p:spPr>
        <p:txBody>
          <a:bodyPr anchor="ctr">
            <a:noAutofit/>
          </a:bodyPr>
          <a:lstStyle>
            <a:lvl1pPr marL="0" indent="0">
              <a:buNone/>
              <a:defRPr sz="1300"/>
            </a:lvl1pPr>
          </a:lstStyle>
          <a:p>
            <a:pPr lvl="0"/>
            <a:r>
              <a:rPr lang="en-US"/>
              <a:t>Text</a:t>
            </a:r>
          </a:p>
        </p:txBody>
      </p:sp>
      <p:sp>
        <p:nvSpPr>
          <p:cNvPr id="39" name="Text Placeholder 21">
            <a:extLst>
              <a:ext uri="{FF2B5EF4-FFF2-40B4-BE49-F238E27FC236}">
                <a16:creationId xmlns:a16="http://schemas.microsoft.com/office/drawing/2014/main" id="{381621E6-0F93-AE92-4CAC-038B4157B07D}"/>
              </a:ext>
            </a:extLst>
          </p:cNvPr>
          <p:cNvSpPr txBox="1">
            <a:spLocks noGrp="1"/>
          </p:cNvSpPr>
          <p:nvPr>
            <p:ph type="body" idx="4294967295"/>
          </p:nvPr>
        </p:nvSpPr>
        <p:spPr>
          <a:xfrm>
            <a:off x="4197516" y="2927652"/>
            <a:ext cx="1881295" cy="211308"/>
          </a:xfrm>
        </p:spPr>
        <p:txBody>
          <a:bodyPr anchor="ctr">
            <a:noAutofit/>
          </a:bodyPr>
          <a:lstStyle>
            <a:lvl1pPr marL="0" indent="0">
              <a:buNone/>
              <a:defRPr sz="1300"/>
            </a:lvl1pPr>
          </a:lstStyle>
          <a:p>
            <a:pPr lvl="0"/>
            <a:r>
              <a:rPr lang="en-US"/>
              <a:t>Text</a:t>
            </a:r>
          </a:p>
        </p:txBody>
      </p:sp>
      <p:sp>
        <p:nvSpPr>
          <p:cNvPr id="40" name="Text Placeholder 21">
            <a:extLst>
              <a:ext uri="{FF2B5EF4-FFF2-40B4-BE49-F238E27FC236}">
                <a16:creationId xmlns:a16="http://schemas.microsoft.com/office/drawing/2014/main" id="{6F61808C-94A8-4C5F-D021-04D2B73CB76C}"/>
              </a:ext>
            </a:extLst>
          </p:cNvPr>
          <p:cNvSpPr txBox="1">
            <a:spLocks noGrp="1"/>
          </p:cNvSpPr>
          <p:nvPr>
            <p:ph type="body" idx="4294967295"/>
          </p:nvPr>
        </p:nvSpPr>
        <p:spPr>
          <a:xfrm>
            <a:off x="6113184" y="2927652"/>
            <a:ext cx="1881295" cy="211308"/>
          </a:xfrm>
        </p:spPr>
        <p:txBody>
          <a:bodyPr anchor="ctr">
            <a:noAutofit/>
          </a:bodyPr>
          <a:lstStyle>
            <a:lvl1pPr marL="0" indent="0">
              <a:buNone/>
              <a:defRPr sz="1300"/>
            </a:lvl1pPr>
          </a:lstStyle>
          <a:p>
            <a:pPr lvl="0"/>
            <a:r>
              <a:rPr lang="en-US"/>
              <a:t>Text</a:t>
            </a:r>
          </a:p>
        </p:txBody>
      </p:sp>
      <p:sp>
        <p:nvSpPr>
          <p:cNvPr id="41" name="Text Placeholder 21">
            <a:extLst>
              <a:ext uri="{FF2B5EF4-FFF2-40B4-BE49-F238E27FC236}">
                <a16:creationId xmlns:a16="http://schemas.microsoft.com/office/drawing/2014/main" id="{6F84229F-331F-06B8-200F-5B2D3FF1BB5A}"/>
              </a:ext>
            </a:extLst>
          </p:cNvPr>
          <p:cNvSpPr txBox="1">
            <a:spLocks noGrp="1"/>
          </p:cNvSpPr>
          <p:nvPr>
            <p:ph type="body" idx="4294967295"/>
          </p:nvPr>
        </p:nvSpPr>
        <p:spPr>
          <a:xfrm>
            <a:off x="8028852" y="2927652"/>
            <a:ext cx="1881295" cy="211308"/>
          </a:xfrm>
        </p:spPr>
        <p:txBody>
          <a:bodyPr anchor="ctr">
            <a:noAutofit/>
          </a:bodyPr>
          <a:lstStyle>
            <a:lvl1pPr marL="0" indent="0">
              <a:buNone/>
              <a:defRPr sz="1300"/>
            </a:lvl1pPr>
          </a:lstStyle>
          <a:p>
            <a:pPr lvl="0"/>
            <a:r>
              <a:rPr lang="en-US"/>
              <a:t>Text</a:t>
            </a:r>
          </a:p>
        </p:txBody>
      </p:sp>
      <p:sp>
        <p:nvSpPr>
          <p:cNvPr id="42" name="Text Placeholder 21">
            <a:extLst>
              <a:ext uri="{FF2B5EF4-FFF2-40B4-BE49-F238E27FC236}">
                <a16:creationId xmlns:a16="http://schemas.microsoft.com/office/drawing/2014/main" id="{A65D04B9-E618-885E-6D2F-7B2C3CE62EB1}"/>
              </a:ext>
            </a:extLst>
          </p:cNvPr>
          <p:cNvSpPr txBox="1">
            <a:spLocks noGrp="1"/>
          </p:cNvSpPr>
          <p:nvPr>
            <p:ph type="body" idx="4294967295"/>
          </p:nvPr>
        </p:nvSpPr>
        <p:spPr>
          <a:xfrm>
            <a:off x="9944520" y="2927652"/>
            <a:ext cx="1881295" cy="211308"/>
          </a:xfrm>
        </p:spPr>
        <p:txBody>
          <a:bodyPr anchor="ctr">
            <a:noAutofit/>
          </a:bodyPr>
          <a:lstStyle>
            <a:lvl1pPr marL="0" indent="0">
              <a:buNone/>
              <a:defRPr sz="1300"/>
            </a:lvl1pPr>
          </a:lstStyle>
          <a:p>
            <a:pPr lvl="0"/>
            <a:r>
              <a:rPr lang="en-US"/>
              <a:t>Text</a:t>
            </a:r>
          </a:p>
        </p:txBody>
      </p:sp>
      <p:sp>
        <p:nvSpPr>
          <p:cNvPr id="43" name="Text Placeholder 2">
            <a:extLst>
              <a:ext uri="{FF2B5EF4-FFF2-40B4-BE49-F238E27FC236}">
                <a16:creationId xmlns:a16="http://schemas.microsoft.com/office/drawing/2014/main" id="{9E85FAFF-D7A5-2940-7EC9-B6157C332816}"/>
              </a:ext>
            </a:extLst>
          </p:cNvPr>
          <p:cNvSpPr txBox="1">
            <a:spLocks noGrp="1"/>
          </p:cNvSpPr>
          <p:nvPr>
            <p:ph type="body" idx="4294967295"/>
          </p:nvPr>
        </p:nvSpPr>
        <p:spPr>
          <a:xfrm>
            <a:off x="376915"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4" name="Text Placeholder 2">
            <a:extLst>
              <a:ext uri="{FF2B5EF4-FFF2-40B4-BE49-F238E27FC236}">
                <a16:creationId xmlns:a16="http://schemas.microsoft.com/office/drawing/2014/main" id="{59607902-A787-E5AA-6526-C251996D9BFC}"/>
              </a:ext>
            </a:extLst>
          </p:cNvPr>
          <p:cNvSpPr txBox="1">
            <a:spLocks noGrp="1"/>
          </p:cNvSpPr>
          <p:nvPr>
            <p:ph type="body" idx="4294967295"/>
          </p:nvPr>
        </p:nvSpPr>
        <p:spPr>
          <a:xfrm>
            <a:off x="2281848"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5" name="Text Placeholder 2">
            <a:extLst>
              <a:ext uri="{FF2B5EF4-FFF2-40B4-BE49-F238E27FC236}">
                <a16:creationId xmlns:a16="http://schemas.microsoft.com/office/drawing/2014/main" id="{3D8AAA7A-5201-7632-D136-B749A2957E87}"/>
              </a:ext>
            </a:extLst>
          </p:cNvPr>
          <p:cNvSpPr txBox="1">
            <a:spLocks noGrp="1"/>
          </p:cNvSpPr>
          <p:nvPr>
            <p:ph type="body" idx="4294967295"/>
          </p:nvPr>
        </p:nvSpPr>
        <p:spPr>
          <a:xfrm>
            <a:off x="4197516"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6" name="Text Placeholder 2">
            <a:extLst>
              <a:ext uri="{FF2B5EF4-FFF2-40B4-BE49-F238E27FC236}">
                <a16:creationId xmlns:a16="http://schemas.microsoft.com/office/drawing/2014/main" id="{4624F4FD-1BC1-BDD2-E5A3-2A83B8B916D0}"/>
              </a:ext>
            </a:extLst>
          </p:cNvPr>
          <p:cNvSpPr txBox="1">
            <a:spLocks noGrp="1"/>
          </p:cNvSpPr>
          <p:nvPr>
            <p:ph type="body" idx="4294967295"/>
          </p:nvPr>
        </p:nvSpPr>
        <p:spPr>
          <a:xfrm>
            <a:off x="6113184"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7" name="Text Placeholder 2">
            <a:extLst>
              <a:ext uri="{FF2B5EF4-FFF2-40B4-BE49-F238E27FC236}">
                <a16:creationId xmlns:a16="http://schemas.microsoft.com/office/drawing/2014/main" id="{7D350DAC-FD71-9D41-70D9-7A711FEC3A1C}"/>
              </a:ext>
            </a:extLst>
          </p:cNvPr>
          <p:cNvSpPr txBox="1">
            <a:spLocks noGrp="1"/>
          </p:cNvSpPr>
          <p:nvPr>
            <p:ph type="body" idx="4294967295"/>
          </p:nvPr>
        </p:nvSpPr>
        <p:spPr>
          <a:xfrm>
            <a:off x="8028852"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8" name="Text Placeholder 2">
            <a:extLst>
              <a:ext uri="{FF2B5EF4-FFF2-40B4-BE49-F238E27FC236}">
                <a16:creationId xmlns:a16="http://schemas.microsoft.com/office/drawing/2014/main" id="{9EB38273-A99B-2556-3C18-FB5C529F9DCC}"/>
              </a:ext>
            </a:extLst>
          </p:cNvPr>
          <p:cNvSpPr txBox="1">
            <a:spLocks noGrp="1"/>
          </p:cNvSpPr>
          <p:nvPr>
            <p:ph type="body" idx="4294967295"/>
          </p:nvPr>
        </p:nvSpPr>
        <p:spPr>
          <a:xfrm>
            <a:off x="9944520" y="31454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49" name="Text Placeholder 21">
            <a:extLst>
              <a:ext uri="{FF2B5EF4-FFF2-40B4-BE49-F238E27FC236}">
                <a16:creationId xmlns:a16="http://schemas.microsoft.com/office/drawing/2014/main" id="{0591D4F6-C196-BF63-05D3-57F8B4297BF8}"/>
              </a:ext>
            </a:extLst>
          </p:cNvPr>
          <p:cNvSpPr txBox="1">
            <a:spLocks noGrp="1"/>
          </p:cNvSpPr>
          <p:nvPr>
            <p:ph type="body" idx="4294967295"/>
          </p:nvPr>
        </p:nvSpPr>
        <p:spPr>
          <a:xfrm>
            <a:off x="376915" y="3852833"/>
            <a:ext cx="1881295" cy="211308"/>
          </a:xfrm>
        </p:spPr>
        <p:txBody>
          <a:bodyPr anchor="ctr">
            <a:noAutofit/>
          </a:bodyPr>
          <a:lstStyle>
            <a:lvl1pPr marL="0" indent="0">
              <a:buNone/>
              <a:defRPr sz="1300"/>
            </a:lvl1pPr>
          </a:lstStyle>
          <a:p>
            <a:pPr lvl="0"/>
            <a:r>
              <a:rPr lang="en-US"/>
              <a:t>Text</a:t>
            </a:r>
          </a:p>
        </p:txBody>
      </p:sp>
      <p:sp>
        <p:nvSpPr>
          <p:cNvPr id="50" name="Text Placeholder 21">
            <a:extLst>
              <a:ext uri="{FF2B5EF4-FFF2-40B4-BE49-F238E27FC236}">
                <a16:creationId xmlns:a16="http://schemas.microsoft.com/office/drawing/2014/main" id="{E62CAC8C-463E-DB9C-24C2-5A4530FA1FD6}"/>
              </a:ext>
            </a:extLst>
          </p:cNvPr>
          <p:cNvSpPr txBox="1">
            <a:spLocks noGrp="1"/>
          </p:cNvSpPr>
          <p:nvPr>
            <p:ph type="body" idx="4294967295"/>
          </p:nvPr>
        </p:nvSpPr>
        <p:spPr>
          <a:xfrm>
            <a:off x="2281848" y="3852833"/>
            <a:ext cx="1881295" cy="211308"/>
          </a:xfrm>
        </p:spPr>
        <p:txBody>
          <a:bodyPr anchor="ctr">
            <a:noAutofit/>
          </a:bodyPr>
          <a:lstStyle>
            <a:lvl1pPr marL="0" indent="0">
              <a:buNone/>
              <a:defRPr sz="1300"/>
            </a:lvl1pPr>
          </a:lstStyle>
          <a:p>
            <a:pPr lvl="0"/>
            <a:r>
              <a:rPr lang="en-US"/>
              <a:t>Text</a:t>
            </a:r>
          </a:p>
        </p:txBody>
      </p:sp>
      <p:sp>
        <p:nvSpPr>
          <p:cNvPr id="51" name="Text Placeholder 21">
            <a:extLst>
              <a:ext uri="{FF2B5EF4-FFF2-40B4-BE49-F238E27FC236}">
                <a16:creationId xmlns:a16="http://schemas.microsoft.com/office/drawing/2014/main" id="{CFB16B7A-75B1-AD59-9634-90D637304DEB}"/>
              </a:ext>
            </a:extLst>
          </p:cNvPr>
          <p:cNvSpPr txBox="1">
            <a:spLocks noGrp="1"/>
          </p:cNvSpPr>
          <p:nvPr>
            <p:ph type="body" idx="4294967295"/>
          </p:nvPr>
        </p:nvSpPr>
        <p:spPr>
          <a:xfrm>
            <a:off x="4197516" y="3852833"/>
            <a:ext cx="1881295" cy="211308"/>
          </a:xfrm>
        </p:spPr>
        <p:txBody>
          <a:bodyPr anchor="ctr">
            <a:noAutofit/>
          </a:bodyPr>
          <a:lstStyle>
            <a:lvl1pPr marL="0" indent="0">
              <a:buNone/>
              <a:defRPr sz="1300"/>
            </a:lvl1pPr>
          </a:lstStyle>
          <a:p>
            <a:pPr lvl="0"/>
            <a:r>
              <a:rPr lang="en-US"/>
              <a:t>Text</a:t>
            </a:r>
          </a:p>
        </p:txBody>
      </p:sp>
      <p:sp>
        <p:nvSpPr>
          <p:cNvPr id="52" name="Text Placeholder 21">
            <a:extLst>
              <a:ext uri="{FF2B5EF4-FFF2-40B4-BE49-F238E27FC236}">
                <a16:creationId xmlns:a16="http://schemas.microsoft.com/office/drawing/2014/main" id="{7AE5AF5B-6B1F-F7F5-3566-95E1DE90F214}"/>
              </a:ext>
            </a:extLst>
          </p:cNvPr>
          <p:cNvSpPr txBox="1">
            <a:spLocks noGrp="1"/>
          </p:cNvSpPr>
          <p:nvPr>
            <p:ph type="body" idx="4294967295"/>
          </p:nvPr>
        </p:nvSpPr>
        <p:spPr>
          <a:xfrm>
            <a:off x="6113184" y="3852833"/>
            <a:ext cx="1881295" cy="211308"/>
          </a:xfrm>
        </p:spPr>
        <p:txBody>
          <a:bodyPr anchor="ctr">
            <a:noAutofit/>
          </a:bodyPr>
          <a:lstStyle>
            <a:lvl1pPr marL="0" indent="0">
              <a:buNone/>
              <a:defRPr sz="1300"/>
            </a:lvl1pPr>
          </a:lstStyle>
          <a:p>
            <a:pPr lvl="0"/>
            <a:r>
              <a:rPr lang="en-US"/>
              <a:t>Text</a:t>
            </a:r>
          </a:p>
        </p:txBody>
      </p:sp>
      <p:sp>
        <p:nvSpPr>
          <p:cNvPr id="53" name="Text Placeholder 21">
            <a:extLst>
              <a:ext uri="{FF2B5EF4-FFF2-40B4-BE49-F238E27FC236}">
                <a16:creationId xmlns:a16="http://schemas.microsoft.com/office/drawing/2014/main" id="{84333C43-0E48-57F3-B631-4BB7F721622F}"/>
              </a:ext>
            </a:extLst>
          </p:cNvPr>
          <p:cNvSpPr txBox="1">
            <a:spLocks noGrp="1"/>
          </p:cNvSpPr>
          <p:nvPr>
            <p:ph type="body" idx="4294967295"/>
          </p:nvPr>
        </p:nvSpPr>
        <p:spPr>
          <a:xfrm>
            <a:off x="8028852" y="3852833"/>
            <a:ext cx="1881295" cy="211308"/>
          </a:xfrm>
        </p:spPr>
        <p:txBody>
          <a:bodyPr anchor="ctr">
            <a:noAutofit/>
          </a:bodyPr>
          <a:lstStyle>
            <a:lvl1pPr marL="0" indent="0">
              <a:buNone/>
              <a:defRPr sz="1300"/>
            </a:lvl1pPr>
          </a:lstStyle>
          <a:p>
            <a:pPr lvl="0"/>
            <a:r>
              <a:rPr lang="en-US"/>
              <a:t>Text</a:t>
            </a:r>
          </a:p>
        </p:txBody>
      </p:sp>
      <p:sp>
        <p:nvSpPr>
          <p:cNvPr id="54" name="Text Placeholder 21">
            <a:extLst>
              <a:ext uri="{FF2B5EF4-FFF2-40B4-BE49-F238E27FC236}">
                <a16:creationId xmlns:a16="http://schemas.microsoft.com/office/drawing/2014/main" id="{48979DB0-E107-F793-8787-4E6C398D52C7}"/>
              </a:ext>
            </a:extLst>
          </p:cNvPr>
          <p:cNvSpPr txBox="1">
            <a:spLocks noGrp="1"/>
          </p:cNvSpPr>
          <p:nvPr>
            <p:ph type="body" idx="4294967295"/>
          </p:nvPr>
        </p:nvSpPr>
        <p:spPr>
          <a:xfrm>
            <a:off x="9944520" y="3852833"/>
            <a:ext cx="1881295" cy="211308"/>
          </a:xfrm>
        </p:spPr>
        <p:txBody>
          <a:bodyPr anchor="ctr">
            <a:noAutofit/>
          </a:bodyPr>
          <a:lstStyle>
            <a:lvl1pPr marL="0" indent="0">
              <a:buNone/>
              <a:defRPr sz="1300"/>
            </a:lvl1pPr>
          </a:lstStyle>
          <a:p>
            <a:pPr lvl="0"/>
            <a:r>
              <a:rPr lang="en-US"/>
              <a:t>Text</a:t>
            </a:r>
          </a:p>
        </p:txBody>
      </p:sp>
      <p:sp>
        <p:nvSpPr>
          <p:cNvPr id="55" name="Text Placeholder 2">
            <a:extLst>
              <a:ext uri="{FF2B5EF4-FFF2-40B4-BE49-F238E27FC236}">
                <a16:creationId xmlns:a16="http://schemas.microsoft.com/office/drawing/2014/main" id="{649CAD65-8B0B-1D3A-247E-373F1E376EF8}"/>
              </a:ext>
            </a:extLst>
          </p:cNvPr>
          <p:cNvSpPr txBox="1">
            <a:spLocks noGrp="1"/>
          </p:cNvSpPr>
          <p:nvPr>
            <p:ph type="body" idx="4294967295"/>
          </p:nvPr>
        </p:nvSpPr>
        <p:spPr>
          <a:xfrm>
            <a:off x="376915"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6" name="Text Placeholder 2">
            <a:extLst>
              <a:ext uri="{FF2B5EF4-FFF2-40B4-BE49-F238E27FC236}">
                <a16:creationId xmlns:a16="http://schemas.microsoft.com/office/drawing/2014/main" id="{C67D682D-22F5-AE92-4083-A427ED4F5219}"/>
              </a:ext>
            </a:extLst>
          </p:cNvPr>
          <p:cNvSpPr txBox="1">
            <a:spLocks noGrp="1"/>
          </p:cNvSpPr>
          <p:nvPr>
            <p:ph type="body" idx="4294967295"/>
          </p:nvPr>
        </p:nvSpPr>
        <p:spPr>
          <a:xfrm>
            <a:off x="2281848"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7" name="Text Placeholder 2">
            <a:extLst>
              <a:ext uri="{FF2B5EF4-FFF2-40B4-BE49-F238E27FC236}">
                <a16:creationId xmlns:a16="http://schemas.microsoft.com/office/drawing/2014/main" id="{AD6479ED-0C1E-F214-CE33-45991D0E6245}"/>
              </a:ext>
            </a:extLst>
          </p:cNvPr>
          <p:cNvSpPr txBox="1">
            <a:spLocks noGrp="1"/>
          </p:cNvSpPr>
          <p:nvPr>
            <p:ph type="body" idx="4294967295"/>
          </p:nvPr>
        </p:nvSpPr>
        <p:spPr>
          <a:xfrm>
            <a:off x="4197516"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8" name="Text Placeholder 2">
            <a:extLst>
              <a:ext uri="{FF2B5EF4-FFF2-40B4-BE49-F238E27FC236}">
                <a16:creationId xmlns:a16="http://schemas.microsoft.com/office/drawing/2014/main" id="{A6B2DAC1-AA16-0EAF-9501-5F1C3A1F17ED}"/>
              </a:ext>
            </a:extLst>
          </p:cNvPr>
          <p:cNvSpPr txBox="1">
            <a:spLocks noGrp="1"/>
          </p:cNvSpPr>
          <p:nvPr>
            <p:ph type="body" idx="4294967295"/>
          </p:nvPr>
        </p:nvSpPr>
        <p:spPr>
          <a:xfrm>
            <a:off x="6113184"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59" name="Text Placeholder 2">
            <a:extLst>
              <a:ext uri="{FF2B5EF4-FFF2-40B4-BE49-F238E27FC236}">
                <a16:creationId xmlns:a16="http://schemas.microsoft.com/office/drawing/2014/main" id="{7B013DE6-D7D4-4F85-C8B8-A70D6E90DEF9}"/>
              </a:ext>
            </a:extLst>
          </p:cNvPr>
          <p:cNvSpPr txBox="1">
            <a:spLocks noGrp="1"/>
          </p:cNvSpPr>
          <p:nvPr>
            <p:ph type="body" idx="4294967295"/>
          </p:nvPr>
        </p:nvSpPr>
        <p:spPr>
          <a:xfrm>
            <a:off x="8028852"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0" name="Text Placeholder 2">
            <a:extLst>
              <a:ext uri="{FF2B5EF4-FFF2-40B4-BE49-F238E27FC236}">
                <a16:creationId xmlns:a16="http://schemas.microsoft.com/office/drawing/2014/main" id="{890F2096-49A6-EEF9-79B1-35830A146192}"/>
              </a:ext>
            </a:extLst>
          </p:cNvPr>
          <p:cNvSpPr txBox="1">
            <a:spLocks noGrp="1"/>
          </p:cNvSpPr>
          <p:nvPr>
            <p:ph type="body" idx="4294967295"/>
          </p:nvPr>
        </p:nvSpPr>
        <p:spPr>
          <a:xfrm>
            <a:off x="9944520" y="40598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1" name="Text Placeholder 21">
            <a:extLst>
              <a:ext uri="{FF2B5EF4-FFF2-40B4-BE49-F238E27FC236}">
                <a16:creationId xmlns:a16="http://schemas.microsoft.com/office/drawing/2014/main" id="{3A19D92A-74E1-95E9-7862-84502403CB8D}"/>
              </a:ext>
            </a:extLst>
          </p:cNvPr>
          <p:cNvSpPr txBox="1">
            <a:spLocks noGrp="1"/>
          </p:cNvSpPr>
          <p:nvPr>
            <p:ph type="body" idx="4294967295"/>
          </p:nvPr>
        </p:nvSpPr>
        <p:spPr>
          <a:xfrm>
            <a:off x="376915" y="4756626"/>
            <a:ext cx="1881295" cy="211308"/>
          </a:xfrm>
        </p:spPr>
        <p:txBody>
          <a:bodyPr anchor="ctr">
            <a:noAutofit/>
          </a:bodyPr>
          <a:lstStyle>
            <a:lvl1pPr marL="0" indent="0">
              <a:buNone/>
              <a:defRPr sz="1300"/>
            </a:lvl1pPr>
          </a:lstStyle>
          <a:p>
            <a:pPr lvl="0"/>
            <a:r>
              <a:rPr lang="en-US"/>
              <a:t>Text</a:t>
            </a:r>
          </a:p>
        </p:txBody>
      </p:sp>
      <p:sp>
        <p:nvSpPr>
          <p:cNvPr id="62" name="Text Placeholder 21">
            <a:extLst>
              <a:ext uri="{FF2B5EF4-FFF2-40B4-BE49-F238E27FC236}">
                <a16:creationId xmlns:a16="http://schemas.microsoft.com/office/drawing/2014/main" id="{295F7583-3341-B165-8AED-A8C882962B68}"/>
              </a:ext>
            </a:extLst>
          </p:cNvPr>
          <p:cNvSpPr txBox="1">
            <a:spLocks noGrp="1"/>
          </p:cNvSpPr>
          <p:nvPr>
            <p:ph type="body" idx="4294967295"/>
          </p:nvPr>
        </p:nvSpPr>
        <p:spPr>
          <a:xfrm>
            <a:off x="2281848" y="4756626"/>
            <a:ext cx="1881295" cy="211308"/>
          </a:xfrm>
        </p:spPr>
        <p:txBody>
          <a:bodyPr anchor="ctr">
            <a:noAutofit/>
          </a:bodyPr>
          <a:lstStyle>
            <a:lvl1pPr marL="0" indent="0">
              <a:buNone/>
              <a:defRPr sz="1300"/>
            </a:lvl1pPr>
          </a:lstStyle>
          <a:p>
            <a:pPr lvl="0"/>
            <a:r>
              <a:rPr lang="en-US"/>
              <a:t>Text</a:t>
            </a:r>
          </a:p>
        </p:txBody>
      </p:sp>
      <p:sp>
        <p:nvSpPr>
          <p:cNvPr id="63" name="Text Placeholder 21">
            <a:extLst>
              <a:ext uri="{FF2B5EF4-FFF2-40B4-BE49-F238E27FC236}">
                <a16:creationId xmlns:a16="http://schemas.microsoft.com/office/drawing/2014/main" id="{61F2B2B6-AF3B-C4B8-4877-17E90444D0F8}"/>
              </a:ext>
            </a:extLst>
          </p:cNvPr>
          <p:cNvSpPr txBox="1">
            <a:spLocks noGrp="1"/>
          </p:cNvSpPr>
          <p:nvPr>
            <p:ph type="body" idx="4294967295"/>
          </p:nvPr>
        </p:nvSpPr>
        <p:spPr>
          <a:xfrm>
            <a:off x="4197516" y="4756626"/>
            <a:ext cx="1881295" cy="211308"/>
          </a:xfrm>
        </p:spPr>
        <p:txBody>
          <a:bodyPr anchor="ctr">
            <a:noAutofit/>
          </a:bodyPr>
          <a:lstStyle>
            <a:lvl1pPr marL="0" indent="0">
              <a:buNone/>
              <a:defRPr sz="1300"/>
            </a:lvl1pPr>
          </a:lstStyle>
          <a:p>
            <a:pPr lvl="0"/>
            <a:r>
              <a:rPr lang="en-US"/>
              <a:t>Text</a:t>
            </a:r>
          </a:p>
        </p:txBody>
      </p:sp>
      <p:sp>
        <p:nvSpPr>
          <p:cNvPr id="64" name="Text Placeholder 21">
            <a:extLst>
              <a:ext uri="{FF2B5EF4-FFF2-40B4-BE49-F238E27FC236}">
                <a16:creationId xmlns:a16="http://schemas.microsoft.com/office/drawing/2014/main" id="{FE1DF760-67C6-9743-D32F-6E7D681CA9FD}"/>
              </a:ext>
            </a:extLst>
          </p:cNvPr>
          <p:cNvSpPr txBox="1">
            <a:spLocks noGrp="1"/>
          </p:cNvSpPr>
          <p:nvPr>
            <p:ph type="body" idx="4294967295"/>
          </p:nvPr>
        </p:nvSpPr>
        <p:spPr>
          <a:xfrm>
            <a:off x="6113184" y="4756626"/>
            <a:ext cx="1881295" cy="211308"/>
          </a:xfrm>
        </p:spPr>
        <p:txBody>
          <a:bodyPr anchor="ctr">
            <a:noAutofit/>
          </a:bodyPr>
          <a:lstStyle>
            <a:lvl1pPr marL="0" indent="0">
              <a:buNone/>
              <a:defRPr sz="1300"/>
            </a:lvl1pPr>
          </a:lstStyle>
          <a:p>
            <a:pPr lvl="0"/>
            <a:r>
              <a:rPr lang="en-US"/>
              <a:t>Text</a:t>
            </a:r>
          </a:p>
        </p:txBody>
      </p:sp>
      <p:sp>
        <p:nvSpPr>
          <p:cNvPr id="65" name="Text Placeholder 21">
            <a:extLst>
              <a:ext uri="{FF2B5EF4-FFF2-40B4-BE49-F238E27FC236}">
                <a16:creationId xmlns:a16="http://schemas.microsoft.com/office/drawing/2014/main" id="{48EEC6F5-462D-FB56-F7E8-9A8E00886DF3}"/>
              </a:ext>
            </a:extLst>
          </p:cNvPr>
          <p:cNvSpPr txBox="1">
            <a:spLocks noGrp="1"/>
          </p:cNvSpPr>
          <p:nvPr>
            <p:ph type="body" idx="4294967295"/>
          </p:nvPr>
        </p:nvSpPr>
        <p:spPr>
          <a:xfrm>
            <a:off x="8028852" y="4756626"/>
            <a:ext cx="1881295" cy="211308"/>
          </a:xfrm>
        </p:spPr>
        <p:txBody>
          <a:bodyPr anchor="ctr">
            <a:noAutofit/>
          </a:bodyPr>
          <a:lstStyle>
            <a:lvl1pPr marL="0" indent="0">
              <a:buNone/>
              <a:defRPr sz="1300"/>
            </a:lvl1pPr>
          </a:lstStyle>
          <a:p>
            <a:pPr lvl="0"/>
            <a:r>
              <a:rPr lang="en-US"/>
              <a:t>Text</a:t>
            </a:r>
          </a:p>
        </p:txBody>
      </p:sp>
      <p:sp>
        <p:nvSpPr>
          <p:cNvPr id="66" name="Text Placeholder 21">
            <a:extLst>
              <a:ext uri="{FF2B5EF4-FFF2-40B4-BE49-F238E27FC236}">
                <a16:creationId xmlns:a16="http://schemas.microsoft.com/office/drawing/2014/main" id="{F3A0BA98-D0AD-491E-2D45-89D10357AB39}"/>
              </a:ext>
            </a:extLst>
          </p:cNvPr>
          <p:cNvSpPr txBox="1">
            <a:spLocks noGrp="1"/>
          </p:cNvSpPr>
          <p:nvPr>
            <p:ph type="body" idx="4294967295"/>
          </p:nvPr>
        </p:nvSpPr>
        <p:spPr>
          <a:xfrm>
            <a:off x="9944520" y="4756626"/>
            <a:ext cx="1881295" cy="211308"/>
          </a:xfrm>
        </p:spPr>
        <p:txBody>
          <a:bodyPr anchor="ctr">
            <a:noAutofit/>
          </a:bodyPr>
          <a:lstStyle>
            <a:lvl1pPr marL="0" indent="0">
              <a:buNone/>
              <a:defRPr sz="1300"/>
            </a:lvl1pPr>
          </a:lstStyle>
          <a:p>
            <a:pPr lvl="0"/>
            <a:r>
              <a:rPr lang="en-US"/>
              <a:t>Text</a:t>
            </a:r>
          </a:p>
        </p:txBody>
      </p:sp>
      <p:sp>
        <p:nvSpPr>
          <p:cNvPr id="67" name="Text Placeholder 2">
            <a:extLst>
              <a:ext uri="{FF2B5EF4-FFF2-40B4-BE49-F238E27FC236}">
                <a16:creationId xmlns:a16="http://schemas.microsoft.com/office/drawing/2014/main" id="{9C1E7630-7F87-704A-78BF-821157A099FC}"/>
              </a:ext>
            </a:extLst>
          </p:cNvPr>
          <p:cNvSpPr txBox="1">
            <a:spLocks noGrp="1"/>
          </p:cNvSpPr>
          <p:nvPr>
            <p:ph type="body" idx="4294967295"/>
          </p:nvPr>
        </p:nvSpPr>
        <p:spPr>
          <a:xfrm>
            <a:off x="376915"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8" name="Text Placeholder 2">
            <a:extLst>
              <a:ext uri="{FF2B5EF4-FFF2-40B4-BE49-F238E27FC236}">
                <a16:creationId xmlns:a16="http://schemas.microsoft.com/office/drawing/2014/main" id="{AA617B9B-DAD7-7F9F-5CCB-80F9521DFCD2}"/>
              </a:ext>
            </a:extLst>
          </p:cNvPr>
          <p:cNvSpPr txBox="1">
            <a:spLocks noGrp="1"/>
          </p:cNvSpPr>
          <p:nvPr>
            <p:ph type="body" idx="4294967295"/>
          </p:nvPr>
        </p:nvSpPr>
        <p:spPr>
          <a:xfrm>
            <a:off x="2281848"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69" name="Text Placeholder 2">
            <a:extLst>
              <a:ext uri="{FF2B5EF4-FFF2-40B4-BE49-F238E27FC236}">
                <a16:creationId xmlns:a16="http://schemas.microsoft.com/office/drawing/2014/main" id="{41B51B5F-F97C-1819-E656-AF61040F4329}"/>
              </a:ext>
            </a:extLst>
          </p:cNvPr>
          <p:cNvSpPr txBox="1">
            <a:spLocks noGrp="1"/>
          </p:cNvSpPr>
          <p:nvPr>
            <p:ph type="body" idx="4294967295"/>
          </p:nvPr>
        </p:nvSpPr>
        <p:spPr>
          <a:xfrm>
            <a:off x="4197516"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0" name="Text Placeholder 2">
            <a:extLst>
              <a:ext uri="{FF2B5EF4-FFF2-40B4-BE49-F238E27FC236}">
                <a16:creationId xmlns:a16="http://schemas.microsoft.com/office/drawing/2014/main" id="{1F20251C-CA05-C870-A4C4-6571027246F6}"/>
              </a:ext>
            </a:extLst>
          </p:cNvPr>
          <p:cNvSpPr txBox="1">
            <a:spLocks noGrp="1"/>
          </p:cNvSpPr>
          <p:nvPr>
            <p:ph type="body" idx="4294967295"/>
          </p:nvPr>
        </p:nvSpPr>
        <p:spPr>
          <a:xfrm>
            <a:off x="6113184"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1" name="Text Placeholder 2">
            <a:extLst>
              <a:ext uri="{FF2B5EF4-FFF2-40B4-BE49-F238E27FC236}">
                <a16:creationId xmlns:a16="http://schemas.microsoft.com/office/drawing/2014/main" id="{363C2FC2-A493-C88F-909E-4464185D54FE}"/>
              </a:ext>
            </a:extLst>
          </p:cNvPr>
          <p:cNvSpPr txBox="1">
            <a:spLocks noGrp="1"/>
          </p:cNvSpPr>
          <p:nvPr>
            <p:ph type="body" idx="4294967295"/>
          </p:nvPr>
        </p:nvSpPr>
        <p:spPr>
          <a:xfrm>
            <a:off x="8028852"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2" name="Text Placeholder 2">
            <a:extLst>
              <a:ext uri="{FF2B5EF4-FFF2-40B4-BE49-F238E27FC236}">
                <a16:creationId xmlns:a16="http://schemas.microsoft.com/office/drawing/2014/main" id="{40DC5494-0061-B38A-7189-B6D7BDB0867D}"/>
              </a:ext>
            </a:extLst>
          </p:cNvPr>
          <p:cNvSpPr txBox="1">
            <a:spLocks noGrp="1"/>
          </p:cNvSpPr>
          <p:nvPr>
            <p:ph type="body" idx="4294967295"/>
          </p:nvPr>
        </p:nvSpPr>
        <p:spPr>
          <a:xfrm>
            <a:off x="9944520" y="4974235"/>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3" name="Text Placeholder 21">
            <a:extLst>
              <a:ext uri="{FF2B5EF4-FFF2-40B4-BE49-F238E27FC236}">
                <a16:creationId xmlns:a16="http://schemas.microsoft.com/office/drawing/2014/main" id="{19526124-DF23-9A42-BD6E-9F3E107FB23D}"/>
              </a:ext>
            </a:extLst>
          </p:cNvPr>
          <p:cNvSpPr txBox="1">
            <a:spLocks noGrp="1"/>
          </p:cNvSpPr>
          <p:nvPr>
            <p:ph type="body" idx="4294967295"/>
          </p:nvPr>
        </p:nvSpPr>
        <p:spPr>
          <a:xfrm>
            <a:off x="376915" y="5681807"/>
            <a:ext cx="1881295" cy="211308"/>
          </a:xfrm>
        </p:spPr>
        <p:txBody>
          <a:bodyPr anchor="ctr">
            <a:noAutofit/>
          </a:bodyPr>
          <a:lstStyle>
            <a:lvl1pPr marL="0" indent="0">
              <a:buNone/>
              <a:defRPr sz="1300"/>
            </a:lvl1pPr>
          </a:lstStyle>
          <a:p>
            <a:pPr lvl="0"/>
            <a:r>
              <a:rPr lang="en-US"/>
              <a:t>Text</a:t>
            </a:r>
          </a:p>
        </p:txBody>
      </p:sp>
      <p:sp>
        <p:nvSpPr>
          <p:cNvPr id="74" name="Text Placeholder 2">
            <a:extLst>
              <a:ext uri="{FF2B5EF4-FFF2-40B4-BE49-F238E27FC236}">
                <a16:creationId xmlns:a16="http://schemas.microsoft.com/office/drawing/2014/main" id="{C63EAAF0-40D2-500A-D9B8-0C687C15BEFE}"/>
              </a:ext>
            </a:extLst>
          </p:cNvPr>
          <p:cNvSpPr txBox="1">
            <a:spLocks noGrp="1"/>
          </p:cNvSpPr>
          <p:nvPr>
            <p:ph type="body" idx="4294967295"/>
          </p:nvPr>
        </p:nvSpPr>
        <p:spPr>
          <a:xfrm>
            <a:off x="376915"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75" name="Text Placeholder 21">
            <a:extLst>
              <a:ext uri="{FF2B5EF4-FFF2-40B4-BE49-F238E27FC236}">
                <a16:creationId xmlns:a16="http://schemas.microsoft.com/office/drawing/2014/main" id="{2A26A9CC-3F70-5C4F-1FFC-8D4E4A11D841}"/>
              </a:ext>
            </a:extLst>
          </p:cNvPr>
          <p:cNvSpPr txBox="1">
            <a:spLocks noGrp="1"/>
          </p:cNvSpPr>
          <p:nvPr>
            <p:ph type="body" idx="4294967295"/>
          </p:nvPr>
        </p:nvSpPr>
        <p:spPr>
          <a:xfrm>
            <a:off x="2281848" y="5681807"/>
            <a:ext cx="1881295" cy="211308"/>
          </a:xfrm>
        </p:spPr>
        <p:txBody>
          <a:bodyPr anchor="ctr">
            <a:noAutofit/>
          </a:bodyPr>
          <a:lstStyle>
            <a:lvl1pPr marL="0" indent="0">
              <a:buNone/>
              <a:defRPr sz="1300"/>
            </a:lvl1pPr>
          </a:lstStyle>
          <a:p>
            <a:pPr lvl="0"/>
            <a:r>
              <a:rPr lang="en-US"/>
              <a:t>Text</a:t>
            </a:r>
          </a:p>
        </p:txBody>
      </p:sp>
      <p:sp>
        <p:nvSpPr>
          <p:cNvPr id="76" name="Text Placeholder 21">
            <a:extLst>
              <a:ext uri="{FF2B5EF4-FFF2-40B4-BE49-F238E27FC236}">
                <a16:creationId xmlns:a16="http://schemas.microsoft.com/office/drawing/2014/main" id="{B7927097-3BF1-28BF-EAA7-D6BB99576BC4}"/>
              </a:ext>
            </a:extLst>
          </p:cNvPr>
          <p:cNvSpPr txBox="1">
            <a:spLocks noGrp="1"/>
          </p:cNvSpPr>
          <p:nvPr>
            <p:ph type="body" idx="4294967295"/>
          </p:nvPr>
        </p:nvSpPr>
        <p:spPr>
          <a:xfrm>
            <a:off x="4197516" y="5681807"/>
            <a:ext cx="1881295" cy="211308"/>
          </a:xfrm>
        </p:spPr>
        <p:txBody>
          <a:bodyPr anchor="ctr">
            <a:noAutofit/>
          </a:bodyPr>
          <a:lstStyle>
            <a:lvl1pPr marL="0" indent="0">
              <a:buNone/>
              <a:defRPr sz="1300"/>
            </a:lvl1pPr>
          </a:lstStyle>
          <a:p>
            <a:pPr lvl="0"/>
            <a:r>
              <a:rPr lang="en-US"/>
              <a:t>Text</a:t>
            </a:r>
          </a:p>
        </p:txBody>
      </p:sp>
      <p:sp>
        <p:nvSpPr>
          <p:cNvPr id="77" name="Text Placeholder 21">
            <a:extLst>
              <a:ext uri="{FF2B5EF4-FFF2-40B4-BE49-F238E27FC236}">
                <a16:creationId xmlns:a16="http://schemas.microsoft.com/office/drawing/2014/main" id="{07F89BD4-80C7-AF14-3E23-B88272E69310}"/>
              </a:ext>
            </a:extLst>
          </p:cNvPr>
          <p:cNvSpPr txBox="1">
            <a:spLocks noGrp="1"/>
          </p:cNvSpPr>
          <p:nvPr>
            <p:ph type="body" idx="4294967295"/>
          </p:nvPr>
        </p:nvSpPr>
        <p:spPr>
          <a:xfrm>
            <a:off x="6113184" y="5681807"/>
            <a:ext cx="1881295" cy="211308"/>
          </a:xfrm>
        </p:spPr>
        <p:txBody>
          <a:bodyPr anchor="ctr">
            <a:noAutofit/>
          </a:bodyPr>
          <a:lstStyle>
            <a:lvl1pPr marL="0" indent="0">
              <a:buNone/>
              <a:defRPr sz="1300"/>
            </a:lvl1pPr>
          </a:lstStyle>
          <a:p>
            <a:pPr lvl="0"/>
            <a:r>
              <a:rPr lang="en-US"/>
              <a:t>Text</a:t>
            </a:r>
          </a:p>
        </p:txBody>
      </p:sp>
      <p:sp>
        <p:nvSpPr>
          <p:cNvPr id="78" name="Text Placeholder 21">
            <a:extLst>
              <a:ext uri="{FF2B5EF4-FFF2-40B4-BE49-F238E27FC236}">
                <a16:creationId xmlns:a16="http://schemas.microsoft.com/office/drawing/2014/main" id="{5ED97A65-71D5-C972-A0AB-763875C20866}"/>
              </a:ext>
            </a:extLst>
          </p:cNvPr>
          <p:cNvSpPr txBox="1">
            <a:spLocks noGrp="1"/>
          </p:cNvSpPr>
          <p:nvPr>
            <p:ph type="body" idx="4294967295"/>
          </p:nvPr>
        </p:nvSpPr>
        <p:spPr>
          <a:xfrm>
            <a:off x="8028852" y="5681807"/>
            <a:ext cx="1881295" cy="211308"/>
          </a:xfrm>
        </p:spPr>
        <p:txBody>
          <a:bodyPr anchor="ctr">
            <a:noAutofit/>
          </a:bodyPr>
          <a:lstStyle>
            <a:lvl1pPr marL="0" indent="0">
              <a:buNone/>
              <a:defRPr sz="1300"/>
            </a:lvl1pPr>
          </a:lstStyle>
          <a:p>
            <a:pPr lvl="0"/>
            <a:r>
              <a:rPr lang="en-US"/>
              <a:t>Text</a:t>
            </a:r>
          </a:p>
        </p:txBody>
      </p:sp>
      <p:sp>
        <p:nvSpPr>
          <p:cNvPr id="79" name="Text Placeholder 21">
            <a:extLst>
              <a:ext uri="{FF2B5EF4-FFF2-40B4-BE49-F238E27FC236}">
                <a16:creationId xmlns:a16="http://schemas.microsoft.com/office/drawing/2014/main" id="{30154140-E476-C391-7830-74B7FF3A2B29}"/>
              </a:ext>
            </a:extLst>
          </p:cNvPr>
          <p:cNvSpPr txBox="1">
            <a:spLocks noGrp="1"/>
          </p:cNvSpPr>
          <p:nvPr>
            <p:ph type="body" idx="4294967295"/>
          </p:nvPr>
        </p:nvSpPr>
        <p:spPr>
          <a:xfrm>
            <a:off x="9944520" y="5681807"/>
            <a:ext cx="1881295" cy="211308"/>
          </a:xfrm>
        </p:spPr>
        <p:txBody>
          <a:bodyPr anchor="ctr">
            <a:noAutofit/>
          </a:bodyPr>
          <a:lstStyle>
            <a:lvl1pPr marL="0" indent="0">
              <a:buNone/>
              <a:defRPr sz="1300"/>
            </a:lvl1pPr>
          </a:lstStyle>
          <a:p>
            <a:pPr lvl="0"/>
            <a:r>
              <a:rPr lang="en-US"/>
              <a:t>Text</a:t>
            </a:r>
          </a:p>
        </p:txBody>
      </p:sp>
      <p:sp>
        <p:nvSpPr>
          <p:cNvPr id="80" name="Text Placeholder 2">
            <a:extLst>
              <a:ext uri="{FF2B5EF4-FFF2-40B4-BE49-F238E27FC236}">
                <a16:creationId xmlns:a16="http://schemas.microsoft.com/office/drawing/2014/main" id="{23E42D5C-D409-4CF4-5D7A-EE2090C5CA80}"/>
              </a:ext>
            </a:extLst>
          </p:cNvPr>
          <p:cNvSpPr txBox="1">
            <a:spLocks noGrp="1"/>
          </p:cNvSpPr>
          <p:nvPr>
            <p:ph type="body" idx="4294967295"/>
          </p:nvPr>
        </p:nvSpPr>
        <p:spPr>
          <a:xfrm>
            <a:off x="2281848"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1" name="Text Placeholder 2">
            <a:extLst>
              <a:ext uri="{FF2B5EF4-FFF2-40B4-BE49-F238E27FC236}">
                <a16:creationId xmlns:a16="http://schemas.microsoft.com/office/drawing/2014/main" id="{4B1498F2-EA73-F05D-8303-3DE0C434320E}"/>
              </a:ext>
            </a:extLst>
          </p:cNvPr>
          <p:cNvSpPr txBox="1">
            <a:spLocks noGrp="1"/>
          </p:cNvSpPr>
          <p:nvPr>
            <p:ph type="body" idx="4294967295"/>
          </p:nvPr>
        </p:nvSpPr>
        <p:spPr>
          <a:xfrm>
            <a:off x="4197516"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2" name="Text Placeholder 2">
            <a:extLst>
              <a:ext uri="{FF2B5EF4-FFF2-40B4-BE49-F238E27FC236}">
                <a16:creationId xmlns:a16="http://schemas.microsoft.com/office/drawing/2014/main" id="{DE6F4E57-9444-9C4B-3C9D-98388F0438C3}"/>
              </a:ext>
            </a:extLst>
          </p:cNvPr>
          <p:cNvSpPr txBox="1">
            <a:spLocks noGrp="1"/>
          </p:cNvSpPr>
          <p:nvPr>
            <p:ph type="body" idx="4294967295"/>
          </p:nvPr>
        </p:nvSpPr>
        <p:spPr>
          <a:xfrm>
            <a:off x="6113184"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3" name="Text Placeholder 2">
            <a:extLst>
              <a:ext uri="{FF2B5EF4-FFF2-40B4-BE49-F238E27FC236}">
                <a16:creationId xmlns:a16="http://schemas.microsoft.com/office/drawing/2014/main" id="{5424E80E-D66B-B1A3-2890-6A77CB33B3AA}"/>
              </a:ext>
            </a:extLst>
          </p:cNvPr>
          <p:cNvSpPr txBox="1">
            <a:spLocks noGrp="1"/>
          </p:cNvSpPr>
          <p:nvPr>
            <p:ph type="body" idx="4294967295"/>
          </p:nvPr>
        </p:nvSpPr>
        <p:spPr>
          <a:xfrm>
            <a:off x="8028852"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
        <p:nvSpPr>
          <p:cNvPr id="84" name="Text Placeholder 2">
            <a:extLst>
              <a:ext uri="{FF2B5EF4-FFF2-40B4-BE49-F238E27FC236}">
                <a16:creationId xmlns:a16="http://schemas.microsoft.com/office/drawing/2014/main" id="{AED9153D-8F4C-9457-DBA3-755C375CEAB3}"/>
              </a:ext>
            </a:extLst>
          </p:cNvPr>
          <p:cNvSpPr txBox="1">
            <a:spLocks noGrp="1"/>
          </p:cNvSpPr>
          <p:nvPr>
            <p:ph type="body" idx="4294967295"/>
          </p:nvPr>
        </p:nvSpPr>
        <p:spPr>
          <a:xfrm>
            <a:off x="9944520" y="5897779"/>
            <a:ext cx="1837267" cy="686366"/>
          </a:xfrm>
        </p:spPr>
        <p:txBody>
          <a:bodyPr>
            <a:noAutofit/>
          </a:bodyPr>
          <a:lstStyle>
            <a:lvl1pPr marL="0" indent="0">
              <a:lnSpc>
                <a:spcPct val="85000"/>
              </a:lnSpc>
              <a:spcBef>
                <a:spcPts val="0"/>
              </a:spcBef>
              <a:buNone/>
              <a:defRPr sz="900">
                <a:solidFill>
                  <a:srgbClr val="535353"/>
                </a:solidFill>
              </a:defRPr>
            </a:lvl1pPr>
          </a:lstStyle>
          <a:p>
            <a:pPr lvl="0"/>
            <a:r>
              <a:rPr lang="en-US"/>
              <a:t>Click to add text</a:t>
            </a:r>
          </a:p>
        </p:txBody>
      </p:sp>
    </p:spTree>
    <p:extLst>
      <p:ext uri="{BB962C8B-B14F-4D97-AF65-F5344CB8AC3E}">
        <p14:creationId xmlns:p14="http://schemas.microsoft.com/office/powerpoint/2010/main" val="1390427288"/>
      </p:ext>
    </p:extLst>
  </p:cSld>
  <p:clrMapOvr>
    <a:masterClrMapping/>
  </p:clrMapOvr>
  <p:transition spd="med">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EBABF3C-B7B9-2243-CB5A-DCA4DE97B65E}"/>
              </a:ext>
            </a:extLst>
          </p:cNvPr>
          <p:cNvSpPr txBox="1">
            <a:spLocks noGrp="1"/>
          </p:cNvSpPr>
          <p:nvPr>
            <p:ph idx="4294967295"/>
          </p:nvPr>
        </p:nvSpPr>
        <p:spPr>
          <a:xfrm>
            <a:off x="838203" y="1293958"/>
            <a:ext cx="10515600" cy="48829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751AAE23-0E26-6F54-25F7-232999852AB9}"/>
              </a:ext>
            </a:extLst>
          </p:cNvPr>
          <p:cNvSpPr/>
          <p:nvPr/>
        </p:nvSpPr>
        <p:spPr>
          <a:xfrm>
            <a:off x="0" y="0"/>
            <a:ext cx="12191996" cy="893268"/>
          </a:xfrm>
          <a:prstGeom prst="rect">
            <a:avLst/>
          </a:prstGeom>
          <a:solidFill>
            <a:srgbClr val="00003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Title 14">
            <a:extLst>
              <a:ext uri="{FF2B5EF4-FFF2-40B4-BE49-F238E27FC236}">
                <a16:creationId xmlns:a16="http://schemas.microsoft.com/office/drawing/2014/main" id="{FB622AFF-7502-6D7E-DDC0-4B59413EA56F}"/>
              </a:ext>
            </a:extLst>
          </p:cNvPr>
          <p:cNvSpPr txBox="1">
            <a:spLocks noGrp="1"/>
          </p:cNvSpPr>
          <p:nvPr>
            <p:ph type="title"/>
          </p:nvPr>
        </p:nvSpPr>
        <p:spPr>
          <a:xfrm>
            <a:off x="139702" y="121194"/>
            <a:ext cx="10515600" cy="650879"/>
          </a:xfrm>
        </p:spPr>
        <p:txBody>
          <a:bodyPr anchor="ctr"/>
          <a:lstStyle>
            <a:lvl1pPr>
              <a:defRPr sz="2800">
                <a:solidFill>
                  <a:srgbClr val="FFFFFF"/>
                </a:solidFill>
              </a:defRPr>
            </a:lvl1pPr>
          </a:lstStyle>
          <a:p>
            <a:pPr lvl="0"/>
            <a:r>
              <a:rPr lang="en-US"/>
              <a:t>Click to edit Master title style</a:t>
            </a:r>
          </a:p>
        </p:txBody>
      </p:sp>
      <p:pic>
        <p:nvPicPr>
          <p:cNvPr id="5" name="Picture 8" descr="A picture containing emblem, symbol, logo, text&#10;&#10;Description automatically generated">
            <a:extLst>
              <a:ext uri="{FF2B5EF4-FFF2-40B4-BE49-F238E27FC236}">
                <a16:creationId xmlns:a16="http://schemas.microsoft.com/office/drawing/2014/main" id="{F807BB20-A0D7-A895-88EE-34EA73A3CF28}"/>
              </a:ext>
            </a:extLst>
          </p:cNvPr>
          <p:cNvPicPr>
            <a:picLocks noChangeAspect="1"/>
          </p:cNvPicPr>
          <p:nvPr/>
        </p:nvPicPr>
        <p:blipFill>
          <a:blip r:embed="rId2"/>
          <a:srcRect l="22161" t="27894" r="22247" b="27894"/>
          <a:stretch>
            <a:fillRect/>
          </a:stretch>
        </p:blipFill>
        <p:spPr>
          <a:xfrm>
            <a:off x="11353803" y="45290"/>
            <a:ext cx="776929" cy="802687"/>
          </a:xfrm>
          <a:prstGeom prst="rect">
            <a:avLst/>
          </a:prstGeom>
          <a:noFill/>
          <a:ln cap="flat">
            <a:noFill/>
          </a:ln>
        </p:spPr>
      </p:pic>
      <p:sp>
        <p:nvSpPr>
          <p:cNvPr id="6" name="Footer Placeholder 2">
            <a:extLst>
              <a:ext uri="{FF2B5EF4-FFF2-40B4-BE49-F238E27FC236}">
                <a16:creationId xmlns:a16="http://schemas.microsoft.com/office/drawing/2014/main" id="{4B326638-B6FD-81DF-2569-8B8D85A5FCDA}"/>
              </a:ext>
            </a:extLst>
          </p:cNvPr>
          <p:cNvSpPr txBox="1">
            <a:spLocks noGrp="1"/>
          </p:cNvSpPr>
          <p:nvPr>
            <p:ph type="ftr" sz="quarter" idx="9"/>
          </p:nvPr>
        </p:nvSpPr>
        <p:spPr>
          <a:xfrm>
            <a:off x="4038603" y="6592385"/>
            <a:ext cx="4114800"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r>
              <a:rPr lang="en-US"/>
              <a:t>EXECUTIVE OFFICE OF HOUSING AND LIVABLE COMMUNITIES</a:t>
            </a:r>
          </a:p>
        </p:txBody>
      </p:sp>
      <p:sp>
        <p:nvSpPr>
          <p:cNvPr id="7" name="Slide Number Placeholder 3">
            <a:extLst>
              <a:ext uri="{FF2B5EF4-FFF2-40B4-BE49-F238E27FC236}">
                <a16:creationId xmlns:a16="http://schemas.microsoft.com/office/drawing/2014/main" id="{75AF3BD9-3F4B-D21A-A3F0-891DCFE417EE}"/>
              </a:ext>
            </a:extLst>
          </p:cNvPr>
          <p:cNvSpPr txBox="1">
            <a:spLocks noGrp="1"/>
          </p:cNvSpPr>
          <p:nvPr>
            <p:ph type="sldNum" sz="quarter" idx="8"/>
          </p:nvPr>
        </p:nvSpPr>
        <p:spPr>
          <a:xfrm>
            <a:off x="11739149" y="6592385"/>
            <a:ext cx="452847"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fld id="{063A60CA-E7DC-42FA-93FA-EA216FB8BE75}" type="slidenum">
              <a:t>‹#›</a:t>
            </a:fld>
            <a:endParaRPr lang="en-US"/>
          </a:p>
        </p:txBody>
      </p:sp>
    </p:spTree>
    <p:extLst>
      <p:ext uri="{BB962C8B-B14F-4D97-AF65-F5344CB8AC3E}">
        <p14:creationId xmlns:p14="http://schemas.microsoft.com/office/powerpoint/2010/main" val="329624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graphicFrame>
        <p:nvGraphicFramePr>
          <p:cNvPr id="2" name="Object 4" hidden="1">
            <a:extLst>
              <a:ext uri="{FF2B5EF4-FFF2-40B4-BE49-F238E27FC236}">
                <a16:creationId xmlns:a16="http://schemas.microsoft.com/office/drawing/2014/main" id="{C52CAB18-5D0D-C637-BA07-C1B3332555F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2" name="Object 4" hidden="1">
                        <a:extLst>
                          <a:ext uri="{FF2B5EF4-FFF2-40B4-BE49-F238E27FC236}">
                            <a16:creationId xmlns:a16="http://schemas.microsoft.com/office/drawing/2014/main" id="{C52CAB18-5D0D-C637-BA07-C1B3332555FB}"/>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DDA88483-95FA-C26A-2F60-0626F6E29273}"/>
              </a:ext>
            </a:extLst>
          </p:cNvPr>
          <p:cNvSpPr txBox="1">
            <a:spLocks noGrp="1"/>
          </p:cNvSpPr>
          <p:nvPr>
            <p:ph type="title"/>
          </p:nvPr>
        </p:nvSpPr>
        <p:spPr>
          <a:xfrm>
            <a:off x="365760" y="412933"/>
            <a:ext cx="11448288" cy="351056"/>
          </a:xfrm>
        </p:spPr>
        <p:txBody>
          <a:bodyPr/>
          <a:lstStyle>
            <a:lvl1pPr>
              <a:lnSpc>
                <a:spcPct val="80000"/>
              </a:lnSpc>
              <a:defRPr sz="2782">
                <a:latin typeface="Gotham Bold"/>
              </a:defRPr>
            </a:lvl1pPr>
          </a:lstStyle>
          <a:p>
            <a:pPr lvl="0"/>
            <a:r>
              <a:rPr lang="en-US"/>
              <a:t>Click to edit title</a:t>
            </a:r>
          </a:p>
        </p:txBody>
      </p:sp>
      <p:sp>
        <p:nvSpPr>
          <p:cNvPr id="4" name="Slide Number Placeholder 5">
            <a:extLst>
              <a:ext uri="{FF2B5EF4-FFF2-40B4-BE49-F238E27FC236}">
                <a16:creationId xmlns:a16="http://schemas.microsoft.com/office/drawing/2014/main" id="{EC60DF26-E3D9-6A6D-0577-D3B71E3D4771}"/>
              </a:ext>
            </a:extLst>
          </p:cNvPr>
          <p:cNvSpPr txBox="1">
            <a:spLocks noGrp="1"/>
          </p:cNvSpPr>
          <p:nvPr>
            <p:ph type="sldNum" sz="quarter" idx="8"/>
          </p:nvPr>
        </p:nvSpPr>
        <p:spPr>
          <a:xfrm>
            <a:off x="11408411" y="6383700"/>
            <a:ext cx="407575" cy="267635"/>
          </a:xfrm>
          <a:prstGeom prst="rect">
            <a:avLst/>
          </a:prstGeom>
          <a:noFill/>
          <a:ln>
            <a:noFill/>
          </a:ln>
        </p:spPr>
        <p:txBody>
          <a:bodyPr vert="horz" wrap="square" lIns="0" tIns="0" rIns="0" bIns="0" anchor="ctr" anchorCtr="0" compatLnSpc="1">
            <a:spAutoFit/>
          </a:bodyPr>
          <a:lstStyle>
            <a:lvl1pPr marL="0" marR="0" lvl="0" indent="0" algn="r" defTabSz="397443" rtl="0" fontAlgn="auto" hangingPunct="1">
              <a:lnSpc>
                <a:spcPct val="100000"/>
              </a:lnSpc>
              <a:spcBef>
                <a:spcPts val="0"/>
              </a:spcBef>
              <a:spcAft>
                <a:spcPts val="0"/>
              </a:spcAft>
              <a:buNone/>
              <a:tabLst/>
              <a:defRPr lang="en-US" sz="1739" b="0" i="0" u="none" strike="noStrike" kern="1200" cap="none" spc="0" baseline="0">
                <a:solidFill>
                  <a:srgbClr val="388557"/>
                </a:solidFill>
                <a:uFillTx/>
                <a:latin typeface="Gotham Book"/>
              </a:defRPr>
            </a:lvl1pPr>
          </a:lstStyle>
          <a:p>
            <a:pPr lvl="0"/>
            <a:fld id="{3DCDFAE1-E743-4E90-ACCD-D27EEAF71997}" type="slidenum">
              <a:t>‹#›</a:t>
            </a:fld>
            <a:endParaRPr lang="en-US"/>
          </a:p>
        </p:txBody>
      </p:sp>
    </p:spTree>
    <p:extLst>
      <p:ext uri="{BB962C8B-B14F-4D97-AF65-F5344CB8AC3E}">
        <p14:creationId xmlns:p14="http://schemas.microsoft.com/office/powerpoint/2010/main" val="140031044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C1762407-0A01-AA7C-C16E-3859A7968F64}"/>
              </a:ext>
            </a:extLst>
          </p:cNvPr>
          <p:cNvGrpSpPr/>
          <p:nvPr/>
        </p:nvGrpSpPr>
        <p:grpSpPr>
          <a:xfrm>
            <a:off x="8974424" y="2044863"/>
            <a:ext cx="2861971" cy="2947386"/>
            <a:chOff x="8974424" y="2044863"/>
            <a:chExt cx="2861971" cy="2947386"/>
          </a:xfrm>
        </p:grpSpPr>
        <p:grpSp>
          <p:nvGrpSpPr>
            <p:cNvPr id="3" name="Group 94">
              <a:extLst>
                <a:ext uri="{FF2B5EF4-FFF2-40B4-BE49-F238E27FC236}">
                  <a16:creationId xmlns:a16="http://schemas.microsoft.com/office/drawing/2014/main" id="{6DB12EFC-586B-5CA1-1691-F82B9E773E96}"/>
                </a:ext>
              </a:extLst>
            </p:cNvPr>
            <p:cNvGrpSpPr/>
            <p:nvPr/>
          </p:nvGrpSpPr>
          <p:grpSpPr>
            <a:xfrm>
              <a:off x="8974424" y="3551429"/>
              <a:ext cx="1890202" cy="1440820"/>
              <a:chOff x="8974424" y="3551429"/>
              <a:chExt cx="1890202" cy="1440820"/>
            </a:xfrm>
          </p:grpSpPr>
          <p:sp>
            <p:nvSpPr>
              <p:cNvPr id="4" name="Freeform 95">
                <a:extLst>
                  <a:ext uri="{FF2B5EF4-FFF2-40B4-BE49-F238E27FC236}">
                    <a16:creationId xmlns:a16="http://schemas.microsoft.com/office/drawing/2014/main" id="{4FFD457B-0EE6-6E23-8D70-74CB64747586}"/>
                  </a:ext>
                </a:extLst>
              </p:cNvPr>
              <p:cNvSpPr/>
              <p:nvPr/>
            </p:nvSpPr>
            <p:spPr>
              <a:xfrm>
                <a:off x="8974424" y="3551429"/>
                <a:ext cx="1380597" cy="1440820"/>
              </a:xfrm>
              <a:custGeom>
                <a:avLst/>
                <a:gdLst>
                  <a:gd name="f0" fmla="val 10800000"/>
                  <a:gd name="f1" fmla="val 5400000"/>
                  <a:gd name="f2" fmla="val 180"/>
                  <a:gd name="f3" fmla="val w"/>
                  <a:gd name="f4" fmla="val h"/>
                  <a:gd name="f5" fmla="val 0"/>
                  <a:gd name="f6" fmla="val 194"/>
                  <a:gd name="f7" fmla="val 208"/>
                  <a:gd name="f8" fmla="val 171"/>
                  <a:gd name="f9" fmla="val 152"/>
                  <a:gd name="f10" fmla="val 127"/>
                  <a:gd name="f11" fmla="val 136"/>
                  <a:gd name="f12" fmla="val 115"/>
                  <a:gd name="f13" fmla="val 141"/>
                  <a:gd name="f14" fmla="val 103"/>
                  <a:gd name="f15" fmla="val 149"/>
                  <a:gd name="f16" fmla="val 85"/>
                  <a:gd name="f17" fmla="val 64"/>
                  <a:gd name="f18" fmla="val 29"/>
                  <a:gd name="f19" fmla="val 125"/>
                  <a:gd name="f20" fmla="val 95"/>
                  <a:gd name="f21" fmla="val 66"/>
                  <a:gd name="f22" fmla="val 42"/>
                  <a:gd name="f23" fmla="val 86"/>
                  <a:gd name="f24" fmla="val 51"/>
                  <a:gd name="f25" fmla="val 106"/>
                  <a:gd name="f26" fmla="val 117"/>
                  <a:gd name="f27" fmla="val 23"/>
                  <a:gd name="f28" fmla="val 9"/>
                  <a:gd name="f29" fmla="val 156"/>
                  <a:gd name="f30" fmla="val 170"/>
                  <a:gd name="f31" fmla="val 184"/>
                  <a:gd name="f32" fmla="val 202"/>
                  <a:gd name="f33" fmla="val 206"/>
                  <a:gd name="f34" fmla="val 2"/>
                  <a:gd name="f35" fmla="val 6"/>
                  <a:gd name="f36" fmla="val 188"/>
                  <a:gd name="f37" fmla="val 191"/>
                  <a:gd name="f38" fmla="val 12"/>
                  <a:gd name="f39" fmla="val 116"/>
                  <a:gd name="f40" fmla="val 132"/>
                  <a:gd name="f41" fmla="val 30"/>
                  <a:gd name="f42" fmla="val 53"/>
                  <a:gd name="f43" fmla="val 124"/>
                  <a:gd name="f44" fmla="val 55"/>
                  <a:gd name="f45" fmla="val 108"/>
                  <a:gd name="f46" fmla="val 37"/>
                  <a:gd name="f47" fmla="val 107"/>
                  <a:gd name="f48" fmla="val 35"/>
                  <a:gd name="f49" fmla="val 105"/>
                  <a:gd name="f50" fmla="val 34"/>
                  <a:gd name="f51" fmla="val 100"/>
                  <a:gd name="f52" fmla="val 98"/>
                  <a:gd name="f53" fmla="val 36"/>
                  <a:gd name="f54" fmla="val 97"/>
                  <a:gd name="f55" fmla="val 38"/>
                  <a:gd name="f56" fmla="val 93"/>
                  <a:gd name="f57" fmla="val 45"/>
                  <a:gd name="f58" fmla="val 79"/>
                  <a:gd name="f59" fmla="val 67"/>
                  <a:gd name="f60" fmla="val 62"/>
                  <a:gd name="f61" fmla="val 59"/>
                  <a:gd name="f62" fmla="val 52"/>
                  <a:gd name="f63" fmla="val 60"/>
                  <a:gd name="f64" fmla="val 76"/>
                  <a:gd name="f65" fmla="val 54"/>
                  <a:gd name="f66" fmla="val 63"/>
                  <a:gd name="f67" fmla="val 58"/>
                  <a:gd name="f68" fmla="val 65"/>
                  <a:gd name="f69" fmla="val 80"/>
                  <a:gd name="f70" fmla="val 94"/>
                  <a:gd name="f71" fmla="val 102"/>
                  <a:gd name="f72" fmla="val 110"/>
                  <a:gd name="f73" fmla="val 61"/>
                  <a:gd name="f74" fmla="val 119"/>
                  <a:gd name="f75" fmla="val 130"/>
                  <a:gd name="f76" fmla="val 133"/>
                  <a:gd name="f77" fmla="val 135"/>
                  <a:gd name="f78" fmla="val 137"/>
                  <a:gd name="f79" fmla="val 118"/>
                  <a:gd name="f80" fmla="val 72"/>
                  <a:gd name="f81" fmla="val 92"/>
                  <a:gd name="f82" fmla="val 182"/>
                  <a:gd name="f83" fmla="val 196"/>
                  <a:gd name="f84" fmla="val 175"/>
                  <a:gd name="f85" fmla="val 18"/>
                  <a:gd name="f86" fmla="val 166"/>
                  <a:gd name="f87" fmla="val 27"/>
                  <a:gd name="f88" fmla="val 163"/>
                  <a:gd name="f89" fmla="val 74"/>
                  <a:gd name="f90" fmla="val 146"/>
                  <a:gd name="f91" fmla="val 77"/>
                  <a:gd name="f92" fmla="val 145"/>
                  <a:gd name="f93" fmla="val 78"/>
                  <a:gd name="f94" fmla="val 143"/>
                  <a:gd name="f95" fmla="val 140"/>
                  <a:gd name="f96" fmla="val 84"/>
                  <a:gd name="f97" fmla="val 126"/>
                  <a:gd name="f98" fmla="val 90"/>
                  <a:gd name="f99" fmla="val 109"/>
                  <a:gd name="f100" fmla="val 123"/>
                  <a:gd name="f101" fmla="val 167"/>
                  <a:gd name="f102" fmla="val 176"/>
                  <a:gd name="f103" fmla="+- 0 0 -90"/>
                  <a:gd name="f104" fmla="*/ f3 1 194"/>
                  <a:gd name="f105" fmla="*/ f4 1 208"/>
                  <a:gd name="f106" fmla="val f5"/>
                  <a:gd name="f107" fmla="val f6"/>
                  <a:gd name="f108" fmla="val f7"/>
                  <a:gd name="f109" fmla="*/ f103 f0 1"/>
                  <a:gd name="f110" fmla="+- f108 0 f106"/>
                  <a:gd name="f111" fmla="+- f107 0 f106"/>
                  <a:gd name="f112" fmla="*/ f109 1 f2"/>
                  <a:gd name="f113" fmla="*/ f111 1 194"/>
                  <a:gd name="f114" fmla="*/ f110 1 208"/>
                  <a:gd name="f115" fmla="*/ 171 f111 1"/>
                  <a:gd name="f116" fmla="*/ 152 f110 1"/>
                  <a:gd name="f117" fmla="*/ 127 f111 1"/>
                  <a:gd name="f118" fmla="*/ 136 f110 1"/>
                  <a:gd name="f119" fmla="*/ 115 f110 1"/>
                  <a:gd name="f120" fmla="*/ 149 f111 1"/>
                  <a:gd name="f121" fmla="*/ 64 f110 1"/>
                  <a:gd name="f122" fmla="*/ 95 f111 1"/>
                  <a:gd name="f123" fmla="*/ 0 f110 1"/>
                  <a:gd name="f124" fmla="*/ 42 f111 1"/>
                  <a:gd name="f125" fmla="*/ 66 f111 1"/>
                  <a:gd name="f126" fmla="*/ 117 f110 1"/>
                  <a:gd name="f127" fmla="*/ 23 f111 1"/>
                  <a:gd name="f128" fmla="*/ 0 f111 1"/>
                  <a:gd name="f129" fmla="*/ 184 f110 1"/>
                  <a:gd name="f130" fmla="*/ 202 f110 1"/>
                  <a:gd name="f131" fmla="*/ 6 f111 1"/>
                  <a:gd name="f132" fmla="*/ 208 f110 1"/>
                  <a:gd name="f133" fmla="*/ 188 f111 1"/>
                  <a:gd name="f134" fmla="*/ 194 f111 1"/>
                  <a:gd name="f135" fmla="*/ 12 f110 1"/>
                  <a:gd name="f136" fmla="*/ 136 f111 1"/>
                  <a:gd name="f137" fmla="*/ 53 f110 1"/>
                  <a:gd name="f138" fmla="*/ 108 f111 1"/>
                  <a:gd name="f139" fmla="*/ 37 f110 1"/>
                  <a:gd name="f140" fmla="*/ 103 f111 1"/>
                  <a:gd name="f141" fmla="*/ 34 f110 1"/>
                  <a:gd name="f142" fmla="*/ 97 f111 1"/>
                  <a:gd name="f143" fmla="*/ 38 f110 1"/>
                  <a:gd name="f144" fmla="*/ 67 f111 1"/>
                  <a:gd name="f145" fmla="*/ 55 f111 1"/>
                  <a:gd name="f146" fmla="*/ 51 f110 1"/>
                  <a:gd name="f147" fmla="*/ 54 f111 1"/>
                  <a:gd name="f148" fmla="*/ 63 f110 1"/>
                  <a:gd name="f149" fmla="*/ 65 f110 1"/>
                  <a:gd name="f150" fmla="*/ 102 f111 1"/>
                  <a:gd name="f151" fmla="*/ 130 f111 1"/>
                  <a:gd name="f152" fmla="*/ 66 f110 1"/>
                  <a:gd name="f153" fmla="*/ 137 f111 1"/>
                  <a:gd name="f154" fmla="*/ 182 f111 1"/>
                  <a:gd name="f155" fmla="*/ 196 f110 1"/>
                  <a:gd name="f156" fmla="*/ 12 f111 1"/>
                  <a:gd name="f157" fmla="*/ 27 f111 1"/>
                  <a:gd name="f158" fmla="*/ 163 f110 1"/>
                  <a:gd name="f159" fmla="*/ 74 f111 1"/>
                  <a:gd name="f160" fmla="*/ 146 f110 1"/>
                  <a:gd name="f161" fmla="*/ 78 f111 1"/>
                  <a:gd name="f162" fmla="*/ 140 f110 1"/>
                  <a:gd name="f163" fmla="*/ 124 f110 1"/>
                  <a:gd name="f164" fmla="*/ 127 f110 1"/>
                  <a:gd name="f165" fmla="*/ 115 f111 1"/>
                  <a:gd name="f166" fmla="*/ 123 f110 1"/>
                  <a:gd name="f167" fmla="*/ 119 f111 1"/>
                  <a:gd name="f168" fmla="*/ 167 f111 1"/>
                  <a:gd name="f169" fmla="+- f112 0 f1"/>
                  <a:gd name="f170" fmla="*/ f115 1 194"/>
                  <a:gd name="f171" fmla="*/ f116 1 208"/>
                  <a:gd name="f172" fmla="*/ f117 1 194"/>
                  <a:gd name="f173" fmla="*/ f118 1 208"/>
                  <a:gd name="f174" fmla="*/ f119 1 208"/>
                  <a:gd name="f175" fmla="*/ f120 1 194"/>
                  <a:gd name="f176" fmla="*/ f121 1 208"/>
                  <a:gd name="f177" fmla="*/ f122 1 194"/>
                  <a:gd name="f178" fmla="*/ f123 1 208"/>
                  <a:gd name="f179" fmla="*/ f124 1 194"/>
                  <a:gd name="f180" fmla="*/ f125 1 194"/>
                  <a:gd name="f181" fmla="*/ f126 1 208"/>
                  <a:gd name="f182" fmla="*/ f127 1 194"/>
                  <a:gd name="f183" fmla="*/ f128 1 194"/>
                  <a:gd name="f184" fmla="*/ f129 1 208"/>
                  <a:gd name="f185" fmla="*/ f130 1 208"/>
                  <a:gd name="f186" fmla="*/ f131 1 194"/>
                  <a:gd name="f187" fmla="*/ f132 1 208"/>
                  <a:gd name="f188" fmla="*/ f133 1 194"/>
                  <a:gd name="f189" fmla="*/ f134 1 194"/>
                  <a:gd name="f190" fmla="*/ f135 1 208"/>
                  <a:gd name="f191" fmla="*/ f136 1 194"/>
                  <a:gd name="f192" fmla="*/ f137 1 208"/>
                  <a:gd name="f193" fmla="*/ f138 1 194"/>
                  <a:gd name="f194" fmla="*/ f139 1 208"/>
                  <a:gd name="f195" fmla="*/ f140 1 194"/>
                  <a:gd name="f196" fmla="*/ f141 1 208"/>
                  <a:gd name="f197" fmla="*/ f142 1 194"/>
                  <a:gd name="f198" fmla="*/ f143 1 208"/>
                  <a:gd name="f199" fmla="*/ f144 1 194"/>
                  <a:gd name="f200" fmla="*/ f145 1 194"/>
                  <a:gd name="f201" fmla="*/ f146 1 208"/>
                  <a:gd name="f202" fmla="*/ f147 1 194"/>
                  <a:gd name="f203" fmla="*/ f148 1 208"/>
                  <a:gd name="f204" fmla="*/ f149 1 208"/>
                  <a:gd name="f205" fmla="*/ f150 1 194"/>
                  <a:gd name="f206" fmla="*/ f151 1 194"/>
                  <a:gd name="f207" fmla="*/ f152 1 208"/>
                  <a:gd name="f208" fmla="*/ f153 1 194"/>
                  <a:gd name="f209" fmla="*/ f154 1 194"/>
                  <a:gd name="f210" fmla="*/ f155 1 208"/>
                  <a:gd name="f211" fmla="*/ f156 1 194"/>
                  <a:gd name="f212" fmla="*/ f157 1 194"/>
                  <a:gd name="f213" fmla="*/ f158 1 208"/>
                  <a:gd name="f214" fmla="*/ f159 1 194"/>
                  <a:gd name="f215" fmla="*/ f160 1 208"/>
                  <a:gd name="f216" fmla="*/ f161 1 194"/>
                  <a:gd name="f217" fmla="*/ f162 1 208"/>
                  <a:gd name="f218" fmla="*/ f163 1 208"/>
                  <a:gd name="f219" fmla="*/ f164 1 208"/>
                  <a:gd name="f220" fmla="*/ f165 1 194"/>
                  <a:gd name="f221" fmla="*/ f166 1 208"/>
                  <a:gd name="f222" fmla="*/ f167 1 194"/>
                  <a:gd name="f223" fmla="*/ f168 1 194"/>
                  <a:gd name="f224" fmla="*/ 0 1 f113"/>
                  <a:gd name="f225" fmla="*/ f107 1 f113"/>
                  <a:gd name="f226" fmla="*/ 0 1 f114"/>
                  <a:gd name="f227" fmla="*/ f108 1 f114"/>
                  <a:gd name="f228" fmla="*/ f170 1 f113"/>
                  <a:gd name="f229" fmla="*/ f171 1 f114"/>
                  <a:gd name="f230" fmla="*/ f172 1 f113"/>
                  <a:gd name="f231" fmla="*/ f173 1 f114"/>
                  <a:gd name="f232" fmla="*/ f174 1 f114"/>
                  <a:gd name="f233" fmla="*/ f175 1 f113"/>
                  <a:gd name="f234" fmla="*/ f176 1 f114"/>
                  <a:gd name="f235" fmla="*/ f177 1 f113"/>
                  <a:gd name="f236" fmla="*/ f178 1 f114"/>
                  <a:gd name="f237" fmla="*/ f179 1 f113"/>
                  <a:gd name="f238" fmla="*/ f180 1 f113"/>
                  <a:gd name="f239" fmla="*/ f181 1 f114"/>
                  <a:gd name="f240" fmla="*/ f182 1 f113"/>
                  <a:gd name="f241" fmla="*/ f183 1 f113"/>
                  <a:gd name="f242" fmla="*/ f184 1 f114"/>
                  <a:gd name="f243" fmla="*/ f185 1 f114"/>
                  <a:gd name="f244" fmla="*/ f186 1 f113"/>
                  <a:gd name="f245" fmla="*/ f187 1 f114"/>
                  <a:gd name="f246" fmla="*/ f188 1 f113"/>
                  <a:gd name="f247" fmla="*/ f189 1 f113"/>
                  <a:gd name="f248" fmla="*/ f190 1 f114"/>
                  <a:gd name="f249" fmla="*/ f191 1 f113"/>
                  <a:gd name="f250" fmla="*/ f192 1 f114"/>
                  <a:gd name="f251" fmla="*/ f193 1 f113"/>
                  <a:gd name="f252" fmla="*/ f194 1 f114"/>
                  <a:gd name="f253" fmla="*/ f195 1 f113"/>
                  <a:gd name="f254" fmla="*/ f196 1 f114"/>
                  <a:gd name="f255" fmla="*/ f197 1 f113"/>
                  <a:gd name="f256" fmla="*/ f198 1 f114"/>
                  <a:gd name="f257" fmla="*/ f199 1 f113"/>
                  <a:gd name="f258" fmla="*/ f200 1 f113"/>
                  <a:gd name="f259" fmla="*/ f201 1 f114"/>
                  <a:gd name="f260" fmla="*/ f202 1 f113"/>
                  <a:gd name="f261" fmla="*/ f203 1 f114"/>
                  <a:gd name="f262" fmla="*/ f204 1 f114"/>
                  <a:gd name="f263" fmla="*/ f205 1 f113"/>
                  <a:gd name="f264" fmla="*/ f206 1 f113"/>
                  <a:gd name="f265" fmla="*/ f207 1 f114"/>
                  <a:gd name="f266" fmla="*/ f208 1 f113"/>
                  <a:gd name="f267" fmla="*/ f209 1 f113"/>
                  <a:gd name="f268" fmla="*/ f210 1 f114"/>
                  <a:gd name="f269" fmla="*/ f211 1 f113"/>
                  <a:gd name="f270" fmla="*/ f212 1 f113"/>
                  <a:gd name="f271" fmla="*/ f213 1 f114"/>
                  <a:gd name="f272" fmla="*/ f214 1 f113"/>
                  <a:gd name="f273" fmla="*/ f215 1 f114"/>
                  <a:gd name="f274" fmla="*/ f216 1 f113"/>
                  <a:gd name="f275" fmla="*/ f217 1 f114"/>
                  <a:gd name="f276" fmla="*/ f218 1 f114"/>
                  <a:gd name="f277" fmla="*/ f219 1 f114"/>
                  <a:gd name="f278" fmla="*/ f220 1 f113"/>
                  <a:gd name="f279" fmla="*/ f221 1 f114"/>
                  <a:gd name="f280" fmla="*/ f222 1 f113"/>
                  <a:gd name="f281" fmla="*/ f223 1 f113"/>
                  <a:gd name="f282" fmla="*/ f224 f104 1"/>
                  <a:gd name="f283" fmla="*/ f225 f104 1"/>
                  <a:gd name="f284" fmla="*/ f227 f105 1"/>
                  <a:gd name="f285" fmla="*/ f226 f105 1"/>
                  <a:gd name="f286" fmla="*/ f228 f104 1"/>
                  <a:gd name="f287" fmla="*/ f229 f105 1"/>
                  <a:gd name="f288" fmla="*/ f230 f104 1"/>
                  <a:gd name="f289" fmla="*/ f231 f105 1"/>
                  <a:gd name="f290" fmla="*/ f232 f105 1"/>
                  <a:gd name="f291" fmla="*/ f233 f104 1"/>
                  <a:gd name="f292" fmla="*/ f234 f105 1"/>
                  <a:gd name="f293" fmla="*/ f235 f104 1"/>
                  <a:gd name="f294" fmla="*/ f236 f105 1"/>
                  <a:gd name="f295" fmla="*/ f237 f104 1"/>
                  <a:gd name="f296" fmla="*/ f238 f104 1"/>
                  <a:gd name="f297" fmla="*/ f239 f105 1"/>
                  <a:gd name="f298" fmla="*/ f240 f104 1"/>
                  <a:gd name="f299" fmla="*/ f241 f104 1"/>
                  <a:gd name="f300" fmla="*/ f242 f105 1"/>
                  <a:gd name="f301" fmla="*/ f243 f105 1"/>
                  <a:gd name="f302" fmla="*/ f244 f104 1"/>
                  <a:gd name="f303" fmla="*/ f245 f105 1"/>
                  <a:gd name="f304" fmla="*/ f246 f104 1"/>
                  <a:gd name="f305" fmla="*/ f247 f104 1"/>
                  <a:gd name="f306" fmla="*/ f248 f105 1"/>
                  <a:gd name="f307" fmla="*/ f249 f104 1"/>
                  <a:gd name="f308" fmla="*/ f250 f105 1"/>
                  <a:gd name="f309" fmla="*/ f251 f104 1"/>
                  <a:gd name="f310" fmla="*/ f252 f105 1"/>
                  <a:gd name="f311" fmla="*/ f253 f104 1"/>
                  <a:gd name="f312" fmla="*/ f254 f105 1"/>
                  <a:gd name="f313" fmla="*/ f255 f104 1"/>
                  <a:gd name="f314" fmla="*/ f256 f105 1"/>
                  <a:gd name="f315" fmla="*/ f257 f104 1"/>
                  <a:gd name="f316" fmla="*/ f258 f104 1"/>
                  <a:gd name="f317" fmla="*/ f259 f105 1"/>
                  <a:gd name="f318" fmla="*/ f260 f104 1"/>
                  <a:gd name="f319" fmla="*/ f261 f105 1"/>
                  <a:gd name="f320" fmla="*/ f262 f105 1"/>
                  <a:gd name="f321" fmla="*/ f263 f104 1"/>
                  <a:gd name="f322" fmla="*/ f264 f104 1"/>
                  <a:gd name="f323" fmla="*/ f265 f105 1"/>
                  <a:gd name="f324" fmla="*/ f266 f104 1"/>
                  <a:gd name="f325" fmla="*/ f267 f104 1"/>
                  <a:gd name="f326" fmla="*/ f268 f105 1"/>
                  <a:gd name="f327" fmla="*/ f269 f104 1"/>
                  <a:gd name="f328" fmla="*/ f270 f104 1"/>
                  <a:gd name="f329" fmla="*/ f271 f105 1"/>
                  <a:gd name="f330" fmla="*/ f272 f104 1"/>
                  <a:gd name="f331" fmla="*/ f273 f105 1"/>
                  <a:gd name="f332" fmla="*/ f274 f104 1"/>
                  <a:gd name="f333" fmla="*/ f275 f105 1"/>
                  <a:gd name="f334" fmla="*/ f276 f105 1"/>
                  <a:gd name="f335" fmla="*/ f277 f105 1"/>
                  <a:gd name="f336" fmla="*/ f278 f104 1"/>
                  <a:gd name="f337" fmla="*/ f279 f105 1"/>
                  <a:gd name="f338" fmla="*/ f280 f104 1"/>
                  <a:gd name="f339" fmla="*/ f281 f104 1"/>
                </a:gdLst>
                <a:ahLst/>
                <a:cxnLst>
                  <a:cxn ang="3cd4">
                    <a:pos x="hc" y="t"/>
                  </a:cxn>
                  <a:cxn ang="0">
                    <a:pos x="r" y="vc"/>
                  </a:cxn>
                  <a:cxn ang="cd4">
                    <a:pos x="hc" y="b"/>
                  </a:cxn>
                  <a:cxn ang="cd2">
                    <a:pos x="l" y="vc"/>
                  </a:cxn>
                  <a:cxn ang="f169">
                    <a:pos x="f286" y="f287"/>
                  </a:cxn>
                  <a:cxn ang="f169">
                    <a:pos x="f288" y="f289"/>
                  </a:cxn>
                  <a:cxn ang="f169">
                    <a:pos x="f288" y="f290"/>
                  </a:cxn>
                  <a:cxn ang="f169">
                    <a:pos x="f291" y="f292"/>
                  </a:cxn>
                  <a:cxn ang="f169">
                    <a:pos x="f293" y="f294"/>
                  </a:cxn>
                  <a:cxn ang="f169">
                    <a:pos x="f295" y="f292"/>
                  </a:cxn>
                  <a:cxn ang="f169">
                    <a:pos x="f296" y="f297"/>
                  </a:cxn>
                  <a:cxn ang="f169">
                    <a:pos x="f296" y="f289"/>
                  </a:cxn>
                  <a:cxn ang="f169">
                    <a:pos x="f298" y="f287"/>
                  </a:cxn>
                  <a:cxn ang="f169">
                    <a:pos x="f299" y="f300"/>
                  </a:cxn>
                  <a:cxn ang="f169">
                    <a:pos x="f299" y="f301"/>
                  </a:cxn>
                  <a:cxn ang="f169">
                    <a:pos x="f302" y="f303"/>
                  </a:cxn>
                  <a:cxn ang="f169">
                    <a:pos x="f304" y="f303"/>
                  </a:cxn>
                  <a:cxn ang="f169">
                    <a:pos x="f305" y="f301"/>
                  </a:cxn>
                  <a:cxn ang="f169">
                    <a:pos x="f305" y="f300"/>
                  </a:cxn>
                  <a:cxn ang="f169">
                    <a:pos x="f286" y="f287"/>
                  </a:cxn>
                  <a:cxn ang="f169">
                    <a:pos x="f293" y="f306"/>
                  </a:cxn>
                  <a:cxn ang="f169">
                    <a:pos x="f307" y="f308"/>
                  </a:cxn>
                  <a:cxn ang="f169">
                    <a:pos x="f309" y="f310"/>
                  </a:cxn>
                  <a:cxn ang="f169">
                    <a:pos x="f311" y="f312"/>
                  </a:cxn>
                  <a:cxn ang="f169">
                    <a:pos x="f313" y="f314"/>
                  </a:cxn>
                  <a:cxn ang="f169">
                    <a:pos x="f315" y="f308"/>
                  </a:cxn>
                  <a:cxn ang="f169">
                    <a:pos x="f316" y="f317"/>
                  </a:cxn>
                  <a:cxn ang="f169">
                    <a:pos x="f293" y="f306"/>
                  </a:cxn>
                  <a:cxn ang="f169">
                    <a:pos x="f318" y="f292"/>
                  </a:cxn>
                  <a:cxn ang="f169">
                    <a:pos x="f318" y="f319"/>
                  </a:cxn>
                  <a:cxn ang="f169">
                    <a:pos x="f315" y="f320"/>
                  </a:cxn>
                  <a:cxn ang="f169">
                    <a:pos x="f321" y="f317"/>
                  </a:cxn>
                  <a:cxn ang="f169">
                    <a:pos x="f322" y="f323"/>
                  </a:cxn>
                  <a:cxn ang="f169">
                    <a:pos x="f324" y="f320"/>
                  </a:cxn>
                  <a:cxn ang="f169">
                    <a:pos x="f293" y="f290"/>
                  </a:cxn>
                  <a:cxn ang="f169">
                    <a:pos x="f318" y="f292"/>
                  </a:cxn>
                  <a:cxn ang="f169">
                    <a:pos x="f325" y="f326"/>
                  </a:cxn>
                  <a:cxn ang="f169">
                    <a:pos x="f327" y="f326"/>
                  </a:cxn>
                  <a:cxn ang="f169">
                    <a:pos x="f327" y="f300"/>
                  </a:cxn>
                  <a:cxn ang="f169">
                    <a:pos x="f328" y="f329"/>
                  </a:cxn>
                  <a:cxn ang="f169">
                    <a:pos x="f330" y="f331"/>
                  </a:cxn>
                  <a:cxn ang="f169">
                    <a:pos x="f332" y="f333"/>
                  </a:cxn>
                  <a:cxn ang="f169">
                    <a:pos x="f332" y="f334"/>
                  </a:cxn>
                  <a:cxn ang="f169">
                    <a:pos x="f293" y="f335"/>
                  </a:cxn>
                  <a:cxn ang="f169">
                    <a:pos x="f336" y="f337"/>
                  </a:cxn>
                  <a:cxn ang="f169">
                    <a:pos x="f336" y="f333"/>
                  </a:cxn>
                  <a:cxn ang="f169">
                    <a:pos x="f338" y="f331"/>
                  </a:cxn>
                  <a:cxn ang="f169">
                    <a:pos x="f339" y="f329"/>
                  </a:cxn>
                  <a:cxn ang="f169">
                    <a:pos x="f325" y="f300"/>
                  </a:cxn>
                  <a:cxn ang="f169">
                    <a:pos x="f325" y="f326"/>
                  </a:cxn>
                </a:cxnLst>
                <a:rect l="f282" t="f285" r="f283" b="f284"/>
                <a:pathLst>
                  <a:path w="194" h="208">
                    <a:moveTo>
                      <a:pt x="f8" y="f9"/>
                    </a:moveTo>
                    <a:cubicBezTo>
                      <a:pt x="f10" y="f11"/>
                      <a:pt x="f10" y="f11"/>
                      <a:pt x="f10" y="f11"/>
                    </a:cubicBezTo>
                    <a:cubicBezTo>
                      <a:pt x="f10" y="f12"/>
                      <a:pt x="f10" y="f12"/>
                      <a:pt x="f10" y="f12"/>
                    </a:cubicBezTo>
                    <a:cubicBezTo>
                      <a:pt x="f13" y="f14"/>
                      <a:pt x="f15" y="f16"/>
                      <a:pt x="f15" y="f17"/>
                    </a:cubicBezTo>
                    <a:cubicBezTo>
                      <a:pt x="f15" y="f18"/>
                      <a:pt x="f19" y="f5"/>
                      <a:pt x="f20" y="f5"/>
                    </a:cubicBezTo>
                    <a:cubicBezTo>
                      <a:pt x="f21" y="f5"/>
                      <a:pt x="f22" y="f18"/>
                      <a:pt x="f22" y="f17"/>
                    </a:cubicBezTo>
                    <a:cubicBezTo>
                      <a:pt x="f22" y="f23"/>
                      <a:pt x="f24" y="f25"/>
                      <a:pt x="f21" y="f26"/>
                    </a:cubicBezTo>
                    <a:cubicBezTo>
                      <a:pt x="f21" y="f11"/>
                      <a:pt x="f21" y="f11"/>
                      <a:pt x="f21" y="f11"/>
                    </a:cubicBezTo>
                    <a:cubicBezTo>
                      <a:pt x="f27" y="f9"/>
                      <a:pt x="f27" y="f9"/>
                      <a:pt x="f27" y="f9"/>
                    </a:cubicBezTo>
                    <a:cubicBezTo>
                      <a:pt x="f28" y="f29"/>
                      <a:pt x="f5" y="f30"/>
                      <a:pt x="f5" y="f31"/>
                    </a:cubicBezTo>
                    <a:cubicBezTo>
                      <a:pt x="f5" y="f32"/>
                      <a:pt x="f5" y="f32"/>
                      <a:pt x="f5" y="f32"/>
                    </a:cubicBezTo>
                    <a:cubicBezTo>
                      <a:pt x="f5" y="f33"/>
                      <a:pt x="f34" y="f7"/>
                      <a:pt x="f35" y="f7"/>
                    </a:cubicBezTo>
                    <a:cubicBezTo>
                      <a:pt x="f36" y="f7"/>
                      <a:pt x="f36" y="f7"/>
                      <a:pt x="f36" y="f7"/>
                    </a:cubicBezTo>
                    <a:cubicBezTo>
                      <a:pt x="f37" y="f7"/>
                      <a:pt x="f6" y="f33"/>
                      <a:pt x="f6" y="f32"/>
                    </a:cubicBezTo>
                    <a:cubicBezTo>
                      <a:pt x="f6" y="f31"/>
                      <a:pt x="f6" y="f31"/>
                      <a:pt x="f6" y="f31"/>
                    </a:cubicBezTo>
                    <a:cubicBezTo>
                      <a:pt x="f6" y="f30"/>
                      <a:pt x="f31" y="f29"/>
                      <a:pt x="f8" y="f9"/>
                    </a:cubicBezTo>
                    <a:close/>
                    <a:moveTo>
                      <a:pt x="f20" y="f38"/>
                    </a:moveTo>
                    <a:cubicBezTo>
                      <a:pt x="f39" y="f38"/>
                      <a:pt x="f40" y="f41"/>
                      <a:pt x="f11" y="f42"/>
                    </a:cubicBezTo>
                    <a:cubicBezTo>
                      <a:pt x="f43" y="f44"/>
                      <a:pt x="f39" y="f24"/>
                      <a:pt x="f45" y="f46"/>
                    </a:cubicBezTo>
                    <a:cubicBezTo>
                      <a:pt x="f47" y="f48"/>
                      <a:pt x="f49" y="f50"/>
                      <a:pt x="f14" y="f50"/>
                    </a:cubicBezTo>
                    <a:cubicBezTo>
                      <a:pt x="f51" y="f50"/>
                      <a:pt x="f52" y="f53"/>
                      <a:pt x="f54" y="f55"/>
                    </a:cubicBezTo>
                    <a:cubicBezTo>
                      <a:pt x="f56" y="f57"/>
                      <a:pt x="f58" y="f42"/>
                      <a:pt x="f59" y="f42"/>
                    </a:cubicBezTo>
                    <a:cubicBezTo>
                      <a:pt x="f60" y="f42"/>
                      <a:pt x="f61" y="f62"/>
                      <a:pt x="f44" y="f24"/>
                    </a:cubicBezTo>
                    <a:cubicBezTo>
                      <a:pt x="f63" y="f18"/>
                      <a:pt x="f64" y="f38"/>
                      <a:pt x="f20" y="f38"/>
                    </a:cubicBezTo>
                    <a:close/>
                    <a:moveTo>
                      <a:pt x="f65" y="f17"/>
                    </a:moveTo>
                    <a:cubicBezTo>
                      <a:pt x="f65" y="f66"/>
                      <a:pt x="f65" y="f66"/>
                      <a:pt x="f65" y="f66"/>
                    </a:cubicBezTo>
                    <a:cubicBezTo>
                      <a:pt x="f67" y="f17"/>
                      <a:pt x="f60" y="f68"/>
                      <a:pt x="f59" y="f68"/>
                    </a:cubicBezTo>
                    <a:cubicBezTo>
                      <a:pt x="f69" y="f68"/>
                      <a:pt x="f70" y="f61"/>
                      <a:pt x="f71" y="f24"/>
                    </a:cubicBezTo>
                    <a:cubicBezTo>
                      <a:pt x="f72" y="f73"/>
                      <a:pt x="f74" y="f21"/>
                      <a:pt x="f75" y="f21"/>
                    </a:cubicBezTo>
                    <a:cubicBezTo>
                      <a:pt x="f76" y="f21"/>
                      <a:pt x="f77" y="f68"/>
                      <a:pt x="f78" y="f68"/>
                    </a:cubicBezTo>
                    <a:cubicBezTo>
                      <a:pt x="f78" y="f56"/>
                      <a:pt x="f79" y="f12"/>
                      <a:pt x="f20" y="f12"/>
                    </a:cubicBezTo>
                    <a:cubicBezTo>
                      <a:pt x="f80" y="f12"/>
                      <a:pt x="f65" y="f81"/>
                      <a:pt x="f65" y="f17"/>
                    </a:cubicBezTo>
                    <a:close/>
                    <a:moveTo>
                      <a:pt x="f82" y="f83"/>
                    </a:moveTo>
                    <a:cubicBezTo>
                      <a:pt x="f38" y="f83"/>
                      <a:pt x="f38" y="f83"/>
                      <a:pt x="f38" y="f83"/>
                    </a:cubicBezTo>
                    <a:cubicBezTo>
                      <a:pt x="f38" y="f31"/>
                      <a:pt x="f38" y="f31"/>
                      <a:pt x="f38" y="f31"/>
                    </a:cubicBezTo>
                    <a:cubicBezTo>
                      <a:pt x="f38" y="f84"/>
                      <a:pt x="f85" y="f86"/>
                      <a:pt x="f87" y="f88"/>
                    </a:cubicBezTo>
                    <a:cubicBezTo>
                      <a:pt x="f89" y="f90"/>
                      <a:pt x="f89" y="f90"/>
                      <a:pt x="f89" y="f90"/>
                    </a:cubicBezTo>
                    <a:cubicBezTo>
                      <a:pt x="f91" y="f92"/>
                      <a:pt x="f93" y="f94"/>
                      <a:pt x="f93" y="f95"/>
                    </a:cubicBezTo>
                    <a:cubicBezTo>
                      <a:pt x="f93" y="f43"/>
                      <a:pt x="f93" y="f43"/>
                      <a:pt x="f93" y="f43"/>
                    </a:cubicBezTo>
                    <a:cubicBezTo>
                      <a:pt x="f96" y="f97"/>
                      <a:pt x="f98" y="f10"/>
                      <a:pt x="f20" y="f10"/>
                    </a:cubicBezTo>
                    <a:cubicBezTo>
                      <a:pt x="f71" y="f10"/>
                      <a:pt x="f99" y="f19"/>
                      <a:pt x="f12" y="f100"/>
                    </a:cubicBezTo>
                    <a:cubicBezTo>
                      <a:pt x="f12" y="f95"/>
                      <a:pt x="f12" y="f95"/>
                      <a:pt x="f12" y="f95"/>
                    </a:cubicBezTo>
                    <a:cubicBezTo>
                      <a:pt x="f12" y="f94"/>
                      <a:pt x="f39" y="f92"/>
                      <a:pt x="f74" y="f90"/>
                    </a:cubicBezTo>
                    <a:cubicBezTo>
                      <a:pt x="f101" y="f88"/>
                      <a:pt x="f101" y="f88"/>
                      <a:pt x="f101" y="f88"/>
                    </a:cubicBezTo>
                    <a:cubicBezTo>
                      <a:pt x="f102" y="f86"/>
                      <a:pt x="f82" y="f84"/>
                      <a:pt x="f82" y="f31"/>
                    </a:cubicBezTo>
                    <a:lnTo>
                      <a:pt x="f82" y="f83"/>
                    </a:lnTo>
                    <a:close/>
                  </a:path>
                </a:pathLst>
              </a:custGeom>
              <a:solidFill>
                <a:srgbClr val="85BD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cs typeface="Arial"/>
                </a:endParaRPr>
              </a:p>
            </p:txBody>
          </p:sp>
          <p:sp>
            <p:nvSpPr>
              <p:cNvPr id="5" name="Freeform 96">
                <a:extLst>
                  <a:ext uri="{FF2B5EF4-FFF2-40B4-BE49-F238E27FC236}">
                    <a16:creationId xmlns:a16="http://schemas.microsoft.com/office/drawing/2014/main" id="{51C159F7-D23C-F1F5-7361-533347E227F1}"/>
                  </a:ext>
                </a:extLst>
              </p:cNvPr>
              <p:cNvSpPr/>
              <p:nvPr/>
            </p:nvSpPr>
            <p:spPr>
              <a:xfrm>
                <a:off x="10128004" y="3551429"/>
                <a:ext cx="736622" cy="1440820"/>
              </a:xfrm>
              <a:custGeom>
                <a:avLst/>
                <a:gdLst>
                  <a:gd name="f0" fmla="val 10800000"/>
                  <a:gd name="f1" fmla="val 5400000"/>
                  <a:gd name="f2" fmla="val 180"/>
                  <a:gd name="f3" fmla="val w"/>
                  <a:gd name="f4" fmla="val h"/>
                  <a:gd name="f5" fmla="val 0"/>
                  <a:gd name="f6" fmla="val 104"/>
                  <a:gd name="f7" fmla="val 208"/>
                  <a:gd name="f8" fmla="val 81"/>
                  <a:gd name="f9" fmla="val 152"/>
                  <a:gd name="f10" fmla="val 38"/>
                  <a:gd name="f11" fmla="val 136"/>
                  <a:gd name="f12" fmla="val 115"/>
                  <a:gd name="f13" fmla="val 51"/>
                  <a:gd name="f14" fmla="val 103"/>
                  <a:gd name="f15" fmla="val 60"/>
                  <a:gd name="f16" fmla="val 85"/>
                  <a:gd name="f17" fmla="val 64"/>
                  <a:gd name="f18" fmla="val 29"/>
                  <a:gd name="f19" fmla="val 36"/>
                  <a:gd name="f20" fmla="val 6"/>
                  <a:gd name="f21" fmla="val 3"/>
                  <a:gd name="f22" fmla="val 9"/>
                  <a:gd name="f23" fmla="val 12"/>
                  <a:gd name="f24" fmla="val 26"/>
                  <a:gd name="f25" fmla="val 43"/>
                  <a:gd name="f26" fmla="val 30"/>
                  <a:gd name="f27" fmla="val 47"/>
                  <a:gd name="f28" fmla="val 53"/>
                  <a:gd name="f29" fmla="val 34"/>
                  <a:gd name="f30" fmla="val 55"/>
                  <a:gd name="f31" fmla="val 19"/>
                  <a:gd name="f32" fmla="val 37"/>
                  <a:gd name="f33" fmla="val 17"/>
                  <a:gd name="f34" fmla="val 13"/>
                  <a:gd name="f35" fmla="val 33"/>
                  <a:gd name="f36" fmla="val 10"/>
                  <a:gd name="f37" fmla="val 35"/>
                  <a:gd name="f38" fmla="val 7"/>
                  <a:gd name="f39" fmla="val 40"/>
                  <a:gd name="f40" fmla="val 8"/>
                  <a:gd name="f41" fmla="val 59"/>
                  <a:gd name="f42" fmla="val 27"/>
                  <a:gd name="f43" fmla="val 66"/>
                  <a:gd name="f44" fmla="val 41"/>
                  <a:gd name="f45" fmla="val 46"/>
                  <a:gd name="f46" fmla="val 65"/>
                  <a:gd name="f47" fmla="val 48"/>
                  <a:gd name="f48" fmla="val 93"/>
                  <a:gd name="f49" fmla="val 118"/>
                  <a:gd name="f50" fmla="val 121"/>
                  <a:gd name="f51" fmla="val 124"/>
                  <a:gd name="f52" fmla="val 127"/>
                  <a:gd name="f53" fmla="val 20"/>
                  <a:gd name="f54" fmla="val 125"/>
                  <a:gd name="f55" fmla="val 123"/>
                  <a:gd name="f56" fmla="val 140"/>
                  <a:gd name="f57" fmla="val 143"/>
                  <a:gd name="f58" fmla="val 145"/>
                  <a:gd name="f59" fmla="val 146"/>
                  <a:gd name="f60" fmla="val 77"/>
                  <a:gd name="f61" fmla="val 163"/>
                  <a:gd name="f62" fmla="val 86"/>
                  <a:gd name="f63" fmla="val 166"/>
                  <a:gd name="f64" fmla="val 92"/>
                  <a:gd name="f65" fmla="val 175"/>
                  <a:gd name="f66" fmla="val 184"/>
                  <a:gd name="f67" fmla="val 196"/>
                  <a:gd name="f68" fmla="val 56"/>
                  <a:gd name="f69" fmla="val 50"/>
                  <a:gd name="f70" fmla="val 199"/>
                  <a:gd name="f71" fmla="val 202"/>
                  <a:gd name="f72" fmla="val 206"/>
                  <a:gd name="f73" fmla="val 98"/>
                  <a:gd name="f74" fmla="val 102"/>
                  <a:gd name="f75" fmla="val 170"/>
                  <a:gd name="f76" fmla="val 95"/>
                  <a:gd name="f77" fmla="val 156"/>
                  <a:gd name="f78" fmla="+- 0 0 -90"/>
                  <a:gd name="f79" fmla="*/ f3 1 104"/>
                  <a:gd name="f80" fmla="*/ f4 1 208"/>
                  <a:gd name="f81" fmla="val f5"/>
                  <a:gd name="f82" fmla="val f6"/>
                  <a:gd name="f83" fmla="val f7"/>
                  <a:gd name="f84" fmla="*/ f78 f0 1"/>
                  <a:gd name="f85" fmla="+- f83 0 f81"/>
                  <a:gd name="f86" fmla="+- f82 0 f81"/>
                  <a:gd name="f87" fmla="*/ f84 1 f2"/>
                  <a:gd name="f88" fmla="*/ f86 1 104"/>
                  <a:gd name="f89" fmla="*/ f85 1 208"/>
                  <a:gd name="f90" fmla="*/ 81 f86 1"/>
                  <a:gd name="f91" fmla="*/ 152 f85 1"/>
                  <a:gd name="f92" fmla="*/ 38 f86 1"/>
                  <a:gd name="f93" fmla="*/ 136 f85 1"/>
                  <a:gd name="f94" fmla="*/ 115 f85 1"/>
                  <a:gd name="f95" fmla="*/ 60 f86 1"/>
                  <a:gd name="f96" fmla="*/ 64 f85 1"/>
                  <a:gd name="f97" fmla="*/ 6 f86 1"/>
                  <a:gd name="f98" fmla="*/ 0 f85 1"/>
                  <a:gd name="f99" fmla="*/ 0 f86 1"/>
                  <a:gd name="f100" fmla="*/ 6 f85 1"/>
                  <a:gd name="f101" fmla="*/ 12 f85 1"/>
                  <a:gd name="f102" fmla="*/ 47 f86 1"/>
                  <a:gd name="f103" fmla="*/ 53 f85 1"/>
                  <a:gd name="f104" fmla="*/ 19 f86 1"/>
                  <a:gd name="f105" fmla="*/ 37 f85 1"/>
                  <a:gd name="f106" fmla="*/ 10 f86 1"/>
                  <a:gd name="f107" fmla="*/ 35 f85 1"/>
                  <a:gd name="f108" fmla="*/ 8 f86 1"/>
                  <a:gd name="f109" fmla="*/ 43 f85 1"/>
                  <a:gd name="f110" fmla="*/ 41 f86 1"/>
                  <a:gd name="f111" fmla="*/ 66 f85 1"/>
                  <a:gd name="f112" fmla="*/ 48 f86 1"/>
                  <a:gd name="f113" fmla="*/ 65 f85 1"/>
                  <a:gd name="f114" fmla="*/ 121 f85 1"/>
                  <a:gd name="f115" fmla="*/ 127 f85 1"/>
                  <a:gd name="f116" fmla="*/ 26 f86 1"/>
                  <a:gd name="f117" fmla="*/ 123 f85 1"/>
                  <a:gd name="f118" fmla="*/ 140 f85 1"/>
                  <a:gd name="f119" fmla="*/ 30 f86 1"/>
                  <a:gd name="f120" fmla="*/ 146 f85 1"/>
                  <a:gd name="f121" fmla="*/ 77 f86 1"/>
                  <a:gd name="f122" fmla="*/ 163 f85 1"/>
                  <a:gd name="f123" fmla="*/ 92 f86 1"/>
                  <a:gd name="f124" fmla="*/ 184 f85 1"/>
                  <a:gd name="f125" fmla="*/ 196 f85 1"/>
                  <a:gd name="f126" fmla="*/ 56 f86 1"/>
                  <a:gd name="f127" fmla="*/ 50 f86 1"/>
                  <a:gd name="f128" fmla="*/ 202 f85 1"/>
                  <a:gd name="f129" fmla="*/ 208 f85 1"/>
                  <a:gd name="f130" fmla="*/ 98 f86 1"/>
                  <a:gd name="f131" fmla="*/ 104 f86 1"/>
                  <a:gd name="f132" fmla="+- f87 0 f1"/>
                  <a:gd name="f133" fmla="*/ f90 1 104"/>
                  <a:gd name="f134" fmla="*/ f91 1 208"/>
                  <a:gd name="f135" fmla="*/ f92 1 104"/>
                  <a:gd name="f136" fmla="*/ f93 1 208"/>
                  <a:gd name="f137" fmla="*/ f94 1 208"/>
                  <a:gd name="f138" fmla="*/ f95 1 104"/>
                  <a:gd name="f139" fmla="*/ f96 1 208"/>
                  <a:gd name="f140" fmla="*/ f97 1 104"/>
                  <a:gd name="f141" fmla="*/ f98 1 208"/>
                  <a:gd name="f142" fmla="*/ f99 1 104"/>
                  <a:gd name="f143" fmla="*/ f100 1 208"/>
                  <a:gd name="f144" fmla="*/ f101 1 208"/>
                  <a:gd name="f145" fmla="*/ f102 1 104"/>
                  <a:gd name="f146" fmla="*/ f103 1 208"/>
                  <a:gd name="f147" fmla="*/ f104 1 104"/>
                  <a:gd name="f148" fmla="*/ f105 1 208"/>
                  <a:gd name="f149" fmla="*/ f106 1 104"/>
                  <a:gd name="f150" fmla="*/ f107 1 208"/>
                  <a:gd name="f151" fmla="*/ f108 1 104"/>
                  <a:gd name="f152" fmla="*/ f109 1 208"/>
                  <a:gd name="f153" fmla="*/ f110 1 104"/>
                  <a:gd name="f154" fmla="*/ f111 1 208"/>
                  <a:gd name="f155" fmla="*/ f112 1 104"/>
                  <a:gd name="f156" fmla="*/ f113 1 208"/>
                  <a:gd name="f157" fmla="*/ f114 1 208"/>
                  <a:gd name="f158" fmla="*/ f115 1 208"/>
                  <a:gd name="f159" fmla="*/ f116 1 104"/>
                  <a:gd name="f160" fmla="*/ f117 1 208"/>
                  <a:gd name="f161" fmla="*/ f118 1 208"/>
                  <a:gd name="f162" fmla="*/ f119 1 104"/>
                  <a:gd name="f163" fmla="*/ f120 1 208"/>
                  <a:gd name="f164" fmla="*/ f121 1 104"/>
                  <a:gd name="f165" fmla="*/ f122 1 208"/>
                  <a:gd name="f166" fmla="*/ f123 1 104"/>
                  <a:gd name="f167" fmla="*/ f124 1 208"/>
                  <a:gd name="f168" fmla="*/ f125 1 208"/>
                  <a:gd name="f169" fmla="*/ f126 1 104"/>
                  <a:gd name="f170" fmla="*/ f127 1 104"/>
                  <a:gd name="f171" fmla="*/ f128 1 208"/>
                  <a:gd name="f172" fmla="*/ f129 1 208"/>
                  <a:gd name="f173" fmla="*/ f130 1 104"/>
                  <a:gd name="f174" fmla="*/ f131 1 104"/>
                  <a:gd name="f175" fmla="*/ 0 1 f88"/>
                  <a:gd name="f176" fmla="*/ f82 1 f88"/>
                  <a:gd name="f177" fmla="*/ 0 1 f89"/>
                  <a:gd name="f178" fmla="*/ f83 1 f89"/>
                  <a:gd name="f179" fmla="*/ f133 1 f88"/>
                  <a:gd name="f180" fmla="*/ f134 1 f89"/>
                  <a:gd name="f181" fmla="*/ f135 1 f88"/>
                  <a:gd name="f182" fmla="*/ f136 1 f89"/>
                  <a:gd name="f183" fmla="*/ f137 1 f89"/>
                  <a:gd name="f184" fmla="*/ f138 1 f88"/>
                  <a:gd name="f185" fmla="*/ f139 1 f89"/>
                  <a:gd name="f186" fmla="*/ f140 1 f88"/>
                  <a:gd name="f187" fmla="*/ f141 1 f89"/>
                  <a:gd name="f188" fmla="*/ f142 1 f88"/>
                  <a:gd name="f189" fmla="*/ f143 1 f89"/>
                  <a:gd name="f190" fmla="*/ f144 1 f89"/>
                  <a:gd name="f191" fmla="*/ f145 1 f88"/>
                  <a:gd name="f192" fmla="*/ f146 1 f89"/>
                  <a:gd name="f193" fmla="*/ f147 1 f88"/>
                  <a:gd name="f194" fmla="*/ f148 1 f89"/>
                  <a:gd name="f195" fmla="*/ f149 1 f88"/>
                  <a:gd name="f196" fmla="*/ f150 1 f89"/>
                  <a:gd name="f197" fmla="*/ f151 1 f88"/>
                  <a:gd name="f198" fmla="*/ f152 1 f89"/>
                  <a:gd name="f199" fmla="*/ f153 1 f88"/>
                  <a:gd name="f200" fmla="*/ f154 1 f89"/>
                  <a:gd name="f201" fmla="*/ f155 1 f88"/>
                  <a:gd name="f202" fmla="*/ f156 1 f89"/>
                  <a:gd name="f203" fmla="*/ f157 1 f89"/>
                  <a:gd name="f204" fmla="*/ f158 1 f89"/>
                  <a:gd name="f205" fmla="*/ f159 1 f88"/>
                  <a:gd name="f206" fmla="*/ f160 1 f89"/>
                  <a:gd name="f207" fmla="*/ f161 1 f89"/>
                  <a:gd name="f208" fmla="*/ f162 1 f88"/>
                  <a:gd name="f209" fmla="*/ f163 1 f89"/>
                  <a:gd name="f210" fmla="*/ f164 1 f88"/>
                  <a:gd name="f211" fmla="*/ f165 1 f89"/>
                  <a:gd name="f212" fmla="*/ f166 1 f88"/>
                  <a:gd name="f213" fmla="*/ f167 1 f89"/>
                  <a:gd name="f214" fmla="*/ f168 1 f89"/>
                  <a:gd name="f215" fmla="*/ f169 1 f88"/>
                  <a:gd name="f216" fmla="*/ f170 1 f88"/>
                  <a:gd name="f217" fmla="*/ f171 1 f89"/>
                  <a:gd name="f218" fmla="*/ f172 1 f89"/>
                  <a:gd name="f219" fmla="*/ f173 1 f88"/>
                  <a:gd name="f220" fmla="*/ f174 1 f88"/>
                  <a:gd name="f221" fmla="*/ f175 f79 1"/>
                  <a:gd name="f222" fmla="*/ f176 f79 1"/>
                  <a:gd name="f223" fmla="*/ f178 f80 1"/>
                  <a:gd name="f224" fmla="*/ f177 f80 1"/>
                  <a:gd name="f225" fmla="*/ f179 f79 1"/>
                  <a:gd name="f226" fmla="*/ f180 f80 1"/>
                  <a:gd name="f227" fmla="*/ f181 f79 1"/>
                  <a:gd name="f228" fmla="*/ f182 f80 1"/>
                  <a:gd name="f229" fmla="*/ f183 f80 1"/>
                  <a:gd name="f230" fmla="*/ f184 f79 1"/>
                  <a:gd name="f231" fmla="*/ f185 f80 1"/>
                  <a:gd name="f232" fmla="*/ f186 f79 1"/>
                  <a:gd name="f233" fmla="*/ f187 f80 1"/>
                  <a:gd name="f234" fmla="*/ f188 f79 1"/>
                  <a:gd name="f235" fmla="*/ f189 f80 1"/>
                  <a:gd name="f236" fmla="*/ f190 f80 1"/>
                  <a:gd name="f237" fmla="*/ f191 f79 1"/>
                  <a:gd name="f238" fmla="*/ f192 f80 1"/>
                  <a:gd name="f239" fmla="*/ f193 f79 1"/>
                  <a:gd name="f240" fmla="*/ f194 f80 1"/>
                  <a:gd name="f241" fmla="*/ f195 f79 1"/>
                  <a:gd name="f242" fmla="*/ f196 f80 1"/>
                  <a:gd name="f243" fmla="*/ f197 f79 1"/>
                  <a:gd name="f244" fmla="*/ f198 f80 1"/>
                  <a:gd name="f245" fmla="*/ f199 f79 1"/>
                  <a:gd name="f246" fmla="*/ f200 f80 1"/>
                  <a:gd name="f247" fmla="*/ f201 f79 1"/>
                  <a:gd name="f248" fmla="*/ f202 f80 1"/>
                  <a:gd name="f249" fmla="*/ f203 f80 1"/>
                  <a:gd name="f250" fmla="*/ f204 f80 1"/>
                  <a:gd name="f251" fmla="*/ f205 f79 1"/>
                  <a:gd name="f252" fmla="*/ f206 f80 1"/>
                  <a:gd name="f253" fmla="*/ f207 f80 1"/>
                  <a:gd name="f254" fmla="*/ f208 f79 1"/>
                  <a:gd name="f255" fmla="*/ f209 f80 1"/>
                  <a:gd name="f256" fmla="*/ f210 f79 1"/>
                  <a:gd name="f257" fmla="*/ f211 f80 1"/>
                  <a:gd name="f258" fmla="*/ f212 f79 1"/>
                  <a:gd name="f259" fmla="*/ f213 f80 1"/>
                  <a:gd name="f260" fmla="*/ f214 f80 1"/>
                  <a:gd name="f261" fmla="*/ f215 f79 1"/>
                  <a:gd name="f262" fmla="*/ f216 f79 1"/>
                  <a:gd name="f263" fmla="*/ f217 f80 1"/>
                  <a:gd name="f264" fmla="*/ f218 f80 1"/>
                  <a:gd name="f265" fmla="*/ f219 f79 1"/>
                  <a:gd name="f266" fmla="*/ f220 f79 1"/>
                </a:gdLst>
                <a:ahLst/>
                <a:cxnLst>
                  <a:cxn ang="3cd4">
                    <a:pos x="hc" y="t"/>
                  </a:cxn>
                  <a:cxn ang="0">
                    <a:pos x="r" y="vc"/>
                  </a:cxn>
                  <a:cxn ang="cd4">
                    <a:pos x="hc" y="b"/>
                  </a:cxn>
                  <a:cxn ang="cd2">
                    <a:pos x="l" y="vc"/>
                  </a:cxn>
                  <a:cxn ang="f132">
                    <a:pos x="f225" y="f226"/>
                  </a:cxn>
                  <a:cxn ang="f132">
                    <a:pos x="f227" y="f228"/>
                  </a:cxn>
                  <a:cxn ang="f132">
                    <a:pos x="f227" y="f229"/>
                  </a:cxn>
                  <a:cxn ang="f132">
                    <a:pos x="f230" y="f231"/>
                  </a:cxn>
                  <a:cxn ang="f132">
                    <a:pos x="f232" y="f233"/>
                  </a:cxn>
                  <a:cxn ang="f132">
                    <a:pos x="f234" y="f235"/>
                  </a:cxn>
                  <a:cxn ang="f132">
                    <a:pos x="f232" y="f236"/>
                  </a:cxn>
                  <a:cxn ang="f132">
                    <a:pos x="f237" y="f238"/>
                  </a:cxn>
                  <a:cxn ang="f132">
                    <a:pos x="f239" y="f240"/>
                  </a:cxn>
                  <a:cxn ang="f132">
                    <a:pos x="f241" y="f242"/>
                  </a:cxn>
                  <a:cxn ang="f132">
                    <a:pos x="f243" y="f244"/>
                  </a:cxn>
                  <a:cxn ang="f132">
                    <a:pos x="f245" y="f246"/>
                  </a:cxn>
                  <a:cxn ang="f132">
                    <a:pos x="f247" y="f248"/>
                  </a:cxn>
                  <a:cxn ang="f132">
                    <a:pos x="f232" y="f229"/>
                  </a:cxn>
                  <a:cxn ang="f132">
                    <a:pos x="f234" y="f249"/>
                  </a:cxn>
                  <a:cxn ang="f132">
                    <a:pos x="f232" y="f250"/>
                  </a:cxn>
                  <a:cxn ang="f132">
                    <a:pos x="f251" y="f252"/>
                  </a:cxn>
                  <a:cxn ang="f132">
                    <a:pos x="f251" y="f253"/>
                  </a:cxn>
                  <a:cxn ang="f132">
                    <a:pos x="f254" y="f255"/>
                  </a:cxn>
                  <a:cxn ang="f132">
                    <a:pos x="f256" y="f257"/>
                  </a:cxn>
                  <a:cxn ang="f132">
                    <a:pos x="f258" y="f259"/>
                  </a:cxn>
                  <a:cxn ang="f132">
                    <a:pos x="f258" y="f260"/>
                  </a:cxn>
                  <a:cxn ang="f132">
                    <a:pos x="f261" y="f260"/>
                  </a:cxn>
                  <a:cxn ang="f132">
                    <a:pos x="f262" y="f263"/>
                  </a:cxn>
                  <a:cxn ang="f132">
                    <a:pos x="f261" y="f264"/>
                  </a:cxn>
                  <a:cxn ang="f132">
                    <a:pos x="f265" y="f264"/>
                  </a:cxn>
                  <a:cxn ang="f132">
                    <a:pos x="f266" y="f263"/>
                  </a:cxn>
                  <a:cxn ang="f132">
                    <a:pos x="f266" y="f259"/>
                  </a:cxn>
                  <a:cxn ang="f132">
                    <a:pos x="f225" y="f226"/>
                  </a:cxn>
                </a:cxnLst>
                <a:rect l="f221" t="f224" r="f222" b="f223"/>
                <a:pathLst>
                  <a:path w="104" h="208">
                    <a:moveTo>
                      <a:pt x="f8" y="f9"/>
                    </a:moveTo>
                    <a:cubicBezTo>
                      <a:pt x="f10" y="f11"/>
                      <a:pt x="f10" y="f11"/>
                      <a:pt x="f10" y="f11"/>
                    </a:cubicBezTo>
                    <a:cubicBezTo>
                      <a:pt x="f10" y="f12"/>
                      <a:pt x="f10" y="f12"/>
                      <a:pt x="f10" y="f12"/>
                    </a:cubicBezTo>
                    <a:cubicBezTo>
                      <a:pt x="f13" y="f14"/>
                      <a:pt x="f15" y="f16"/>
                      <a:pt x="f15" y="f17"/>
                    </a:cubicBezTo>
                    <a:cubicBezTo>
                      <a:pt x="f15" y="f18"/>
                      <a:pt x="f19" y="f5"/>
                      <a:pt x="f20" y="f5"/>
                    </a:cubicBezTo>
                    <a:cubicBezTo>
                      <a:pt x="f21" y="f5"/>
                      <a:pt x="f5" y="f21"/>
                      <a:pt x="f5" y="f20"/>
                    </a:cubicBezTo>
                    <a:cubicBezTo>
                      <a:pt x="f5" y="f22"/>
                      <a:pt x="f21" y="f23"/>
                      <a:pt x="f20" y="f23"/>
                    </a:cubicBezTo>
                    <a:cubicBezTo>
                      <a:pt x="f24" y="f23"/>
                      <a:pt x="f25" y="f26"/>
                      <a:pt x="f27" y="f28"/>
                    </a:cubicBezTo>
                    <a:cubicBezTo>
                      <a:pt x="f29" y="f30"/>
                      <a:pt x="f24" y="f13"/>
                      <a:pt x="f31" y="f32"/>
                    </a:cubicBezTo>
                    <a:cubicBezTo>
                      <a:pt x="f33" y="f29"/>
                      <a:pt x="f34" y="f35"/>
                      <a:pt x="f36" y="f37"/>
                    </a:cubicBezTo>
                    <a:cubicBezTo>
                      <a:pt x="f38" y="f32"/>
                      <a:pt x="f20" y="f39"/>
                      <a:pt x="f40" y="f25"/>
                    </a:cubicBezTo>
                    <a:cubicBezTo>
                      <a:pt x="f33" y="f41"/>
                      <a:pt x="f42" y="f43"/>
                      <a:pt x="f44" y="f43"/>
                    </a:cubicBezTo>
                    <a:cubicBezTo>
                      <a:pt x="f25" y="f43"/>
                      <a:pt x="f45" y="f46"/>
                      <a:pt x="f47" y="f46"/>
                    </a:cubicBezTo>
                    <a:cubicBezTo>
                      <a:pt x="f27" y="f48"/>
                      <a:pt x="f18" y="f12"/>
                      <a:pt x="f20" y="f12"/>
                    </a:cubicBezTo>
                    <a:cubicBezTo>
                      <a:pt x="f21" y="f12"/>
                      <a:pt x="f5" y="f49"/>
                      <a:pt x="f5" y="f50"/>
                    </a:cubicBezTo>
                    <a:cubicBezTo>
                      <a:pt x="f5" y="f51"/>
                      <a:pt x="f21" y="f52"/>
                      <a:pt x="f20" y="f52"/>
                    </a:cubicBezTo>
                    <a:cubicBezTo>
                      <a:pt x="f34" y="f52"/>
                      <a:pt x="f53" y="f54"/>
                      <a:pt x="f24" y="f55"/>
                    </a:cubicBezTo>
                    <a:cubicBezTo>
                      <a:pt x="f24" y="f56"/>
                      <a:pt x="f24" y="f56"/>
                      <a:pt x="f24" y="f56"/>
                    </a:cubicBezTo>
                    <a:cubicBezTo>
                      <a:pt x="f24" y="f57"/>
                      <a:pt x="f42" y="f58"/>
                      <a:pt x="f26" y="f59"/>
                    </a:cubicBezTo>
                    <a:cubicBezTo>
                      <a:pt x="f60" y="f61"/>
                      <a:pt x="f60" y="f61"/>
                      <a:pt x="f60" y="f61"/>
                    </a:cubicBezTo>
                    <a:cubicBezTo>
                      <a:pt x="f62" y="f63"/>
                      <a:pt x="f64" y="f65"/>
                      <a:pt x="f64" y="f66"/>
                    </a:cubicBezTo>
                    <a:cubicBezTo>
                      <a:pt x="f64" y="f67"/>
                      <a:pt x="f64" y="f67"/>
                      <a:pt x="f64" y="f67"/>
                    </a:cubicBezTo>
                    <a:cubicBezTo>
                      <a:pt x="f68" y="f67"/>
                      <a:pt x="f68" y="f67"/>
                      <a:pt x="f68" y="f67"/>
                    </a:cubicBezTo>
                    <a:cubicBezTo>
                      <a:pt x="f28" y="f67"/>
                      <a:pt x="f69" y="f70"/>
                      <a:pt x="f69" y="f71"/>
                    </a:cubicBezTo>
                    <a:cubicBezTo>
                      <a:pt x="f69" y="f72"/>
                      <a:pt x="f28" y="f7"/>
                      <a:pt x="f68" y="f7"/>
                    </a:cubicBezTo>
                    <a:cubicBezTo>
                      <a:pt x="f73" y="f7"/>
                      <a:pt x="f73" y="f7"/>
                      <a:pt x="f73" y="f7"/>
                    </a:cubicBezTo>
                    <a:cubicBezTo>
                      <a:pt x="f74" y="f7"/>
                      <a:pt x="f6" y="f72"/>
                      <a:pt x="f6" y="f71"/>
                    </a:cubicBezTo>
                    <a:cubicBezTo>
                      <a:pt x="f6" y="f66"/>
                      <a:pt x="f6" y="f66"/>
                      <a:pt x="f6" y="f66"/>
                    </a:cubicBezTo>
                    <a:cubicBezTo>
                      <a:pt x="f6" y="f75"/>
                      <a:pt x="f76" y="f77"/>
                      <a:pt x="f8" y="f9"/>
                    </a:cubicBezTo>
                    <a:close/>
                  </a:path>
                </a:pathLst>
              </a:custGeom>
              <a:solidFill>
                <a:srgbClr val="85BD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cs typeface="Arial"/>
                </a:endParaRPr>
              </a:p>
            </p:txBody>
          </p:sp>
        </p:grpSp>
        <p:sp>
          <p:nvSpPr>
            <p:cNvPr id="6" name="Freeform 89">
              <a:extLst>
                <a:ext uri="{FF2B5EF4-FFF2-40B4-BE49-F238E27FC236}">
                  <a16:creationId xmlns:a16="http://schemas.microsoft.com/office/drawing/2014/main" id="{F479F045-97AE-5485-60BC-888867AAFF17}"/>
                </a:ext>
              </a:extLst>
            </p:cNvPr>
            <p:cNvSpPr/>
            <p:nvPr/>
          </p:nvSpPr>
          <p:spPr>
            <a:xfrm>
              <a:off x="10081735" y="2044863"/>
              <a:ext cx="1754660" cy="1365775"/>
            </a:xfrm>
            <a:custGeom>
              <a:avLst/>
              <a:gdLst>
                <a:gd name="f0" fmla="val 10800000"/>
                <a:gd name="f1" fmla="val 5400000"/>
                <a:gd name="f2" fmla="val 180"/>
                <a:gd name="f3" fmla="val w"/>
                <a:gd name="f4" fmla="val h"/>
                <a:gd name="f5" fmla="val 0"/>
                <a:gd name="f6" fmla="val 288"/>
                <a:gd name="f7" fmla="val 240"/>
                <a:gd name="f8" fmla="val 108"/>
                <a:gd name="f9" fmla="val 107"/>
                <a:gd name="f10" fmla="val 106"/>
                <a:gd name="f11" fmla="val 105"/>
                <a:gd name="f12" fmla="val 103"/>
                <a:gd name="f13" fmla="val 239"/>
                <a:gd name="f14" fmla="val 102"/>
                <a:gd name="f15" fmla="val 237"/>
                <a:gd name="f16" fmla="val 234"/>
                <a:gd name="f17" fmla="val 192"/>
                <a:gd name="f18" fmla="val 96"/>
                <a:gd name="f19" fmla="val 43"/>
                <a:gd name="f20" fmla="val 149"/>
                <a:gd name="f21" fmla="val 245"/>
                <a:gd name="f22" fmla="val 158"/>
                <a:gd name="f23" fmla="val 112"/>
                <a:gd name="f24" fmla="val 238"/>
                <a:gd name="f25" fmla="val 111"/>
                <a:gd name="f26" fmla="val 109"/>
                <a:gd name="f27" fmla="val 12"/>
                <a:gd name="f28" fmla="val 49"/>
                <a:gd name="f29" fmla="val 50"/>
                <a:gd name="f30" fmla="val 143"/>
                <a:gd name="f31" fmla="val 114"/>
                <a:gd name="f32" fmla="val 183"/>
                <a:gd name="f33" fmla="val 186"/>
                <a:gd name="f34" fmla="val 220"/>
                <a:gd name="f35" fmla="val 151"/>
                <a:gd name="f36" fmla="val 182"/>
                <a:gd name="f37" fmla="val 153"/>
                <a:gd name="f38" fmla="val 181"/>
                <a:gd name="f39" fmla="val 154"/>
                <a:gd name="f40" fmla="val 156"/>
                <a:gd name="f41" fmla="val 276"/>
                <a:gd name="f42" fmla="+- 0 0 -90"/>
                <a:gd name="f43" fmla="*/ f3 1 288"/>
                <a:gd name="f44" fmla="*/ f4 1 240"/>
                <a:gd name="f45" fmla="val f5"/>
                <a:gd name="f46" fmla="val f6"/>
                <a:gd name="f47" fmla="val f7"/>
                <a:gd name="f48" fmla="*/ f42 f0 1"/>
                <a:gd name="f49" fmla="+- f47 0 f45"/>
                <a:gd name="f50" fmla="+- f46 0 f45"/>
                <a:gd name="f51" fmla="*/ f48 1 f2"/>
                <a:gd name="f52" fmla="*/ f50 1 288"/>
                <a:gd name="f53" fmla="*/ f49 1 240"/>
                <a:gd name="f54" fmla="*/ 108 f50 1"/>
                <a:gd name="f55" fmla="*/ 240 f49 1"/>
                <a:gd name="f56" fmla="*/ 105 f50 1"/>
                <a:gd name="f57" fmla="*/ 102 f50 1"/>
                <a:gd name="f58" fmla="*/ 234 f49 1"/>
                <a:gd name="f59" fmla="*/ 192 f49 1"/>
                <a:gd name="f60" fmla="*/ 96 f50 1"/>
                <a:gd name="f61" fmla="*/ 0 f50 1"/>
                <a:gd name="f62" fmla="*/ 96 f49 1"/>
                <a:gd name="f63" fmla="*/ 0 f49 1"/>
                <a:gd name="f64" fmla="*/ 192 f50 1"/>
                <a:gd name="f65" fmla="*/ 288 f50 1"/>
                <a:gd name="f66" fmla="*/ 158 f50 1"/>
                <a:gd name="f67" fmla="*/ 112 f50 1"/>
                <a:gd name="f68" fmla="*/ 238 f49 1"/>
                <a:gd name="f69" fmla="*/ 12 f49 1"/>
                <a:gd name="f70" fmla="*/ 12 f50 1"/>
                <a:gd name="f71" fmla="*/ 180 f49 1"/>
                <a:gd name="f72" fmla="*/ 114 f50 1"/>
                <a:gd name="f73" fmla="*/ 186 f49 1"/>
                <a:gd name="f74" fmla="*/ 220 f49 1"/>
                <a:gd name="f75" fmla="*/ 151 f50 1"/>
                <a:gd name="f76" fmla="*/ 182 f49 1"/>
                <a:gd name="f77" fmla="*/ 156 f50 1"/>
                <a:gd name="f78" fmla="*/ 276 f50 1"/>
                <a:gd name="f79" fmla="+- f51 0 f1"/>
                <a:gd name="f80" fmla="*/ f54 1 288"/>
                <a:gd name="f81" fmla="*/ f55 1 240"/>
                <a:gd name="f82" fmla="*/ f56 1 288"/>
                <a:gd name="f83" fmla="*/ f57 1 288"/>
                <a:gd name="f84" fmla="*/ f58 1 240"/>
                <a:gd name="f85" fmla="*/ f59 1 240"/>
                <a:gd name="f86" fmla="*/ f60 1 288"/>
                <a:gd name="f87" fmla="*/ f61 1 288"/>
                <a:gd name="f88" fmla="*/ f62 1 240"/>
                <a:gd name="f89" fmla="*/ f63 1 240"/>
                <a:gd name="f90" fmla="*/ f64 1 288"/>
                <a:gd name="f91" fmla="*/ f65 1 288"/>
                <a:gd name="f92" fmla="*/ f66 1 288"/>
                <a:gd name="f93" fmla="*/ f67 1 288"/>
                <a:gd name="f94" fmla="*/ f68 1 240"/>
                <a:gd name="f95" fmla="*/ f69 1 240"/>
                <a:gd name="f96" fmla="*/ f70 1 288"/>
                <a:gd name="f97" fmla="*/ f71 1 240"/>
                <a:gd name="f98" fmla="*/ f72 1 288"/>
                <a:gd name="f99" fmla="*/ f73 1 240"/>
                <a:gd name="f100" fmla="*/ f74 1 240"/>
                <a:gd name="f101" fmla="*/ f75 1 288"/>
                <a:gd name="f102" fmla="*/ f76 1 240"/>
                <a:gd name="f103" fmla="*/ f77 1 288"/>
                <a:gd name="f104" fmla="*/ f78 1 288"/>
                <a:gd name="f105" fmla="*/ 0 1 f52"/>
                <a:gd name="f106" fmla="*/ f46 1 f52"/>
                <a:gd name="f107" fmla="*/ 0 1 f53"/>
                <a:gd name="f108" fmla="*/ f47 1 f53"/>
                <a:gd name="f109" fmla="*/ f80 1 f52"/>
                <a:gd name="f110" fmla="*/ f81 1 f53"/>
                <a:gd name="f111" fmla="*/ f82 1 f52"/>
                <a:gd name="f112" fmla="*/ f83 1 f52"/>
                <a:gd name="f113" fmla="*/ f84 1 f53"/>
                <a:gd name="f114" fmla="*/ f85 1 f53"/>
                <a:gd name="f115" fmla="*/ f86 1 f52"/>
                <a:gd name="f116" fmla="*/ f87 1 f52"/>
                <a:gd name="f117" fmla="*/ f88 1 f53"/>
                <a:gd name="f118" fmla="*/ f89 1 f53"/>
                <a:gd name="f119" fmla="*/ f90 1 f52"/>
                <a:gd name="f120" fmla="*/ f91 1 f52"/>
                <a:gd name="f121" fmla="*/ f92 1 f52"/>
                <a:gd name="f122" fmla="*/ f93 1 f52"/>
                <a:gd name="f123" fmla="*/ f94 1 f53"/>
                <a:gd name="f124" fmla="*/ f95 1 f53"/>
                <a:gd name="f125" fmla="*/ f96 1 f52"/>
                <a:gd name="f126" fmla="*/ f97 1 f53"/>
                <a:gd name="f127" fmla="*/ f98 1 f52"/>
                <a:gd name="f128" fmla="*/ f99 1 f53"/>
                <a:gd name="f129" fmla="*/ f100 1 f53"/>
                <a:gd name="f130" fmla="*/ f101 1 f52"/>
                <a:gd name="f131" fmla="*/ f102 1 f53"/>
                <a:gd name="f132" fmla="*/ f103 1 f52"/>
                <a:gd name="f133" fmla="*/ f104 1 f52"/>
                <a:gd name="f134" fmla="*/ f105 f43 1"/>
                <a:gd name="f135" fmla="*/ f106 f43 1"/>
                <a:gd name="f136" fmla="*/ f108 f44 1"/>
                <a:gd name="f137" fmla="*/ f107 f44 1"/>
                <a:gd name="f138" fmla="*/ f109 f43 1"/>
                <a:gd name="f139" fmla="*/ f110 f44 1"/>
                <a:gd name="f140" fmla="*/ f111 f43 1"/>
                <a:gd name="f141" fmla="*/ f112 f43 1"/>
                <a:gd name="f142" fmla="*/ f113 f44 1"/>
                <a:gd name="f143" fmla="*/ f114 f44 1"/>
                <a:gd name="f144" fmla="*/ f115 f43 1"/>
                <a:gd name="f145" fmla="*/ f116 f43 1"/>
                <a:gd name="f146" fmla="*/ f117 f44 1"/>
                <a:gd name="f147" fmla="*/ f118 f44 1"/>
                <a:gd name="f148" fmla="*/ f119 f43 1"/>
                <a:gd name="f149" fmla="*/ f120 f43 1"/>
                <a:gd name="f150" fmla="*/ f121 f43 1"/>
                <a:gd name="f151" fmla="*/ f122 f43 1"/>
                <a:gd name="f152" fmla="*/ f123 f44 1"/>
                <a:gd name="f153" fmla="*/ f124 f44 1"/>
                <a:gd name="f154" fmla="*/ f125 f43 1"/>
                <a:gd name="f155" fmla="*/ f126 f44 1"/>
                <a:gd name="f156" fmla="*/ f127 f43 1"/>
                <a:gd name="f157" fmla="*/ f128 f44 1"/>
                <a:gd name="f158" fmla="*/ f129 f44 1"/>
                <a:gd name="f159" fmla="*/ f130 f43 1"/>
                <a:gd name="f160" fmla="*/ f131 f44 1"/>
                <a:gd name="f161" fmla="*/ f132 f43 1"/>
                <a:gd name="f162" fmla="*/ f133 f43 1"/>
              </a:gdLst>
              <a:ahLst/>
              <a:cxnLst>
                <a:cxn ang="3cd4">
                  <a:pos x="hc" y="t"/>
                </a:cxn>
                <a:cxn ang="0">
                  <a:pos x="r" y="vc"/>
                </a:cxn>
                <a:cxn ang="cd4">
                  <a:pos x="hc" y="b"/>
                </a:cxn>
                <a:cxn ang="cd2">
                  <a:pos x="l" y="vc"/>
                </a:cxn>
                <a:cxn ang="f79">
                  <a:pos x="f138" y="f139"/>
                </a:cxn>
                <a:cxn ang="f79">
                  <a:pos x="f140" y="f139"/>
                </a:cxn>
                <a:cxn ang="f79">
                  <a:pos x="f141" y="f142"/>
                </a:cxn>
                <a:cxn ang="f79">
                  <a:pos x="f141" y="f143"/>
                </a:cxn>
                <a:cxn ang="f79">
                  <a:pos x="f144" y="f143"/>
                </a:cxn>
                <a:cxn ang="f79">
                  <a:pos x="f145" y="f146"/>
                </a:cxn>
                <a:cxn ang="f79">
                  <a:pos x="f144" y="f147"/>
                </a:cxn>
                <a:cxn ang="f79">
                  <a:pos x="f148" y="f147"/>
                </a:cxn>
                <a:cxn ang="f79">
                  <a:pos x="f149" y="f146"/>
                </a:cxn>
                <a:cxn ang="f79">
                  <a:pos x="f148" y="f143"/>
                </a:cxn>
                <a:cxn ang="f79">
                  <a:pos x="f150" y="f143"/>
                </a:cxn>
                <a:cxn ang="f79">
                  <a:pos x="f151" y="f152"/>
                </a:cxn>
                <a:cxn ang="f79">
                  <a:pos x="f138" y="f139"/>
                </a:cxn>
                <a:cxn ang="f79">
                  <a:pos x="f144" y="f153"/>
                </a:cxn>
                <a:cxn ang="f79">
                  <a:pos x="f154" y="f146"/>
                </a:cxn>
                <a:cxn ang="f79">
                  <a:pos x="f144" y="f155"/>
                </a:cxn>
                <a:cxn ang="f79">
                  <a:pos x="f138" y="f155"/>
                </a:cxn>
                <a:cxn ang="f79">
                  <a:pos x="f156" y="f157"/>
                </a:cxn>
                <a:cxn ang="f79">
                  <a:pos x="f156" y="f158"/>
                </a:cxn>
                <a:cxn ang="f79">
                  <a:pos x="f159" y="f160"/>
                </a:cxn>
                <a:cxn ang="f79">
                  <a:pos x="f161" y="f155"/>
                </a:cxn>
                <a:cxn ang="f79">
                  <a:pos x="f148" y="f155"/>
                </a:cxn>
                <a:cxn ang="f79">
                  <a:pos x="f162" y="f146"/>
                </a:cxn>
                <a:cxn ang="f79">
                  <a:pos x="f148" y="f153"/>
                </a:cxn>
                <a:cxn ang="f79">
                  <a:pos x="f144" y="f153"/>
                </a:cxn>
              </a:cxnLst>
              <a:rect l="f134" t="f137" r="f135" b="f136"/>
              <a:pathLst>
                <a:path w="288" h="240">
                  <a:moveTo>
                    <a:pt x="f8" y="f7"/>
                  </a:moveTo>
                  <a:cubicBezTo>
                    <a:pt x="f9" y="f7"/>
                    <a:pt x="f10" y="f7"/>
                    <a:pt x="f11" y="f7"/>
                  </a:cubicBezTo>
                  <a:cubicBezTo>
                    <a:pt x="f12" y="f13"/>
                    <a:pt x="f14" y="f15"/>
                    <a:pt x="f14" y="f16"/>
                  </a:cubicBezTo>
                  <a:cubicBezTo>
                    <a:pt x="f14" y="f17"/>
                    <a:pt x="f14" y="f17"/>
                    <a:pt x="f14" y="f17"/>
                  </a:cubicBezTo>
                  <a:cubicBezTo>
                    <a:pt x="f18" y="f17"/>
                    <a:pt x="f18" y="f17"/>
                    <a:pt x="f18" y="f17"/>
                  </a:cubicBezTo>
                  <a:cubicBezTo>
                    <a:pt x="f19" y="f17"/>
                    <a:pt x="f5" y="f20"/>
                    <a:pt x="f5" y="f18"/>
                  </a:cubicBezTo>
                  <a:cubicBezTo>
                    <a:pt x="f5" y="f19"/>
                    <a:pt x="f19" y="f5"/>
                    <a:pt x="f18" y="f5"/>
                  </a:cubicBezTo>
                  <a:cubicBezTo>
                    <a:pt x="f17" y="f5"/>
                    <a:pt x="f17" y="f5"/>
                    <a:pt x="f17" y="f5"/>
                  </a:cubicBezTo>
                  <a:cubicBezTo>
                    <a:pt x="f21" y="f5"/>
                    <a:pt x="f6" y="f19"/>
                    <a:pt x="f6" y="f18"/>
                  </a:cubicBezTo>
                  <a:cubicBezTo>
                    <a:pt x="f6" y="f20"/>
                    <a:pt x="f21" y="f17"/>
                    <a:pt x="f17" y="f17"/>
                  </a:cubicBezTo>
                  <a:cubicBezTo>
                    <a:pt x="f22" y="f17"/>
                    <a:pt x="f22" y="f17"/>
                    <a:pt x="f22" y="f17"/>
                  </a:cubicBezTo>
                  <a:cubicBezTo>
                    <a:pt x="f23" y="f24"/>
                    <a:pt x="f23" y="f24"/>
                    <a:pt x="f23" y="f24"/>
                  </a:cubicBezTo>
                  <a:cubicBezTo>
                    <a:pt x="f25" y="f7"/>
                    <a:pt x="f26" y="f7"/>
                    <a:pt x="f8" y="f7"/>
                  </a:cubicBezTo>
                  <a:close/>
                  <a:moveTo>
                    <a:pt x="f18" y="f27"/>
                  </a:moveTo>
                  <a:cubicBezTo>
                    <a:pt x="f28" y="f27"/>
                    <a:pt x="f27" y="f29"/>
                    <a:pt x="f27" y="f18"/>
                  </a:cubicBezTo>
                  <a:cubicBezTo>
                    <a:pt x="f27" y="f30"/>
                    <a:pt x="f28" y="f2"/>
                    <a:pt x="f18" y="f2"/>
                  </a:cubicBezTo>
                  <a:cubicBezTo>
                    <a:pt x="f8" y="f2"/>
                    <a:pt x="f8" y="f2"/>
                    <a:pt x="f8" y="f2"/>
                  </a:cubicBezTo>
                  <a:cubicBezTo>
                    <a:pt x="f25" y="f2"/>
                    <a:pt x="f31" y="f32"/>
                    <a:pt x="f31" y="f33"/>
                  </a:cubicBezTo>
                  <a:cubicBezTo>
                    <a:pt x="f31" y="f34"/>
                    <a:pt x="f31" y="f34"/>
                    <a:pt x="f31" y="f34"/>
                  </a:cubicBezTo>
                  <a:cubicBezTo>
                    <a:pt x="f35" y="f36"/>
                    <a:pt x="f35" y="f36"/>
                    <a:pt x="f35" y="f36"/>
                  </a:cubicBezTo>
                  <a:cubicBezTo>
                    <a:pt x="f37" y="f38"/>
                    <a:pt x="f39" y="f2"/>
                    <a:pt x="f40" y="f2"/>
                  </a:cubicBezTo>
                  <a:cubicBezTo>
                    <a:pt x="f17" y="f2"/>
                    <a:pt x="f17" y="f2"/>
                    <a:pt x="f17" y="f2"/>
                  </a:cubicBezTo>
                  <a:cubicBezTo>
                    <a:pt x="f24" y="f2"/>
                    <a:pt x="f41" y="f30"/>
                    <a:pt x="f41" y="f18"/>
                  </a:cubicBezTo>
                  <a:cubicBezTo>
                    <a:pt x="f41" y="f29"/>
                    <a:pt x="f24" y="f27"/>
                    <a:pt x="f17" y="f27"/>
                  </a:cubicBezTo>
                  <a:lnTo>
                    <a:pt x="f18" y="f27"/>
                  </a:lnTo>
                  <a:close/>
                </a:path>
              </a:pathLst>
            </a:custGeom>
            <a:solidFill>
              <a:srgbClr val="85BDE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535353"/>
                </a:solidFill>
                <a:uFillTx/>
                <a:latin typeface="Arial"/>
                <a:cs typeface="Arial"/>
              </a:endParaRPr>
            </a:p>
          </p:txBody>
        </p:sp>
      </p:grpSp>
      <p:sp>
        <p:nvSpPr>
          <p:cNvPr id="7" name="Text Placeholder 6">
            <a:extLst>
              <a:ext uri="{FF2B5EF4-FFF2-40B4-BE49-F238E27FC236}">
                <a16:creationId xmlns:a16="http://schemas.microsoft.com/office/drawing/2014/main" id="{321BB247-FE66-ACA9-92EC-6A7B41806EC0}"/>
              </a:ext>
            </a:extLst>
          </p:cNvPr>
          <p:cNvSpPr txBox="1">
            <a:spLocks noGrp="1"/>
          </p:cNvSpPr>
          <p:nvPr>
            <p:ph type="body" idx="4294967295"/>
          </p:nvPr>
        </p:nvSpPr>
        <p:spPr>
          <a:xfrm>
            <a:off x="355601" y="1295403"/>
            <a:ext cx="7429500" cy="43815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1B5CDC27-7097-7883-6331-11AC45D5CBB2}"/>
              </a:ext>
            </a:extLst>
          </p:cNvPr>
          <p:cNvSpPr/>
          <p:nvPr/>
        </p:nvSpPr>
        <p:spPr>
          <a:xfrm>
            <a:off x="0" y="0"/>
            <a:ext cx="12191996" cy="893268"/>
          </a:xfrm>
          <a:prstGeom prst="rect">
            <a:avLst/>
          </a:prstGeom>
          <a:solidFill>
            <a:srgbClr val="00003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Title 14">
            <a:extLst>
              <a:ext uri="{FF2B5EF4-FFF2-40B4-BE49-F238E27FC236}">
                <a16:creationId xmlns:a16="http://schemas.microsoft.com/office/drawing/2014/main" id="{27F8A15A-8ECC-EC9E-2BE3-00E7C7BCE0D5}"/>
              </a:ext>
            </a:extLst>
          </p:cNvPr>
          <p:cNvSpPr txBox="1">
            <a:spLocks noGrp="1"/>
          </p:cNvSpPr>
          <p:nvPr>
            <p:ph type="title"/>
          </p:nvPr>
        </p:nvSpPr>
        <p:spPr>
          <a:xfrm>
            <a:off x="139702" y="121194"/>
            <a:ext cx="10515600" cy="650879"/>
          </a:xfrm>
        </p:spPr>
        <p:txBody>
          <a:bodyPr anchor="ctr"/>
          <a:lstStyle>
            <a:lvl1pPr>
              <a:defRPr sz="2800">
                <a:solidFill>
                  <a:srgbClr val="FFFFFF"/>
                </a:solidFill>
              </a:defRPr>
            </a:lvl1pPr>
          </a:lstStyle>
          <a:p>
            <a:pPr lvl="0"/>
            <a:r>
              <a:rPr lang="en-US"/>
              <a:t>Click to edit Master title style</a:t>
            </a:r>
          </a:p>
        </p:txBody>
      </p:sp>
      <p:pic>
        <p:nvPicPr>
          <p:cNvPr id="10" name="Picture 15" descr="A picture containing emblem, symbol, logo, text&#10;&#10;Description automatically generated">
            <a:extLst>
              <a:ext uri="{FF2B5EF4-FFF2-40B4-BE49-F238E27FC236}">
                <a16:creationId xmlns:a16="http://schemas.microsoft.com/office/drawing/2014/main" id="{45F532AC-3846-BF65-2B5C-DDB8D23D0661}"/>
              </a:ext>
            </a:extLst>
          </p:cNvPr>
          <p:cNvPicPr>
            <a:picLocks noChangeAspect="1"/>
          </p:cNvPicPr>
          <p:nvPr/>
        </p:nvPicPr>
        <p:blipFill>
          <a:blip r:embed="rId2"/>
          <a:srcRect l="22161" t="27894" r="22247" b="27894"/>
          <a:stretch>
            <a:fillRect/>
          </a:stretch>
        </p:blipFill>
        <p:spPr>
          <a:xfrm>
            <a:off x="11353803" y="45290"/>
            <a:ext cx="776929" cy="802687"/>
          </a:xfrm>
          <a:prstGeom prst="rect">
            <a:avLst/>
          </a:prstGeom>
          <a:noFill/>
          <a:ln cap="flat">
            <a:noFill/>
          </a:ln>
        </p:spPr>
      </p:pic>
      <p:sp>
        <p:nvSpPr>
          <p:cNvPr id="11" name="Footer Placeholder 2">
            <a:extLst>
              <a:ext uri="{FF2B5EF4-FFF2-40B4-BE49-F238E27FC236}">
                <a16:creationId xmlns:a16="http://schemas.microsoft.com/office/drawing/2014/main" id="{E42ED4D1-9684-8FE6-7E19-8C2DB2DAEFB9}"/>
              </a:ext>
            </a:extLst>
          </p:cNvPr>
          <p:cNvSpPr txBox="1">
            <a:spLocks noGrp="1"/>
          </p:cNvSpPr>
          <p:nvPr>
            <p:ph type="ftr" sz="quarter" idx="9"/>
          </p:nvPr>
        </p:nvSpPr>
        <p:spPr>
          <a:xfrm>
            <a:off x="4038603" y="6592385"/>
            <a:ext cx="4114800"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r>
              <a:rPr lang="en-US"/>
              <a:t>EXECUTIVE OFFICE OF HOUSING AND LIVABLE COMMUNITIES</a:t>
            </a:r>
          </a:p>
        </p:txBody>
      </p:sp>
      <p:sp>
        <p:nvSpPr>
          <p:cNvPr id="12" name="Slide Number Placeholder 3">
            <a:extLst>
              <a:ext uri="{FF2B5EF4-FFF2-40B4-BE49-F238E27FC236}">
                <a16:creationId xmlns:a16="http://schemas.microsoft.com/office/drawing/2014/main" id="{576E0A6A-12B5-38D2-E7C6-EE6442C1AD8F}"/>
              </a:ext>
            </a:extLst>
          </p:cNvPr>
          <p:cNvSpPr txBox="1">
            <a:spLocks noGrp="1"/>
          </p:cNvSpPr>
          <p:nvPr>
            <p:ph type="sldNum" sz="quarter" idx="8"/>
          </p:nvPr>
        </p:nvSpPr>
        <p:spPr>
          <a:xfrm>
            <a:off x="11739149" y="6592385"/>
            <a:ext cx="452847" cy="25971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00" b="0" i="0" u="none" strike="noStrike" kern="1200" cap="none" spc="0" baseline="0">
                <a:solidFill>
                  <a:srgbClr val="A6A6A6"/>
                </a:solidFill>
                <a:uFillTx/>
                <a:latin typeface="Gill Sans MT" pitchFamily="34"/>
              </a:defRPr>
            </a:lvl1pPr>
          </a:lstStyle>
          <a:p>
            <a:pPr lvl="0"/>
            <a:fld id="{7298C643-2AED-4A67-A3C6-07B49EA75324}" type="slidenum">
              <a:t>‹#›</a:t>
            </a:fld>
            <a:endParaRPr lang="en-US"/>
          </a:p>
        </p:txBody>
      </p:sp>
      <p:sp>
        <p:nvSpPr>
          <p:cNvPr id="13" name="TextBox 5">
            <a:extLst>
              <a:ext uri="{FF2B5EF4-FFF2-40B4-BE49-F238E27FC236}">
                <a16:creationId xmlns:a16="http://schemas.microsoft.com/office/drawing/2014/main" id="{81E0225F-637E-E322-FFBD-470D4A2EA96A}"/>
              </a:ext>
            </a:extLst>
          </p:cNvPr>
          <p:cNvSpPr txBox="1"/>
          <p:nvPr/>
        </p:nvSpPr>
        <p:spPr>
          <a:xfrm>
            <a:off x="4267203" y="6487439"/>
            <a:ext cx="3657600" cy="21544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0000"/>
                </a:solidFill>
                <a:uFillTx/>
                <a:latin typeface="Gill Sans MT" pitchFamily="34"/>
              </a:rPr>
              <a:t>DRAFT FOR POLICY AND PROGRAM DEVELOPMENT</a:t>
            </a:r>
          </a:p>
        </p:txBody>
      </p:sp>
    </p:spTree>
    <p:extLst>
      <p:ext uri="{BB962C8B-B14F-4D97-AF65-F5344CB8AC3E}">
        <p14:creationId xmlns:p14="http://schemas.microsoft.com/office/powerpoint/2010/main" val="33822026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Light | 2 Line Title">
    <p:bg>
      <p:bgPr>
        <a:solidFill>
          <a:srgbClr val="FFFFFF"/>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AE62A73-0363-EB95-A622-F36721F9A2D1}"/>
              </a:ext>
            </a:extLst>
          </p:cNvPr>
          <p:cNvSpPr txBox="1">
            <a:spLocks noGrp="1"/>
          </p:cNvSpPr>
          <p:nvPr>
            <p:ph idx="4294967295"/>
          </p:nvPr>
        </p:nvSpPr>
        <p:spPr>
          <a:xfrm>
            <a:off x="685800" y="1460662"/>
            <a:ext cx="10820396" cy="4482379"/>
          </a:xfrm>
        </p:spPr>
        <p:txBody>
          <a:bodyPr>
            <a:norm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4">
            <a:extLst>
              <a:ext uri="{FF2B5EF4-FFF2-40B4-BE49-F238E27FC236}">
                <a16:creationId xmlns:a16="http://schemas.microsoft.com/office/drawing/2014/main" id="{13A039CE-FDCE-2BA3-48D7-98449FAC95E9}"/>
              </a:ext>
            </a:extLst>
          </p:cNvPr>
          <p:cNvSpPr txBox="1">
            <a:spLocks noGrp="1"/>
          </p:cNvSpPr>
          <p:nvPr>
            <p:ph type="title"/>
          </p:nvPr>
        </p:nvSpPr>
        <p:spPr>
          <a:xfrm>
            <a:off x="685800" y="484485"/>
            <a:ext cx="10820396" cy="664796"/>
          </a:xfrm>
        </p:spPr>
        <p:txBody>
          <a:bodyPr/>
          <a:lstStyle>
            <a:lvl1pPr>
              <a:defRPr/>
            </a:lvl1pPr>
          </a:lstStyle>
          <a:p>
            <a:pPr lvl="0"/>
            <a:r>
              <a:rPr lang="en-US"/>
              <a:t>This slide has even more space for a two-line title.</a:t>
            </a:r>
            <a:br>
              <a:rPr lang="en-US"/>
            </a:br>
            <a:r>
              <a:rPr lang="en-US"/>
              <a:t>It would take up this much room.</a:t>
            </a:r>
          </a:p>
        </p:txBody>
      </p:sp>
    </p:spTree>
    <p:extLst>
      <p:ext uri="{BB962C8B-B14F-4D97-AF65-F5344CB8AC3E}">
        <p14:creationId xmlns:p14="http://schemas.microsoft.com/office/powerpoint/2010/main" val="706660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91AA-52B1-69CC-6B32-7AD4832C202A}"/>
              </a:ext>
            </a:extLst>
          </p:cNvPr>
          <p:cNvSpPr txBox="1">
            <a:spLocks noGrp="1"/>
          </p:cNvSpPr>
          <p:nvPr>
            <p:ph type="title"/>
          </p:nvPr>
        </p:nvSpPr>
        <p:spPr>
          <a:xfrm>
            <a:off x="490118" y="648355"/>
            <a:ext cx="10515600" cy="342534"/>
          </a:xfrm>
        </p:spPr>
        <p:txBody>
          <a:bodyPr/>
          <a:lstStyle>
            <a:lvl1pPr defTabSz="794878">
              <a:lnSpc>
                <a:spcPct val="80000"/>
              </a:lnSpc>
              <a:defRPr sz="2782" cap="all">
                <a:solidFill>
                  <a:srgbClr val="000000"/>
                </a:solidFill>
                <a:latin typeface="Futura ND for Nike 365 Cn XBd" pitchFamily="34"/>
                <a:cs typeface="Futura" pitchFamily="34"/>
              </a:defRPr>
            </a:lvl1pPr>
          </a:lstStyle>
          <a:p>
            <a:pPr lvl="0"/>
            <a:r>
              <a:rPr lang="en-US"/>
              <a:t>CLICK TO EDIT MASTER TITLE STYLE</a:t>
            </a:r>
          </a:p>
        </p:txBody>
      </p:sp>
      <p:sp>
        <p:nvSpPr>
          <p:cNvPr id="3" name="Text Placeholder 17">
            <a:extLst>
              <a:ext uri="{FF2B5EF4-FFF2-40B4-BE49-F238E27FC236}">
                <a16:creationId xmlns:a16="http://schemas.microsoft.com/office/drawing/2014/main" id="{08B9BB86-7066-240A-691E-A36A00998114}"/>
              </a:ext>
            </a:extLst>
          </p:cNvPr>
          <p:cNvSpPr txBox="1">
            <a:spLocks noGrp="1"/>
          </p:cNvSpPr>
          <p:nvPr>
            <p:ph type="body" idx="4294967295"/>
          </p:nvPr>
        </p:nvSpPr>
        <p:spPr>
          <a:xfrm>
            <a:off x="490118" y="1032503"/>
            <a:ext cx="4383084" cy="462832"/>
          </a:xfrm>
        </p:spPr>
        <p:txBody>
          <a:bodyPr/>
          <a:lstStyle>
            <a:lvl1pPr marL="198717" indent="-198717" defTabSz="794878">
              <a:lnSpc>
                <a:spcPct val="80000"/>
              </a:lnSpc>
              <a:spcAft>
                <a:spcPts val="0"/>
              </a:spcAft>
              <a:defRPr sz="1565">
                <a:solidFill>
                  <a:srgbClr val="2DA5D4"/>
                </a:solidFill>
                <a:latin typeface="Trade Gothic for Nike 365 BdCn" pitchFamily="34"/>
              </a:defRPr>
            </a:lvl1pPr>
          </a:lstStyle>
          <a:p>
            <a:pPr lvl="0"/>
            <a:r>
              <a:rPr lang="en-US"/>
              <a:t>CLICK TO EDIT MASTER TEXT STYLES</a:t>
            </a:r>
          </a:p>
        </p:txBody>
      </p:sp>
      <p:sp>
        <p:nvSpPr>
          <p:cNvPr id="4" name="Text Placeholder 21">
            <a:extLst>
              <a:ext uri="{FF2B5EF4-FFF2-40B4-BE49-F238E27FC236}">
                <a16:creationId xmlns:a16="http://schemas.microsoft.com/office/drawing/2014/main" id="{13BCA4B2-99F6-1FB7-0195-3AFD87494A09}"/>
              </a:ext>
            </a:extLst>
          </p:cNvPr>
          <p:cNvSpPr txBox="1">
            <a:spLocks noGrp="1"/>
          </p:cNvSpPr>
          <p:nvPr>
            <p:ph type="body" idx="4294967295"/>
          </p:nvPr>
        </p:nvSpPr>
        <p:spPr>
          <a:xfrm>
            <a:off x="499545" y="298258"/>
            <a:ext cx="4497384" cy="267663"/>
          </a:xfrm>
        </p:spPr>
        <p:txBody>
          <a:bodyPr/>
          <a:lstStyle>
            <a:lvl1pPr defTabSz="794878">
              <a:lnSpc>
                <a:spcPct val="100000"/>
              </a:lnSpc>
              <a:spcAft>
                <a:spcPts val="0"/>
              </a:spcAft>
              <a:defRPr sz="913">
                <a:solidFill>
                  <a:srgbClr val="000000"/>
                </a:solidFill>
                <a:latin typeface="Trade Gothic for Nike 365" pitchFamily="34"/>
                <a:ea typeface="Palatino" pitchFamily="2"/>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EAAFFB58-E85B-BE7F-068C-B91F7C670F52}"/>
              </a:ext>
            </a:extLst>
          </p:cNvPr>
          <p:cNvSpPr txBox="1">
            <a:spLocks noGrp="1"/>
          </p:cNvSpPr>
          <p:nvPr>
            <p:ph type="sldNum" sz="quarter" idx="8"/>
          </p:nvPr>
        </p:nvSpPr>
        <p:spPr>
          <a:xfrm>
            <a:off x="11741545" y="6575925"/>
            <a:ext cx="361151" cy="183401"/>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783" b="0" i="0" u="none" strike="noStrike" kern="1200" cap="none" spc="0" baseline="0">
                <a:solidFill>
                  <a:srgbClr val="141414"/>
                </a:solidFill>
                <a:uFillTx/>
                <a:latin typeface="Trade Gothic for Nike 365" pitchFamily="34"/>
              </a:defRPr>
            </a:lvl1pPr>
          </a:lstStyle>
          <a:p>
            <a:pPr lvl="0"/>
            <a:fld id="{D7FEA47D-C8E8-4944-B950-C5AF02326AD3}" type="slidenum">
              <a:t>‹#›</a:t>
            </a:fld>
            <a:endParaRPr lang="en-US"/>
          </a:p>
        </p:txBody>
      </p:sp>
    </p:spTree>
    <p:extLst>
      <p:ext uri="{BB962C8B-B14F-4D97-AF65-F5344CB8AC3E}">
        <p14:creationId xmlns:p14="http://schemas.microsoft.com/office/powerpoint/2010/main" val="24320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48F1CEA6-2526-2BA4-BDC6-4F372BA31C3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3" hidden="1">
                        <a:extLst>
                          <a:ext uri="{FF2B5EF4-FFF2-40B4-BE49-F238E27FC236}">
                            <a16:creationId xmlns:a16="http://schemas.microsoft.com/office/drawing/2014/main" id="{48F1CEA6-2526-2BA4-BDC6-4F372BA31C3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F182B-2855-87C5-ADBB-17209CC73436}"/>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D53CFD3B-D038-07C4-8669-FF95C6AB51D0}"/>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D2A6AB6B-5FC1-07B5-1BEC-A0DA8C86E9AE}"/>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BCA8A353-18EA-F0BC-BC09-647B4D752ECE}"/>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894C779F-5130-BB5B-22B6-944C25E41F50}"/>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8AE2FBF1-238E-F6AE-8FD2-7137E5C22234}"/>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FC1E12A8-3837-4137-9217-00CCF6444CA0}"/>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54D66263-D529-5662-BD21-917AECFED661}"/>
              </a:ext>
            </a:extLst>
          </p:cNvPr>
          <p:cNvPicPr>
            <a:picLocks noChangeAspect="1"/>
          </p:cNvPicPr>
          <p:nvPr/>
        </p:nvPicPr>
        <p:blipFill>
          <a:blip r:embed="rId5"/>
          <a:srcRect t="26127" b="19265"/>
          <a:stretch>
            <a:fillRect/>
          </a:stretch>
        </p:blipFill>
        <p:spPr>
          <a:xfrm>
            <a:off x="10512088" y="6134096"/>
            <a:ext cx="1679917" cy="615948"/>
          </a:xfrm>
          <a:prstGeom prst="rect">
            <a:avLst/>
          </a:prstGeom>
          <a:noFill/>
          <a:ln cap="flat">
            <a:noFill/>
          </a:ln>
        </p:spPr>
      </p:pic>
      <p:sp>
        <p:nvSpPr>
          <p:cNvPr id="11" name="Rectangle 1026">
            <a:extLst>
              <a:ext uri="{FF2B5EF4-FFF2-40B4-BE49-F238E27FC236}">
                <a16:creationId xmlns:a16="http://schemas.microsoft.com/office/drawing/2014/main" id="{988B85EF-3899-7B3C-39DA-57305199FF7B}"/>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2" name="McK Disclaimer">
            <a:extLst>
              <a:ext uri="{FF2B5EF4-FFF2-40B4-BE49-F238E27FC236}">
                <a16:creationId xmlns:a16="http://schemas.microsoft.com/office/drawing/2014/main" id="{8AD9432A-5499-8F6C-7250-7C7BEC67E140}"/>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21551271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8D63B8C-4DC3-96F3-C1D2-1DE871CBB20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98D63B8C-4DC3-96F3-C1D2-1DE871CBB20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73C1D6E7-0708-D8CD-A760-10E804BC39EB}"/>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34B59335-642D-9CA6-8E71-365ADB2F11E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A8E9AE8F-11BA-005B-A81F-C1F0495071C9}"/>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7">
            <a:extLst>
              <a:ext uri="{FF2B5EF4-FFF2-40B4-BE49-F238E27FC236}">
                <a16:creationId xmlns:a16="http://schemas.microsoft.com/office/drawing/2014/main" id="{B16D46CD-05C1-BA43-8739-4BDAD64C91C2}"/>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14407595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CE63964-5972-E3DE-F4B9-C61F3A35A41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ECE63964-5972-E3DE-F4B9-C61F3A35A41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5D05A74A-157A-61F1-011B-7F703FEBE2D9}"/>
              </a:ext>
            </a:extLst>
          </p:cNvPr>
          <p:cNvSpPr txBox="1">
            <a:spLocks noGrp="1"/>
          </p:cNvSpPr>
          <p:nvPr>
            <p:ph type="body" idx="4294967295"/>
          </p:nvPr>
        </p:nvSpPr>
        <p:spPr/>
        <p:txBody>
          <a:bodyPr/>
          <a:lstStyle>
            <a:lvl1pPr>
              <a:lnSpc>
                <a:spcPct val="100000"/>
              </a:lnSpc>
              <a:spcBef>
                <a:spcPts val="0"/>
              </a:spcBef>
              <a:spcAft>
                <a:spcPts val="0"/>
              </a:spcAft>
              <a:defRPr sz="2000"/>
            </a:lvl1pPr>
            <a:lvl2pPr>
              <a:lnSpc>
                <a:spcPct val="100000"/>
              </a:lnSpc>
              <a:spcAft>
                <a:spcPts val="0"/>
              </a:spcAft>
              <a:defRPr sz="2000"/>
            </a:lvl2pPr>
            <a:lvl3pPr>
              <a:lnSpc>
                <a:spcPct val="100000"/>
              </a:lnSpc>
              <a:spcAft>
                <a:spcPts val="0"/>
              </a:spcAft>
              <a:defRPr sz="2000"/>
            </a:lvl3pPr>
            <a:lvl4pPr>
              <a:lnSpc>
                <a:spcPct val="100000"/>
              </a:lnSpc>
              <a:spcBef>
                <a:spcPts val="0"/>
              </a:spcBef>
              <a:spcAft>
                <a:spcPts val="0"/>
              </a:spcAft>
              <a:defRPr sz="2800"/>
            </a:lvl4pPr>
            <a:lvl5pPr>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a:extLst>
              <a:ext uri="{FF2B5EF4-FFF2-40B4-BE49-F238E27FC236}">
                <a16:creationId xmlns:a16="http://schemas.microsoft.com/office/drawing/2014/main" id="{2D9D16E6-8F05-F6C7-767E-2B02B8B0694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1E876779-02D9-87BF-FCC0-25BB1978340D}"/>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1">
            <a:extLst>
              <a:ext uri="{FF2B5EF4-FFF2-40B4-BE49-F238E27FC236}">
                <a16:creationId xmlns:a16="http://schemas.microsoft.com/office/drawing/2014/main" id="{454276AF-C7D4-070A-9988-ABF2A92F964D}"/>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16030737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369731D-AD0E-260C-8543-42B90114BF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C369731D-AD0E-260C-8543-42B90114BF4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7">
            <a:extLst>
              <a:ext uri="{FF2B5EF4-FFF2-40B4-BE49-F238E27FC236}">
                <a16:creationId xmlns:a16="http://schemas.microsoft.com/office/drawing/2014/main" id="{3ED959FF-FD7C-8AC2-C755-D3C4AA65A877}"/>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2">
            <a:extLst>
              <a:ext uri="{FF2B5EF4-FFF2-40B4-BE49-F238E27FC236}">
                <a16:creationId xmlns:a16="http://schemas.microsoft.com/office/drawing/2014/main" id="{D44AA8E7-03C3-D01A-BED9-A3B55F4E47DD}"/>
              </a:ext>
            </a:extLst>
          </p:cNvPr>
          <p:cNvSpPr txBox="1">
            <a:spLocks noGrp="1"/>
          </p:cNvSpPr>
          <p:nvPr>
            <p:ph type="dt" sz="half" idx="7"/>
          </p:nvPr>
        </p:nvSpPr>
        <p:spPr/>
        <p:txBody>
          <a:bodyPr/>
          <a:lstStyle>
            <a:lvl1pPr>
              <a:defRPr/>
            </a:lvl1pPr>
          </a:lstStyle>
          <a:p>
            <a:pPr lvl="0"/>
            <a:endParaRPr lang="en-US"/>
          </a:p>
        </p:txBody>
      </p:sp>
      <p:sp>
        <p:nvSpPr>
          <p:cNvPr id="5" name="Title 1">
            <a:extLst>
              <a:ext uri="{FF2B5EF4-FFF2-40B4-BE49-F238E27FC236}">
                <a16:creationId xmlns:a16="http://schemas.microsoft.com/office/drawing/2014/main" id="{D7D159AC-275E-8555-0910-BC9EB866E081}"/>
              </a:ext>
            </a:extLst>
          </p:cNvPr>
          <p:cNvSpPr txBox="1">
            <a:spLocks noGrp="1"/>
          </p:cNvSpPr>
          <p:nvPr>
            <p:ph type="title"/>
          </p:nvPr>
        </p:nvSpPr>
        <p:spPr>
          <a:xfrm>
            <a:off x="630003" y="1544275"/>
            <a:ext cx="3452399" cy="1495793"/>
          </a:xfrm>
        </p:spPr>
        <p:txBody>
          <a:bodyPr rIns="320040" anchor="b"/>
          <a:lstStyle>
            <a:lvl1pPr>
              <a:defRPr sz="3400"/>
            </a:lvl1pPr>
          </a:lstStyle>
          <a:p>
            <a:pPr lvl="0"/>
            <a:r>
              <a:rPr lang="en-US"/>
              <a:t>Click to add title</a:t>
            </a:r>
          </a:p>
        </p:txBody>
      </p:sp>
      <p:sp>
        <p:nvSpPr>
          <p:cNvPr id="6" name="Copyright" hidden="1">
            <a:extLst>
              <a:ext uri="{FF2B5EF4-FFF2-40B4-BE49-F238E27FC236}">
                <a16:creationId xmlns:a16="http://schemas.microsoft.com/office/drawing/2014/main" id="{2E50CD08-C4D6-AB8B-CF2C-D45B7966384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262571230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box">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D3527A-5F7A-1A68-B5F8-97799E55DD2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7D3527A-5F7A-1A68-B5F8-97799E55DD2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E46AE4A3-8B24-5916-8A9D-F785F56BC5B9}"/>
              </a:ext>
            </a:extLst>
          </p:cNvPr>
          <p:cNvSpPr txBox="1">
            <a:spLocks noGrp="1"/>
          </p:cNvSpPr>
          <p:nvPr>
            <p:ph type="title"/>
          </p:nvPr>
        </p:nvSpPr>
        <p:spPr>
          <a:xfrm>
            <a:off x="1284741" y="2668045"/>
            <a:ext cx="9620493" cy="3201021"/>
          </a:xfrm>
          <a:ln w="9528">
            <a:solidFill>
              <a:srgbClr val="002960"/>
            </a:solidFill>
            <a:prstDash val="solid"/>
          </a:ln>
        </p:spPr>
        <p:txBody>
          <a:bodyPr lIns="274320" tIns="274320" rIns="274320" bIns="137160" anchor="b"/>
          <a:lstStyle>
            <a:lvl1pPr>
              <a:lnSpc>
                <a:spcPts val="6000"/>
              </a:lnSpc>
              <a:defRPr sz="5400"/>
            </a:lvl1pPr>
          </a:lstStyle>
          <a:p>
            <a:pPr lvl="0"/>
            <a:r>
              <a:rPr lang="en-US"/>
              <a:t>Click to add big statement text</a:t>
            </a:r>
          </a:p>
        </p:txBody>
      </p:sp>
      <p:sp>
        <p:nvSpPr>
          <p:cNvPr id="4" name="Date Placeholder 2">
            <a:extLst>
              <a:ext uri="{FF2B5EF4-FFF2-40B4-BE49-F238E27FC236}">
                <a16:creationId xmlns:a16="http://schemas.microsoft.com/office/drawing/2014/main" id="{EBAEE980-F137-4477-85AC-5882512C46AD}"/>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6D5B9532-7469-830E-FF0A-E2231E20C1B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58">
            <a:extLst>
              <a:ext uri="{FF2B5EF4-FFF2-40B4-BE49-F238E27FC236}">
                <a16:creationId xmlns:a16="http://schemas.microsoft.com/office/drawing/2014/main" id="{16A14300-7653-A501-5C88-4246E35EA171}"/>
              </a:ext>
            </a:extLst>
          </p:cNvPr>
          <p:cNvSpPr/>
          <p:nvPr/>
        </p:nvSpPr>
        <p:spPr>
          <a:xfrm>
            <a:off x="1284741" y="1428128"/>
            <a:ext cx="947675" cy="947675"/>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Slide Number">
            <a:extLst>
              <a:ext uri="{FF2B5EF4-FFF2-40B4-BE49-F238E27FC236}">
                <a16:creationId xmlns:a16="http://schemas.microsoft.com/office/drawing/2014/main" id="{284B4E11-566A-E9AE-0629-19990824AAB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1EE952D-4F25-4E88-B890-E152819D0EDF}"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5649541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ouble box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38899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line">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1A76F13-C9AF-797B-2204-4FEEB3B5CF2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A1A76F13-C9AF-797B-2204-4FEEB3B5CF2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8BBA2969-64E8-5961-0CEB-4CBC3809028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Title 1">
            <a:extLst>
              <a:ext uri="{FF2B5EF4-FFF2-40B4-BE49-F238E27FC236}">
                <a16:creationId xmlns:a16="http://schemas.microsoft.com/office/drawing/2014/main" id="{74E62D31-36BE-EC03-59D9-2845E8C4CE3E}"/>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big statement text</a:t>
            </a:r>
          </a:p>
        </p:txBody>
      </p:sp>
      <p:cxnSp>
        <p:nvCxnSpPr>
          <p:cNvPr id="5" name="Straight Connector 147">
            <a:extLst>
              <a:ext uri="{FF2B5EF4-FFF2-40B4-BE49-F238E27FC236}">
                <a16:creationId xmlns:a16="http://schemas.microsoft.com/office/drawing/2014/main" id="{54124377-3569-441C-5E60-FEACA0DD4DFD}"/>
              </a:ext>
            </a:extLst>
          </p:cNvPr>
          <p:cNvCxnSpPr/>
          <p:nvPr/>
        </p:nvCxnSpPr>
        <p:spPr>
          <a:xfrm>
            <a:off x="618902" y="3680011"/>
            <a:ext cx="11576304" cy="0"/>
          </a:xfrm>
          <a:prstGeom prst="straightConnector1">
            <a:avLst/>
          </a:prstGeom>
          <a:noFill/>
          <a:ln w="19046" cap="flat">
            <a:solidFill>
              <a:srgbClr val="002960"/>
            </a:solidFill>
            <a:prstDash val="solid"/>
            <a:miter/>
          </a:ln>
        </p:spPr>
      </p:cxnSp>
      <p:sp>
        <p:nvSpPr>
          <p:cNvPr id="6" name="Slide Number">
            <a:extLst>
              <a:ext uri="{FF2B5EF4-FFF2-40B4-BE49-F238E27FC236}">
                <a16:creationId xmlns:a16="http://schemas.microsoft.com/office/drawing/2014/main" id="{F7BF19D7-AD28-22F7-A136-140E9378116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2F7AAA-4C33-47BB-9531-DED01C69F2F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154734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75D4DE6-9FD4-52E1-2211-37426310D9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E75D4DE6-9FD4-52E1-2211-37426310D95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3469EFEA-4578-2072-0167-13A1DE7F2415}"/>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CB3D7520-A44E-B664-617F-7B2AC83AD4C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14B9111B-D393-9F1E-060F-1DC88891EEA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5">
            <a:extLst>
              <a:ext uri="{FF2B5EF4-FFF2-40B4-BE49-F238E27FC236}">
                <a16:creationId xmlns:a16="http://schemas.microsoft.com/office/drawing/2014/main" id="{02BFE7E7-5C9F-2753-5425-D896EB27494C}"/>
              </a:ext>
            </a:extLst>
          </p:cNvPr>
          <p:cNvSpPr/>
          <p:nvPr/>
        </p:nvSpPr>
        <p:spPr>
          <a:xfrm>
            <a:off x="0" y="0"/>
            <a:ext cx="4079504"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25504EEB-0D5B-EBF6-5E97-82569A5C1100}"/>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2FBCD264-E809-BB6A-6A55-993C4215477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6E71B5A-DA8C-43DF-86A0-E3B67BE918F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5660982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FA761A3-0441-2750-98E3-9B6005FA59E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EFA761A3-0441-2750-98E3-9B6005FA59E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EBD7E7F0-D0D7-5076-DC11-7CA42FB002DB}"/>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2">
            <a:extLst>
              <a:ext uri="{FF2B5EF4-FFF2-40B4-BE49-F238E27FC236}">
                <a16:creationId xmlns:a16="http://schemas.microsoft.com/office/drawing/2014/main" id="{62EEBA37-52A9-DA14-FDFA-ECB2EBC36629}"/>
              </a:ext>
            </a:extLst>
          </p:cNvPr>
          <p:cNvSpPr/>
          <p:nvPr/>
        </p:nvSpPr>
        <p:spPr>
          <a:xfrm>
            <a:off x="0" y="0"/>
            <a:ext cx="71719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BB5A12ED-DA62-E341-A3E0-6F4D465F197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AA9D73EB-3403-D684-0863-65A89D1F3EF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3">
            <a:extLst>
              <a:ext uri="{FF2B5EF4-FFF2-40B4-BE49-F238E27FC236}">
                <a16:creationId xmlns:a16="http://schemas.microsoft.com/office/drawing/2014/main" id="{9D882C53-1623-A09A-D121-DB8583655A4A}"/>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68E2306A-CA4A-A914-8B05-0D47E597C1C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164AAB-9C1B-4B11-9475-231D975E720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167035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BA80F82-16A2-EAD4-AEB0-579675170F8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CBA80F82-16A2-EAD4-AEB0-579675170F80}"/>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6030F9BB-45AA-92E8-55D2-A89E039D9EB5}"/>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18DD5A87-E13E-1A99-0D06-7EA4A760106E}"/>
              </a:ext>
            </a:extLst>
          </p:cNvPr>
          <p:cNvSpPr txBox="1">
            <a:spLocks noGrp="1"/>
          </p:cNvSpPr>
          <p:nvPr>
            <p:ph type="title"/>
          </p:nvPr>
        </p:nvSpPr>
        <p:spPr>
          <a:xfrm>
            <a:off x="630003" y="2681103"/>
            <a:ext cx="3127878" cy="1495793"/>
          </a:xfrm>
        </p:spPr>
        <p:txBody>
          <a:bodyPr anchor="ctr"/>
          <a:lstStyle>
            <a:lvl1pPr>
              <a:defRPr sz="3400"/>
            </a:lvl1pPr>
          </a:lstStyle>
          <a:p>
            <a:pPr lvl="0"/>
            <a:r>
              <a:rPr lang="en-US"/>
              <a:t>Click to add title</a:t>
            </a:r>
          </a:p>
        </p:txBody>
      </p:sp>
      <p:sp>
        <p:nvSpPr>
          <p:cNvPr id="5" name="Rectangle 12">
            <a:extLst>
              <a:ext uri="{FF2B5EF4-FFF2-40B4-BE49-F238E27FC236}">
                <a16:creationId xmlns:a16="http://schemas.microsoft.com/office/drawing/2014/main" id="{FA31ABD2-C8F3-6F1B-21FA-A2819DBE278D}"/>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Copyright" hidden="1">
            <a:extLst>
              <a:ext uri="{FF2B5EF4-FFF2-40B4-BE49-F238E27FC236}">
                <a16:creationId xmlns:a16="http://schemas.microsoft.com/office/drawing/2014/main" id="{3C606D27-B254-26F2-74E7-2C1372BF85B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7" name="Date Placeholder 1">
            <a:extLst>
              <a:ext uri="{FF2B5EF4-FFF2-40B4-BE49-F238E27FC236}">
                <a16:creationId xmlns:a16="http://schemas.microsoft.com/office/drawing/2014/main" id="{3FB26FEF-2698-1F5F-AF6D-4EDCB2922772}"/>
              </a:ext>
            </a:extLst>
          </p:cNvPr>
          <p:cNvSpPr txBox="1">
            <a:spLocks noGrp="1"/>
          </p:cNvSpPr>
          <p:nvPr>
            <p:ph type="dt" sz="half" idx="7"/>
          </p:nvPr>
        </p:nvSpPr>
        <p:spPr/>
        <p:txBody>
          <a:bodyPr/>
          <a:lstStyle>
            <a:lvl1pPr>
              <a:defRPr/>
            </a:lvl1pPr>
          </a:lstStyle>
          <a:p>
            <a:pPr lvl="0"/>
            <a:endParaRPr lang="en-US"/>
          </a:p>
        </p:txBody>
      </p:sp>
      <p:sp>
        <p:nvSpPr>
          <p:cNvPr id="8" name="Slide Number">
            <a:extLst>
              <a:ext uri="{FF2B5EF4-FFF2-40B4-BE49-F238E27FC236}">
                <a16:creationId xmlns:a16="http://schemas.microsoft.com/office/drawing/2014/main" id="{FC56FDF9-DFF8-1A30-B0FB-398692BB6A9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85B125-7B17-4FFE-8553-5B98E991A6C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23513818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FA497C3-0269-6400-7AA8-EB1DCD9D105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BFA497C3-0269-6400-7AA8-EB1DCD9D1050}"/>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0">
            <a:extLst>
              <a:ext uri="{FF2B5EF4-FFF2-40B4-BE49-F238E27FC236}">
                <a16:creationId xmlns:a16="http://schemas.microsoft.com/office/drawing/2014/main" id="{E53BEFB3-DA2E-882B-2A63-9331CB67BAE7}"/>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1">
            <a:extLst>
              <a:ext uri="{FF2B5EF4-FFF2-40B4-BE49-F238E27FC236}">
                <a16:creationId xmlns:a16="http://schemas.microsoft.com/office/drawing/2014/main" id="{0CDAE980-6C76-8E08-A47D-44AC6D9CDB71}"/>
              </a:ext>
            </a:extLst>
          </p:cNvPr>
          <p:cNvSpPr/>
          <p:nvPr/>
        </p:nvSpPr>
        <p:spPr>
          <a:xfrm>
            <a:off x="6096003" y="0"/>
            <a:ext cx="6096003"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DB2964EE-0DAF-7B20-9D12-ACBA8E121159}"/>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485C764A-A5E7-7927-95BA-DA2E7472EC9A}"/>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F84C4DEF-060B-D974-2592-FE6858E0FA23}"/>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E32B5F4A-98F4-4FD1-9612-AA71E968E5B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E1E9EA34-86EA-8457-4294-BF1C63BDCA7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687168-A8BE-460F-B1BF-9F77B1F91C1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0159102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FCEF480-8101-7C7C-01EF-59588EA17E1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FCEF480-8101-7C7C-01EF-59588EA17E1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8">
            <a:extLst>
              <a:ext uri="{FF2B5EF4-FFF2-40B4-BE49-F238E27FC236}">
                <a16:creationId xmlns:a16="http://schemas.microsoft.com/office/drawing/2014/main" id="{4C75FC87-765A-2A79-7AC7-7CFD4C0B476A}"/>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9">
            <a:extLst>
              <a:ext uri="{FF2B5EF4-FFF2-40B4-BE49-F238E27FC236}">
                <a16:creationId xmlns:a16="http://schemas.microsoft.com/office/drawing/2014/main" id="{0F235240-9DFB-820C-6C6F-C451AAF8B0DA}"/>
              </a:ext>
            </a:extLst>
          </p:cNvPr>
          <p:cNvSpPr/>
          <p:nvPr/>
        </p:nvSpPr>
        <p:spPr>
          <a:xfrm>
            <a:off x="7819546" y="0"/>
            <a:ext cx="4372459" cy="6858000"/>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E99F4B47-AA12-B23C-ABE4-E3A66999A53B}"/>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164153F8-AD57-29CA-8AB1-25EB502B912A}"/>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104E72A1-AE10-AE83-27BB-462EC15AB3A8}"/>
              </a:ext>
            </a:extLst>
          </p:cNvPr>
          <p:cNvSpPr txBox="1"/>
          <p:nvPr/>
        </p:nvSpPr>
        <p:spPr>
          <a:xfrm rot="16200004">
            <a:off x="9486904" y="3916388"/>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609508EB-A470-56F8-8CD3-3FE65E7900C9}"/>
              </a:ext>
            </a:extLst>
          </p:cNvPr>
          <p:cNvSpPr txBox="1">
            <a:spLocks noGrp="1"/>
          </p:cNvSpPr>
          <p:nvPr>
            <p:ph type="title"/>
          </p:nvPr>
        </p:nvSpPr>
        <p:spPr>
          <a:xfrm>
            <a:off x="630003" y="1804650"/>
            <a:ext cx="6247555" cy="3286801"/>
          </a:xfrm>
        </p:spPr>
        <p:txBody>
          <a:bodyPr anchor="ctr"/>
          <a:lstStyle>
            <a:lvl1pPr>
              <a:defRPr sz="4400"/>
            </a:lvl1pPr>
          </a:lstStyle>
          <a:p>
            <a:pPr lvl="0"/>
            <a:r>
              <a:rPr lang="en-US"/>
              <a:t>Click to edit title</a:t>
            </a:r>
          </a:p>
        </p:txBody>
      </p:sp>
      <p:sp>
        <p:nvSpPr>
          <p:cNvPr id="9" name="Slide Number">
            <a:extLst>
              <a:ext uri="{FF2B5EF4-FFF2-40B4-BE49-F238E27FC236}">
                <a16:creationId xmlns:a16="http://schemas.microsoft.com/office/drawing/2014/main" id="{63141643-4D89-A068-3B48-C2BC39A69B3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B5A075-0646-4A81-8B98-4CA6E0F0AD4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9014494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eft arrow">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E875D93-C0FA-339F-B201-AB8693C5E03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7E875D93-C0FA-339F-B201-AB8693C5E032}"/>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BB144306-5419-8AEC-FA8C-7961A94B2A04}"/>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13B655F2-A236-DB15-E40F-705EEDDA0BB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50118B90-7EC5-03CF-AF6E-9CA1D8EFBD7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B4B9E798-5455-2D3A-628D-AC38BC003442}"/>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2">
            <a:extLst>
              <a:ext uri="{FF2B5EF4-FFF2-40B4-BE49-F238E27FC236}">
                <a16:creationId xmlns:a16="http://schemas.microsoft.com/office/drawing/2014/main" id="{0261E7B1-ECBD-6BF1-6D2C-DEA0D837DE3F}"/>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8" name="Slide Number">
            <a:extLst>
              <a:ext uri="{FF2B5EF4-FFF2-40B4-BE49-F238E27FC236}">
                <a16:creationId xmlns:a16="http://schemas.microsoft.com/office/drawing/2014/main" id="{E1D82D7A-FBFC-F862-829C-EF613B344520}"/>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F77704-3A02-4CB8-B622-33044071287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7415118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B98782B-7D08-BDB3-94FA-37F50D9D1E9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B98782B-7D08-BDB3-94FA-37F50D9D1E9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3E550B8A-0D0F-F584-2F52-EA5C10962EAD}"/>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B058179A-E34A-FDF3-8751-A4699E134759}"/>
              </a:ext>
            </a:extLst>
          </p:cNvPr>
          <p:cNvSpPr txBox="1">
            <a:spLocks noGrp="1"/>
          </p:cNvSpPr>
          <p:nvPr>
            <p:ph type="title"/>
          </p:nvPr>
        </p:nvSpPr>
        <p:spPr>
          <a:xfrm>
            <a:off x="630003" y="2764203"/>
            <a:ext cx="2478636" cy="1314312"/>
          </a:xfrm>
        </p:spPr>
        <p:txBody>
          <a:bodyPr anchor="ct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D1FF778B-4440-4A8C-87EB-6928528FDEA9}"/>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D59A87C0-1768-4BB2-C5BB-E7F19A27536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3208DC1C-2800-DE88-F03C-61D3A26BCBCF}"/>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37A78EBF-67B3-E1D3-7409-A9CD7C82C6D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48814E-9648-475B-A5D7-5346B062204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2149850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8049E319-C97D-9B8B-A885-22D55663C3B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2" name="Object 2" hidden="1">
                        <a:extLst>
                          <a:ext uri="{FF2B5EF4-FFF2-40B4-BE49-F238E27FC236}">
                            <a16:creationId xmlns:a16="http://schemas.microsoft.com/office/drawing/2014/main" id="{8049E319-C97D-9B8B-A885-22D55663C3B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0EA229FB-3F30-E357-1667-90F12456F99A}"/>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AC7C3EA7-CF16-FC20-7019-F115B13674A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EA0DF887-894E-7C4E-B0D5-C6A87563B7B5}"/>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C5F9C34E-8973-1247-BE74-ADF68BBB8337}"/>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4">
            <a:extLst>
              <a:ext uri="{FF2B5EF4-FFF2-40B4-BE49-F238E27FC236}">
                <a16:creationId xmlns:a16="http://schemas.microsoft.com/office/drawing/2014/main" id="{3690B819-5508-949A-E6D1-C5AF7476151A}"/>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51AF2A78-1FE1-51D5-0532-42C7C0F90B1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EBBD18-E9CF-408B-B772-1272FED69AD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15782324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8BB0354-4949-5D18-9D87-9C80CFEEBB2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8BB0354-4949-5D18-9D87-9C80CFEEBB2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555BC7C2-178B-0421-C4DF-A7CDA35C78CB}"/>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626A1C3D-CEE9-7B3D-D84A-A19793E38FAB}"/>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6D599DE0-368D-0FBC-742C-220AB0D28BB6}"/>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C3C9FEF-28C1-1E85-9179-FB5FC62A77A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84DEAC9C-CDA3-4AC4-9F90-C114157F7009}"/>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68D77F7A-C7FA-CB6A-2744-C64315BE2D7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9AB6B3-0672-4938-B4EF-8921A0359CC1}"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8942964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62F978-5E15-E35C-6E44-D3211A2B16C0}"/>
              </a:ext>
            </a:extLst>
          </p:cNvPr>
          <p:cNvSpPr/>
          <p:nvPr/>
        </p:nvSpPr>
        <p:spPr>
          <a:xfrm>
            <a:off x="2057400" y="1213655"/>
            <a:ext cx="9472351" cy="494607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cs typeface="Arial"/>
            </a:endParaRPr>
          </a:p>
        </p:txBody>
      </p:sp>
    </p:spTree>
    <p:extLst>
      <p:ext uri="{BB962C8B-B14F-4D97-AF65-F5344CB8AC3E}">
        <p14:creationId xmlns:p14="http://schemas.microsoft.com/office/powerpoint/2010/main" val="901743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01CED68-CF2D-D598-E3EE-BB97148E946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C01CED68-CF2D-D598-E3EE-BB97148E946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91220661-71E8-F43A-F4D6-C9210B8BBEA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F3033E88-4C69-F91D-B545-28ACEF26B24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8">
            <a:extLst>
              <a:ext uri="{FF2B5EF4-FFF2-40B4-BE49-F238E27FC236}">
                <a16:creationId xmlns:a16="http://schemas.microsoft.com/office/drawing/2014/main" id="{EBA735B7-FE80-4F38-7B2B-020823287649}"/>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2">
            <a:extLst>
              <a:ext uri="{FF2B5EF4-FFF2-40B4-BE49-F238E27FC236}">
                <a16:creationId xmlns:a16="http://schemas.microsoft.com/office/drawing/2014/main" id="{F3543C96-3402-2DC5-5208-F60ABD5CEAC4}"/>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pic>
        <p:nvPicPr>
          <p:cNvPr id="7" name="Picture 8">
            <a:extLst>
              <a:ext uri="{FF2B5EF4-FFF2-40B4-BE49-F238E27FC236}">
                <a16:creationId xmlns:a16="http://schemas.microsoft.com/office/drawing/2014/main" id="{4928FFD8-E07B-C91C-E3AA-53047DB63BCE}"/>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F2D9C01C-026C-D0C6-F91E-4BCA5194827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D2A4EF-AF0F-4BF2-BD50-5504D001D19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83962110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BF2B8CE-F0BC-9D8E-1ECF-1D067502690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FBF2B8CE-F0BC-9D8E-1ECF-1D067502690B}"/>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96FC41E3-CE66-F8B4-13D7-A0BECB126D49}"/>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91916A24-915C-123F-1DD8-62AC45A53AC9}"/>
              </a:ext>
            </a:extLst>
          </p:cNvPr>
          <p:cNvSpPr txBox="1">
            <a:spLocks noGrp="1"/>
          </p:cNvSpPr>
          <p:nvPr>
            <p:ph type="title"/>
          </p:nvPr>
        </p:nvSpPr>
        <p:spPr>
          <a:xfrm>
            <a:off x="630003" y="622797"/>
            <a:ext cx="4673644"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231DB092-F671-C3CB-1845-A6407477BC2E}"/>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5A570941-AEB8-5B4A-3540-C6B8A20357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6C611FCC-7363-09A3-ED09-F08A6B5CF628}"/>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93A9F9D2-4046-AAE1-353E-9A29ADBC912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6E5FED-A931-4D1B-BF9F-279C6022355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6860217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DCD1DAC-5473-780C-582F-72338B7B7A1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5DCD1DAC-5473-780C-582F-72338B7B7A1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EAA44F36-EB50-C515-EC85-ACE7F0AB6FC2}"/>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3103A3EC-6A8B-074E-F445-213136E5231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4D15FFE8-509D-F251-24F9-B2C39758B3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3">
            <a:extLst>
              <a:ext uri="{FF2B5EF4-FFF2-40B4-BE49-F238E27FC236}">
                <a16:creationId xmlns:a16="http://schemas.microsoft.com/office/drawing/2014/main" id="{C7C719F4-D439-A600-4FDA-B72319CCCF22}"/>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pic>
        <p:nvPicPr>
          <p:cNvPr id="7" name="Picture 15">
            <a:extLst>
              <a:ext uri="{FF2B5EF4-FFF2-40B4-BE49-F238E27FC236}">
                <a16:creationId xmlns:a16="http://schemas.microsoft.com/office/drawing/2014/main" id="{F9712EA5-D9EB-68A3-E2FD-22727254FB08}"/>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B027F3A0-4CFD-AFCF-1410-40A4EA495167}"/>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613C13-1934-404E-9DF7-A82101BBAE7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8037280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518F2DE-66E9-6388-0B7F-600DA24035C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E518F2DE-66E9-6388-0B7F-600DA24035C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A1A73592-079B-1D9C-E40D-8B7FA46B2BC8}"/>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3">
            <a:extLst>
              <a:ext uri="{FF2B5EF4-FFF2-40B4-BE49-F238E27FC236}">
                <a16:creationId xmlns:a16="http://schemas.microsoft.com/office/drawing/2014/main" id="{DC522513-2C49-B637-0D84-77C00DD9C909}"/>
              </a:ext>
            </a:extLst>
          </p:cNvPr>
          <p:cNvSpPr txBox="1">
            <a:spLocks noGrp="1"/>
          </p:cNvSpPr>
          <p:nvPr>
            <p:ph type="title"/>
          </p:nvPr>
        </p:nvSpPr>
        <p:spPr>
          <a:xfrm>
            <a:off x="630003" y="622797"/>
            <a:ext cx="6256800" cy="523219"/>
          </a:xfrm>
        </p:spPr>
        <p:txBody>
          <a:bodyPr>
            <a:spAutoFit/>
          </a:bodyPr>
          <a:lstStyle>
            <a:lvl1pPr>
              <a:defRPr sz="3400"/>
            </a:lvl1pPr>
          </a:lstStyle>
          <a:p>
            <a:pPr lvl="0"/>
            <a:r>
              <a:rPr lang="en-US"/>
              <a:t>Click to add title</a:t>
            </a:r>
          </a:p>
        </p:txBody>
      </p:sp>
      <p:sp>
        <p:nvSpPr>
          <p:cNvPr id="5" name="Date Placeholder 3">
            <a:extLst>
              <a:ext uri="{FF2B5EF4-FFF2-40B4-BE49-F238E27FC236}">
                <a16:creationId xmlns:a16="http://schemas.microsoft.com/office/drawing/2014/main" id="{B07098A3-540A-65E5-3D61-2DD0641A2C83}"/>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6141DF90-697A-87E1-47F8-A714B0D23A1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F1DFAB80-DC4C-6AAB-0652-F979D092D7D7}"/>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C16A6E31-3592-F2DF-ECA8-AA9232AC177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5FD76E-23F4-4998-ADC2-47D838CA2C5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96081700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2AA5B4-B8D0-2AE8-E441-FE2AD58C817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42AA5B4-B8D0-2AE8-E441-FE2AD58C817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32D0A356-0819-6143-1315-70AA97D4EEC2}"/>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0A3EB529-0C7C-F519-5E73-F21226C36D9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3EEEE586-4C8C-24F0-4A7B-EC96B1A4399C}"/>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CD08D878-37EA-A287-F019-CFEE07A7BBA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7C67D2-BF59-43FB-B7A2-BB382ABA0DF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7112831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0DE2370-F6B8-4649-03EE-6343991AAA6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0DE2370-F6B8-4649-03EE-6343991AAA6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BBAB619A-EB94-2498-7150-2A62289A06FF}"/>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BF13A113-7735-76F9-CA5B-012DC5E52CB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5D058137-C507-A86D-F8C2-8C2EF0DF2C29}"/>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30490C0A-060F-F2BC-9BC4-9669B744BB3A}"/>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5491231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p:bg>
      <p:bgPr>
        <a:solidFill>
          <a:srgbClr val="002960"/>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68BE78-D29A-4C93-CA93-DF4C218CFDC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2" name="Object 1" hidden="1">
                        <a:extLst>
                          <a:ext uri="{FF2B5EF4-FFF2-40B4-BE49-F238E27FC236}">
                            <a16:creationId xmlns:a16="http://schemas.microsoft.com/office/drawing/2014/main" id="{6168BE78-D29A-4C93-CA93-DF4C218CFDCB}"/>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6">
            <a:extLst>
              <a:ext uri="{FF2B5EF4-FFF2-40B4-BE49-F238E27FC236}">
                <a16:creationId xmlns:a16="http://schemas.microsoft.com/office/drawing/2014/main" id="{D15087BC-F8C5-6E4F-673D-E2F4B4C375BB}"/>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4" name="Freeform 58">
            <a:extLst>
              <a:ext uri="{FF2B5EF4-FFF2-40B4-BE49-F238E27FC236}">
                <a16:creationId xmlns:a16="http://schemas.microsoft.com/office/drawing/2014/main" id="{018FEF93-8BF0-356B-3A62-2F803D913676}"/>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5" name="Slide Number">
            <a:extLst>
              <a:ext uri="{FF2B5EF4-FFF2-40B4-BE49-F238E27FC236}">
                <a16:creationId xmlns:a16="http://schemas.microsoft.com/office/drawing/2014/main" id="{158BA788-8B4D-D5C9-D1F1-9333EAF3FC7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CFFB07-11F1-4C14-B715-404DEFFE9485}"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7413358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77CE865-F2A6-3BB0-8944-191C661C257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977CE865-F2A6-3BB0-8944-191C661C257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DA87C922-865F-3B8D-5953-F8F289A49528}"/>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B11B95B3-E41C-0905-C7D8-C98A4F096D3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3">
            <a:extLst>
              <a:ext uri="{FF2B5EF4-FFF2-40B4-BE49-F238E27FC236}">
                <a16:creationId xmlns:a16="http://schemas.microsoft.com/office/drawing/2014/main" id="{70D411FD-28EF-105D-7024-9451CF7A4C14}"/>
              </a:ext>
            </a:extLst>
          </p:cNvPr>
          <p:cNvSpPr txBox="1">
            <a:spLocks noGrp="1"/>
          </p:cNvSpPr>
          <p:nvPr>
            <p:ph type="title"/>
          </p:nvPr>
        </p:nvSpPr>
        <p:spPr>
          <a:xfrm>
            <a:off x="630003" y="622797"/>
            <a:ext cx="10933352" cy="523219"/>
          </a:xfrm>
        </p:spPr>
        <p:txBody>
          <a:bodyPr/>
          <a:lstStyle>
            <a:lvl1pPr>
              <a:defRPr sz="3400">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8A99E8D3-3631-15F7-0AE1-E5442F1A2E2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59434A-E11F-475C-BEB3-847AFAD07B73}"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31960615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2478103-FEA4-2B4B-F807-61E3884EABB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F2478103-FEA4-2B4B-F807-61E3884EABB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E4476B50-1E0F-DD0E-5407-3A631926392C}"/>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B135BA10-9DA2-0470-4A0F-2DB98EE0D2C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245710303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60A57F-42D3-0339-60B5-F022688428B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A060A57F-42D3-0339-60B5-F022688428B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C429810C-958C-2467-8272-FDB9021619A1}"/>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C3BAFF32-D418-E732-35DC-1517F01AC5C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DA68CFEF-80F6-43D2-2F64-89ADDC852E0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7834D4-50ED-459A-B5BE-4655113C2DD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8318324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p Left">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CEC31B6-F0BA-D1EE-3F11-E1F3786A4E62}"/>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2" name="Object 2" hidden="1">
                        <a:extLst>
                          <a:ext uri="{FF2B5EF4-FFF2-40B4-BE49-F238E27FC236}">
                            <a16:creationId xmlns:a16="http://schemas.microsoft.com/office/drawing/2014/main" id="{3CEC31B6-F0BA-D1EE-3F11-E1F3786A4E62}"/>
                          </a:ext>
                        </a:extLst>
                      </p:cNvPr>
                      <p:cNvPicPr/>
                      <p:nvPr/>
                    </p:nvPicPr>
                    <p:blipFill>
                      <a:blip r:embed="rId3"/>
                      <a:stretch>
                        <a:fillRect/>
                      </a:stretch>
                    </p:blipFill>
                    <p:spPr>
                      <a:xfrm>
                        <a:off x="2121" y="1591"/>
                        <a:ext cx="2121" cy="1591"/>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EE38B0DD-35B4-5CC6-B818-94078379E402}"/>
              </a:ext>
            </a:extLst>
          </p:cNvPr>
          <p:cNvSpPr/>
          <p:nvPr/>
        </p:nvSpPr>
        <p:spPr>
          <a:xfrm>
            <a:off x="0" y="0"/>
            <a:ext cx="211665" cy="158748"/>
          </a:xfrm>
          <a:prstGeom prst="rect">
            <a:avLst/>
          </a:prstGeom>
          <a:solidFill>
            <a:srgbClr val="99CCFF"/>
          </a:solid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US" sz="2200" b="1" i="0" u="none" strike="noStrike" kern="1200" cap="none" spc="0" baseline="0">
              <a:solidFill>
                <a:srgbClr val="FFFFFF"/>
              </a:solidFill>
              <a:uFillTx/>
              <a:latin typeface="Arial" pitchFamily="34"/>
              <a:cs typeface="Arial"/>
            </a:endParaRPr>
          </a:p>
        </p:txBody>
      </p:sp>
      <p:sp>
        <p:nvSpPr>
          <p:cNvPr id="4" name="Slide Number">
            <a:extLst>
              <a:ext uri="{FF2B5EF4-FFF2-40B4-BE49-F238E27FC236}">
                <a16:creationId xmlns:a16="http://schemas.microsoft.com/office/drawing/2014/main" id="{8EFE0D71-821F-29CD-861A-055FD51E0BCD}"/>
              </a:ext>
            </a:extLst>
          </p:cNvPr>
          <p:cNvSpPr/>
          <p:nvPr/>
        </p:nvSpPr>
        <p:spPr>
          <a:xfrm>
            <a:off x="11301984" y="6501667"/>
            <a:ext cx="325498" cy="123114"/>
          </a:xfrm>
          <a:prstGeom prst="rect">
            <a:avLst/>
          </a:prstGeom>
          <a:noFill/>
          <a:ln cap="flat">
            <a:noFill/>
            <a:prstDash val="solid"/>
          </a:ln>
        </p:spPr>
        <p:txBody>
          <a:bodyPr vert="horz" wrap="square" lIns="0" tIns="0" rIns="0" bIns="0" anchor="b" anchorCtr="0" compatLnSpc="1">
            <a:spAutoFit/>
          </a:bodyPr>
          <a:lstStyle/>
          <a:p>
            <a:pPr marL="0" marR="0" lvl="0" indent="0" algn="r" defTabSz="45805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D4FF81-B49D-4944-B3D9-FA78CEC51966}" type="slidenum">
              <a:t>‹#›</a:t>
            </a:fld>
            <a:endParaRPr lang="en-US" sz="800" b="0" i="0" u="none" strike="noStrike" kern="1200" cap="none" spc="0" baseline="0">
              <a:solidFill>
                <a:srgbClr val="000000"/>
              </a:solidFill>
              <a:uFillTx/>
              <a:latin typeface="Verdana"/>
              <a:cs typeface="Arial" pitchFamily="34"/>
            </a:endParaRPr>
          </a:p>
        </p:txBody>
      </p:sp>
      <p:sp>
        <p:nvSpPr>
          <p:cNvPr id="5" name="5. Source" hidden="1">
            <a:extLst>
              <a:ext uri="{FF2B5EF4-FFF2-40B4-BE49-F238E27FC236}">
                <a16:creationId xmlns:a16="http://schemas.microsoft.com/office/drawing/2014/main" id="{77ACD60D-0C95-15C3-048C-3D982FE594B7}"/>
              </a:ext>
            </a:extLst>
          </p:cNvPr>
          <p:cNvSpPr txBox="1"/>
          <p:nvPr/>
        </p:nvSpPr>
        <p:spPr>
          <a:xfrm>
            <a:off x="554739" y="6501667"/>
            <a:ext cx="6469206" cy="12311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Verdana"/>
                <a:cs typeface="Arial" pitchFamily="34"/>
              </a:rPr>
              <a:t>Source: …</a:t>
            </a:r>
          </a:p>
        </p:txBody>
      </p:sp>
      <p:sp>
        <p:nvSpPr>
          <p:cNvPr id="6" name="2. Slide Title">
            <a:extLst>
              <a:ext uri="{FF2B5EF4-FFF2-40B4-BE49-F238E27FC236}">
                <a16:creationId xmlns:a16="http://schemas.microsoft.com/office/drawing/2014/main" id="{5E45E5D7-FDFB-BFBC-7EA6-BE5854A9B07B}"/>
              </a:ext>
            </a:extLst>
          </p:cNvPr>
          <p:cNvSpPr txBox="1">
            <a:spLocks noGrp="1"/>
          </p:cNvSpPr>
          <p:nvPr>
            <p:ph type="title"/>
          </p:nvPr>
        </p:nvSpPr>
        <p:spPr>
          <a:xfrm>
            <a:off x="554739" y="1706563"/>
            <a:ext cx="3813048" cy="677104"/>
          </a:xfrm>
          <a:prstGeom prst="rect">
            <a:avLst/>
          </a:prstGeom>
          <a:noFill/>
          <a:ln>
            <a:noFill/>
          </a:ln>
        </p:spPr>
        <p:txBody>
          <a:bodyPr vert="horz" wrap="square" lIns="91440" tIns="45720" rIns="91440" bIns="45720" anchor="t" anchorCtr="0" compatLnSpc="1">
            <a:spAutoFit/>
          </a:bodyPr>
          <a:lstStyle>
            <a:lvl1pPr marL="0" marR="0" lvl="0" indent="0" fontAlgn="auto">
              <a:spcBef>
                <a:spcPts val="0"/>
              </a:spcBef>
              <a:spcAft>
                <a:spcPts val="0"/>
              </a:spcAft>
              <a:tabLst/>
              <a:defRPr lang="en-US" sz="2800" b="1" i="0" u="none" strike="noStrike" kern="0" cap="none" spc="0" baseline="0">
                <a:solidFill>
                  <a:srgbClr val="0033CC"/>
                </a:solidFill>
                <a:uFillTx/>
                <a:latin typeface="Calibri" pitchFamily="34"/>
                <a:cs typeface="Arial"/>
              </a:defRPr>
            </a:lvl1pPr>
          </a:lstStyle>
          <a:p>
            <a:pPr lvl="0"/>
            <a:r>
              <a:rPr lang="en-US"/>
              <a:t>Click to edit Master title style</a:t>
            </a:r>
          </a:p>
        </p:txBody>
      </p:sp>
    </p:spTree>
    <p:extLst>
      <p:ext uri="{BB962C8B-B14F-4D97-AF65-F5344CB8AC3E}">
        <p14:creationId xmlns:p14="http://schemas.microsoft.com/office/powerpoint/2010/main" val="1802309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86B2DC7-3426-1726-4FF2-AB5DFF8672D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186B2DC7-3426-1726-4FF2-AB5DFF8672D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80270F84-3085-7C93-6269-FBC059AE8DE1}"/>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5F7C725D-7225-3B77-2B88-D1BE95D13DCF}"/>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991DD92B-79B4-846F-3A33-4BF20A00D222}"/>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1">
            <a:extLst>
              <a:ext uri="{FF2B5EF4-FFF2-40B4-BE49-F238E27FC236}">
                <a16:creationId xmlns:a16="http://schemas.microsoft.com/office/drawing/2014/main" id="{E1E65E63-5665-BFE7-802C-D97B5BAD9169}"/>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FD3FC03F-2FF5-E7A4-2961-D114F5D5C0D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351282255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3C112F-B127-BD5F-B2A9-B8B5214309D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1" hidden="1">
                        <a:extLst>
                          <a:ext uri="{FF2B5EF4-FFF2-40B4-BE49-F238E27FC236}">
                            <a16:creationId xmlns:a16="http://schemas.microsoft.com/office/drawing/2014/main" id="{343C112F-B127-BD5F-B2A9-B8B5214309D2}"/>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2D4753B3-CBDD-8AC5-7F50-3F00F6665FB0}"/>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378661F7-DC1F-446A-6219-5FBF6BC8CF58}"/>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F6AC8C94-EC7F-FAAF-1783-E305574FBD30}"/>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15C8D3B7-C4EC-7659-79A2-19618D5889F4}"/>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BFA0DD85-DC69-70D7-FB60-32139FF9EB09}"/>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B5646CBA-2F29-D24E-3106-081B7A833F23}"/>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356C7DCE-46F4-051D-86F4-95E73BE8E166}"/>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91B5157E-557C-9FED-283F-1E9EE45EF00A}"/>
              </a:ext>
            </a:extLst>
          </p:cNvPr>
          <p:cNvPicPr>
            <a:picLocks noChangeAspect="1"/>
          </p:cNvPicPr>
          <p:nvPr/>
        </p:nvPicPr>
        <p:blipFill>
          <a:blip r:embed="rId5"/>
          <a:srcRect/>
          <a:stretch>
            <a:fillRect/>
          </a:stretch>
        </p:blipFill>
        <p:spPr>
          <a:xfrm>
            <a:off x="10512088" y="5839257"/>
            <a:ext cx="1679917" cy="1128195"/>
          </a:xfrm>
          <a:prstGeom prst="rect">
            <a:avLst/>
          </a:prstGeom>
          <a:noFill/>
          <a:ln cap="flat">
            <a:noFill/>
          </a:ln>
        </p:spPr>
      </p:pic>
    </p:spTree>
    <p:extLst>
      <p:ext uri="{BB962C8B-B14F-4D97-AF65-F5344CB8AC3E}">
        <p14:creationId xmlns:p14="http://schemas.microsoft.com/office/powerpoint/2010/main" val="425012875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CCE2A3F-1013-2FDA-1210-03FF941B935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6CCE2A3F-1013-2FDA-1210-03FF941B935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D391BD83-CB69-C3A4-B3D6-5FDB63E81E99}"/>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DD51D0DE-91EC-9DB8-9BE0-CE9ABCA5811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4">
            <a:extLst>
              <a:ext uri="{FF2B5EF4-FFF2-40B4-BE49-F238E27FC236}">
                <a16:creationId xmlns:a16="http://schemas.microsoft.com/office/drawing/2014/main" id="{0D056359-F8C3-3596-A798-7E32BE139885}"/>
              </a:ext>
            </a:extLst>
          </p:cNvPr>
          <p:cNvGrpSpPr/>
          <p:nvPr/>
        </p:nvGrpSpPr>
        <p:grpSpPr>
          <a:xfrm>
            <a:off x="-603" y="0"/>
            <a:ext cx="12193806" cy="6858000"/>
            <a:chOff x="-603" y="0"/>
            <a:chExt cx="12193806" cy="6858000"/>
          </a:xfrm>
        </p:grpSpPr>
        <p:sp>
          <p:nvSpPr>
            <p:cNvPr id="6" name="Freeform: Shape 92">
              <a:extLst>
                <a:ext uri="{FF2B5EF4-FFF2-40B4-BE49-F238E27FC236}">
                  <a16:creationId xmlns:a16="http://schemas.microsoft.com/office/drawing/2014/main" id="{07A82007-66A1-5FA8-A094-331378CCC7C0}"/>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93">
              <a:extLst>
                <a:ext uri="{FF2B5EF4-FFF2-40B4-BE49-F238E27FC236}">
                  <a16:creationId xmlns:a16="http://schemas.microsoft.com/office/drawing/2014/main" id="{1FD73953-2E35-2DC4-F46A-24E58754E732}"/>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94">
              <a:extLst>
                <a:ext uri="{FF2B5EF4-FFF2-40B4-BE49-F238E27FC236}">
                  <a16:creationId xmlns:a16="http://schemas.microsoft.com/office/drawing/2014/main" id="{97BD2898-DA75-399B-CA4B-CC983885DF05}"/>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95">
              <a:extLst>
                <a:ext uri="{FF2B5EF4-FFF2-40B4-BE49-F238E27FC236}">
                  <a16:creationId xmlns:a16="http://schemas.microsoft.com/office/drawing/2014/main" id="{243534D7-3F17-31C7-7BF2-CE3030E2529C}"/>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96">
              <a:extLst>
                <a:ext uri="{FF2B5EF4-FFF2-40B4-BE49-F238E27FC236}">
                  <a16:creationId xmlns:a16="http://schemas.microsoft.com/office/drawing/2014/main" id="{18E01FEA-E262-E4BA-E3B8-5D013EE5407F}"/>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97">
              <a:extLst>
                <a:ext uri="{FF2B5EF4-FFF2-40B4-BE49-F238E27FC236}">
                  <a16:creationId xmlns:a16="http://schemas.microsoft.com/office/drawing/2014/main" id="{4FF6882E-3E8C-746C-D0FD-B53251FE8881}"/>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98">
              <a:extLst>
                <a:ext uri="{FF2B5EF4-FFF2-40B4-BE49-F238E27FC236}">
                  <a16:creationId xmlns:a16="http://schemas.microsoft.com/office/drawing/2014/main" id="{912AE53F-00B2-D146-98C7-A1D20455935A}"/>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99">
              <a:extLst>
                <a:ext uri="{FF2B5EF4-FFF2-40B4-BE49-F238E27FC236}">
                  <a16:creationId xmlns:a16="http://schemas.microsoft.com/office/drawing/2014/main" id="{4482F7A7-A2EB-28A1-7D76-FFBD4611A897}"/>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100">
              <a:extLst>
                <a:ext uri="{FF2B5EF4-FFF2-40B4-BE49-F238E27FC236}">
                  <a16:creationId xmlns:a16="http://schemas.microsoft.com/office/drawing/2014/main" id="{12256CF8-79B7-36CB-728D-066D2B792624}"/>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101">
              <a:extLst>
                <a:ext uri="{FF2B5EF4-FFF2-40B4-BE49-F238E27FC236}">
                  <a16:creationId xmlns:a16="http://schemas.microsoft.com/office/drawing/2014/main" id="{A3433A06-DFB1-C0C5-E94D-56E4996A9D1F}"/>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102">
              <a:extLst>
                <a:ext uri="{FF2B5EF4-FFF2-40B4-BE49-F238E27FC236}">
                  <a16:creationId xmlns:a16="http://schemas.microsoft.com/office/drawing/2014/main" id="{46FD728D-734A-3410-FB8B-9EEA2EC05071}"/>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103">
              <a:extLst>
                <a:ext uri="{FF2B5EF4-FFF2-40B4-BE49-F238E27FC236}">
                  <a16:creationId xmlns:a16="http://schemas.microsoft.com/office/drawing/2014/main" id="{0FCCFD43-6EA2-0FE1-488B-2C31049E0E7E}"/>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104">
              <a:extLst>
                <a:ext uri="{FF2B5EF4-FFF2-40B4-BE49-F238E27FC236}">
                  <a16:creationId xmlns:a16="http://schemas.microsoft.com/office/drawing/2014/main" id="{58EFF294-54B2-176B-345D-E849A8DB2270}"/>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105">
              <a:extLst>
                <a:ext uri="{FF2B5EF4-FFF2-40B4-BE49-F238E27FC236}">
                  <a16:creationId xmlns:a16="http://schemas.microsoft.com/office/drawing/2014/main" id="{18F0987A-9123-39DF-81A7-E7E0668563CC}"/>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106">
              <a:extLst>
                <a:ext uri="{FF2B5EF4-FFF2-40B4-BE49-F238E27FC236}">
                  <a16:creationId xmlns:a16="http://schemas.microsoft.com/office/drawing/2014/main" id="{F1D5F061-351E-7143-8653-F29E08951CBE}"/>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107">
              <a:extLst>
                <a:ext uri="{FF2B5EF4-FFF2-40B4-BE49-F238E27FC236}">
                  <a16:creationId xmlns:a16="http://schemas.microsoft.com/office/drawing/2014/main" id="{AA571B40-729F-78A0-55ED-9B6F0B2DAA11}"/>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108">
              <a:extLst>
                <a:ext uri="{FF2B5EF4-FFF2-40B4-BE49-F238E27FC236}">
                  <a16:creationId xmlns:a16="http://schemas.microsoft.com/office/drawing/2014/main" id="{C58A1997-1E1E-E1B6-0E05-A538800BC083}"/>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109">
              <a:extLst>
                <a:ext uri="{FF2B5EF4-FFF2-40B4-BE49-F238E27FC236}">
                  <a16:creationId xmlns:a16="http://schemas.microsoft.com/office/drawing/2014/main" id="{E660B689-BC31-308A-E17F-F03383B28D5B}"/>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110">
              <a:extLst>
                <a:ext uri="{FF2B5EF4-FFF2-40B4-BE49-F238E27FC236}">
                  <a16:creationId xmlns:a16="http://schemas.microsoft.com/office/drawing/2014/main" id="{777E7027-6C34-7290-3DA6-3D9A41150E3B}"/>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111">
              <a:extLst>
                <a:ext uri="{FF2B5EF4-FFF2-40B4-BE49-F238E27FC236}">
                  <a16:creationId xmlns:a16="http://schemas.microsoft.com/office/drawing/2014/main" id="{AA20BDE3-19AC-4AD3-14C2-E24D8E277A6E}"/>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112">
              <a:extLst>
                <a:ext uri="{FF2B5EF4-FFF2-40B4-BE49-F238E27FC236}">
                  <a16:creationId xmlns:a16="http://schemas.microsoft.com/office/drawing/2014/main" id="{2A68A6D1-B3AD-E5A0-EBA0-6D6C24324580}"/>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8CD12D90-A70C-5E06-06D3-18D1E09A41E1}"/>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22B7D21C-B8B8-6E82-8757-2DD915306F6D}"/>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9ED30A37-5543-EBB1-5523-299F9AB0E8B8}"/>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A3447E70-5D54-8E60-6E21-7E769519538E}"/>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69A0AC40-620A-7990-EBF2-8961FF90B55D}"/>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4960575A-ADD7-997F-063C-0F765BEC3B66}"/>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D1838279-71D9-3772-D04D-7F0EC16D65D2}"/>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857BC189-D7C6-2162-73D9-565C9189CCF0}"/>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46957EF2-4F25-6E13-8089-1E6AEE1FD522}"/>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899052F7-D8DA-3E15-294F-951D4DBD60F3}"/>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152C1701-3989-9922-BD2D-852B946421CD}"/>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20C210C6-4CD2-2FB8-3809-9D59A681F591}"/>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FD5E8C9B-BB88-143A-9BA5-FA28ADF6C259}"/>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0666FAD0-B79A-A918-4F34-AAE0F8AF44B0}"/>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453E1183-D097-E636-B6FB-9111BBCBE83E}"/>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78B4BD1E-C6FF-C00A-5CE2-56BD77A01197}"/>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D90BEF47-AFDF-DEF1-F047-12AD2D4ED87A}"/>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DBBE214F-5B5F-1640-0760-9B7A27D989C3}"/>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8BE81F59-63A4-1408-CE0E-1124B4B97576}"/>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0853048E-175E-E10E-C7A1-DD8A7A3621D1}"/>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A816325A-6209-2CA9-BED2-5A78ABDB4867}"/>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7387E60C-2D59-903B-EDD6-258AA1A6B078}"/>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023C81C2-72D7-C176-CD95-C816B780B893}"/>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54786464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 Title Slide">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E2024CA1-8E1B-D940-8C05-CCE9B53D635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2" hidden="1">
                        <a:extLst>
                          <a:ext uri="{FF2B5EF4-FFF2-40B4-BE49-F238E27FC236}">
                            <a16:creationId xmlns:a16="http://schemas.microsoft.com/office/drawing/2014/main" id="{E2024CA1-8E1B-D940-8C05-CCE9B53D635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 hidden="1">
            <a:extLst>
              <a:ext uri="{FF2B5EF4-FFF2-40B4-BE49-F238E27FC236}">
                <a16:creationId xmlns:a16="http://schemas.microsoft.com/office/drawing/2014/main" id="{166309EA-BBB7-8DDC-FBCC-C280305C779A}"/>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00A764A6-CBCF-FADB-7BD9-4D955E243B07}"/>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66D67351-1043-4890-D03A-A2FC5E5B7E24}"/>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59F90453-983A-5114-EB45-E603E3750CAE}"/>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09775C46-33FC-6554-CFFD-901007697182}"/>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6F9A884F-E67B-96EF-6541-5A83B75702C2}"/>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BB7E8818-FC11-5CAE-20F5-1254E5FEEE09}"/>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44A76B76-34C7-7B19-1BDB-7472BC300D9D}"/>
              </a:ext>
            </a:extLst>
          </p:cNvPr>
          <p:cNvPicPr>
            <a:picLocks noChangeAspect="1"/>
          </p:cNvPicPr>
          <p:nvPr/>
        </p:nvPicPr>
        <p:blipFill>
          <a:blip r:embed="rId5"/>
          <a:srcRect t="26127" b="19265"/>
          <a:stretch>
            <a:fillRect/>
          </a:stretch>
        </p:blipFill>
        <p:spPr>
          <a:xfrm>
            <a:off x="10512088" y="6134096"/>
            <a:ext cx="1679917" cy="615948"/>
          </a:xfrm>
          <a:prstGeom prst="rect">
            <a:avLst/>
          </a:prstGeom>
          <a:noFill/>
          <a:ln cap="flat">
            <a:noFill/>
          </a:ln>
        </p:spPr>
      </p:pic>
      <p:sp>
        <p:nvSpPr>
          <p:cNvPr id="11" name="Rectangle 1026">
            <a:extLst>
              <a:ext uri="{FF2B5EF4-FFF2-40B4-BE49-F238E27FC236}">
                <a16:creationId xmlns:a16="http://schemas.microsoft.com/office/drawing/2014/main" id="{E46C1E4A-985B-CC35-7EE4-81AD1297288B}"/>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2" name="McK Disclaimer">
            <a:extLst>
              <a:ext uri="{FF2B5EF4-FFF2-40B4-BE49-F238E27FC236}">
                <a16:creationId xmlns:a16="http://schemas.microsoft.com/office/drawing/2014/main" id="{5B1A8C81-536F-F94E-7B98-6A3B33F7F7C3}"/>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306527480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E27B3BE-C899-C704-9434-AB4D0743B8B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AE27B3BE-C899-C704-9434-AB4D0743B8B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56">
            <a:extLst>
              <a:ext uri="{FF2B5EF4-FFF2-40B4-BE49-F238E27FC236}">
                <a16:creationId xmlns:a16="http://schemas.microsoft.com/office/drawing/2014/main" id="{417307F5-CFED-EBCB-748E-E8C3A67A2A46}"/>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4FDEC66-E08A-CD15-A59B-4034E80398D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7">
            <a:extLst>
              <a:ext uri="{FF2B5EF4-FFF2-40B4-BE49-F238E27FC236}">
                <a16:creationId xmlns:a16="http://schemas.microsoft.com/office/drawing/2014/main" id="{98EBB847-C960-190E-0D35-0CE16DF9C4B5}"/>
              </a:ext>
            </a:extLst>
          </p:cNvPr>
          <p:cNvSpPr txBox="1">
            <a:spLocks noGrp="1"/>
          </p:cNvSpPr>
          <p:nvPr>
            <p:ph type="title"/>
          </p:nvPr>
        </p:nvSpPr>
        <p:spPr/>
        <p:txBody>
          <a:bodyPr/>
          <a:lstStyle>
            <a:lvl1pPr>
              <a:defRPr/>
            </a:lvl1pPr>
          </a:lstStyle>
          <a:p>
            <a:pPr lvl="0"/>
            <a:r>
              <a:rPr lang="en-US"/>
              <a:t>Click to add title</a:t>
            </a:r>
          </a:p>
        </p:txBody>
      </p:sp>
      <p:sp>
        <p:nvSpPr>
          <p:cNvPr id="6" name="TextBox 14">
            <a:extLst>
              <a:ext uri="{FF2B5EF4-FFF2-40B4-BE49-F238E27FC236}">
                <a16:creationId xmlns:a16="http://schemas.microsoft.com/office/drawing/2014/main" id="{315E038F-6A09-316A-C958-E1C0D93D9B89}"/>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152766360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B08EAD3-CFB3-27FA-CE5B-F87B24009ED7}"/>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CB08EAD3-CFB3-27FA-CE5B-F87B24009ED7}"/>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78E072B0-B605-DA98-950D-1674D8E85388}"/>
              </a:ext>
            </a:extLst>
          </p:cNvPr>
          <p:cNvSpPr txBox="1">
            <a:spLocks noGrp="1"/>
          </p:cNvSpPr>
          <p:nvPr>
            <p:ph type="title"/>
          </p:nvPr>
        </p:nvSpPr>
        <p:spPr/>
        <p:txBody>
          <a:bodyPr/>
          <a:lstStyle>
            <a:lvl1pPr>
              <a:defRPr/>
            </a:lvl1pPr>
          </a:lstStyle>
          <a:p>
            <a:pPr lvl="0"/>
            <a:r>
              <a:rPr lang="en-US"/>
              <a:t>Click to add title</a:t>
            </a:r>
          </a:p>
        </p:txBody>
      </p:sp>
      <p:sp>
        <p:nvSpPr>
          <p:cNvPr id="4" name="Text Placeholder 5">
            <a:extLst>
              <a:ext uri="{FF2B5EF4-FFF2-40B4-BE49-F238E27FC236}">
                <a16:creationId xmlns:a16="http://schemas.microsoft.com/office/drawing/2014/main" id="{EFB68087-9179-1BCF-660D-B2D0DB259A11}"/>
              </a:ext>
            </a:extLst>
          </p:cNvPr>
          <p:cNvSpPr txBox="1">
            <a:spLocks noGrp="1"/>
          </p:cNvSpPr>
          <p:nvPr>
            <p:ph type="body" idx="4294967295"/>
          </p:nvPr>
        </p:nvSpPr>
        <p:spPr/>
        <p:txBody>
          <a:bodyPr/>
          <a:lstStyle>
            <a:lvl1pPr>
              <a:lnSpc>
                <a:spcPct val="100000"/>
              </a:lnSpc>
              <a:spcBef>
                <a:spcPts val="0"/>
              </a:spcBef>
              <a:spcAft>
                <a:spcPts val="0"/>
              </a:spcAft>
              <a:defRPr/>
            </a:lvl1pPr>
            <a:lvl2pPr>
              <a:lnSpc>
                <a:spcPct val="100000"/>
              </a:lnSpc>
              <a:spcAft>
                <a:spcPts val="0"/>
              </a:spcAft>
              <a:defRPr/>
            </a:lvl2pPr>
            <a:lvl3pPr>
              <a:lnSpc>
                <a:spcPct val="100000"/>
              </a:lnSpc>
              <a:spcAft>
                <a:spcPts val="0"/>
              </a:spcAft>
              <a:defRPr/>
            </a:lvl3pPr>
            <a:lvl4pPr>
              <a:lnSpc>
                <a:spcPct val="100000"/>
              </a:lnSpc>
              <a:spcBef>
                <a:spcPts val="0"/>
              </a:spcBef>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a:extLst>
              <a:ext uri="{FF2B5EF4-FFF2-40B4-BE49-F238E27FC236}">
                <a16:creationId xmlns:a16="http://schemas.microsoft.com/office/drawing/2014/main" id="{778B59B1-4EF0-0AC0-9749-755EDA0C86F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2">
            <a:extLst>
              <a:ext uri="{FF2B5EF4-FFF2-40B4-BE49-F238E27FC236}">
                <a16:creationId xmlns:a16="http://schemas.microsoft.com/office/drawing/2014/main" id="{BC3E4F90-3962-F936-E00B-12C4C200280D}"/>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232891788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7519696-7F8B-2079-70E0-3008739CD47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7519696-7F8B-2079-70E0-3008739CD47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09767343-5173-F6F9-9CD0-CC35931C6263}"/>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E03F54A0-0060-05A5-0CFD-8758CA2A06F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6">
            <a:extLst>
              <a:ext uri="{FF2B5EF4-FFF2-40B4-BE49-F238E27FC236}">
                <a16:creationId xmlns:a16="http://schemas.microsoft.com/office/drawing/2014/main" id="{46CE334D-6991-D2F5-F887-C79DE3FBDED7}"/>
              </a:ext>
            </a:extLst>
          </p:cNvPr>
          <p:cNvSpPr/>
          <p:nvPr/>
        </p:nvSpPr>
        <p:spPr>
          <a:xfrm>
            <a:off x="0" y="-1307"/>
            <a:ext cx="4694401"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Subtitle 2">
            <a:extLst>
              <a:ext uri="{FF2B5EF4-FFF2-40B4-BE49-F238E27FC236}">
                <a16:creationId xmlns:a16="http://schemas.microsoft.com/office/drawing/2014/main" id="{64CBC84B-4C7D-DA54-D861-E5D3B1A249C8}"/>
              </a:ext>
            </a:extLst>
          </p:cNvPr>
          <p:cNvSpPr txBox="1">
            <a:spLocks noGrp="1"/>
          </p:cNvSpPr>
          <p:nvPr>
            <p:ph type="subTitle" idx="4294967295"/>
          </p:nvPr>
        </p:nvSpPr>
        <p:spPr>
          <a:xfrm>
            <a:off x="630003" y="2158989"/>
            <a:ext cx="3744001" cy="541690"/>
          </a:xfrm>
        </p:spPr>
        <p:txBody>
          <a:bodyPr/>
          <a:lstStyle>
            <a:lvl1pPr>
              <a:buNone/>
              <a:defRPr sz="1600" b="1"/>
            </a:lvl1pPr>
          </a:lstStyle>
          <a:p>
            <a:pPr lvl="0"/>
            <a:r>
              <a:rPr lang="en-US"/>
              <a:t>Click to add subtitle</a:t>
            </a:r>
          </a:p>
        </p:txBody>
      </p:sp>
      <p:sp>
        <p:nvSpPr>
          <p:cNvPr id="7" name="Title 4">
            <a:extLst>
              <a:ext uri="{FF2B5EF4-FFF2-40B4-BE49-F238E27FC236}">
                <a16:creationId xmlns:a16="http://schemas.microsoft.com/office/drawing/2014/main" id="{9B53EAFB-FE6D-6F41-4EB7-B6F8D90FFFE7}"/>
              </a:ext>
            </a:extLst>
          </p:cNvPr>
          <p:cNvSpPr txBox="1">
            <a:spLocks noGrp="1"/>
          </p:cNvSpPr>
          <p:nvPr>
            <p:ph type="title"/>
          </p:nvPr>
        </p:nvSpPr>
        <p:spPr>
          <a:xfrm>
            <a:off x="630003" y="1227051"/>
            <a:ext cx="3744001" cy="664796"/>
          </a:xfrm>
        </p:spPr>
        <p:txBody>
          <a:bodyPr/>
          <a:lstStyle>
            <a:lvl1pPr>
              <a:defRPr/>
            </a:lvl1pPr>
          </a:lstStyle>
          <a:p>
            <a:pPr lvl="0"/>
            <a:r>
              <a:rPr lang="en-US"/>
              <a:t>Click to add title</a:t>
            </a:r>
          </a:p>
        </p:txBody>
      </p:sp>
    </p:spTree>
    <p:extLst>
      <p:ext uri="{BB962C8B-B14F-4D97-AF65-F5344CB8AC3E}">
        <p14:creationId xmlns:p14="http://schemas.microsoft.com/office/powerpoint/2010/main" val="1805690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28E996F-A3FE-BB99-4359-A8BB7E89A72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628E996F-A3FE-BB99-4359-A8BB7E89A72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31AD8A94-6CC4-E15F-3ADE-FBC08CCB8504}"/>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3A445ED9-3A65-F0EB-E29F-E02CC9D6104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914E4F9E-5950-129E-4646-0CC5B47AA1AD}"/>
              </a:ext>
            </a:extLst>
          </p:cNvPr>
          <p:cNvSpPr txBox="1">
            <a:spLocks noGrp="1"/>
          </p:cNvSpPr>
          <p:nvPr>
            <p:ph type="title"/>
          </p:nvPr>
        </p:nvSpPr>
        <p:spPr>
          <a:xfrm>
            <a:off x="1284741" y="2668045"/>
            <a:ext cx="9620493" cy="3201021"/>
          </a:xfrm>
        </p:spPr>
        <p:txBody>
          <a:bodyPr lIns="274320" tIns="274320" rIns="274320" bIns="137160" anchor="b"/>
          <a:lstStyle>
            <a:lvl1pPr>
              <a:lnSpc>
                <a:spcPts val="6000"/>
              </a:lnSpc>
              <a:defRPr sz="5400"/>
            </a:lvl1pPr>
          </a:lstStyle>
          <a:p>
            <a:pPr lvl="0"/>
            <a:r>
              <a:rPr lang="en-US"/>
              <a:t>Click to add section title</a:t>
            </a:r>
          </a:p>
        </p:txBody>
      </p:sp>
      <p:sp>
        <p:nvSpPr>
          <p:cNvPr id="6" name="Rectangle 10">
            <a:extLst>
              <a:ext uri="{FF2B5EF4-FFF2-40B4-BE49-F238E27FC236}">
                <a16:creationId xmlns:a16="http://schemas.microsoft.com/office/drawing/2014/main" id="{3FEC9C8A-00F9-5E32-1F3A-9FBDE382F844}"/>
              </a:ext>
            </a:extLst>
          </p:cNvPr>
          <p:cNvSpPr/>
          <p:nvPr/>
        </p:nvSpPr>
        <p:spPr>
          <a:xfrm>
            <a:off x="1280690" y="1424077"/>
            <a:ext cx="951716" cy="951716"/>
          </a:xfrm>
          <a:prstGeom prst="rect">
            <a:avLst/>
          </a:prstGeom>
          <a:noFill/>
          <a:ln w="10799"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404768392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Section header line">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2DCC028-99AD-5672-4399-D6C6C034B48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72DCC028-99AD-5672-4399-D6C6C034B48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8">
            <a:extLst>
              <a:ext uri="{FF2B5EF4-FFF2-40B4-BE49-F238E27FC236}">
                <a16:creationId xmlns:a16="http://schemas.microsoft.com/office/drawing/2014/main" id="{36F0DA25-C756-8423-C9B0-882B9435A4C3}"/>
              </a:ext>
            </a:extLst>
          </p:cNvPr>
          <p:cNvSpPr txBox="1">
            <a:spLocks noGrp="1"/>
          </p:cNvSpPr>
          <p:nvPr>
            <p:ph type="dt" sz="half" idx="7"/>
          </p:nvPr>
        </p:nvSpPr>
        <p:spPr/>
        <p:txBody>
          <a:bodyPr/>
          <a:lstStyle>
            <a:lvl1pPr>
              <a:defRPr/>
            </a:lvl1pPr>
          </a:lstStyle>
          <a:p>
            <a:pPr lvl="0"/>
            <a:endParaRPr lang="en-US"/>
          </a:p>
        </p:txBody>
      </p:sp>
      <p:sp>
        <p:nvSpPr>
          <p:cNvPr id="4" name="Title 1">
            <a:extLst>
              <a:ext uri="{FF2B5EF4-FFF2-40B4-BE49-F238E27FC236}">
                <a16:creationId xmlns:a16="http://schemas.microsoft.com/office/drawing/2014/main" id="{78295D73-39DF-B4F1-A5CB-90CC11A65F07}"/>
              </a:ext>
            </a:extLst>
          </p:cNvPr>
          <p:cNvSpPr txBox="1">
            <a:spLocks noGrp="1"/>
          </p:cNvSpPr>
          <p:nvPr>
            <p:ph type="title"/>
          </p:nvPr>
        </p:nvSpPr>
        <p:spPr>
          <a:xfrm>
            <a:off x="630003" y="3826800"/>
            <a:ext cx="10936800" cy="2041196"/>
          </a:xfrm>
        </p:spPr>
        <p:txBody>
          <a:bodyPr/>
          <a:lstStyle>
            <a:lvl1pPr>
              <a:defRPr sz="5400"/>
            </a:lvl1pPr>
          </a:lstStyle>
          <a:p>
            <a:pPr lvl="0"/>
            <a:r>
              <a:rPr lang="en-US"/>
              <a:t>Click to add section title</a:t>
            </a:r>
          </a:p>
        </p:txBody>
      </p:sp>
      <p:cxnSp>
        <p:nvCxnSpPr>
          <p:cNvPr id="5" name="Straight Connector 9">
            <a:extLst>
              <a:ext uri="{FF2B5EF4-FFF2-40B4-BE49-F238E27FC236}">
                <a16:creationId xmlns:a16="http://schemas.microsoft.com/office/drawing/2014/main" id="{D46309FF-C3D4-A371-48DF-F644EC343255}"/>
              </a:ext>
            </a:extLst>
          </p:cNvPr>
          <p:cNvCxnSpPr/>
          <p:nvPr/>
        </p:nvCxnSpPr>
        <p:spPr>
          <a:xfrm>
            <a:off x="630003" y="3680011"/>
            <a:ext cx="11558583" cy="0"/>
          </a:xfrm>
          <a:prstGeom prst="straightConnector1">
            <a:avLst/>
          </a:prstGeom>
          <a:noFill/>
          <a:ln w="19046" cap="flat">
            <a:solidFill>
              <a:srgbClr val="002960"/>
            </a:solidFill>
            <a:prstDash val="solid"/>
            <a:miter/>
          </a:ln>
        </p:spPr>
      </p:cxnSp>
    </p:spTree>
    <p:extLst>
      <p:ext uri="{BB962C8B-B14F-4D97-AF65-F5344CB8AC3E}">
        <p14:creationId xmlns:p14="http://schemas.microsoft.com/office/powerpoint/2010/main" val="119364475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White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7479BE7-1F69-4991-4A8B-94C35DE4730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77479BE7-1F69-4991-4A8B-94C35DE4730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918F8D89-82C4-D0A8-5E65-42F039E4C3F8}"/>
              </a:ext>
            </a:extLst>
          </p:cNvPr>
          <p:cNvPicPr>
            <a:picLocks noChangeAspect="1"/>
          </p:cNvPicPr>
          <p:nvPr/>
        </p:nvPicPr>
        <p:blipFill>
          <a:blip r:embed="rId4"/>
          <a:srcRect l="19397" t="5823" r="66" b="18"/>
          <a:stretch>
            <a:fillRect/>
          </a:stretch>
        </p:blipFill>
        <p:spPr>
          <a:xfrm rot="10799991" flipH="1">
            <a:off x="4064992" y="0"/>
            <a:ext cx="416948" cy="6858000"/>
          </a:xfrm>
          <a:prstGeom prst="rect">
            <a:avLst/>
          </a:prstGeom>
          <a:noFill/>
          <a:ln cap="flat">
            <a:noFill/>
          </a:ln>
        </p:spPr>
      </p:pic>
      <p:sp>
        <p:nvSpPr>
          <p:cNvPr id="4" name="Date Placeholder 1">
            <a:extLst>
              <a:ext uri="{FF2B5EF4-FFF2-40B4-BE49-F238E27FC236}">
                <a16:creationId xmlns:a16="http://schemas.microsoft.com/office/drawing/2014/main" id="{1F0B6402-584E-4FB3-8A71-8E004872D331}"/>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F6003F68-5902-DFF7-4FE1-0AD6C5C7E85D}"/>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Rectangle 23">
            <a:extLst>
              <a:ext uri="{FF2B5EF4-FFF2-40B4-BE49-F238E27FC236}">
                <a16:creationId xmlns:a16="http://schemas.microsoft.com/office/drawing/2014/main" id="{A4E77E25-1DFB-5745-796F-605D38E8247F}"/>
              </a:ext>
            </a:extLst>
          </p:cNvPr>
          <p:cNvSpPr/>
          <p:nvPr/>
        </p:nvSpPr>
        <p:spPr>
          <a:xfrm>
            <a:off x="0" y="0"/>
            <a:ext cx="4079504"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7" name="Title 4">
            <a:extLst>
              <a:ext uri="{FF2B5EF4-FFF2-40B4-BE49-F238E27FC236}">
                <a16:creationId xmlns:a16="http://schemas.microsoft.com/office/drawing/2014/main" id="{C64EDE58-85ED-D15C-676D-57935F8BF397}"/>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C9A90C55-E640-ADF0-9375-493A2EFE88D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CB1F84-510C-48F7-B254-6FA0F72C431C}"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1762708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9CB1451F-1766-2FBF-93BC-AAB4D8DB8977}"/>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6" hidden="1">
                        <a:extLst>
                          <a:ext uri="{FF2B5EF4-FFF2-40B4-BE49-F238E27FC236}">
                            <a16:creationId xmlns:a16="http://schemas.microsoft.com/office/drawing/2014/main" id="{9CB1451F-1766-2FBF-93BC-AAB4D8DB8977}"/>
                          </a:ext>
                        </a:extLst>
                      </p:cNvPr>
                      <p:cNvPicPr/>
                      <p:nvPr/>
                    </p:nvPicPr>
                    <p:blipFill>
                      <a:blip r:embed="rId3"/>
                      <a:stretch>
                        <a:fillRect/>
                      </a:stretch>
                    </p:blipFill>
                    <p:spPr>
                      <a:xfrm>
                        <a:off x="2121" y="1591"/>
                        <a:ext cx="2121" cy="1591"/>
                      </a:xfrm>
                      <a:prstGeom prst="rect">
                        <a:avLst/>
                      </a:prstGeom>
                    </p:spPr>
                  </p:pic>
                </p:oleObj>
              </mc:Fallback>
            </mc:AlternateContent>
          </a:graphicData>
        </a:graphic>
      </p:graphicFrame>
      <p:sp>
        <p:nvSpPr>
          <p:cNvPr id="3" name="Rectangle 4" hidden="1">
            <a:extLst>
              <a:ext uri="{FF2B5EF4-FFF2-40B4-BE49-F238E27FC236}">
                <a16:creationId xmlns:a16="http://schemas.microsoft.com/office/drawing/2014/main" id="{22BA1DF5-C980-F6E1-5B7A-87ADC45E74EA}"/>
              </a:ext>
            </a:extLst>
          </p:cNvPr>
          <p:cNvSpPr/>
          <p:nvPr/>
        </p:nvSpPr>
        <p:spPr>
          <a:xfrm>
            <a:off x="0" y="0"/>
            <a:ext cx="211665" cy="158748"/>
          </a:xfrm>
          <a:prstGeom prst="rect">
            <a:avLst/>
          </a:prstGeom>
          <a:solidFill>
            <a:srgbClr val="99CCFF"/>
          </a:solidFill>
          <a:ln w="25402" cap="flat">
            <a:solidFill>
              <a:srgbClr val="6F95BC"/>
            </a:solid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900" b="1" i="0" u="none" strike="noStrike" kern="1200" cap="none" spc="0" baseline="0">
              <a:solidFill>
                <a:srgbClr val="FFFFFF"/>
              </a:solidFill>
              <a:uFillTx/>
              <a:latin typeface="Arial"/>
              <a:cs typeface="Arial"/>
            </a:endParaRPr>
          </a:p>
        </p:txBody>
      </p:sp>
      <p:sp>
        <p:nvSpPr>
          <p:cNvPr id="4" name="Title 1">
            <a:extLst>
              <a:ext uri="{FF2B5EF4-FFF2-40B4-BE49-F238E27FC236}">
                <a16:creationId xmlns:a16="http://schemas.microsoft.com/office/drawing/2014/main" id="{45DA7C06-FA5F-258F-8C73-C73FD7E32458}"/>
              </a:ext>
            </a:extLst>
          </p:cNvPr>
          <p:cNvSpPr txBox="1">
            <a:spLocks noGrp="1"/>
          </p:cNvSpPr>
          <p:nvPr>
            <p:ph type="title"/>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2800" b="1" i="0" u="none" strike="noStrike" kern="0" cap="none" spc="0" baseline="0">
                <a:solidFill>
                  <a:srgbClr val="0033CC"/>
                </a:solidFill>
                <a:uFillTx/>
                <a:latin typeface="Calibri" pitchFamily="34"/>
                <a:cs typeface="Arial"/>
              </a:defRPr>
            </a:lvl1pPr>
          </a:lstStyle>
          <a:p>
            <a:pPr lvl="0"/>
            <a:r>
              <a:rPr lang="en-US"/>
              <a:t>Click to edit Master title style</a:t>
            </a:r>
          </a:p>
        </p:txBody>
      </p:sp>
      <p:sp>
        <p:nvSpPr>
          <p:cNvPr id="5" name="Text Placeholder 3">
            <a:extLst>
              <a:ext uri="{FF2B5EF4-FFF2-40B4-BE49-F238E27FC236}">
                <a16:creationId xmlns:a16="http://schemas.microsoft.com/office/drawing/2014/main" id="{EEC719AD-675C-7190-311A-989FDC355A66}"/>
              </a:ext>
            </a:extLst>
          </p:cNvPr>
          <p:cNvSpPr txBox="1">
            <a:spLocks noGrp="1"/>
          </p:cNvSpPr>
          <p:nvPr>
            <p:ph type="body" idx="4294967295"/>
          </p:nvPr>
        </p:nvSpPr>
        <p:spPr>
          <a:xfrm>
            <a:off x="914400" y="1143000"/>
            <a:ext cx="3869009" cy="134190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490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 Green highlight">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18CDEF5-2F15-AF77-0AE6-35A354FA025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18CDEF5-2F15-AF77-0AE6-35A354FA025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9A99BED3-ED21-BC66-2004-7EBD808C1282}"/>
              </a:ext>
            </a:extLst>
          </p:cNvPr>
          <p:cNvPicPr>
            <a:picLocks noChangeAspect="1"/>
          </p:cNvPicPr>
          <p:nvPr/>
        </p:nvPicPr>
        <p:blipFill>
          <a:blip r:embed="rId4"/>
          <a:srcRect l="19397" t="5823" r="66" b="18"/>
          <a:stretch>
            <a:fillRect/>
          </a:stretch>
        </p:blipFill>
        <p:spPr>
          <a:xfrm rot="10799991" flipH="1">
            <a:off x="7165604" y="0"/>
            <a:ext cx="416948" cy="6858000"/>
          </a:xfrm>
          <a:prstGeom prst="rect">
            <a:avLst/>
          </a:prstGeom>
          <a:noFill/>
          <a:ln cap="flat">
            <a:noFill/>
          </a:ln>
        </p:spPr>
      </p:pic>
      <p:sp>
        <p:nvSpPr>
          <p:cNvPr id="4" name="Rectangle 13">
            <a:extLst>
              <a:ext uri="{FF2B5EF4-FFF2-40B4-BE49-F238E27FC236}">
                <a16:creationId xmlns:a16="http://schemas.microsoft.com/office/drawing/2014/main" id="{0DB722ED-ED04-8709-3F25-0892648B80E5}"/>
              </a:ext>
            </a:extLst>
          </p:cNvPr>
          <p:cNvSpPr/>
          <p:nvPr/>
        </p:nvSpPr>
        <p:spPr>
          <a:xfrm>
            <a:off x="0" y="0"/>
            <a:ext cx="71719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2">
            <a:extLst>
              <a:ext uri="{FF2B5EF4-FFF2-40B4-BE49-F238E27FC236}">
                <a16:creationId xmlns:a16="http://schemas.microsoft.com/office/drawing/2014/main" id="{83DF8B81-750E-3291-7BBC-F98CA08584A7}"/>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1CEE7299-AD2A-15FB-CCED-ED2E11CCE4A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F23F131A-FF68-9B3B-30DC-088AC0406E0E}"/>
              </a:ext>
            </a:extLst>
          </p:cNvPr>
          <p:cNvSpPr txBox="1">
            <a:spLocks noGrp="1"/>
          </p:cNvSpPr>
          <p:nvPr>
            <p:ph type="title"/>
          </p:nvPr>
        </p:nvSpPr>
        <p:spPr>
          <a:xfrm>
            <a:off x="630003" y="622797"/>
            <a:ext cx="6276533"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9BA9F2D7-5223-2F74-29FA-CF29FD48DFE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A5ED6F-7A65-4ACE-B38C-6682B1BCE540}"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53985088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 Four column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9D50D47-2E14-E365-7535-BD91B3B8A78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9D50D47-2E14-E365-7535-BD91B3B8A78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15">
            <a:extLst>
              <a:ext uri="{FF2B5EF4-FFF2-40B4-BE49-F238E27FC236}">
                <a16:creationId xmlns:a16="http://schemas.microsoft.com/office/drawing/2014/main" id="{876547BF-034E-091B-13BD-D74B24EA8C78}"/>
              </a:ext>
            </a:extLst>
          </p:cNvPr>
          <p:cNvPicPr>
            <a:picLocks noChangeAspect="1"/>
          </p:cNvPicPr>
          <p:nvPr/>
        </p:nvPicPr>
        <p:blipFill>
          <a:blip r:embed="rId4"/>
          <a:srcRect l="19397" t="5823" r="66" b="18"/>
          <a:stretch>
            <a:fillRect/>
          </a:stretch>
        </p:blipFill>
        <p:spPr>
          <a:xfrm rot="10799991" flipH="1">
            <a:off x="9029242" y="0"/>
            <a:ext cx="416948" cy="6858000"/>
          </a:xfrm>
          <a:prstGeom prst="rect">
            <a:avLst/>
          </a:prstGeom>
          <a:noFill/>
          <a:ln cap="flat">
            <a:noFill/>
          </a:ln>
        </p:spPr>
      </p:pic>
      <p:sp>
        <p:nvSpPr>
          <p:cNvPr id="4" name="Rectangle 9">
            <a:extLst>
              <a:ext uri="{FF2B5EF4-FFF2-40B4-BE49-F238E27FC236}">
                <a16:creationId xmlns:a16="http://schemas.microsoft.com/office/drawing/2014/main" id="{37B59286-7A5E-A8EB-6BF5-3608DA6247A1}"/>
              </a:ext>
            </a:extLst>
          </p:cNvPr>
          <p:cNvSpPr/>
          <p:nvPr/>
        </p:nvSpPr>
        <p:spPr>
          <a:xfrm>
            <a:off x="0" y="0"/>
            <a:ext cx="9034272"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Date Placeholder 4">
            <a:extLst>
              <a:ext uri="{FF2B5EF4-FFF2-40B4-BE49-F238E27FC236}">
                <a16:creationId xmlns:a16="http://schemas.microsoft.com/office/drawing/2014/main" id="{D994BA0E-DACF-48AD-A987-6D9F9EE3BEEB}"/>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B701EA97-663B-7A53-EEAE-AF3D15DADDB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7" name="Title 1">
            <a:extLst>
              <a:ext uri="{FF2B5EF4-FFF2-40B4-BE49-F238E27FC236}">
                <a16:creationId xmlns:a16="http://schemas.microsoft.com/office/drawing/2014/main" id="{6CFFD8C6-5A28-F2BD-3C5E-E487A53E8342}"/>
              </a:ext>
            </a:extLst>
          </p:cNvPr>
          <p:cNvSpPr txBox="1">
            <a:spLocks noGrp="1"/>
          </p:cNvSpPr>
          <p:nvPr>
            <p:ph type="title"/>
          </p:nvPr>
        </p:nvSpPr>
        <p:spPr>
          <a:xfrm>
            <a:off x="630003" y="622797"/>
            <a:ext cx="8101584" cy="369335"/>
          </a:xfrm>
        </p:spPr>
        <p:txBody>
          <a:bodyPr/>
          <a:lstStyle>
            <a:lvl1pPr>
              <a:defRPr/>
            </a:lvl1pPr>
          </a:lstStyle>
          <a:p>
            <a:pPr lvl="0"/>
            <a:r>
              <a:rPr lang="en-US"/>
              <a:t>Click to add title</a:t>
            </a:r>
          </a:p>
        </p:txBody>
      </p:sp>
      <p:sp>
        <p:nvSpPr>
          <p:cNvPr id="8" name="Slide Number">
            <a:extLst>
              <a:ext uri="{FF2B5EF4-FFF2-40B4-BE49-F238E27FC236}">
                <a16:creationId xmlns:a16="http://schemas.microsoft.com/office/drawing/2014/main" id="{308CDB1B-D5C1-8061-34A4-70629748B67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7AC69-4C28-4104-B485-EA423FF2A24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08588880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 Green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7E38C40-772D-22F6-1AD1-D2EE45F57B0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F7E38C40-772D-22F6-1AD1-D2EE45F57B0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E47F21D5-61E7-CDDB-7AA9-FA07E214F5BA}"/>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Title 4">
            <a:extLst>
              <a:ext uri="{FF2B5EF4-FFF2-40B4-BE49-F238E27FC236}">
                <a16:creationId xmlns:a16="http://schemas.microsoft.com/office/drawing/2014/main" id="{2C589F7A-BB30-260C-B419-E00206AF4BD1}"/>
              </a:ext>
            </a:extLst>
          </p:cNvPr>
          <p:cNvSpPr txBox="1">
            <a:spLocks noGrp="1"/>
          </p:cNvSpPr>
          <p:nvPr>
            <p:ph type="title"/>
          </p:nvPr>
        </p:nvSpPr>
        <p:spPr>
          <a:xfrm>
            <a:off x="630003" y="2681103"/>
            <a:ext cx="3127878" cy="1495793"/>
          </a:xfrm>
        </p:spPr>
        <p:txBody>
          <a:bodyPr anchor="ctr"/>
          <a:lstStyle>
            <a:lvl1pPr>
              <a:defRPr/>
            </a:lvl1pPr>
          </a:lstStyle>
          <a:p>
            <a:pPr lvl="0"/>
            <a:r>
              <a:rPr lang="en-US"/>
              <a:t>Click to add title</a:t>
            </a:r>
          </a:p>
        </p:txBody>
      </p:sp>
      <p:sp>
        <p:nvSpPr>
          <p:cNvPr id="5" name="Rectangle 25">
            <a:extLst>
              <a:ext uri="{FF2B5EF4-FFF2-40B4-BE49-F238E27FC236}">
                <a16:creationId xmlns:a16="http://schemas.microsoft.com/office/drawing/2014/main" id="{E8211616-5CB0-01B8-93F8-A25C2895E531}"/>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Date Placeholder 1">
            <a:extLst>
              <a:ext uri="{FF2B5EF4-FFF2-40B4-BE49-F238E27FC236}">
                <a16:creationId xmlns:a16="http://schemas.microsoft.com/office/drawing/2014/main" id="{4E0519D6-2459-159A-0B3E-D953A4477F55}"/>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6F71A933-FF2C-82A0-D15D-3EDC8A59316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Slide Number">
            <a:extLst>
              <a:ext uri="{FF2B5EF4-FFF2-40B4-BE49-F238E27FC236}">
                <a16:creationId xmlns:a16="http://schemas.microsoft.com/office/drawing/2014/main" id="{C6C107DE-EA96-1B68-7D47-A7405AA6BB3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7A0B8C-C763-4D0A-9D88-AB5DDEE870E6}"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94684211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 Green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FC447FC-7CE7-4662-A7D2-FB8248633CD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FC447FC-7CE7-4662-A7D2-FB8248633CD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E2EE7AE8-26BD-230A-1D95-BA76BE5B51CE}"/>
              </a:ext>
            </a:extLst>
          </p:cNvPr>
          <p:cNvPicPr>
            <a:picLocks noChangeAspect="1"/>
          </p:cNvPicPr>
          <p:nvPr/>
        </p:nvPicPr>
        <p:blipFill>
          <a:blip r:embed="rId4"/>
          <a:srcRect l="19397" t="5823" r="66" b="18"/>
          <a:stretch>
            <a:fillRect/>
          </a:stretch>
        </p:blipFill>
        <p:spPr>
          <a:xfrm flipH="1">
            <a:off x="5689579" y="0"/>
            <a:ext cx="416948" cy="6858000"/>
          </a:xfrm>
          <a:prstGeom prst="rect">
            <a:avLst/>
          </a:prstGeom>
          <a:noFill/>
          <a:ln cap="flat">
            <a:noFill/>
          </a:ln>
        </p:spPr>
      </p:pic>
      <p:sp>
        <p:nvSpPr>
          <p:cNvPr id="4" name="Rectangle 10">
            <a:extLst>
              <a:ext uri="{FF2B5EF4-FFF2-40B4-BE49-F238E27FC236}">
                <a16:creationId xmlns:a16="http://schemas.microsoft.com/office/drawing/2014/main" id="{5D852449-E9FF-A7F8-A321-22AFAFD6BBF2}"/>
              </a:ext>
            </a:extLst>
          </p:cNvPr>
          <p:cNvSpPr/>
          <p:nvPr/>
        </p:nvSpPr>
        <p:spPr>
          <a:xfrm>
            <a:off x="6096003" y="0"/>
            <a:ext cx="6096003"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18">
            <a:extLst>
              <a:ext uri="{FF2B5EF4-FFF2-40B4-BE49-F238E27FC236}">
                <a16:creationId xmlns:a16="http://schemas.microsoft.com/office/drawing/2014/main" id="{8DF8EE8B-6C7B-24B1-AFC5-933E83FFDC15}"/>
              </a:ext>
            </a:extLst>
          </p:cNvPr>
          <p:cNvSpPr txBox="1">
            <a:spLocks noGrp="1"/>
          </p:cNvSpPr>
          <p:nvPr>
            <p:ph type="pic" idx="4294967295"/>
          </p:nvPr>
        </p:nvSpPr>
        <p:spPr>
          <a:xfrm>
            <a:off x="6092025" y="0"/>
            <a:ext cx="6099980" cy="6858000"/>
          </a:xfrm>
        </p:spPr>
        <p:txBody>
          <a:bodyPr lIns="914400" tIns="914400" rIns="914400" bIns="914400" anchorCtr="1"/>
          <a:lstStyle>
            <a:lvl1pPr algn="ctr">
              <a:defRPr sz="1800"/>
            </a:lvl1pPr>
          </a:lstStyle>
          <a:p>
            <a:pPr lvl="0"/>
            <a:r>
              <a:rPr lang="en-US"/>
              <a:t>Click icon below to insert an image or remove this placeholder to use the whitespace in another way</a:t>
            </a:r>
          </a:p>
        </p:txBody>
      </p:sp>
      <p:sp>
        <p:nvSpPr>
          <p:cNvPr id="6" name="Title 1">
            <a:extLst>
              <a:ext uri="{FF2B5EF4-FFF2-40B4-BE49-F238E27FC236}">
                <a16:creationId xmlns:a16="http://schemas.microsoft.com/office/drawing/2014/main" id="{A760A599-C428-176F-6740-7923CE5C604E}"/>
              </a:ext>
            </a:extLst>
          </p:cNvPr>
          <p:cNvSpPr txBox="1">
            <a:spLocks noGrp="1"/>
          </p:cNvSpPr>
          <p:nvPr>
            <p:ph type="title"/>
          </p:nvPr>
        </p:nvSpPr>
        <p:spPr>
          <a:xfrm>
            <a:off x="630003" y="1785603"/>
            <a:ext cx="4388397" cy="3286801"/>
          </a:xfrm>
        </p:spPr>
        <p:txBody>
          <a:bodyPr rIns="320040" anchor="ctr"/>
          <a:lstStyle>
            <a:lvl1pPr>
              <a:defRPr sz="4400"/>
            </a:lvl1pPr>
          </a:lstStyle>
          <a:p>
            <a:pPr lvl="0"/>
            <a:r>
              <a:rPr lang="en-US"/>
              <a:t>Click to add title</a:t>
            </a:r>
          </a:p>
        </p:txBody>
      </p:sp>
      <p:sp>
        <p:nvSpPr>
          <p:cNvPr id="7" name="Date Placeholder 2">
            <a:extLst>
              <a:ext uri="{FF2B5EF4-FFF2-40B4-BE49-F238E27FC236}">
                <a16:creationId xmlns:a16="http://schemas.microsoft.com/office/drawing/2014/main" id="{E42DEBDF-53A4-8749-5371-1836C14DBA49}"/>
              </a:ext>
            </a:extLst>
          </p:cNvPr>
          <p:cNvSpPr txBox="1">
            <a:spLocks noGrp="1"/>
          </p:cNvSpPr>
          <p:nvPr>
            <p:ph type="dt" sz="half" idx="7"/>
          </p:nvPr>
        </p:nvSpPr>
        <p:spPr/>
        <p:txBody>
          <a:bodyPr/>
          <a:lstStyle>
            <a:lvl1pPr>
              <a:defRPr/>
            </a:lvl1pPr>
          </a:lstStyle>
          <a:p>
            <a:pPr lvl="0"/>
            <a:endParaRPr lang="en-US"/>
          </a:p>
        </p:txBody>
      </p:sp>
      <p:sp>
        <p:nvSpPr>
          <p:cNvPr id="8" name="Copyright" hidden="1">
            <a:extLst>
              <a:ext uri="{FF2B5EF4-FFF2-40B4-BE49-F238E27FC236}">
                <a16:creationId xmlns:a16="http://schemas.microsoft.com/office/drawing/2014/main" id="{CBFFD6D0-FDCD-32FA-386C-2836A3EB70B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9" name="Slide Number">
            <a:extLst>
              <a:ext uri="{FF2B5EF4-FFF2-40B4-BE49-F238E27FC236}">
                <a16:creationId xmlns:a16="http://schemas.microsoft.com/office/drawing/2014/main" id="{281003CE-7C73-1D3F-8AA4-DDE8B8C8269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89306B-0926-4064-A7EE-0EC33979830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23363700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 Green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E1F2BE4-E01E-4D0A-97E2-3936FF89842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EE1F2BE4-E01E-4D0A-97E2-3936FF89842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EA9CFD9F-84D3-D2A0-895C-1D366125C2E4}"/>
              </a:ext>
            </a:extLst>
          </p:cNvPr>
          <p:cNvPicPr>
            <a:picLocks noChangeAspect="1"/>
          </p:cNvPicPr>
          <p:nvPr/>
        </p:nvPicPr>
        <p:blipFill>
          <a:blip r:embed="rId4"/>
          <a:srcRect l="19397" t="5823" r="66" b="18"/>
          <a:stretch>
            <a:fillRect/>
          </a:stretch>
        </p:blipFill>
        <p:spPr>
          <a:xfrm flipH="1">
            <a:off x="7409849" y="0"/>
            <a:ext cx="416948" cy="6858000"/>
          </a:xfrm>
          <a:prstGeom prst="rect">
            <a:avLst/>
          </a:prstGeom>
          <a:noFill/>
          <a:ln cap="flat">
            <a:noFill/>
          </a:ln>
        </p:spPr>
      </p:pic>
      <p:sp>
        <p:nvSpPr>
          <p:cNvPr id="4" name="Rectangle 10">
            <a:extLst>
              <a:ext uri="{FF2B5EF4-FFF2-40B4-BE49-F238E27FC236}">
                <a16:creationId xmlns:a16="http://schemas.microsoft.com/office/drawing/2014/main" id="{71A67FFE-31CB-C6E0-75ED-ACE887EC3293}"/>
              </a:ext>
            </a:extLst>
          </p:cNvPr>
          <p:cNvSpPr/>
          <p:nvPr/>
        </p:nvSpPr>
        <p:spPr>
          <a:xfrm>
            <a:off x="7819546" y="0"/>
            <a:ext cx="4372459" cy="6858000"/>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Picture Placeholder 5">
            <a:extLst>
              <a:ext uri="{FF2B5EF4-FFF2-40B4-BE49-F238E27FC236}">
                <a16:creationId xmlns:a16="http://schemas.microsoft.com/office/drawing/2014/main" id="{4EFB7784-31E1-4880-5EA5-6CE641FC69C8}"/>
              </a:ext>
            </a:extLst>
          </p:cNvPr>
          <p:cNvSpPr txBox="1">
            <a:spLocks noGrp="1"/>
          </p:cNvSpPr>
          <p:nvPr>
            <p:ph type="pic" idx="4294967295"/>
          </p:nvPr>
        </p:nvSpPr>
        <p:spPr>
          <a:xfrm>
            <a:off x="7820021" y="0"/>
            <a:ext cx="4371975" cy="6858000"/>
          </a:xfrm>
        </p:spPr>
        <p:txBody>
          <a:bodyPr lIns="182880" tIns="914400" rIns="182880" bIns="914400" anchorCtr="1"/>
          <a:lstStyle>
            <a:lvl1pPr algn="ctr">
              <a:defRPr sz="1600"/>
            </a:lvl1pPr>
          </a:lstStyle>
          <a:p>
            <a:pPr lvl="0"/>
            <a:r>
              <a:rPr lang="en-US"/>
              <a:t>Click icon below to insert an image or remove this placeholder to use the whitespace in another way</a:t>
            </a:r>
          </a:p>
        </p:txBody>
      </p:sp>
      <p:sp>
        <p:nvSpPr>
          <p:cNvPr id="6" name="Date Placeholder 2">
            <a:extLst>
              <a:ext uri="{FF2B5EF4-FFF2-40B4-BE49-F238E27FC236}">
                <a16:creationId xmlns:a16="http://schemas.microsoft.com/office/drawing/2014/main" id="{BE984062-6BA4-825F-55DD-E7723505296C}"/>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9F3C6B2E-0380-5EB6-D552-D78549EFB854}"/>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8" name="Title 1">
            <a:extLst>
              <a:ext uri="{FF2B5EF4-FFF2-40B4-BE49-F238E27FC236}">
                <a16:creationId xmlns:a16="http://schemas.microsoft.com/office/drawing/2014/main" id="{CD6B7167-0B04-5284-140A-95DB9084B884}"/>
              </a:ext>
            </a:extLst>
          </p:cNvPr>
          <p:cNvSpPr txBox="1">
            <a:spLocks noGrp="1"/>
          </p:cNvSpPr>
          <p:nvPr>
            <p:ph type="title"/>
          </p:nvPr>
        </p:nvSpPr>
        <p:spPr>
          <a:xfrm>
            <a:off x="630936" y="1785603"/>
            <a:ext cx="6247555" cy="3286801"/>
          </a:xfrm>
        </p:spPr>
        <p:txBody>
          <a:bodyPr anchor="ctr"/>
          <a:lstStyle>
            <a:lvl1pPr>
              <a:defRPr sz="4400"/>
            </a:lvl1pPr>
          </a:lstStyle>
          <a:p>
            <a:pPr lvl="0"/>
            <a:r>
              <a:rPr lang="en-US"/>
              <a:t>Click to add title</a:t>
            </a:r>
          </a:p>
        </p:txBody>
      </p:sp>
      <p:sp>
        <p:nvSpPr>
          <p:cNvPr id="9" name="Slide Number">
            <a:extLst>
              <a:ext uri="{FF2B5EF4-FFF2-40B4-BE49-F238E27FC236}">
                <a16:creationId xmlns:a16="http://schemas.microsoft.com/office/drawing/2014/main" id="{83417CE0-516D-3724-C575-1ACEBF58237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8FA5FE-06BC-4ECC-BCCC-51013CAEAD88}"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30150631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 Left arro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BADCA704-5BD1-444E-7B04-5A885D3D47C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0633" imgH="10633" progId="">
                  <p:embed/>
                </p:oleObj>
              </mc:Choice>
              <mc:Fallback>
                <p:oleObj r:id="rId2" imgW="10633" imgH="10633" progId="">
                  <p:embed/>
                  <p:pic>
                    <p:nvPicPr>
                      <p:cNvPr id="2" name="Object 2" hidden="1">
                        <a:extLst>
                          <a:ext uri="{FF2B5EF4-FFF2-40B4-BE49-F238E27FC236}">
                            <a16:creationId xmlns:a16="http://schemas.microsoft.com/office/drawing/2014/main" id="{BADCA704-5BD1-444E-7B04-5A885D3D47C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9CE8527D-3869-C97E-6DD8-46BC58E5BA60}"/>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94D74DA2-01E9-45BE-D70D-0CDF9C9C86DA}"/>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F7BCF22A-D37A-1B0B-CA97-E64E79C502D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11">
            <a:extLst>
              <a:ext uri="{FF2B5EF4-FFF2-40B4-BE49-F238E27FC236}">
                <a16:creationId xmlns:a16="http://schemas.microsoft.com/office/drawing/2014/main" id="{8764B437-C708-2DA6-418D-0471D1D474E5}"/>
              </a:ext>
            </a:extLst>
          </p:cNvPr>
          <p:cNvPicPr>
            <a:picLocks noChangeAspect="1"/>
          </p:cNvPicPr>
          <p:nvPr/>
        </p:nvPicPr>
        <p:blipFill>
          <a:blip r:embed="rId4"/>
          <a:srcRect/>
          <a:stretch>
            <a:fillRect/>
          </a:stretch>
        </p:blipFill>
        <p:spPr>
          <a:xfrm>
            <a:off x="3132441" y="3590400"/>
            <a:ext cx="1365254" cy="3382959"/>
          </a:xfrm>
          <a:prstGeom prst="rect">
            <a:avLst/>
          </a:prstGeom>
          <a:noFill/>
          <a:ln cap="flat">
            <a:noFill/>
          </a:ln>
        </p:spPr>
      </p:pic>
      <p:sp>
        <p:nvSpPr>
          <p:cNvPr id="7" name="Title 4">
            <a:extLst>
              <a:ext uri="{FF2B5EF4-FFF2-40B4-BE49-F238E27FC236}">
                <a16:creationId xmlns:a16="http://schemas.microsoft.com/office/drawing/2014/main" id="{D790181C-6E1E-1B5F-D240-90F13A2DAAEA}"/>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8" name="Slide Number">
            <a:extLst>
              <a:ext uri="{FF2B5EF4-FFF2-40B4-BE49-F238E27FC236}">
                <a16:creationId xmlns:a16="http://schemas.microsoft.com/office/drawing/2014/main" id="{B891BCA2-C8AE-0D70-B935-C9B44A9E6330}"/>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1DD583-A0B1-4713-9C47-4481FACD831C}"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66575346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AFE62BF-46DE-A0A5-5C78-B1DB582B6DF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7AFE62BF-46DE-A0A5-5C78-B1DB582B6DF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4">
            <a:extLst>
              <a:ext uri="{FF2B5EF4-FFF2-40B4-BE49-F238E27FC236}">
                <a16:creationId xmlns:a16="http://schemas.microsoft.com/office/drawing/2014/main" id="{D3C797BC-2968-6B93-DF48-700609E14A44}"/>
              </a:ext>
            </a:extLst>
          </p:cNvPr>
          <p:cNvSpPr/>
          <p:nvPr/>
        </p:nvSpPr>
        <p:spPr>
          <a:xfrm>
            <a:off x="1527" y="1307"/>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4">
            <a:extLst>
              <a:ext uri="{FF2B5EF4-FFF2-40B4-BE49-F238E27FC236}">
                <a16:creationId xmlns:a16="http://schemas.microsoft.com/office/drawing/2014/main" id="{690A0C02-B2DB-EAE7-C938-9BDDE71B800E}"/>
              </a:ext>
            </a:extLst>
          </p:cNvPr>
          <p:cNvSpPr txBox="1">
            <a:spLocks noGrp="1"/>
          </p:cNvSpPr>
          <p:nvPr>
            <p:ph type="title"/>
          </p:nvPr>
        </p:nvSpPr>
        <p:spPr>
          <a:xfrm>
            <a:off x="630003" y="2764203"/>
            <a:ext cx="2478636" cy="1314312"/>
          </a:xfrm>
        </p:spPr>
        <p:txBody>
          <a:bodyPr anchor="ct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208F7796-2FD4-3F96-4978-D331FF573C67}"/>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18905BF5-8876-B07F-28CE-58832113C98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7F9F1BB8-BFD5-8CD0-2260-DAC8C7C1EA94}"/>
              </a:ext>
            </a:extLst>
          </p:cNvPr>
          <p:cNvPicPr>
            <a:picLocks noChangeAspect="1"/>
          </p:cNvPicPr>
          <p:nvPr/>
        </p:nvPicPr>
        <p:blipFill>
          <a:blip r:embed="rId4"/>
          <a:srcRect t="5712" b="7090"/>
          <a:stretch>
            <a:fillRect/>
          </a:stretch>
        </p:blipFill>
        <p:spPr>
          <a:xfrm rot="120012">
            <a:off x="2174644" y="3402830"/>
            <a:ext cx="2694663" cy="3461744"/>
          </a:xfrm>
          <a:prstGeom prst="rect">
            <a:avLst/>
          </a:prstGeom>
          <a:noFill/>
          <a:ln cap="flat">
            <a:noFill/>
          </a:ln>
        </p:spPr>
      </p:pic>
      <p:sp>
        <p:nvSpPr>
          <p:cNvPr id="8" name="Slide Number">
            <a:extLst>
              <a:ext uri="{FF2B5EF4-FFF2-40B4-BE49-F238E27FC236}">
                <a16:creationId xmlns:a16="http://schemas.microsoft.com/office/drawing/2014/main" id="{60B7CC5A-F6A7-D01D-5DD6-BBB3165E7965}"/>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B13570-21B2-48B8-960E-E9824105D69F}"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26422869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 Arrow one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F98EFA5-5749-93FD-7EC8-D92F560A81E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F98EFA5-5749-93FD-7EC8-D92F560A81E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558469F9-2C9B-91F8-EA98-858C8EC08DB9}"/>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02DA884-1CEC-F255-F819-FACFF448DA3B}"/>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Pentagon 3">
            <a:extLst>
              <a:ext uri="{FF2B5EF4-FFF2-40B4-BE49-F238E27FC236}">
                <a16:creationId xmlns:a16="http://schemas.microsoft.com/office/drawing/2014/main" id="{CA146281-5C3E-8407-D5A5-338066B20750}"/>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026DD184-E6A8-0A2F-3E34-19F16AD1AEF5}"/>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pic>
        <p:nvPicPr>
          <p:cNvPr id="7" name="Picture 10">
            <a:extLst>
              <a:ext uri="{FF2B5EF4-FFF2-40B4-BE49-F238E27FC236}">
                <a16:creationId xmlns:a16="http://schemas.microsoft.com/office/drawing/2014/main" id="{5E381E40-315E-8971-C504-CB036532ACDB}"/>
              </a:ext>
            </a:extLst>
          </p:cNvPr>
          <p:cNvPicPr>
            <a:picLocks noChangeAspect="1"/>
          </p:cNvPicPr>
          <p:nvPr/>
        </p:nvPicPr>
        <p:blipFill>
          <a:blip r:embed="rId4"/>
          <a:srcRect/>
          <a:stretch>
            <a:fillRect/>
          </a:stretch>
        </p:blipFill>
        <p:spPr>
          <a:xfrm>
            <a:off x="4581528" y="3394389"/>
            <a:ext cx="1298576" cy="3571874"/>
          </a:xfrm>
          <a:prstGeom prst="rect">
            <a:avLst/>
          </a:prstGeom>
          <a:noFill/>
          <a:ln cap="flat">
            <a:noFill/>
          </a:ln>
        </p:spPr>
      </p:pic>
      <p:sp>
        <p:nvSpPr>
          <p:cNvPr id="8" name="Slide Number">
            <a:extLst>
              <a:ext uri="{FF2B5EF4-FFF2-40B4-BE49-F238E27FC236}">
                <a16:creationId xmlns:a16="http://schemas.microsoft.com/office/drawing/2014/main" id="{4DE51C50-A8F8-95E6-12CD-144EF2F519A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078C3D-E772-4C63-89AE-1A998815237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11833494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A2B6B7C-64B2-18CB-1018-EB041D73BA3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CA2B6B7C-64B2-18CB-1018-EB041D73BA32}"/>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3">
            <a:extLst>
              <a:ext uri="{FF2B5EF4-FFF2-40B4-BE49-F238E27FC236}">
                <a16:creationId xmlns:a16="http://schemas.microsoft.com/office/drawing/2014/main" id="{614B6F71-E2B3-AD80-62DA-C080CBB0A66A}"/>
              </a:ext>
            </a:extLst>
          </p:cNvPr>
          <p:cNvSpPr/>
          <p:nvPr/>
        </p:nvSpPr>
        <p:spPr>
          <a:xfrm>
            <a:off x="0" y="0"/>
            <a:ext cx="5426918"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CDE71A91-39E6-B207-C331-B1CC2DB087CB}"/>
              </a:ext>
            </a:extLst>
          </p:cNvPr>
          <p:cNvSpPr txBox="1">
            <a:spLocks noGrp="1"/>
          </p:cNvSpPr>
          <p:nvPr>
            <p:ph type="title"/>
          </p:nvPr>
        </p:nvSpPr>
        <p:spPr>
          <a:xfrm>
            <a:off x="630003" y="1785603"/>
            <a:ext cx="4062231" cy="3286801"/>
          </a:xfrm>
        </p:spPr>
        <p:txBody>
          <a:bodyPr anchor="ctr"/>
          <a:lstStyle>
            <a:lvl1pPr>
              <a:defRPr sz="4400"/>
            </a:lvl1pPr>
          </a:lstStyle>
          <a:p>
            <a:pPr lvl="0"/>
            <a:r>
              <a:rPr lang="en-US"/>
              <a:t>Click to add title</a:t>
            </a:r>
          </a:p>
        </p:txBody>
      </p:sp>
      <p:sp>
        <p:nvSpPr>
          <p:cNvPr id="5" name="Date Placeholder 3">
            <a:extLst>
              <a:ext uri="{FF2B5EF4-FFF2-40B4-BE49-F238E27FC236}">
                <a16:creationId xmlns:a16="http://schemas.microsoft.com/office/drawing/2014/main" id="{AC67A108-324B-224A-203B-29CF1DAF591E}"/>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D435921C-71A4-A840-5401-6BF33590DDA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EEE61F9A-0BFF-5AAC-66F9-4AA83D05DFDD}"/>
              </a:ext>
            </a:extLst>
          </p:cNvPr>
          <p:cNvPicPr>
            <a:picLocks noChangeAspect="1"/>
          </p:cNvPicPr>
          <p:nvPr/>
        </p:nvPicPr>
        <p:blipFill>
          <a:blip r:embed="rId4"/>
          <a:srcRect t="6948" b="6310"/>
          <a:stretch>
            <a:fillRect/>
          </a:stretch>
        </p:blipFill>
        <p:spPr>
          <a:xfrm>
            <a:off x="3578056" y="3416298"/>
            <a:ext cx="2694663" cy="3441701"/>
          </a:xfrm>
          <a:prstGeom prst="rect">
            <a:avLst/>
          </a:prstGeom>
          <a:noFill/>
          <a:ln cap="flat">
            <a:noFill/>
          </a:ln>
        </p:spPr>
      </p:pic>
      <p:sp>
        <p:nvSpPr>
          <p:cNvPr id="8" name="Slide Number">
            <a:extLst>
              <a:ext uri="{FF2B5EF4-FFF2-40B4-BE49-F238E27FC236}">
                <a16:creationId xmlns:a16="http://schemas.microsoft.com/office/drawing/2014/main" id="{5A437350-20B7-535D-DB83-0D19A81B2BCF}"/>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985B3A-6961-4624-BB90-11D3C7FEC91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48751312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D. Arrow half">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09B84CE-9E89-6352-276C-1A482684154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B09B84CE-9E89-6352-276C-1A482684154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C09F9988-0051-1662-37D5-BB3602EFA12D}"/>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7C09D44E-92E4-D4D1-61F5-F0BA69C7C68F}"/>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4">
            <a:extLst>
              <a:ext uri="{FF2B5EF4-FFF2-40B4-BE49-F238E27FC236}">
                <a16:creationId xmlns:a16="http://schemas.microsoft.com/office/drawing/2014/main" id="{D57FE1C0-78C6-185E-F236-2D65E2EBE113}"/>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6" name="Copyright" hidden="1">
            <a:extLst>
              <a:ext uri="{FF2B5EF4-FFF2-40B4-BE49-F238E27FC236}">
                <a16:creationId xmlns:a16="http://schemas.microsoft.com/office/drawing/2014/main" id="{89F8339B-7D83-1F87-4884-95E6A1BB24E1}"/>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95245D81-2B7F-0BA6-4CDE-C765FB4D90C9}"/>
              </a:ext>
            </a:extLst>
          </p:cNvPr>
          <p:cNvPicPr>
            <a:picLocks noChangeAspect="1"/>
          </p:cNvPicPr>
          <p:nvPr/>
        </p:nvPicPr>
        <p:blipFill>
          <a:blip r:embed="rId4"/>
          <a:srcRect/>
          <a:stretch>
            <a:fillRect/>
          </a:stretch>
        </p:blipFill>
        <p:spPr>
          <a:xfrm>
            <a:off x="5397803" y="3589605"/>
            <a:ext cx="1365254" cy="3382959"/>
          </a:xfrm>
          <a:prstGeom prst="rect">
            <a:avLst/>
          </a:prstGeom>
          <a:noFill/>
          <a:ln cap="flat">
            <a:noFill/>
          </a:ln>
        </p:spPr>
      </p:pic>
      <p:sp>
        <p:nvSpPr>
          <p:cNvPr id="8" name="Slide Number">
            <a:extLst>
              <a:ext uri="{FF2B5EF4-FFF2-40B4-BE49-F238E27FC236}">
                <a16:creationId xmlns:a16="http://schemas.microsoft.com/office/drawing/2014/main" id="{CF671406-C8D8-D2A5-8598-F6D06CC2A6D2}"/>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69DB71-E284-4D97-B9D1-8792A69A839C}"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4008498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AEE1-C30D-B217-D664-A491CDB9184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9F5707D8-6EBA-2659-D61E-D291927FD171}"/>
              </a:ext>
            </a:extLst>
          </p:cNvPr>
          <p:cNvSpPr txBox="1">
            <a:spLocks noGrp="1"/>
          </p:cNvSpPr>
          <p:nvPr>
            <p:ph type="subTitle" idx="1"/>
          </p:nvPr>
        </p:nvSpPr>
        <p:spPr>
          <a:xfrm>
            <a:off x="1524003" y="3602041"/>
            <a:ext cx="9144000" cy="1655758"/>
          </a:xfrm>
        </p:spPr>
        <p:txBody>
          <a:bodyPr anchorCtr="1"/>
          <a:lstStyle>
            <a:lvl1pPr marL="0" indent="0" algn="ctr">
              <a:spcBef>
                <a:spcPts val="600"/>
              </a:spcBef>
              <a:buNone/>
              <a:defRPr sz="2400"/>
            </a:lvl1pPr>
          </a:lstStyle>
          <a:p>
            <a:pPr lvl="0"/>
            <a:r>
              <a:rPr lang="en-US"/>
              <a:t>Click to edit Master subtitle style</a:t>
            </a:r>
          </a:p>
        </p:txBody>
      </p:sp>
      <p:sp>
        <p:nvSpPr>
          <p:cNvPr id="4" name="Slide Number Placeholder 3">
            <a:extLst>
              <a:ext uri="{FF2B5EF4-FFF2-40B4-BE49-F238E27FC236}">
                <a16:creationId xmlns:a16="http://schemas.microsoft.com/office/drawing/2014/main" id="{C2DC8D89-CE4F-65A8-5C43-CB08FB6441D7}"/>
              </a:ext>
            </a:extLst>
          </p:cNvPr>
          <p:cNvSpPr txBox="1">
            <a:spLocks noGrp="1"/>
          </p:cNvSpPr>
          <p:nvPr>
            <p:ph type="sldNum" sz="quarter" idx="8"/>
          </p:nvPr>
        </p:nvSpPr>
        <p:spPr/>
        <p:txBody>
          <a:bodyPr/>
          <a:lstStyle>
            <a:lvl1pPr>
              <a:defRPr/>
            </a:lvl1pPr>
          </a:lstStyle>
          <a:p>
            <a:pPr lvl="0"/>
            <a:fld id="{F74B25FB-6907-45E7-B20B-5F117B50F502}" type="slidenum">
              <a:t>‹#›</a:t>
            </a:fld>
            <a:endParaRPr lang="en-US"/>
          </a:p>
        </p:txBody>
      </p:sp>
      <p:sp>
        <p:nvSpPr>
          <p:cNvPr id="5" name="Footer Placeholder 4">
            <a:extLst>
              <a:ext uri="{FF2B5EF4-FFF2-40B4-BE49-F238E27FC236}">
                <a16:creationId xmlns:a16="http://schemas.microsoft.com/office/drawing/2014/main" id="{140400E3-89AB-3A8A-73B0-9E8A31D596F0}"/>
              </a:ext>
            </a:extLst>
          </p:cNvPr>
          <p:cNvSpPr txBox="1">
            <a:spLocks noGrp="1"/>
          </p:cNvSpPr>
          <p:nvPr>
            <p:ph type="ftr" sz="quarter" idx="9"/>
          </p:nvPr>
        </p:nvSpPr>
        <p:spPr/>
        <p:txBody>
          <a:bodyPr/>
          <a:lstStyle>
            <a:lvl1pPr>
              <a:defRPr/>
            </a:lvl1pPr>
          </a:lstStyle>
          <a:p>
            <a:pPr lvl="0"/>
            <a:r>
              <a:rPr lang="en-US"/>
              <a:t>Massachusetts Department of Public Health       mass.gov/dph</a:t>
            </a:r>
          </a:p>
        </p:txBody>
      </p:sp>
    </p:spTree>
    <p:extLst>
      <p:ext uri="{BB962C8B-B14F-4D97-AF65-F5344CB8AC3E}">
        <p14:creationId xmlns:p14="http://schemas.microsoft.com/office/powerpoint/2010/main" val="37587806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6965CBD-42D1-DB3E-8974-41F6F262798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6965CBD-42D1-DB3E-8974-41F6F262798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Pentagon 8">
            <a:extLst>
              <a:ext uri="{FF2B5EF4-FFF2-40B4-BE49-F238E27FC236}">
                <a16:creationId xmlns:a16="http://schemas.microsoft.com/office/drawing/2014/main" id="{DDE710CB-89B6-D12F-F332-18C3BD1ABAB7}"/>
              </a:ext>
            </a:extLst>
          </p:cNvPr>
          <p:cNvSpPr/>
          <p:nvPr/>
        </p:nvSpPr>
        <p:spPr>
          <a:xfrm>
            <a:off x="0" y="0"/>
            <a:ext cx="6363547" cy="6858000"/>
          </a:xfrm>
          <a:custGeom>
            <a:avLst>
              <a:gd name="f8" fmla="val 12939"/>
            </a:avLst>
            <a:gdLst>
              <a:gd name="f1" fmla="val 10800000"/>
              <a:gd name="f2" fmla="val 5400000"/>
              <a:gd name="f3" fmla="val 180"/>
              <a:gd name="f4" fmla="val w"/>
              <a:gd name="f5" fmla="val h"/>
              <a:gd name="f6" fmla="val ss"/>
              <a:gd name="f7" fmla="val 0"/>
              <a:gd name="f8" fmla="val 12939"/>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2">
            <a:extLst>
              <a:ext uri="{FF2B5EF4-FFF2-40B4-BE49-F238E27FC236}">
                <a16:creationId xmlns:a16="http://schemas.microsoft.com/office/drawing/2014/main" id="{6D61BC49-7314-B24E-D99D-C24CDBD1C73E}"/>
              </a:ext>
            </a:extLst>
          </p:cNvPr>
          <p:cNvSpPr txBox="1">
            <a:spLocks noGrp="1"/>
          </p:cNvSpPr>
          <p:nvPr>
            <p:ph type="title"/>
          </p:nvPr>
        </p:nvSpPr>
        <p:spPr>
          <a:xfrm>
            <a:off x="630003" y="622797"/>
            <a:ext cx="4747820"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FE6F8391-3BEF-86B6-519B-8A369EC4DC2F}"/>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F19613F0-0F57-0B3E-502D-7339D1529A1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9">
            <a:extLst>
              <a:ext uri="{FF2B5EF4-FFF2-40B4-BE49-F238E27FC236}">
                <a16:creationId xmlns:a16="http://schemas.microsoft.com/office/drawing/2014/main" id="{22A18749-80D5-3F96-5BA3-D2504A70B988}"/>
              </a:ext>
            </a:extLst>
          </p:cNvPr>
          <p:cNvPicPr>
            <a:picLocks noChangeAspect="1"/>
          </p:cNvPicPr>
          <p:nvPr/>
        </p:nvPicPr>
        <p:blipFill>
          <a:blip r:embed="rId4"/>
          <a:srcRect t="8317" b="6310"/>
          <a:stretch>
            <a:fillRect/>
          </a:stretch>
        </p:blipFill>
        <p:spPr>
          <a:xfrm rot="120012">
            <a:off x="4460169" y="3407805"/>
            <a:ext cx="2694663" cy="3456550"/>
          </a:xfrm>
          <a:prstGeom prst="rect">
            <a:avLst/>
          </a:prstGeom>
          <a:noFill/>
          <a:ln cap="flat">
            <a:noFill/>
          </a:ln>
        </p:spPr>
      </p:pic>
      <p:sp>
        <p:nvSpPr>
          <p:cNvPr id="8" name="Slide Number">
            <a:extLst>
              <a:ext uri="{FF2B5EF4-FFF2-40B4-BE49-F238E27FC236}">
                <a16:creationId xmlns:a16="http://schemas.microsoft.com/office/drawing/2014/main" id="{4732A48D-2685-BE83-6E2E-62C4D7275E9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E59576-CE03-448F-81C1-970B43DDC5FE}"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64193408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 Arrow two third">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8BF8EF2-C5CB-EE1A-28E7-2C91104AB43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8BF8EF2-C5CB-EE1A-28E7-2C91104AB43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B028203B-136A-2D18-E758-E5F16393B122}"/>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Date Placeholder 4">
            <a:extLst>
              <a:ext uri="{FF2B5EF4-FFF2-40B4-BE49-F238E27FC236}">
                <a16:creationId xmlns:a16="http://schemas.microsoft.com/office/drawing/2014/main" id="{08686E0D-9B3F-DA59-7F3E-955CE6D43930}"/>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5" name="Copyright" hidden="1">
            <a:extLst>
              <a:ext uri="{FF2B5EF4-FFF2-40B4-BE49-F238E27FC236}">
                <a16:creationId xmlns:a16="http://schemas.microsoft.com/office/drawing/2014/main" id="{B0B49AC8-2725-FA82-C285-56BAB651A3F2}"/>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6" name="Title 1">
            <a:extLst>
              <a:ext uri="{FF2B5EF4-FFF2-40B4-BE49-F238E27FC236}">
                <a16:creationId xmlns:a16="http://schemas.microsoft.com/office/drawing/2014/main" id="{A6C1CE56-9495-20E6-9F75-1C45C6B6C21A}"/>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pic>
        <p:nvPicPr>
          <p:cNvPr id="7" name="Picture 10">
            <a:extLst>
              <a:ext uri="{FF2B5EF4-FFF2-40B4-BE49-F238E27FC236}">
                <a16:creationId xmlns:a16="http://schemas.microsoft.com/office/drawing/2014/main" id="{73E342C5-AD45-92CF-4028-4E9E50AD84D1}"/>
              </a:ext>
            </a:extLst>
          </p:cNvPr>
          <p:cNvPicPr>
            <a:picLocks noChangeAspect="1"/>
          </p:cNvPicPr>
          <p:nvPr/>
        </p:nvPicPr>
        <p:blipFill>
          <a:blip r:embed="rId4"/>
          <a:srcRect/>
          <a:stretch>
            <a:fillRect/>
          </a:stretch>
        </p:blipFill>
        <p:spPr>
          <a:xfrm>
            <a:off x="7490335" y="3589605"/>
            <a:ext cx="1365254" cy="3382959"/>
          </a:xfrm>
          <a:prstGeom prst="rect">
            <a:avLst/>
          </a:prstGeom>
          <a:noFill/>
          <a:ln cap="flat">
            <a:noFill/>
          </a:ln>
        </p:spPr>
      </p:pic>
      <p:sp>
        <p:nvSpPr>
          <p:cNvPr id="8" name="Slide Number">
            <a:extLst>
              <a:ext uri="{FF2B5EF4-FFF2-40B4-BE49-F238E27FC236}">
                <a16:creationId xmlns:a16="http://schemas.microsoft.com/office/drawing/2014/main" id="{53A0E7BE-D2FC-6834-3531-9CEE08586216}"/>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78E956-5D28-446D-9F76-7E81D0066629}"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79635021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02F23A-8B9A-305C-C903-C82BC87401D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5A02F23A-8B9A-305C-C903-C82BC87401D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8">
            <a:extLst>
              <a:ext uri="{FF2B5EF4-FFF2-40B4-BE49-F238E27FC236}">
                <a16:creationId xmlns:a16="http://schemas.microsoft.com/office/drawing/2014/main" id="{6317919A-DD53-B78C-C700-8E6BCBE7A969}"/>
              </a:ext>
            </a:extLst>
          </p:cNvPr>
          <p:cNvSpPr/>
          <p:nvPr/>
        </p:nvSpPr>
        <p:spPr>
          <a:xfrm>
            <a:off x="0" y="0"/>
            <a:ext cx="8446239" cy="6858000"/>
          </a:xfrm>
          <a:custGeom>
            <a:avLst/>
            <a:gdLst>
              <a:gd name="f0" fmla="val 10800000"/>
              <a:gd name="f1" fmla="val 5400000"/>
              <a:gd name="f2" fmla="val 180"/>
              <a:gd name="f3" fmla="val w"/>
              <a:gd name="f4" fmla="val h"/>
              <a:gd name="f5" fmla="val 0"/>
              <a:gd name="f6" fmla="val 8446239"/>
              <a:gd name="f7" fmla="val 6858000"/>
              <a:gd name="f8" fmla="val 7645979"/>
              <a:gd name="f9" fmla="val 3429000"/>
              <a:gd name="f10" fmla="+- 0 0 -90"/>
              <a:gd name="f11" fmla="*/ f3 1 8446239"/>
              <a:gd name="f12" fmla="*/ f4 1 6858000"/>
              <a:gd name="f13" fmla="val f5"/>
              <a:gd name="f14" fmla="val f6"/>
              <a:gd name="f15" fmla="val f7"/>
              <a:gd name="f16" fmla="*/ f10 f0 1"/>
              <a:gd name="f17" fmla="+- f15 0 f13"/>
              <a:gd name="f18" fmla="+- f14 0 f13"/>
              <a:gd name="f19" fmla="*/ f16 1 f2"/>
              <a:gd name="f20" fmla="*/ f18 1 8446239"/>
              <a:gd name="f21" fmla="*/ f17 1 6858000"/>
              <a:gd name="f22" fmla="*/ 0 f18 1"/>
              <a:gd name="f23" fmla="*/ 0 f17 1"/>
              <a:gd name="f24" fmla="*/ 7645979 f18 1"/>
              <a:gd name="f25" fmla="*/ 8446239 f18 1"/>
              <a:gd name="f26" fmla="*/ 3429000 f17 1"/>
              <a:gd name="f27" fmla="*/ 6858000 f17 1"/>
              <a:gd name="f28" fmla="+- f19 0 f1"/>
              <a:gd name="f29" fmla="*/ f22 1 8446239"/>
              <a:gd name="f30" fmla="*/ f23 1 6858000"/>
              <a:gd name="f31" fmla="*/ f24 1 8446239"/>
              <a:gd name="f32" fmla="*/ f25 1 8446239"/>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 ang="f28">
                <a:pos x="f49" y="f50"/>
              </a:cxn>
            </a:cxnLst>
            <a:rect l="f45" t="f48" r="f46" b="f47"/>
            <a:pathLst>
              <a:path w="8446239" h="6858000">
                <a:moveTo>
                  <a:pt x="f5" y="f5"/>
                </a:moveTo>
                <a:lnTo>
                  <a:pt x="f8" y="f5"/>
                </a:lnTo>
                <a:lnTo>
                  <a:pt x="f6" y="f9"/>
                </a:lnTo>
                <a:lnTo>
                  <a:pt x="f8" y="f7"/>
                </a:lnTo>
                <a:lnTo>
                  <a:pt x="f5" y="f7"/>
                </a:lnTo>
                <a:lnTo>
                  <a:pt x="f5" y="f5"/>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Title 1">
            <a:extLst>
              <a:ext uri="{FF2B5EF4-FFF2-40B4-BE49-F238E27FC236}">
                <a16:creationId xmlns:a16="http://schemas.microsoft.com/office/drawing/2014/main" id="{7B47E622-BF5D-26F2-99C8-8CE50ACEE83D}"/>
              </a:ext>
            </a:extLst>
          </p:cNvPr>
          <p:cNvSpPr txBox="1">
            <a:spLocks noGrp="1"/>
          </p:cNvSpPr>
          <p:nvPr>
            <p:ph type="title"/>
          </p:nvPr>
        </p:nvSpPr>
        <p:spPr>
          <a:xfrm>
            <a:off x="630003" y="622797"/>
            <a:ext cx="6254496" cy="369335"/>
          </a:xfrm>
        </p:spPr>
        <p:txBody>
          <a:bodyPr/>
          <a:lstStyle>
            <a:lvl1pPr>
              <a:defRPr/>
            </a:lvl1pPr>
          </a:lstStyle>
          <a:p>
            <a:pPr lvl="0"/>
            <a:r>
              <a:rPr lang="en-US"/>
              <a:t>Click to add title</a:t>
            </a:r>
          </a:p>
        </p:txBody>
      </p:sp>
      <p:sp>
        <p:nvSpPr>
          <p:cNvPr id="5" name="Date Placeholder 3">
            <a:extLst>
              <a:ext uri="{FF2B5EF4-FFF2-40B4-BE49-F238E27FC236}">
                <a16:creationId xmlns:a16="http://schemas.microsoft.com/office/drawing/2014/main" id="{53CA1947-780D-C62B-1320-51E6EDA0C0DC}"/>
              </a:ext>
            </a:extLst>
          </p:cNvPr>
          <p:cNvSpPr txBox="1">
            <a:spLocks noGrp="1"/>
          </p:cNvSpPr>
          <p:nvPr>
            <p:ph type="dt" sz="half" idx="7"/>
          </p:nvPr>
        </p:nvSpPr>
        <p:spPr/>
        <p:txBody>
          <a:bodyPr/>
          <a:lstStyle>
            <a:lvl1pPr>
              <a:defRPr/>
            </a:lvl1pPr>
          </a:lstStyle>
          <a:p>
            <a:pPr lvl="0"/>
            <a:endParaRPr lang="en-US"/>
          </a:p>
        </p:txBody>
      </p:sp>
      <p:sp>
        <p:nvSpPr>
          <p:cNvPr id="6" name="Copyright" hidden="1">
            <a:extLst>
              <a:ext uri="{FF2B5EF4-FFF2-40B4-BE49-F238E27FC236}">
                <a16:creationId xmlns:a16="http://schemas.microsoft.com/office/drawing/2014/main" id="{D793FF79-1B9A-27C3-A425-88AEBDB7C289}"/>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pic>
        <p:nvPicPr>
          <p:cNvPr id="7" name="Picture 8">
            <a:extLst>
              <a:ext uri="{FF2B5EF4-FFF2-40B4-BE49-F238E27FC236}">
                <a16:creationId xmlns:a16="http://schemas.microsoft.com/office/drawing/2014/main" id="{672B6865-EC2B-2C0E-EDD3-CFA90A8A002F}"/>
              </a:ext>
            </a:extLst>
          </p:cNvPr>
          <p:cNvPicPr>
            <a:picLocks noChangeAspect="1"/>
          </p:cNvPicPr>
          <p:nvPr/>
        </p:nvPicPr>
        <p:blipFill>
          <a:blip r:embed="rId4"/>
          <a:srcRect t="8317" b="6310"/>
          <a:stretch>
            <a:fillRect/>
          </a:stretch>
        </p:blipFill>
        <p:spPr>
          <a:xfrm rot="120012">
            <a:off x="6567633" y="3407805"/>
            <a:ext cx="2694663" cy="3456550"/>
          </a:xfrm>
          <a:prstGeom prst="rect">
            <a:avLst/>
          </a:prstGeom>
          <a:noFill/>
          <a:ln cap="flat">
            <a:noFill/>
          </a:ln>
        </p:spPr>
      </p:pic>
      <p:sp>
        <p:nvSpPr>
          <p:cNvPr id="8" name="Slide Number">
            <a:extLst>
              <a:ext uri="{FF2B5EF4-FFF2-40B4-BE49-F238E27FC236}">
                <a16:creationId xmlns:a16="http://schemas.microsoft.com/office/drawing/2014/main" id="{F4C8AA16-0E24-7303-913B-3EB8141AB21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07509A-F858-4911-8FF1-D939378A46C9}"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13678208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663685-0142-8BF7-6D66-4272BB8B8EB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4663685-0142-8BF7-6D66-4272BB8B8EB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99C6648A-E687-A4A7-FBB2-87C60C722176}"/>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4304FF11-4F75-F440-602A-319F1DA5C96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328C4123-EC8E-ED62-2D24-1FC5AE34765F}"/>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
        <p:nvSpPr>
          <p:cNvPr id="6" name="Slide Number">
            <a:extLst>
              <a:ext uri="{FF2B5EF4-FFF2-40B4-BE49-F238E27FC236}">
                <a16:creationId xmlns:a16="http://schemas.microsoft.com/office/drawing/2014/main" id="{C40F255B-2BB9-7186-182B-C98FEFB9CA5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DE2D02-A382-4499-B955-144E412FF204}"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54541151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7CF9D59-0CE0-557E-7FE1-BA3AC1C8A60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57CF9D59-0CE0-557E-7FE1-BA3AC1C8A60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7">
            <a:extLst>
              <a:ext uri="{FF2B5EF4-FFF2-40B4-BE49-F238E27FC236}">
                <a16:creationId xmlns:a16="http://schemas.microsoft.com/office/drawing/2014/main" id="{FF15F036-4E22-B225-1B1B-B35225159F51}"/>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1AFEDCD0-C72D-55EA-1DE8-A9719CA0D70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Rectangle 5">
            <a:extLst>
              <a:ext uri="{FF2B5EF4-FFF2-40B4-BE49-F238E27FC236}">
                <a16:creationId xmlns:a16="http://schemas.microsoft.com/office/drawing/2014/main" id="{0FA45029-A5F4-85C4-4C76-610A70F83289}"/>
              </a:ext>
            </a:extLst>
          </p:cNvPr>
          <p:cNvSpPr/>
          <p:nvPr/>
        </p:nvSpPr>
        <p:spPr>
          <a:xfrm>
            <a:off x="630003" y="625477"/>
            <a:ext cx="932688" cy="932688"/>
          </a:xfrm>
          <a:prstGeom prst="rect">
            <a:avLst/>
          </a:prstGeom>
          <a:noFill/>
          <a:ln w="10799" cap="flat">
            <a:solidFill>
              <a:srgbClr val="002960"/>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0559E5D0-730B-E0AF-E5E7-1FE0EF836531}"/>
              </a:ext>
            </a:extLst>
          </p:cNvPr>
          <p:cNvSpPr txBox="1">
            <a:spLocks noGrp="1"/>
          </p:cNvSpPr>
          <p:nvPr>
            <p:ph type="title"/>
          </p:nvPr>
        </p:nvSpPr>
        <p:spPr>
          <a:xfrm>
            <a:off x="630003" y="3826334"/>
            <a:ext cx="10933197" cy="1606545"/>
          </a:xfrm>
        </p:spPr>
        <p:txBody>
          <a:bodyPr anchor="b"/>
          <a:lstStyle>
            <a:lvl1pPr>
              <a:lnSpc>
                <a:spcPts val="6000"/>
              </a:lnSpc>
              <a:defRPr sz="5400"/>
            </a:lvl1pPr>
          </a:lstStyle>
          <a:p>
            <a:pPr lvl="0"/>
            <a:r>
              <a:rPr lang="en-US"/>
              <a:t>Click to add big statement text</a:t>
            </a:r>
          </a:p>
        </p:txBody>
      </p:sp>
    </p:spTree>
    <p:extLst>
      <p:ext uri="{BB962C8B-B14F-4D97-AF65-F5344CB8AC3E}">
        <p14:creationId xmlns:p14="http://schemas.microsoft.com/office/powerpoint/2010/main" val="180691476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D. Quote">
    <p:bg>
      <p:bgPr>
        <a:solidFill>
          <a:srgbClr val="002960"/>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64351950-A8C8-D8AD-0DB2-BCE61DA4BD7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2" hidden="1">
                        <a:extLst>
                          <a:ext uri="{FF2B5EF4-FFF2-40B4-BE49-F238E27FC236}">
                            <a16:creationId xmlns:a16="http://schemas.microsoft.com/office/drawing/2014/main" id="{64351950-A8C8-D8AD-0DB2-BCE61DA4BD7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5661F32A-40A3-EAD3-3C92-582654394536}"/>
              </a:ext>
            </a:extLst>
          </p:cNvPr>
          <p:cNvSpPr txBox="1">
            <a:spLocks noGrp="1"/>
          </p:cNvSpPr>
          <p:nvPr>
            <p:ph type="dt" sz="half" idx="7"/>
          </p:nvPr>
        </p:nvSpPr>
        <p:spPr/>
        <p:txBody>
          <a:bodyPr/>
          <a:lstStyle>
            <a:lvl1pPr>
              <a:defRPr>
                <a:solidFill>
                  <a:srgbClr val="FFFFFF"/>
                </a:solidFill>
              </a:defRPr>
            </a:lvl1pPr>
          </a:lstStyle>
          <a:p>
            <a:pPr lvl="0"/>
            <a:endParaRPr lang="en-US"/>
          </a:p>
        </p:txBody>
      </p:sp>
      <p:pic>
        <p:nvPicPr>
          <p:cNvPr id="4" name="Picture 6">
            <a:extLst>
              <a:ext uri="{FF2B5EF4-FFF2-40B4-BE49-F238E27FC236}">
                <a16:creationId xmlns:a16="http://schemas.microsoft.com/office/drawing/2014/main" id="{5B609A84-9715-28A5-F97F-C54C2DB31EE2}"/>
              </a:ext>
            </a:extLst>
          </p:cNvPr>
          <p:cNvPicPr>
            <a:picLocks noChangeAspect="1"/>
          </p:cNvPicPr>
          <p:nvPr/>
        </p:nvPicPr>
        <p:blipFill>
          <a:blip r:embed="rId4"/>
          <a:srcRect r="3596" b="1257"/>
          <a:stretch>
            <a:fillRect/>
          </a:stretch>
        </p:blipFill>
        <p:spPr>
          <a:xfrm rot="16200004" flipH="1">
            <a:off x="6797466" y="101434"/>
            <a:ext cx="769257" cy="10019821"/>
          </a:xfrm>
          <a:prstGeom prst="rect">
            <a:avLst/>
          </a:prstGeom>
          <a:noFill/>
          <a:ln cap="flat">
            <a:noFill/>
          </a:ln>
        </p:spPr>
      </p:pic>
      <p:sp>
        <p:nvSpPr>
          <p:cNvPr id="5" name="Freeform 58">
            <a:extLst>
              <a:ext uri="{FF2B5EF4-FFF2-40B4-BE49-F238E27FC236}">
                <a16:creationId xmlns:a16="http://schemas.microsoft.com/office/drawing/2014/main" id="{B9DD230A-2CFB-11ED-0936-0E75A765AD1F}"/>
              </a:ext>
            </a:extLst>
          </p:cNvPr>
          <p:cNvSpPr/>
          <p:nvPr/>
        </p:nvSpPr>
        <p:spPr>
          <a:xfrm flipH="1">
            <a:off x="0" y="0"/>
            <a:ext cx="12191996" cy="5867339"/>
          </a:xfrm>
          <a:custGeom>
            <a:avLst/>
            <a:gdLst>
              <a:gd name="f0" fmla="val 10800000"/>
              <a:gd name="f1" fmla="val 5400000"/>
              <a:gd name="f2" fmla="val 180"/>
              <a:gd name="f3" fmla="val w"/>
              <a:gd name="f4" fmla="val h"/>
              <a:gd name="f5" fmla="val 0"/>
              <a:gd name="f6" fmla="val 12192000"/>
              <a:gd name="f7" fmla="val 5867335"/>
              <a:gd name="f8" fmla="val 4945992"/>
              <a:gd name="f9" fmla="val 9041587"/>
              <a:gd name="f10" fmla="val 9974275"/>
              <a:gd name="f11" fmla="+- 0 0 -90"/>
              <a:gd name="f12" fmla="*/ f3 1 12192000"/>
              <a:gd name="f13" fmla="*/ f4 1 5867335"/>
              <a:gd name="f14" fmla="val f5"/>
              <a:gd name="f15" fmla="val f6"/>
              <a:gd name="f16" fmla="val f7"/>
              <a:gd name="f17" fmla="*/ f11 f0 1"/>
              <a:gd name="f18" fmla="+- f16 0 f14"/>
              <a:gd name="f19" fmla="+- f15 0 f14"/>
              <a:gd name="f20" fmla="*/ f17 1 f2"/>
              <a:gd name="f21" fmla="*/ f19 1 12192000"/>
              <a:gd name="f22" fmla="*/ f18 1 5867335"/>
              <a:gd name="f23" fmla="*/ 12192000 f19 1"/>
              <a:gd name="f24" fmla="*/ 0 f18 1"/>
              <a:gd name="f25" fmla="*/ 0 f19 1"/>
              <a:gd name="f26" fmla="*/ 4945992 f18 1"/>
              <a:gd name="f27" fmla="*/ 9041587 f19 1"/>
              <a:gd name="f28" fmla="*/ 9974275 f19 1"/>
              <a:gd name="f29" fmla="*/ 5867335 f18 1"/>
              <a:gd name="f30" fmla="+- f20 0 f1"/>
              <a:gd name="f31" fmla="*/ f23 1 12192000"/>
              <a:gd name="f32" fmla="*/ f24 1 5867335"/>
              <a:gd name="f33" fmla="*/ f25 1 12192000"/>
              <a:gd name="f34" fmla="*/ f26 1 5867335"/>
              <a:gd name="f35" fmla="*/ f27 1 12192000"/>
              <a:gd name="f36" fmla="*/ f28 1 12192000"/>
              <a:gd name="f37" fmla="*/ f29 1 5867335"/>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4"/>
              </a:cxn>
              <a:cxn ang="f30">
                <a:pos x="f55" y="f56"/>
              </a:cxn>
              <a:cxn ang="f30">
                <a:pos x="f57" y="f56"/>
              </a:cxn>
              <a:cxn ang="f30">
                <a:pos x="f58" y="f59"/>
              </a:cxn>
              <a:cxn ang="f30">
                <a:pos x="f58" y="f56"/>
              </a:cxn>
              <a:cxn ang="f30">
                <a:pos x="f53" y="f56"/>
              </a:cxn>
            </a:cxnLst>
            <a:rect l="f49" t="f52" r="f50" b="f51"/>
            <a:pathLst>
              <a:path w="12192000" h="5867335">
                <a:moveTo>
                  <a:pt x="f6" y="f5"/>
                </a:moveTo>
                <a:lnTo>
                  <a:pt x="f5" y="f5"/>
                </a:lnTo>
                <a:lnTo>
                  <a:pt x="f5" y="f8"/>
                </a:lnTo>
                <a:lnTo>
                  <a:pt x="f9" y="f8"/>
                </a:lnTo>
                <a:lnTo>
                  <a:pt x="f10" y="f7"/>
                </a:lnTo>
                <a:lnTo>
                  <a:pt x="f10" y="f8"/>
                </a:lnTo>
                <a:lnTo>
                  <a:pt x="f6" y="f8"/>
                </a:lnTo>
                <a:close/>
              </a:path>
            </a:pathLst>
          </a:custGeom>
          <a:solidFill>
            <a:srgbClr val="D6E7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6" name="Slide Number">
            <a:extLst>
              <a:ext uri="{FF2B5EF4-FFF2-40B4-BE49-F238E27FC236}">
                <a16:creationId xmlns:a16="http://schemas.microsoft.com/office/drawing/2014/main" id="{3A19D700-659E-72CF-BA30-50F94E9CB98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5F49ED-E19E-4CB0-A6AE-4A010AF78CA6}"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85395297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rgbClr val="404040"/>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BEC72F7-C488-FA3F-D559-98802326BA4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3BEC72F7-C488-FA3F-D559-98802326BA4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1C25025-2AC3-0FD6-6441-54C83CB14624}"/>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7C5A5871-5D7B-E051-47C4-F65EAED9DD0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Title 1">
            <a:extLst>
              <a:ext uri="{FF2B5EF4-FFF2-40B4-BE49-F238E27FC236}">
                <a16:creationId xmlns:a16="http://schemas.microsoft.com/office/drawing/2014/main" id="{C94E0DD6-EA1F-DFE8-A700-7C31D2C0CBF9}"/>
              </a:ext>
            </a:extLst>
          </p:cNvPr>
          <p:cNvSpPr txBox="1">
            <a:spLocks noGrp="1"/>
          </p:cNvSpPr>
          <p:nvPr>
            <p:ph type="title"/>
          </p:nvPr>
        </p:nvSpPr>
        <p:spPr>
          <a:xfrm>
            <a:off x="630003" y="622797"/>
            <a:ext cx="10933197" cy="369335"/>
          </a:xfrm>
        </p:spPr>
        <p:txBody>
          <a:bodyPr/>
          <a:lstStyle>
            <a:lvl1pPr>
              <a:defRPr>
                <a:solidFill>
                  <a:srgbClr val="FFFFFF"/>
                </a:solidFill>
              </a:defRPr>
            </a:lvl1pPr>
          </a:lstStyle>
          <a:p>
            <a:pPr lvl="0"/>
            <a:r>
              <a:rPr lang="en-US"/>
              <a:t>Click to add title</a:t>
            </a:r>
          </a:p>
        </p:txBody>
      </p:sp>
      <p:sp>
        <p:nvSpPr>
          <p:cNvPr id="6" name="Slide Number">
            <a:extLst>
              <a:ext uri="{FF2B5EF4-FFF2-40B4-BE49-F238E27FC236}">
                <a16:creationId xmlns:a16="http://schemas.microsoft.com/office/drawing/2014/main" id="{04C35891-7EA5-D831-7A33-F32B8FB36D99}"/>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66F208-8E2B-4006-9307-B3DCF9791A89}" type="slidenum">
              <a:t>‹#›</a:t>
            </a:fld>
            <a:endParaRPr lang="en-US" sz="1000" b="0" i="0" u="none" strike="noStrike" kern="1200" cap="none" spc="0" baseline="0">
              <a:solidFill>
                <a:srgbClr val="FFFFFF"/>
              </a:solidFill>
              <a:uFillTx/>
              <a:latin typeface="Arial"/>
              <a:cs typeface="Arial" pitchFamily="34"/>
            </a:endParaRPr>
          </a:p>
        </p:txBody>
      </p:sp>
    </p:spTree>
    <p:extLst>
      <p:ext uri="{BB962C8B-B14F-4D97-AF65-F5344CB8AC3E}">
        <p14:creationId xmlns:p14="http://schemas.microsoft.com/office/powerpoint/2010/main" val="179719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EEB9DEC-B6AA-6D3D-0F08-F2B1BAB1625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2EEB9DEC-B6AA-6D3D-0F08-F2B1BAB16256}"/>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85866810-45BA-2A8F-DD2D-2E665F891D56}"/>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6F9F4F76-660C-C00F-F526-3CF3BD4D0FE6}"/>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TextBox 19">
            <a:extLst>
              <a:ext uri="{FF2B5EF4-FFF2-40B4-BE49-F238E27FC236}">
                <a16:creationId xmlns:a16="http://schemas.microsoft.com/office/drawing/2014/main" id="{0EF287B4-D92B-0577-C508-12EC9DC91E79}"/>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6" name="Date Placeholder 4">
            <a:extLst>
              <a:ext uri="{FF2B5EF4-FFF2-40B4-BE49-F238E27FC236}">
                <a16:creationId xmlns:a16="http://schemas.microsoft.com/office/drawing/2014/main" id="{8C8BC2D9-3CD0-5BBE-5B92-0857BA2718A5}"/>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7" name="Copyright" hidden="1">
            <a:extLst>
              <a:ext uri="{FF2B5EF4-FFF2-40B4-BE49-F238E27FC236}">
                <a16:creationId xmlns:a16="http://schemas.microsoft.com/office/drawing/2014/main" id="{131C34F5-0896-0236-F5B2-D792450D48E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8" name="Picture 9">
            <a:extLst>
              <a:ext uri="{FF2B5EF4-FFF2-40B4-BE49-F238E27FC236}">
                <a16:creationId xmlns:a16="http://schemas.microsoft.com/office/drawing/2014/main" id="{96C6071D-6D24-D617-6204-E34015E488B1}"/>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9" name="Slide Number">
            <a:extLst>
              <a:ext uri="{FF2B5EF4-FFF2-40B4-BE49-F238E27FC236}">
                <a16:creationId xmlns:a16="http://schemas.microsoft.com/office/drawing/2014/main" id="{51887846-FE45-D24A-A586-6AA1F59BB67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E8436F-0679-4742-A535-DD52CCB64A4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113730655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D6E7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11EFC48-1DFB-4B31-0B8D-55E3B1AF812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111EFC48-1DFB-4B31-0B8D-55E3B1AF812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4">
            <a:extLst>
              <a:ext uri="{FF2B5EF4-FFF2-40B4-BE49-F238E27FC236}">
                <a16:creationId xmlns:a16="http://schemas.microsoft.com/office/drawing/2014/main" id="{3566A203-9CC5-054C-CE97-62E5577EDE07}"/>
              </a:ext>
            </a:extLst>
          </p:cNvPr>
          <p:cNvSpPr txBox="1">
            <a:spLocks noGrp="1"/>
          </p:cNvSpPr>
          <p:nvPr>
            <p:ph type="dt" sz="half" idx="7"/>
          </p:nvPr>
        </p:nvSpPr>
        <p:spPr/>
        <p:txBody>
          <a:bodyPr/>
          <a:lstStyle>
            <a:lvl1pPr>
              <a:defRPr>
                <a:solidFill>
                  <a:srgbClr val="FFFFFF"/>
                </a:solidFill>
              </a:defRPr>
            </a:lvl1pPr>
          </a:lstStyle>
          <a:p>
            <a:pPr lvl="0"/>
            <a:endParaRPr lang="en-US"/>
          </a:p>
        </p:txBody>
      </p:sp>
      <p:sp>
        <p:nvSpPr>
          <p:cNvPr id="4" name="Copyright" hidden="1">
            <a:extLst>
              <a:ext uri="{FF2B5EF4-FFF2-40B4-BE49-F238E27FC236}">
                <a16:creationId xmlns:a16="http://schemas.microsoft.com/office/drawing/2014/main" id="{3DD6E90A-7C99-AA39-5FFF-8EB3DBEE1E36}"/>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5" name="Slide Number">
            <a:extLst>
              <a:ext uri="{FF2B5EF4-FFF2-40B4-BE49-F238E27FC236}">
                <a16:creationId xmlns:a16="http://schemas.microsoft.com/office/drawing/2014/main" id="{554D1717-B0B8-2D21-DF1C-7E51095BF0AE}"/>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06FDCF-A0A7-4C9F-AA2E-03FFA56EA9EF}"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93645626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F7B394-F713-7919-FFBE-FD137CB8807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B1F7B394-F713-7919-FFBE-FD137CB8807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6">
            <a:extLst>
              <a:ext uri="{FF2B5EF4-FFF2-40B4-BE49-F238E27FC236}">
                <a16:creationId xmlns:a16="http://schemas.microsoft.com/office/drawing/2014/main" id="{0A7C3996-8B64-CD27-147A-A8D397C255BB}"/>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5EA62914-FD74-9AD6-FDC1-6781677C000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4594492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ght | Blank">
    <p:bg>
      <p:bgPr>
        <a:solidFill>
          <a:srgbClr val="F2F2F2"/>
        </a:solidFill>
        <a:effectLst/>
      </p:bgPr>
    </p:bg>
    <p:spTree>
      <p:nvGrpSpPr>
        <p:cNvPr id="1" name=""/>
        <p:cNvGrpSpPr/>
        <p:nvPr/>
      </p:nvGrpSpPr>
      <p:grpSpPr>
        <a:xfrm>
          <a:off x="0" y="0"/>
          <a:ext cx="0" cy="0"/>
          <a:chOff x="0" y="0"/>
          <a:chExt cx="0" cy="0"/>
        </a:xfrm>
      </p:grpSpPr>
      <p:sp>
        <p:nvSpPr>
          <p:cNvPr id="2" name="Tijdelijke aanduiding voor voettekst 4">
            <a:extLst>
              <a:ext uri="{FF2B5EF4-FFF2-40B4-BE49-F238E27FC236}">
                <a16:creationId xmlns:a16="http://schemas.microsoft.com/office/drawing/2014/main" id="{6153CABC-5B43-9FF0-C90A-9D957B7D315B}"/>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Tree>
    <p:extLst>
      <p:ext uri="{BB962C8B-B14F-4D97-AF65-F5344CB8AC3E}">
        <p14:creationId xmlns:p14="http://schemas.microsoft.com/office/powerpoint/2010/main" val="1563319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63A7CC5-7290-C1F2-EF80-4A095780015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663A7CC5-7290-C1F2-EF80-4A0957800158}"/>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4">
            <a:extLst>
              <a:ext uri="{FF2B5EF4-FFF2-40B4-BE49-F238E27FC236}">
                <a16:creationId xmlns:a16="http://schemas.microsoft.com/office/drawing/2014/main" id="{F9CD80FC-8A95-F1D2-79E0-B2E83692AB7D}"/>
              </a:ext>
            </a:extLst>
          </p:cNvPr>
          <p:cNvSpPr txBox="1">
            <a:spLocks noGrp="1"/>
          </p:cNvSpPr>
          <p:nvPr>
            <p:ph type="body" idx="4294967295"/>
          </p:nvPr>
        </p:nvSpPr>
        <p:spPr>
          <a:xfrm>
            <a:off x="5021829" y="1664253"/>
            <a:ext cx="6209068" cy="3323990"/>
          </a:xfrm>
        </p:spPr>
        <p:txBody>
          <a:bodyPr/>
          <a:lstStyle>
            <a:lvl1pPr>
              <a:defRPr sz="900"/>
            </a:lvl1pPr>
          </a:lstStyle>
          <a:p>
            <a:pPr lvl="0"/>
            <a:r>
              <a:rPr lang="en-US"/>
              <a:t>Text</a:t>
            </a:r>
          </a:p>
        </p:txBody>
      </p:sp>
      <p:sp>
        <p:nvSpPr>
          <p:cNvPr id="4" name="Title 6">
            <a:extLst>
              <a:ext uri="{FF2B5EF4-FFF2-40B4-BE49-F238E27FC236}">
                <a16:creationId xmlns:a16="http://schemas.microsoft.com/office/drawing/2014/main" id="{A0ADDE1C-8AD5-2B21-C6D9-F0E5AE36FD00}"/>
              </a:ext>
            </a:extLst>
          </p:cNvPr>
          <p:cNvSpPr txBox="1"/>
          <p:nvPr/>
        </p:nvSpPr>
        <p:spPr>
          <a:xfrm>
            <a:off x="639046" y="2619902"/>
            <a:ext cx="3291840" cy="1412693"/>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5100" b="1" i="0" u="none" strike="noStrike" kern="1200" cap="none" spc="0" baseline="0">
                <a:solidFill>
                  <a:srgbClr val="002960"/>
                </a:solidFill>
                <a:uFillTx/>
                <a:latin typeface="Arial"/>
              </a:rPr>
              <a:t>Disclaimer</a:t>
            </a:r>
          </a:p>
        </p:txBody>
      </p:sp>
      <p:cxnSp>
        <p:nvCxnSpPr>
          <p:cNvPr id="5" name="Straight Connector 8">
            <a:extLst>
              <a:ext uri="{FF2B5EF4-FFF2-40B4-BE49-F238E27FC236}">
                <a16:creationId xmlns:a16="http://schemas.microsoft.com/office/drawing/2014/main" id="{85E7870B-3F8C-6354-E264-967DBFBFD94B}"/>
              </a:ext>
            </a:extLst>
          </p:cNvPr>
          <p:cNvCxnSpPr/>
          <p:nvPr/>
        </p:nvCxnSpPr>
        <p:spPr>
          <a:xfrm>
            <a:off x="4367896" y="1630183"/>
            <a:ext cx="0" cy="3392131"/>
          </a:xfrm>
          <a:prstGeom prst="straightConnector1">
            <a:avLst/>
          </a:prstGeom>
          <a:noFill/>
          <a:ln w="9528" cap="flat">
            <a:solidFill>
              <a:srgbClr val="002960"/>
            </a:solidFill>
            <a:prstDash val="solid"/>
            <a:miter/>
          </a:ln>
        </p:spPr>
      </p:cxnSp>
      <p:sp>
        <p:nvSpPr>
          <p:cNvPr id="6" name="Date Placeholder 3">
            <a:extLst>
              <a:ext uri="{FF2B5EF4-FFF2-40B4-BE49-F238E27FC236}">
                <a16:creationId xmlns:a16="http://schemas.microsoft.com/office/drawing/2014/main" id="{48CCC0CB-699C-9A44-75C5-57189D36742B}"/>
              </a:ext>
            </a:extLst>
          </p:cNvPr>
          <p:cNvSpPr txBox="1">
            <a:spLocks noGrp="1"/>
          </p:cNvSpPr>
          <p:nvPr>
            <p:ph type="dt" sz="half" idx="7"/>
          </p:nvPr>
        </p:nvSpPr>
        <p:spPr/>
        <p:txBody>
          <a:bodyPr/>
          <a:lstStyle>
            <a:lvl1pPr>
              <a:defRPr/>
            </a:lvl1pPr>
          </a:lstStyle>
          <a:p>
            <a:pPr lvl="0"/>
            <a:endParaRPr lang="en-US"/>
          </a:p>
        </p:txBody>
      </p:sp>
      <p:sp>
        <p:nvSpPr>
          <p:cNvPr id="7" name="Copyright" hidden="1">
            <a:extLst>
              <a:ext uri="{FF2B5EF4-FFF2-40B4-BE49-F238E27FC236}">
                <a16:creationId xmlns:a16="http://schemas.microsoft.com/office/drawing/2014/main" id="{631DC5BA-631A-1598-675A-9318535AA64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Tree>
    <p:extLst>
      <p:ext uri="{BB962C8B-B14F-4D97-AF65-F5344CB8AC3E}">
        <p14:creationId xmlns:p14="http://schemas.microsoft.com/office/powerpoint/2010/main" val="123094787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B40F860-EDF1-EEF2-EB8B-DFE9D5B3AC9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1" hidden="1">
                        <a:extLst>
                          <a:ext uri="{FF2B5EF4-FFF2-40B4-BE49-F238E27FC236}">
                            <a16:creationId xmlns:a16="http://schemas.microsoft.com/office/drawing/2014/main" id="{0B40F860-EDF1-EEF2-EB8B-DFE9D5B3AC93}"/>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1026">
            <a:extLst>
              <a:ext uri="{FF2B5EF4-FFF2-40B4-BE49-F238E27FC236}">
                <a16:creationId xmlns:a16="http://schemas.microsoft.com/office/drawing/2014/main" id="{31A7E7B2-7DAF-F0B2-3864-C4C7F2E1EA32}"/>
              </a:ext>
            </a:extLst>
          </p:cNvPr>
          <p:cNvSpPr txBox="1"/>
          <p:nvPr/>
        </p:nvSpPr>
        <p:spPr>
          <a:xfrm>
            <a:off x="3586139" y="2663628"/>
            <a:ext cx="7385663" cy="492440"/>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2960"/>
                </a:solidFill>
                <a:uFillTx/>
                <a:latin typeface="Arial" pitchFamily="34"/>
                <a:cs typeface="Arial" pitchFamily="34"/>
              </a:rPr>
              <a:t>Thank you</a:t>
            </a:r>
          </a:p>
        </p:txBody>
      </p:sp>
      <p:sp>
        <p:nvSpPr>
          <p:cNvPr id="4" name="TitleTopPlaceholder">
            <a:extLst>
              <a:ext uri="{FF2B5EF4-FFF2-40B4-BE49-F238E27FC236}">
                <a16:creationId xmlns:a16="http://schemas.microsoft.com/office/drawing/2014/main" id="{88724246-66F6-52D3-E81D-FD60071A3F80}"/>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CB5DBF53-DB86-27A7-A444-AE5858AEB1D2}"/>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F977BC33-9627-267D-4EF0-4C273AACB374}"/>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pic>
        <p:nvPicPr>
          <p:cNvPr id="7" name="Picture 4" descr="http://upload.wikimedia.org/wikipedia/commons/thumb/8/82/Seal_of_Massachusetts.svg/2000px-Seal_of_Massachusetts.svg.png">
            <a:extLst>
              <a:ext uri="{FF2B5EF4-FFF2-40B4-BE49-F238E27FC236}">
                <a16:creationId xmlns:a16="http://schemas.microsoft.com/office/drawing/2014/main" id="{C8C06A6D-7AF7-27D9-52DE-23982AA4E56F}"/>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8" name="McK Disclaimer">
            <a:extLst>
              <a:ext uri="{FF2B5EF4-FFF2-40B4-BE49-F238E27FC236}">
                <a16:creationId xmlns:a16="http://schemas.microsoft.com/office/drawing/2014/main" id="{573CAD81-C935-2278-C90E-A37C255F8967}"/>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
        <p:nvSpPr>
          <p:cNvPr id="9" name="McK Disclaimer">
            <a:extLst>
              <a:ext uri="{FF2B5EF4-FFF2-40B4-BE49-F238E27FC236}">
                <a16:creationId xmlns:a16="http://schemas.microsoft.com/office/drawing/2014/main" id="{B65F5D8D-14FD-9390-E408-115385C55EC1}"/>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pic>
        <p:nvPicPr>
          <p:cNvPr id="10" name="Picture 4" descr="BCG - LED 2021">
            <a:extLst>
              <a:ext uri="{FF2B5EF4-FFF2-40B4-BE49-F238E27FC236}">
                <a16:creationId xmlns:a16="http://schemas.microsoft.com/office/drawing/2014/main" id="{06E1BF2C-8C60-3E71-913D-0D06455ABBFD}"/>
              </a:ext>
            </a:extLst>
          </p:cNvPr>
          <p:cNvPicPr>
            <a:picLocks noChangeAspect="1"/>
          </p:cNvPicPr>
          <p:nvPr/>
        </p:nvPicPr>
        <p:blipFill>
          <a:blip r:embed="rId5"/>
          <a:srcRect/>
          <a:stretch>
            <a:fillRect/>
          </a:stretch>
        </p:blipFill>
        <p:spPr>
          <a:xfrm>
            <a:off x="10512088" y="5839257"/>
            <a:ext cx="1679917" cy="1128195"/>
          </a:xfrm>
          <a:prstGeom prst="rect">
            <a:avLst/>
          </a:prstGeom>
          <a:noFill/>
          <a:ln cap="flat">
            <a:noFill/>
          </a:ln>
        </p:spPr>
      </p:pic>
    </p:spTree>
    <p:extLst>
      <p:ext uri="{BB962C8B-B14F-4D97-AF65-F5344CB8AC3E}">
        <p14:creationId xmlns:p14="http://schemas.microsoft.com/office/powerpoint/2010/main" val="393720086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CCEAFF3-E2DE-C09E-347B-1EEBD94D706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8CCEAFF3-E2DE-C09E-347B-1EEBD94D7064}"/>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1">
            <a:extLst>
              <a:ext uri="{FF2B5EF4-FFF2-40B4-BE49-F238E27FC236}">
                <a16:creationId xmlns:a16="http://schemas.microsoft.com/office/drawing/2014/main" id="{344325CA-F34E-B3F3-59EA-965AD6C2C3DB}"/>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F4287BB3-7EAE-4375-B40B-74A5BC154A1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grpSp>
        <p:nvGrpSpPr>
          <p:cNvPr id="5" name="Group 50">
            <a:extLst>
              <a:ext uri="{FF2B5EF4-FFF2-40B4-BE49-F238E27FC236}">
                <a16:creationId xmlns:a16="http://schemas.microsoft.com/office/drawing/2014/main" id="{7720F35D-6526-C343-D944-E0EDA5555D3B}"/>
              </a:ext>
            </a:extLst>
          </p:cNvPr>
          <p:cNvGrpSpPr/>
          <p:nvPr/>
        </p:nvGrpSpPr>
        <p:grpSpPr>
          <a:xfrm>
            <a:off x="-603" y="0"/>
            <a:ext cx="12193806" cy="6858000"/>
            <a:chOff x="-603" y="0"/>
            <a:chExt cx="12193806" cy="6858000"/>
          </a:xfrm>
        </p:grpSpPr>
        <p:sp>
          <p:nvSpPr>
            <p:cNvPr id="6" name="Freeform: Shape 51">
              <a:extLst>
                <a:ext uri="{FF2B5EF4-FFF2-40B4-BE49-F238E27FC236}">
                  <a16:creationId xmlns:a16="http://schemas.microsoft.com/office/drawing/2014/main" id="{B1A9B46B-3AA7-18A6-5276-5FCE491D150A}"/>
                </a:ext>
              </a:extLst>
            </p:cNvPr>
            <p:cNvSpPr/>
            <p:nvPr/>
          </p:nvSpPr>
          <p:spPr>
            <a:xfrm>
              <a:off x="0" y="0"/>
              <a:ext cx="12193203" cy="6858000"/>
            </a:xfrm>
            <a:custGeom>
              <a:avLst/>
              <a:gdLst>
                <a:gd name="f0" fmla="val 10800000"/>
                <a:gd name="f1" fmla="val 5400000"/>
                <a:gd name="f2" fmla="val 180"/>
                <a:gd name="f3" fmla="val w"/>
                <a:gd name="f4" fmla="val h"/>
                <a:gd name="f5" fmla="val 0"/>
                <a:gd name="f6" fmla="val 12193200"/>
                <a:gd name="f7" fmla="val 6858000"/>
                <a:gd name="f8" fmla="val 628650"/>
                <a:gd name="f9" fmla="val 622800"/>
                <a:gd name="f10" fmla="val 6445640"/>
                <a:gd name="f11" fmla="val 11563350"/>
                <a:gd name="f12" fmla="val 11562000"/>
                <a:gd name="f13" fmla="val 630001"/>
                <a:gd name="f14" fmla="val 12192000"/>
                <a:gd name="f15" fmla="val 6160597"/>
                <a:gd name="f16" fmla="val 1"/>
                <a:gd name="f17" fmla="+- 0 0 -90"/>
                <a:gd name="f18" fmla="*/ f3 1 12193200"/>
                <a:gd name="f19" fmla="*/ f4 1 6858000"/>
                <a:gd name="f20" fmla="val f5"/>
                <a:gd name="f21" fmla="val f6"/>
                <a:gd name="f22" fmla="val f7"/>
                <a:gd name="f23" fmla="*/ f17 f0 1"/>
                <a:gd name="f24" fmla="+- f22 0 f20"/>
                <a:gd name="f25" fmla="+- f21 0 f20"/>
                <a:gd name="f26" fmla="*/ f23 1 f2"/>
                <a:gd name="f27" fmla="*/ f25 1 12193200"/>
                <a:gd name="f28" fmla="*/ f24 1 6858000"/>
                <a:gd name="f29" fmla="*/ 628650 f25 1"/>
                <a:gd name="f30" fmla="*/ 622800 f24 1"/>
                <a:gd name="f31" fmla="*/ 6445640 f24 1"/>
                <a:gd name="f32" fmla="*/ 11563350 f25 1"/>
                <a:gd name="f33" fmla="*/ 11562000 f25 1"/>
                <a:gd name="f34" fmla="*/ 630001 f25 1"/>
                <a:gd name="f35" fmla="*/ 0 f25 1"/>
                <a:gd name="f36" fmla="*/ 0 f24 1"/>
                <a:gd name="f37" fmla="*/ 12193200 f25 1"/>
                <a:gd name="f38" fmla="*/ 12192000 f25 1"/>
                <a:gd name="f39" fmla="*/ 6160597 f24 1"/>
                <a:gd name="f40" fmla="*/ 6858000 f24 1"/>
                <a:gd name="f41" fmla="*/ 1 f25 1"/>
                <a:gd name="f42" fmla="+- f26 0 f1"/>
                <a:gd name="f43" fmla="*/ f29 1 12193200"/>
                <a:gd name="f44" fmla="*/ f30 1 6858000"/>
                <a:gd name="f45" fmla="*/ f31 1 6858000"/>
                <a:gd name="f46" fmla="*/ f32 1 12193200"/>
                <a:gd name="f47" fmla="*/ f33 1 12193200"/>
                <a:gd name="f48" fmla="*/ f34 1 12193200"/>
                <a:gd name="f49" fmla="*/ f35 1 12193200"/>
                <a:gd name="f50" fmla="*/ f36 1 6858000"/>
                <a:gd name="f51" fmla="*/ f37 1 12193200"/>
                <a:gd name="f52" fmla="*/ f38 1 12193200"/>
                <a:gd name="f53" fmla="*/ f39 1 6858000"/>
                <a:gd name="f54" fmla="*/ f40 1 6858000"/>
                <a:gd name="f55" fmla="*/ f41 1 12193200"/>
                <a:gd name="f56" fmla="*/ f20 1 f27"/>
                <a:gd name="f57" fmla="*/ f21 1 f27"/>
                <a:gd name="f58" fmla="*/ f20 1 f28"/>
                <a:gd name="f59" fmla="*/ f22 1 f28"/>
                <a:gd name="f60" fmla="*/ f43 1 f27"/>
                <a:gd name="f61" fmla="*/ f44 1 f28"/>
                <a:gd name="f62" fmla="*/ f45 1 f28"/>
                <a:gd name="f63" fmla="*/ f46 1 f27"/>
                <a:gd name="f64" fmla="*/ f47 1 f27"/>
                <a:gd name="f65" fmla="*/ f48 1 f27"/>
                <a:gd name="f66" fmla="*/ f49 1 f27"/>
                <a:gd name="f67" fmla="*/ f50 1 f28"/>
                <a:gd name="f68" fmla="*/ f51 1 f27"/>
                <a:gd name="f69" fmla="*/ f52 1 f27"/>
                <a:gd name="f70" fmla="*/ f53 1 f28"/>
                <a:gd name="f71" fmla="*/ f54 1 f28"/>
                <a:gd name="f72" fmla="*/ f55 1 f27"/>
                <a:gd name="f73" fmla="*/ f56 f18 1"/>
                <a:gd name="f74" fmla="*/ f57 f18 1"/>
                <a:gd name="f75" fmla="*/ f59 f19 1"/>
                <a:gd name="f76" fmla="*/ f58 f19 1"/>
                <a:gd name="f77" fmla="*/ f60 f18 1"/>
                <a:gd name="f78" fmla="*/ f61 f19 1"/>
                <a:gd name="f79" fmla="*/ f62 f19 1"/>
                <a:gd name="f80" fmla="*/ f63 f18 1"/>
                <a:gd name="f81" fmla="*/ f64 f18 1"/>
                <a:gd name="f82" fmla="*/ f65 f18 1"/>
                <a:gd name="f83" fmla="*/ f66 f18 1"/>
                <a:gd name="f84" fmla="*/ f67 f19 1"/>
                <a:gd name="f85" fmla="*/ f68 f18 1"/>
                <a:gd name="f86" fmla="*/ f69 f18 1"/>
                <a:gd name="f87" fmla="*/ f70 f19 1"/>
                <a:gd name="f88" fmla="*/ f71 f19 1"/>
                <a:gd name="f89" fmla="*/ f72 f18 1"/>
              </a:gdLst>
              <a:ahLst/>
              <a:cxnLst>
                <a:cxn ang="3cd4">
                  <a:pos x="hc" y="t"/>
                </a:cxn>
                <a:cxn ang="0">
                  <a:pos x="r" y="vc"/>
                </a:cxn>
                <a:cxn ang="cd4">
                  <a:pos x="hc" y="b"/>
                </a:cxn>
                <a:cxn ang="cd2">
                  <a:pos x="l" y="vc"/>
                </a:cxn>
                <a:cxn ang="f42">
                  <a:pos x="f77" y="f78"/>
                </a:cxn>
                <a:cxn ang="f42">
                  <a:pos x="f77" y="f79"/>
                </a:cxn>
                <a:cxn ang="f42">
                  <a:pos x="f80" y="f79"/>
                </a:cxn>
                <a:cxn ang="f42">
                  <a:pos x="f80" y="f78"/>
                </a:cxn>
                <a:cxn ang="f42">
                  <a:pos x="f81" y="f78"/>
                </a:cxn>
                <a:cxn ang="f42">
                  <a:pos x="f82" y="f78"/>
                </a:cxn>
                <a:cxn ang="f42">
                  <a:pos x="f83" y="f84"/>
                </a:cxn>
                <a:cxn ang="f42">
                  <a:pos x="f85" y="f84"/>
                </a:cxn>
                <a:cxn ang="f42">
                  <a:pos x="f85" y="f78"/>
                </a:cxn>
                <a:cxn ang="f42">
                  <a:pos x="f86" y="f78"/>
                </a:cxn>
                <a:cxn ang="f42">
                  <a:pos x="f86" y="f87"/>
                </a:cxn>
                <a:cxn ang="f42">
                  <a:pos x="f85" y="f87"/>
                </a:cxn>
                <a:cxn ang="f42">
                  <a:pos x="f85" y="f88"/>
                </a:cxn>
                <a:cxn ang="f42">
                  <a:pos x="f86" y="f88"/>
                </a:cxn>
                <a:cxn ang="f42">
                  <a:pos x="f81" y="f88"/>
                </a:cxn>
                <a:cxn ang="f42">
                  <a:pos x="f82" y="f88"/>
                </a:cxn>
                <a:cxn ang="f42">
                  <a:pos x="f89" y="f88"/>
                </a:cxn>
                <a:cxn ang="f42">
                  <a:pos x="f89" y="f87"/>
                </a:cxn>
                <a:cxn ang="f42">
                  <a:pos x="f89" y="f78"/>
                </a:cxn>
                <a:cxn ang="f42">
                  <a:pos x="f83" y="f78"/>
                </a:cxn>
              </a:cxnLst>
              <a:rect l="f73" t="f76" r="f74" b="f75"/>
              <a:pathLst>
                <a:path w="12193200" h="6858000">
                  <a:moveTo>
                    <a:pt x="f8" y="f9"/>
                  </a:moveTo>
                  <a:lnTo>
                    <a:pt x="f8" y="f10"/>
                  </a:lnTo>
                  <a:lnTo>
                    <a:pt x="f11" y="f10"/>
                  </a:lnTo>
                  <a:lnTo>
                    <a:pt x="f11" y="f9"/>
                  </a:lnTo>
                  <a:lnTo>
                    <a:pt x="f12" y="f9"/>
                  </a:lnTo>
                  <a:lnTo>
                    <a:pt x="f13" y="f9"/>
                  </a:lnTo>
                  <a:close/>
                  <a:moveTo>
                    <a:pt x="f5" y="f5"/>
                  </a:moveTo>
                  <a:lnTo>
                    <a:pt x="f6" y="f5"/>
                  </a:lnTo>
                  <a:lnTo>
                    <a:pt x="f6" y="f9"/>
                  </a:lnTo>
                  <a:lnTo>
                    <a:pt x="f14" y="f9"/>
                  </a:lnTo>
                  <a:lnTo>
                    <a:pt x="f14" y="f15"/>
                  </a:lnTo>
                  <a:lnTo>
                    <a:pt x="f6" y="f15"/>
                  </a:lnTo>
                  <a:lnTo>
                    <a:pt x="f6" y="f7"/>
                  </a:lnTo>
                  <a:lnTo>
                    <a:pt x="f14" y="f7"/>
                  </a:lnTo>
                  <a:lnTo>
                    <a:pt x="f12" y="f7"/>
                  </a:lnTo>
                  <a:lnTo>
                    <a:pt x="f13" y="f7"/>
                  </a:lnTo>
                  <a:lnTo>
                    <a:pt x="f16" y="f7"/>
                  </a:lnTo>
                  <a:lnTo>
                    <a:pt x="f16" y="f15"/>
                  </a:lnTo>
                  <a:lnTo>
                    <a:pt x="f16" y="f9"/>
                  </a:lnTo>
                  <a:lnTo>
                    <a:pt x="f5" y="f9"/>
                  </a:lnTo>
                  <a:close/>
                </a:path>
              </a:pathLst>
            </a:custGeom>
            <a:solidFill>
              <a:srgbClr val="F04C3E">
                <a:alpha val="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7" name="Straight Connector 52">
              <a:extLst>
                <a:ext uri="{FF2B5EF4-FFF2-40B4-BE49-F238E27FC236}">
                  <a16:creationId xmlns:a16="http://schemas.microsoft.com/office/drawing/2014/main" id="{BF442D17-ACB1-38FB-E9CE-68D9522B173F}"/>
                </a:ext>
              </a:extLst>
            </p:cNvPr>
            <p:cNvCxnSpPr/>
            <p:nvPr/>
          </p:nvCxnSpPr>
          <p:spPr>
            <a:xfrm>
              <a:off x="-603" y="622797"/>
              <a:ext cx="12193203" cy="0"/>
            </a:xfrm>
            <a:prstGeom prst="straightConnector1">
              <a:avLst/>
            </a:prstGeom>
            <a:noFill/>
            <a:ln w="9528" cap="flat">
              <a:solidFill>
                <a:srgbClr val="30C1D7">
                  <a:alpha val="40000"/>
                </a:srgbClr>
              </a:solidFill>
              <a:prstDash val="solid"/>
              <a:miter/>
            </a:ln>
          </p:spPr>
        </p:cxnSp>
        <p:cxnSp>
          <p:nvCxnSpPr>
            <p:cNvPr id="8" name="Straight Connector 53">
              <a:extLst>
                <a:ext uri="{FF2B5EF4-FFF2-40B4-BE49-F238E27FC236}">
                  <a16:creationId xmlns:a16="http://schemas.microsoft.com/office/drawing/2014/main" id="{1901A764-8B04-2195-F4BD-755CB0B8D3E1}"/>
                </a:ext>
              </a:extLst>
            </p:cNvPr>
            <p:cNvCxnSpPr/>
            <p:nvPr/>
          </p:nvCxnSpPr>
          <p:spPr>
            <a:xfrm>
              <a:off x="-603" y="888293"/>
              <a:ext cx="12193203" cy="0"/>
            </a:xfrm>
            <a:prstGeom prst="straightConnector1">
              <a:avLst/>
            </a:prstGeom>
            <a:noFill/>
            <a:ln w="9528" cap="flat">
              <a:solidFill>
                <a:srgbClr val="30C1D7">
                  <a:alpha val="40000"/>
                </a:srgbClr>
              </a:solidFill>
              <a:prstDash val="solid"/>
              <a:miter/>
            </a:ln>
          </p:spPr>
        </p:cxnSp>
        <p:cxnSp>
          <p:nvCxnSpPr>
            <p:cNvPr id="9" name="Straight Connector 54">
              <a:extLst>
                <a:ext uri="{FF2B5EF4-FFF2-40B4-BE49-F238E27FC236}">
                  <a16:creationId xmlns:a16="http://schemas.microsoft.com/office/drawing/2014/main" id="{8A17D4D2-2FFF-54EE-9645-1DD8FCFEC9B6}"/>
                </a:ext>
              </a:extLst>
            </p:cNvPr>
            <p:cNvCxnSpPr/>
            <p:nvPr/>
          </p:nvCxnSpPr>
          <p:spPr>
            <a:xfrm>
              <a:off x="-603" y="1153789"/>
              <a:ext cx="12193203" cy="0"/>
            </a:xfrm>
            <a:prstGeom prst="straightConnector1">
              <a:avLst/>
            </a:prstGeom>
            <a:noFill/>
            <a:ln w="9528" cap="flat">
              <a:solidFill>
                <a:srgbClr val="30C1D7">
                  <a:alpha val="40000"/>
                </a:srgbClr>
              </a:solidFill>
              <a:prstDash val="solid"/>
              <a:miter/>
            </a:ln>
          </p:spPr>
        </p:cxnSp>
        <p:cxnSp>
          <p:nvCxnSpPr>
            <p:cNvPr id="10" name="Straight Connector 56">
              <a:extLst>
                <a:ext uri="{FF2B5EF4-FFF2-40B4-BE49-F238E27FC236}">
                  <a16:creationId xmlns:a16="http://schemas.microsoft.com/office/drawing/2014/main" id="{4E869D47-4610-E1C0-BEEB-B592E20E10C6}"/>
                </a:ext>
              </a:extLst>
            </p:cNvPr>
            <p:cNvCxnSpPr/>
            <p:nvPr/>
          </p:nvCxnSpPr>
          <p:spPr>
            <a:xfrm>
              <a:off x="-603" y="1419276"/>
              <a:ext cx="12193203" cy="0"/>
            </a:xfrm>
            <a:prstGeom prst="straightConnector1">
              <a:avLst/>
            </a:prstGeom>
            <a:noFill/>
            <a:ln w="9528" cap="flat">
              <a:solidFill>
                <a:srgbClr val="30C1D7">
                  <a:alpha val="40000"/>
                </a:srgbClr>
              </a:solidFill>
              <a:prstDash val="solid"/>
              <a:miter/>
            </a:ln>
          </p:spPr>
        </p:cxnSp>
        <p:cxnSp>
          <p:nvCxnSpPr>
            <p:cNvPr id="11" name="Straight Connector 57">
              <a:extLst>
                <a:ext uri="{FF2B5EF4-FFF2-40B4-BE49-F238E27FC236}">
                  <a16:creationId xmlns:a16="http://schemas.microsoft.com/office/drawing/2014/main" id="{76BF37B7-FDE6-249B-70C5-240A1D289FD9}"/>
                </a:ext>
              </a:extLst>
            </p:cNvPr>
            <p:cNvCxnSpPr/>
            <p:nvPr/>
          </p:nvCxnSpPr>
          <p:spPr>
            <a:xfrm>
              <a:off x="-603" y="1684772"/>
              <a:ext cx="12193203" cy="0"/>
            </a:xfrm>
            <a:prstGeom prst="straightConnector1">
              <a:avLst/>
            </a:prstGeom>
            <a:noFill/>
            <a:ln w="9528" cap="flat">
              <a:solidFill>
                <a:srgbClr val="30C1D7">
                  <a:alpha val="40000"/>
                </a:srgbClr>
              </a:solidFill>
              <a:prstDash val="solid"/>
              <a:miter/>
            </a:ln>
          </p:spPr>
        </p:cxnSp>
        <p:cxnSp>
          <p:nvCxnSpPr>
            <p:cNvPr id="12" name="Straight Connector 58">
              <a:extLst>
                <a:ext uri="{FF2B5EF4-FFF2-40B4-BE49-F238E27FC236}">
                  <a16:creationId xmlns:a16="http://schemas.microsoft.com/office/drawing/2014/main" id="{468983D3-95E6-2F0A-D51F-0A299B53A8BB}"/>
                </a:ext>
              </a:extLst>
            </p:cNvPr>
            <p:cNvCxnSpPr/>
            <p:nvPr/>
          </p:nvCxnSpPr>
          <p:spPr>
            <a:xfrm>
              <a:off x="-603" y="1950268"/>
              <a:ext cx="12193203" cy="0"/>
            </a:xfrm>
            <a:prstGeom prst="straightConnector1">
              <a:avLst/>
            </a:prstGeom>
            <a:noFill/>
            <a:ln w="9528" cap="flat">
              <a:solidFill>
                <a:srgbClr val="30C1D7">
                  <a:alpha val="40000"/>
                </a:srgbClr>
              </a:solidFill>
              <a:prstDash val="solid"/>
              <a:miter/>
            </a:ln>
          </p:spPr>
        </p:cxnSp>
        <p:cxnSp>
          <p:nvCxnSpPr>
            <p:cNvPr id="13" name="Straight Connector 59">
              <a:extLst>
                <a:ext uri="{FF2B5EF4-FFF2-40B4-BE49-F238E27FC236}">
                  <a16:creationId xmlns:a16="http://schemas.microsoft.com/office/drawing/2014/main" id="{09A0EA06-A2ED-F22A-D71A-3D25516B7890}"/>
                </a:ext>
              </a:extLst>
            </p:cNvPr>
            <p:cNvCxnSpPr/>
            <p:nvPr/>
          </p:nvCxnSpPr>
          <p:spPr>
            <a:xfrm>
              <a:off x="-603" y="2241688"/>
              <a:ext cx="12193203" cy="0"/>
            </a:xfrm>
            <a:prstGeom prst="straightConnector1">
              <a:avLst/>
            </a:prstGeom>
            <a:noFill/>
            <a:ln w="9528" cap="flat">
              <a:solidFill>
                <a:srgbClr val="30C1D7">
                  <a:alpha val="40000"/>
                </a:srgbClr>
              </a:solidFill>
              <a:prstDash val="solid"/>
              <a:miter/>
            </a:ln>
          </p:spPr>
        </p:cxnSp>
        <p:cxnSp>
          <p:nvCxnSpPr>
            <p:cNvPr id="14" name="Straight Connector 60">
              <a:extLst>
                <a:ext uri="{FF2B5EF4-FFF2-40B4-BE49-F238E27FC236}">
                  <a16:creationId xmlns:a16="http://schemas.microsoft.com/office/drawing/2014/main" id="{55A2D851-04A6-5118-5A4D-9864CA39E270}"/>
                </a:ext>
              </a:extLst>
            </p:cNvPr>
            <p:cNvCxnSpPr/>
            <p:nvPr/>
          </p:nvCxnSpPr>
          <p:spPr>
            <a:xfrm>
              <a:off x="-603" y="2533107"/>
              <a:ext cx="12193203" cy="0"/>
            </a:xfrm>
            <a:prstGeom prst="straightConnector1">
              <a:avLst/>
            </a:prstGeom>
            <a:noFill/>
            <a:ln w="9528" cap="flat">
              <a:solidFill>
                <a:srgbClr val="30C1D7">
                  <a:alpha val="40000"/>
                </a:srgbClr>
              </a:solidFill>
              <a:prstDash val="solid"/>
              <a:miter/>
            </a:ln>
          </p:spPr>
        </p:cxnSp>
        <p:cxnSp>
          <p:nvCxnSpPr>
            <p:cNvPr id="15" name="Straight Connector 61">
              <a:extLst>
                <a:ext uri="{FF2B5EF4-FFF2-40B4-BE49-F238E27FC236}">
                  <a16:creationId xmlns:a16="http://schemas.microsoft.com/office/drawing/2014/main" id="{90B70C76-ACD5-9466-6A00-57F5D23145BA}"/>
                </a:ext>
              </a:extLst>
            </p:cNvPr>
            <p:cNvCxnSpPr/>
            <p:nvPr/>
          </p:nvCxnSpPr>
          <p:spPr>
            <a:xfrm>
              <a:off x="-603" y="2824526"/>
              <a:ext cx="12193203" cy="0"/>
            </a:xfrm>
            <a:prstGeom prst="straightConnector1">
              <a:avLst/>
            </a:prstGeom>
            <a:noFill/>
            <a:ln w="9528" cap="flat">
              <a:solidFill>
                <a:srgbClr val="30C1D7">
                  <a:alpha val="40000"/>
                </a:srgbClr>
              </a:solidFill>
              <a:prstDash val="solid"/>
              <a:miter/>
            </a:ln>
          </p:spPr>
        </p:cxnSp>
        <p:cxnSp>
          <p:nvCxnSpPr>
            <p:cNvPr id="16" name="Straight Connector 62">
              <a:extLst>
                <a:ext uri="{FF2B5EF4-FFF2-40B4-BE49-F238E27FC236}">
                  <a16:creationId xmlns:a16="http://schemas.microsoft.com/office/drawing/2014/main" id="{BD69E944-6059-3752-A86B-5AB4414D46CA}"/>
                </a:ext>
              </a:extLst>
            </p:cNvPr>
            <p:cNvCxnSpPr/>
            <p:nvPr/>
          </p:nvCxnSpPr>
          <p:spPr>
            <a:xfrm>
              <a:off x="-603" y="3115946"/>
              <a:ext cx="12193203" cy="0"/>
            </a:xfrm>
            <a:prstGeom prst="straightConnector1">
              <a:avLst/>
            </a:prstGeom>
            <a:noFill/>
            <a:ln w="9528" cap="flat">
              <a:solidFill>
                <a:srgbClr val="30C1D7">
                  <a:alpha val="40000"/>
                </a:srgbClr>
              </a:solidFill>
              <a:prstDash val="solid"/>
              <a:miter/>
            </a:ln>
          </p:spPr>
        </p:cxnSp>
        <p:cxnSp>
          <p:nvCxnSpPr>
            <p:cNvPr id="17" name="Straight Connector 63">
              <a:extLst>
                <a:ext uri="{FF2B5EF4-FFF2-40B4-BE49-F238E27FC236}">
                  <a16:creationId xmlns:a16="http://schemas.microsoft.com/office/drawing/2014/main" id="{1E0FC694-5444-E3D6-6996-969CA4B5C118}"/>
                </a:ext>
              </a:extLst>
            </p:cNvPr>
            <p:cNvCxnSpPr/>
            <p:nvPr/>
          </p:nvCxnSpPr>
          <p:spPr>
            <a:xfrm>
              <a:off x="-603" y="3407365"/>
              <a:ext cx="12193203" cy="0"/>
            </a:xfrm>
            <a:prstGeom prst="straightConnector1">
              <a:avLst/>
            </a:prstGeom>
            <a:noFill/>
            <a:ln w="9528" cap="flat">
              <a:solidFill>
                <a:srgbClr val="30C1D7">
                  <a:alpha val="40000"/>
                </a:srgbClr>
              </a:solidFill>
              <a:prstDash val="solid"/>
              <a:miter/>
            </a:ln>
          </p:spPr>
        </p:cxnSp>
        <p:cxnSp>
          <p:nvCxnSpPr>
            <p:cNvPr id="18" name="Straight Connector 64">
              <a:extLst>
                <a:ext uri="{FF2B5EF4-FFF2-40B4-BE49-F238E27FC236}">
                  <a16:creationId xmlns:a16="http://schemas.microsoft.com/office/drawing/2014/main" id="{5F3D2EB4-9905-71C8-C0BF-1DC5A4ECDC3D}"/>
                </a:ext>
              </a:extLst>
            </p:cNvPr>
            <p:cNvCxnSpPr/>
            <p:nvPr/>
          </p:nvCxnSpPr>
          <p:spPr>
            <a:xfrm>
              <a:off x="-603" y="3698784"/>
              <a:ext cx="12193203" cy="0"/>
            </a:xfrm>
            <a:prstGeom prst="straightConnector1">
              <a:avLst/>
            </a:prstGeom>
            <a:noFill/>
            <a:ln w="9528" cap="flat">
              <a:solidFill>
                <a:srgbClr val="30C1D7">
                  <a:alpha val="40000"/>
                </a:srgbClr>
              </a:solidFill>
              <a:prstDash val="solid"/>
              <a:miter/>
            </a:ln>
          </p:spPr>
        </p:cxnSp>
        <p:cxnSp>
          <p:nvCxnSpPr>
            <p:cNvPr id="19" name="Straight Connector 65">
              <a:extLst>
                <a:ext uri="{FF2B5EF4-FFF2-40B4-BE49-F238E27FC236}">
                  <a16:creationId xmlns:a16="http://schemas.microsoft.com/office/drawing/2014/main" id="{D15F44A3-FA6F-C0A8-6928-88D1F2B11A31}"/>
                </a:ext>
              </a:extLst>
            </p:cNvPr>
            <p:cNvCxnSpPr/>
            <p:nvPr/>
          </p:nvCxnSpPr>
          <p:spPr>
            <a:xfrm>
              <a:off x="-603" y="3990203"/>
              <a:ext cx="12193203" cy="0"/>
            </a:xfrm>
            <a:prstGeom prst="straightConnector1">
              <a:avLst/>
            </a:prstGeom>
            <a:noFill/>
            <a:ln w="9528" cap="flat">
              <a:solidFill>
                <a:srgbClr val="30C1D7">
                  <a:alpha val="40000"/>
                </a:srgbClr>
              </a:solidFill>
              <a:prstDash val="solid"/>
              <a:miter/>
            </a:ln>
          </p:spPr>
        </p:cxnSp>
        <p:cxnSp>
          <p:nvCxnSpPr>
            <p:cNvPr id="20" name="Straight Connector 66">
              <a:extLst>
                <a:ext uri="{FF2B5EF4-FFF2-40B4-BE49-F238E27FC236}">
                  <a16:creationId xmlns:a16="http://schemas.microsoft.com/office/drawing/2014/main" id="{761B02FA-4514-E3E7-B681-EEA96AE5504E}"/>
                </a:ext>
              </a:extLst>
            </p:cNvPr>
            <p:cNvCxnSpPr/>
            <p:nvPr/>
          </p:nvCxnSpPr>
          <p:spPr>
            <a:xfrm>
              <a:off x="-603" y="4281623"/>
              <a:ext cx="12193203" cy="0"/>
            </a:xfrm>
            <a:prstGeom prst="straightConnector1">
              <a:avLst/>
            </a:prstGeom>
            <a:noFill/>
            <a:ln w="9528" cap="flat">
              <a:solidFill>
                <a:srgbClr val="30C1D7">
                  <a:alpha val="40000"/>
                </a:srgbClr>
              </a:solidFill>
              <a:prstDash val="solid"/>
              <a:miter/>
            </a:ln>
          </p:spPr>
        </p:cxnSp>
        <p:cxnSp>
          <p:nvCxnSpPr>
            <p:cNvPr id="21" name="Straight Connector 67">
              <a:extLst>
                <a:ext uri="{FF2B5EF4-FFF2-40B4-BE49-F238E27FC236}">
                  <a16:creationId xmlns:a16="http://schemas.microsoft.com/office/drawing/2014/main" id="{0465B476-5C13-EC3E-A423-DE63F7500B9C}"/>
                </a:ext>
              </a:extLst>
            </p:cNvPr>
            <p:cNvCxnSpPr/>
            <p:nvPr/>
          </p:nvCxnSpPr>
          <p:spPr>
            <a:xfrm>
              <a:off x="-603" y="4573051"/>
              <a:ext cx="12193203" cy="0"/>
            </a:xfrm>
            <a:prstGeom prst="straightConnector1">
              <a:avLst/>
            </a:prstGeom>
            <a:noFill/>
            <a:ln w="9528" cap="flat">
              <a:solidFill>
                <a:srgbClr val="30C1D7">
                  <a:alpha val="40000"/>
                </a:srgbClr>
              </a:solidFill>
              <a:prstDash val="solid"/>
              <a:miter/>
            </a:ln>
          </p:spPr>
        </p:cxnSp>
        <p:cxnSp>
          <p:nvCxnSpPr>
            <p:cNvPr id="22" name="Straight Connector 68">
              <a:extLst>
                <a:ext uri="{FF2B5EF4-FFF2-40B4-BE49-F238E27FC236}">
                  <a16:creationId xmlns:a16="http://schemas.microsoft.com/office/drawing/2014/main" id="{6725EA8E-38AC-BDCA-519C-99AE91CDFFE6}"/>
                </a:ext>
              </a:extLst>
            </p:cNvPr>
            <p:cNvCxnSpPr/>
            <p:nvPr/>
          </p:nvCxnSpPr>
          <p:spPr>
            <a:xfrm>
              <a:off x="-603" y="4864470"/>
              <a:ext cx="12193203" cy="0"/>
            </a:xfrm>
            <a:prstGeom prst="straightConnector1">
              <a:avLst/>
            </a:prstGeom>
            <a:noFill/>
            <a:ln w="9528" cap="flat">
              <a:solidFill>
                <a:srgbClr val="30C1D7">
                  <a:alpha val="40000"/>
                </a:srgbClr>
              </a:solidFill>
              <a:prstDash val="solid"/>
              <a:miter/>
            </a:ln>
          </p:spPr>
        </p:cxnSp>
        <p:cxnSp>
          <p:nvCxnSpPr>
            <p:cNvPr id="23" name="Straight Connector 69">
              <a:extLst>
                <a:ext uri="{FF2B5EF4-FFF2-40B4-BE49-F238E27FC236}">
                  <a16:creationId xmlns:a16="http://schemas.microsoft.com/office/drawing/2014/main" id="{E7D9D4DD-FC29-FB07-E372-79F63EBF0E6E}"/>
                </a:ext>
              </a:extLst>
            </p:cNvPr>
            <p:cNvCxnSpPr/>
            <p:nvPr/>
          </p:nvCxnSpPr>
          <p:spPr>
            <a:xfrm>
              <a:off x="-603" y="5155890"/>
              <a:ext cx="12193203" cy="0"/>
            </a:xfrm>
            <a:prstGeom prst="straightConnector1">
              <a:avLst/>
            </a:prstGeom>
            <a:noFill/>
            <a:ln w="9528" cap="flat">
              <a:solidFill>
                <a:srgbClr val="30C1D7">
                  <a:alpha val="40000"/>
                </a:srgbClr>
              </a:solidFill>
              <a:prstDash val="solid"/>
              <a:miter/>
            </a:ln>
          </p:spPr>
        </p:cxnSp>
        <p:cxnSp>
          <p:nvCxnSpPr>
            <p:cNvPr id="24" name="Straight Connector 70">
              <a:extLst>
                <a:ext uri="{FF2B5EF4-FFF2-40B4-BE49-F238E27FC236}">
                  <a16:creationId xmlns:a16="http://schemas.microsoft.com/office/drawing/2014/main" id="{C60DC411-9B39-4314-D75F-701422DC3783}"/>
                </a:ext>
              </a:extLst>
            </p:cNvPr>
            <p:cNvCxnSpPr/>
            <p:nvPr/>
          </p:nvCxnSpPr>
          <p:spPr>
            <a:xfrm>
              <a:off x="-603" y="5447309"/>
              <a:ext cx="12193203" cy="0"/>
            </a:xfrm>
            <a:prstGeom prst="straightConnector1">
              <a:avLst/>
            </a:prstGeom>
            <a:noFill/>
            <a:ln w="9528" cap="flat">
              <a:solidFill>
                <a:srgbClr val="30C1D7">
                  <a:alpha val="40000"/>
                </a:srgbClr>
              </a:solidFill>
              <a:prstDash val="solid"/>
              <a:miter/>
            </a:ln>
          </p:spPr>
        </p:cxnSp>
        <p:cxnSp>
          <p:nvCxnSpPr>
            <p:cNvPr id="25" name="Straight Connector 71">
              <a:extLst>
                <a:ext uri="{FF2B5EF4-FFF2-40B4-BE49-F238E27FC236}">
                  <a16:creationId xmlns:a16="http://schemas.microsoft.com/office/drawing/2014/main" id="{0C242460-63E4-FCA4-E7EA-B98BF8BEBD4C}"/>
                </a:ext>
              </a:extLst>
            </p:cNvPr>
            <p:cNvCxnSpPr/>
            <p:nvPr/>
          </p:nvCxnSpPr>
          <p:spPr>
            <a:xfrm>
              <a:off x="-603" y="5738728"/>
              <a:ext cx="12193203" cy="0"/>
            </a:xfrm>
            <a:prstGeom prst="straightConnector1">
              <a:avLst/>
            </a:prstGeom>
            <a:noFill/>
            <a:ln w="9528" cap="flat">
              <a:solidFill>
                <a:srgbClr val="30C1D7">
                  <a:alpha val="40000"/>
                </a:srgbClr>
              </a:solidFill>
              <a:prstDash val="solid"/>
              <a:miter/>
            </a:ln>
          </p:spPr>
        </p:cxnSp>
        <p:cxnSp>
          <p:nvCxnSpPr>
            <p:cNvPr id="26" name="Straight Connector 72">
              <a:extLst>
                <a:ext uri="{FF2B5EF4-FFF2-40B4-BE49-F238E27FC236}">
                  <a16:creationId xmlns:a16="http://schemas.microsoft.com/office/drawing/2014/main" id="{3BEA003B-2361-594F-E760-C4AAEFF9119E}"/>
                </a:ext>
              </a:extLst>
            </p:cNvPr>
            <p:cNvCxnSpPr/>
            <p:nvPr/>
          </p:nvCxnSpPr>
          <p:spPr>
            <a:xfrm>
              <a:off x="-603" y="6030138"/>
              <a:ext cx="12193203" cy="0"/>
            </a:xfrm>
            <a:prstGeom prst="straightConnector1">
              <a:avLst/>
            </a:prstGeom>
            <a:noFill/>
            <a:ln w="9528" cap="flat">
              <a:solidFill>
                <a:srgbClr val="30C1D7">
                  <a:alpha val="40000"/>
                </a:srgbClr>
              </a:solidFill>
              <a:prstDash val="solid"/>
              <a:miter/>
            </a:ln>
          </p:spPr>
        </p:cxnSp>
        <p:grpSp>
          <p:nvGrpSpPr>
            <p:cNvPr id="27" name="Gutter space">
              <a:extLst>
                <a:ext uri="{FF2B5EF4-FFF2-40B4-BE49-F238E27FC236}">
                  <a16:creationId xmlns:a16="http://schemas.microsoft.com/office/drawing/2014/main" id="{F7C8A182-8AC6-3144-852C-9E1CB4725EB1}"/>
                </a:ext>
              </a:extLst>
            </p:cNvPr>
            <p:cNvGrpSpPr/>
            <p:nvPr/>
          </p:nvGrpSpPr>
          <p:grpSpPr>
            <a:xfrm>
              <a:off x="1276996" y="622797"/>
              <a:ext cx="9638004" cy="5407340"/>
              <a:chOff x="1276996" y="622797"/>
              <a:chExt cx="9638004" cy="5407340"/>
            </a:xfrm>
          </p:grpSpPr>
          <p:sp>
            <p:nvSpPr>
              <p:cNvPr id="28" name="Rectangle 34">
                <a:extLst>
                  <a:ext uri="{FF2B5EF4-FFF2-40B4-BE49-F238E27FC236}">
                    <a16:creationId xmlns:a16="http://schemas.microsoft.com/office/drawing/2014/main" id="{FA75863A-3C9A-2277-8C02-7F39EC2A239A}"/>
                  </a:ext>
                </a:extLst>
              </p:cNvPr>
              <p:cNvSpPr/>
              <p:nvPr/>
            </p:nvSpPr>
            <p:spPr>
              <a:xfrm>
                <a:off x="6886995"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29" name="Rectangle 35">
                <a:extLst>
                  <a:ext uri="{FF2B5EF4-FFF2-40B4-BE49-F238E27FC236}">
                    <a16:creationId xmlns:a16="http://schemas.microsoft.com/office/drawing/2014/main" id="{46773C76-6AC3-F03E-4D53-D3232BB67D6D}"/>
                  </a:ext>
                </a:extLst>
              </p:cNvPr>
              <p:cNvSpPr/>
              <p:nvPr/>
            </p:nvSpPr>
            <p:spPr>
              <a:xfrm>
                <a:off x="8756998"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0" name="Rectangle 36">
                <a:extLst>
                  <a:ext uri="{FF2B5EF4-FFF2-40B4-BE49-F238E27FC236}">
                    <a16:creationId xmlns:a16="http://schemas.microsoft.com/office/drawing/2014/main" id="{8940A5B4-1AC6-A754-575B-85774CA64DEA}"/>
                  </a:ext>
                </a:extLst>
              </p:cNvPr>
              <p:cNvSpPr/>
              <p:nvPr/>
            </p:nvSpPr>
            <p:spPr>
              <a:xfrm>
                <a:off x="782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1" name="Rectangle 37">
                <a:extLst>
                  <a:ext uri="{FF2B5EF4-FFF2-40B4-BE49-F238E27FC236}">
                    <a16:creationId xmlns:a16="http://schemas.microsoft.com/office/drawing/2014/main" id="{2B1D730D-F147-5B21-6475-E18781E3113C}"/>
                  </a:ext>
                </a:extLst>
              </p:cNvPr>
              <p:cNvSpPr/>
              <p:nvPr/>
            </p:nvSpPr>
            <p:spPr>
              <a:xfrm>
                <a:off x="9691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2" name="Rectangle 38">
                <a:extLst>
                  <a:ext uri="{FF2B5EF4-FFF2-40B4-BE49-F238E27FC236}">
                    <a16:creationId xmlns:a16="http://schemas.microsoft.com/office/drawing/2014/main" id="{292D5E48-44AD-1F28-9DDF-EEDBCD8294E5}"/>
                  </a:ext>
                </a:extLst>
              </p:cNvPr>
              <p:cNvSpPr/>
              <p:nvPr/>
            </p:nvSpPr>
            <p:spPr>
              <a:xfrm>
                <a:off x="1062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3" name="Rectangle 39">
                <a:extLst>
                  <a:ext uri="{FF2B5EF4-FFF2-40B4-BE49-F238E27FC236}">
                    <a16:creationId xmlns:a16="http://schemas.microsoft.com/office/drawing/2014/main" id="{4A4CB116-DBCB-768E-E22B-8FDC8AFBD0F9}"/>
                  </a:ext>
                </a:extLst>
              </p:cNvPr>
              <p:cNvSpPr/>
              <p:nvPr/>
            </p:nvSpPr>
            <p:spPr>
              <a:xfrm>
                <a:off x="5952003"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4" name="Rectangle 40">
                <a:extLst>
                  <a:ext uri="{FF2B5EF4-FFF2-40B4-BE49-F238E27FC236}">
                    <a16:creationId xmlns:a16="http://schemas.microsoft.com/office/drawing/2014/main" id="{372D6E44-5011-3A76-70B9-C14C3F42FA70}"/>
                  </a:ext>
                </a:extLst>
              </p:cNvPr>
              <p:cNvSpPr/>
              <p:nvPr/>
            </p:nvSpPr>
            <p:spPr>
              <a:xfrm>
                <a:off x="1276996"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5" name="Rectangle 41">
                <a:extLst>
                  <a:ext uri="{FF2B5EF4-FFF2-40B4-BE49-F238E27FC236}">
                    <a16:creationId xmlns:a16="http://schemas.microsoft.com/office/drawing/2014/main" id="{75C097ED-6852-033E-4AFE-BECBCBDCF87C}"/>
                  </a:ext>
                </a:extLst>
              </p:cNvPr>
              <p:cNvSpPr/>
              <p:nvPr/>
            </p:nvSpPr>
            <p:spPr>
              <a:xfrm>
                <a:off x="2211997"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6" name="Rectangle 42">
                <a:extLst>
                  <a:ext uri="{FF2B5EF4-FFF2-40B4-BE49-F238E27FC236}">
                    <a16:creationId xmlns:a16="http://schemas.microsoft.com/office/drawing/2014/main" id="{76709624-D20F-5536-0B80-84023B405616}"/>
                  </a:ext>
                </a:extLst>
              </p:cNvPr>
              <p:cNvSpPr/>
              <p:nvPr/>
            </p:nvSpPr>
            <p:spPr>
              <a:xfrm>
                <a:off x="3146999"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7" name="Rectangle 43">
                <a:extLst>
                  <a:ext uri="{FF2B5EF4-FFF2-40B4-BE49-F238E27FC236}">
                    <a16:creationId xmlns:a16="http://schemas.microsoft.com/office/drawing/2014/main" id="{8C55C6E2-DD22-0FE0-2365-782C30675E79}"/>
                  </a:ext>
                </a:extLst>
              </p:cNvPr>
              <p:cNvSpPr/>
              <p:nvPr/>
            </p:nvSpPr>
            <p:spPr>
              <a:xfrm>
                <a:off x="4082000"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38" name="Rectangle 44">
                <a:extLst>
                  <a:ext uri="{FF2B5EF4-FFF2-40B4-BE49-F238E27FC236}">
                    <a16:creationId xmlns:a16="http://schemas.microsoft.com/office/drawing/2014/main" id="{3D06E4B7-4EC0-8BD8-F046-50837512321F}"/>
                  </a:ext>
                </a:extLst>
              </p:cNvPr>
              <p:cNvSpPr/>
              <p:nvPr/>
            </p:nvSpPr>
            <p:spPr>
              <a:xfrm>
                <a:off x="5017001" y="622797"/>
                <a:ext cx="287999" cy="5407340"/>
              </a:xfrm>
              <a:prstGeom prst="rect">
                <a:avLst/>
              </a:prstGeom>
              <a:solidFill>
                <a:srgbClr val="80808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39" name="Slide edges">
              <a:extLst>
                <a:ext uri="{FF2B5EF4-FFF2-40B4-BE49-F238E27FC236}">
                  <a16:creationId xmlns:a16="http://schemas.microsoft.com/office/drawing/2014/main" id="{AC40B09B-3A84-4F74-B168-D5F0DC2174E4}"/>
                </a:ext>
              </a:extLst>
            </p:cNvPr>
            <p:cNvSpPr/>
            <p:nvPr/>
          </p:nvSpPr>
          <p:spPr>
            <a:xfrm>
              <a:off x="-603" y="0"/>
              <a:ext cx="12193203" cy="6858000"/>
            </a:xfrm>
            <a:custGeom>
              <a:avLst/>
              <a:gdLst>
                <a:gd name="f0" fmla="val 10800000"/>
                <a:gd name="f1" fmla="val 5400000"/>
                <a:gd name="f2" fmla="val 180"/>
                <a:gd name="f3" fmla="val w"/>
                <a:gd name="f4" fmla="val h"/>
                <a:gd name="f5" fmla="val 0"/>
                <a:gd name="f6" fmla="val 6026"/>
                <a:gd name="f7" fmla="val 3396"/>
                <a:gd name="f8" fmla="val 6024"/>
                <a:gd name="f9" fmla="val 3394"/>
                <a:gd name="f10" fmla="val 3391"/>
                <a:gd name="f11" fmla="val 5"/>
                <a:gd name="f12" fmla="val 6021"/>
                <a:gd name="f13" fmla="+- 0 0 -90"/>
                <a:gd name="f14" fmla="*/ f3 1 6026"/>
                <a:gd name="f15" fmla="*/ f4 1 3396"/>
                <a:gd name="f16" fmla="val f5"/>
                <a:gd name="f17" fmla="val f6"/>
                <a:gd name="f18" fmla="val f7"/>
                <a:gd name="f19" fmla="*/ f13 f0 1"/>
                <a:gd name="f20" fmla="+- f18 0 f16"/>
                <a:gd name="f21" fmla="+- f17 0 f16"/>
                <a:gd name="f22" fmla="*/ f19 1 f2"/>
                <a:gd name="f23" fmla="*/ f21 1 6026"/>
                <a:gd name="f24" fmla="*/ f20 1 3396"/>
                <a:gd name="f25" fmla="*/ 6024 f21 1"/>
                <a:gd name="f26" fmla="*/ 3394 f20 1"/>
                <a:gd name="f27" fmla="*/ 3391 f20 1"/>
                <a:gd name="f28" fmla="*/ 5 f21 1"/>
                <a:gd name="f29" fmla="*/ 5 f20 1"/>
                <a:gd name="f30" fmla="*/ 6021 f21 1"/>
                <a:gd name="f31" fmla="*/ 6026 f21 1"/>
                <a:gd name="f32" fmla="*/ 0 f20 1"/>
                <a:gd name="f33" fmla="*/ 0 f21 1"/>
                <a:gd name="f34" fmla="*/ 3396 f20 1"/>
                <a:gd name="f35" fmla="+- f22 0 f1"/>
                <a:gd name="f36" fmla="*/ f25 1 6026"/>
                <a:gd name="f37" fmla="*/ f26 1 3396"/>
                <a:gd name="f38" fmla="*/ f27 1 3396"/>
                <a:gd name="f39" fmla="*/ f28 1 6026"/>
                <a:gd name="f40" fmla="*/ f29 1 3396"/>
                <a:gd name="f41" fmla="*/ f30 1 6026"/>
                <a:gd name="f42" fmla="*/ f31 1 6026"/>
                <a:gd name="f43" fmla="*/ f32 1 3396"/>
                <a:gd name="f44" fmla="*/ f33 1 6026"/>
                <a:gd name="f45" fmla="*/ f34 1 3396"/>
                <a:gd name="f46" fmla="*/ 0 1 f23"/>
                <a:gd name="f47" fmla="*/ f17 1 f23"/>
                <a:gd name="f48" fmla="*/ 0 1 f24"/>
                <a:gd name="f49" fmla="*/ f18 1 f24"/>
                <a:gd name="f50" fmla="*/ f36 1 f23"/>
                <a:gd name="f51" fmla="*/ f37 1 f24"/>
                <a:gd name="f52" fmla="*/ f38 1 f24"/>
                <a:gd name="f53" fmla="*/ f39 1 f23"/>
                <a:gd name="f54" fmla="*/ f40 1 f24"/>
                <a:gd name="f55" fmla="*/ f41 1 f23"/>
                <a:gd name="f56" fmla="*/ f42 1 f23"/>
                <a:gd name="f57" fmla="*/ f43 1 f24"/>
                <a:gd name="f58" fmla="*/ f44 1 f23"/>
                <a:gd name="f59" fmla="*/ f45 1 f24"/>
                <a:gd name="f60" fmla="*/ f46 f14 1"/>
                <a:gd name="f61" fmla="*/ f47 f14 1"/>
                <a:gd name="f62" fmla="*/ f49 f15 1"/>
                <a:gd name="f63" fmla="*/ f48 f15 1"/>
                <a:gd name="f64" fmla="*/ f50 f14 1"/>
                <a:gd name="f65" fmla="*/ f51 f15 1"/>
                <a:gd name="f66" fmla="*/ f52 f15 1"/>
                <a:gd name="f67" fmla="*/ f53 f14 1"/>
                <a:gd name="f68" fmla="*/ f54 f15 1"/>
                <a:gd name="f69" fmla="*/ f55 f14 1"/>
                <a:gd name="f70" fmla="*/ f56 f14 1"/>
                <a:gd name="f71" fmla="*/ f57 f15 1"/>
                <a:gd name="f72" fmla="*/ f58 f14 1"/>
                <a:gd name="f73" fmla="*/ f59 f15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9" y="f68"/>
                </a:cxn>
                <a:cxn ang="f35">
                  <a:pos x="f69" y="f65"/>
                </a:cxn>
                <a:cxn ang="f35">
                  <a:pos x="f64" y="f65"/>
                </a:cxn>
                <a:cxn ang="f35">
                  <a:pos x="f64" y="f66"/>
                </a:cxn>
                <a:cxn ang="f35">
                  <a:pos x="f64" y="f65"/>
                </a:cxn>
                <a:cxn ang="f35">
                  <a:pos x="f70" y="f65"/>
                </a:cxn>
                <a:cxn ang="f35">
                  <a:pos x="f70" y="f71"/>
                </a:cxn>
                <a:cxn ang="f35">
                  <a:pos x="f72" y="f71"/>
                </a:cxn>
                <a:cxn ang="f35">
                  <a:pos x="f72" y="f73"/>
                </a:cxn>
                <a:cxn ang="f35">
                  <a:pos x="f70" y="f73"/>
                </a:cxn>
                <a:cxn ang="f35">
                  <a:pos x="f70" y="f65"/>
                </a:cxn>
                <a:cxn ang="f35">
                  <a:pos x="f64" y="f65"/>
                </a:cxn>
              </a:cxnLst>
              <a:rect l="f60" t="f63" r="f61" b="f62"/>
              <a:pathLst>
                <a:path w="6026" h="3396">
                  <a:moveTo>
                    <a:pt x="f8" y="f9"/>
                  </a:moveTo>
                  <a:lnTo>
                    <a:pt x="f8" y="f10"/>
                  </a:lnTo>
                  <a:lnTo>
                    <a:pt x="f11" y="f10"/>
                  </a:lnTo>
                  <a:lnTo>
                    <a:pt x="f11" y="f11"/>
                  </a:lnTo>
                  <a:lnTo>
                    <a:pt x="f12" y="f11"/>
                  </a:lnTo>
                  <a:lnTo>
                    <a:pt x="f12" y="f9"/>
                  </a:lnTo>
                  <a:lnTo>
                    <a:pt x="f8" y="f9"/>
                  </a:lnTo>
                  <a:lnTo>
                    <a:pt x="f8" y="f10"/>
                  </a:lnTo>
                  <a:lnTo>
                    <a:pt x="f8" y="f9"/>
                  </a:lnTo>
                  <a:lnTo>
                    <a:pt x="f6" y="f9"/>
                  </a:lnTo>
                  <a:lnTo>
                    <a:pt x="f6" y="f5"/>
                  </a:lnTo>
                  <a:lnTo>
                    <a:pt x="f5" y="f5"/>
                  </a:lnTo>
                  <a:lnTo>
                    <a:pt x="f5" y="f7"/>
                  </a:lnTo>
                  <a:lnTo>
                    <a:pt x="f6" y="f7"/>
                  </a:lnTo>
                  <a:lnTo>
                    <a:pt x="f6" y="f9"/>
                  </a:lnTo>
                  <a:lnTo>
                    <a:pt x="f8" y="f9"/>
                  </a:lnTo>
                  <a:close/>
                </a:path>
              </a:pathLst>
            </a:custGeom>
            <a:solidFill>
              <a:srgbClr val="80808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575757"/>
                </a:solidFill>
                <a:uFillTx/>
                <a:latin typeface="Arial"/>
              </a:endParaRPr>
            </a:p>
          </p:txBody>
        </p:sp>
        <p:sp>
          <p:nvSpPr>
            <p:cNvPr id="40" name="Footnote measure">
              <a:extLst>
                <a:ext uri="{FF2B5EF4-FFF2-40B4-BE49-F238E27FC236}">
                  <a16:creationId xmlns:a16="http://schemas.microsoft.com/office/drawing/2014/main" id="{A2930778-9800-1780-1581-F9F5F4B12112}"/>
                </a:ext>
              </a:extLst>
            </p:cNvPr>
            <p:cNvSpPr/>
            <p:nvPr/>
          </p:nvSpPr>
          <p:spPr>
            <a:xfrm>
              <a:off x="628650" y="6030138"/>
              <a:ext cx="10934696" cy="41549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1" name="Whitespace measure">
              <a:extLst>
                <a:ext uri="{FF2B5EF4-FFF2-40B4-BE49-F238E27FC236}">
                  <a16:creationId xmlns:a16="http://schemas.microsoft.com/office/drawing/2014/main" id="{20F88C7D-79C7-DEC6-DB1D-FF034283AB95}"/>
                </a:ext>
              </a:extLst>
            </p:cNvPr>
            <p:cNvSpPr/>
            <p:nvPr/>
          </p:nvSpPr>
          <p:spPr>
            <a:xfrm>
              <a:off x="628650" y="1497604"/>
              <a:ext cx="10934696" cy="452664"/>
            </a:xfrm>
            <a:prstGeom prst="rect">
              <a:avLst/>
            </a:prstGeom>
            <a:solidFill>
              <a:srgbClr val="FF6600">
                <a:alpha val="15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nvGrpSpPr>
            <p:cNvPr id="42" name="Five column measure">
              <a:extLst>
                <a:ext uri="{FF2B5EF4-FFF2-40B4-BE49-F238E27FC236}">
                  <a16:creationId xmlns:a16="http://schemas.microsoft.com/office/drawing/2014/main" id="{83B0F052-A70E-BC6A-FD2D-F5485E9C6136}"/>
                </a:ext>
              </a:extLst>
            </p:cNvPr>
            <p:cNvGrpSpPr/>
            <p:nvPr/>
          </p:nvGrpSpPr>
          <p:grpSpPr>
            <a:xfrm>
              <a:off x="629399" y="5844671"/>
              <a:ext cx="10933197" cy="79534"/>
              <a:chOff x="629399" y="5844671"/>
              <a:chExt cx="10933197" cy="79534"/>
            </a:xfrm>
          </p:grpSpPr>
          <p:sp>
            <p:nvSpPr>
              <p:cNvPr id="43" name="Rectangle 5">
                <a:extLst>
                  <a:ext uri="{FF2B5EF4-FFF2-40B4-BE49-F238E27FC236}">
                    <a16:creationId xmlns:a16="http://schemas.microsoft.com/office/drawing/2014/main" id="{BCAE6A72-A8A5-DB98-4906-9ACDF61B7590}"/>
                  </a:ext>
                </a:extLst>
              </p:cNvPr>
              <p:cNvSpPr/>
              <p:nvPr/>
            </p:nvSpPr>
            <p:spPr>
              <a:xfrm>
                <a:off x="2880131" y="5844671"/>
                <a:ext cx="1930289"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4" name="Rectangle 7">
                <a:extLst>
                  <a:ext uri="{FF2B5EF4-FFF2-40B4-BE49-F238E27FC236}">
                    <a16:creationId xmlns:a16="http://schemas.microsoft.com/office/drawing/2014/main" id="{D34CFCF0-2582-A15A-E1C4-2CE81B07B10F}"/>
                  </a:ext>
                </a:extLst>
              </p:cNvPr>
              <p:cNvSpPr/>
              <p:nvPr/>
            </p:nvSpPr>
            <p:spPr>
              <a:xfrm>
                <a:off x="9626190"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5" name="Rectangle 9">
                <a:extLst>
                  <a:ext uri="{FF2B5EF4-FFF2-40B4-BE49-F238E27FC236}">
                    <a16:creationId xmlns:a16="http://schemas.microsoft.com/office/drawing/2014/main" id="{3D934BCD-5AF9-D0ED-8519-8C62406B649D}"/>
                  </a:ext>
                </a:extLst>
              </p:cNvPr>
              <p:cNvSpPr/>
              <p:nvPr/>
            </p:nvSpPr>
            <p:spPr>
              <a:xfrm>
                <a:off x="7372404" y="5844671"/>
                <a:ext cx="193640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6" name="Rectangle 11">
                <a:extLst>
                  <a:ext uri="{FF2B5EF4-FFF2-40B4-BE49-F238E27FC236}">
                    <a16:creationId xmlns:a16="http://schemas.microsoft.com/office/drawing/2014/main" id="{1DB8FBA0-E578-6CE4-BACF-5F1AAE4176A9}"/>
                  </a:ext>
                </a:extLst>
              </p:cNvPr>
              <p:cNvSpPr/>
              <p:nvPr/>
            </p:nvSpPr>
            <p:spPr>
              <a:xfrm>
                <a:off x="5127799" y="5844671"/>
                <a:ext cx="1927226"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
            <p:nvSpPr>
              <p:cNvPr id="47" name="Rectangle 13">
                <a:extLst>
                  <a:ext uri="{FF2B5EF4-FFF2-40B4-BE49-F238E27FC236}">
                    <a16:creationId xmlns:a16="http://schemas.microsoft.com/office/drawing/2014/main" id="{D1CED007-C01C-3335-A1F0-6976FDC39289}"/>
                  </a:ext>
                </a:extLst>
              </p:cNvPr>
              <p:cNvSpPr/>
              <p:nvPr/>
            </p:nvSpPr>
            <p:spPr>
              <a:xfrm>
                <a:off x="629399" y="5844671"/>
                <a:ext cx="1933343" cy="79534"/>
              </a:xfrm>
              <a:prstGeom prst="rect">
                <a:avLst/>
              </a:prstGeom>
              <a:solidFill>
                <a:srgbClr val="808080">
                  <a:alpha val="1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grpSp>
        <p:sp>
          <p:nvSpPr>
            <p:cNvPr id="48" name="Live area">
              <a:extLst>
                <a:ext uri="{FF2B5EF4-FFF2-40B4-BE49-F238E27FC236}">
                  <a16:creationId xmlns:a16="http://schemas.microsoft.com/office/drawing/2014/main" id="{E89A251B-9BF0-7C08-8204-8E5274691FBA}"/>
                </a:ext>
              </a:extLst>
            </p:cNvPr>
            <p:cNvSpPr/>
            <p:nvPr/>
          </p:nvSpPr>
          <p:spPr>
            <a:xfrm>
              <a:off x="628650" y="1950268"/>
              <a:ext cx="10934696" cy="4079879"/>
            </a:xfrm>
            <a:custGeom>
              <a:avLst/>
              <a:gdLst>
                <a:gd name="f0" fmla="val 10800000"/>
                <a:gd name="f1" fmla="val 5400000"/>
                <a:gd name="f2" fmla="val 180"/>
                <a:gd name="f3" fmla="val w"/>
                <a:gd name="f4" fmla="val h"/>
                <a:gd name="f5" fmla="val 0"/>
                <a:gd name="f6" fmla="val 10931999"/>
                <a:gd name="f7" fmla="val 5537797"/>
                <a:gd name="f8" fmla="+- 0 0 -90"/>
                <a:gd name="f9" fmla="*/ f3 1 10931999"/>
                <a:gd name="f10" fmla="*/ f4 1 5537797"/>
                <a:gd name="f11" fmla="val f5"/>
                <a:gd name="f12" fmla="val f6"/>
                <a:gd name="f13" fmla="val f7"/>
                <a:gd name="f14" fmla="*/ f8 f0 1"/>
                <a:gd name="f15" fmla="+- f13 0 f11"/>
                <a:gd name="f16" fmla="+- f12 0 f11"/>
                <a:gd name="f17" fmla="*/ f14 1 f2"/>
                <a:gd name="f18" fmla="*/ f16 1 10931999"/>
                <a:gd name="f19" fmla="*/ f15 1 5537797"/>
                <a:gd name="f20" fmla="*/ 0 f16 1"/>
                <a:gd name="f21" fmla="*/ 0 f15 1"/>
                <a:gd name="f22" fmla="*/ 10931999 f16 1"/>
                <a:gd name="f23" fmla="*/ 5537797 f15 1"/>
                <a:gd name="f24" fmla="+- f17 0 f1"/>
                <a:gd name="f25" fmla="*/ f20 1 10931999"/>
                <a:gd name="f26" fmla="*/ f21 1 5537797"/>
                <a:gd name="f27" fmla="*/ f22 1 10931999"/>
                <a:gd name="f28" fmla="*/ f23 1 5537797"/>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Lst>
              <a:rect l="f37" t="f40" r="f38" b="f39"/>
              <a:pathLst>
                <a:path w="10931999" h="5537797">
                  <a:moveTo>
                    <a:pt x="f5" y="f5"/>
                  </a:moveTo>
                  <a:lnTo>
                    <a:pt x="f6" y="f5"/>
                  </a:lnTo>
                  <a:lnTo>
                    <a:pt x="f6" y="f7"/>
                  </a:lnTo>
                  <a:lnTo>
                    <a:pt x="f5" y="f7"/>
                  </a:lnTo>
                  <a:close/>
                </a:path>
              </a:pathLst>
            </a:custGeom>
            <a:noFill/>
            <a:ln w="9528" cap="flat">
              <a:solidFill>
                <a:srgbClr val="F04C3E">
                  <a:alpha val="35000"/>
                </a:srgbClr>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9" name="Footnote example">
              <a:extLst>
                <a:ext uri="{FF2B5EF4-FFF2-40B4-BE49-F238E27FC236}">
                  <a16:creationId xmlns:a16="http://schemas.microsoft.com/office/drawing/2014/main" id="{B5FF0880-9347-92C5-8A0A-6C75A084E6CA}"/>
                </a:ext>
              </a:extLst>
            </p:cNvPr>
            <p:cNvSpPr txBox="1"/>
            <p:nvPr/>
          </p:nvSpPr>
          <p:spPr>
            <a:xfrm>
              <a:off x="630003" y="6030138"/>
              <a:ext cx="9030916" cy="415494"/>
            </a:xfrm>
            <a:prstGeom prst="rect">
              <a:avLst/>
            </a:prstGeom>
            <a:noFill/>
            <a:ln cap="flat">
              <a:noFill/>
            </a:ln>
          </p:spPr>
          <p:txBody>
            <a:bodyPr vert="horz" wrap="square" lIns="0" tIns="0" rIns="0" bIns="0" anchor="b"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1. xxxx  2. xxxx  3. xxxx</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Note: List footnotes in numerical order. Footnote numbers are not bracketed. Use 10pt font. Do not put a period at the end of the note or the source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A6A6A6"/>
                  </a:solidFill>
                  <a:uFillTx/>
                  <a:latin typeface="Aria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95204075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Agenda Section Header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F598A6C6-98C1-9A37-3D5F-4FBD52DE6E9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2" hidden="1">
                        <a:extLst>
                          <a:ext uri="{FF2B5EF4-FFF2-40B4-BE49-F238E27FC236}">
                            <a16:creationId xmlns:a16="http://schemas.microsoft.com/office/drawing/2014/main" id="{F598A6C6-98C1-9A37-3D5F-4FBD52DE6E9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CED50A6A-7DC1-FB23-F7B4-CFB995639B3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10">
            <a:extLst>
              <a:ext uri="{FF2B5EF4-FFF2-40B4-BE49-F238E27FC236}">
                <a16:creationId xmlns:a16="http://schemas.microsoft.com/office/drawing/2014/main" id="{2F4E6B4A-A3F8-708A-AE06-46150D2AA07C}"/>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11">
            <a:extLst>
              <a:ext uri="{FF2B5EF4-FFF2-40B4-BE49-F238E27FC236}">
                <a16:creationId xmlns:a16="http://schemas.microsoft.com/office/drawing/2014/main" id="{9D176F86-B3A5-CDFD-7099-C914BDF4B3BE}"/>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
            <a:extLst>
              <a:ext uri="{FF2B5EF4-FFF2-40B4-BE49-F238E27FC236}">
                <a16:creationId xmlns:a16="http://schemas.microsoft.com/office/drawing/2014/main" id="{0A3E838E-C452-3B4A-E139-0C1101D93974}"/>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7" name="TextBox 1">
            <a:extLst>
              <a:ext uri="{FF2B5EF4-FFF2-40B4-BE49-F238E27FC236}">
                <a16:creationId xmlns:a16="http://schemas.microsoft.com/office/drawing/2014/main" id="{F5EE4074-9A5E-52E8-45B1-EA73AF29D6D2}"/>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
        <p:nvSpPr>
          <p:cNvPr id="8" name="Slide Number">
            <a:extLst>
              <a:ext uri="{FF2B5EF4-FFF2-40B4-BE49-F238E27FC236}">
                <a16:creationId xmlns:a16="http://schemas.microsoft.com/office/drawing/2014/main" id="{9B202D3B-148B-C42F-1D88-3B22173E548B}"/>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5F1FAE-2C7F-4501-9C04-9CC273A7EC2A}"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49843783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Agenda Section Header">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62B87911-77D6-331C-44B4-06E8A6F0414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2" hidden="1">
                        <a:extLst>
                          <a:ext uri="{FF2B5EF4-FFF2-40B4-BE49-F238E27FC236}">
                            <a16:creationId xmlns:a16="http://schemas.microsoft.com/office/drawing/2014/main" id="{62B87911-77D6-331C-44B4-06E8A6F0414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3C0AB500-06AB-B512-8B9F-69B163A9A34F}"/>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Rectangle 9">
            <a:extLst>
              <a:ext uri="{FF2B5EF4-FFF2-40B4-BE49-F238E27FC236}">
                <a16:creationId xmlns:a16="http://schemas.microsoft.com/office/drawing/2014/main" id="{E9A663EE-AF3C-C006-6B82-F7470EDDACA5}"/>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12">
            <a:extLst>
              <a:ext uri="{FF2B5EF4-FFF2-40B4-BE49-F238E27FC236}">
                <a16:creationId xmlns:a16="http://schemas.microsoft.com/office/drawing/2014/main" id="{F09F4C3C-0069-AC3E-66BE-8F7240461973}"/>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6" name="Slide Number">
            <a:extLst>
              <a:ext uri="{FF2B5EF4-FFF2-40B4-BE49-F238E27FC236}">
                <a16:creationId xmlns:a16="http://schemas.microsoft.com/office/drawing/2014/main" id="{66700985-5815-A101-35DF-CE5E441D7E18}"/>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A1636E-797C-48C9-A8D8-222C23C09582}"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95886132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Agenda Full Width Overview">
    <p:bg>
      <p:bgPr>
        <a:solidFill>
          <a:srgbClr val="D6E7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F20A373D-FAEA-77E7-5CD5-8E368955356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2" hidden="1">
                        <a:extLst>
                          <a:ext uri="{FF2B5EF4-FFF2-40B4-BE49-F238E27FC236}">
                            <a16:creationId xmlns:a16="http://schemas.microsoft.com/office/drawing/2014/main" id="{F20A373D-FAEA-77E7-5CD5-8E368955356A}"/>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385380A6-F811-84C3-5FCC-E99C7B49789E}"/>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B8796091-EFDF-7F4C-AEE7-15076C416C27}"/>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12">
            <a:extLst>
              <a:ext uri="{FF2B5EF4-FFF2-40B4-BE49-F238E27FC236}">
                <a16:creationId xmlns:a16="http://schemas.microsoft.com/office/drawing/2014/main" id="{21F0EEB0-B497-2A64-C95D-8468F9360BD3}"/>
              </a:ext>
            </a:extLst>
          </p:cNvPr>
          <p:cNvCxnSpPr/>
          <p:nvPr/>
        </p:nvCxnSpPr>
        <p:spPr>
          <a:xfrm>
            <a:off x="618902" y="1206002"/>
            <a:ext cx="11576304" cy="0"/>
          </a:xfrm>
          <a:prstGeom prst="straightConnector1">
            <a:avLst/>
          </a:prstGeom>
          <a:noFill/>
          <a:ln w="9528" cap="flat">
            <a:solidFill>
              <a:srgbClr val="002960"/>
            </a:solidFill>
            <a:prstDash val="solid"/>
            <a:miter/>
          </a:ln>
        </p:spPr>
      </p:cxnSp>
      <p:sp>
        <p:nvSpPr>
          <p:cNvPr id="6" name="Slide Number">
            <a:extLst>
              <a:ext uri="{FF2B5EF4-FFF2-40B4-BE49-F238E27FC236}">
                <a16:creationId xmlns:a16="http://schemas.microsoft.com/office/drawing/2014/main" id="{B80C7CBA-CF0C-5BBA-7837-A1D720025C93}"/>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3EF0F3-3E47-44C9-8992-EDD963F60697}"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06170693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Agenda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BDEE81-C395-127E-2EF6-5E5E2E74A5A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F0BDEE81-C395-127E-2EF6-5E5E2E74A5A9}"/>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9">
            <a:extLst>
              <a:ext uri="{FF2B5EF4-FFF2-40B4-BE49-F238E27FC236}">
                <a16:creationId xmlns:a16="http://schemas.microsoft.com/office/drawing/2014/main" id="{1F59CCE4-FC47-3442-21B9-FA7EDF7A5523}"/>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12">
            <a:extLst>
              <a:ext uri="{FF2B5EF4-FFF2-40B4-BE49-F238E27FC236}">
                <a16:creationId xmlns:a16="http://schemas.microsoft.com/office/drawing/2014/main" id="{531737F5-8901-A35E-2E86-78740E61458D}"/>
              </a:ext>
            </a:extLst>
          </p:cNvPr>
          <p:cNvSpPr/>
          <p:nvPr/>
        </p:nvSpPr>
        <p:spPr>
          <a:xfrm>
            <a:off x="4080766" y="-1307"/>
            <a:ext cx="8111240" cy="6859307"/>
          </a:xfrm>
          <a:prstGeom prst="rect">
            <a:avLst/>
          </a:prstGeom>
          <a:solidFill>
            <a:srgbClr val="F2F2F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1B0B0F66-DBD1-5697-94B5-7F693508980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16">
            <a:extLst>
              <a:ext uri="{FF2B5EF4-FFF2-40B4-BE49-F238E27FC236}">
                <a16:creationId xmlns:a16="http://schemas.microsoft.com/office/drawing/2014/main" id="{621AB860-96F5-213E-6191-6C0C1BDFDB9A}"/>
              </a:ext>
            </a:extLst>
          </p:cNvPr>
          <p:cNvSpPr txBox="1"/>
          <p:nvPr/>
        </p:nvSpPr>
        <p:spPr>
          <a:xfrm>
            <a:off x="630003" y="3192892"/>
            <a:ext cx="164592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0F87307B-A227-BE92-69F2-F1EC833DC1BC}"/>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53FABD-E0B3-4C9C-8EA4-E5D8B72A0D85}"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30901824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BAE72A3-6300-D92A-878D-D051A6895C8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BBAE72A3-6300-D92A-878D-D051A6895C8E}"/>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A0FF085D-000F-B4E3-61EA-B34BD7B67185}"/>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EEB6BA98-8A96-27B5-5973-6583240CD264}"/>
              </a:ext>
            </a:extLst>
          </p:cNvPr>
          <p:cNvSpPr/>
          <p:nvPr/>
        </p:nvSpPr>
        <p:spPr>
          <a:xfrm>
            <a:off x="1388141" y="4691182"/>
            <a:ext cx="929341" cy="995873"/>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4F77FCE9-F818-E79B-443D-C336EB51E0FB}"/>
              </a:ext>
            </a:extLst>
          </p:cNvPr>
          <p:cNvSpPr/>
          <p:nvPr/>
        </p:nvSpPr>
        <p:spPr>
          <a:xfrm>
            <a:off x="2509479" y="4691182"/>
            <a:ext cx="1570152" cy="1468178"/>
          </a:xfrm>
          <a:prstGeom prst="rect">
            <a:avLst/>
          </a:prstGeom>
          <a:noFill/>
          <a:ln w="9528" cap="flat">
            <a:solidFill>
              <a:srgbClr val="002960"/>
            </a:solidFill>
            <a:prstDash val="solid"/>
            <a:miter/>
          </a:ln>
        </p:spPr>
        <p:txBody>
          <a:bodyPr vert="horz" wrap="square" lIns="182880" tIns="179999" rIns="182880" bIns="182880" anchor="t" anchorCtr="0" compatLnSpc="1">
            <a:noAutofit/>
          </a:bodyPr>
          <a:lstStyle/>
          <a:p>
            <a:pPr marL="0" marR="0" lvl="0" indent="0" algn="l"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6" name="TextBox 10">
            <a:extLst>
              <a:ext uri="{FF2B5EF4-FFF2-40B4-BE49-F238E27FC236}">
                <a16:creationId xmlns:a16="http://schemas.microsoft.com/office/drawing/2014/main" id="{76FE7F77-D2A7-1329-96F6-2CD322B78C92}"/>
              </a:ext>
            </a:extLst>
          </p:cNvPr>
          <p:cNvSpPr txBox="1"/>
          <p:nvPr/>
        </p:nvSpPr>
        <p:spPr>
          <a:xfrm>
            <a:off x="630003" y="907194"/>
            <a:ext cx="3448796" cy="3493008"/>
          </a:xfrm>
          <a:prstGeom prst="rect">
            <a:avLst/>
          </a:prstGeom>
          <a:noFill/>
          <a:ln w="9528" cap="flat">
            <a:solidFill>
              <a:srgbClr val="002960"/>
            </a:solidFill>
            <a:prstDash val="solid"/>
          </a:ln>
        </p:spPr>
        <p:txBody>
          <a:bodyPr vert="horz" wrap="square" lIns="611998" tIns="467999" rIns="0" bIns="0" anchor="t" anchorCtr="0" compatLnSpc="1">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5400" b="0" i="0" u="none" strike="noStrike" kern="1200" cap="none" spc="0" baseline="0">
              <a:solidFill>
                <a:srgbClr val="9DC9F8"/>
              </a:solidFill>
              <a:uFillTx/>
              <a:latin typeface="Arial"/>
            </a:endParaRPr>
          </a:p>
        </p:txBody>
      </p:sp>
      <p:sp>
        <p:nvSpPr>
          <p:cNvPr id="7" name="TextBox 1">
            <a:extLst>
              <a:ext uri="{FF2B5EF4-FFF2-40B4-BE49-F238E27FC236}">
                <a16:creationId xmlns:a16="http://schemas.microsoft.com/office/drawing/2014/main" id="{4974B304-5609-3DB4-5B9C-C0B8DE7BBB68}"/>
              </a:ext>
            </a:extLst>
          </p:cNvPr>
          <p:cNvSpPr txBox="1"/>
          <p:nvPr/>
        </p:nvSpPr>
        <p:spPr>
          <a:xfrm>
            <a:off x="992133" y="1115412"/>
            <a:ext cx="2723823" cy="881783"/>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95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Agenda</a:t>
            </a:r>
          </a:p>
        </p:txBody>
      </p:sp>
    </p:spTree>
    <p:extLst>
      <p:ext uri="{BB962C8B-B14F-4D97-AF65-F5344CB8AC3E}">
        <p14:creationId xmlns:p14="http://schemas.microsoft.com/office/powerpoint/2010/main" val="84832264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D517DAD-5C9C-0F7F-9C4D-4E22A11B644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8D517DAD-5C9C-0F7F-9C4D-4E22A11B644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DDFA0FB5-96AA-D9BB-2BCE-F04348B0723A}"/>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Rectangle 7">
            <a:extLst>
              <a:ext uri="{FF2B5EF4-FFF2-40B4-BE49-F238E27FC236}">
                <a16:creationId xmlns:a16="http://schemas.microsoft.com/office/drawing/2014/main" id="{10344A3A-F2ED-321A-632E-53E84C7D68D3}"/>
              </a:ext>
            </a:extLst>
          </p:cNvPr>
          <p:cNvSpPr/>
          <p:nvPr/>
        </p:nvSpPr>
        <p:spPr>
          <a:xfrm>
            <a:off x="1284741" y="1428128"/>
            <a:ext cx="947675" cy="947675"/>
          </a:xfrm>
          <a:prstGeom prst="rect">
            <a:avLst/>
          </a:prstGeom>
          <a:noFill/>
          <a:ln w="9528" cap="flat">
            <a:solidFill>
              <a:srgbClr val="00296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Rectangle 9">
            <a:extLst>
              <a:ext uri="{FF2B5EF4-FFF2-40B4-BE49-F238E27FC236}">
                <a16:creationId xmlns:a16="http://schemas.microsoft.com/office/drawing/2014/main" id="{B275B9D0-93F0-B5A1-E216-1B644222FC7E}"/>
              </a:ext>
            </a:extLst>
          </p:cNvPr>
          <p:cNvSpPr/>
          <p:nvPr/>
        </p:nvSpPr>
        <p:spPr>
          <a:xfrm>
            <a:off x="1285198" y="2667597"/>
            <a:ext cx="9619204" cy="3200400"/>
          </a:xfrm>
          <a:prstGeom prst="rect">
            <a:avLst/>
          </a:prstGeom>
          <a:noFill/>
          <a:ln w="9528" cap="flat">
            <a:solidFill>
              <a:srgbClr val="002960"/>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78224223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CFE6A57-515F-AB79-92FC-573300DF46C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2CFE6A57-515F-AB79-92FC-573300DF46C0}"/>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Copyright" hidden="1">
            <a:extLst>
              <a:ext uri="{FF2B5EF4-FFF2-40B4-BE49-F238E27FC236}">
                <a16:creationId xmlns:a16="http://schemas.microsoft.com/office/drawing/2014/main" id="{1D524CE3-9538-575D-1498-E78B9B131463}"/>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4" name="Title 1">
            <a:extLst>
              <a:ext uri="{FF2B5EF4-FFF2-40B4-BE49-F238E27FC236}">
                <a16:creationId xmlns:a16="http://schemas.microsoft.com/office/drawing/2014/main" id="{A52DFE42-30E0-80FB-0985-27FC0F7DBB77}"/>
              </a:ext>
            </a:extLst>
          </p:cNvPr>
          <p:cNvSpPr txBox="1"/>
          <p:nvPr/>
        </p:nvSpPr>
        <p:spPr>
          <a:xfrm>
            <a:off x="630003" y="622797"/>
            <a:ext cx="7190000" cy="47089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400" b="1" i="0" u="none" strike="noStrike" kern="1200" cap="none" spc="0" baseline="0">
                <a:solidFill>
                  <a:srgbClr val="002960"/>
                </a:solidFill>
                <a:uFillTx/>
                <a:latin typeface="Arial"/>
              </a:rPr>
              <a:t>Agenda</a:t>
            </a:r>
          </a:p>
        </p:txBody>
      </p:sp>
      <p:cxnSp>
        <p:nvCxnSpPr>
          <p:cNvPr id="5" name="Straight Connector 8">
            <a:extLst>
              <a:ext uri="{FF2B5EF4-FFF2-40B4-BE49-F238E27FC236}">
                <a16:creationId xmlns:a16="http://schemas.microsoft.com/office/drawing/2014/main" id="{631EB5FE-3D4F-A05F-86FC-7B35885E295B}"/>
              </a:ext>
            </a:extLst>
          </p:cNvPr>
          <p:cNvCxnSpPr/>
          <p:nvPr/>
        </p:nvCxnSpPr>
        <p:spPr>
          <a:xfrm>
            <a:off x="618902" y="1206002"/>
            <a:ext cx="11576304" cy="0"/>
          </a:xfrm>
          <a:prstGeom prst="straightConnector1">
            <a:avLst/>
          </a:prstGeom>
          <a:noFill/>
          <a:ln w="9528" cap="flat">
            <a:solidFill>
              <a:srgbClr val="002960"/>
            </a:solidFill>
            <a:prstDash val="solid"/>
            <a:miter/>
          </a:ln>
        </p:spPr>
      </p:cxnSp>
    </p:spTree>
    <p:extLst>
      <p:ext uri="{BB962C8B-B14F-4D97-AF65-F5344CB8AC3E}">
        <p14:creationId xmlns:p14="http://schemas.microsoft.com/office/powerpoint/2010/main" val="38109698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Light | 1 Line Title">
    <p:bg>
      <p:bgPr>
        <a:solidFill>
          <a:srgbClr val="F2F2F2"/>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52EABD5-9D75-8B2E-EBD3-FFFE081FCD37}"/>
              </a:ext>
            </a:extLst>
          </p:cNvPr>
          <p:cNvSpPr/>
          <p:nvPr/>
        </p:nvSpPr>
        <p:spPr>
          <a:xfrm>
            <a:off x="0" y="0"/>
            <a:ext cx="6096003" cy="6858000"/>
          </a:xfrm>
          <a:prstGeom prst="rect">
            <a:avLst/>
          </a:prstGeom>
          <a:solidFill>
            <a:srgbClr val="0A2A47"/>
          </a:solidFill>
          <a:ln cap="flat">
            <a:noFill/>
            <a:prstDash val="solid"/>
          </a:ln>
        </p:spPr>
        <p:txBody>
          <a:bodyPr vert="horz" wrap="square" lIns="166905" tIns="166905" rIns="166905" bIns="166905"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86" b="0" i="0" u="none" strike="noStrike" kern="1200" cap="none" spc="0" baseline="0">
              <a:solidFill>
                <a:srgbClr val="F2F2F2"/>
              </a:solidFill>
              <a:uFillTx/>
              <a:latin typeface="Montserrat" pitchFamily="2"/>
            </a:endParaRPr>
          </a:p>
        </p:txBody>
      </p:sp>
      <p:sp>
        <p:nvSpPr>
          <p:cNvPr id="3" name="Title 1">
            <a:extLst>
              <a:ext uri="{FF2B5EF4-FFF2-40B4-BE49-F238E27FC236}">
                <a16:creationId xmlns:a16="http://schemas.microsoft.com/office/drawing/2014/main" id="{423C7B90-E056-72FF-86B4-0EEA493120E7}"/>
              </a:ext>
            </a:extLst>
          </p:cNvPr>
          <p:cNvSpPr txBox="1">
            <a:spLocks noGrp="1"/>
          </p:cNvSpPr>
          <p:nvPr>
            <p:ph type="title"/>
          </p:nvPr>
        </p:nvSpPr>
        <p:spPr>
          <a:xfrm>
            <a:off x="685800" y="964993"/>
            <a:ext cx="4858911" cy="770574"/>
          </a:xfrm>
        </p:spPr>
        <p:txBody>
          <a:bodyPr/>
          <a:lstStyle>
            <a:lvl1pPr>
              <a:defRPr sz="2782">
                <a:solidFill>
                  <a:srgbClr val="FFFFFF"/>
                </a:solidFill>
              </a:defRPr>
            </a:lvl1pPr>
          </a:lstStyle>
          <a:p>
            <a:pPr lvl="0"/>
            <a:r>
              <a:rPr lang="en-US"/>
              <a:t>Click to edit master title style </a:t>
            </a:r>
          </a:p>
        </p:txBody>
      </p:sp>
      <p:sp>
        <p:nvSpPr>
          <p:cNvPr id="4" name="Tijdelijke aanduiding voor voettekst 4">
            <a:extLst>
              <a:ext uri="{FF2B5EF4-FFF2-40B4-BE49-F238E27FC236}">
                <a16:creationId xmlns:a16="http://schemas.microsoft.com/office/drawing/2014/main" id="{A2FCDB5F-85F5-8485-0370-A28FA949662E}"/>
              </a:ext>
            </a:extLst>
          </p:cNvPr>
          <p:cNvSpPr txBox="1">
            <a:spLocks noGrp="1"/>
          </p:cNvSpPr>
          <p:nvPr>
            <p:ph type="ftr" sz="quarter" idx="9"/>
          </p:nvPr>
        </p:nvSpPr>
        <p:spPr/>
        <p:txBody>
          <a:bodyPr/>
          <a:lstStyle>
            <a:lvl1pPr>
              <a:defRPr/>
            </a:lvl1pPr>
          </a:lstStyle>
          <a:p>
            <a:pPr lvl="0"/>
            <a:r>
              <a:rPr lang="en-US"/>
              <a:t>Commonwealth of Massachusetts | Executive Office of Technology Services and Security</a:t>
            </a:r>
          </a:p>
        </p:txBody>
      </p:sp>
      <p:sp>
        <p:nvSpPr>
          <p:cNvPr id="5" name="Slide Number Placeholder 4">
            <a:extLst>
              <a:ext uri="{FF2B5EF4-FFF2-40B4-BE49-F238E27FC236}">
                <a16:creationId xmlns:a16="http://schemas.microsoft.com/office/drawing/2014/main" id="{B506FE13-3AA1-CDD1-9FA6-57DF0123DDBC}"/>
              </a:ext>
            </a:extLst>
          </p:cNvPr>
          <p:cNvSpPr txBox="1">
            <a:spLocks noGrp="1"/>
          </p:cNvSpPr>
          <p:nvPr>
            <p:ph type="sldNum" sz="quarter" idx="8"/>
          </p:nvPr>
        </p:nvSpPr>
        <p:spPr>
          <a:xfrm>
            <a:off x="11294778" y="6408590"/>
            <a:ext cx="493776" cy="133776"/>
          </a:xfrm>
          <a:prstGeom prst="rect">
            <a:avLst/>
          </a:prstGeom>
          <a:noFill/>
          <a:ln>
            <a:noFill/>
          </a:ln>
        </p:spPr>
        <p:txBody>
          <a:bodyPr vert="horz" wrap="square" lIns="0" tIns="0" rIns="0" bIns="0" anchor="ctr" anchorCtr="0" compatLnSpc="1">
            <a:spAutoFit/>
          </a:bodyPr>
          <a:lstStyle>
            <a:lvl1pPr marL="0" marR="0" lvl="0" indent="0" algn="r" defTabSz="914400" rtl="0" fontAlgn="auto" hangingPunct="1">
              <a:lnSpc>
                <a:spcPct val="100000"/>
              </a:lnSpc>
              <a:spcBef>
                <a:spcPts val="0"/>
              </a:spcBef>
              <a:spcAft>
                <a:spcPts val="0"/>
              </a:spcAft>
              <a:buNone/>
              <a:tabLst/>
              <a:defRPr lang="en-US" sz="869" b="0" i="0" u="none" strike="noStrike" kern="1200" cap="none" spc="0" baseline="0">
                <a:solidFill>
                  <a:srgbClr val="B5B5B5"/>
                </a:solidFill>
                <a:uFillTx/>
                <a:latin typeface="Montserrat Light" pitchFamily="2"/>
                <a:cs typeface="Gotham Light" pitchFamily="2"/>
              </a:defRPr>
            </a:lvl1pPr>
          </a:lstStyle>
          <a:p>
            <a:pPr lvl="0"/>
            <a:fld id="{44534C1C-36DE-48DE-BDAD-C677AC13CAA6}" type="slidenum">
              <a:t>‹#›</a:t>
            </a:fld>
            <a:endParaRPr lang="en-US"/>
          </a:p>
        </p:txBody>
      </p:sp>
      <p:sp>
        <p:nvSpPr>
          <p:cNvPr id="6" name="Tijdelijke aanduiding voor voettekst 4">
            <a:extLst>
              <a:ext uri="{FF2B5EF4-FFF2-40B4-BE49-F238E27FC236}">
                <a16:creationId xmlns:a16="http://schemas.microsoft.com/office/drawing/2014/main" id="{72F0A91A-767D-6B73-3A67-B77ABF9AD6A4}"/>
              </a:ext>
            </a:extLst>
          </p:cNvPr>
          <p:cNvSpPr txBox="1"/>
          <p:nvPr/>
        </p:nvSpPr>
        <p:spPr>
          <a:xfrm>
            <a:off x="5275521" y="6444517"/>
            <a:ext cx="6192298" cy="89254"/>
          </a:xfrm>
          <a:prstGeom prst="rect">
            <a:avLst/>
          </a:prstGeom>
          <a:noFill/>
          <a:ln cap="flat">
            <a:noFill/>
          </a:ln>
        </p:spPr>
        <p:txBody>
          <a:bodyPr vert="horz" wrap="square" lIns="0" tIns="0" rIns="0" bIns="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80" b="0" i="0" u="none" strike="noStrike" kern="1200" cap="all" spc="83" baseline="0">
                <a:solidFill>
                  <a:srgbClr val="B5B5B5"/>
                </a:solidFill>
                <a:uFillTx/>
                <a:latin typeface="Montserrat Medium" pitchFamily="2"/>
              </a:rPr>
              <a:t>COPYRIGHT © 2022 ACCENTURE  •  ALL RIGHTS RESERVED</a:t>
            </a:r>
          </a:p>
        </p:txBody>
      </p:sp>
    </p:spTree>
    <p:extLst>
      <p:ext uri="{BB962C8B-B14F-4D97-AF65-F5344CB8AC3E}">
        <p14:creationId xmlns:p14="http://schemas.microsoft.com/office/powerpoint/2010/main" val="36733580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Agenda D. Two Third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D841AB-90D4-E083-511D-6039785ADDC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26D841AB-90D4-E083-511D-6039785ADDCF}"/>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pic>
        <p:nvPicPr>
          <p:cNvPr id="3" name="Picture 22">
            <a:extLst>
              <a:ext uri="{FF2B5EF4-FFF2-40B4-BE49-F238E27FC236}">
                <a16:creationId xmlns:a16="http://schemas.microsoft.com/office/drawing/2014/main" id="{DA5E8390-4D37-243C-69CA-4127EA7D86F6}"/>
              </a:ext>
            </a:extLst>
          </p:cNvPr>
          <p:cNvPicPr>
            <a:picLocks noChangeAspect="1"/>
          </p:cNvPicPr>
          <p:nvPr/>
        </p:nvPicPr>
        <p:blipFill>
          <a:blip r:embed="rId4"/>
          <a:srcRect l="19397" t="5823" r="66" b="18"/>
          <a:stretch>
            <a:fillRect/>
          </a:stretch>
        </p:blipFill>
        <p:spPr>
          <a:xfrm flipH="1">
            <a:off x="3671069" y="0"/>
            <a:ext cx="416948" cy="6858000"/>
          </a:xfrm>
          <a:prstGeom prst="rect">
            <a:avLst/>
          </a:prstGeom>
          <a:noFill/>
          <a:ln cap="flat">
            <a:noFill/>
          </a:ln>
        </p:spPr>
      </p:pic>
      <p:sp>
        <p:nvSpPr>
          <p:cNvPr id="4" name="Rectangle 25">
            <a:extLst>
              <a:ext uri="{FF2B5EF4-FFF2-40B4-BE49-F238E27FC236}">
                <a16:creationId xmlns:a16="http://schemas.microsoft.com/office/drawing/2014/main" id="{3617D0E3-6389-954A-E7E0-64C69DD4A4AD}"/>
              </a:ext>
            </a:extLst>
          </p:cNvPr>
          <p:cNvSpPr/>
          <p:nvPr/>
        </p:nvSpPr>
        <p:spPr>
          <a:xfrm>
            <a:off x="4080766" y="-1307"/>
            <a:ext cx="8111240" cy="685930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60D6DCA7-97DD-A994-BCA8-C1E8F148E58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6" name="TextBox 9">
            <a:extLst>
              <a:ext uri="{FF2B5EF4-FFF2-40B4-BE49-F238E27FC236}">
                <a16:creationId xmlns:a16="http://schemas.microsoft.com/office/drawing/2014/main" id="{4CAED72C-B732-82ED-6D4E-5510A3D0D822}"/>
              </a:ext>
            </a:extLst>
          </p:cNvPr>
          <p:cNvSpPr txBox="1"/>
          <p:nvPr/>
        </p:nvSpPr>
        <p:spPr>
          <a:xfrm>
            <a:off x="630003" y="3262149"/>
            <a:ext cx="1161050" cy="332402"/>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2400" b="1" i="0" u="none" strike="noStrike" kern="1200" cap="none" spc="0" baseline="0">
                <a:solidFill>
                  <a:srgbClr val="002960"/>
                </a:solidFill>
                <a:uFillTx/>
                <a:latin typeface="Arial"/>
              </a:rPr>
              <a:t>Agenda</a:t>
            </a:r>
          </a:p>
        </p:txBody>
      </p:sp>
      <p:sp>
        <p:nvSpPr>
          <p:cNvPr id="7" name="Slide Number">
            <a:extLst>
              <a:ext uri="{FF2B5EF4-FFF2-40B4-BE49-F238E27FC236}">
                <a16:creationId xmlns:a16="http://schemas.microsoft.com/office/drawing/2014/main" id="{92963530-AFBC-672C-1FE6-2B9CB059E20D}"/>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5442C9-C1B0-41B0-8864-C40BA46BA383}"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202680147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Agenda D. Table of Contents">
    <p:bg>
      <p:bgPr>
        <a:solidFill>
          <a:srgbClr val="D6E7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86214D-7961-954C-B4ED-BAFDB0349B4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700" imgH="12700" progId="">
                  <p:embed/>
                </p:oleObj>
              </mc:Choice>
              <mc:Fallback>
                <p:oleObj r:id="rId2" imgW="12700" imgH="12700" progId="">
                  <p:embed/>
                  <p:pic>
                    <p:nvPicPr>
                      <p:cNvPr id="2" name="Object 1" hidden="1">
                        <a:extLst>
                          <a:ext uri="{FF2B5EF4-FFF2-40B4-BE49-F238E27FC236}">
                            <a16:creationId xmlns:a16="http://schemas.microsoft.com/office/drawing/2014/main" id="{D486214D-7961-954C-B4ED-BAFDB0349B4D}"/>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Freeform 12">
            <a:extLst>
              <a:ext uri="{FF2B5EF4-FFF2-40B4-BE49-F238E27FC236}">
                <a16:creationId xmlns:a16="http://schemas.microsoft.com/office/drawing/2014/main" id="{32E4B6DA-B822-A230-53AB-55BBE5DACAE2}"/>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4" name="Freeform 12">
            <a:extLst>
              <a:ext uri="{FF2B5EF4-FFF2-40B4-BE49-F238E27FC236}">
                <a16:creationId xmlns:a16="http://schemas.microsoft.com/office/drawing/2014/main" id="{6B907E88-6DB5-8C32-2688-5E9825CEEE55}"/>
              </a:ext>
            </a:extLst>
          </p:cNvPr>
          <p:cNvSpPr/>
          <p:nvPr/>
        </p:nvSpPr>
        <p:spPr>
          <a:xfrm>
            <a:off x="0" y="0"/>
            <a:ext cx="4088309" cy="6858000"/>
          </a:xfrm>
          <a:custGeom>
            <a:avLst/>
            <a:gdLst>
              <a:gd name="f0" fmla="val 10800000"/>
              <a:gd name="f1" fmla="val 5400000"/>
              <a:gd name="f2" fmla="val 180"/>
              <a:gd name="f3" fmla="val w"/>
              <a:gd name="f4" fmla="val h"/>
              <a:gd name="f5" fmla="val 0"/>
              <a:gd name="f6" fmla="val 4088312"/>
              <a:gd name="f7" fmla="val 6858000"/>
              <a:gd name="f8" fmla="val 3264933"/>
              <a:gd name="f9" fmla="val 3429000"/>
              <a:gd name="f10" fmla="+- 0 0 -90"/>
              <a:gd name="f11" fmla="*/ f3 1 4088312"/>
              <a:gd name="f12" fmla="*/ f4 1 6858000"/>
              <a:gd name="f13" fmla="val f5"/>
              <a:gd name="f14" fmla="val f6"/>
              <a:gd name="f15" fmla="val f7"/>
              <a:gd name="f16" fmla="*/ f10 f0 1"/>
              <a:gd name="f17" fmla="+- f15 0 f13"/>
              <a:gd name="f18" fmla="+- f14 0 f13"/>
              <a:gd name="f19" fmla="*/ f16 1 f2"/>
              <a:gd name="f20" fmla="*/ f18 1 4088312"/>
              <a:gd name="f21" fmla="*/ f17 1 6858000"/>
              <a:gd name="f22" fmla="*/ 0 f18 1"/>
              <a:gd name="f23" fmla="*/ 0 f17 1"/>
              <a:gd name="f24" fmla="*/ 3264933 f18 1"/>
              <a:gd name="f25" fmla="*/ 4088312 f18 1"/>
              <a:gd name="f26" fmla="*/ 3429000 f17 1"/>
              <a:gd name="f27" fmla="*/ 6858000 f17 1"/>
              <a:gd name="f28" fmla="+- f19 0 f1"/>
              <a:gd name="f29" fmla="*/ f22 1 4088312"/>
              <a:gd name="f30" fmla="*/ f23 1 6858000"/>
              <a:gd name="f31" fmla="*/ f24 1 4088312"/>
              <a:gd name="f32" fmla="*/ f25 1 4088312"/>
              <a:gd name="f33" fmla="*/ f26 1 6858000"/>
              <a:gd name="f34" fmla="*/ f27 1 6858000"/>
              <a:gd name="f35" fmla="*/ f13 1 f20"/>
              <a:gd name="f36" fmla="*/ f14 1 f20"/>
              <a:gd name="f37" fmla="*/ f13 1 f21"/>
              <a:gd name="f38" fmla="*/ f15 1 f21"/>
              <a:gd name="f39" fmla="*/ f29 1 f20"/>
              <a:gd name="f40" fmla="*/ f30 1 f21"/>
              <a:gd name="f41" fmla="*/ f31 1 f20"/>
              <a:gd name="f42" fmla="*/ f32 1 f20"/>
              <a:gd name="f43" fmla="*/ f33 1 f21"/>
              <a:gd name="f44" fmla="*/ f34 1 f21"/>
              <a:gd name="f45" fmla="*/ f35 f11 1"/>
              <a:gd name="f46" fmla="*/ f36 f11 1"/>
              <a:gd name="f47" fmla="*/ f38 f12 1"/>
              <a:gd name="f48" fmla="*/ f37 f12 1"/>
              <a:gd name="f49" fmla="*/ f39 f11 1"/>
              <a:gd name="f50" fmla="*/ f40 f12 1"/>
              <a:gd name="f51" fmla="*/ f41 f11 1"/>
              <a:gd name="f52" fmla="*/ f42 f11 1"/>
              <a:gd name="f53" fmla="*/ f43 f12 1"/>
              <a:gd name="f54" fmla="*/ f44 f12 1"/>
            </a:gdLst>
            <a:ahLst/>
            <a:cxnLst>
              <a:cxn ang="3cd4">
                <a:pos x="hc" y="t"/>
              </a:cxn>
              <a:cxn ang="0">
                <a:pos x="r" y="vc"/>
              </a:cxn>
              <a:cxn ang="cd4">
                <a:pos x="hc" y="b"/>
              </a:cxn>
              <a:cxn ang="cd2">
                <a:pos x="l" y="vc"/>
              </a:cxn>
              <a:cxn ang="f28">
                <a:pos x="f49" y="f50"/>
              </a:cxn>
              <a:cxn ang="f28">
                <a:pos x="f51" y="f50"/>
              </a:cxn>
              <a:cxn ang="f28">
                <a:pos x="f52" y="f53"/>
              </a:cxn>
              <a:cxn ang="f28">
                <a:pos x="f51" y="f54"/>
              </a:cxn>
              <a:cxn ang="f28">
                <a:pos x="f49" y="f54"/>
              </a:cxn>
            </a:cxnLst>
            <a:rect l="f45" t="f48" r="f46" b="f47"/>
            <a:pathLst>
              <a:path w="4088312" h="6858000">
                <a:moveTo>
                  <a:pt x="f5" y="f5"/>
                </a:moveTo>
                <a:lnTo>
                  <a:pt x="f8" y="f5"/>
                </a:lnTo>
                <a:lnTo>
                  <a:pt x="f6" y="f9"/>
                </a:lnTo>
                <a:lnTo>
                  <a:pt x="f8" y="f7"/>
                </a:lnTo>
                <a:lnTo>
                  <a:pt x="f5" y="f7"/>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Arial"/>
            </a:endParaRPr>
          </a:p>
        </p:txBody>
      </p:sp>
      <p:sp>
        <p:nvSpPr>
          <p:cNvPr id="5" name="Copyright" hidden="1">
            <a:extLst>
              <a:ext uri="{FF2B5EF4-FFF2-40B4-BE49-F238E27FC236}">
                <a16:creationId xmlns:a16="http://schemas.microsoft.com/office/drawing/2014/main" id="{2DD5500A-C1A3-C5EC-C6E2-DB9337C4F647}"/>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FFFFFF"/>
                </a:solidFill>
                <a:uFillTx/>
                <a:latin typeface="Arial"/>
              </a:rPr>
              <a:t>Copyright © 2023 by Boston Consulting Group. All rights reserved.</a:t>
            </a:r>
          </a:p>
        </p:txBody>
      </p:sp>
      <p:pic>
        <p:nvPicPr>
          <p:cNvPr id="6" name="Picture 8">
            <a:extLst>
              <a:ext uri="{FF2B5EF4-FFF2-40B4-BE49-F238E27FC236}">
                <a16:creationId xmlns:a16="http://schemas.microsoft.com/office/drawing/2014/main" id="{7407F265-A240-2DB0-CD72-B0EB960F82D5}"/>
              </a:ext>
            </a:extLst>
          </p:cNvPr>
          <p:cNvPicPr>
            <a:picLocks noChangeAspect="1"/>
          </p:cNvPicPr>
          <p:nvPr/>
        </p:nvPicPr>
        <p:blipFill>
          <a:blip r:embed="rId4"/>
          <a:srcRect/>
          <a:stretch>
            <a:fillRect/>
          </a:stretch>
        </p:blipFill>
        <p:spPr>
          <a:xfrm>
            <a:off x="3108639" y="3586752"/>
            <a:ext cx="1365254" cy="3382959"/>
          </a:xfrm>
          <a:prstGeom prst="rect">
            <a:avLst/>
          </a:prstGeom>
          <a:noFill/>
          <a:ln cap="flat">
            <a:noFill/>
          </a:ln>
        </p:spPr>
      </p:pic>
      <p:sp>
        <p:nvSpPr>
          <p:cNvPr id="7" name="TextBox 9">
            <a:extLst>
              <a:ext uri="{FF2B5EF4-FFF2-40B4-BE49-F238E27FC236}">
                <a16:creationId xmlns:a16="http://schemas.microsoft.com/office/drawing/2014/main" id="{AE273957-FB9E-F170-FBF8-FB0A4617173F}"/>
              </a:ext>
            </a:extLst>
          </p:cNvPr>
          <p:cNvSpPr txBox="1"/>
          <p:nvPr/>
        </p:nvSpPr>
        <p:spPr>
          <a:xfrm>
            <a:off x="630003" y="2138278"/>
            <a:ext cx="2926080" cy="2580125"/>
          </a:xfrm>
          <a:prstGeom prst="rect">
            <a:avLst/>
          </a:prstGeom>
          <a:noFill/>
          <a:ln cap="flat">
            <a:noFill/>
          </a:ln>
        </p:spPr>
        <p:txBody>
          <a:bodyPr vert="horz" wrap="square" lIns="0" tIns="0" rIns="0" bIns="0" anchor="ctr" anchorCtr="0" compatLnSpc="1">
            <a:spAutoFit/>
          </a:bodyPr>
          <a:lstStyle/>
          <a:p>
            <a:pPr marL="0" marR="0" lvl="0" indent="0" algn="l" defTabSz="914400" rtl="0" fontAlgn="auto" hangingPunct="1">
              <a:lnSpc>
                <a:spcPct val="106000"/>
              </a:lnSpc>
              <a:spcBef>
                <a:spcPts val="0"/>
              </a:spcBef>
              <a:spcAft>
                <a:spcPts val="700"/>
              </a:spcAft>
              <a:buNone/>
              <a:tabLst/>
              <a:defRPr sz="1800" b="0" i="0" u="none" strike="noStrike" kern="0" cap="none" spc="0" baseline="0">
                <a:solidFill>
                  <a:srgbClr val="000000"/>
                </a:solidFill>
                <a:uFillTx/>
              </a:defRPr>
            </a:pPr>
            <a:r>
              <a:rPr lang="en-US" sz="5400" b="1" i="0" u="none" strike="noStrike" kern="1200" cap="none" spc="0" baseline="0">
                <a:solidFill>
                  <a:srgbClr val="002960"/>
                </a:solidFill>
                <a:uFillTx/>
                <a:latin typeface="Arial"/>
              </a:rPr>
              <a:t>Table of contents</a:t>
            </a:r>
          </a:p>
        </p:txBody>
      </p:sp>
      <p:sp>
        <p:nvSpPr>
          <p:cNvPr id="8" name="Slide Number">
            <a:extLst>
              <a:ext uri="{FF2B5EF4-FFF2-40B4-BE49-F238E27FC236}">
                <a16:creationId xmlns:a16="http://schemas.microsoft.com/office/drawing/2014/main" id="{D1021507-D0BF-1D66-F168-9C13D8BFD61A}"/>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14C96F-6EF8-443A-BE20-D464EBE2304B}" type="slidenum">
              <a:t>‹#›</a:t>
            </a:fld>
            <a:endParaRPr lang="en-US" sz="1000" b="0" i="0" u="none" strike="noStrike" kern="1200" cap="none" spc="0" baseline="0">
              <a:solidFill>
                <a:srgbClr val="000000"/>
              </a:solidFill>
              <a:uFillTx/>
              <a:latin typeface="Arial"/>
              <a:cs typeface="Arial" pitchFamily="34"/>
            </a:endParaRPr>
          </a:p>
        </p:txBody>
      </p:sp>
    </p:spTree>
    <p:extLst>
      <p:ext uri="{BB962C8B-B14F-4D97-AF65-F5344CB8AC3E}">
        <p14:creationId xmlns:p14="http://schemas.microsoft.com/office/powerpoint/2010/main" val="310043188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7C43-39AA-4B5F-AF33-E18D58877FBC}"/>
              </a:ext>
            </a:extLst>
          </p:cNvPr>
          <p:cNvSpPr txBox="1">
            <a:spLocks noGrp="1"/>
          </p:cNvSpPr>
          <p:nvPr>
            <p:ph type="title"/>
          </p:nvPr>
        </p:nvSpPr>
        <p:spPr>
          <a:xfrm>
            <a:off x="2133596" y="2387233"/>
            <a:ext cx="9144000" cy="1122727"/>
          </a:xfrm>
          <a:prstGeom prst="rect">
            <a:avLst/>
          </a:prstGeom>
          <a:noFill/>
          <a:ln>
            <a:noFill/>
          </a:ln>
        </p:spPr>
        <p:txBody>
          <a:bodyPr vert="horz" wrap="square" lIns="0" tIns="0" rIns="0" bIns="0" anchor="b" anchorCtr="0" compatLnSpc="1">
            <a:noAutofit/>
          </a:bodyPr>
          <a:lstStyle>
            <a:lvl1pPr marL="0" marR="0" lvl="0" indent="0" fontAlgn="auto">
              <a:lnSpc>
                <a:spcPts val="3700"/>
              </a:lnSpc>
              <a:spcBef>
                <a:spcPts val="0"/>
              </a:spcBef>
              <a:spcAft>
                <a:spcPts val="0"/>
              </a:spcAft>
              <a:tabLst/>
              <a:defRPr lang="en-US" sz="3400" b="1" i="0" u="none" strike="noStrike" cap="none" spc="0" baseline="0">
                <a:solidFill>
                  <a:srgbClr val="006494"/>
                </a:solidFill>
                <a:uFillTx/>
                <a:latin typeface="Rockwell"/>
              </a:defRPr>
            </a:lvl1pPr>
          </a:lstStyle>
          <a:p>
            <a:pPr lvl="0"/>
            <a:r>
              <a:rPr lang="en-US"/>
              <a:t>Click to edit Master title style</a:t>
            </a:r>
          </a:p>
        </p:txBody>
      </p:sp>
      <p:sp>
        <p:nvSpPr>
          <p:cNvPr id="3" name="Subtitle 2">
            <a:extLst>
              <a:ext uri="{FF2B5EF4-FFF2-40B4-BE49-F238E27FC236}">
                <a16:creationId xmlns:a16="http://schemas.microsoft.com/office/drawing/2014/main" id="{455D3247-F10F-0E85-A71B-CC31265E035E}"/>
              </a:ext>
            </a:extLst>
          </p:cNvPr>
          <p:cNvSpPr txBox="1">
            <a:spLocks noGrp="1"/>
          </p:cNvSpPr>
          <p:nvPr>
            <p:ph type="subTitle" sz="quarter" idx="4294967295"/>
          </p:nvPr>
        </p:nvSpPr>
        <p:spPr>
          <a:xfrm>
            <a:off x="2133596" y="3657600"/>
            <a:ext cx="9144000" cy="914400"/>
          </a:xfrm>
          <a:prstGeom prst="rect">
            <a:avLst/>
          </a:prstGeom>
          <a:noFill/>
          <a:ln>
            <a:noFill/>
          </a:ln>
        </p:spPr>
        <p:txBody>
          <a:bodyPr vert="horz" wrap="square" lIns="0" tIns="0" rIns="0" bIns="0" anchor="t" anchorCtr="0" compatLnSpc="1">
            <a:noAutofit/>
          </a:bodyPr>
          <a:lstStyle>
            <a:lvl1pPr marL="0" marR="0" lvl="0" indent="0" fontAlgn="auto">
              <a:lnSpc>
                <a:spcPts val="2700"/>
              </a:lnSpc>
              <a:spcAft>
                <a:spcPts val="0"/>
              </a:spcAft>
              <a:buNone/>
              <a:tabLst/>
              <a:defRPr lang="en-US" sz="2200" b="1" i="0" u="none" strike="noStrike" cap="none" spc="0" baseline="0">
                <a:solidFill>
                  <a:srgbClr val="006494"/>
                </a:solidFill>
                <a:uFillTx/>
                <a:latin typeface="Rockwell"/>
              </a:defRPr>
            </a:lvl1pPr>
          </a:lstStyle>
          <a:p>
            <a:pPr lvl="0"/>
            <a:r>
              <a:rPr lang="en-US"/>
              <a:t>Click to edit Master subtitle style</a:t>
            </a:r>
          </a:p>
        </p:txBody>
      </p:sp>
      <p:sp>
        <p:nvSpPr>
          <p:cNvPr id="4" name="Text Placeholder 7">
            <a:extLst>
              <a:ext uri="{FF2B5EF4-FFF2-40B4-BE49-F238E27FC236}">
                <a16:creationId xmlns:a16="http://schemas.microsoft.com/office/drawing/2014/main" id="{87309A32-6044-FF25-9656-6C3592B3729C}"/>
              </a:ext>
            </a:extLst>
          </p:cNvPr>
          <p:cNvSpPr txBox="1">
            <a:spLocks noGrp="1"/>
          </p:cNvSpPr>
          <p:nvPr>
            <p:ph type="body" sz="quarter" idx="4294967295"/>
          </p:nvPr>
        </p:nvSpPr>
        <p:spPr>
          <a:xfrm>
            <a:off x="2133596" y="4816473"/>
            <a:ext cx="9144000" cy="1247771"/>
          </a:xfrm>
          <a:prstGeom prst="rect">
            <a:avLst/>
          </a:prstGeom>
          <a:noFill/>
          <a:ln>
            <a:noFill/>
          </a:ln>
        </p:spPr>
        <p:txBody>
          <a:bodyPr vert="horz" wrap="square" lIns="0" tIns="0" rIns="0" bIns="0" anchor="t" anchorCtr="0" compatLnSpc="1">
            <a:noAutofit/>
          </a:bodyPr>
          <a:lstStyle>
            <a:lvl1pPr marL="0" marR="0" lvl="0" indent="0" fontAlgn="auto">
              <a:lnSpc>
                <a:spcPct val="130000"/>
              </a:lnSpc>
              <a:spcBef>
                <a:spcPts val="0"/>
              </a:spcBef>
              <a:spcAft>
                <a:spcPts val="1200"/>
              </a:spcAft>
              <a:buNone/>
              <a:tabLst/>
              <a:defRPr lang="en-US" sz="1500" b="1" i="0" u="none" strike="noStrike" cap="none" spc="0" baseline="0">
                <a:solidFill>
                  <a:srgbClr val="767171"/>
                </a:solidFill>
                <a:uFillTx/>
                <a:latin typeface="Franklin Gothic Book"/>
              </a:defRPr>
            </a:lvl1pPr>
          </a:lstStyle>
          <a:p>
            <a:pPr lvl="0"/>
            <a:r>
              <a:rPr lang="en-US"/>
              <a:t>Click to edit Master text styles</a:t>
            </a:r>
          </a:p>
        </p:txBody>
      </p:sp>
    </p:spTree>
    <p:extLst>
      <p:ext uri="{BB962C8B-B14F-4D97-AF65-F5344CB8AC3E}">
        <p14:creationId xmlns:p14="http://schemas.microsoft.com/office/powerpoint/2010/main" val="2948617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ingle Contain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7974805-AB8B-6A88-5599-A81E3CF39269}"/>
              </a:ext>
            </a:extLst>
          </p:cNvPr>
          <p:cNvSpPr txBox="1">
            <a:spLocks noGrp="1"/>
          </p:cNvSpPr>
          <p:nvPr>
            <p:ph type="sldNum" sz="quarter" idx="8"/>
          </p:nvPr>
        </p:nvSpPr>
        <p:spPr/>
        <p:txBody>
          <a:bodyPr/>
          <a:lstStyle>
            <a:lvl1pPr>
              <a:defRPr/>
            </a:lvl1pPr>
          </a:lstStyle>
          <a:p>
            <a:pPr lvl="0"/>
            <a:fld id="{AD139C6B-47C4-4444-92A9-DE4F4C610761}" type="slidenum">
              <a:t>‹#›</a:t>
            </a:fld>
            <a:endParaRPr lang="en-US"/>
          </a:p>
        </p:txBody>
      </p:sp>
      <p:sp>
        <p:nvSpPr>
          <p:cNvPr id="3" name="Title Placeholder 1">
            <a:extLst>
              <a:ext uri="{FF2B5EF4-FFF2-40B4-BE49-F238E27FC236}">
                <a16:creationId xmlns:a16="http://schemas.microsoft.com/office/drawing/2014/main" id="{DA6454CF-A6B8-2BDB-42EB-F16ABE65BF2A}"/>
              </a:ext>
            </a:extLst>
          </p:cNvPr>
          <p:cNvSpPr txBox="1">
            <a:spLocks noGrp="1"/>
          </p:cNvSpPr>
          <p:nvPr>
            <p:ph type="title"/>
          </p:nvPr>
        </p:nvSpPr>
        <p:spPr/>
        <p:txBody>
          <a:bodyPr/>
          <a:lstStyle>
            <a:lvl1pPr>
              <a:defRPr/>
            </a:lvl1pPr>
          </a:lstStyle>
          <a:p>
            <a:pPr lvl="0"/>
            <a:r>
              <a:rPr lang="en-US"/>
              <a:t>Click to edit Master title style</a:t>
            </a:r>
          </a:p>
        </p:txBody>
      </p:sp>
      <p:sp>
        <p:nvSpPr>
          <p:cNvPr id="4" name="Content Placeholder 7">
            <a:extLst>
              <a:ext uri="{FF2B5EF4-FFF2-40B4-BE49-F238E27FC236}">
                <a16:creationId xmlns:a16="http://schemas.microsoft.com/office/drawing/2014/main" id="{0EC4696B-49F6-2616-F928-7E1608EE9728}"/>
              </a:ext>
            </a:extLst>
          </p:cNvPr>
          <p:cNvSpPr txBox="1">
            <a:spLocks noGrp="1"/>
          </p:cNvSpPr>
          <p:nvPr>
            <p:ph idx="4294967295"/>
          </p:nvPr>
        </p:nvSpPr>
        <p:spPr>
          <a:xfrm>
            <a:off x="914400" y="1920240"/>
            <a:ext cx="10363196" cy="3649288"/>
          </a:xfrm>
        </p:spPr>
        <p:txBody>
          <a:bodyPr/>
          <a:lstStyle>
            <a:lvl1pPr>
              <a:defRPr/>
            </a:lvl1pPr>
            <a:lvl2pPr>
              <a:defRPr/>
            </a:lvl2pPr>
            <a:lvl3pP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716375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uble Contai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4F54-CA84-DDC0-093F-A42ECFEDD80E}"/>
              </a:ext>
            </a:extLst>
          </p:cNvPr>
          <p:cNvSpPr txBox="1">
            <a:spLocks noGrp="1"/>
          </p:cNvSpPr>
          <p:nvPr>
            <p:ph type="title"/>
          </p:nvPr>
        </p:nvSpPr>
        <p:spPr>
          <a:xfrm>
            <a:off x="914400" y="640080"/>
            <a:ext cx="10363196" cy="109728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2506D8F-3F47-FF1C-21D1-AD4B4EBEEAEE}"/>
              </a:ext>
            </a:extLst>
          </p:cNvPr>
          <p:cNvSpPr txBox="1">
            <a:spLocks noGrp="1"/>
          </p:cNvSpPr>
          <p:nvPr>
            <p:ph idx="1"/>
          </p:nvPr>
        </p:nvSpPr>
        <p:spPr>
          <a:xfrm>
            <a:off x="914400" y="1920240"/>
            <a:ext cx="4876796" cy="3794759"/>
          </a:xfrm>
        </p:spPr>
        <p:txBody>
          <a:bodyPr/>
          <a:lstStyle>
            <a:lvl1pPr>
              <a:defRPr/>
            </a:lvl1pPr>
            <a:lvl2pPr>
              <a:defRPr/>
            </a:lvl2pPr>
            <a:lvl3pPr>
              <a:defRPr/>
            </a:lvl3pPr>
          </a:lstStyle>
          <a:p>
            <a:pPr lvl="0"/>
            <a:r>
              <a:rPr lang="en-US"/>
              <a:t>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35C234D6-95F7-B08A-DA2B-AF4F6331DB3F}"/>
              </a:ext>
            </a:extLst>
          </p:cNvPr>
          <p:cNvSpPr txBox="1">
            <a:spLocks noGrp="1"/>
          </p:cNvSpPr>
          <p:nvPr>
            <p:ph idx="2"/>
          </p:nvPr>
        </p:nvSpPr>
        <p:spPr>
          <a:xfrm>
            <a:off x="6400800" y="1920240"/>
            <a:ext cx="4876796" cy="3794759"/>
          </a:xfrm>
        </p:spPr>
        <p:txBody>
          <a:bodyPr/>
          <a:lstStyle>
            <a:lvl1pPr>
              <a:defRPr/>
            </a:lvl1pPr>
            <a:lvl2pPr>
              <a:defRPr/>
            </a:lvl2pPr>
            <a:lvl3pPr>
              <a:defRPr/>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5" name="Slide Number Placeholder 5">
            <a:extLst>
              <a:ext uri="{FF2B5EF4-FFF2-40B4-BE49-F238E27FC236}">
                <a16:creationId xmlns:a16="http://schemas.microsoft.com/office/drawing/2014/main" id="{BB91A900-6711-9FAE-A404-C7A00C18B0F9}"/>
              </a:ext>
            </a:extLst>
          </p:cNvPr>
          <p:cNvSpPr txBox="1">
            <a:spLocks noGrp="1"/>
          </p:cNvSpPr>
          <p:nvPr>
            <p:ph type="sldNum" sz="quarter" idx="8"/>
          </p:nvPr>
        </p:nvSpPr>
        <p:spPr/>
        <p:txBody>
          <a:bodyPr/>
          <a:lstStyle>
            <a:lvl1pPr>
              <a:defRPr/>
            </a:lvl1pPr>
          </a:lstStyle>
          <a:p>
            <a:pPr lvl="0"/>
            <a:fld id="{EA71198B-97BE-4A32-B968-7622C8D426EC}" type="slidenum">
              <a:t>‹#›</a:t>
            </a:fld>
            <a:endParaRPr lang="en-US"/>
          </a:p>
        </p:txBody>
      </p:sp>
    </p:spTree>
    <p:extLst>
      <p:ext uri="{BB962C8B-B14F-4D97-AF65-F5344CB8AC3E}">
        <p14:creationId xmlns:p14="http://schemas.microsoft.com/office/powerpoint/2010/main" val="157650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riple Contai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D390-92FA-1FA5-16AE-87C99A0A2684}"/>
              </a:ext>
            </a:extLst>
          </p:cNvPr>
          <p:cNvSpPr txBox="1">
            <a:spLocks noGrp="1"/>
          </p:cNvSpPr>
          <p:nvPr>
            <p:ph type="title"/>
          </p:nvPr>
        </p:nvSpPr>
        <p:spPr>
          <a:xfrm>
            <a:off x="914400" y="640080"/>
            <a:ext cx="10363196" cy="669176"/>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19E1D0C-5641-D88F-9894-3794CBBEE271}"/>
              </a:ext>
            </a:extLst>
          </p:cNvPr>
          <p:cNvSpPr txBox="1">
            <a:spLocks noGrp="1"/>
          </p:cNvSpPr>
          <p:nvPr>
            <p:ph type="body" idx="4294967295"/>
          </p:nvPr>
        </p:nvSpPr>
        <p:spPr>
          <a:xfrm>
            <a:off x="914400" y="1920240"/>
            <a:ext cx="10363196" cy="438070"/>
          </a:xfrm>
        </p:spPr>
        <p:txBody>
          <a:bodyPr>
            <a:spAutoFit/>
          </a:bodyPr>
          <a:lstStyle>
            <a:lvl1pPr>
              <a:defRPr/>
            </a:lvl1pPr>
          </a:lstStyle>
          <a:p>
            <a:pPr lvl="0"/>
            <a:r>
              <a:rPr lang="en-US"/>
              <a:t>Edit Master text styles</a:t>
            </a:r>
          </a:p>
        </p:txBody>
      </p:sp>
      <p:sp>
        <p:nvSpPr>
          <p:cNvPr id="4" name="Content Placeholder 3">
            <a:extLst>
              <a:ext uri="{FF2B5EF4-FFF2-40B4-BE49-F238E27FC236}">
                <a16:creationId xmlns:a16="http://schemas.microsoft.com/office/drawing/2014/main" id="{3EED94C8-C6E9-B731-A92A-3CAFB993EF2B}"/>
              </a:ext>
            </a:extLst>
          </p:cNvPr>
          <p:cNvSpPr txBox="1">
            <a:spLocks noGrp="1"/>
          </p:cNvSpPr>
          <p:nvPr>
            <p:ph idx="4294967295"/>
          </p:nvPr>
        </p:nvSpPr>
        <p:spPr>
          <a:xfrm>
            <a:off x="914400" y="2539544"/>
            <a:ext cx="4876796" cy="3291840"/>
          </a:xfrm>
        </p:spPr>
        <p:txBody>
          <a:bodyPr/>
          <a:lstStyle>
            <a:lvl1pPr marL="169858" lvl="1" indent="-169858">
              <a:spcBef>
                <a:spcPts val="600"/>
              </a:spcBef>
              <a:spcAft>
                <a:spcPts val="300"/>
              </a:spcAft>
              <a:buSzPct val="100000"/>
              <a:buFont typeface="Wingdings" pitchFamily="2"/>
              <a:buChar char="§"/>
              <a:defRPr sz="2400">
                <a:latin typeface="Franklin Gothic Book"/>
              </a:defRPr>
            </a:lvl1pPr>
            <a:lvl2pPr marL="398458" lvl="2">
              <a:spcBef>
                <a:spcPts val="300"/>
              </a:spcBef>
              <a:buFont typeface="Arial" pitchFamily="34"/>
              <a:buChar char="•"/>
              <a:defRPr/>
            </a:lvl2pPr>
          </a:lstStyle>
          <a:p>
            <a:pPr lvl="1"/>
            <a:r>
              <a:rPr lang="en-US"/>
              <a:t>Second level</a:t>
            </a:r>
          </a:p>
          <a:p>
            <a:pPr lvl="2"/>
            <a:r>
              <a:rPr lang="en-US"/>
              <a:t>Third level</a:t>
            </a:r>
          </a:p>
        </p:txBody>
      </p:sp>
      <p:sp>
        <p:nvSpPr>
          <p:cNvPr id="5" name="Content Placeholder 5">
            <a:extLst>
              <a:ext uri="{FF2B5EF4-FFF2-40B4-BE49-F238E27FC236}">
                <a16:creationId xmlns:a16="http://schemas.microsoft.com/office/drawing/2014/main" id="{820F07EF-C9EF-074B-CD8F-3FCB69EBAA83}"/>
              </a:ext>
            </a:extLst>
          </p:cNvPr>
          <p:cNvSpPr txBox="1">
            <a:spLocks noGrp="1"/>
          </p:cNvSpPr>
          <p:nvPr>
            <p:ph idx="4294967295"/>
          </p:nvPr>
        </p:nvSpPr>
        <p:spPr>
          <a:xfrm>
            <a:off x="6400800" y="2539544"/>
            <a:ext cx="4876796" cy="3291840"/>
          </a:xfrm>
        </p:spPr>
        <p:txBody>
          <a:bodyPr/>
          <a:lstStyle>
            <a:lvl1pPr marL="169858" lvl="1" indent="-169858">
              <a:spcBef>
                <a:spcPts val="600"/>
              </a:spcBef>
              <a:spcAft>
                <a:spcPts val="300"/>
              </a:spcAft>
              <a:buSzPct val="100000"/>
              <a:buFont typeface="Wingdings" pitchFamily="2"/>
              <a:buChar char="§"/>
              <a:defRPr sz="2400">
                <a:latin typeface="Franklin Gothic Book"/>
              </a:defRPr>
            </a:lvl1pPr>
            <a:lvl2pPr marL="398458" lvl="2">
              <a:spcBef>
                <a:spcPts val="300"/>
              </a:spcBef>
              <a:buFont typeface="Arial" pitchFamily="34"/>
              <a:buChar char="•"/>
              <a:defRPr/>
            </a:lvl2pPr>
          </a:lstStyle>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0726F85-5F19-3431-41A3-69134E6C0D2D}"/>
              </a:ext>
            </a:extLst>
          </p:cNvPr>
          <p:cNvSpPr txBox="1">
            <a:spLocks noGrp="1"/>
          </p:cNvSpPr>
          <p:nvPr>
            <p:ph type="sldNum" sz="quarter" idx="8"/>
          </p:nvPr>
        </p:nvSpPr>
        <p:spPr/>
        <p:txBody>
          <a:bodyPr/>
          <a:lstStyle>
            <a:lvl1pPr>
              <a:defRPr/>
            </a:lvl1pPr>
          </a:lstStyle>
          <a:p>
            <a:pPr lvl="0"/>
            <a:fld id="{0D7EDA30-5736-46F1-8F66-6D5A7FA35CCE}" type="slidenum">
              <a:t>‹#›</a:t>
            </a:fld>
            <a:endParaRPr lang="en-US"/>
          </a:p>
        </p:txBody>
      </p:sp>
    </p:spTree>
    <p:extLst>
      <p:ext uri="{BB962C8B-B14F-4D97-AF65-F5344CB8AC3E}">
        <p14:creationId xmlns:p14="http://schemas.microsoft.com/office/powerpoint/2010/main" val="19000933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ix Contain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D979-D3A4-CF64-FAC8-9D430B90A2FF}"/>
              </a:ext>
            </a:extLst>
          </p:cNvPr>
          <p:cNvSpPr txBox="1">
            <a:spLocks noGrp="1"/>
          </p:cNvSpPr>
          <p:nvPr>
            <p:ph type="title"/>
          </p:nvPr>
        </p:nvSpPr>
        <p:spPr>
          <a:xfrm>
            <a:off x="914400" y="640080"/>
            <a:ext cx="10363196" cy="82296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5EAFE1B-7D37-3D77-3086-1D73C53AD779}"/>
              </a:ext>
            </a:extLst>
          </p:cNvPr>
          <p:cNvSpPr txBox="1">
            <a:spLocks noGrp="1"/>
          </p:cNvSpPr>
          <p:nvPr>
            <p:ph idx="4294967295"/>
          </p:nvPr>
        </p:nvSpPr>
        <p:spPr>
          <a:xfrm>
            <a:off x="914400" y="1645920"/>
            <a:ext cx="3291840" cy="2057400"/>
          </a:xfrm>
        </p:spPr>
        <p:txBody>
          <a:bodyPr>
            <a:noAutofit/>
          </a:bodyPr>
          <a:lstStyle>
            <a:lvl1pPr>
              <a:defRPr sz="2200"/>
            </a:lvl1pPr>
            <a:lvl2pPr>
              <a:defRPr sz="2000"/>
            </a:lvl2pPr>
            <a:lvl3pPr>
              <a:defRPr sz="2000"/>
            </a:lvl3pPr>
          </a:lstStyle>
          <a:p>
            <a:pPr lvl="0"/>
            <a:r>
              <a:rPr lang="en-US"/>
              <a:t>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41E23AB-03EC-7AE2-539D-06269A31FF8A}"/>
              </a:ext>
            </a:extLst>
          </p:cNvPr>
          <p:cNvSpPr txBox="1">
            <a:spLocks noGrp="1"/>
          </p:cNvSpPr>
          <p:nvPr>
            <p:ph idx="4294967295"/>
          </p:nvPr>
        </p:nvSpPr>
        <p:spPr>
          <a:xfrm>
            <a:off x="4450083" y="164592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5" name="Slide Number Placeholder 5">
            <a:extLst>
              <a:ext uri="{FF2B5EF4-FFF2-40B4-BE49-F238E27FC236}">
                <a16:creationId xmlns:a16="http://schemas.microsoft.com/office/drawing/2014/main" id="{D02D49C6-D03A-120C-4AF4-55175716F8EC}"/>
              </a:ext>
            </a:extLst>
          </p:cNvPr>
          <p:cNvSpPr txBox="1">
            <a:spLocks noGrp="1"/>
          </p:cNvSpPr>
          <p:nvPr>
            <p:ph type="sldNum" sz="quarter" idx="8"/>
          </p:nvPr>
        </p:nvSpPr>
        <p:spPr/>
        <p:txBody>
          <a:bodyPr/>
          <a:lstStyle>
            <a:lvl1pPr>
              <a:defRPr/>
            </a:lvl1pPr>
          </a:lstStyle>
          <a:p>
            <a:pPr lvl="0"/>
            <a:fld id="{3EA153D4-EF2D-467B-BA8A-F8332F2AB034}" type="slidenum">
              <a:t>‹#›</a:t>
            </a:fld>
            <a:endParaRPr lang="en-US"/>
          </a:p>
        </p:txBody>
      </p:sp>
      <p:sp>
        <p:nvSpPr>
          <p:cNvPr id="6" name="Content Placeholder 3">
            <a:extLst>
              <a:ext uri="{FF2B5EF4-FFF2-40B4-BE49-F238E27FC236}">
                <a16:creationId xmlns:a16="http://schemas.microsoft.com/office/drawing/2014/main" id="{8D07314D-71E0-7E56-D66A-5CCDAD557E27}"/>
              </a:ext>
            </a:extLst>
          </p:cNvPr>
          <p:cNvSpPr txBox="1">
            <a:spLocks noGrp="1"/>
          </p:cNvSpPr>
          <p:nvPr>
            <p:ph idx="4294967295"/>
          </p:nvPr>
        </p:nvSpPr>
        <p:spPr>
          <a:xfrm>
            <a:off x="7985756" y="164592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7" name="Content Placeholder 2">
            <a:extLst>
              <a:ext uri="{FF2B5EF4-FFF2-40B4-BE49-F238E27FC236}">
                <a16:creationId xmlns:a16="http://schemas.microsoft.com/office/drawing/2014/main" id="{6EA6C07C-28A6-235E-24B7-24279AE5F4F4}"/>
              </a:ext>
            </a:extLst>
          </p:cNvPr>
          <p:cNvSpPr txBox="1">
            <a:spLocks noGrp="1"/>
          </p:cNvSpPr>
          <p:nvPr>
            <p:ph idx="4294967295"/>
          </p:nvPr>
        </p:nvSpPr>
        <p:spPr>
          <a:xfrm>
            <a:off x="914400" y="3840480"/>
            <a:ext cx="3291840" cy="2057400"/>
          </a:xfrm>
        </p:spPr>
        <p:txBody>
          <a:bodyPr>
            <a:noAutofit/>
          </a:bodyPr>
          <a:lstStyle>
            <a:lvl1pPr>
              <a:defRPr sz="2200"/>
            </a:lvl1pPr>
            <a:lvl2pPr>
              <a:defRPr sz="2000"/>
            </a:lvl2pPr>
            <a:lvl3pPr>
              <a:defRPr sz="2000"/>
            </a:lvl3pPr>
          </a:lstStyle>
          <a:p>
            <a:pPr lvl="0"/>
            <a:r>
              <a:rPr lang="en-US"/>
              <a:t>Edit Master text styles</a:t>
            </a:r>
          </a:p>
          <a:p>
            <a:pPr lvl="1"/>
            <a:r>
              <a:rPr lang="en-US"/>
              <a:t>Second level</a:t>
            </a:r>
          </a:p>
          <a:p>
            <a:pPr lvl="2"/>
            <a:r>
              <a:rPr lang="en-US"/>
              <a:t>Third level</a:t>
            </a:r>
          </a:p>
        </p:txBody>
      </p:sp>
      <p:sp>
        <p:nvSpPr>
          <p:cNvPr id="8" name="Content Placeholder 3">
            <a:extLst>
              <a:ext uri="{FF2B5EF4-FFF2-40B4-BE49-F238E27FC236}">
                <a16:creationId xmlns:a16="http://schemas.microsoft.com/office/drawing/2014/main" id="{7D3D9732-711A-567E-0864-E3738908A95D}"/>
              </a:ext>
            </a:extLst>
          </p:cNvPr>
          <p:cNvSpPr txBox="1">
            <a:spLocks noGrp="1"/>
          </p:cNvSpPr>
          <p:nvPr>
            <p:ph idx="4294967295"/>
          </p:nvPr>
        </p:nvSpPr>
        <p:spPr>
          <a:xfrm>
            <a:off x="4450083" y="384048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
        <p:nvSpPr>
          <p:cNvPr id="9" name="Content Placeholder 3">
            <a:extLst>
              <a:ext uri="{FF2B5EF4-FFF2-40B4-BE49-F238E27FC236}">
                <a16:creationId xmlns:a16="http://schemas.microsoft.com/office/drawing/2014/main" id="{F02D5420-7471-0E7B-F06F-8ECA9D637FED}"/>
              </a:ext>
            </a:extLst>
          </p:cNvPr>
          <p:cNvSpPr txBox="1">
            <a:spLocks noGrp="1"/>
          </p:cNvSpPr>
          <p:nvPr>
            <p:ph idx="4294967295"/>
          </p:nvPr>
        </p:nvSpPr>
        <p:spPr>
          <a:xfrm>
            <a:off x="7985756" y="3840480"/>
            <a:ext cx="3291840" cy="2057400"/>
          </a:xfrm>
        </p:spPr>
        <p:txBody>
          <a:bodyPr>
            <a:noAutofit/>
          </a:bodyPr>
          <a:lstStyle>
            <a:lvl1pPr>
              <a:defRPr sz="2200"/>
            </a:lvl1pPr>
            <a:lvl2pPr>
              <a:defRPr sz="2000"/>
            </a:lvl2pPr>
            <a:lvl3pPr>
              <a:defRPr sz="2000"/>
            </a:lvl3pPr>
            <a:lvl4pPr marR="0" lvl="3" fontAlgn="auto">
              <a:spcAft>
                <a:spcPts val="0"/>
              </a:spcAft>
              <a:buSzPct val="100000"/>
              <a:buFont typeface="Arial" pitchFamily="34"/>
              <a:tabLst/>
              <a:defRPr lang="en-US" b="0" i="0" u="none" strike="noStrike" cap="none" spc="0" baseline="0">
                <a:solidFill>
                  <a:srgbClr val="595959"/>
                </a:solidFill>
                <a:uFillTx/>
                <a:latin typeface="Franklin Gothic Book"/>
              </a:defRPr>
            </a:lvl4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3239164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3" hidden="1">
            <a:extLst>
              <a:ext uri="{FF2B5EF4-FFF2-40B4-BE49-F238E27FC236}">
                <a16:creationId xmlns:a16="http://schemas.microsoft.com/office/drawing/2014/main" id="{0C4A2048-DD09-FBCC-46BA-53D458C6A0F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8965" imgH="8965" progId="">
                  <p:embed/>
                </p:oleObj>
              </mc:Choice>
              <mc:Fallback>
                <p:oleObj r:id="rId2" imgW="8965" imgH="8965" progId="">
                  <p:embed/>
                  <p:pic>
                    <p:nvPicPr>
                      <p:cNvPr id="2" name="Object 3" hidden="1">
                        <a:extLst>
                          <a:ext uri="{FF2B5EF4-FFF2-40B4-BE49-F238E27FC236}">
                            <a16:creationId xmlns:a16="http://schemas.microsoft.com/office/drawing/2014/main" id="{0C4A2048-DD09-FBCC-46BA-53D458C6A0F0}"/>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7ED9763-4257-278A-B2EA-6C69D2677BB8}"/>
              </a:ext>
            </a:extLst>
          </p:cNvPr>
          <p:cNvSpPr/>
          <p:nvPr/>
        </p:nvSpPr>
        <p:spPr>
          <a:xfrm>
            <a:off x="0" y="0"/>
            <a:ext cx="158748" cy="158748"/>
          </a:xfrm>
          <a:prstGeom prst="rect">
            <a:avLst/>
          </a:prstGeom>
          <a:solidFill>
            <a:srgbClr val="29BA74"/>
          </a:solidFill>
          <a:ln w="9528" cap="rnd">
            <a:solidFill>
              <a:srgbClr val="29BA74"/>
            </a:solidFill>
            <a:prstDash val="solid"/>
            <a:round/>
          </a:ln>
        </p:spPr>
        <p:txBody>
          <a:bodyPr vert="horz" wrap="none" lIns="0" tIns="0" rIns="0" bIns="0" anchor="ctr" anchorCtr="1" compatLnSpc="1">
            <a:noAutofit/>
          </a:bodyPr>
          <a:lstStyle/>
          <a:p>
            <a:pPr marL="0" marR="0" lvl="0" indent="0" algn="ctr" defTabSz="914400" rtl="0" fontAlgn="auto" hangingPunct="1">
              <a:lnSpc>
                <a:spcPct val="93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a:solidFill>
                <a:srgbClr val="FFFFFF"/>
              </a:solidFill>
              <a:uFillTx/>
              <a:latin typeface="Arial"/>
            </a:endParaRPr>
          </a:p>
        </p:txBody>
      </p:sp>
      <p:sp>
        <p:nvSpPr>
          <p:cNvPr id="4" name="TitleTopPlaceholder">
            <a:extLst>
              <a:ext uri="{FF2B5EF4-FFF2-40B4-BE49-F238E27FC236}">
                <a16:creationId xmlns:a16="http://schemas.microsoft.com/office/drawing/2014/main" id="{FD9807D1-1814-16BB-8CD9-2287A5998096}"/>
              </a:ext>
            </a:extLst>
          </p:cNvPr>
          <p:cNvSpPr/>
          <p:nvPr/>
        </p:nvSpPr>
        <p:spPr>
          <a:xfrm>
            <a:off x="2834210" y="3245973"/>
            <a:ext cx="2834201" cy="436452"/>
          </a:xfrm>
          <a:prstGeom prst="rect">
            <a:avLst/>
          </a:prstGeom>
          <a:solidFill>
            <a:srgbClr val="5E8BFF">
              <a:alpha val="76863"/>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5" name="TitleTopPlaceholder">
            <a:extLst>
              <a:ext uri="{FF2B5EF4-FFF2-40B4-BE49-F238E27FC236}">
                <a16:creationId xmlns:a16="http://schemas.microsoft.com/office/drawing/2014/main" id="{727D0488-1635-A28A-9D2E-3E3EA26D383C}"/>
              </a:ext>
            </a:extLst>
          </p:cNvPr>
          <p:cNvSpPr/>
          <p:nvPr/>
        </p:nvSpPr>
        <p:spPr>
          <a:xfrm>
            <a:off x="0" y="3245964"/>
            <a:ext cx="2834201" cy="436452"/>
          </a:xfrm>
          <a:prstGeom prst="rect">
            <a:avLst/>
          </a:prstGeom>
          <a:solidFill>
            <a:srgbClr val="FFC000">
              <a:alpha val="80000"/>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6" name="TitleTopPlaceholder">
            <a:extLst>
              <a:ext uri="{FF2B5EF4-FFF2-40B4-BE49-F238E27FC236}">
                <a16:creationId xmlns:a16="http://schemas.microsoft.com/office/drawing/2014/main" id="{70B67FD3-7F1D-427E-F67B-A62C2609CCEC}"/>
              </a:ext>
            </a:extLst>
          </p:cNvPr>
          <p:cNvSpPr/>
          <p:nvPr/>
        </p:nvSpPr>
        <p:spPr>
          <a:xfrm>
            <a:off x="5181337" y="3246842"/>
            <a:ext cx="7010659" cy="436452"/>
          </a:xfrm>
          <a:prstGeom prst="rect">
            <a:avLst/>
          </a:prstGeom>
          <a:solidFill>
            <a:srgbClr val="009900">
              <a:alpha val="68627"/>
            </a:srgbClr>
          </a:solidFill>
          <a:ln cap="flat">
            <a:noFill/>
            <a:prstDash val="solid"/>
          </a:ln>
        </p:spPr>
        <p:txBody>
          <a:bodyPr vert="horz" wrap="none" lIns="93296" tIns="46643" rIns="93296" bIns="46643"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000000"/>
              </a:solidFill>
              <a:uFillTx/>
              <a:latin typeface="Arial" pitchFamily="34"/>
              <a:cs typeface="Arial" pitchFamily="34"/>
            </a:endParaRPr>
          </a:p>
        </p:txBody>
      </p:sp>
      <p:sp>
        <p:nvSpPr>
          <p:cNvPr id="7" name="Content Placeholder 3">
            <a:extLst>
              <a:ext uri="{FF2B5EF4-FFF2-40B4-BE49-F238E27FC236}">
                <a16:creationId xmlns:a16="http://schemas.microsoft.com/office/drawing/2014/main" id="{0C8D706C-D801-E945-FB63-BE0AB1FE5558}"/>
              </a:ext>
            </a:extLst>
          </p:cNvPr>
          <p:cNvSpPr txBox="1">
            <a:spLocks noGrp="1"/>
          </p:cNvSpPr>
          <p:nvPr>
            <p:ph idx="4294967295"/>
          </p:nvPr>
        </p:nvSpPr>
        <p:spPr>
          <a:xfrm>
            <a:off x="3586139" y="4940987"/>
            <a:ext cx="4459803" cy="307777"/>
          </a:xfrm>
        </p:spPr>
        <p:txBody>
          <a:bodyPr lIns="91440" tIns="45720" rIns="91440" bIns="45720"/>
          <a:lstStyle>
            <a:lvl1pPr>
              <a:lnSpc>
                <a:spcPct val="100000"/>
              </a:lnSpc>
              <a:defRPr sz="1400" b="1">
                <a:solidFill>
                  <a:srgbClr val="002960"/>
                </a:solidFill>
                <a:latin typeface="Arial" pitchFamily="34"/>
                <a:cs typeface="Arial" pitchFamily="34"/>
              </a:defRPr>
            </a:lvl1pPr>
          </a:lstStyle>
          <a:p>
            <a:pPr lvl="0"/>
            <a:r>
              <a:rPr lang="en-US"/>
              <a:t>Click to edit Master subtitle style</a:t>
            </a:r>
          </a:p>
        </p:txBody>
      </p:sp>
      <p:pic>
        <p:nvPicPr>
          <p:cNvPr id="8" name="Picture 4" descr="http://upload.wikimedia.org/wikipedia/commons/thumb/8/82/Seal_of_Massachusetts.svg/2000px-Seal_of_Massachusetts.svg.png">
            <a:extLst>
              <a:ext uri="{FF2B5EF4-FFF2-40B4-BE49-F238E27FC236}">
                <a16:creationId xmlns:a16="http://schemas.microsoft.com/office/drawing/2014/main" id="{D7251018-F39A-46E4-534B-9D39635EB687}"/>
              </a:ext>
            </a:extLst>
          </p:cNvPr>
          <p:cNvPicPr>
            <a:picLocks noChangeAspect="1"/>
          </p:cNvPicPr>
          <p:nvPr/>
        </p:nvPicPr>
        <p:blipFill>
          <a:blip r:embed="rId4"/>
          <a:srcRect/>
          <a:stretch>
            <a:fillRect/>
          </a:stretch>
        </p:blipFill>
        <p:spPr>
          <a:xfrm>
            <a:off x="509649" y="1595664"/>
            <a:ext cx="2747900" cy="2747735"/>
          </a:xfrm>
          <a:prstGeom prst="rect">
            <a:avLst/>
          </a:prstGeom>
          <a:noFill/>
          <a:ln cap="flat">
            <a:noFill/>
          </a:ln>
          <a:effectLst>
            <a:outerShdw dist="38096" dir="2700000" algn="tl">
              <a:srgbClr val="000000">
                <a:alpha val="40000"/>
              </a:srgbClr>
            </a:outerShdw>
          </a:effectLst>
        </p:spPr>
      </p:pic>
      <p:sp>
        <p:nvSpPr>
          <p:cNvPr id="9" name="McK Disclaimer">
            <a:extLst>
              <a:ext uri="{FF2B5EF4-FFF2-40B4-BE49-F238E27FC236}">
                <a16:creationId xmlns:a16="http://schemas.microsoft.com/office/drawing/2014/main" id="{0DB7D620-0BCF-587F-CAEA-114382DF16E7}"/>
              </a:ext>
            </a:extLst>
          </p:cNvPr>
          <p:cNvSpPr/>
          <p:nvPr/>
        </p:nvSpPr>
        <p:spPr>
          <a:xfrm>
            <a:off x="3586139" y="4343400"/>
            <a:ext cx="7488268" cy="307777"/>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2960"/>
                </a:solidFill>
                <a:uFillTx/>
                <a:latin typeface="Arial"/>
                <a:ea typeface="ＭＳ Ｐゴシック"/>
                <a:cs typeface="Arial" pitchFamily="34"/>
              </a:rPr>
              <a:t>Executive Office of Health and Human Services</a:t>
            </a:r>
          </a:p>
        </p:txBody>
      </p:sp>
      <p:sp>
        <p:nvSpPr>
          <p:cNvPr id="10" name="Rectangle 1026">
            <a:extLst>
              <a:ext uri="{FF2B5EF4-FFF2-40B4-BE49-F238E27FC236}">
                <a16:creationId xmlns:a16="http://schemas.microsoft.com/office/drawing/2014/main" id="{11366758-27D5-6C0B-02FE-F22DEF126B4E}"/>
              </a:ext>
            </a:extLst>
          </p:cNvPr>
          <p:cNvSpPr txBox="1">
            <a:spLocks noGrp="1"/>
          </p:cNvSpPr>
          <p:nvPr>
            <p:ph type="title"/>
          </p:nvPr>
        </p:nvSpPr>
        <p:spPr>
          <a:xfrm>
            <a:off x="3586139" y="2171187"/>
            <a:ext cx="7385663" cy="984881"/>
          </a:xfrm>
        </p:spPr>
        <p:txBody>
          <a:bodyPr anchor="ctr"/>
          <a:lstStyle>
            <a:lvl1pPr>
              <a:defRPr sz="3200">
                <a:latin typeface="Arial" pitchFamily="34"/>
                <a:cs typeface="Arial" pitchFamily="34"/>
              </a:defRPr>
            </a:lvl1pPr>
          </a:lstStyle>
          <a:p>
            <a:pPr lvl="0"/>
            <a:r>
              <a:rPr lang="en-US"/>
              <a:t>Click to edit Master title style</a:t>
            </a:r>
          </a:p>
        </p:txBody>
      </p:sp>
      <p:sp>
        <p:nvSpPr>
          <p:cNvPr id="11" name="McK Disclaimer">
            <a:extLst>
              <a:ext uri="{FF2B5EF4-FFF2-40B4-BE49-F238E27FC236}">
                <a16:creationId xmlns:a16="http://schemas.microsoft.com/office/drawing/2014/main" id="{5C76A8EE-EBEC-5C25-CE5D-F221B2050654}"/>
              </a:ext>
            </a:extLst>
          </p:cNvPr>
          <p:cNvSpPr/>
          <p:nvPr/>
        </p:nvSpPr>
        <p:spPr>
          <a:xfrm>
            <a:off x="3586139" y="5983586"/>
            <a:ext cx="6828364" cy="153884"/>
          </a:xfrm>
          <a:prstGeom prst="rect">
            <a:avLst/>
          </a:prstGeom>
          <a:noFill/>
          <a:ln cap="flat">
            <a:noFill/>
            <a:prstDash val="solid"/>
          </a:ln>
        </p:spPr>
        <p:txBody>
          <a:bodyPr vert="horz" wrap="square" lIns="0" tIns="0" rIns="0" bIns="0" anchor="b" anchorCtr="0" compatLnSpc="1">
            <a:spAutoFit/>
          </a:bodyPr>
          <a:lstStyle/>
          <a:p>
            <a:pPr marL="0" marR="0" lvl="0" indent="0" algn="l" defTabSz="803757"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2960"/>
                </a:solidFill>
                <a:uFillTx/>
                <a:latin typeface="Arial"/>
                <a:ea typeface="ＭＳ Ｐゴシック"/>
                <a:cs typeface="Arial" pitchFamily="34"/>
              </a:rPr>
              <a:t>DRAFT &amp; CONFIDENTIAL; FOR POLICY DEVELOPMENT PURPOSES ONLY</a:t>
            </a:r>
          </a:p>
        </p:txBody>
      </p:sp>
    </p:spTree>
    <p:extLst>
      <p:ext uri="{BB962C8B-B14F-4D97-AF65-F5344CB8AC3E}">
        <p14:creationId xmlns:p14="http://schemas.microsoft.com/office/powerpoint/2010/main" val="417327262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3623D05-81FB-8286-A5B2-1F22119C1225}"/>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03623D05-81FB-8286-A5B2-1F22119C1225}"/>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FD480388-22FE-338F-ED9D-F855B9070FC1}"/>
              </a:ext>
            </a:extLst>
          </p:cNvPr>
          <p:cNvSpPr txBox="1">
            <a:spLocks noGrp="1"/>
          </p:cNvSpPr>
          <p:nvPr>
            <p:ph type="dt" sz="half" idx="7"/>
          </p:nvPr>
        </p:nvSpPr>
        <p:spPr/>
        <p:txBody>
          <a:bodyPr/>
          <a:lstStyle>
            <a:lvl1pPr>
              <a:defRPr/>
            </a:lvl1pPr>
          </a:lstStyle>
          <a:p>
            <a:pPr lvl="0"/>
            <a:endParaRPr lang="en-US"/>
          </a:p>
        </p:txBody>
      </p:sp>
      <p:sp>
        <p:nvSpPr>
          <p:cNvPr id="4" name="Copyright" hidden="1">
            <a:extLst>
              <a:ext uri="{FF2B5EF4-FFF2-40B4-BE49-F238E27FC236}">
                <a16:creationId xmlns:a16="http://schemas.microsoft.com/office/drawing/2014/main" id="{9C45FECD-5F01-2BD6-F59E-FD302E4DB648}"/>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A811D7A1-4402-A1F3-5A57-724EF4F667F7}"/>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7">
            <a:extLst>
              <a:ext uri="{FF2B5EF4-FFF2-40B4-BE49-F238E27FC236}">
                <a16:creationId xmlns:a16="http://schemas.microsoft.com/office/drawing/2014/main" id="{A506C491-0A21-9FE8-08B2-11C212839D98}"/>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34925523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BE43FC8-59B4-B232-FC29-D41347AFD0B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12032" imgH="12032" progId="">
                  <p:embed/>
                </p:oleObj>
              </mc:Choice>
              <mc:Fallback>
                <p:oleObj r:id="rId2" imgW="12032" imgH="12032" progId="">
                  <p:embed/>
                  <p:pic>
                    <p:nvPicPr>
                      <p:cNvPr id="2" name="think-cell data - do not delete" hidden="1">
                        <a:extLst>
                          <a:ext uri="{FF2B5EF4-FFF2-40B4-BE49-F238E27FC236}">
                            <a16:creationId xmlns:a16="http://schemas.microsoft.com/office/drawing/2014/main" id="{DBE43FC8-59B4-B232-FC29-D41347AFD0BC}"/>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3" name="Text Placeholder 7">
            <a:extLst>
              <a:ext uri="{FF2B5EF4-FFF2-40B4-BE49-F238E27FC236}">
                <a16:creationId xmlns:a16="http://schemas.microsoft.com/office/drawing/2014/main" id="{23A6C7FB-7AD8-9AC5-34EC-DE1F535D4ED2}"/>
              </a:ext>
            </a:extLst>
          </p:cNvPr>
          <p:cNvSpPr txBox="1">
            <a:spLocks noGrp="1"/>
          </p:cNvSpPr>
          <p:nvPr>
            <p:ph type="body" idx="4294967295"/>
          </p:nvPr>
        </p:nvSpPr>
        <p:spPr/>
        <p:txBody>
          <a:bodyPr/>
          <a:lstStyle>
            <a:lvl1pPr>
              <a:lnSpc>
                <a:spcPct val="100000"/>
              </a:lnSpc>
              <a:spcBef>
                <a:spcPts val="0"/>
              </a:spcBef>
              <a:spcAft>
                <a:spcPts val="0"/>
              </a:spcAft>
              <a:defRPr sz="2000"/>
            </a:lvl1pPr>
            <a:lvl2pPr>
              <a:lnSpc>
                <a:spcPct val="100000"/>
              </a:lnSpc>
              <a:spcAft>
                <a:spcPts val="0"/>
              </a:spcAft>
              <a:defRPr sz="2000"/>
            </a:lvl2pPr>
            <a:lvl3pPr>
              <a:lnSpc>
                <a:spcPct val="100000"/>
              </a:lnSpc>
              <a:spcAft>
                <a:spcPts val="0"/>
              </a:spcAft>
              <a:defRPr sz="2000"/>
            </a:lvl3pPr>
            <a:lvl4pPr>
              <a:lnSpc>
                <a:spcPct val="100000"/>
              </a:lnSpc>
              <a:spcBef>
                <a:spcPts val="0"/>
              </a:spcBef>
              <a:spcAft>
                <a:spcPts val="0"/>
              </a:spcAft>
              <a:defRPr sz="2800"/>
            </a:lvl4pPr>
            <a:lvl5pPr>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a:extLst>
              <a:ext uri="{FF2B5EF4-FFF2-40B4-BE49-F238E27FC236}">
                <a16:creationId xmlns:a16="http://schemas.microsoft.com/office/drawing/2014/main" id="{7E4C7AC1-EF00-6305-01D8-84FA183A5A5C}"/>
              </a:ext>
            </a:extLst>
          </p:cNvPr>
          <p:cNvSpPr txBox="1"/>
          <p:nvPr/>
        </p:nvSpPr>
        <p:spPr>
          <a:xfrm rot="16200004">
            <a:off x="9486904" y="3921601"/>
            <a:ext cx="5133971" cy="98746"/>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700" b="0" i="0" u="none" strike="noStrike" kern="1200" cap="none" spc="0" baseline="0">
                <a:solidFill>
                  <a:srgbClr val="7F7F7F"/>
                </a:solidFill>
                <a:uFillTx/>
                <a:latin typeface="Arial"/>
              </a:rPr>
              <a:t>Copyright © 2023 by Boston Consulting Group. All rights reserved.</a:t>
            </a:r>
          </a:p>
        </p:txBody>
      </p:sp>
      <p:sp>
        <p:nvSpPr>
          <p:cNvPr id="5" name="Title 4">
            <a:extLst>
              <a:ext uri="{FF2B5EF4-FFF2-40B4-BE49-F238E27FC236}">
                <a16:creationId xmlns:a16="http://schemas.microsoft.com/office/drawing/2014/main" id="{31AC62C7-F3EF-F0DA-EAA4-E770E1031DFA}"/>
              </a:ext>
            </a:extLst>
          </p:cNvPr>
          <p:cNvSpPr txBox="1">
            <a:spLocks noGrp="1"/>
          </p:cNvSpPr>
          <p:nvPr>
            <p:ph type="title"/>
          </p:nvPr>
        </p:nvSpPr>
        <p:spPr>
          <a:xfrm>
            <a:off x="630003" y="622797"/>
            <a:ext cx="10933197" cy="523219"/>
          </a:xfrm>
        </p:spPr>
        <p:txBody>
          <a:bodyPr/>
          <a:lstStyle>
            <a:lvl1pPr>
              <a:defRPr sz="3400"/>
            </a:lvl1pPr>
          </a:lstStyle>
          <a:p>
            <a:pPr lvl="0"/>
            <a:r>
              <a:rPr lang="en-US"/>
              <a:t>Click to add title</a:t>
            </a:r>
          </a:p>
        </p:txBody>
      </p:sp>
      <p:sp>
        <p:nvSpPr>
          <p:cNvPr id="6" name="TextBox 11">
            <a:extLst>
              <a:ext uri="{FF2B5EF4-FFF2-40B4-BE49-F238E27FC236}">
                <a16:creationId xmlns:a16="http://schemas.microsoft.com/office/drawing/2014/main" id="{87C5B928-3E2B-06E6-C72D-26C395223AD6}"/>
              </a:ext>
            </a:extLst>
          </p:cNvPr>
          <p:cNvSpPr txBox="1"/>
          <p:nvPr/>
        </p:nvSpPr>
        <p:spPr>
          <a:xfrm>
            <a:off x="8077196" y="6611834"/>
            <a:ext cx="3745748" cy="153884"/>
          </a:xfrm>
          <a:prstGeom prst="rect">
            <a:avLst/>
          </a:prstGeom>
          <a:noFill/>
          <a:ln cap="flat">
            <a:noFill/>
          </a:ln>
        </p:spPr>
        <p:txBody>
          <a:bodyPr vert="horz" wrap="square" lIns="0" tIns="0" rIns="0" bIns="0" anchor="t" anchorCtr="0" compatLnSpc="1">
            <a:noAutofit/>
          </a:bodyPr>
          <a:lstStyle/>
          <a:p>
            <a:pPr marL="0" marR="0" lvl="0" indent="0" algn="l" defTabSz="89525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a:cs typeface="Arial" pitchFamily="34"/>
              </a:rPr>
              <a:t>DRAFT &amp; Confidential – for policy development purposes only   |</a:t>
            </a:r>
          </a:p>
        </p:txBody>
      </p:sp>
    </p:spTree>
    <p:extLst>
      <p:ext uri="{BB962C8B-B14F-4D97-AF65-F5344CB8AC3E}">
        <p14:creationId xmlns:p14="http://schemas.microsoft.com/office/powerpoint/2010/main" val="23323866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5.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oleObject" Target="../embeddings/oleObject6.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50.xml"/><Relationship Id="rId21" Type="http://schemas.openxmlformats.org/officeDocument/2006/relationships/slideLayout" Target="../slideLayouts/slideLayout45.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63" Type="http://schemas.openxmlformats.org/officeDocument/2006/relationships/slideLayout" Target="../slideLayouts/slideLayout87.xml"/><Relationship Id="rId68" Type="http://schemas.openxmlformats.org/officeDocument/2006/relationships/theme" Target="../theme/theme4.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slideLayout" Target="../slideLayouts/slideLayout82.xml"/><Relationship Id="rId66" Type="http://schemas.openxmlformats.org/officeDocument/2006/relationships/slideLayout" Target="../slideLayouts/slideLayout90.xml"/><Relationship Id="rId5" Type="http://schemas.openxmlformats.org/officeDocument/2006/relationships/slideLayout" Target="../slideLayouts/slideLayout29.xml"/><Relationship Id="rId61" Type="http://schemas.openxmlformats.org/officeDocument/2006/relationships/slideLayout" Target="../slideLayouts/slideLayout85.xml"/><Relationship Id="rId19" Type="http://schemas.openxmlformats.org/officeDocument/2006/relationships/slideLayout" Target="../slideLayouts/slideLayout4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64" Type="http://schemas.openxmlformats.org/officeDocument/2006/relationships/slideLayout" Target="../slideLayouts/slideLayout88.xml"/><Relationship Id="rId69" Type="http://schemas.openxmlformats.org/officeDocument/2006/relationships/oleObject" Target="../embeddings/oleObject9.bin"/><Relationship Id="rId8" Type="http://schemas.openxmlformats.org/officeDocument/2006/relationships/slideLayout" Target="../slideLayouts/slideLayout32.xml"/><Relationship Id="rId51" Type="http://schemas.openxmlformats.org/officeDocument/2006/relationships/slideLayout" Target="../slideLayouts/slideLayout75.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59" Type="http://schemas.openxmlformats.org/officeDocument/2006/relationships/slideLayout" Target="../slideLayouts/slideLayout83.xml"/><Relationship Id="rId67" Type="http://schemas.openxmlformats.org/officeDocument/2006/relationships/slideLayout" Target="../slideLayouts/slideLayout91.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62" Type="http://schemas.openxmlformats.org/officeDocument/2006/relationships/slideLayout" Target="../slideLayouts/slideLayout86.xml"/><Relationship Id="rId70" Type="http://schemas.openxmlformats.org/officeDocument/2006/relationships/image" Target="../media/image8.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10" Type="http://schemas.openxmlformats.org/officeDocument/2006/relationships/slideLayout" Target="../slideLayouts/slideLayout34.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 Id="rId60" Type="http://schemas.openxmlformats.org/officeDocument/2006/relationships/slideLayout" Target="../slideLayouts/slideLayout84.xml"/><Relationship Id="rId65" Type="http://schemas.openxmlformats.org/officeDocument/2006/relationships/slideLayout" Target="../slideLayouts/slideLayout89.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9" Type="http://schemas.openxmlformats.org/officeDocument/2006/relationships/slideLayout" Target="../slideLayouts/slideLayout63.xml"/><Relationship Id="rId34" Type="http://schemas.openxmlformats.org/officeDocument/2006/relationships/slideLayout" Target="../slideLayouts/slideLayout58.xml"/><Relationship Id="rId50" Type="http://schemas.openxmlformats.org/officeDocument/2006/relationships/slideLayout" Target="../slideLayouts/slideLayout74.xml"/><Relationship Id="rId55"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theme" Target="../theme/theme5.xml"/><Relationship Id="rId1" Type="http://schemas.openxmlformats.org/officeDocument/2006/relationships/slideLayout" Target="../slideLayouts/slideLayout92.xml"/><Relationship Id="rId5" Type="http://schemas.openxmlformats.org/officeDocument/2006/relationships/image" Target="../media/image20.png"/><Relationship Id="rId4"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95.xml"/><Relationship Id="rId7" Type="http://schemas.openxmlformats.org/officeDocument/2006/relationships/image" Target="../media/image7.emf"/><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oleObject" Target="../embeddings/oleObject21.bin"/><Relationship Id="rId5" Type="http://schemas.openxmlformats.org/officeDocument/2006/relationships/theme" Target="../theme/theme6.xml"/><Relationship Id="rId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122.xml"/><Relationship Id="rId21" Type="http://schemas.openxmlformats.org/officeDocument/2006/relationships/slideLayout" Target="../slideLayouts/slideLayout117.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63" Type="http://schemas.openxmlformats.org/officeDocument/2006/relationships/slideLayout" Target="../slideLayouts/slideLayout159.xml"/><Relationship Id="rId68" Type="http://schemas.openxmlformats.org/officeDocument/2006/relationships/slideLayout" Target="../slideLayouts/slideLayout164.xml"/><Relationship Id="rId7" Type="http://schemas.openxmlformats.org/officeDocument/2006/relationships/slideLayout" Target="../slideLayouts/slideLayout103.xml"/><Relationship Id="rId71" Type="http://schemas.openxmlformats.org/officeDocument/2006/relationships/image" Target="../media/image8.emf"/><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3" Type="http://schemas.openxmlformats.org/officeDocument/2006/relationships/slideLayout" Target="../slideLayouts/slideLayout149.xml"/><Relationship Id="rId58" Type="http://schemas.openxmlformats.org/officeDocument/2006/relationships/slideLayout" Target="../slideLayouts/slideLayout154.xml"/><Relationship Id="rId66" Type="http://schemas.openxmlformats.org/officeDocument/2006/relationships/slideLayout" Target="../slideLayouts/slideLayout162.xml"/><Relationship Id="rId5" Type="http://schemas.openxmlformats.org/officeDocument/2006/relationships/slideLayout" Target="../slideLayouts/slideLayout101.xml"/><Relationship Id="rId61" Type="http://schemas.openxmlformats.org/officeDocument/2006/relationships/slideLayout" Target="../slideLayouts/slideLayout157.xml"/><Relationship Id="rId19" Type="http://schemas.openxmlformats.org/officeDocument/2006/relationships/slideLayout" Target="../slideLayouts/slideLayout11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56" Type="http://schemas.openxmlformats.org/officeDocument/2006/relationships/slideLayout" Target="../slideLayouts/slideLayout152.xml"/><Relationship Id="rId64" Type="http://schemas.openxmlformats.org/officeDocument/2006/relationships/slideLayout" Target="../slideLayouts/slideLayout160.xml"/><Relationship Id="rId69" Type="http://schemas.openxmlformats.org/officeDocument/2006/relationships/theme" Target="../theme/theme7.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59" Type="http://schemas.openxmlformats.org/officeDocument/2006/relationships/slideLayout" Target="../slideLayouts/slideLayout155.xml"/><Relationship Id="rId67" Type="http://schemas.openxmlformats.org/officeDocument/2006/relationships/slideLayout" Target="../slideLayouts/slideLayout163.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54" Type="http://schemas.openxmlformats.org/officeDocument/2006/relationships/slideLayout" Target="../slideLayouts/slideLayout150.xml"/><Relationship Id="rId62" Type="http://schemas.openxmlformats.org/officeDocument/2006/relationships/slideLayout" Target="../slideLayouts/slideLayout158.xml"/><Relationship Id="rId70" Type="http://schemas.openxmlformats.org/officeDocument/2006/relationships/oleObject" Target="../embeddings/oleObject9.bin"/><Relationship Id="rId1" Type="http://schemas.openxmlformats.org/officeDocument/2006/relationships/slideLayout" Target="../slideLayouts/slideLayout97.xml"/><Relationship Id="rId6" Type="http://schemas.openxmlformats.org/officeDocument/2006/relationships/slideLayout" Target="../slideLayouts/slideLayout102.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57" Type="http://schemas.openxmlformats.org/officeDocument/2006/relationships/slideLayout" Target="../slideLayouts/slideLayout153.xml"/><Relationship Id="rId10" Type="http://schemas.openxmlformats.org/officeDocument/2006/relationships/slideLayout" Target="../slideLayouts/slideLayout106.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60" Type="http://schemas.openxmlformats.org/officeDocument/2006/relationships/slideLayout" Target="../slideLayouts/slideLayout156.xml"/><Relationship Id="rId65" Type="http://schemas.openxmlformats.org/officeDocument/2006/relationships/slideLayout" Target="../slideLayouts/slideLayout161.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9" Type="http://schemas.openxmlformats.org/officeDocument/2006/relationships/slideLayout" Target="../slideLayouts/slideLayout135.xml"/><Relationship Id="rId34" Type="http://schemas.openxmlformats.org/officeDocument/2006/relationships/slideLayout" Target="../slideLayouts/slideLayout130.xml"/><Relationship Id="rId50" Type="http://schemas.openxmlformats.org/officeDocument/2006/relationships/slideLayout" Target="../slideLayouts/slideLayout146.xml"/><Relationship Id="rId55" Type="http://schemas.openxmlformats.org/officeDocument/2006/relationships/slideLayout" Target="../slideLayouts/slideLayout15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image" Target="../media/image5.emf"/><Relationship Id="rId5" Type="http://schemas.openxmlformats.org/officeDocument/2006/relationships/slideLayout" Target="../slideLayouts/slideLayout169.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oleObject" Target="../embeddings/oleObject22.bin"/><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8" Type="http://schemas.openxmlformats.org/officeDocument/2006/relationships/slideLayout" Target="../slideLayouts/slideLayout172.xml"/><Relationship Id="rId51" Type="http://schemas.openxmlformats.org/officeDocument/2006/relationships/theme" Target="../theme/theme8.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54" Type="http://schemas.openxmlformats.org/officeDocument/2006/relationships/image" Target="../media/image22.pn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theme" Target="../theme/theme9.xml"/><Relationship Id="rId3" Type="http://schemas.openxmlformats.org/officeDocument/2006/relationships/slideLayout" Target="../slideLayouts/slideLayout217.xml"/><Relationship Id="rId21" Type="http://schemas.openxmlformats.org/officeDocument/2006/relationships/image" Target="../media/image38.png"/><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image" Target="../media/image37.emf"/><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19" Type="http://schemas.openxmlformats.org/officeDocument/2006/relationships/oleObject" Target="../embeddings/oleObject23.bin"/><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AB2708B-8759-83CC-19C4-7BACA277AC45}"/>
              </a:ext>
            </a:extLst>
          </p:cNvPr>
          <p:cNvGraphicFramePr/>
          <p:nvPr/>
        </p:nvGraphicFramePr>
        <p:xfrm>
          <a:off x="2121" y="1591"/>
          <a:ext cx="2121" cy="1591"/>
        </p:xfrm>
        <a:graphic>
          <a:graphicData uri="http://schemas.openxmlformats.org/presentationml/2006/ole">
            <mc:AlternateContent xmlns:mc="http://schemas.openxmlformats.org/markup-compatibility/2006">
              <mc:Choice xmlns:v="urn:schemas-microsoft-com:vml" Requires="v">
                <p:oleObj r:id="rId8" imgW="5787" imgH="5751" progId="">
                  <p:embed/>
                </p:oleObj>
              </mc:Choice>
              <mc:Fallback>
                <p:oleObj r:id="rId8" imgW="5787" imgH="5751" progId="">
                  <p:embed/>
                  <p:pic>
                    <p:nvPicPr>
                      <p:cNvPr id="2" name="Object 2" hidden="1">
                        <a:extLst>
                          <a:ext uri="{FF2B5EF4-FFF2-40B4-BE49-F238E27FC236}">
                            <a16:creationId xmlns:a16="http://schemas.microsoft.com/office/drawing/2014/main" id="{3AB2708B-8759-83CC-19C4-7BACA277AC45}"/>
                          </a:ext>
                        </a:extLst>
                      </p:cNvPr>
                      <p:cNvPicPr/>
                      <p:nvPr/>
                    </p:nvPicPr>
                    <p:blipFill>
                      <a:blip r:embed="rId9"/>
                      <a:stretch>
                        <a:fillRect/>
                      </a:stretch>
                    </p:blipFill>
                    <p:spPr>
                      <a:xfrm>
                        <a:off x="2121" y="1591"/>
                        <a:ext cx="2121" cy="1591"/>
                      </a:xfrm>
                      <a:prstGeom prst="rect">
                        <a:avLst/>
                      </a:prstGeom>
                    </p:spPr>
                  </p:pic>
                </p:oleObj>
              </mc:Fallback>
            </mc:AlternateContent>
          </a:graphicData>
        </a:graphic>
      </p:graphicFrame>
      <p:sp>
        <p:nvSpPr>
          <p:cNvPr id="3" name="Rectangle 5">
            <a:extLst>
              <a:ext uri="{FF2B5EF4-FFF2-40B4-BE49-F238E27FC236}">
                <a16:creationId xmlns:a16="http://schemas.microsoft.com/office/drawing/2014/main" id="{0B39941C-19FE-7732-2DCB-6A507D9C824B}"/>
              </a:ext>
            </a:extLst>
          </p:cNvPr>
          <p:cNvSpPr/>
          <p:nvPr/>
        </p:nvSpPr>
        <p:spPr>
          <a:xfrm>
            <a:off x="-9528" y="-9528"/>
            <a:ext cx="12201525" cy="978408"/>
          </a:xfrm>
          <a:prstGeom prst="rect">
            <a:avLst/>
          </a:prstGeom>
          <a:solidFill>
            <a:srgbClr val="00206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Verdana"/>
              <a:cs typeface="Arial"/>
            </a:endParaRPr>
          </a:p>
        </p:txBody>
      </p:sp>
      <p:sp>
        <p:nvSpPr>
          <p:cNvPr id="4" name="Slide Number Placeholder 6">
            <a:extLst>
              <a:ext uri="{FF2B5EF4-FFF2-40B4-BE49-F238E27FC236}">
                <a16:creationId xmlns:a16="http://schemas.microsoft.com/office/drawing/2014/main" id="{CD13393B-FB90-6664-B0D1-48DDEB8D79AA}"/>
              </a:ext>
            </a:extLst>
          </p:cNvPr>
          <p:cNvSpPr txBox="1"/>
          <p:nvPr/>
        </p:nvSpPr>
        <p:spPr>
          <a:xfrm>
            <a:off x="10769602" y="6599224"/>
            <a:ext cx="1015998" cy="228600"/>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742E4C-B25E-4972-9E2B-5006D82F6E66}" type="slidenum">
              <a:t>‹#›</a:t>
            </a:fld>
            <a:endParaRPr lang="en-US" sz="1000" b="0" i="0" u="none" strike="noStrike" kern="1200" cap="none" spc="0" baseline="0">
              <a:solidFill>
                <a:srgbClr val="FFFFFF"/>
              </a:solidFill>
              <a:uFillTx/>
              <a:latin typeface="Arial" pitchFamily="34"/>
              <a:cs typeface="Arial" pitchFamily="34"/>
            </a:endParaRPr>
          </a:p>
        </p:txBody>
      </p:sp>
      <p:sp>
        <p:nvSpPr>
          <p:cNvPr id="5" name="Content Placeholder 8">
            <a:extLst>
              <a:ext uri="{FF2B5EF4-FFF2-40B4-BE49-F238E27FC236}">
                <a16:creationId xmlns:a16="http://schemas.microsoft.com/office/drawing/2014/main" id="{2A959EAB-B7F3-A063-D800-0EDCBF795F35}"/>
              </a:ext>
            </a:extLst>
          </p:cNvPr>
          <p:cNvSpPr txBox="1"/>
          <p:nvPr/>
        </p:nvSpPr>
        <p:spPr>
          <a:xfrm>
            <a:off x="626665" y="1698955"/>
            <a:ext cx="11131292" cy="4438497"/>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1000"/>
              </a:spcBef>
              <a:spcAft>
                <a:spcPts val="0"/>
              </a:spcAft>
              <a:buClr>
                <a:srgbClr val="000000"/>
              </a:buClr>
              <a:buSzPct val="100000"/>
              <a:buFont typeface="Verdana"/>
              <a:buAutoNum type="arabicPeriod"/>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Arial" pitchFamily="34"/>
              <a:cs typeface="Arial" pitchFamily="34"/>
            </a:endParaRPr>
          </a:p>
        </p:txBody>
      </p:sp>
      <p:sp>
        <p:nvSpPr>
          <p:cNvPr id="6" name="Text Placeholder 1">
            <a:extLst>
              <a:ext uri="{FF2B5EF4-FFF2-40B4-BE49-F238E27FC236}">
                <a16:creationId xmlns:a16="http://schemas.microsoft.com/office/drawing/2014/main" id="{B2A59CB4-B3E0-F5F7-EC36-4D281F4F5588}"/>
              </a:ext>
            </a:extLst>
          </p:cNvPr>
          <p:cNvSpPr txBox="1">
            <a:spLocks noGrp="1"/>
          </p:cNvSpPr>
          <p:nvPr>
            <p:ph type="body" idx="1"/>
          </p:nvPr>
        </p:nvSpPr>
        <p:spPr>
          <a:xfrm>
            <a:off x="838203" y="1825627"/>
            <a:ext cx="10515600" cy="1341909"/>
          </a:xfrm>
          <a:prstGeom prst="rect">
            <a:avLst/>
          </a:prstGeom>
          <a:noFill/>
          <a:ln>
            <a:noFill/>
          </a:ln>
        </p:spPr>
        <p:txBody>
          <a:bodyPr vert="horz" wrap="square" lIns="91440" tIns="45720" rIns="91440" bIns="45720" anchor="t" anchorCtr="0" compatLnSpc="1">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application, Word&#10;&#10;Description automatically generated">
            <a:extLst>
              <a:ext uri="{FF2B5EF4-FFF2-40B4-BE49-F238E27FC236}">
                <a16:creationId xmlns:a16="http://schemas.microsoft.com/office/drawing/2014/main" id="{1041C5FC-0815-D398-32B8-9C7B569C087B}"/>
              </a:ext>
            </a:extLst>
          </p:cNvPr>
          <p:cNvPicPr>
            <a:picLocks noChangeAspect="1"/>
          </p:cNvPicPr>
          <p:nvPr/>
        </p:nvPicPr>
        <p:blipFill>
          <a:blip r:embed="rId10"/>
          <a:srcRect t="45716" b="1193"/>
          <a:stretch>
            <a:fillRect/>
          </a:stretch>
        </p:blipFill>
        <p:spPr>
          <a:xfrm>
            <a:off x="0" y="2008772"/>
            <a:ext cx="12191996" cy="4849227"/>
          </a:xfrm>
          <a:prstGeom prst="rect">
            <a:avLst/>
          </a:prstGeom>
          <a:noFill/>
          <a:ln cap="flat">
            <a:noFill/>
          </a:ln>
        </p:spPr>
      </p:pic>
      <p:sp>
        <p:nvSpPr>
          <p:cNvPr id="8" name="TextBox 3">
            <a:extLst>
              <a:ext uri="{FF2B5EF4-FFF2-40B4-BE49-F238E27FC236}">
                <a16:creationId xmlns:a16="http://schemas.microsoft.com/office/drawing/2014/main" id="{D33273A4-1AB3-B5FE-A21B-BF4A28766A04}"/>
              </a:ext>
            </a:extLst>
          </p:cNvPr>
          <p:cNvSpPr txBox="1"/>
          <p:nvPr/>
        </p:nvSpPr>
        <p:spPr>
          <a:xfrm>
            <a:off x="6097795" y="6580351"/>
            <a:ext cx="6094201" cy="276999"/>
          </a:xfrm>
          <a:prstGeom prst="rect">
            <a:avLst/>
          </a:prstGeom>
          <a:noFill/>
          <a:ln cap="flat">
            <a:noFill/>
          </a:ln>
        </p:spPr>
        <p:txBody>
          <a:bodyPr vert="horz" wrap="square" lIns="91440" tIns="45720" rIns="91440" bIns="45720" anchor="t" anchorCtr="0" compatLnSpc="1">
            <a:spAutoFit/>
          </a:bodyPr>
          <a:lstStyle/>
          <a:p>
            <a:pPr marL="9528" marR="0" lvl="0" indent="0" algn="r" defTabSz="914400" rtl="0" fontAlgn="auto" hangingPunct="1">
              <a:lnSpc>
                <a:spcPct val="100000"/>
              </a:lnSpc>
              <a:spcBef>
                <a:spcPts val="75"/>
              </a:spcBef>
              <a:spcAft>
                <a:spcPts val="0"/>
              </a:spcAft>
              <a:buNone/>
              <a:tabLst/>
              <a:defRPr sz="1800" b="0" i="0" u="none" strike="noStrike" kern="0" cap="none" spc="0" baseline="0">
                <a:solidFill>
                  <a:srgbClr val="000000"/>
                </a:solidFill>
                <a:uFillTx/>
              </a:defRPr>
            </a:pPr>
            <a:r>
              <a:rPr lang="en-US" sz="1200" b="1" i="1" u="none" strike="noStrike" kern="0" cap="none" spc="0" baseline="0">
                <a:solidFill>
                  <a:srgbClr val="FFFFFF"/>
                </a:solidFill>
                <a:uFillTx/>
                <a:latin typeface="Arial"/>
                <a:cs typeface="Arial"/>
              </a:rPr>
              <a:t>Confidential &amp; for policy development purposes only</a:t>
            </a:r>
            <a:endParaRPr lang="en-US" sz="1200" b="1" i="1" u="none" strike="noStrike" kern="1200" cap="none" spc="0" baseline="0">
              <a:solidFill>
                <a:srgbClr val="FFFFFF"/>
              </a:solidFill>
              <a:uFillTx/>
              <a:latin typeface="Verdana"/>
              <a:cs typeface="Arial"/>
            </a:endParaRPr>
          </a:p>
        </p:txBody>
      </p:sp>
      <p:pic>
        <p:nvPicPr>
          <p:cNvPr id="9" name="Picture 2" descr="Seal of Massachusetts - Wikipedia">
            <a:extLst>
              <a:ext uri="{FF2B5EF4-FFF2-40B4-BE49-F238E27FC236}">
                <a16:creationId xmlns:a16="http://schemas.microsoft.com/office/drawing/2014/main" id="{9F05CBAA-4ACA-C85D-EA27-46BDC31C80C1}"/>
              </a:ext>
            </a:extLst>
          </p:cNvPr>
          <p:cNvPicPr>
            <a:picLocks noChangeAspect="1"/>
          </p:cNvPicPr>
          <p:nvPr/>
        </p:nvPicPr>
        <p:blipFill>
          <a:blip r:embed="rId11"/>
          <a:srcRect/>
          <a:stretch>
            <a:fillRect/>
          </a:stretch>
        </p:blipFill>
        <p:spPr>
          <a:xfrm>
            <a:off x="169465" y="51974"/>
            <a:ext cx="878281" cy="879095"/>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lvl="0" indent="-228600" algn="l" defTabSz="914400" rtl="0" eaLnBrk="1" fontAlgn="auto" hangingPunct="1">
        <a:lnSpc>
          <a:spcPct val="100000"/>
        </a:lnSpc>
        <a:spcBef>
          <a:spcPts val="1700"/>
        </a:spcBef>
        <a:spcAft>
          <a:spcPts val="0"/>
        </a:spcAft>
        <a:buClr>
          <a:srgbClr val="0033CC"/>
        </a:buClr>
        <a:buSzPct val="100000"/>
        <a:buChar char="•"/>
        <a:tabLst/>
        <a:defRPr lang="en-US" sz="1400" b="1" i="0" u="none" strike="noStrike" kern="0" cap="none" spc="0" baseline="0">
          <a:solidFill>
            <a:srgbClr val="000000"/>
          </a:solidFill>
          <a:uFillTx/>
          <a:latin typeface="Calibri" pitchFamily="34"/>
          <a:cs typeface="Arial"/>
        </a:defRPr>
      </a:lvl1pPr>
      <a:lvl2pPr marL="576264" marR="0" lvl="1" indent="-233364" algn="l" defTabSz="914400" rtl="0" eaLnBrk="1" fontAlgn="auto" hangingPunct="1">
        <a:lnSpc>
          <a:spcPct val="100000"/>
        </a:lnSpc>
        <a:spcBef>
          <a:spcPts val="300"/>
        </a:spcBef>
        <a:spcAft>
          <a:spcPts val="0"/>
        </a:spcAft>
        <a:buClr>
          <a:srgbClr val="0033CC"/>
        </a:buClr>
        <a:buSzPct val="100000"/>
        <a:buFont typeface="Arial"/>
        <a:buChar char="–"/>
        <a:tabLst/>
        <a:defRPr lang="en-US" sz="1400" b="0" i="0" u="none" strike="noStrike" kern="0" cap="none" spc="0" baseline="0">
          <a:solidFill>
            <a:srgbClr val="000000"/>
          </a:solidFill>
          <a:uFillTx/>
          <a:latin typeface="Calibri" pitchFamily="34"/>
          <a:cs typeface="Arial"/>
        </a:defRPr>
      </a:lvl2pPr>
      <a:lvl3pPr marL="914400" marR="0" lvl="2" indent="-223835" algn="l" defTabSz="914400" rtl="0" eaLnBrk="1" fontAlgn="auto" hangingPunct="1">
        <a:lnSpc>
          <a:spcPct val="100000"/>
        </a:lnSpc>
        <a:spcBef>
          <a:spcPts val="300"/>
        </a:spcBef>
        <a:spcAft>
          <a:spcPts val="0"/>
        </a:spcAft>
        <a:buClr>
          <a:srgbClr val="0033CC"/>
        </a:buClr>
        <a:buSzPct val="100000"/>
        <a:buChar char="•"/>
        <a:tabLst/>
        <a:defRPr lang="en-US" sz="1400" b="0" i="0" u="none" strike="noStrike" kern="0" cap="none" spc="0" baseline="0">
          <a:solidFill>
            <a:srgbClr val="000000"/>
          </a:solidFill>
          <a:uFillTx/>
          <a:latin typeface="Calibri" pitchFamily="34"/>
          <a:cs typeface="Arial"/>
        </a:defRPr>
      </a:lvl3pPr>
      <a:lvl4pPr marL="1262064" marR="0" lvl="3" indent="-233364" algn="l" defTabSz="914400" rtl="0" eaLnBrk="1" fontAlgn="auto" hangingPunct="1">
        <a:lnSpc>
          <a:spcPct val="100000"/>
        </a:lnSpc>
        <a:spcBef>
          <a:spcPts val="300"/>
        </a:spcBef>
        <a:spcAft>
          <a:spcPts val="0"/>
        </a:spcAft>
        <a:buClr>
          <a:srgbClr val="0033CC"/>
        </a:buClr>
        <a:buSzPct val="100000"/>
        <a:buChar char="–"/>
        <a:tabLst/>
        <a:defRPr lang="en-US" sz="1400" b="0" i="0" u="none" strike="noStrike" kern="0" cap="none" spc="0" baseline="0">
          <a:solidFill>
            <a:srgbClr val="000000"/>
          </a:solidFill>
          <a:uFillTx/>
          <a:latin typeface="Calibri" pitchFamily="34"/>
          <a:cs typeface="Arial"/>
        </a:defRPr>
      </a:lvl4pPr>
      <a:lvl5pPr marL="1600200" marR="0" lvl="4" indent="-223835" algn="l" defTabSz="914400" rtl="0" eaLnBrk="1" fontAlgn="auto" hangingPunct="1">
        <a:lnSpc>
          <a:spcPct val="100000"/>
        </a:lnSpc>
        <a:spcBef>
          <a:spcPts val="300"/>
        </a:spcBef>
        <a:spcAft>
          <a:spcPts val="0"/>
        </a:spcAft>
        <a:buClr>
          <a:srgbClr val="0033CC"/>
        </a:buClr>
        <a:buSzPct val="100000"/>
        <a:buChar char="»"/>
        <a:tabLst/>
        <a:defRPr lang="en-US" sz="1400" b="0" i="0" u="none" strike="noStrike" kern="0" cap="none" spc="0" baseline="0">
          <a:solidFill>
            <a:srgbClr val="000000"/>
          </a:solidFill>
          <a:uFillTx/>
          <a:latin typeface="Calibri" pitchFamily="34"/>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DB2D856-9BD9-3DA9-8B10-E2B81172A21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3" imgW="9832" imgH="9832" progId="">
                  <p:embed/>
                </p:oleObj>
              </mc:Choice>
              <mc:Fallback>
                <p:oleObj r:id="rId3" imgW="9832" imgH="9832" progId="">
                  <p:embed/>
                  <p:pic>
                    <p:nvPicPr>
                      <p:cNvPr id="2" name="think-cell data - do not delete" hidden="1">
                        <a:extLst>
                          <a:ext uri="{FF2B5EF4-FFF2-40B4-BE49-F238E27FC236}">
                            <a16:creationId xmlns:a16="http://schemas.microsoft.com/office/drawing/2014/main" id="{0DB2D856-9BD9-3DA9-8B10-E2B81172A21A}"/>
                          </a:ext>
                        </a:extLst>
                      </p:cNvPr>
                      <p:cNvPicPr/>
                      <p:nvPr/>
                    </p:nvPicPr>
                    <p:blipFill>
                      <a:blip r:embed="rId4"/>
                      <a:stretch>
                        <a:fillRect/>
                      </a:stretch>
                    </p:blipFill>
                    <p:spPr>
                      <a:xfrm>
                        <a:off x="1591" y="1591"/>
                        <a:ext cx="1591" cy="1591"/>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ED323B5-216B-3FA8-FB05-B2C65A5758B5}"/>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CE56898-4083-0E20-586D-EE941D9B2756}"/>
              </a:ext>
            </a:extLst>
          </p:cNvPr>
          <p:cNvSpPr/>
          <p:nvPr/>
        </p:nvSpPr>
        <p:spPr>
          <a:xfrm>
            <a:off x="0" y="0"/>
            <a:ext cx="12191996" cy="977548"/>
          </a:xfrm>
          <a:prstGeom prst="rect">
            <a:avLst/>
          </a:prstGeom>
          <a:solidFill>
            <a:srgbClr val="4376B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Placeholder 1">
            <a:extLst>
              <a:ext uri="{FF2B5EF4-FFF2-40B4-BE49-F238E27FC236}">
                <a16:creationId xmlns:a16="http://schemas.microsoft.com/office/drawing/2014/main" id="{4A7EEB06-F7A3-CBF7-33D7-938DCB92BC7A}"/>
              </a:ext>
            </a:extLst>
          </p:cNvPr>
          <p:cNvSpPr txBox="1">
            <a:spLocks noGrp="1"/>
          </p:cNvSpPr>
          <p:nvPr>
            <p:ph type="title"/>
          </p:nvPr>
        </p:nvSpPr>
        <p:spPr>
          <a:xfrm>
            <a:off x="592823" y="56528"/>
            <a:ext cx="10972800" cy="874651"/>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6" name="Rectangle 7">
            <a:extLst>
              <a:ext uri="{FF2B5EF4-FFF2-40B4-BE49-F238E27FC236}">
                <a16:creationId xmlns:a16="http://schemas.microsoft.com/office/drawing/2014/main" id="{F50FD74C-4222-D945-CEA2-AE7EB403DB64}"/>
              </a:ext>
            </a:extLst>
          </p:cNvPr>
          <p:cNvSpPr/>
          <p:nvPr/>
        </p:nvSpPr>
        <p:spPr>
          <a:xfrm>
            <a:off x="0" y="6510527"/>
            <a:ext cx="12191996" cy="347472"/>
          </a:xfrm>
          <a:prstGeom prst="rect">
            <a:avLst/>
          </a:prstGeom>
          <a:solidFill>
            <a:srgbClr val="2A3C4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Slide Number Placeholder 5">
            <a:extLst>
              <a:ext uri="{FF2B5EF4-FFF2-40B4-BE49-F238E27FC236}">
                <a16:creationId xmlns:a16="http://schemas.microsoft.com/office/drawing/2014/main" id="{59230630-E595-B202-C8F9-B096B31C2E17}"/>
              </a:ext>
            </a:extLst>
          </p:cNvPr>
          <p:cNvSpPr txBox="1">
            <a:spLocks noGrp="1"/>
          </p:cNvSpPr>
          <p:nvPr>
            <p:ph type="sldNum" sz="quarter" idx="4"/>
          </p:nvPr>
        </p:nvSpPr>
        <p:spPr>
          <a:xfrm>
            <a:off x="8756523" y="6492486"/>
            <a:ext cx="273641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5B5B5"/>
                </a:solidFill>
                <a:uFillTx/>
                <a:latin typeface="Calibri"/>
              </a:defRPr>
            </a:lvl1pPr>
          </a:lstStyle>
          <a:p>
            <a:pPr lvl="0"/>
            <a:fld id="{53D8F5A6-7E40-4A41-9F2D-A28690684D80}" type="slidenum">
              <a:t>‹#›</a:t>
            </a:fld>
            <a:endParaRPr lang="en-US"/>
          </a:p>
        </p:txBody>
      </p:sp>
      <p:sp>
        <p:nvSpPr>
          <p:cNvPr id="8" name="Footer Placeholder 3">
            <a:extLst>
              <a:ext uri="{FF2B5EF4-FFF2-40B4-BE49-F238E27FC236}">
                <a16:creationId xmlns:a16="http://schemas.microsoft.com/office/drawing/2014/main" id="{2BCE24ED-C2C9-7017-1D24-B5493E698972}"/>
              </a:ext>
            </a:extLst>
          </p:cNvPr>
          <p:cNvSpPr txBox="1">
            <a:spLocks noGrp="1"/>
          </p:cNvSpPr>
          <p:nvPr>
            <p:ph type="ftr" sz="quarter" idx="3"/>
          </p:nvPr>
        </p:nvSpPr>
        <p:spPr>
          <a:xfrm>
            <a:off x="611130" y="6510527"/>
            <a:ext cx="3816486" cy="33832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000" b="0" i="0" u="none" strike="noStrike" kern="1200" cap="none" spc="0" baseline="0">
                <a:solidFill>
                  <a:srgbClr val="B5B5B5"/>
                </a:solidFill>
                <a:uFillTx/>
                <a:latin typeface="Calibri"/>
              </a:defRPr>
            </a:lvl1pPr>
          </a:lstStyle>
          <a:p>
            <a:pPr lvl="0"/>
            <a:r>
              <a:rPr lang="en-US"/>
              <a:t>Massachusetts Department of Public Health       mass.gov/dph</a:t>
            </a: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marL="0" marR="0" lvl="0" indent="0" algn="l" defTabSz="914400" rtl="0" fontAlgn="auto" hangingPunct="1">
        <a:lnSpc>
          <a:spcPct val="100000"/>
        </a:lnSpc>
        <a:spcBef>
          <a:spcPts val="0"/>
        </a:spcBef>
        <a:spcAft>
          <a:spcPts val="0"/>
        </a:spcAft>
        <a:buNone/>
        <a:tabLst/>
        <a:defRPr lang="en-US" sz="4400" b="1"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2ADE9DB-5946-A470-27FA-97A77C5E97B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5787" imgH="5787" progId="">
                  <p:embed/>
                </p:oleObj>
              </mc:Choice>
              <mc:Fallback>
                <p:oleObj r:id="rId19" imgW="5787" imgH="5787" progId="">
                  <p:embed/>
                  <p:pic>
                    <p:nvPicPr>
                      <p:cNvPr id="2" name="think-cell data - do not delete" hidden="1">
                        <a:extLst>
                          <a:ext uri="{FF2B5EF4-FFF2-40B4-BE49-F238E27FC236}">
                            <a16:creationId xmlns:a16="http://schemas.microsoft.com/office/drawing/2014/main" id="{C2ADE9DB-5946-A470-27FA-97A77C5E97BA}"/>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Tijdelijke aanduiding voor titel 1">
            <a:extLst>
              <a:ext uri="{FF2B5EF4-FFF2-40B4-BE49-F238E27FC236}">
                <a16:creationId xmlns:a16="http://schemas.microsoft.com/office/drawing/2014/main" id="{0011E3A3-9CF8-F7CD-3660-4863B286CB2F}"/>
              </a:ext>
            </a:extLst>
          </p:cNvPr>
          <p:cNvSpPr txBox="1">
            <a:spLocks noGrp="1"/>
          </p:cNvSpPr>
          <p:nvPr>
            <p:ph type="title"/>
          </p:nvPr>
        </p:nvSpPr>
        <p:spPr>
          <a:xfrm>
            <a:off x="685800" y="484485"/>
            <a:ext cx="10820396" cy="288977"/>
          </a:xfrm>
          <a:prstGeom prst="rect">
            <a:avLst/>
          </a:prstGeom>
          <a:noFill/>
          <a:ln>
            <a:noFill/>
          </a:ln>
        </p:spPr>
        <p:txBody>
          <a:bodyPr vert="horz" wrap="square" lIns="0" tIns="0" rIns="0" bIns="0" anchor="t" anchorCtr="0" compatLnSpc="1">
            <a:spAutoFit/>
          </a:bodyPr>
          <a:lstStyle/>
          <a:p>
            <a:pPr lvl="0"/>
            <a:r>
              <a:rPr lang="en-US"/>
              <a:t>Click to edit master text styles</a:t>
            </a:r>
          </a:p>
        </p:txBody>
      </p:sp>
      <p:grpSp>
        <p:nvGrpSpPr>
          <p:cNvPr id="4" name="GRID">
            <a:extLst>
              <a:ext uri="{FF2B5EF4-FFF2-40B4-BE49-F238E27FC236}">
                <a16:creationId xmlns:a16="http://schemas.microsoft.com/office/drawing/2014/main" id="{EA0E881D-7CF6-8E9E-2144-BB211F7F0E52}"/>
              </a:ext>
            </a:extLst>
          </p:cNvPr>
          <p:cNvGrpSpPr/>
          <p:nvPr/>
        </p:nvGrpSpPr>
        <p:grpSpPr>
          <a:xfrm>
            <a:off x="91851" y="108283"/>
            <a:ext cx="11987848" cy="6641433"/>
            <a:chOff x="91851" y="108283"/>
            <a:chExt cx="11987848" cy="6641433"/>
          </a:xfrm>
        </p:grpSpPr>
        <p:sp>
          <p:nvSpPr>
            <p:cNvPr id="5" name="Rechthoek 23" hidden="1">
              <a:extLst>
                <a:ext uri="{FF2B5EF4-FFF2-40B4-BE49-F238E27FC236}">
                  <a16:creationId xmlns:a16="http://schemas.microsoft.com/office/drawing/2014/main" id="{85D1ADC2-C432-DF53-C122-34D1E7C9DC93}"/>
                </a:ext>
              </a:extLst>
            </p:cNvPr>
            <p:cNvSpPr/>
            <p:nvPr/>
          </p:nvSpPr>
          <p:spPr>
            <a:xfrm>
              <a:off x="91851" y="108283"/>
              <a:ext cx="11987848" cy="122722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6" name="Rechthoek 24" hidden="1">
              <a:extLst>
                <a:ext uri="{FF2B5EF4-FFF2-40B4-BE49-F238E27FC236}">
                  <a16:creationId xmlns:a16="http://schemas.microsoft.com/office/drawing/2014/main" id="{3BE798A7-3958-167E-EF6E-DAEBDB9A738A}"/>
                </a:ext>
              </a:extLst>
            </p:cNvPr>
            <p:cNvSpPr/>
            <p:nvPr/>
          </p:nvSpPr>
          <p:spPr>
            <a:xfrm>
              <a:off x="91851" y="5932032"/>
              <a:ext cx="11987848" cy="81768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7" name="Rechthoek 25" hidden="1">
              <a:extLst>
                <a:ext uri="{FF2B5EF4-FFF2-40B4-BE49-F238E27FC236}">
                  <a16:creationId xmlns:a16="http://schemas.microsoft.com/office/drawing/2014/main" id="{7A1D4213-983D-1812-6918-296B62E93660}"/>
                </a:ext>
              </a:extLst>
            </p:cNvPr>
            <p:cNvSpPr/>
            <p:nvPr/>
          </p:nvSpPr>
          <p:spPr>
            <a:xfrm rot="5400013">
              <a:off x="-2730920"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8" name="Rechthoek 28" hidden="1">
              <a:extLst>
                <a:ext uri="{FF2B5EF4-FFF2-40B4-BE49-F238E27FC236}">
                  <a16:creationId xmlns:a16="http://schemas.microsoft.com/office/drawing/2014/main" id="{48A3C8D2-3168-2CA8-281B-D38C298F0BC3}"/>
                </a:ext>
              </a:extLst>
            </p:cNvPr>
            <p:cNvSpPr/>
            <p:nvPr/>
          </p:nvSpPr>
          <p:spPr>
            <a:xfrm rot="5400013">
              <a:off x="8649758" y="3319775"/>
              <a:ext cx="6568738" cy="291144"/>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9" name="Rechthoek 29" hidden="1">
              <a:extLst>
                <a:ext uri="{FF2B5EF4-FFF2-40B4-BE49-F238E27FC236}">
                  <a16:creationId xmlns:a16="http://schemas.microsoft.com/office/drawing/2014/main" id="{D8F4AD00-1D75-FA77-1F9B-2085A275F855}"/>
                </a:ext>
              </a:extLst>
            </p:cNvPr>
            <p:cNvSpPr/>
            <p:nvPr/>
          </p:nvSpPr>
          <p:spPr>
            <a:xfrm>
              <a:off x="180475" y="6497049"/>
              <a:ext cx="11829547" cy="240633"/>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0" name="Rechthoek 30" hidden="1">
              <a:extLst>
                <a:ext uri="{FF2B5EF4-FFF2-40B4-BE49-F238E27FC236}">
                  <a16:creationId xmlns:a16="http://schemas.microsoft.com/office/drawing/2014/main" id="{E64700FB-4C4F-B6DD-792B-32EC3D05AE19}"/>
                </a:ext>
              </a:extLst>
            </p:cNvPr>
            <p:cNvSpPr/>
            <p:nvPr/>
          </p:nvSpPr>
          <p:spPr>
            <a:xfrm rot="5400013">
              <a:off x="8350163" y="2947486"/>
              <a:ext cx="6568738" cy="890332"/>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sp>
          <p:nvSpPr>
            <p:cNvPr id="11" name="Rechthoek 31" hidden="1">
              <a:extLst>
                <a:ext uri="{FF2B5EF4-FFF2-40B4-BE49-F238E27FC236}">
                  <a16:creationId xmlns:a16="http://schemas.microsoft.com/office/drawing/2014/main" id="{3957E199-2207-7CE3-06AF-44031D8E3F86}"/>
                </a:ext>
              </a:extLst>
            </p:cNvPr>
            <p:cNvSpPr/>
            <p:nvPr/>
          </p:nvSpPr>
          <p:spPr>
            <a:xfrm>
              <a:off x="91851" y="2043912"/>
              <a:ext cx="11987848" cy="627095"/>
            </a:xfrm>
            <a:prstGeom prst="rect">
              <a:avLst/>
            </a:prstGeom>
            <a:solidFill>
              <a:srgbClr val="CD0D0D">
                <a:alpha val="50000"/>
              </a:srgbClr>
            </a:solidFill>
            <a:ln cap="flat">
              <a:noFill/>
              <a:prstDash val="solid"/>
            </a:ln>
          </p:spPr>
          <p:txBody>
            <a:bodyPr vert="horz" wrap="square" lIns="50804" tIns="50804" rIns="50804" bIns="50804" anchor="ctr" anchorCtr="1" compatLnSpc="1">
              <a:noAutofit/>
            </a:bodyPr>
            <a:lstStyle/>
            <a:p>
              <a:pPr marL="0" marR="0" lvl="0" indent="0" algn="ctr" defTabSz="717584"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346" b="0" i="0" u="none" strike="noStrike" kern="1200" cap="none" spc="0" baseline="0">
                <a:solidFill>
                  <a:srgbClr val="FFFFFF"/>
                </a:solidFill>
                <a:uFillTx/>
                <a:latin typeface="Montserrat" pitchFamily="2"/>
                <a:ea typeface="Gill Sans Light"/>
                <a:cs typeface="Gill Sans Light"/>
              </a:endParaRPr>
            </a:p>
          </p:txBody>
        </p:sp>
      </p:grpSp>
      <p:sp>
        <p:nvSpPr>
          <p:cNvPr id="12" name="Text Placeholder 4">
            <a:extLst>
              <a:ext uri="{FF2B5EF4-FFF2-40B4-BE49-F238E27FC236}">
                <a16:creationId xmlns:a16="http://schemas.microsoft.com/office/drawing/2014/main" id="{EAA0D9B7-2AA2-3180-1BD4-9F48FFDEBEF9}"/>
              </a:ext>
            </a:extLst>
          </p:cNvPr>
          <p:cNvSpPr txBox="1">
            <a:spLocks noGrp="1"/>
          </p:cNvSpPr>
          <p:nvPr>
            <p:ph type="body" idx="1"/>
          </p:nvPr>
        </p:nvSpPr>
        <p:spPr>
          <a:xfrm>
            <a:off x="685800" y="1142113"/>
            <a:ext cx="10820396" cy="4800929"/>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jdelijke aanduiding voor voettekst 4">
            <a:extLst>
              <a:ext uri="{FF2B5EF4-FFF2-40B4-BE49-F238E27FC236}">
                <a16:creationId xmlns:a16="http://schemas.microsoft.com/office/drawing/2014/main" id="{2B844C91-9E3C-C943-590E-505F36785C54}"/>
              </a:ext>
            </a:extLst>
          </p:cNvPr>
          <p:cNvSpPr txBox="1">
            <a:spLocks noGrp="1"/>
          </p:cNvSpPr>
          <p:nvPr>
            <p:ph type="ftr" sz="quarter" idx="3"/>
          </p:nvPr>
        </p:nvSpPr>
        <p:spPr>
          <a:xfrm>
            <a:off x="368777" y="6444517"/>
            <a:ext cx="6192298" cy="89181"/>
          </a:xfrm>
          <a:prstGeom prst="rect">
            <a:avLst/>
          </a:prstGeom>
          <a:noFill/>
          <a:ln>
            <a:noFill/>
          </a:ln>
        </p:spPr>
        <p:txBody>
          <a:bodyPr vert="horz" wrap="square" lIns="0" tIns="0" rIns="0" bIns="0" anchor="t" anchorCtr="0" compatLnSpc="1">
            <a:spAutoFit/>
          </a:bodyPr>
          <a:lstStyle>
            <a:lvl1pPr marL="0" marR="0" lvl="0" indent="0" algn="l" defTabSz="914400" rtl="0" fontAlgn="auto" hangingPunct="1">
              <a:lnSpc>
                <a:spcPct val="100000"/>
              </a:lnSpc>
              <a:spcBef>
                <a:spcPts val="0"/>
              </a:spcBef>
              <a:spcAft>
                <a:spcPts val="0"/>
              </a:spcAft>
              <a:buNone/>
              <a:tabLst/>
              <a:defRPr lang="en-US" sz="580" b="0" i="0" u="none" strike="noStrike" kern="1200" cap="all" spc="97" baseline="0">
                <a:solidFill>
                  <a:srgbClr val="B5B5B5"/>
                </a:solidFill>
                <a:uFillTx/>
                <a:latin typeface="Montserrat Medium" pitchFamily="2"/>
              </a:defRPr>
            </a:lvl1pPr>
          </a:lstStyle>
          <a:p>
            <a:pPr lvl="0"/>
            <a:r>
              <a:rPr lang="en-US"/>
              <a:t>Commonwealth of Massachusetts | Executive Office of Technology Services and Security</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txStyles>
    <p:titleStyle>
      <a:lvl1pPr marL="0" marR="0" lvl="0" indent="0" algn="l" defTabSz="794860" rtl="0" fontAlgn="auto" hangingPunct="1">
        <a:lnSpc>
          <a:spcPct val="90000"/>
        </a:lnSpc>
        <a:spcBef>
          <a:spcPts val="0"/>
        </a:spcBef>
        <a:spcAft>
          <a:spcPts val="0"/>
        </a:spcAft>
        <a:buNone/>
        <a:tabLst/>
        <a:defRPr lang="en-US" sz="2086" b="1" i="0" u="none" strike="noStrike" kern="1200" cap="none" spc="0" baseline="0">
          <a:solidFill>
            <a:srgbClr val="0A2A47"/>
          </a:solidFill>
          <a:uFillTx/>
          <a:latin typeface="Montserrat SemiBold" pitchFamily="2"/>
          <a:cs typeface="Gotham Bold" pitchFamily="2"/>
        </a:defRPr>
      </a:lvl1pPr>
    </p:titleStyle>
    <p:bodyStyle>
      <a:lvl1pPr marL="0" marR="0" lvl="0" indent="0" algn="l" defTabSz="794686" rtl="0" fontAlgn="auto" hangingPunct="1">
        <a:lnSpc>
          <a:spcPct val="110000"/>
        </a:lnSpc>
        <a:spcBef>
          <a:spcPts val="0"/>
        </a:spcBef>
        <a:spcAft>
          <a:spcPts val="785"/>
        </a:spcAft>
        <a:buNone/>
        <a:tabLst/>
        <a:defRPr lang="en-US" sz="1217" b="0" i="0" u="none" strike="noStrike" kern="1200" cap="none" spc="0" baseline="0">
          <a:solidFill>
            <a:srgbClr val="3C3C3C"/>
          </a:solidFill>
          <a:uFillTx/>
          <a:latin typeface="Montserrat" pitchFamily="2"/>
          <a:cs typeface="Gotham Book" pitchFamily="2"/>
        </a:defRPr>
      </a:lvl1pPr>
      <a:lvl2pPr marL="198680" marR="0" lvl="1" indent="-198680" algn="l" defTabSz="794686" rtl="0" fontAlgn="auto" hangingPunct="1">
        <a:lnSpc>
          <a:spcPct val="110000"/>
        </a:lnSpc>
        <a:spcBef>
          <a:spcPts val="0"/>
        </a:spcBef>
        <a:spcAft>
          <a:spcPts val="785"/>
        </a:spcAft>
        <a:buSzPct val="100000"/>
        <a:buFont typeface="Arial" pitchFamily="34"/>
        <a:buChar char="•"/>
        <a:tabLst/>
        <a:defRPr lang="en-US" sz="1217" b="0" i="0" u="none" strike="noStrike" kern="1200" cap="none" spc="0" baseline="0">
          <a:solidFill>
            <a:srgbClr val="3C3C3C"/>
          </a:solidFill>
          <a:uFillTx/>
          <a:latin typeface="Montserrat" pitchFamily="2"/>
          <a:cs typeface="Gotham Book" pitchFamily="2"/>
        </a:defRPr>
      </a:lvl2pPr>
      <a:lvl3pPr marL="397352" marR="0" lvl="2" indent="-198680" algn="l" defTabSz="794686" rtl="0" fontAlgn="auto" hangingPunct="1">
        <a:lnSpc>
          <a:spcPct val="110000"/>
        </a:lnSpc>
        <a:spcBef>
          <a:spcPts val="0"/>
        </a:spcBef>
        <a:spcAft>
          <a:spcPts val="785"/>
        </a:spcAft>
        <a:buSzPct val="80000"/>
        <a:buFont typeface="Courier New" pitchFamily="49"/>
        <a:buChar char="o"/>
        <a:tabLst/>
        <a:defRPr lang="en-US" sz="1043" b="0" i="0" u="none" strike="noStrike" kern="1200" cap="none" spc="0" baseline="0">
          <a:solidFill>
            <a:srgbClr val="3C3C3C"/>
          </a:solidFill>
          <a:uFillTx/>
          <a:latin typeface="Montserrat" pitchFamily="2"/>
          <a:cs typeface="Gotham Book" pitchFamily="2"/>
        </a:defRPr>
      </a:lvl3pPr>
      <a:lvl4pPr marL="596033" marR="0" lvl="3" indent="-198680" algn="l" defTabSz="794686" rtl="0" fontAlgn="auto" hangingPunct="1">
        <a:lnSpc>
          <a:spcPct val="110000"/>
        </a:lnSpc>
        <a:spcBef>
          <a:spcPts val="0"/>
        </a:spcBef>
        <a:spcAft>
          <a:spcPts val="785"/>
        </a:spcAft>
        <a:buSzPct val="80000"/>
        <a:buFont typeface="Arial" pitchFamily="34"/>
        <a:buChar char="•"/>
        <a:tabLst/>
        <a:defRPr lang="en-US" sz="957" b="0" i="0" u="none" strike="noStrike" kern="1200" cap="none" spc="0" baseline="0">
          <a:solidFill>
            <a:srgbClr val="3C3C3C"/>
          </a:solidFill>
          <a:uFillTx/>
          <a:latin typeface="Montserrat" pitchFamily="2"/>
          <a:cs typeface="Gotham Book" pitchFamily="2"/>
        </a:defRPr>
      </a:lvl4pPr>
      <a:lvl5pPr marL="794705" marR="0" lvl="4" indent="-198680" algn="l" defTabSz="794686" rtl="0" fontAlgn="auto" hangingPunct="1">
        <a:lnSpc>
          <a:spcPct val="110000"/>
        </a:lnSpc>
        <a:spcBef>
          <a:spcPts val="0"/>
        </a:spcBef>
        <a:spcAft>
          <a:spcPts val="785"/>
        </a:spcAft>
        <a:buSzPct val="100000"/>
        <a:buFont typeface="Wingdings" pitchFamily="2"/>
        <a:buChar char="§"/>
        <a:tabLst/>
        <a:defRPr lang="en-US" sz="869" b="0" i="0" u="none" strike="noStrike" kern="1200" cap="none" spc="0" baseline="0">
          <a:solidFill>
            <a:srgbClr val="3C3C3C"/>
          </a:solidFill>
          <a:uFillTx/>
          <a:latin typeface="Montserrat" pitchFamily="2"/>
          <a:cs typeface="Gotham Book"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8E7E89-ADBF-9D73-A0BE-71B42B7D1C7A}"/>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69" imgW="12700" imgH="12700" progId="">
                  <p:embed/>
                </p:oleObj>
              </mc:Choice>
              <mc:Fallback>
                <p:oleObj r:id="rId69" imgW="12700" imgH="12700" progId="">
                  <p:embed/>
                  <p:pic>
                    <p:nvPicPr>
                      <p:cNvPr id="2" name="Object 1" hidden="1">
                        <a:extLst>
                          <a:ext uri="{FF2B5EF4-FFF2-40B4-BE49-F238E27FC236}">
                            <a16:creationId xmlns:a16="http://schemas.microsoft.com/office/drawing/2014/main" id="{928E7E89-ADBF-9D73-A0BE-71B42B7D1C7A}"/>
                          </a:ext>
                        </a:extLst>
                      </p:cNvPr>
                      <p:cNvPicPr/>
                      <p:nvPr/>
                    </p:nvPicPr>
                    <p:blipFill>
                      <a:blip r:embed="rId70"/>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E4124378-A68F-8025-D91D-CA4D9B270F10}"/>
              </a:ext>
            </a:extLst>
          </p:cNvPr>
          <p:cNvSpPr txBox="1">
            <a:spLocks noGrp="1"/>
          </p:cNvSpPr>
          <p:nvPr>
            <p:ph type="dt" sz="half" idx="2"/>
          </p:nvPr>
        </p:nvSpPr>
        <p:spPr>
          <a:xfrm>
            <a:off x="9677396" y="6405033"/>
            <a:ext cx="1482050" cy="153884"/>
          </a:xfrm>
          <a:prstGeom prst="rect">
            <a:avLst/>
          </a:prstGeom>
          <a:noFill/>
          <a:ln>
            <a:noFill/>
          </a:ln>
        </p:spPr>
        <p:txBody>
          <a:bodyPr vert="horz" wrap="square" lIns="0" tIns="0" rIns="0" bIns="0" anchor="b" anchorCtr="0" compatLnSpc="1">
            <a:sp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7F7F7F"/>
                </a:solidFill>
                <a:uFillTx/>
                <a:latin typeface="Arial"/>
              </a:defRPr>
            </a:lvl1pPr>
          </a:lstStyle>
          <a:p>
            <a:pPr lvl="0"/>
            <a:endParaRPr lang="en-US"/>
          </a:p>
        </p:txBody>
      </p:sp>
      <p:sp>
        <p:nvSpPr>
          <p:cNvPr id="4" name="Title Placeholder 1">
            <a:extLst>
              <a:ext uri="{FF2B5EF4-FFF2-40B4-BE49-F238E27FC236}">
                <a16:creationId xmlns:a16="http://schemas.microsoft.com/office/drawing/2014/main" id="{8732B7EF-7DA2-CC99-7399-B3FC9EE8D46A}"/>
              </a:ext>
            </a:extLst>
          </p:cNvPr>
          <p:cNvSpPr txBox="1">
            <a:spLocks noGrp="1"/>
          </p:cNvSpPr>
          <p:nvPr>
            <p:ph type="title"/>
          </p:nvPr>
        </p:nvSpPr>
        <p:spPr>
          <a:xfrm>
            <a:off x="630003" y="622797"/>
            <a:ext cx="10933352" cy="369335"/>
          </a:xfrm>
          <a:prstGeom prst="rect">
            <a:avLst/>
          </a:prstGeom>
          <a:noFill/>
          <a:ln>
            <a:noFill/>
          </a:ln>
        </p:spPr>
        <p:txBody>
          <a:bodyPr vert="horz" wrap="square" lIns="0" tIns="0" rIns="0" bIns="0" anchor="t" anchorCtr="0" compatLnSpc="1">
            <a:noAutofit/>
          </a:bodyPr>
          <a:lstStyle/>
          <a:p>
            <a:pPr lvl="0"/>
            <a:r>
              <a:rPr lang="en-US"/>
              <a:t>Click to add title</a:t>
            </a:r>
          </a:p>
        </p:txBody>
      </p:sp>
      <p:sp>
        <p:nvSpPr>
          <p:cNvPr id="5" name="Text Placeholder 3">
            <a:extLst>
              <a:ext uri="{FF2B5EF4-FFF2-40B4-BE49-F238E27FC236}">
                <a16:creationId xmlns:a16="http://schemas.microsoft.com/office/drawing/2014/main" id="{96A77D0B-58E6-7FAE-514B-99B56C640974}"/>
              </a:ext>
            </a:extLst>
          </p:cNvPr>
          <p:cNvSpPr txBox="1">
            <a:spLocks noGrp="1"/>
          </p:cNvSpPr>
          <p:nvPr>
            <p:ph type="body" idx="1"/>
          </p:nvPr>
        </p:nvSpPr>
        <p:spPr>
          <a:xfrm>
            <a:off x="628650" y="1950268"/>
            <a:ext cx="10934696" cy="4079879"/>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6" name="Slide Number">
            <a:extLst>
              <a:ext uri="{FF2B5EF4-FFF2-40B4-BE49-F238E27FC236}">
                <a16:creationId xmlns:a16="http://schemas.microsoft.com/office/drawing/2014/main" id="{709A8467-2788-7A9C-E1BE-396575693F41}"/>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1139A2-441D-4DB2-BA28-FC0EF8C8CD3A}" type="slidenum">
              <a:t>‹#›</a:t>
            </a:fld>
            <a:endParaRPr lang="en-US" sz="1000" b="0" i="0" u="none" strike="noStrike" kern="1200" cap="none" spc="0" baseline="0">
              <a:solidFill>
                <a:srgbClr val="000000"/>
              </a:solidFill>
              <a:uFillTx/>
              <a:latin typeface="Arial"/>
              <a:cs typeface="Arial" pitchFamily="34"/>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 id="2147483740" r:id="rId65"/>
    <p:sldLayoutId id="2147483741" r:id="rId66"/>
    <p:sldLayoutId id="2147483742" r:id="rId67"/>
  </p:sldLayoutIdLst>
  <p:transition>
    <p:fade/>
  </p:transition>
  <p:txStyles>
    <p:titleStyle>
      <a:lvl1pPr marL="0" marR="0" lvl="0" indent="0" algn="l" defTabSz="914400" rtl="0" fontAlgn="auto" hangingPunct="1">
        <a:lnSpc>
          <a:spcPct val="100000"/>
        </a:lnSpc>
        <a:spcBef>
          <a:spcPts val="0"/>
        </a:spcBef>
        <a:spcAft>
          <a:spcPts val="0"/>
        </a:spcAft>
        <a:buNone/>
        <a:tabLst/>
        <a:defRPr lang="en-US" sz="2400" b="1" i="0" u="none" strike="noStrike" kern="1200" cap="none" spc="0" baseline="0">
          <a:solidFill>
            <a:srgbClr val="002960"/>
          </a:solidFill>
          <a:uFillTx/>
          <a:latin typeface="Arial"/>
        </a:defRPr>
      </a:lvl1pPr>
    </p:titleStyle>
    <p:bodyStyle>
      <a:lvl1pPr marL="0" marR="0" lvl="0" indent="0" algn="l" defTabSz="914400" rtl="0" fontAlgn="auto" hangingPunct="1">
        <a:lnSpc>
          <a:spcPct val="110000"/>
        </a:lnSpc>
        <a:spcBef>
          <a:spcPts val="600"/>
        </a:spcBef>
        <a:spcAft>
          <a:spcPts val="300"/>
        </a:spcAft>
        <a:buClr>
          <a:srgbClr val="D6E7FF"/>
        </a:buClr>
        <a:buSzPct val="100000"/>
        <a:buFont typeface="Arial" pitchFamily="34"/>
        <a:buChar char="​"/>
        <a:tabLst/>
        <a:defRPr lang="en-US" sz="1200" b="0" i="0" u="none" strike="noStrike" kern="1200" cap="none" spc="0" baseline="0">
          <a:solidFill>
            <a:srgbClr val="000000"/>
          </a:solidFill>
          <a:uFillTx/>
          <a:latin typeface="Arial"/>
        </a:defRPr>
      </a:lvl1pPr>
      <a:lvl2pPr marL="320040" marR="0" lvl="1" indent="-219456" algn="l" defTabSz="914400" rtl="0" fontAlgn="auto" hangingPunct="1">
        <a:lnSpc>
          <a:spcPct val="90000"/>
        </a:lnSpc>
        <a:spcBef>
          <a:spcPts val="0"/>
        </a:spcBef>
        <a:spcAft>
          <a:spcPts val="300"/>
        </a:spcAft>
        <a:buClr>
          <a:srgbClr val="000000"/>
        </a:buClr>
        <a:buSzPct val="100000"/>
        <a:buFont typeface="Wingdings" pitchFamily="2"/>
        <a:buChar char="§"/>
        <a:tabLst/>
        <a:defRPr lang="en-US" sz="1200" b="0" i="0" u="none" strike="noStrike" kern="1200" cap="none" spc="0" baseline="0">
          <a:solidFill>
            <a:srgbClr val="000000"/>
          </a:solidFill>
          <a:uFillTx/>
          <a:latin typeface="Arial"/>
        </a:defRPr>
      </a:lvl2pPr>
      <a:lvl3pPr marL="649224" marR="0" lvl="2" indent="-219456" algn="l" defTabSz="914400" rtl="0" fontAlgn="auto" hangingPunct="1">
        <a:lnSpc>
          <a:spcPct val="90000"/>
        </a:lnSpc>
        <a:spcBef>
          <a:spcPts val="0"/>
        </a:spcBef>
        <a:spcAft>
          <a:spcPts val="300"/>
        </a:spcAft>
        <a:buClr>
          <a:srgbClr val="000000"/>
        </a:buClr>
        <a:buSzPct val="100000"/>
        <a:buFont typeface="Arial" pitchFamily="34"/>
        <a:buChar char="–"/>
        <a:tabLst/>
        <a:defRPr lang="en-US" sz="1200" b="0" i="0" u="none" strike="noStrike" kern="1200" cap="none" spc="0" baseline="0">
          <a:solidFill>
            <a:srgbClr val="000000"/>
          </a:solidFill>
          <a:uFillTx/>
          <a:latin typeface="Arial"/>
        </a:defRPr>
      </a:lvl3pPr>
      <a:lvl4pPr marL="0" marR="0" lvl="3" indent="0" algn="l" defTabSz="914400" rtl="0" fontAlgn="auto" hangingPunct="1">
        <a:lnSpc>
          <a:spcPct val="110000"/>
        </a:lnSpc>
        <a:spcBef>
          <a:spcPts val="30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4pPr>
      <a:lvl5pPr marL="0" marR="0" lvl="4" indent="0" algn="l" defTabSz="914400" rtl="0" fontAlgn="auto" hangingPunct="1">
        <a:lnSpc>
          <a:spcPct val="100000"/>
        </a:lnSpc>
        <a:spcBef>
          <a:spcPts val="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5pPr>
      <a:lvl6pPr marL="269876" marR="0" lvl="5" indent="-152403" algn="l" defTabSz="914400" rtl="0" fontAlgn="auto" hangingPunct="1">
        <a:lnSpc>
          <a:spcPct val="90000"/>
        </a:lnSpc>
        <a:spcBef>
          <a:spcPts val="0"/>
        </a:spcBef>
        <a:spcAft>
          <a:spcPts val="600"/>
        </a:spcAft>
        <a:buClr>
          <a:srgbClr val="000000"/>
        </a:buClr>
        <a:buSzPct val="100000"/>
        <a:buFont typeface="Wingdings" pitchFamily="2"/>
        <a:buChar char="§"/>
        <a:tabLst/>
        <a:defRPr lang="en-US" sz="1600" b="0" i="0" u="none" strike="noStrike" kern="1200" cap="none" spc="0" baseline="0">
          <a:solidFill>
            <a:srgbClr val="000000"/>
          </a:solidFill>
          <a:uFillTx/>
          <a:latin typeface="Arial"/>
        </a:defRPr>
      </a:lvl6pPr>
      <a:lvl7pPr marL="0" marR="0" lvl="6" indent="0" algn="l" defTabSz="914400" rtl="0" fontAlgn="auto" hangingPunct="1">
        <a:lnSpc>
          <a:spcPct val="90000"/>
        </a:lnSpc>
        <a:spcBef>
          <a:spcPts val="900"/>
        </a:spcBef>
        <a:spcAft>
          <a:spcPts val="900"/>
        </a:spcAft>
        <a:buClr>
          <a:srgbClr val="D6E7FF"/>
        </a:buClr>
        <a:buSzPct val="100000"/>
        <a:buFont typeface="Arial" pitchFamily="34"/>
        <a:buChar char="​"/>
        <a:tabLst/>
        <a:defRPr lang="en-US" sz="4400" b="0" i="0" u="none" strike="noStrike" kern="1200" cap="none" spc="0" baseline="0">
          <a:solidFill>
            <a:srgbClr val="000000"/>
          </a:solidFill>
          <a:uFillTx/>
          <a:latin typeface="Arial"/>
        </a:defRPr>
      </a:lvl7pPr>
      <a:lvl8pPr marL="0" marR="0" lvl="7" indent="0" algn="l" defTabSz="914400" rtl="0" fontAlgn="auto" hangingPunct="1">
        <a:lnSpc>
          <a:spcPct val="90000"/>
        </a:lnSpc>
        <a:spcBef>
          <a:spcPts val="900"/>
        </a:spcBef>
        <a:spcAft>
          <a:spcPts val="0"/>
        </a:spcAft>
        <a:buClr>
          <a:srgbClr val="D6E7FF"/>
        </a:buClr>
        <a:buSzPct val="100000"/>
        <a:buFont typeface="Arial" pitchFamily="34"/>
        <a:buChar char="​"/>
        <a:tabLst/>
        <a:defRPr lang="en-US" sz="5400" b="1" i="0" u="none" strike="noStrike" kern="1200" cap="none" spc="0" baseline="0">
          <a:solidFill>
            <a:srgbClr val="000000"/>
          </a:solidFill>
          <a:uFillTx/>
          <a:latin typeface="Arial"/>
        </a:defRPr>
      </a:lvl8pPr>
      <a:lvl9pPr marL="0" marR="0" lvl="8" indent="0" algn="l" defTabSz="914400" rtl="0" fontAlgn="auto" hangingPunct="1">
        <a:lnSpc>
          <a:spcPct val="100000"/>
        </a:lnSpc>
        <a:spcBef>
          <a:spcPts val="0"/>
        </a:spcBef>
        <a:spcAft>
          <a:spcPts val="900"/>
        </a:spcAft>
        <a:buClr>
          <a:srgbClr val="D6E7FF"/>
        </a:buClr>
        <a:buSzPct val="100000"/>
        <a:buFont typeface="Arial" pitchFamily="34"/>
        <a:buChar char="​"/>
        <a:tabLst/>
        <a:defRPr lang="en-US" sz="2400" b="1" i="0" u="none" strike="noStrike" kern="1200" cap="none" spc="0" baseline="0">
          <a:solidFill>
            <a:srgbClr val="000000"/>
          </a:solidFill>
          <a:uFillTx/>
          <a:latin typeface="Arial"/>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B6BF59B-3186-EBB3-4366-4DF809BEF123}"/>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3" imgW="9832" imgH="9832" progId="">
                  <p:embed/>
                </p:oleObj>
              </mc:Choice>
              <mc:Fallback>
                <p:oleObj r:id="rId3" imgW="9832" imgH="9832" progId="">
                  <p:embed/>
                  <p:pic>
                    <p:nvPicPr>
                      <p:cNvPr id="2" name="think-cell data - do not delete" hidden="1">
                        <a:extLst>
                          <a:ext uri="{FF2B5EF4-FFF2-40B4-BE49-F238E27FC236}">
                            <a16:creationId xmlns:a16="http://schemas.microsoft.com/office/drawing/2014/main" id="{EB6BF59B-3186-EBB3-4366-4DF809BEF123}"/>
                          </a:ext>
                        </a:extLst>
                      </p:cNvPr>
                      <p:cNvPicPr/>
                      <p:nvPr/>
                    </p:nvPicPr>
                    <p:blipFill>
                      <a:blip r:embed="rId4"/>
                      <a:stretch>
                        <a:fillRect/>
                      </a:stretch>
                    </p:blipFill>
                    <p:spPr>
                      <a:xfrm>
                        <a:off x="1591" y="1591"/>
                        <a:ext cx="1591" cy="1591"/>
                      </a:xfrm>
                      <a:prstGeom prst="rect">
                        <a:avLst/>
                      </a:prstGeom>
                    </p:spPr>
                  </p:pic>
                </p:oleObj>
              </mc:Fallback>
            </mc:AlternateContent>
          </a:graphicData>
        </a:graphic>
      </p:graphicFrame>
      <p:sp>
        <p:nvSpPr>
          <p:cNvPr id="3" name="Rectangle 6">
            <a:extLst>
              <a:ext uri="{FF2B5EF4-FFF2-40B4-BE49-F238E27FC236}">
                <a16:creationId xmlns:a16="http://schemas.microsoft.com/office/drawing/2014/main" id="{F602F3EE-CFCA-60A1-D149-2F1C754EC230}"/>
              </a:ext>
            </a:extLst>
          </p:cNvPr>
          <p:cNvSpPr/>
          <p:nvPr/>
        </p:nvSpPr>
        <p:spPr>
          <a:xfrm>
            <a:off x="0" y="0"/>
            <a:ext cx="12191996" cy="2286000"/>
          </a:xfrm>
          <a:prstGeom prst="rect">
            <a:avLst/>
          </a:prstGeom>
          <a:solidFill>
            <a:srgbClr val="006494">
              <a:alpha val="10000"/>
            </a:srgbClr>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4" name="Picture 8">
            <a:extLst>
              <a:ext uri="{FF2B5EF4-FFF2-40B4-BE49-F238E27FC236}">
                <a16:creationId xmlns:a16="http://schemas.microsoft.com/office/drawing/2014/main" id="{8D23A777-A04B-87D5-DA8A-17E1E1E81B3E}"/>
              </a:ext>
            </a:extLst>
          </p:cNvPr>
          <p:cNvPicPr>
            <a:picLocks noChangeAspect="1"/>
          </p:cNvPicPr>
          <p:nvPr/>
        </p:nvPicPr>
        <p:blipFill>
          <a:blip r:embed="rId5"/>
          <a:stretch>
            <a:fillRect/>
          </a:stretch>
        </p:blipFill>
        <p:spPr>
          <a:xfrm>
            <a:off x="838203" y="737619"/>
            <a:ext cx="2487168" cy="81077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DA355DA-DB73-043C-B230-B79B2EE33F71}"/>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6" imgW="9832" imgH="9832" progId="">
                  <p:embed/>
                </p:oleObj>
              </mc:Choice>
              <mc:Fallback>
                <p:oleObj r:id="rId6" imgW="9832" imgH="9832" progId="">
                  <p:embed/>
                  <p:pic>
                    <p:nvPicPr>
                      <p:cNvPr id="2" name="think-cell data - do not delete" hidden="1">
                        <a:extLst>
                          <a:ext uri="{FF2B5EF4-FFF2-40B4-BE49-F238E27FC236}">
                            <a16:creationId xmlns:a16="http://schemas.microsoft.com/office/drawing/2014/main" id="{1DA355DA-DB73-043C-B230-B79B2EE33F71}"/>
                          </a:ext>
                        </a:extLst>
                      </p:cNvPr>
                      <p:cNvPicPr/>
                      <p:nvPr/>
                    </p:nvPicPr>
                    <p:blipFill>
                      <a:blip r:embed="rId7"/>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1665F446-6054-6079-FA3B-EAFADBE30A1C}"/>
              </a:ext>
            </a:extLst>
          </p:cNvPr>
          <p:cNvSpPr txBox="1">
            <a:spLocks noGrp="1"/>
          </p:cNvSpPr>
          <p:nvPr>
            <p:ph type="title"/>
          </p:nvPr>
        </p:nvSpPr>
        <p:spPr>
          <a:xfrm>
            <a:off x="914400" y="640080"/>
            <a:ext cx="10363196" cy="553998"/>
          </a:xfrm>
          <a:prstGeom prst="rect">
            <a:avLst/>
          </a:prstGeom>
          <a:noFill/>
          <a:ln>
            <a:noFill/>
          </a:ln>
        </p:spPr>
        <p:txBody>
          <a:bodyPr vert="horz" wrap="square" lIns="0" tIns="0" rIns="0" bIns="0" anchor="t" anchorCtr="0" compatLnSpc="1">
            <a:spAutoFit/>
          </a:bodyPr>
          <a:lstStyle/>
          <a:p>
            <a:pPr lvl="0"/>
            <a:r>
              <a:rPr lang="en-US"/>
              <a:t>Click to edit Master title style</a:t>
            </a:r>
          </a:p>
        </p:txBody>
      </p:sp>
      <p:sp>
        <p:nvSpPr>
          <p:cNvPr id="4" name="Text Placeholder 2">
            <a:extLst>
              <a:ext uri="{FF2B5EF4-FFF2-40B4-BE49-F238E27FC236}">
                <a16:creationId xmlns:a16="http://schemas.microsoft.com/office/drawing/2014/main" id="{02E240D0-6BD9-6692-47A3-D0727CAA7BED}"/>
              </a:ext>
            </a:extLst>
          </p:cNvPr>
          <p:cNvSpPr txBox="1">
            <a:spLocks noGrp="1"/>
          </p:cNvSpPr>
          <p:nvPr>
            <p:ph type="body" idx="1"/>
          </p:nvPr>
        </p:nvSpPr>
        <p:spPr>
          <a:xfrm>
            <a:off x="914400" y="1920240"/>
            <a:ext cx="10363196" cy="3790224"/>
          </a:xfrm>
          <a:prstGeom prst="rect">
            <a:avLst/>
          </a:prstGeom>
          <a:noFill/>
          <a:ln>
            <a:noFill/>
          </a:ln>
        </p:spPr>
        <p:txBody>
          <a:bodyPr vert="horz" wrap="square" lIns="0" tIns="0" rIns="0" bIns="0" anchor="t" anchorCtr="0" compatLnSpc="1">
            <a:normAutofit/>
          </a:bodyPr>
          <a:lstStyle/>
          <a:p>
            <a:pPr lvl="0"/>
            <a:r>
              <a:rPr lang="en-US"/>
              <a:t>Edit Master text styles</a:t>
            </a:r>
          </a:p>
          <a:p>
            <a:pPr lvl="1"/>
            <a:r>
              <a:rPr lang="en-US"/>
              <a:t>Second level</a:t>
            </a:r>
          </a:p>
          <a:p>
            <a:pPr lvl="2"/>
            <a:r>
              <a:rPr lang="en-US"/>
              <a:t>Third level</a:t>
            </a:r>
          </a:p>
        </p:txBody>
      </p:sp>
      <p:sp>
        <p:nvSpPr>
          <p:cNvPr id="5" name="Rectangle 6">
            <a:extLst>
              <a:ext uri="{FF2B5EF4-FFF2-40B4-BE49-F238E27FC236}">
                <a16:creationId xmlns:a16="http://schemas.microsoft.com/office/drawing/2014/main" id="{7CE544E9-97A7-D671-14C2-FACB85EFB76E}"/>
              </a:ext>
            </a:extLst>
          </p:cNvPr>
          <p:cNvSpPr/>
          <p:nvPr/>
        </p:nvSpPr>
        <p:spPr>
          <a:xfrm>
            <a:off x="914400" y="0"/>
            <a:ext cx="1524003" cy="173736"/>
          </a:xfrm>
          <a:prstGeom prst="rect">
            <a:avLst/>
          </a:prstGeom>
          <a:solidFill>
            <a:srgbClr val="006494">
              <a:alpha val="12000"/>
            </a:srgbClr>
          </a:solidFill>
          <a:ln cap="flat">
            <a:noFill/>
            <a:prstDash val="soli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6" name="Picture 8">
            <a:extLst>
              <a:ext uri="{FF2B5EF4-FFF2-40B4-BE49-F238E27FC236}">
                <a16:creationId xmlns:a16="http://schemas.microsoft.com/office/drawing/2014/main" id="{808C0835-1A9F-4387-CCAC-05B9574BAC66}"/>
              </a:ext>
            </a:extLst>
          </p:cNvPr>
          <p:cNvPicPr>
            <a:picLocks noChangeAspect="1"/>
          </p:cNvPicPr>
          <p:nvPr/>
        </p:nvPicPr>
        <p:blipFill>
          <a:blip r:embed="rId8"/>
          <a:stretch>
            <a:fillRect/>
          </a:stretch>
        </p:blipFill>
        <p:spPr>
          <a:xfrm>
            <a:off x="914400" y="6356030"/>
            <a:ext cx="2119314" cy="319089"/>
          </a:xfrm>
          <a:prstGeom prst="rect">
            <a:avLst/>
          </a:prstGeom>
          <a:noFill/>
          <a:ln cap="flat">
            <a:noFill/>
          </a:ln>
        </p:spPr>
      </p:pic>
      <p:sp>
        <p:nvSpPr>
          <p:cNvPr id="7" name="Slide Number Placeholder 5">
            <a:extLst>
              <a:ext uri="{FF2B5EF4-FFF2-40B4-BE49-F238E27FC236}">
                <a16:creationId xmlns:a16="http://schemas.microsoft.com/office/drawing/2014/main" id="{8EB8C731-FF0D-E645-8A5C-FE685CF87B11}"/>
              </a:ext>
            </a:extLst>
          </p:cNvPr>
          <p:cNvSpPr txBox="1">
            <a:spLocks noGrp="1"/>
          </p:cNvSpPr>
          <p:nvPr>
            <p:ph type="sldNum" sz="quarter" idx="4"/>
          </p:nvPr>
        </p:nvSpPr>
        <p:spPr>
          <a:xfrm>
            <a:off x="8490853" y="6400800"/>
            <a:ext cx="2786743" cy="274320"/>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en-US" sz="1000" b="1" i="0" u="none" strike="noStrike" kern="1200" cap="none" spc="0" baseline="0">
                <a:solidFill>
                  <a:srgbClr val="006494"/>
                </a:solidFill>
                <a:uFillTx/>
                <a:latin typeface="Franklin Gothic Demi" pitchFamily="34"/>
              </a:defRPr>
            </a:lvl1pPr>
          </a:lstStyle>
          <a:p>
            <a:pPr lvl="0"/>
            <a:fld id="{95BD389C-F412-4D2B-A0CF-ADA2FE2AADFE}" type="slidenum">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xStyles>
    <p:titleStyle>
      <a:lvl1pPr marL="0" marR="0" lvl="0" indent="0" algn="l" defTabSz="914400" rtl="0" fontAlgn="auto" hangingPunct="1">
        <a:lnSpc>
          <a:spcPct val="100000"/>
        </a:lnSpc>
        <a:spcBef>
          <a:spcPts val="0"/>
        </a:spcBef>
        <a:spcAft>
          <a:spcPts val="0"/>
        </a:spcAft>
        <a:buNone/>
        <a:tabLst/>
        <a:defRPr lang="en-US" sz="3600" b="1" i="0" u="none" strike="noStrike" kern="1200" cap="none" spc="0" baseline="0">
          <a:solidFill>
            <a:srgbClr val="006494"/>
          </a:solidFill>
          <a:uFillTx/>
          <a:latin typeface="Rockwell"/>
        </a:defRPr>
      </a:lvl1pPr>
    </p:titleStyle>
    <p:bodyStyle>
      <a:lvl1pPr marL="0" marR="0" lvl="0" indent="0" algn="l" defTabSz="914400" rtl="0" fontAlgn="auto" hangingPunct="1">
        <a:lnSpc>
          <a:spcPct val="110000"/>
        </a:lnSpc>
        <a:spcBef>
          <a:spcPts val="0"/>
        </a:spcBef>
        <a:spcAft>
          <a:spcPts val="600"/>
        </a:spcAft>
        <a:buNone/>
        <a:tabLst/>
        <a:defRPr lang="en-US" sz="2800" b="0" i="0" u="none" strike="noStrike" kern="1200" cap="none" spc="0" baseline="0">
          <a:solidFill>
            <a:srgbClr val="595959"/>
          </a:solidFill>
          <a:uFillTx/>
          <a:latin typeface="Franklin Gothic Demi" pitchFamily="34"/>
        </a:defRPr>
      </a:lvl1pPr>
      <a:lvl2pPr marL="169858" marR="0" lvl="1" indent="-169858" algn="l" defTabSz="914400" rtl="0" fontAlgn="auto" hangingPunct="1">
        <a:lnSpc>
          <a:spcPct val="110000"/>
        </a:lnSpc>
        <a:spcBef>
          <a:spcPts val="600"/>
        </a:spcBef>
        <a:spcAft>
          <a:spcPts val="300"/>
        </a:spcAft>
        <a:buSzPct val="100000"/>
        <a:buFont typeface="Wingdings" pitchFamily="2"/>
        <a:buChar char="§"/>
        <a:tabLst/>
        <a:defRPr lang="en-US" sz="2400" b="0" i="0" u="none" strike="noStrike" kern="1200" cap="none" spc="0" baseline="0">
          <a:solidFill>
            <a:srgbClr val="595959"/>
          </a:solidFill>
          <a:uFillTx/>
          <a:latin typeface="Franklin Gothic Book"/>
        </a:defRPr>
      </a:lvl2pPr>
      <a:lvl3pPr marL="398458" marR="0" lvl="2" indent="-169858" algn="l" defTabSz="914400" rtl="0" fontAlgn="auto" hangingPunct="1">
        <a:lnSpc>
          <a:spcPct val="110000"/>
        </a:lnSpc>
        <a:spcBef>
          <a:spcPts val="300"/>
        </a:spcBef>
        <a:spcAft>
          <a:spcPts val="300"/>
        </a:spcAft>
        <a:buSzPct val="100000"/>
        <a:buFont typeface="Arial" pitchFamily="34"/>
        <a:buChar char="•"/>
        <a:tabLst/>
        <a:defRPr lang="en-US" sz="2400" b="0" i="0" u="none" strike="noStrike" kern="1200" cap="none" spc="0" baseline="0">
          <a:solidFill>
            <a:srgbClr val="595959"/>
          </a:solidFill>
          <a:uFillTx/>
          <a:latin typeface="Franklin Gothic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AA8271-D4C3-A534-378C-0EF453B9A5ED}"/>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70" imgW="12700" imgH="12700" progId="">
                  <p:embed/>
                </p:oleObj>
              </mc:Choice>
              <mc:Fallback>
                <p:oleObj r:id="rId70" imgW="12700" imgH="12700" progId="">
                  <p:embed/>
                  <p:pic>
                    <p:nvPicPr>
                      <p:cNvPr id="2" name="Object 1" hidden="1">
                        <a:extLst>
                          <a:ext uri="{FF2B5EF4-FFF2-40B4-BE49-F238E27FC236}">
                            <a16:creationId xmlns:a16="http://schemas.microsoft.com/office/drawing/2014/main" id="{0AAA8271-D4C3-A534-378C-0EF453B9A5ED}"/>
                          </a:ext>
                        </a:extLst>
                      </p:cNvPr>
                      <p:cNvPicPr/>
                      <p:nvPr/>
                    </p:nvPicPr>
                    <p:blipFill>
                      <a:blip r:embed="rId71"/>
                      <a:stretch>
                        <a:fillRect/>
                      </a:stretch>
                    </p:blipFill>
                    <p:spPr>
                      <a:xfrm>
                        <a:off x="1591" y="1591"/>
                        <a:ext cx="1591" cy="1591"/>
                      </a:xfrm>
                      <a:prstGeom prst="rect">
                        <a:avLst/>
                      </a:prstGeom>
                    </p:spPr>
                  </p:pic>
                </p:oleObj>
              </mc:Fallback>
            </mc:AlternateContent>
          </a:graphicData>
        </a:graphic>
      </p:graphicFrame>
      <p:sp>
        <p:nvSpPr>
          <p:cNvPr id="3" name="Date Placeholder 3">
            <a:extLst>
              <a:ext uri="{FF2B5EF4-FFF2-40B4-BE49-F238E27FC236}">
                <a16:creationId xmlns:a16="http://schemas.microsoft.com/office/drawing/2014/main" id="{6C58B690-2C3D-254D-6230-45447C65AA4A}"/>
              </a:ext>
            </a:extLst>
          </p:cNvPr>
          <p:cNvSpPr txBox="1">
            <a:spLocks noGrp="1"/>
          </p:cNvSpPr>
          <p:nvPr>
            <p:ph type="dt" sz="half" idx="2"/>
          </p:nvPr>
        </p:nvSpPr>
        <p:spPr>
          <a:xfrm>
            <a:off x="9677396" y="6405033"/>
            <a:ext cx="1482050" cy="153884"/>
          </a:xfrm>
          <a:prstGeom prst="rect">
            <a:avLst/>
          </a:prstGeom>
          <a:noFill/>
          <a:ln>
            <a:noFill/>
          </a:ln>
        </p:spPr>
        <p:txBody>
          <a:bodyPr vert="horz" wrap="square" lIns="0" tIns="0" rIns="0" bIns="0" anchor="b" anchorCtr="0" compatLnSpc="1">
            <a:sp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7F7F7F"/>
                </a:solidFill>
                <a:uFillTx/>
                <a:latin typeface="Arial"/>
              </a:defRPr>
            </a:lvl1pPr>
          </a:lstStyle>
          <a:p>
            <a:pPr lvl="0"/>
            <a:endParaRPr lang="en-US"/>
          </a:p>
        </p:txBody>
      </p:sp>
      <p:sp>
        <p:nvSpPr>
          <p:cNvPr id="4" name="Title Placeholder 1">
            <a:extLst>
              <a:ext uri="{FF2B5EF4-FFF2-40B4-BE49-F238E27FC236}">
                <a16:creationId xmlns:a16="http://schemas.microsoft.com/office/drawing/2014/main" id="{5878F8C4-3109-366B-51DD-8A1F6D79B0F2}"/>
              </a:ext>
            </a:extLst>
          </p:cNvPr>
          <p:cNvSpPr txBox="1">
            <a:spLocks noGrp="1"/>
          </p:cNvSpPr>
          <p:nvPr>
            <p:ph type="title"/>
          </p:nvPr>
        </p:nvSpPr>
        <p:spPr>
          <a:xfrm>
            <a:off x="630003" y="622797"/>
            <a:ext cx="10933352" cy="369335"/>
          </a:xfrm>
          <a:prstGeom prst="rect">
            <a:avLst/>
          </a:prstGeom>
          <a:noFill/>
          <a:ln>
            <a:noFill/>
          </a:ln>
        </p:spPr>
        <p:txBody>
          <a:bodyPr vert="horz" wrap="square" lIns="0" tIns="0" rIns="0" bIns="0" anchor="t" anchorCtr="0" compatLnSpc="1">
            <a:noAutofit/>
          </a:bodyPr>
          <a:lstStyle/>
          <a:p>
            <a:pPr lvl="0"/>
            <a:r>
              <a:rPr lang="en-US"/>
              <a:t>Click to add title</a:t>
            </a:r>
          </a:p>
        </p:txBody>
      </p:sp>
      <p:sp>
        <p:nvSpPr>
          <p:cNvPr id="5" name="Text Placeholder 3">
            <a:extLst>
              <a:ext uri="{FF2B5EF4-FFF2-40B4-BE49-F238E27FC236}">
                <a16:creationId xmlns:a16="http://schemas.microsoft.com/office/drawing/2014/main" id="{73C3690C-E233-F41C-ADB4-DE4526F74868}"/>
              </a:ext>
            </a:extLst>
          </p:cNvPr>
          <p:cNvSpPr txBox="1">
            <a:spLocks noGrp="1"/>
          </p:cNvSpPr>
          <p:nvPr>
            <p:ph type="body" idx="1"/>
          </p:nvPr>
        </p:nvSpPr>
        <p:spPr>
          <a:xfrm>
            <a:off x="628650" y="1950268"/>
            <a:ext cx="10934696" cy="4079879"/>
          </a:xfrm>
          <a:prstGeom prst="rect">
            <a:avLst/>
          </a:prstGeom>
          <a:noFill/>
          <a:ln>
            <a:noFill/>
          </a:ln>
        </p:spPr>
        <p:txBody>
          <a:bodyPr vert="horz" wrap="square" lIns="0" tIns="0" rIns="0" bIns="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6" name="Slide Number">
            <a:extLst>
              <a:ext uri="{FF2B5EF4-FFF2-40B4-BE49-F238E27FC236}">
                <a16:creationId xmlns:a16="http://schemas.microsoft.com/office/drawing/2014/main" id="{401DF8BD-EA5D-CEEE-7830-0E6B394249C4}"/>
              </a:ext>
            </a:extLst>
          </p:cNvPr>
          <p:cNvSpPr txBox="1"/>
          <p:nvPr/>
        </p:nvSpPr>
        <p:spPr>
          <a:xfrm>
            <a:off x="11842229" y="6611834"/>
            <a:ext cx="157093" cy="153884"/>
          </a:xfrm>
          <a:prstGeom prst="rect">
            <a:avLst/>
          </a:prstGeom>
          <a:noFill/>
          <a:ln cap="flat">
            <a:noFill/>
          </a:ln>
        </p:spPr>
        <p:txBody>
          <a:bodyPr vert="horz" wrap="none" lIns="0" tIns="0" rIns="0" bIns="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908222-2D0C-4264-8149-A202CB2C04DF}" type="slidenum">
              <a:t>‹#›</a:t>
            </a:fld>
            <a:endParaRPr lang="en-US" sz="1000" b="0" i="0" u="none" strike="noStrike" kern="1200" cap="none" spc="0" baseline="0">
              <a:solidFill>
                <a:srgbClr val="000000"/>
              </a:solidFill>
              <a:uFillTx/>
              <a:latin typeface="Arial"/>
              <a:cs typeface="Arial" pitchFamily="34"/>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4" r:id="rId44"/>
    <p:sldLayoutId id="2147483795" r:id="rId45"/>
    <p:sldLayoutId id="2147483796" r:id="rId46"/>
    <p:sldLayoutId id="2147483797" r:id="rId47"/>
    <p:sldLayoutId id="2147483798" r:id="rId48"/>
    <p:sldLayoutId id="2147483799" r:id="rId49"/>
    <p:sldLayoutId id="2147483800" r:id="rId50"/>
    <p:sldLayoutId id="2147483801" r:id="rId51"/>
    <p:sldLayoutId id="2147483802" r:id="rId52"/>
    <p:sldLayoutId id="2147483803" r:id="rId53"/>
    <p:sldLayoutId id="2147483804" r:id="rId54"/>
    <p:sldLayoutId id="2147483805" r:id="rId55"/>
    <p:sldLayoutId id="2147483806" r:id="rId56"/>
    <p:sldLayoutId id="2147483807" r:id="rId57"/>
    <p:sldLayoutId id="2147483808" r:id="rId58"/>
    <p:sldLayoutId id="2147483809" r:id="rId59"/>
    <p:sldLayoutId id="2147483810" r:id="rId60"/>
    <p:sldLayoutId id="2147483811" r:id="rId61"/>
    <p:sldLayoutId id="2147483812" r:id="rId62"/>
    <p:sldLayoutId id="2147483813" r:id="rId63"/>
    <p:sldLayoutId id="2147483814" r:id="rId64"/>
    <p:sldLayoutId id="2147483815" r:id="rId65"/>
    <p:sldLayoutId id="2147483816" r:id="rId66"/>
    <p:sldLayoutId id="2147483817" r:id="rId67"/>
    <p:sldLayoutId id="2147483818" r:id="rId68"/>
  </p:sldLayoutIdLst>
  <p:transition>
    <p:fade/>
  </p:transition>
  <p:txStyles>
    <p:titleStyle>
      <a:lvl1pPr marL="0" marR="0" lvl="0" indent="0" algn="l" defTabSz="914400" rtl="0" fontAlgn="auto" hangingPunct="1">
        <a:lnSpc>
          <a:spcPct val="100000"/>
        </a:lnSpc>
        <a:spcBef>
          <a:spcPts val="0"/>
        </a:spcBef>
        <a:spcAft>
          <a:spcPts val="0"/>
        </a:spcAft>
        <a:buNone/>
        <a:tabLst/>
        <a:defRPr lang="en-US" sz="2400" b="1" i="0" u="none" strike="noStrike" kern="1200" cap="none" spc="0" baseline="0">
          <a:solidFill>
            <a:srgbClr val="002960"/>
          </a:solidFill>
          <a:uFillTx/>
          <a:latin typeface="Arial"/>
        </a:defRPr>
      </a:lvl1pPr>
    </p:titleStyle>
    <p:bodyStyle>
      <a:lvl1pPr marL="0" marR="0" lvl="0" indent="0" algn="l" defTabSz="914400" rtl="0" fontAlgn="auto" hangingPunct="1">
        <a:lnSpc>
          <a:spcPct val="110000"/>
        </a:lnSpc>
        <a:spcBef>
          <a:spcPts val="600"/>
        </a:spcBef>
        <a:spcAft>
          <a:spcPts val="300"/>
        </a:spcAft>
        <a:buClr>
          <a:srgbClr val="D6E7FF"/>
        </a:buClr>
        <a:buSzPct val="100000"/>
        <a:buFont typeface="Arial" pitchFamily="34"/>
        <a:buChar char="​"/>
        <a:tabLst/>
        <a:defRPr lang="en-US" sz="1200" b="0" i="0" u="none" strike="noStrike" kern="1200" cap="none" spc="0" baseline="0">
          <a:solidFill>
            <a:srgbClr val="000000"/>
          </a:solidFill>
          <a:uFillTx/>
          <a:latin typeface="Arial"/>
        </a:defRPr>
      </a:lvl1pPr>
      <a:lvl2pPr marL="320040" marR="0" lvl="1" indent="-219456" algn="l" defTabSz="914400" rtl="0" fontAlgn="auto" hangingPunct="1">
        <a:lnSpc>
          <a:spcPct val="90000"/>
        </a:lnSpc>
        <a:spcBef>
          <a:spcPts val="0"/>
        </a:spcBef>
        <a:spcAft>
          <a:spcPts val="300"/>
        </a:spcAft>
        <a:buClr>
          <a:srgbClr val="000000"/>
        </a:buClr>
        <a:buSzPct val="100000"/>
        <a:buFont typeface="Wingdings" pitchFamily="2"/>
        <a:buChar char="§"/>
        <a:tabLst/>
        <a:defRPr lang="en-US" sz="1200" b="0" i="0" u="none" strike="noStrike" kern="1200" cap="none" spc="0" baseline="0">
          <a:solidFill>
            <a:srgbClr val="000000"/>
          </a:solidFill>
          <a:uFillTx/>
          <a:latin typeface="Arial"/>
        </a:defRPr>
      </a:lvl2pPr>
      <a:lvl3pPr marL="649224" marR="0" lvl="2" indent="-219456" algn="l" defTabSz="914400" rtl="0" fontAlgn="auto" hangingPunct="1">
        <a:lnSpc>
          <a:spcPct val="90000"/>
        </a:lnSpc>
        <a:spcBef>
          <a:spcPts val="0"/>
        </a:spcBef>
        <a:spcAft>
          <a:spcPts val="300"/>
        </a:spcAft>
        <a:buClr>
          <a:srgbClr val="000000"/>
        </a:buClr>
        <a:buSzPct val="100000"/>
        <a:buFont typeface="Arial" pitchFamily="34"/>
        <a:buChar char="–"/>
        <a:tabLst/>
        <a:defRPr lang="en-US" sz="1200" b="0" i="0" u="none" strike="noStrike" kern="1200" cap="none" spc="0" baseline="0">
          <a:solidFill>
            <a:srgbClr val="000000"/>
          </a:solidFill>
          <a:uFillTx/>
          <a:latin typeface="Arial"/>
        </a:defRPr>
      </a:lvl3pPr>
      <a:lvl4pPr marL="0" marR="0" lvl="3" indent="0" algn="l" defTabSz="914400" rtl="0" fontAlgn="auto" hangingPunct="1">
        <a:lnSpc>
          <a:spcPct val="110000"/>
        </a:lnSpc>
        <a:spcBef>
          <a:spcPts val="30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4pPr>
      <a:lvl5pPr marL="0" marR="0" lvl="4" indent="0" algn="l" defTabSz="914400" rtl="0" fontAlgn="auto" hangingPunct="1">
        <a:lnSpc>
          <a:spcPct val="100000"/>
        </a:lnSpc>
        <a:spcBef>
          <a:spcPts val="0"/>
        </a:spcBef>
        <a:spcAft>
          <a:spcPts val="300"/>
        </a:spcAft>
        <a:buClr>
          <a:srgbClr val="D6E7FF"/>
        </a:buClr>
        <a:buSzPct val="100000"/>
        <a:buFont typeface="Arial" pitchFamily="34"/>
        <a:buChar char="​"/>
        <a:tabLst/>
        <a:defRPr lang="en-US" sz="1600" b="1" i="0" u="none" strike="noStrike" kern="1200" cap="none" spc="0" baseline="0">
          <a:solidFill>
            <a:srgbClr val="000000"/>
          </a:solidFill>
          <a:uFillTx/>
          <a:latin typeface="Arial"/>
        </a:defRPr>
      </a:lvl5pPr>
      <a:lvl6pPr marL="269876" marR="0" lvl="5" indent="-152403" algn="l" defTabSz="914400" rtl="0" fontAlgn="auto" hangingPunct="1">
        <a:lnSpc>
          <a:spcPct val="90000"/>
        </a:lnSpc>
        <a:spcBef>
          <a:spcPts val="0"/>
        </a:spcBef>
        <a:spcAft>
          <a:spcPts val="600"/>
        </a:spcAft>
        <a:buClr>
          <a:srgbClr val="000000"/>
        </a:buClr>
        <a:buSzPct val="100000"/>
        <a:buFont typeface="Wingdings" pitchFamily="2"/>
        <a:buChar char="§"/>
        <a:tabLst/>
        <a:defRPr lang="en-US" sz="1600" b="0" i="0" u="none" strike="noStrike" kern="1200" cap="none" spc="0" baseline="0">
          <a:solidFill>
            <a:srgbClr val="000000"/>
          </a:solidFill>
          <a:uFillTx/>
          <a:latin typeface="Arial"/>
        </a:defRPr>
      </a:lvl6pPr>
      <a:lvl7pPr marL="0" marR="0" lvl="6" indent="0" algn="l" defTabSz="914400" rtl="0" fontAlgn="auto" hangingPunct="1">
        <a:lnSpc>
          <a:spcPct val="90000"/>
        </a:lnSpc>
        <a:spcBef>
          <a:spcPts val="900"/>
        </a:spcBef>
        <a:spcAft>
          <a:spcPts val="900"/>
        </a:spcAft>
        <a:buClr>
          <a:srgbClr val="D6E7FF"/>
        </a:buClr>
        <a:buSzPct val="100000"/>
        <a:buFont typeface="Arial" pitchFamily="34"/>
        <a:buChar char="​"/>
        <a:tabLst/>
        <a:defRPr lang="en-US" sz="4400" b="0" i="0" u="none" strike="noStrike" kern="1200" cap="none" spc="0" baseline="0">
          <a:solidFill>
            <a:srgbClr val="000000"/>
          </a:solidFill>
          <a:uFillTx/>
          <a:latin typeface="Arial"/>
        </a:defRPr>
      </a:lvl7pPr>
      <a:lvl8pPr marL="0" marR="0" lvl="7" indent="0" algn="l" defTabSz="914400" rtl="0" fontAlgn="auto" hangingPunct="1">
        <a:lnSpc>
          <a:spcPct val="90000"/>
        </a:lnSpc>
        <a:spcBef>
          <a:spcPts val="900"/>
        </a:spcBef>
        <a:spcAft>
          <a:spcPts val="0"/>
        </a:spcAft>
        <a:buClr>
          <a:srgbClr val="D6E7FF"/>
        </a:buClr>
        <a:buSzPct val="100000"/>
        <a:buFont typeface="Arial" pitchFamily="34"/>
        <a:buChar char="​"/>
        <a:tabLst/>
        <a:defRPr lang="en-US" sz="5400" b="1" i="0" u="none" strike="noStrike" kern="1200" cap="none" spc="0" baseline="0">
          <a:solidFill>
            <a:srgbClr val="000000"/>
          </a:solidFill>
          <a:uFillTx/>
          <a:latin typeface="Arial"/>
        </a:defRPr>
      </a:lvl8pPr>
      <a:lvl9pPr marL="0" marR="0" lvl="8" indent="0" algn="l" defTabSz="914400" rtl="0" fontAlgn="auto" hangingPunct="1">
        <a:lnSpc>
          <a:spcPct val="100000"/>
        </a:lnSpc>
        <a:spcBef>
          <a:spcPts val="0"/>
        </a:spcBef>
        <a:spcAft>
          <a:spcPts val="900"/>
        </a:spcAft>
        <a:buClr>
          <a:srgbClr val="D6E7FF"/>
        </a:buClr>
        <a:buSzPct val="100000"/>
        <a:buFont typeface="Arial" pitchFamily="34"/>
        <a:buChar char="​"/>
        <a:tabLst/>
        <a:defRPr lang="en-US" sz="2400" b="1" i="0" u="none" strike="noStrike" kern="1200" cap="none" spc="0" baseline="0">
          <a:solidFill>
            <a:srgbClr val="000000"/>
          </a:solidFill>
          <a:uFillTx/>
          <a:latin typeface="Arial"/>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6AAAF22-5C3C-3EA4-9EE1-DE63568A332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52" imgW="5787" imgH="5787" progId="">
                  <p:embed/>
                </p:oleObj>
              </mc:Choice>
              <mc:Fallback>
                <p:oleObj r:id="rId52" imgW="5787" imgH="5787" progId="">
                  <p:embed/>
                  <p:pic>
                    <p:nvPicPr>
                      <p:cNvPr id="2" name="think-cell data - do not delete" hidden="1">
                        <a:extLst>
                          <a:ext uri="{FF2B5EF4-FFF2-40B4-BE49-F238E27FC236}">
                            <a16:creationId xmlns:a16="http://schemas.microsoft.com/office/drawing/2014/main" id="{46AAAF22-5C3C-3EA4-9EE1-DE63568A332B}"/>
                          </a:ext>
                        </a:extLst>
                      </p:cNvPr>
                      <p:cNvPicPr/>
                      <p:nvPr/>
                    </p:nvPicPr>
                    <p:blipFill>
                      <a:blip r:embed="rId53"/>
                      <a:stretch>
                        <a:fillRect/>
                      </a:stretch>
                    </p:blipFill>
                    <p:spPr>
                      <a:xfrm>
                        <a:off x="1591" y="1591"/>
                        <a:ext cx="1591" cy="1591"/>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2CE950EA-C7E2-E98D-BDA7-1F7536CCEF7C}"/>
              </a:ext>
            </a:extLst>
          </p:cNvPr>
          <p:cNvSpPr txBox="1">
            <a:spLocks noGrp="1"/>
          </p:cNvSpPr>
          <p:nvPr>
            <p:ph type="title"/>
          </p:nvPr>
        </p:nvSpPr>
        <p:spPr>
          <a:xfrm>
            <a:off x="381003" y="381003"/>
            <a:ext cx="11430000" cy="990596"/>
          </a:xfrm>
          <a:prstGeom prst="rect">
            <a:avLst/>
          </a:prstGeom>
          <a:noFill/>
          <a:ln>
            <a:noFill/>
          </a:ln>
        </p:spPr>
        <p:txBody>
          <a:bodyPr vert="horz" wrap="square" lIns="0" tIns="0" rIns="0" bIns="0" anchor="t" anchorCtr="0" compatLnSpc="1">
            <a:noAutofit/>
          </a:bodyPr>
          <a:lstStyle/>
          <a:p>
            <a:pPr lvl="0"/>
            <a:r>
              <a:rPr lang="en-US"/>
              <a:t>Place headline here (36pt, min 30pt)</a:t>
            </a:r>
          </a:p>
        </p:txBody>
      </p:sp>
      <p:sp>
        <p:nvSpPr>
          <p:cNvPr id="4" name="Text Placeholder 2">
            <a:extLst>
              <a:ext uri="{FF2B5EF4-FFF2-40B4-BE49-F238E27FC236}">
                <a16:creationId xmlns:a16="http://schemas.microsoft.com/office/drawing/2014/main" id="{3C5756D6-1665-E081-E766-8CD8F662DEE3}"/>
              </a:ext>
            </a:extLst>
          </p:cNvPr>
          <p:cNvSpPr txBox="1">
            <a:spLocks noGrp="1"/>
          </p:cNvSpPr>
          <p:nvPr>
            <p:ph type="body" idx="1"/>
          </p:nvPr>
        </p:nvSpPr>
        <p:spPr>
          <a:xfrm>
            <a:off x="381003" y="1371600"/>
            <a:ext cx="11430000" cy="4936040"/>
          </a:xfrm>
          <a:prstGeom prst="rect">
            <a:avLst/>
          </a:prstGeom>
          <a:noFill/>
          <a:ln>
            <a:noFill/>
          </a:ln>
        </p:spPr>
        <p:txBody>
          <a:bodyPr vert="horz" wrap="square" lIns="0" tIns="0" rIns="0" bIns="0" anchor="t" anchorCtr="0" compatLnSpc="1">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5" name="Date Placeholder 10">
            <a:extLst>
              <a:ext uri="{FF2B5EF4-FFF2-40B4-BE49-F238E27FC236}">
                <a16:creationId xmlns:a16="http://schemas.microsoft.com/office/drawing/2014/main" id="{E32E4478-D35D-1DB5-00DD-1609FFA48045}"/>
              </a:ext>
            </a:extLst>
          </p:cNvPr>
          <p:cNvSpPr txBox="1">
            <a:spLocks noGrp="1"/>
          </p:cNvSpPr>
          <p:nvPr>
            <p:ph type="dt" sz="half" idx="2"/>
          </p:nvPr>
        </p:nvSpPr>
        <p:spPr>
          <a:xfrm>
            <a:off x="9787947" y="0"/>
            <a:ext cx="2023055" cy="381003"/>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000000"/>
                </a:solidFill>
                <a:uFillTx/>
                <a:latin typeface="Graphik"/>
              </a:defRPr>
            </a:lvl1pPr>
          </a:lstStyle>
          <a:p>
            <a:pPr lvl="0"/>
            <a:endParaRPr lang="en-US"/>
          </a:p>
        </p:txBody>
      </p:sp>
      <p:sp>
        <p:nvSpPr>
          <p:cNvPr id="6" name="GTS_Purple" descr="Accenture Greater Than symbol in purple">
            <a:extLst>
              <a:ext uri="{FF2B5EF4-FFF2-40B4-BE49-F238E27FC236}">
                <a16:creationId xmlns:a16="http://schemas.microsoft.com/office/drawing/2014/main" id="{A029B1F7-2813-B863-23B6-607D4DB6B28F}"/>
              </a:ext>
            </a:extLst>
          </p:cNvPr>
          <p:cNvSpPr/>
          <p:nvPr/>
        </p:nvSpPr>
        <p:spPr>
          <a:xfrm>
            <a:off x="380207" y="6483672"/>
            <a:ext cx="183200" cy="201168"/>
          </a:xfrm>
          <a:custGeom>
            <a:avLst/>
            <a:gdLst>
              <a:gd name="f0" fmla="val 10800000"/>
              <a:gd name="f1" fmla="val 5400000"/>
              <a:gd name="f2" fmla="val 180"/>
              <a:gd name="f3" fmla="val w"/>
              <a:gd name="f4" fmla="val h"/>
              <a:gd name="f5" fmla="val 0"/>
              <a:gd name="f6" fmla="val 4100"/>
              <a:gd name="f7" fmla="val 4500"/>
              <a:gd name="f8" fmla="val 2837"/>
              <a:gd name="f9" fmla="val 1663"/>
              <a:gd name="f10" fmla="val 1175"/>
              <a:gd name="f11" fmla="val 2651"/>
              <a:gd name="f12" fmla="val 2250"/>
              <a:gd name="f13" fmla="val 3325"/>
              <a:gd name="f14" fmla="+- 0 0 -90"/>
              <a:gd name="f15" fmla="*/ f3 1 4100"/>
              <a:gd name="f16" fmla="*/ f4 1 4500"/>
              <a:gd name="f17" fmla="val f5"/>
              <a:gd name="f18" fmla="val f6"/>
              <a:gd name="f19" fmla="val f7"/>
              <a:gd name="f20" fmla="*/ f14 f0 1"/>
              <a:gd name="f21" fmla="+- f19 0 f17"/>
              <a:gd name="f22" fmla="+- f18 0 f17"/>
              <a:gd name="f23" fmla="*/ f20 1 f2"/>
              <a:gd name="f24" fmla="*/ f22 1 4100"/>
              <a:gd name="f25" fmla="*/ f21 1 4500"/>
              <a:gd name="f26" fmla="*/ 0 f22 1"/>
              <a:gd name="f27" fmla="*/ 4500 f21 1"/>
              <a:gd name="f28" fmla="*/ 4100 f22 1"/>
              <a:gd name="f29" fmla="*/ 2837 f21 1"/>
              <a:gd name="f30" fmla="*/ 1663 f21 1"/>
              <a:gd name="f31" fmla="*/ 0 f21 1"/>
              <a:gd name="f32" fmla="*/ 1175 f21 1"/>
              <a:gd name="f33" fmla="*/ 2651 f22 1"/>
              <a:gd name="f34" fmla="*/ 2250 f21 1"/>
              <a:gd name="f35" fmla="*/ 3325 f21 1"/>
              <a:gd name="f36" fmla="+- f23 0 f1"/>
              <a:gd name="f37" fmla="*/ f26 1 4100"/>
              <a:gd name="f38" fmla="*/ f27 1 4500"/>
              <a:gd name="f39" fmla="*/ f28 1 4100"/>
              <a:gd name="f40" fmla="*/ f29 1 4500"/>
              <a:gd name="f41" fmla="*/ f30 1 4500"/>
              <a:gd name="f42" fmla="*/ f31 1 4500"/>
              <a:gd name="f43" fmla="*/ f32 1 4500"/>
              <a:gd name="f44" fmla="*/ f33 1 4100"/>
              <a:gd name="f45" fmla="*/ f34 1 4500"/>
              <a:gd name="f46" fmla="*/ f35 1 450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5"/>
              <a:gd name="f58" fmla="*/ f44 1 f24"/>
              <a:gd name="f59" fmla="*/ f45 1 f25"/>
              <a:gd name="f60" fmla="*/ f46 1 f25"/>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6 1"/>
              <a:gd name="f72" fmla="*/ f58 f15 1"/>
              <a:gd name="f73" fmla="*/ f59 f16 1"/>
              <a:gd name="f74" fmla="*/ f60 f16 1"/>
            </a:gdLst>
            <a:ahLst/>
            <a:cxnLst>
              <a:cxn ang="3cd4">
                <a:pos x="hc" y="t"/>
              </a:cxn>
              <a:cxn ang="0">
                <a:pos x="r" y="vc"/>
              </a:cxn>
              <a:cxn ang="cd4">
                <a:pos x="hc" y="b"/>
              </a:cxn>
              <a:cxn ang="cd2">
                <a:pos x="l" y="vc"/>
              </a:cxn>
              <a:cxn ang="f36">
                <a:pos x="f65" y="f66"/>
              </a:cxn>
              <a:cxn ang="f36">
                <a:pos x="f67" y="f68"/>
              </a:cxn>
              <a:cxn ang="f36">
                <a:pos x="f67" y="f69"/>
              </a:cxn>
              <a:cxn ang="f36">
                <a:pos x="f65" y="f70"/>
              </a:cxn>
              <a:cxn ang="f36">
                <a:pos x="f65" y="f71"/>
              </a:cxn>
              <a:cxn ang="f36">
                <a:pos x="f72" y="f73"/>
              </a:cxn>
              <a:cxn ang="f36">
                <a:pos x="f65" y="f74"/>
              </a:cxn>
              <a:cxn ang="f36">
                <a:pos x="f65" y="f66"/>
              </a:cxn>
            </a:cxnLst>
            <a:rect l="f61" t="f64" r="f62" b="f63"/>
            <a:pathLst>
              <a:path w="4100" h="4500">
                <a:moveTo>
                  <a:pt x="f5" y="f7"/>
                </a:moveTo>
                <a:lnTo>
                  <a:pt x="f6" y="f8"/>
                </a:lnTo>
                <a:lnTo>
                  <a:pt x="f6" y="f9"/>
                </a:lnTo>
                <a:lnTo>
                  <a:pt x="f5" y="f5"/>
                </a:lnTo>
                <a:lnTo>
                  <a:pt x="f5" y="f10"/>
                </a:lnTo>
                <a:lnTo>
                  <a:pt x="f11" y="f12"/>
                </a:lnTo>
                <a:lnTo>
                  <a:pt x="f5" y="f13"/>
                </a:lnTo>
                <a:lnTo>
                  <a:pt x="f5" y="f7"/>
                </a:lnTo>
                <a:close/>
              </a:path>
            </a:pathLst>
          </a:custGeom>
          <a:solidFill>
            <a:srgbClr val="59595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Graphik"/>
            </a:endParaRPr>
          </a:p>
        </p:txBody>
      </p:sp>
      <p:sp>
        <p:nvSpPr>
          <p:cNvPr id="7" name="Slide Number Placeholder 3">
            <a:extLst>
              <a:ext uri="{FF2B5EF4-FFF2-40B4-BE49-F238E27FC236}">
                <a16:creationId xmlns:a16="http://schemas.microsoft.com/office/drawing/2014/main" id="{676E2C75-6531-0454-BC04-A00326AFE1D8}"/>
              </a:ext>
            </a:extLst>
          </p:cNvPr>
          <p:cNvSpPr txBox="1">
            <a:spLocks noGrp="1"/>
          </p:cNvSpPr>
          <p:nvPr>
            <p:ph type="sldNum" sz="quarter" idx="4"/>
          </p:nvPr>
        </p:nvSpPr>
        <p:spPr>
          <a:xfrm>
            <a:off x="11484745" y="6490027"/>
            <a:ext cx="326257" cy="201168"/>
          </a:xfrm>
          <a:prstGeom prst="rect">
            <a:avLst/>
          </a:prstGeom>
          <a:noFill/>
          <a:ln>
            <a:noFill/>
          </a:ln>
        </p:spPr>
        <p:txBody>
          <a:bodyPr vert="horz" wrap="none" lIns="0" tIns="0" rIns="0" bIns="0" anchor="ctr" anchorCtr="0" compatLnSpc="1">
            <a:noAutofit/>
          </a:bodyPr>
          <a:lstStyle>
            <a:lvl1pPr marL="0" marR="0" lvl="0" indent="0" algn="r" defTabSz="914400" rtl="0" fontAlgn="auto" hangingPunct="1">
              <a:lnSpc>
                <a:spcPct val="100000"/>
              </a:lnSpc>
              <a:spcBef>
                <a:spcPts val="0"/>
              </a:spcBef>
              <a:spcAft>
                <a:spcPts val="0"/>
              </a:spcAft>
              <a:buNone/>
              <a:tabLst/>
              <a:defRPr lang="en-US" sz="800" b="0" i="0" u="none" strike="noStrike" kern="1200" cap="none" spc="0" baseline="0">
                <a:solidFill>
                  <a:srgbClr val="000000"/>
                </a:solidFill>
                <a:uFillTx/>
                <a:latin typeface="Graphik"/>
              </a:defRPr>
            </a:lvl1pPr>
          </a:lstStyle>
          <a:p>
            <a:pPr lvl="0"/>
            <a:fld id="{24F3DEEB-0B62-472A-AEA5-87A721CD25B9}" type="slidenum">
              <a:t>‹#›</a:t>
            </a:fld>
            <a:endParaRPr lang="en-US"/>
          </a:p>
        </p:txBody>
      </p:sp>
      <p:sp>
        <p:nvSpPr>
          <p:cNvPr id="8" name="Footer Placeholder 3">
            <a:extLst>
              <a:ext uri="{FF2B5EF4-FFF2-40B4-BE49-F238E27FC236}">
                <a16:creationId xmlns:a16="http://schemas.microsoft.com/office/drawing/2014/main" id="{EC7A9C09-4DA3-BBF6-9079-08BCEA7DD2A2}"/>
              </a:ext>
            </a:extLst>
          </p:cNvPr>
          <p:cNvSpPr txBox="1"/>
          <p:nvPr/>
        </p:nvSpPr>
        <p:spPr>
          <a:xfrm>
            <a:off x="7315200" y="6486835"/>
            <a:ext cx="4114800" cy="198315"/>
          </a:xfrm>
          <a:prstGeom prst="rect">
            <a:avLst/>
          </a:prstGeom>
          <a:noFill/>
          <a:ln cap="flat">
            <a:noFill/>
          </a:ln>
        </p:spPr>
        <p:txBody>
          <a:bodyPr vert="horz" wrap="square" lIns="0" tIns="0" rIns="0" bIns="0" anchor="ctr" anchorCtr="0" compatLnSpc="1">
            <a:noAutofit/>
          </a:bodyPr>
          <a:lstStyle/>
          <a:p>
            <a:pPr marL="0" marR="0" lvl="0" indent="0" algn="r"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Graphik"/>
              </a:rPr>
              <a:t>Copyright © 2024 Accenture. All rights reserved.</a:t>
            </a:r>
          </a:p>
        </p:txBody>
      </p:sp>
      <p:grpSp>
        <p:nvGrpSpPr>
          <p:cNvPr id="9" name="Group 4">
            <a:extLst>
              <a:ext uri="{FF2B5EF4-FFF2-40B4-BE49-F238E27FC236}">
                <a16:creationId xmlns:a16="http://schemas.microsoft.com/office/drawing/2014/main" id="{86CCEC88-8CB9-A6BE-C610-1CF2919F351C}"/>
              </a:ext>
            </a:extLst>
          </p:cNvPr>
          <p:cNvGrpSpPr/>
          <p:nvPr/>
        </p:nvGrpSpPr>
        <p:grpSpPr>
          <a:xfrm>
            <a:off x="619853" y="6444636"/>
            <a:ext cx="418657" cy="327492"/>
            <a:chOff x="619853" y="6444636"/>
            <a:chExt cx="418657" cy="327492"/>
          </a:xfrm>
        </p:grpSpPr>
        <p:pic>
          <p:nvPicPr>
            <p:cNvPr id="10" name="Picture 5" descr="A black background with a black square&#10;&#10;Description automatically generated with medium confidence">
              <a:extLst>
                <a:ext uri="{FF2B5EF4-FFF2-40B4-BE49-F238E27FC236}">
                  <a16:creationId xmlns:a16="http://schemas.microsoft.com/office/drawing/2014/main" id="{B339C1BC-3B61-054C-30A9-8E8724531BE1}"/>
                </a:ext>
              </a:extLst>
            </p:cNvPr>
            <p:cNvPicPr>
              <a:picLocks noChangeAspect="1"/>
            </p:cNvPicPr>
            <p:nvPr/>
          </p:nvPicPr>
          <p:blipFill>
            <a:blip r:embed="rId54">
              <a:alphaModFix amt="65000"/>
            </a:blip>
            <a:stretch>
              <a:fillRect/>
            </a:stretch>
          </p:blipFill>
          <p:spPr>
            <a:xfrm>
              <a:off x="761996" y="6444636"/>
              <a:ext cx="276514" cy="276514"/>
            </a:xfrm>
            <a:prstGeom prst="rect">
              <a:avLst/>
            </a:prstGeom>
            <a:noFill/>
            <a:ln cap="flat">
              <a:noFill/>
            </a:ln>
          </p:spPr>
        </p:pic>
        <p:sp>
          <p:nvSpPr>
            <p:cNvPr id="11" name="TextBox 6">
              <a:extLst>
                <a:ext uri="{FF2B5EF4-FFF2-40B4-BE49-F238E27FC236}">
                  <a16:creationId xmlns:a16="http://schemas.microsoft.com/office/drawing/2014/main" id="{1FD1CA7B-085F-DB30-C0BA-809F559FF92D}"/>
                </a:ext>
              </a:extLst>
            </p:cNvPr>
            <p:cNvSpPr txBox="1"/>
            <p:nvPr/>
          </p:nvSpPr>
          <p:spPr>
            <a:xfrm>
              <a:off x="619853" y="6495614"/>
              <a:ext cx="125940" cy="276514"/>
            </a:xfrm>
            <a:prstGeom prst="rect">
              <a:avLst/>
            </a:prstGeom>
            <a:noFill/>
            <a:ln cap="flat">
              <a:noFill/>
            </a:ln>
          </p:spPr>
          <p:txBody>
            <a:bodyPr vert="horz" wrap="none" lIns="0" tIns="0" rIns="0" bIns="0" anchor="t" anchorCtr="0" compatLnSpc="1">
              <a:noAutofit/>
            </a:bodyPr>
            <a:lstStyle/>
            <a:p>
              <a:pPr marL="0" marR="0" lvl="0" indent="0" algn="l" defTabSz="2286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1100" b="0" i="0" u="none" strike="noStrike" kern="1200" cap="none" spc="0" baseline="0">
                  <a:solidFill>
                    <a:srgbClr val="7F7F7F"/>
                  </a:solidFill>
                  <a:uFillTx/>
                  <a:latin typeface="Graphik"/>
                </a:rPr>
                <a:t>+</a:t>
              </a:r>
            </a:p>
          </p:txBody>
        </p:sp>
      </p:gr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 id="2147483865" r:id="rId46"/>
    <p:sldLayoutId id="2147483866" r:id="rId47"/>
    <p:sldLayoutId id="2147483867" r:id="rId48"/>
    <p:sldLayoutId id="2147483868" r:id="rId49"/>
    <p:sldLayoutId id="2147483869" r:id="rId50"/>
  </p:sldLayoutIdLst>
  <p:txStyles>
    <p:titleStyle>
      <a:lvl1pPr marL="0" marR="0" lvl="0" indent="0" algn="l" defTabSz="914400" rtl="0" fontAlgn="auto" hangingPunct="1">
        <a:lnSpc>
          <a:spcPct val="80000"/>
        </a:lnSpc>
        <a:spcBef>
          <a:spcPts val="0"/>
        </a:spcBef>
        <a:spcAft>
          <a:spcPts val="0"/>
        </a:spcAft>
        <a:buNone/>
        <a:tabLst/>
        <a:defRPr lang="en-US" sz="3600" b="1" i="0" u="none" strike="noStrike" kern="1200" cap="none" spc="0" baseline="0">
          <a:solidFill>
            <a:srgbClr val="000000"/>
          </a:solidFill>
          <a:uFillTx/>
          <a:latin typeface="Graphik"/>
        </a:defRPr>
      </a:lvl1pPr>
    </p:titleStyle>
    <p:bodyStyle>
      <a:lvl1pPr marL="228600" marR="0" lvl="0" indent="-228600" algn="l" defTabSz="228600" rtl="0" fontAlgn="auto" hangingPunct="1">
        <a:lnSpc>
          <a:spcPct val="100000"/>
        </a:lnSpc>
        <a:spcBef>
          <a:spcPts val="0"/>
        </a:spcBef>
        <a:spcAft>
          <a:spcPts val="600"/>
        </a:spcAft>
        <a:buSzPct val="100000"/>
        <a:buFont typeface="Graphik" pitchFamily="34"/>
        <a:buChar char="•"/>
        <a:tabLst/>
        <a:defRPr lang="en-US" sz="2000" b="0" i="0" u="none" strike="noStrike" kern="1200" cap="none" spc="0" baseline="0">
          <a:solidFill>
            <a:srgbClr val="000000"/>
          </a:solidFill>
          <a:uFillTx/>
          <a:latin typeface="Graphik"/>
        </a:defRPr>
      </a:lvl1pPr>
      <a:lvl2pPr marL="457200" marR="0" lvl="1" indent="-228600" algn="l" defTabSz="228600" rtl="0" fontAlgn="auto" hangingPunct="1">
        <a:lnSpc>
          <a:spcPct val="100000"/>
        </a:lnSpc>
        <a:spcBef>
          <a:spcPts val="0"/>
        </a:spcBef>
        <a:spcAft>
          <a:spcPts val="600"/>
        </a:spcAft>
        <a:buSzPct val="100000"/>
        <a:buFont typeface="Graphik" pitchFamily="34"/>
        <a:buChar char="–"/>
        <a:tabLst/>
        <a:defRPr lang="en-US" sz="2000" b="0" i="0" u="none" strike="noStrike" kern="1200" cap="none" spc="0" baseline="0">
          <a:solidFill>
            <a:srgbClr val="000000"/>
          </a:solidFill>
          <a:uFillTx/>
          <a:latin typeface="Graphik"/>
        </a:defRPr>
      </a:lvl2pPr>
      <a:lvl3pPr marL="685800" marR="0" lvl="2" indent="-228600" algn="l" defTabSz="228600" rtl="0" fontAlgn="auto" hangingPunct="1">
        <a:lnSpc>
          <a:spcPct val="100000"/>
        </a:lnSpc>
        <a:spcBef>
          <a:spcPts val="0"/>
        </a:spcBef>
        <a:spcAft>
          <a:spcPts val="600"/>
        </a:spcAft>
        <a:buSzPct val="100000"/>
        <a:buFont typeface="Graphik" pitchFamily="34"/>
        <a:buChar char="•"/>
        <a:tabLst/>
        <a:defRPr lang="en-US" sz="2000" b="0" i="0" u="none" strike="noStrike" kern="1200" cap="none" spc="0" baseline="0">
          <a:solidFill>
            <a:srgbClr val="000000"/>
          </a:solidFill>
          <a:uFillTx/>
          <a:latin typeface="Graphik"/>
        </a:defRPr>
      </a:lvl3pPr>
      <a:lvl4pPr marL="914400" marR="0" lvl="3" indent="-228600" algn="l" defTabSz="228600" rtl="0" fontAlgn="auto" hangingPunct="1">
        <a:lnSpc>
          <a:spcPct val="100000"/>
        </a:lnSpc>
        <a:spcBef>
          <a:spcPts val="0"/>
        </a:spcBef>
        <a:spcAft>
          <a:spcPts val="600"/>
        </a:spcAft>
        <a:buSzPct val="100000"/>
        <a:buFont typeface="Graphik" pitchFamily="34"/>
        <a:buChar char="–"/>
        <a:tabLst/>
        <a:defRPr lang="en-US" sz="1800" b="0" i="0" u="none" strike="noStrike" kern="1200" cap="none" spc="0" baseline="0">
          <a:solidFill>
            <a:srgbClr val="000000"/>
          </a:solidFill>
          <a:uFillTx/>
          <a:latin typeface="Graphik"/>
        </a:defRPr>
      </a:lvl4pPr>
      <a:lvl5pPr marL="1143000" marR="0" lvl="4" indent="-228600" algn="l" defTabSz="228600" rtl="0" fontAlgn="auto" hangingPunct="1">
        <a:lnSpc>
          <a:spcPct val="100000"/>
        </a:lnSpc>
        <a:spcBef>
          <a:spcPts val="0"/>
        </a:spcBef>
        <a:spcAft>
          <a:spcPts val="600"/>
        </a:spcAft>
        <a:buSzPct val="100000"/>
        <a:buFont typeface="Graphik" pitchFamily="34"/>
        <a:buChar char="•"/>
        <a:tabLst/>
        <a:defRPr lang="en-US" sz="1800" b="0" i="0" u="none" strike="noStrike" kern="1200" cap="none" spc="0" baseline="0">
          <a:solidFill>
            <a:srgbClr val="000000"/>
          </a:solidFill>
          <a:uFillTx/>
          <a:latin typeface="Graphik"/>
        </a:defRPr>
      </a:lvl5pPr>
      <a:lvl6pPr marL="11109" marR="0" lvl="5" indent="0" algn="l" defTabSz="228600" rtl="0" fontAlgn="auto" hangingPunct="1">
        <a:lnSpc>
          <a:spcPct val="90000"/>
        </a:lnSpc>
        <a:spcBef>
          <a:spcPts val="0"/>
        </a:spcBef>
        <a:spcAft>
          <a:spcPts val="600"/>
        </a:spcAft>
        <a:buNone/>
        <a:tabLst/>
        <a:defRPr lang="en-US" sz="1600" b="0" i="0" u="none" strike="noStrike" kern="1200" cap="none" spc="0" baseline="0">
          <a:solidFill>
            <a:srgbClr val="000000"/>
          </a:solidFill>
          <a:uFillTx/>
          <a:latin typeface="Graphik"/>
        </a:defRPr>
      </a:lvl6pPr>
      <a:lvl7pPr marL="0" marR="0" lvl="6" indent="0" algn="l" defTabSz="228600" rtl="0" fontAlgn="auto" hangingPunct="1">
        <a:lnSpc>
          <a:spcPct val="90000"/>
        </a:lnSpc>
        <a:spcBef>
          <a:spcPts val="0"/>
        </a:spcBef>
        <a:spcAft>
          <a:spcPts val="600"/>
        </a:spcAft>
        <a:buNone/>
        <a:tabLst/>
        <a:defRPr lang="en-US" sz="1200" b="0" i="0" u="none" strike="noStrike" kern="1200" cap="none" spc="0" baseline="0">
          <a:solidFill>
            <a:srgbClr val="000000"/>
          </a:solidFill>
          <a:uFillTx/>
          <a:latin typeface="Graphik"/>
        </a:defRPr>
      </a:lvl7pPr>
      <a:lvl8pPr marL="0" marR="0" lvl="7" indent="0" algn="l" defTabSz="228600" rtl="0" fontAlgn="auto" hangingPunct="1">
        <a:lnSpc>
          <a:spcPct val="90000"/>
        </a:lnSpc>
        <a:spcBef>
          <a:spcPts val="0"/>
        </a:spcBef>
        <a:spcAft>
          <a:spcPts val="600"/>
        </a:spcAft>
        <a:buNone/>
        <a:tabLst/>
        <a:defRPr lang="en-US" sz="1000" b="1" i="0" u="none" strike="noStrike" kern="1200" cap="none" spc="0" baseline="0">
          <a:solidFill>
            <a:srgbClr val="000000"/>
          </a:solidFill>
          <a:uFillTx/>
          <a:latin typeface="Graphik"/>
        </a:defRPr>
      </a:lvl8pPr>
      <a:lvl9pPr marL="0" marR="0" lvl="8" indent="0" algn="l" defTabSz="228600" rtl="0" fontAlgn="auto" hangingPunct="1">
        <a:lnSpc>
          <a:spcPct val="90000"/>
        </a:lnSpc>
        <a:spcBef>
          <a:spcPts val="0"/>
        </a:spcBef>
        <a:spcAft>
          <a:spcPts val="600"/>
        </a:spcAft>
        <a:buNone/>
        <a:tabLst/>
        <a:defRPr lang="en-US" sz="800" b="0" i="0" u="none" strike="noStrike" kern="1200" cap="none" spc="0" baseline="0">
          <a:solidFill>
            <a:srgbClr val="96968C"/>
          </a:solidFill>
          <a:uFillTx/>
          <a:latin typeface="Graphik"/>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7583F5B0-AE1E-7EA6-BE29-10B3E1456BB0}"/>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19" imgW="8313" imgH="8238" progId="">
                  <p:embed/>
                </p:oleObj>
              </mc:Choice>
              <mc:Fallback>
                <p:oleObj r:id="rId19" imgW="8313" imgH="8238" progId="">
                  <p:embed/>
                  <p:pic>
                    <p:nvPicPr>
                      <p:cNvPr id="2" name="Object 6" hidden="1">
                        <a:extLst>
                          <a:ext uri="{FF2B5EF4-FFF2-40B4-BE49-F238E27FC236}">
                            <a16:creationId xmlns:a16="http://schemas.microsoft.com/office/drawing/2014/main" id="{7583F5B0-AE1E-7EA6-BE29-10B3E1456BB0}"/>
                          </a:ext>
                        </a:extLst>
                      </p:cNvPr>
                      <p:cNvPicPr/>
                      <p:nvPr/>
                    </p:nvPicPr>
                    <p:blipFill>
                      <a:blip r:embed="rId20"/>
                      <a:stretch>
                        <a:fillRect/>
                      </a:stretch>
                    </p:blipFill>
                    <p:spPr>
                      <a:xfrm>
                        <a:off x="1591" y="1591"/>
                        <a:ext cx="1591" cy="1591"/>
                      </a:xfrm>
                      <a:prstGeom prst="rect">
                        <a:avLst/>
                      </a:prstGeom>
                    </p:spPr>
                  </p:pic>
                </p:oleObj>
              </mc:Fallback>
            </mc:AlternateContent>
          </a:graphicData>
        </a:graphic>
      </p:graphicFrame>
      <p:sp>
        <p:nvSpPr>
          <p:cNvPr id="3" name="Rectangle 149">
            <a:extLst>
              <a:ext uri="{FF2B5EF4-FFF2-40B4-BE49-F238E27FC236}">
                <a16:creationId xmlns:a16="http://schemas.microsoft.com/office/drawing/2014/main" id="{65BB7102-DBE5-5563-445E-313B7CCB713D}"/>
              </a:ext>
            </a:extLst>
          </p:cNvPr>
          <p:cNvSpPr/>
          <p:nvPr/>
        </p:nvSpPr>
        <p:spPr>
          <a:xfrm>
            <a:off x="0" y="0"/>
            <a:ext cx="12191996" cy="1003956"/>
          </a:xfrm>
          <a:prstGeom prst="rect">
            <a:avLst/>
          </a:pr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Calibri"/>
            </a:endParaRPr>
          </a:p>
        </p:txBody>
      </p:sp>
      <p:sp>
        <p:nvSpPr>
          <p:cNvPr id="4" name="4. Footnote" hidden="1">
            <a:extLst>
              <a:ext uri="{FF2B5EF4-FFF2-40B4-BE49-F238E27FC236}">
                <a16:creationId xmlns:a16="http://schemas.microsoft.com/office/drawing/2014/main" id="{0F30E99E-418F-3311-1EEA-F8176278BAE1}"/>
              </a:ext>
            </a:extLst>
          </p:cNvPr>
          <p:cNvSpPr txBox="1"/>
          <p:nvPr/>
        </p:nvSpPr>
        <p:spPr>
          <a:xfrm>
            <a:off x="553970" y="6278398"/>
            <a:ext cx="7278624" cy="123114"/>
          </a:xfrm>
          <a:prstGeom prst="rect">
            <a:avLst/>
          </a:prstGeom>
          <a:noFill/>
          <a:ln cap="flat">
            <a:noFill/>
          </a:ln>
        </p:spPr>
        <p:txBody>
          <a:bodyPr vert="horz" wrap="square" lIns="0" tIns="0" rIns="0" bIns="0" anchor="b" anchorCtr="0" compatLnSpc="1">
            <a:noAutofit/>
          </a:bodyPr>
          <a:lstStyle/>
          <a:p>
            <a:pPr marL="203197" marR="0" lvl="0" indent="-212726"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000000"/>
                </a:solidFill>
                <a:uFillTx/>
                <a:latin typeface="Arial"/>
                <a:cs typeface="Arial" pitchFamily="34"/>
              </a:rPr>
              <a:t>Footnotes</a:t>
            </a:r>
          </a:p>
        </p:txBody>
      </p:sp>
      <p:sp>
        <p:nvSpPr>
          <p:cNvPr id="5" name="2. Slide Title">
            <a:extLst>
              <a:ext uri="{FF2B5EF4-FFF2-40B4-BE49-F238E27FC236}">
                <a16:creationId xmlns:a16="http://schemas.microsoft.com/office/drawing/2014/main" id="{3C8B5A9A-930C-7327-0BB8-C1E0E7D1227C}"/>
              </a:ext>
            </a:extLst>
          </p:cNvPr>
          <p:cNvSpPr txBox="1">
            <a:spLocks noGrp="1"/>
          </p:cNvSpPr>
          <p:nvPr>
            <p:ph type="title"/>
          </p:nvPr>
        </p:nvSpPr>
        <p:spPr>
          <a:xfrm>
            <a:off x="554739" y="172208"/>
            <a:ext cx="10602422" cy="731520"/>
          </a:xfrm>
          <a:prstGeom prst="rect">
            <a:avLst/>
          </a:prstGeom>
          <a:noFill/>
          <a:ln>
            <a:noFill/>
          </a:ln>
        </p:spPr>
        <p:txBody>
          <a:bodyPr vert="horz" wrap="square" lIns="0" tIns="0" rIns="0" bIns="0" anchor="b" anchorCtr="0" compatLnSpc="1">
            <a:noAutofit/>
          </a:bodyPr>
          <a:lstStyle/>
          <a:p>
            <a:pPr lvl="0"/>
            <a:r>
              <a:rPr lang="en-US"/>
              <a:t>Click to edit Master title style</a:t>
            </a:r>
          </a:p>
        </p:txBody>
      </p:sp>
      <p:grpSp>
        <p:nvGrpSpPr>
          <p:cNvPr id="6" name="Grid">
            <a:extLst>
              <a:ext uri="{FF2B5EF4-FFF2-40B4-BE49-F238E27FC236}">
                <a16:creationId xmlns:a16="http://schemas.microsoft.com/office/drawing/2014/main" id="{DC3F94D1-1C45-CD93-E0DE-F07D55EC6DB8}"/>
              </a:ext>
            </a:extLst>
          </p:cNvPr>
          <p:cNvGrpSpPr/>
          <p:nvPr/>
        </p:nvGrpSpPr>
        <p:grpSpPr>
          <a:xfrm>
            <a:off x="0" y="0"/>
            <a:ext cx="12190479" cy="6858000"/>
            <a:chOff x="0" y="0"/>
            <a:chExt cx="12190479" cy="6858000"/>
          </a:xfrm>
        </p:grpSpPr>
        <p:sp>
          <p:nvSpPr>
            <p:cNvPr id="7" name="slide margin" hidden="1">
              <a:extLst>
                <a:ext uri="{FF2B5EF4-FFF2-40B4-BE49-F238E27FC236}">
                  <a16:creationId xmlns:a16="http://schemas.microsoft.com/office/drawing/2014/main" id="{8B859475-C144-1805-32E7-CD34BB3455F7}"/>
                </a:ext>
              </a:extLst>
            </p:cNvPr>
            <p:cNvSpPr/>
            <p:nvPr/>
          </p:nvSpPr>
          <p:spPr>
            <a:xfrm>
              <a:off x="1527" y="0"/>
              <a:ext cx="12188952" cy="6858000"/>
            </a:xfrm>
            <a:custGeom>
              <a:avLst/>
              <a:gdLst>
                <a:gd name="f0" fmla="val 10800000"/>
                <a:gd name="f1" fmla="val 5400000"/>
                <a:gd name="f2" fmla="val 180"/>
                <a:gd name="f3" fmla="val w"/>
                <a:gd name="f4" fmla="val h"/>
                <a:gd name="f5" fmla="val 0"/>
                <a:gd name="f6" fmla="val 12188952"/>
                <a:gd name="f7" fmla="val 6858000"/>
                <a:gd name="f8" fmla="val 551868"/>
                <a:gd name="f9" fmla="val 1709928"/>
                <a:gd name="f10" fmla="val 6217920"/>
                <a:gd name="f11" fmla="val 11636196"/>
                <a:gd name="f12" fmla="+- 0 0 -90"/>
                <a:gd name="f13" fmla="*/ f3 1 12188952"/>
                <a:gd name="f14" fmla="*/ f4 1 6858000"/>
                <a:gd name="f15" fmla="val f5"/>
                <a:gd name="f16" fmla="val f6"/>
                <a:gd name="f17" fmla="val f7"/>
                <a:gd name="f18" fmla="*/ f12 f0 1"/>
                <a:gd name="f19" fmla="+- f17 0 f15"/>
                <a:gd name="f20" fmla="+- f16 0 f15"/>
                <a:gd name="f21" fmla="*/ f18 1 f2"/>
                <a:gd name="f22" fmla="*/ f20 1 12188952"/>
                <a:gd name="f23" fmla="*/ f19 1 6858000"/>
                <a:gd name="f24" fmla="*/ 551868 f20 1"/>
                <a:gd name="f25" fmla="*/ 1709928 f19 1"/>
                <a:gd name="f26" fmla="*/ 6217920 f19 1"/>
                <a:gd name="f27" fmla="*/ 11636196 f20 1"/>
                <a:gd name="f28" fmla="*/ 0 f20 1"/>
                <a:gd name="f29" fmla="*/ 0 f19 1"/>
                <a:gd name="f30" fmla="*/ 12188952 f20 1"/>
                <a:gd name="f31" fmla="*/ 6858000 f19 1"/>
                <a:gd name="f32" fmla="+- f21 0 f1"/>
                <a:gd name="f33" fmla="*/ f24 1 12188952"/>
                <a:gd name="f34" fmla="*/ f25 1 6858000"/>
                <a:gd name="f35" fmla="*/ f26 1 6858000"/>
                <a:gd name="f36" fmla="*/ f27 1 12188952"/>
                <a:gd name="f37" fmla="*/ f28 1 12188952"/>
                <a:gd name="f38" fmla="*/ f29 1 6858000"/>
                <a:gd name="f39" fmla="*/ f30 1 12188952"/>
                <a:gd name="f40" fmla="*/ f31 1 6858000"/>
                <a:gd name="f41" fmla="*/ f15 1 f22"/>
                <a:gd name="f42" fmla="*/ f16 1 f22"/>
                <a:gd name="f43" fmla="*/ f15 1 f23"/>
                <a:gd name="f44" fmla="*/ f17 1 f23"/>
                <a:gd name="f45" fmla="*/ f33 1 f22"/>
                <a:gd name="f46" fmla="*/ f34 1 f23"/>
                <a:gd name="f47" fmla="*/ f35 1 f23"/>
                <a:gd name="f48" fmla="*/ f36 1 f22"/>
                <a:gd name="f49" fmla="*/ f37 1 f22"/>
                <a:gd name="f50" fmla="*/ f38 1 f23"/>
                <a:gd name="f51" fmla="*/ f39 1 f22"/>
                <a:gd name="f52" fmla="*/ f40 1 f23"/>
                <a:gd name="f53" fmla="*/ f41 f13 1"/>
                <a:gd name="f54" fmla="*/ f42 f13 1"/>
                <a:gd name="f55" fmla="*/ f44 f14 1"/>
                <a:gd name="f56" fmla="*/ f43 f14 1"/>
                <a:gd name="f57" fmla="*/ f45 f13 1"/>
                <a:gd name="f58" fmla="*/ f46 f14 1"/>
                <a:gd name="f59" fmla="*/ f47 f14 1"/>
                <a:gd name="f60" fmla="*/ f48 f13 1"/>
                <a:gd name="f61" fmla="*/ f49 f13 1"/>
                <a:gd name="f62" fmla="*/ f50 f14 1"/>
                <a:gd name="f63" fmla="*/ f51 f13 1"/>
                <a:gd name="f64" fmla="*/ f52 f14 1"/>
              </a:gdLst>
              <a:ahLst/>
              <a:cxnLst>
                <a:cxn ang="3cd4">
                  <a:pos x="hc" y="t"/>
                </a:cxn>
                <a:cxn ang="0">
                  <a:pos x="r" y="vc"/>
                </a:cxn>
                <a:cxn ang="cd4">
                  <a:pos x="hc" y="b"/>
                </a:cxn>
                <a:cxn ang="cd2">
                  <a:pos x="l" y="vc"/>
                </a:cxn>
                <a:cxn ang="f32">
                  <a:pos x="f57" y="f58"/>
                </a:cxn>
                <a:cxn ang="f32">
                  <a:pos x="f57" y="f59"/>
                </a:cxn>
                <a:cxn ang="f32">
                  <a:pos x="f60" y="f59"/>
                </a:cxn>
                <a:cxn ang="f32">
                  <a:pos x="f60" y="f58"/>
                </a:cxn>
                <a:cxn ang="f32">
                  <a:pos x="f61" y="f62"/>
                </a:cxn>
                <a:cxn ang="f32">
                  <a:pos x="f63" y="f62"/>
                </a:cxn>
                <a:cxn ang="f32">
                  <a:pos x="f63" y="f64"/>
                </a:cxn>
                <a:cxn ang="f32">
                  <a:pos x="f61" y="f64"/>
                </a:cxn>
              </a:cxnLst>
              <a:rect l="f53" t="f56" r="f54" b="f55"/>
              <a:pathLst>
                <a:path w="12188952" h="6858000">
                  <a:moveTo>
                    <a:pt x="f8" y="f9"/>
                  </a:moveTo>
                  <a:lnTo>
                    <a:pt x="f8" y="f10"/>
                  </a:lnTo>
                  <a:lnTo>
                    <a:pt x="f11" y="f10"/>
                  </a:lnTo>
                  <a:lnTo>
                    <a:pt x="f11" y="f9"/>
                  </a:lnTo>
                  <a:close/>
                  <a:moveTo>
                    <a:pt x="f5" y="f5"/>
                  </a:moveTo>
                  <a:lnTo>
                    <a:pt x="f6" y="f5"/>
                  </a:lnTo>
                  <a:lnTo>
                    <a:pt x="f6" y="f7"/>
                  </a:lnTo>
                  <a:lnTo>
                    <a:pt x="f5" y="f7"/>
                  </a:lnTo>
                  <a:close/>
                </a:path>
              </a:pathLst>
            </a:custGeom>
            <a:solidFill>
              <a:srgbClr val="FF0000">
                <a:alpha val="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cxnSp>
          <p:nvCxnSpPr>
            <p:cNvPr id="8" name="Straight Connector 60" hidden="1">
              <a:extLst>
                <a:ext uri="{FF2B5EF4-FFF2-40B4-BE49-F238E27FC236}">
                  <a16:creationId xmlns:a16="http://schemas.microsoft.com/office/drawing/2014/main" id="{0EB5C909-90E9-19F6-C62B-A9EF900455B2}"/>
                </a:ext>
              </a:extLst>
            </p:cNvPr>
            <p:cNvCxnSpPr/>
            <p:nvPr/>
          </p:nvCxnSpPr>
          <p:spPr>
            <a:xfrm>
              <a:off x="859462" y="0"/>
              <a:ext cx="0" cy="6858000"/>
            </a:xfrm>
            <a:prstGeom prst="straightConnector1">
              <a:avLst/>
            </a:prstGeom>
            <a:noFill/>
            <a:ln w="9528" cap="flat">
              <a:solidFill>
                <a:srgbClr val="19D3C5">
                  <a:alpha val="40000"/>
                </a:srgbClr>
              </a:solidFill>
              <a:custDash>
                <a:ds d="799706" sp="100000"/>
              </a:custDash>
            </a:ln>
          </p:spPr>
        </p:cxnSp>
        <p:cxnSp>
          <p:nvCxnSpPr>
            <p:cNvPr id="9" name="Straight Connector 61" hidden="1">
              <a:extLst>
                <a:ext uri="{FF2B5EF4-FFF2-40B4-BE49-F238E27FC236}">
                  <a16:creationId xmlns:a16="http://schemas.microsoft.com/office/drawing/2014/main" id="{A6EDCCD4-54B0-FC90-26C0-B04C046CC61C}"/>
                </a:ext>
              </a:extLst>
            </p:cNvPr>
            <p:cNvCxnSpPr/>
            <p:nvPr/>
          </p:nvCxnSpPr>
          <p:spPr>
            <a:xfrm>
              <a:off x="11332543" y="0"/>
              <a:ext cx="0" cy="6858000"/>
            </a:xfrm>
            <a:prstGeom prst="straightConnector1">
              <a:avLst/>
            </a:prstGeom>
            <a:noFill/>
            <a:ln w="9528" cap="flat">
              <a:solidFill>
                <a:srgbClr val="19D3C5">
                  <a:alpha val="40000"/>
                </a:srgbClr>
              </a:solidFill>
              <a:custDash>
                <a:ds d="799706" sp="100000"/>
              </a:custDash>
            </a:ln>
          </p:spPr>
        </p:cxnSp>
        <p:cxnSp>
          <p:nvCxnSpPr>
            <p:cNvPr id="10" name="Straight Connector 62" hidden="1">
              <a:extLst>
                <a:ext uri="{FF2B5EF4-FFF2-40B4-BE49-F238E27FC236}">
                  <a16:creationId xmlns:a16="http://schemas.microsoft.com/office/drawing/2014/main" id="{91CAEDB9-A8D4-4C20-B1EF-8AD4AEA63A3F}"/>
                </a:ext>
              </a:extLst>
            </p:cNvPr>
            <p:cNvCxnSpPr/>
            <p:nvPr/>
          </p:nvCxnSpPr>
          <p:spPr>
            <a:xfrm>
              <a:off x="1811563" y="0"/>
              <a:ext cx="0" cy="6858000"/>
            </a:xfrm>
            <a:prstGeom prst="straightConnector1">
              <a:avLst/>
            </a:prstGeom>
            <a:noFill/>
            <a:ln w="9528" cap="flat">
              <a:solidFill>
                <a:srgbClr val="19D3C5">
                  <a:alpha val="40000"/>
                </a:srgbClr>
              </a:solidFill>
              <a:custDash>
                <a:ds d="799706" sp="100000"/>
              </a:custDash>
            </a:ln>
          </p:spPr>
        </p:cxnSp>
        <p:cxnSp>
          <p:nvCxnSpPr>
            <p:cNvPr id="11" name="Straight Connector 63" hidden="1">
              <a:extLst>
                <a:ext uri="{FF2B5EF4-FFF2-40B4-BE49-F238E27FC236}">
                  <a16:creationId xmlns:a16="http://schemas.microsoft.com/office/drawing/2014/main" id="{FE2A5C44-D7D5-72CD-4781-849AC6D52BD1}"/>
                </a:ext>
              </a:extLst>
            </p:cNvPr>
            <p:cNvCxnSpPr/>
            <p:nvPr/>
          </p:nvCxnSpPr>
          <p:spPr>
            <a:xfrm>
              <a:off x="2763655" y="0"/>
              <a:ext cx="0" cy="6858000"/>
            </a:xfrm>
            <a:prstGeom prst="straightConnector1">
              <a:avLst/>
            </a:prstGeom>
            <a:noFill/>
            <a:ln w="9528" cap="flat">
              <a:solidFill>
                <a:srgbClr val="19D3C5">
                  <a:alpha val="40000"/>
                </a:srgbClr>
              </a:solidFill>
              <a:custDash>
                <a:ds d="799706" sp="100000"/>
              </a:custDash>
            </a:ln>
          </p:spPr>
        </p:cxnSp>
        <p:cxnSp>
          <p:nvCxnSpPr>
            <p:cNvPr id="12" name="Straight Connector 64" hidden="1">
              <a:extLst>
                <a:ext uri="{FF2B5EF4-FFF2-40B4-BE49-F238E27FC236}">
                  <a16:creationId xmlns:a16="http://schemas.microsoft.com/office/drawing/2014/main" id="{FA5E7BB9-E711-CA90-D513-208B198AC3DA}"/>
                </a:ext>
              </a:extLst>
            </p:cNvPr>
            <p:cNvCxnSpPr/>
            <p:nvPr/>
          </p:nvCxnSpPr>
          <p:spPr>
            <a:xfrm>
              <a:off x="3715755" y="0"/>
              <a:ext cx="0" cy="6858000"/>
            </a:xfrm>
            <a:prstGeom prst="straightConnector1">
              <a:avLst/>
            </a:prstGeom>
            <a:noFill/>
            <a:ln w="9528" cap="flat">
              <a:solidFill>
                <a:srgbClr val="19D3C5">
                  <a:alpha val="40000"/>
                </a:srgbClr>
              </a:solidFill>
              <a:custDash>
                <a:ds d="799706" sp="100000"/>
              </a:custDash>
            </a:ln>
          </p:spPr>
        </p:cxnSp>
        <p:cxnSp>
          <p:nvCxnSpPr>
            <p:cNvPr id="13" name="Straight Connector 65" hidden="1">
              <a:extLst>
                <a:ext uri="{FF2B5EF4-FFF2-40B4-BE49-F238E27FC236}">
                  <a16:creationId xmlns:a16="http://schemas.microsoft.com/office/drawing/2014/main" id="{9110C25E-5FC8-FADC-679C-4113BA632439}"/>
                </a:ext>
              </a:extLst>
            </p:cNvPr>
            <p:cNvCxnSpPr/>
            <p:nvPr/>
          </p:nvCxnSpPr>
          <p:spPr>
            <a:xfrm>
              <a:off x="4667856" y="0"/>
              <a:ext cx="0" cy="6858000"/>
            </a:xfrm>
            <a:prstGeom prst="straightConnector1">
              <a:avLst/>
            </a:prstGeom>
            <a:noFill/>
            <a:ln w="9528" cap="flat">
              <a:solidFill>
                <a:srgbClr val="19D3C5">
                  <a:alpha val="40000"/>
                </a:srgbClr>
              </a:solidFill>
              <a:custDash>
                <a:ds d="799706" sp="100000"/>
              </a:custDash>
            </a:ln>
          </p:spPr>
        </p:cxnSp>
        <p:cxnSp>
          <p:nvCxnSpPr>
            <p:cNvPr id="14" name="Straight Connector 66" hidden="1">
              <a:extLst>
                <a:ext uri="{FF2B5EF4-FFF2-40B4-BE49-F238E27FC236}">
                  <a16:creationId xmlns:a16="http://schemas.microsoft.com/office/drawing/2014/main" id="{3C435C2C-273D-67D3-8DB6-5AE7B603432C}"/>
                </a:ext>
              </a:extLst>
            </p:cNvPr>
            <p:cNvCxnSpPr/>
            <p:nvPr/>
          </p:nvCxnSpPr>
          <p:spPr>
            <a:xfrm>
              <a:off x="5619957" y="0"/>
              <a:ext cx="0" cy="6858000"/>
            </a:xfrm>
            <a:prstGeom prst="straightConnector1">
              <a:avLst/>
            </a:prstGeom>
            <a:noFill/>
            <a:ln w="9528" cap="flat">
              <a:solidFill>
                <a:srgbClr val="19D3C5">
                  <a:alpha val="40000"/>
                </a:srgbClr>
              </a:solidFill>
              <a:custDash>
                <a:ds d="799706" sp="100000"/>
              </a:custDash>
            </a:ln>
          </p:spPr>
        </p:cxnSp>
        <p:cxnSp>
          <p:nvCxnSpPr>
            <p:cNvPr id="15" name="Straight Connector 67" hidden="1">
              <a:extLst>
                <a:ext uri="{FF2B5EF4-FFF2-40B4-BE49-F238E27FC236}">
                  <a16:creationId xmlns:a16="http://schemas.microsoft.com/office/drawing/2014/main" id="{ACCAB085-C179-E5C8-CEC2-C944E9197617}"/>
                </a:ext>
              </a:extLst>
            </p:cNvPr>
            <p:cNvCxnSpPr/>
            <p:nvPr/>
          </p:nvCxnSpPr>
          <p:spPr>
            <a:xfrm>
              <a:off x="6572057" y="0"/>
              <a:ext cx="0" cy="6858000"/>
            </a:xfrm>
            <a:prstGeom prst="straightConnector1">
              <a:avLst/>
            </a:prstGeom>
            <a:noFill/>
            <a:ln w="9528" cap="flat">
              <a:solidFill>
                <a:srgbClr val="19D3C5">
                  <a:alpha val="40000"/>
                </a:srgbClr>
              </a:solidFill>
              <a:custDash>
                <a:ds d="799706" sp="100000"/>
              </a:custDash>
            </a:ln>
          </p:spPr>
        </p:cxnSp>
        <p:cxnSp>
          <p:nvCxnSpPr>
            <p:cNvPr id="16" name="Straight Connector 68" hidden="1">
              <a:extLst>
                <a:ext uri="{FF2B5EF4-FFF2-40B4-BE49-F238E27FC236}">
                  <a16:creationId xmlns:a16="http://schemas.microsoft.com/office/drawing/2014/main" id="{C13F8A15-3422-94ED-81BA-99FD417E6689}"/>
                </a:ext>
              </a:extLst>
            </p:cNvPr>
            <p:cNvCxnSpPr/>
            <p:nvPr/>
          </p:nvCxnSpPr>
          <p:spPr>
            <a:xfrm>
              <a:off x="7524149" y="0"/>
              <a:ext cx="0" cy="6858000"/>
            </a:xfrm>
            <a:prstGeom prst="straightConnector1">
              <a:avLst/>
            </a:prstGeom>
            <a:noFill/>
            <a:ln w="9528" cap="flat">
              <a:solidFill>
                <a:srgbClr val="19D3C5">
                  <a:alpha val="40000"/>
                </a:srgbClr>
              </a:solidFill>
              <a:custDash>
                <a:ds d="799706" sp="100000"/>
              </a:custDash>
            </a:ln>
          </p:spPr>
        </p:cxnSp>
        <p:cxnSp>
          <p:nvCxnSpPr>
            <p:cNvPr id="17" name="Straight Connector 69" hidden="1">
              <a:extLst>
                <a:ext uri="{FF2B5EF4-FFF2-40B4-BE49-F238E27FC236}">
                  <a16:creationId xmlns:a16="http://schemas.microsoft.com/office/drawing/2014/main" id="{173D4159-5EFC-250B-E60A-0A248BBDFDD1}"/>
                </a:ext>
              </a:extLst>
            </p:cNvPr>
            <p:cNvCxnSpPr/>
            <p:nvPr/>
          </p:nvCxnSpPr>
          <p:spPr>
            <a:xfrm>
              <a:off x="8476250" y="0"/>
              <a:ext cx="0" cy="6858000"/>
            </a:xfrm>
            <a:prstGeom prst="straightConnector1">
              <a:avLst/>
            </a:prstGeom>
            <a:noFill/>
            <a:ln w="9528" cap="flat">
              <a:solidFill>
                <a:srgbClr val="19D3C5">
                  <a:alpha val="40000"/>
                </a:srgbClr>
              </a:solidFill>
              <a:custDash>
                <a:ds d="799706" sp="100000"/>
              </a:custDash>
            </a:ln>
          </p:spPr>
        </p:cxnSp>
        <p:cxnSp>
          <p:nvCxnSpPr>
            <p:cNvPr id="18" name="Straight Connector 70" hidden="1">
              <a:extLst>
                <a:ext uri="{FF2B5EF4-FFF2-40B4-BE49-F238E27FC236}">
                  <a16:creationId xmlns:a16="http://schemas.microsoft.com/office/drawing/2014/main" id="{21C73A54-AF6C-70A1-9522-B5D8A62E59B2}"/>
                </a:ext>
              </a:extLst>
            </p:cNvPr>
            <p:cNvCxnSpPr/>
            <p:nvPr/>
          </p:nvCxnSpPr>
          <p:spPr>
            <a:xfrm>
              <a:off x="9428350" y="0"/>
              <a:ext cx="0" cy="6858000"/>
            </a:xfrm>
            <a:prstGeom prst="straightConnector1">
              <a:avLst/>
            </a:prstGeom>
            <a:noFill/>
            <a:ln w="9528" cap="flat">
              <a:solidFill>
                <a:srgbClr val="19D3C5">
                  <a:alpha val="40000"/>
                </a:srgbClr>
              </a:solidFill>
              <a:custDash>
                <a:ds d="799706" sp="100000"/>
              </a:custDash>
            </a:ln>
          </p:spPr>
        </p:cxnSp>
        <p:cxnSp>
          <p:nvCxnSpPr>
            <p:cNvPr id="19" name="Straight Connector 71" hidden="1">
              <a:extLst>
                <a:ext uri="{FF2B5EF4-FFF2-40B4-BE49-F238E27FC236}">
                  <a16:creationId xmlns:a16="http://schemas.microsoft.com/office/drawing/2014/main" id="{73D4E6FD-BCDE-FBDA-EFF3-00723A2C7136}"/>
                </a:ext>
              </a:extLst>
            </p:cNvPr>
            <p:cNvCxnSpPr/>
            <p:nvPr/>
          </p:nvCxnSpPr>
          <p:spPr>
            <a:xfrm>
              <a:off x="10380451" y="0"/>
              <a:ext cx="0" cy="6858000"/>
            </a:xfrm>
            <a:prstGeom prst="straightConnector1">
              <a:avLst/>
            </a:prstGeom>
            <a:noFill/>
            <a:ln w="9528" cap="flat">
              <a:solidFill>
                <a:srgbClr val="19D3C5">
                  <a:alpha val="40000"/>
                </a:srgbClr>
              </a:solidFill>
              <a:custDash>
                <a:ds d="799706" sp="100000"/>
              </a:custDash>
            </a:ln>
          </p:spPr>
        </p:cxnSp>
        <p:sp>
          <p:nvSpPr>
            <p:cNvPr id="20" name="Freeform: Shape 72" hidden="1">
              <a:extLst>
                <a:ext uri="{FF2B5EF4-FFF2-40B4-BE49-F238E27FC236}">
                  <a16:creationId xmlns:a16="http://schemas.microsoft.com/office/drawing/2014/main" id="{E3E458CA-7C4F-086D-8BCB-F5C154BB26F4}"/>
                </a:ext>
              </a:extLst>
            </p:cNvPr>
            <p:cNvSpPr/>
            <p:nvPr/>
          </p:nvSpPr>
          <p:spPr>
            <a:xfrm>
              <a:off x="1527" y="0"/>
              <a:ext cx="553212" cy="6858000"/>
            </a:xfrm>
            <a:custGeom>
              <a:avLst/>
              <a:gdLst>
                <a:gd name="f0" fmla="val 10800000"/>
                <a:gd name="f1" fmla="val 5400000"/>
                <a:gd name="f2" fmla="val 180"/>
                <a:gd name="f3" fmla="val w"/>
                <a:gd name="f4" fmla="val h"/>
                <a:gd name="f5" fmla="val 0"/>
                <a:gd name="f6" fmla="val 553212"/>
                <a:gd name="f7" fmla="val 6858000"/>
                <a:gd name="f8" fmla="+- 0 0 -90"/>
                <a:gd name="f9" fmla="*/ f3 1 553212"/>
                <a:gd name="f10" fmla="*/ f4 1 6858000"/>
                <a:gd name="f11" fmla="val f5"/>
                <a:gd name="f12" fmla="val f6"/>
                <a:gd name="f13" fmla="val f7"/>
                <a:gd name="f14" fmla="*/ f8 f0 1"/>
                <a:gd name="f15" fmla="+- f13 0 f11"/>
                <a:gd name="f16" fmla="+- f12 0 f11"/>
                <a:gd name="f17" fmla="*/ f14 1 f2"/>
                <a:gd name="f18" fmla="*/ f16 1 553212"/>
                <a:gd name="f19" fmla="*/ f15 1 6858000"/>
                <a:gd name="f20" fmla="*/ 0 f16 1"/>
                <a:gd name="f21" fmla="*/ 0 f15 1"/>
                <a:gd name="f22" fmla="*/ 553212 f16 1"/>
                <a:gd name="f23" fmla="*/ 6858000 f15 1"/>
                <a:gd name="f24" fmla="+- f17 0 f1"/>
                <a:gd name="f25" fmla="*/ f20 1 553212"/>
                <a:gd name="f26" fmla="*/ f21 1 6858000"/>
                <a:gd name="f27" fmla="*/ f22 1 553212"/>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553212"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1" name="Freeform: Shape 73" hidden="1">
              <a:extLst>
                <a:ext uri="{FF2B5EF4-FFF2-40B4-BE49-F238E27FC236}">
                  <a16:creationId xmlns:a16="http://schemas.microsoft.com/office/drawing/2014/main" id="{B7CA3A9D-8EE1-D259-9B85-335DA200A2E3}"/>
                </a:ext>
              </a:extLst>
            </p:cNvPr>
            <p:cNvSpPr/>
            <p:nvPr/>
          </p:nvSpPr>
          <p:spPr>
            <a:xfrm>
              <a:off x="1167387"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2" name="Freeform: Shape 74" hidden="1">
              <a:extLst>
                <a:ext uri="{FF2B5EF4-FFF2-40B4-BE49-F238E27FC236}">
                  <a16:creationId xmlns:a16="http://schemas.microsoft.com/office/drawing/2014/main" id="{3089E735-5344-4421-A0B7-CBFAEC7FCB4C}"/>
                </a:ext>
              </a:extLst>
            </p:cNvPr>
            <p:cNvSpPr/>
            <p:nvPr/>
          </p:nvSpPr>
          <p:spPr>
            <a:xfrm>
              <a:off x="2119487"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3" name="Freeform: Shape 75" hidden="1">
              <a:extLst>
                <a:ext uri="{FF2B5EF4-FFF2-40B4-BE49-F238E27FC236}">
                  <a16:creationId xmlns:a16="http://schemas.microsoft.com/office/drawing/2014/main" id="{C992602A-CE73-84C5-F0DA-CBBA922D275E}"/>
                </a:ext>
              </a:extLst>
            </p:cNvPr>
            <p:cNvSpPr/>
            <p:nvPr/>
          </p:nvSpPr>
          <p:spPr>
            <a:xfrm>
              <a:off x="3071579"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4" name="Freeform: Shape 76" hidden="1">
              <a:extLst>
                <a:ext uri="{FF2B5EF4-FFF2-40B4-BE49-F238E27FC236}">
                  <a16:creationId xmlns:a16="http://schemas.microsoft.com/office/drawing/2014/main" id="{166420C2-C5C9-12F6-EB7D-EDDC519E7FDC}"/>
                </a:ext>
              </a:extLst>
            </p:cNvPr>
            <p:cNvSpPr/>
            <p:nvPr/>
          </p:nvSpPr>
          <p:spPr>
            <a:xfrm>
              <a:off x="4023680" y="0"/>
              <a:ext cx="339452" cy="6858000"/>
            </a:xfrm>
            <a:custGeom>
              <a:avLst/>
              <a:gdLst>
                <a:gd name="f0" fmla="val 10800000"/>
                <a:gd name="f1" fmla="val 5400000"/>
                <a:gd name="f2" fmla="val 180"/>
                <a:gd name="f3" fmla="val w"/>
                <a:gd name="f4" fmla="val h"/>
                <a:gd name="f5" fmla="val 0"/>
                <a:gd name="f6" fmla="val 339450"/>
                <a:gd name="f7" fmla="val 6858000"/>
                <a:gd name="f8" fmla="+- 0 0 -90"/>
                <a:gd name="f9" fmla="*/ f3 1 339450"/>
                <a:gd name="f10" fmla="*/ f4 1 6858000"/>
                <a:gd name="f11" fmla="val f5"/>
                <a:gd name="f12" fmla="val f6"/>
                <a:gd name="f13" fmla="val f7"/>
                <a:gd name="f14" fmla="*/ f8 f0 1"/>
                <a:gd name="f15" fmla="+- f13 0 f11"/>
                <a:gd name="f16" fmla="+- f12 0 f11"/>
                <a:gd name="f17" fmla="*/ f14 1 f2"/>
                <a:gd name="f18" fmla="*/ f16 1 339450"/>
                <a:gd name="f19" fmla="*/ f15 1 6858000"/>
                <a:gd name="f20" fmla="*/ 0 f16 1"/>
                <a:gd name="f21" fmla="*/ 0 f15 1"/>
                <a:gd name="f22" fmla="*/ 339450 f16 1"/>
                <a:gd name="f23" fmla="*/ 6858000 f15 1"/>
                <a:gd name="f24" fmla="+- f17 0 f1"/>
                <a:gd name="f25" fmla="*/ f20 1 339450"/>
                <a:gd name="f26" fmla="*/ f21 1 6858000"/>
                <a:gd name="f27" fmla="*/ f22 1 339450"/>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0"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5" name="Freeform: Shape 77" hidden="1">
              <a:extLst>
                <a:ext uri="{FF2B5EF4-FFF2-40B4-BE49-F238E27FC236}">
                  <a16:creationId xmlns:a16="http://schemas.microsoft.com/office/drawing/2014/main" id="{3221AE9F-FE2C-8BCF-F202-3F9BAAC8227B}"/>
                </a:ext>
              </a:extLst>
            </p:cNvPr>
            <p:cNvSpPr/>
            <p:nvPr/>
          </p:nvSpPr>
          <p:spPr>
            <a:xfrm>
              <a:off x="4975780"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6" name="Freeform: Shape 78" hidden="1">
              <a:extLst>
                <a:ext uri="{FF2B5EF4-FFF2-40B4-BE49-F238E27FC236}">
                  <a16:creationId xmlns:a16="http://schemas.microsoft.com/office/drawing/2014/main" id="{FE3A1A69-6B1E-0AE6-B536-764AB9B3ED6E}"/>
                </a:ext>
              </a:extLst>
            </p:cNvPr>
            <p:cNvSpPr/>
            <p:nvPr/>
          </p:nvSpPr>
          <p:spPr>
            <a:xfrm>
              <a:off x="5927881"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7" name="Freeform: Shape 79" hidden="1">
              <a:extLst>
                <a:ext uri="{FF2B5EF4-FFF2-40B4-BE49-F238E27FC236}">
                  <a16:creationId xmlns:a16="http://schemas.microsoft.com/office/drawing/2014/main" id="{D0824CE2-8D2E-9193-337C-EEA11157CD0F}"/>
                </a:ext>
              </a:extLst>
            </p:cNvPr>
            <p:cNvSpPr/>
            <p:nvPr/>
          </p:nvSpPr>
          <p:spPr>
            <a:xfrm>
              <a:off x="6879982"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8" name="Freeform: Shape 80" hidden="1">
              <a:extLst>
                <a:ext uri="{FF2B5EF4-FFF2-40B4-BE49-F238E27FC236}">
                  <a16:creationId xmlns:a16="http://schemas.microsoft.com/office/drawing/2014/main" id="{A0AD4582-3264-F27E-773D-D47D6D901BB8}"/>
                </a:ext>
              </a:extLst>
            </p:cNvPr>
            <p:cNvSpPr/>
            <p:nvPr/>
          </p:nvSpPr>
          <p:spPr>
            <a:xfrm>
              <a:off x="7832073"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29" name="Freeform: Shape 81" hidden="1">
              <a:extLst>
                <a:ext uri="{FF2B5EF4-FFF2-40B4-BE49-F238E27FC236}">
                  <a16:creationId xmlns:a16="http://schemas.microsoft.com/office/drawing/2014/main" id="{8A5762FF-7B67-9D45-CEAA-CF838C54BFF3}"/>
                </a:ext>
              </a:extLst>
            </p:cNvPr>
            <p:cNvSpPr/>
            <p:nvPr/>
          </p:nvSpPr>
          <p:spPr>
            <a:xfrm>
              <a:off x="8784174" y="0"/>
              <a:ext cx="339452" cy="6858000"/>
            </a:xfrm>
            <a:custGeom>
              <a:avLst/>
              <a:gdLst>
                <a:gd name="f0" fmla="val 10800000"/>
                <a:gd name="f1" fmla="val 5400000"/>
                <a:gd name="f2" fmla="val 180"/>
                <a:gd name="f3" fmla="val w"/>
                <a:gd name="f4" fmla="val h"/>
                <a:gd name="f5" fmla="val 0"/>
                <a:gd name="f6" fmla="val 339451"/>
                <a:gd name="f7" fmla="val 6858000"/>
                <a:gd name="f8" fmla="+- 0 0 -90"/>
                <a:gd name="f9" fmla="*/ f3 1 339451"/>
                <a:gd name="f10" fmla="*/ f4 1 6858000"/>
                <a:gd name="f11" fmla="val f5"/>
                <a:gd name="f12" fmla="val f6"/>
                <a:gd name="f13" fmla="val f7"/>
                <a:gd name="f14" fmla="*/ f8 f0 1"/>
                <a:gd name="f15" fmla="+- f13 0 f11"/>
                <a:gd name="f16" fmla="+- f12 0 f11"/>
                <a:gd name="f17" fmla="*/ f14 1 f2"/>
                <a:gd name="f18" fmla="*/ f16 1 339451"/>
                <a:gd name="f19" fmla="*/ f15 1 6858000"/>
                <a:gd name="f20" fmla="*/ 0 f16 1"/>
                <a:gd name="f21" fmla="*/ 0 f15 1"/>
                <a:gd name="f22" fmla="*/ 339451 f16 1"/>
                <a:gd name="f23" fmla="*/ 6858000 f15 1"/>
                <a:gd name="f24" fmla="+- f17 0 f1"/>
                <a:gd name="f25" fmla="*/ f20 1 339451"/>
                <a:gd name="f26" fmla="*/ f21 1 6858000"/>
                <a:gd name="f27" fmla="*/ f22 1 339451"/>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1"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0" name="Freeform: Shape 82" hidden="1">
              <a:extLst>
                <a:ext uri="{FF2B5EF4-FFF2-40B4-BE49-F238E27FC236}">
                  <a16:creationId xmlns:a16="http://schemas.microsoft.com/office/drawing/2014/main" id="{339BB331-A791-8C39-E637-84A179CADFBF}"/>
                </a:ext>
              </a:extLst>
            </p:cNvPr>
            <p:cNvSpPr/>
            <p:nvPr/>
          </p:nvSpPr>
          <p:spPr>
            <a:xfrm>
              <a:off x="9736275" y="0"/>
              <a:ext cx="339452" cy="6858000"/>
            </a:xfrm>
            <a:custGeom>
              <a:avLst/>
              <a:gdLst>
                <a:gd name="f0" fmla="val 10800000"/>
                <a:gd name="f1" fmla="val 5400000"/>
                <a:gd name="f2" fmla="val 180"/>
                <a:gd name="f3" fmla="val w"/>
                <a:gd name="f4" fmla="val h"/>
                <a:gd name="f5" fmla="val 0"/>
                <a:gd name="f6" fmla="val 339450"/>
                <a:gd name="f7" fmla="val 6858000"/>
                <a:gd name="f8" fmla="+- 0 0 -90"/>
                <a:gd name="f9" fmla="*/ f3 1 339450"/>
                <a:gd name="f10" fmla="*/ f4 1 6858000"/>
                <a:gd name="f11" fmla="val f5"/>
                <a:gd name="f12" fmla="val f6"/>
                <a:gd name="f13" fmla="val f7"/>
                <a:gd name="f14" fmla="*/ f8 f0 1"/>
                <a:gd name="f15" fmla="+- f13 0 f11"/>
                <a:gd name="f16" fmla="+- f12 0 f11"/>
                <a:gd name="f17" fmla="*/ f14 1 f2"/>
                <a:gd name="f18" fmla="*/ f16 1 339450"/>
                <a:gd name="f19" fmla="*/ f15 1 6858000"/>
                <a:gd name="f20" fmla="*/ 0 f16 1"/>
                <a:gd name="f21" fmla="*/ 0 f15 1"/>
                <a:gd name="f22" fmla="*/ 339450 f16 1"/>
                <a:gd name="f23" fmla="*/ 6858000 f15 1"/>
                <a:gd name="f24" fmla="+- f17 0 f1"/>
                <a:gd name="f25" fmla="*/ f20 1 339450"/>
                <a:gd name="f26" fmla="*/ f21 1 6858000"/>
                <a:gd name="f27" fmla="*/ f22 1 339450"/>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9450"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1" name="Freeform: Shape 83" hidden="1">
              <a:extLst>
                <a:ext uri="{FF2B5EF4-FFF2-40B4-BE49-F238E27FC236}">
                  <a16:creationId xmlns:a16="http://schemas.microsoft.com/office/drawing/2014/main" id="{4FBA5833-B140-1714-05B6-3440F0886FDC}"/>
                </a:ext>
              </a:extLst>
            </p:cNvPr>
            <p:cNvSpPr/>
            <p:nvPr/>
          </p:nvSpPr>
          <p:spPr>
            <a:xfrm>
              <a:off x="10688375" y="0"/>
              <a:ext cx="336243" cy="6858000"/>
            </a:xfrm>
            <a:custGeom>
              <a:avLst/>
              <a:gdLst>
                <a:gd name="f0" fmla="val 10800000"/>
                <a:gd name="f1" fmla="val 5400000"/>
                <a:gd name="f2" fmla="val 180"/>
                <a:gd name="f3" fmla="val w"/>
                <a:gd name="f4" fmla="val h"/>
                <a:gd name="f5" fmla="val 0"/>
                <a:gd name="f6" fmla="val 336244"/>
                <a:gd name="f7" fmla="val 6858000"/>
                <a:gd name="f8" fmla="+- 0 0 -90"/>
                <a:gd name="f9" fmla="*/ f3 1 336244"/>
                <a:gd name="f10" fmla="*/ f4 1 6858000"/>
                <a:gd name="f11" fmla="val f5"/>
                <a:gd name="f12" fmla="val f6"/>
                <a:gd name="f13" fmla="val f7"/>
                <a:gd name="f14" fmla="*/ f8 f0 1"/>
                <a:gd name="f15" fmla="+- f13 0 f11"/>
                <a:gd name="f16" fmla="+- f12 0 f11"/>
                <a:gd name="f17" fmla="*/ f14 1 f2"/>
                <a:gd name="f18" fmla="*/ f16 1 336244"/>
                <a:gd name="f19" fmla="*/ f15 1 6858000"/>
                <a:gd name="f20" fmla="*/ 0 f16 1"/>
                <a:gd name="f21" fmla="*/ 0 f15 1"/>
                <a:gd name="f22" fmla="*/ 336244 f16 1"/>
                <a:gd name="f23" fmla="*/ 6858000 f15 1"/>
                <a:gd name="f24" fmla="+- f17 0 f1"/>
                <a:gd name="f25" fmla="*/ f20 1 336244"/>
                <a:gd name="f26" fmla="*/ f21 1 6858000"/>
                <a:gd name="f27" fmla="*/ f22 1 336244"/>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36244"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2" name="Freeform: Shape 84" hidden="1">
              <a:extLst>
                <a:ext uri="{FF2B5EF4-FFF2-40B4-BE49-F238E27FC236}">
                  <a16:creationId xmlns:a16="http://schemas.microsoft.com/office/drawing/2014/main" id="{0B0868D5-2C1C-27EA-D364-B6A76944E6FE}"/>
                </a:ext>
              </a:extLst>
            </p:cNvPr>
            <p:cNvSpPr/>
            <p:nvPr/>
          </p:nvSpPr>
          <p:spPr>
            <a:xfrm>
              <a:off x="11637267" y="0"/>
              <a:ext cx="553212" cy="6858000"/>
            </a:xfrm>
            <a:custGeom>
              <a:avLst/>
              <a:gdLst>
                <a:gd name="f0" fmla="val 10800000"/>
                <a:gd name="f1" fmla="val 5400000"/>
                <a:gd name="f2" fmla="val 180"/>
                <a:gd name="f3" fmla="val w"/>
                <a:gd name="f4" fmla="val h"/>
                <a:gd name="f5" fmla="val 0"/>
                <a:gd name="f6" fmla="val 553212"/>
                <a:gd name="f7" fmla="val 6858000"/>
                <a:gd name="f8" fmla="+- 0 0 -90"/>
                <a:gd name="f9" fmla="*/ f3 1 553212"/>
                <a:gd name="f10" fmla="*/ f4 1 6858000"/>
                <a:gd name="f11" fmla="val f5"/>
                <a:gd name="f12" fmla="val f6"/>
                <a:gd name="f13" fmla="val f7"/>
                <a:gd name="f14" fmla="*/ f8 f0 1"/>
                <a:gd name="f15" fmla="+- f13 0 f11"/>
                <a:gd name="f16" fmla="+- f12 0 f11"/>
                <a:gd name="f17" fmla="*/ f14 1 f2"/>
                <a:gd name="f18" fmla="*/ f16 1 553212"/>
                <a:gd name="f19" fmla="*/ f15 1 6858000"/>
                <a:gd name="f20" fmla="*/ 0 f16 1"/>
                <a:gd name="f21" fmla="*/ 0 f15 1"/>
                <a:gd name="f22" fmla="*/ 553212 f16 1"/>
                <a:gd name="f23" fmla="*/ 6858000 f15 1"/>
                <a:gd name="f24" fmla="+- f17 0 f1"/>
                <a:gd name="f25" fmla="*/ f20 1 553212"/>
                <a:gd name="f26" fmla="*/ f21 1 6858000"/>
                <a:gd name="f27" fmla="*/ f22 1 553212"/>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553212" h="6858000">
                  <a:moveTo>
                    <a:pt x="f5" y="f5"/>
                  </a:moveTo>
                  <a:lnTo>
                    <a:pt x="f6" y="f5"/>
                  </a:lnTo>
                  <a:lnTo>
                    <a:pt x="f6" y="f7"/>
                  </a:lnTo>
                  <a:lnTo>
                    <a:pt x="f5" y="f7"/>
                  </a:lnTo>
                  <a:lnTo>
                    <a:pt x="f5" y="f5"/>
                  </a:lnTo>
                  <a:close/>
                </a:path>
              </a:pathLst>
            </a:custGeom>
            <a:solidFill>
              <a:srgbClr val="FF0000">
                <a:alpha val="1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3" name="Freeform: Shape 85" hidden="1">
              <a:extLst>
                <a:ext uri="{FF2B5EF4-FFF2-40B4-BE49-F238E27FC236}">
                  <a16:creationId xmlns:a16="http://schemas.microsoft.com/office/drawing/2014/main" id="{3BE66762-472F-2745-264F-E014F76AF090}"/>
                </a:ext>
              </a:extLst>
            </p:cNvPr>
            <p:cNvSpPr/>
            <p:nvPr/>
          </p:nvSpPr>
          <p:spPr>
            <a:xfrm>
              <a:off x="7219425"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4" name="Freeform: Shape 86" hidden="1">
              <a:extLst>
                <a:ext uri="{FF2B5EF4-FFF2-40B4-BE49-F238E27FC236}">
                  <a16:creationId xmlns:a16="http://schemas.microsoft.com/office/drawing/2014/main" id="{BF63E3AF-DEF0-4C6B-A3A6-76723421A4AD}"/>
                </a:ext>
              </a:extLst>
            </p:cNvPr>
            <p:cNvSpPr/>
            <p:nvPr/>
          </p:nvSpPr>
          <p:spPr>
            <a:xfrm>
              <a:off x="1506830"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5" name="Freeform: Shape 87" hidden="1">
              <a:extLst>
                <a:ext uri="{FF2B5EF4-FFF2-40B4-BE49-F238E27FC236}">
                  <a16:creationId xmlns:a16="http://schemas.microsoft.com/office/drawing/2014/main" id="{3A2BD087-3D35-BA7B-A5EA-0ED4E92C9DC4}"/>
                </a:ext>
              </a:extLst>
            </p:cNvPr>
            <p:cNvSpPr/>
            <p:nvPr/>
          </p:nvSpPr>
          <p:spPr>
            <a:xfrm>
              <a:off x="2458931"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6" name="Freeform: Shape 88" hidden="1">
              <a:extLst>
                <a:ext uri="{FF2B5EF4-FFF2-40B4-BE49-F238E27FC236}">
                  <a16:creationId xmlns:a16="http://schemas.microsoft.com/office/drawing/2014/main" id="{C8907557-CF97-D92D-A0E0-7E34D7C5C194}"/>
                </a:ext>
              </a:extLst>
            </p:cNvPr>
            <p:cNvSpPr/>
            <p:nvPr/>
          </p:nvSpPr>
          <p:spPr>
            <a:xfrm>
              <a:off x="3411032"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7" name="Freeform: Shape 89" hidden="1">
              <a:extLst>
                <a:ext uri="{FF2B5EF4-FFF2-40B4-BE49-F238E27FC236}">
                  <a16:creationId xmlns:a16="http://schemas.microsoft.com/office/drawing/2014/main" id="{70B20AD6-D6FE-338A-987C-142E7343A97F}"/>
                </a:ext>
              </a:extLst>
            </p:cNvPr>
            <p:cNvSpPr/>
            <p:nvPr/>
          </p:nvSpPr>
          <p:spPr>
            <a:xfrm>
              <a:off x="4363132" y="0"/>
              <a:ext cx="609447" cy="6858000"/>
            </a:xfrm>
            <a:custGeom>
              <a:avLst/>
              <a:gdLst>
                <a:gd name="f0" fmla="val 10800000"/>
                <a:gd name="f1" fmla="val 5400000"/>
                <a:gd name="f2" fmla="val 180"/>
                <a:gd name="f3" fmla="val w"/>
                <a:gd name="f4" fmla="val h"/>
                <a:gd name="f5" fmla="val 0"/>
                <a:gd name="f6" fmla="val 609447"/>
                <a:gd name="f7" fmla="val 6858000"/>
                <a:gd name="f8" fmla="+- 0 0 -90"/>
                <a:gd name="f9" fmla="*/ f3 1 609447"/>
                <a:gd name="f10" fmla="*/ f4 1 6858000"/>
                <a:gd name="f11" fmla="val f5"/>
                <a:gd name="f12" fmla="val f6"/>
                <a:gd name="f13" fmla="val f7"/>
                <a:gd name="f14" fmla="*/ f8 f0 1"/>
                <a:gd name="f15" fmla="+- f13 0 f11"/>
                <a:gd name="f16" fmla="+- f12 0 f11"/>
                <a:gd name="f17" fmla="*/ f14 1 f2"/>
                <a:gd name="f18" fmla="*/ f16 1 609447"/>
                <a:gd name="f19" fmla="*/ f15 1 6858000"/>
                <a:gd name="f20" fmla="*/ 0 f16 1"/>
                <a:gd name="f21" fmla="*/ 0 f15 1"/>
                <a:gd name="f22" fmla="*/ 609447 f16 1"/>
                <a:gd name="f23" fmla="*/ 6858000 f15 1"/>
                <a:gd name="f24" fmla="+- f17 0 f1"/>
                <a:gd name="f25" fmla="*/ f20 1 609447"/>
                <a:gd name="f26" fmla="*/ f21 1 6858000"/>
                <a:gd name="f27" fmla="*/ f22 1 609447"/>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7"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8" name="Freeform: Shape 90" hidden="1">
              <a:extLst>
                <a:ext uri="{FF2B5EF4-FFF2-40B4-BE49-F238E27FC236}">
                  <a16:creationId xmlns:a16="http://schemas.microsoft.com/office/drawing/2014/main" id="{660BB784-A6AE-F043-47C7-F88B3D94C7E3}"/>
                </a:ext>
              </a:extLst>
            </p:cNvPr>
            <p:cNvSpPr/>
            <p:nvPr/>
          </p:nvSpPr>
          <p:spPr>
            <a:xfrm>
              <a:off x="5315233"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39" name="Freeform: Shape 91" hidden="1">
              <a:extLst>
                <a:ext uri="{FF2B5EF4-FFF2-40B4-BE49-F238E27FC236}">
                  <a16:creationId xmlns:a16="http://schemas.microsoft.com/office/drawing/2014/main" id="{93AFA598-30CF-3ECF-EF59-9AEE54637940}"/>
                </a:ext>
              </a:extLst>
            </p:cNvPr>
            <p:cNvSpPr/>
            <p:nvPr/>
          </p:nvSpPr>
          <p:spPr>
            <a:xfrm>
              <a:off x="6267325"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0" name="Freeform: Shape 92" hidden="1">
              <a:extLst>
                <a:ext uri="{FF2B5EF4-FFF2-40B4-BE49-F238E27FC236}">
                  <a16:creationId xmlns:a16="http://schemas.microsoft.com/office/drawing/2014/main" id="{57A8140B-3A25-DC9E-6E4B-378E3579B9D7}"/>
                </a:ext>
              </a:extLst>
            </p:cNvPr>
            <p:cNvSpPr/>
            <p:nvPr/>
          </p:nvSpPr>
          <p:spPr>
            <a:xfrm>
              <a:off x="8171526"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1" name="Freeform: Shape 93" hidden="1">
              <a:extLst>
                <a:ext uri="{FF2B5EF4-FFF2-40B4-BE49-F238E27FC236}">
                  <a16:creationId xmlns:a16="http://schemas.microsoft.com/office/drawing/2014/main" id="{5BC1F65B-7ABA-57C4-871B-EF4D5E7613FE}"/>
                </a:ext>
              </a:extLst>
            </p:cNvPr>
            <p:cNvSpPr/>
            <p:nvPr/>
          </p:nvSpPr>
          <p:spPr>
            <a:xfrm>
              <a:off x="9123627"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2" name="Freeform: Shape 94" hidden="1">
              <a:extLst>
                <a:ext uri="{FF2B5EF4-FFF2-40B4-BE49-F238E27FC236}">
                  <a16:creationId xmlns:a16="http://schemas.microsoft.com/office/drawing/2014/main" id="{41FFFA1F-0C3B-C1D0-0F88-C82CBA8A0CA0}"/>
                </a:ext>
              </a:extLst>
            </p:cNvPr>
            <p:cNvSpPr/>
            <p:nvPr/>
          </p:nvSpPr>
          <p:spPr>
            <a:xfrm>
              <a:off x="10075727" y="0"/>
              <a:ext cx="609447" cy="6858000"/>
            </a:xfrm>
            <a:custGeom>
              <a:avLst/>
              <a:gdLst>
                <a:gd name="f0" fmla="val 10800000"/>
                <a:gd name="f1" fmla="val 5400000"/>
                <a:gd name="f2" fmla="val 180"/>
                <a:gd name="f3" fmla="val w"/>
                <a:gd name="f4" fmla="val h"/>
                <a:gd name="f5" fmla="val 0"/>
                <a:gd name="f6" fmla="val 609447"/>
                <a:gd name="f7" fmla="val 6858000"/>
                <a:gd name="f8" fmla="+- 0 0 -90"/>
                <a:gd name="f9" fmla="*/ f3 1 609447"/>
                <a:gd name="f10" fmla="*/ f4 1 6858000"/>
                <a:gd name="f11" fmla="val f5"/>
                <a:gd name="f12" fmla="val f6"/>
                <a:gd name="f13" fmla="val f7"/>
                <a:gd name="f14" fmla="*/ f8 f0 1"/>
                <a:gd name="f15" fmla="+- f13 0 f11"/>
                <a:gd name="f16" fmla="+- f12 0 f11"/>
                <a:gd name="f17" fmla="*/ f14 1 f2"/>
                <a:gd name="f18" fmla="*/ f16 1 609447"/>
                <a:gd name="f19" fmla="*/ f15 1 6858000"/>
                <a:gd name="f20" fmla="*/ 0 f16 1"/>
                <a:gd name="f21" fmla="*/ 0 f15 1"/>
                <a:gd name="f22" fmla="*/ 609447 f16 1"/>
                <a:gd name="f23" fmla="*/ 6858000 f15 1"/>
                <a:gd name="f24" fmla="+- f17 0 f1"/>
                <a:gd name="f25" fmla="*/ f20 1 609447"/>
                <a:gd name="f26" fmla="*/ f21 1 6858000"/>
                <a:gd name="f27" fmla="*/ f22 1 609447"/>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7"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3" name="Freeform: Shape 95" hidden="1">
              <a:extLst>
                <a:ext uri="{FF2B5EF4-FFF2-40B4-BE49-F238E27FC236}">
                  <a16:creationId xmlns:a16="http://schemas.microsoft.com/office/drawing/2014/main" id="{C1E8C01E-4F0C-A282-B41B-F3386024C273}"/>
                </a:ext>
              </a:extLst>
            </p:cNvPr>
            <p:cNvSpPr/>
            <p:nvPr/>
          </p:nvSpPr>
          <p:spPr>
            <a:xfrm>
              <a:off x="11027828" y="0"/>
              <a:ext cx="609438" cy="6858000"/>
            </a:xfrm>
            <a:custGeom>
              <a:avLst/>
              <a:gdLst>
                <a:gd name="f0" fmla="val 10800000"/>
                <a:gd name="f1" fmla="val 5400000"/>
                <a:gd name="f2" fmla="val 180"/>
                <a:gd name="f3" fmla="val w"/>
                <a:gd name="f4" fmla="val h"/>
                <a:gd name="f5" fmla="val 0"/>
                <a:gd name="f6" fmla="val 609438"/>
                <a:gd name="f7" fmla="val 6858000"/>
                <a:gd name="f8" fmla="+- 0 0 -90"/>
                <a:gd name="f9" fmla="*/ f3 1 609438"/>
                <a:gd name="f10" fmla="*/ f4 1 6858000"/>
                <a:gd name="f11" fmla="val f5"/>
                <a:gd name="f12" fmla="val f6"/>
                <a:gd name="f13" fmla="val f7"/>
                <a:gd name="f14" fmla="*/ f8 f0 1"/>
                <a:gd name="f15" fmla="+- f13 0 f11"/>
                <a:gd name="f16" fmla="+- f12 0 f11"/>
                <a:gd name="f17" fmla="*/ f14 1 f2"/>
                <a:gd name="f18" fmla="*/ f16 1 609438"/>
                <a:gd name="f19" fmla="*/ f15 1 6858000"/>
                <a:gd name="f20" fmla="*/ 0 f16 1"/>
                <a:gd name="f21" fmla="*/ 0 f15 1"/>
                <a:gd name="f22" fmla="*/ 609438 f16 1"/>
                <a:gd name="f23" fmla="*/ 6858000 f15 1"/>
                <a:gd name="f24" fmla="+- f17 0 f1"/>
                <a:gd name="f25" fmla="*/ f20 1 609438"/>
                <a:gd name="f26" fmla="*/ f21 1 6858000"/>
                <a:gd name="f27" fmla="*/ f22 1 60943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3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sp>
          <p:nvSpPr>
            <p:cNvPr id="44" name="Freeform: Shape 96" hidden="1">
              <a:extLst>
                <a:ext uri="{FF2B5EF4-FFF2-40B4-BE49-F238E27FC236}">
                  <a16:creationId xmlns:a16="http://schemas.microsoft.com/office/drawing/2014/main" id="{28B5ED53-92DF-DED8-8403-67B399CAA08A}"/>
                </a:ext>
              </a:extLst>
            </p:cNvPr>
            <p:cNvSpPr/>
            <p:nvPr/>
          </p:nvSpPr>
          <p:spPr>
            <a:xfrm>
              <a:off x="554739" y="0"/>
              <a:ext cx="609447" cy="6858000"/>
            </a:xfrm>
            <a:custGeom>
              <a:avLst/>
              <a:gdLst>
                <a:gd name="f0" fmla="val 10800000"/>
                <a:gd name="f1" fmla="val 5400000"/>
                <a:gd name="f2" fmla="val 180"/>
                <a:gd name="f3" fmla="val w"/>
                <a:gd name="f4" fmla="val h"/>
                <a:gd name="f5" fmla="val 0"/>
                <a:gd name="f6" fmla="val 609448"/>
                <a:gd name="f7" fmla="val 6858000"/>
                <a:gd name="f8" fmla="+- 0 0 -90"/>
                <a:gd name="f9" fmla="*/ f3 1 609448"/>
                <a:gd name="f10" fmla="*/ f4 1 6858000"/>
                <a:gd name="f11" fmla="val f5"/>
                <a:gd name="f12" fmla="val f6"/>
                <a:gd name="f13" fmla="val f7"/>
                <a:gd name="f14" fmla="*/ f8 f0 1"/>
                <a:gd name="f15" fmla="+- f13 0 f11"/>
                <a:gd name="f16" fmla="+- f12 0 f11"/>
                <a:gd name="f17" fmla="*/ f14 1 f2"/>
                <a:gd name="f18" fmla="*/ f16 1 609448"/>
                <a:gd name="f19" fmla="*/ f15 1 6858000"/>
                <a:gd name="f20" fmla="*/ 0 f16 1"/>
                <a:gd name="f21" fmla="*/ 0 f15 1"/>
                <a:gd name="f22" fmla="*/ 609448 f16 1"/>
                <a:gd name="f23" fmla="*/ 6858000 f15 1"/>
                <a:gd name="f24" fmla="+- f17 0 f1"/>
                <a:gd name="f25" fmla="*/ f20 1 609448"/>
                <a:gd name="f26" fmla="*/ f21 1 6858000"/>
                <a:gd name="f27" fmla="*/ f22 1 609448"/>
                <a:gd name="f28" fmla="*/ f23 1 6858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09448" h="6858000">
                  <a:moveTo>
                    <a:pt x="f5" y="f5"/>
                  </a:moveTo>
                  <a:lnTo>
                    <a:pt x="f6" y="f5"/>
                  </a:lnTo>
                  <a:lnTo>
                    <a:pt x="f6" y="f7"/>
                  </a:lnTo>
                  <a:lnTo>
                    <a:pt x="f5" y="f7"/>
                  </a:lnTo>
                  <a:lnTo>
                    <a:pt x="f5" y="f5"/>
                  </a:lnTo>
                  <a:close/>
                </a:path>
              </a:pathLst>
            </a:custGeom>
            <a:solidFill>
              <a:srgbClr val="FFFFFF">
                <a:alpha val="20000"/>
              </a:srgbClr>
            </a:solidFill>
            <a:ln cap="flat">
              <a:noFill/>
              <a:prstDash val="solid"/>
            </a:ln>
          </p:spPr>
          <p:txBody>
            <a:bodyPr vert="vert270" wrap="square" lIns="68570" tIns="34290" rIns="6857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cxnSp>
          <p:nvCxnSpPr>
            <p:cNvPr id="45" name="Straight Connector 97" hidden="1">
              <a:extLst>
                <a:ext uri="{FF2B5EF4-FFF2-40B4-BE49-F238E27FC236}">
                  <a16:creationId xmlns:a16="http://schemas.microsoft.com/office/drawing/2014/main" id="{E4A2ECCD-4582-6628-47C5-776FC8F532C1}"/>
                </a:ext>
              </a:extLst>
            </p:cNvPr>
            <p:cNvCxnSpPr/>
            <p:nvPr/>
          </p:nvCxnSpPr>
          <p:spPr>
            <a:xfrm>
              <a:off x="0" y="621792"/>
              <a:ext cx="12188952" cy="0"/>
            </a:xfrm>
            <a:prstGeom prst="straightConnector1">
              <a:avLst/>
            </a:prstGeom>
            <a:noFill/>
            <a:ln w="6345" cap="flat">
              <a:solidFill>
                <a:srgbClr val="19D3C5">
                  <a:alpha val="20000"/>
                </a:srgbClr>
              </a:solidFill>
              <a:prstDash val="solid"/>
              <a:miter/>
            </a:ln>
          </p:spPr>
        </p:cxnSp>
        <p:cxnSp>
          <p:nvCxnSpPr>
            <p:cNvPr id="46" name="Straight Connector 98" hidden="1">
              <a:extLst>
                <a:ext uri="{FF2B5EF4-FFF2-40B4-BE49-F238E27FC236}">
                  <a16:creationId xmlns:a16="http://schemas.microsoft.com/office/drawing/2014/main" id="{E0608A1E-A460-03D6-F4B7-42F8EE44CE66}"/>
                </a:ext>
              </a:extLst>
            </p:cNvPr>
            <p:cNvCxnSpPr/>
            <p:nvPr/>
          </p:nvCxnSpPr>
          <p:spPr>
            <a:xfrm>
              <a:off x="0" y="310896"/>
              <a:ext cx="12188952" cy="0"/>
            </a:xfrm>
            <a:prstGeom prst="straightConnector1">
              <a:avLst/>
            </a:prstGeom>
            <a:noFill/>
            <a:ln w="6345" cap="flat">
              <a:solidFill>
                <a:srgbClr val="19D3C5">
                  <a:alpha val="20000"/>
                </a:srgbClr>
              </a:solidFill>
              <a:prstDash val="solid"/>
              <a:miter/>
            </a:ln>
          </p:spPr>
        </p:cxnSp>
        <p:cxnSp>
          <p:nvCxnSpPr>
            <p:cNvPr id="47" name="Straight Connector 99" hidden="1">
              <a:extLst>
                <a:ext uri="{FF2B5EF4-FFF2-40B4-BE49-F238E27FC236}">
                  <a16:creationId xmlns:a16="http://schemas.microsoft.com/office/drawing/2014/main" id="{B4A21CFB-0EA2-0E12-2195-D7BA14C6CF6A}"/>
                </a:ext>
              </a:extLst>
            </p:cNvPr>
            <p:cNvCxnSpPr/>
            <p:nvPr/>
          </p:nvCxnSpPr>
          <p:spPr>
            <a:xfrm>
              <a:off x="0" y="0"/>
              <a:ext cx="12188952" cy="0"/>
            </a:xfrm>
            <a:prstGeom prst="straightConnector1">
              <a:avLst/>
            </a:prstGeom>
            <a:noFill/>
            <a:ln w="6345" cap="flat">
              <a:solidFill>
                <a:srgbClr val="19D3C5">
                  <a:alpha val="20000"/>
                </a:srgbClr>
              </a:solidFill>
              <a:prstDash val="solid"/>
              <a:miter/>
            </a:ln>
          </p:spPr>
        </p:cxnSp>
        <p:cxnSp>
          <p:nvCxnSpPr>
            <p:cNvPr id="48" name="Straight Connector 100" hidden="1">
              <a:extLst>
                <a:ext uri="{FF2B5EF4-FFF2-40B4-BE49-F238E27FC236}">
                  <a16:creationId xmlns:a16="http://schemas.microsoft.com/office/drawing/2014/main" id="{A5E9F31A-ECA3-95BD-D524-938CC853E4E4}"/>
                </a:ext>
              </a:extLst>
            </p:cNvPr>
            <p:cNvCxnSpPr/>
            <p:nvPr/>
          </p:nvCxnSpPr>
          <p:spPr>
            <a:xfrm>
              <a:off x="0" y="1243584"/>
              <a:ext cx="12188952" cy="0"/>
            </a:xfrm>
            <a:prstGeom prst="straightConnector1">
              <a:avLst/>
            </a:prstGeom>
            <a:noFill/>
            <a:ln w="6345" cap="flat">
              <a:solidFill>
                <a:srgbClr val="19D3C5">
                  <a:alpha val="20000"/>
                </a:srgbClr>
              </a:solidFill>
              <a:prstDash val="solid"/>
              <a:miter/>
            </a:ln>
          </p:spPr>
        </p:cxnSp>
        <p:cxnSp>
          <p:nvCxnSpPr>
            <p:cNvPr id="49" name="Straight Connector 101" hidden="1">
              <a:extLst>
                <a:ext uri="{FF2B5EF4-FFF2-40B4-BE49-F238E27FC236}">
                  <a16:creationId xmlns:a16="http://schemas.microsoft.com/office/drawing/2014/main" id="{3A4F11A2-263C-F48C-8D3F-437788411B39}"/>
                </a:ext>
              </a:extLst>
            </p:cNvPr>
            <p:cNvCxnSpPr/>
            <p:nvPr/>
          </p:nvCxnSpPr>
          <p:spPr>
            <a:xfrm>
              <a:off x="0" y="932688"/>
              <a:ext cx="12188952" cy="0"/>
            </a:xfrm>
            <a:prstGeom prst="straightConnector1">
              <a:avLst/>
            </a:prstGeom>
            <a:noFill/>
            <a:ln w="6345" cap="flat">
              <a:solidFill>
                <a:srgbClr val="19D3C5">
                  <a:alpha val="20000"/>
                </a:srgbClr>
              </a:solidFill>
              <a:prstDash val="solid"/>
              <a:miter/>
            </a:ln>
          </p:spPr>
        </p:cxnSp>
        <p:cxnSp>
          <p:nvCxnSpPr>
            <p:cNvPr id="50" name="Straight Connector 104" hidden="1">
              <a:extLst>
                <a:ext uri="{FF2B5EF4-FFF2-40B4-BE49-F238E27FC236}">
                  <a16:creationId xmlns:a16="http://schemas.microsoft.com/office/drawing/2014/main" id="{2F9419E2-B2BC-D111-DFD8-2E6420B14441}"/>
                </a:ext>
              </a:extLst>
            </p:cNvPr>
            <p:cNvCxnSpPr/>
            <p:nvPr/>
          </p:nvCxnSpPr>
          <p:spPr>
            <a:xfrm>
              <a:off x="0" y="1865376"/>
              <a:ext cx="12188952" cy="0"/>
            </a:xfrm>
            <a:prstGeom prst="straightConnector1">
              <a:avLst/>
            </a:prstGeom>
            <a:noFill/>
            <a:ln w="6345" cap="flat">
              <a:solidFill>
                <a:srgbClr val="19D3C5">
                  <a:alpha val="20000"/>
                </a:srgbClr>
              </a:solidFill>
              <a:prstDash val="solid"/>
              <a:miter/>
            </a:ln>
          </p:spPr>
        </p:cxnSp>
        <p:cxnSp>
          <p:nvCxnSpPr>
            <p:cNvPr id="51" name="Straight Connector 106" hidden="1">
              <a:extLst>
                <a:ext uri="{FF2B5EF4-FFF2-40B4-BE49-F238E27FC236}">
                  <a16:creationId xmlns:a16="http://schemas.microsoft.com/office/drawing/2014/main" id="{83A652BA-3F70-9CD6-328D-739EDF5C018E}"/>
                </a:ext>
              </a:extLst>
            </p:cNvPr>
            <p:cNvCxnSpPr/>
            <p:nvPr/>
          </p:nvCxnSpPr>
          <p:spPr>
            <a:xfrm>
              <a:off x="0" y="1554480"/>
              <a:ext cx="12188952" cy="0"/>
            </a:xfrm>
            <a:prstGeom prst="straightConnector1">
              <a:avLst/>
            </a:prstGeom>
            <a:noFill/>
            <a:ln w="6345" cap="flat">
              <a:solidFill>
                <a:srgbClr val="19D3C5">
                  <a:alpha val="20000"/>
                </a:srgbClr>
              </a:solidFill>
              <a:prstDash val="solid"/>
              <a:miter/>
            </a:ln>
          </p:spPr>
        </p:cxnSp>
        <p:cxnSp>
          <p:nvCxnSpPr>
            <p:cNvPr id="52" name="Straight Connector 107" hidden="1">
              <a:extLst>
                <a:ext uri="{FF2B5EF4-FFF2-40B4-BE49-F238E27FC236}">
                  <a16:creationId xmlns:a16="http://schemas.microsoft.com/office/drawing/2014/main" id="{28FAF096-C249-4C38-1BFE-7E83A750EBC9}"/>
                </a:ext>
              </a:extLst>
            </p:cNvPr>
            <p:cNvCxnSpPr/>
            <p:nvPr/>
          </p:nvCxnSpPr>
          <p:spPr>
            <a:xfrm>
              <a:off x="0" y="2487168"/>
              <a:ext cx="12188952" cy="0"/>
            </a:xfrm>
            <a:prstGeom prst="straightConnector1">
              <a:avLst/>
            </a:prstGeom>
            <a:noFill/>
            <a:ln w="6345" cap="flat">
              <a:solidFill>
                <a:srgbClr val="19D3C5">
                  <a:alpha val="20000"/>
                </a:srgbClr>
              </a:solidFill>
              <a:prstDash val="solid"/>
              <a:miter/>
            </a:ln>
          </p:spPr>
        </p:cxnSp>
        <p:cxnSp>
          <p:nvCxnSpPr>
            <p:cNvPr id="53" name="Straight Connector 108" hidden="1">
              <a:extLst>
                <a:ext uri="{FF2B5EF4-FFF2-40B4-BE49-F238E27FC236}">
                  <a16:creationId xmlns:a16="http://schemas.microsoft.com/office/drawing/2014/main" id="{859B381A-191F-214C-8764-DA9E7AB5A6CE}"/>
                </a:ext>
              </a:extLst>
            </p:cNvPr>
            <p:cNvCxnSpPr/>
            <p:nvPr/>
          </p:nvCxnSpPr>
          <p:spPr>
            <a:xfrm>
              <a:off x="0" y="2176272"/>
              <a:ext cx="12188952" cy="0"/>
            </a:xfrm>
            <a:prstGeom prst="straightConnector1">
              <a:avLst/>
            </a:prstGeom>
            <a:noFill/>
            <a:ln w="6345" cap="flat">
              <a:solidFill>
                <a:srgbClr val="19D3C5">
                  <a:alpha val="20000"/>
                </a:srgbClr>
              </a:solidFill>
              <a:prstDash val="solid"/>
              <a:miter/>
            </a:ln>
          </p:spPr>
        </p:cxnSp>
        <p:cxnSp>
          <p:nvCxnSpPr>
            <p:cNvPr id="54" name="Straight Connector 109" hidden="1">
              <a:extLst>
                <a:ext uri="{FF2B5EF4-FFF2-40B4-BE49-F238E27FC236}">
                  <a16:creationId xmlns:a16="http://schemas.microsoft.com/office/drawing/2014/main" id="{E1C7EF98-3264-501D-6FA6-839BCD12AF24}"/>
                </a:ext>
              </a:extLst>
            </p:cNvPr>
            <p:cNvCxnSpPr/>
            <p:nvPr/>
          </p:nvCxnSpPr>
          <p:spPr>
            <a:xfrm>
              <a:off x="0" y="3108960"/>
              <a:ext cx="12188952" cy="0"/>
            </a:xfrm>
            <a:prstGeom prst="straightConnector1">
              <a:avLst/>
            </a:prstGeom>
            <a:noFill/>
            <a:ln w="6345" cap="flat">
              <a:solidFill>
                <a:srgbClr val="19D3C5">
                  <a:alpha val="20000"/>
                </a:srgbClr>
              </a:solidFill>
              <a:prstDash val="solid"/>
              <a:miter/>
            </a:ln>
          </p:spPr>
        </p:cxnSp>
        <p:cxnSp>
          <p:nvCxnSpPr>
            <p:cNvPr id="55" name="Straight Connector 110" hidden="1">
              <a:extLst>
                <a:ext uri="{FF2B5EF4-FFF2-40B4-BE49-F238E27FC236}">
                  <a16:creationId xmlns:a16="http://schemas.microsoft.com/office/drawing/2014/main" id="{EE4FEB87-CAC6-414F-B6A9-A77717B3A924}"/>
                </a:ext>
              </a:extLst>
            </p:cNvPr>
            <p:cNvCxnSpPr/>
            <p:nvPr/>
          </p:nvCxnSpPr>
          <p:spPr>
            <a:xfrm>
              <a:off x="0" y="2798064"/>
              <a:ext cx="12188952" cy="0"/>
            </a:xfrm>
            <a:prstGeom prst="straightConnector1">
              <a:avLst/>
            </a:prstGeom>
            <a:noFill/>
            <a:ln w="6345" cap="flat">
              <a:solidFill>
                <a:srgbClr val="19D3C5">
                  <a:alpha val="20000"/>
                </a:srgbClr>
              </a:solidFill>
              <a:prstDash val="solid"/>
              <a:miter/>
            </a:ln>
          </p:spPr>
        </p:cxnSp>
        <p:cxnSp>
          <p:nvCxnSpPr>
            <p:cNvPr id="56" name="Straight Connector 111" hidden="1">
              <a:extLst>
                <a:ext uri="{FF2B5EF4-FFF2-40B4-BE49-F238E27FC236}">
                  <a16:creationId xmlns:a16="http://schemas.microsoft.com/office/drawing/2014/main" id="{9990BD95-C20A-9B34-88B8-72BAF975CC43}"/>
                </a:ext>
              </a:extLst>
            </p:cNvPr>
            <p:cNvCxnSpPr/>
            <p:nvPr/>
          </p:nvCxnSpPr>
          <p:spPr>
            <a:xfrm>
              <a:off x="0" y="3730752"/>
              <a:ext cx="12188952" cy="0"/>
            </a:xfrm>
            <a:prstGeom prst="straightConnector1">
              <a:avLst/>
            </a:prstGeom>
            <a:noFill/>
            <a:ln w="6345" cap="flat">
              <a:solidFill>
                <a:srgbClr val="19D3C5">
                  <a:alpha val="20000"/>
                </a:srgbClr>
              </a:solidFill>
              <a:prstDash val="solid"/>
              <a:miter/>
            </a:ln>
          </p:spPr>
        </p:cxnSp>
        <p:cxnSp>
          <p:nvCxnSpPr>
            <p:cNvPr id="57" name="Straight Connector 112" hidden="1">
              <a:extLst>
                <a:ext uri="{FF2B5EF4-FFF2-40B4-BE49-F238E27FC236}">
                  <a16:creationId xmlns:a16="http://schemas.microsoft.com/office/drawing/2014/main" id="{8EF3DC27-34EE-6114-699B-E2EB25AD466F}"/>
                </a:ext>
              </a:extLst>
            </p:cNvPr>
            <p:cNvCxnSpPr/>
            <p:nvPr/>
          </p:nvCxnSpPr>
          <p:spPr>
            <a:xfrm>
              <a:off x="0" y="3419856"/>
              <a:ext cx="12188952" cy="0"/>
            </a:xfrm>
            <a:prstGeom prst="straightConnector1">
              <a:avLst/>
            </a:prstGeom>
            <a:noFill/>
            <a:ln w="6345" cap="flat">
              <a:solidFill>
                <a:srgbClr val="19D3C5">
                  <a:alpha val="20000"/>
                </a:srgbClr>
              </a:solidFill>
              <a:prstDash val="solid"/>
              <a:miter/>
            </a:ln>
          </p:spPr>
        </p:cxnSp>
        <p:cxnSp>
          <p:nvCxnSpPr>
            <p:cNvPr id="58" name="Straight Connector 113" hidden="1">
              <a:extLst>
                <a:ext uri="{FF2B5EF4-FFF2-40B4-BE49-F238E27FC236}">
                  <a16:creationId xmlns:a16="http://schemas.microsoft.com/office/drawing/2014/main" id="{6D6717D0-B546-0BC0-1D3D-3CECD4CAAC04}"/>
                </a:ext>
              </a:extLst>
            </p:cNvPr>
            <p:cNvCxnSpPr/>
            <p:nvPr/>
          </p:nvCxnSpPr>
          <p:spPr>
            <a:xfrm>
              <a:off x="0" y="4352544"/>
              <a:ext cx="12188952" cy="0"/>
            </a:xfrm>
            <a:prstGeom prst="straightConnector1">
              <a:avLst/>
            </a:prstGeom>
            <a:noFill/>
            <a:ln w="6345" cap="flat">
              <a:solidFill>
                <a:srgbClr val="19D3C5">
                  <a:alpha val="20000"/>
                </a:srgbClr>
              </a:solidFill>
              <a:prstDash val="solid"/>
              <a:miter/>
            </a:ln>
          </p:spPr>
        </p:cxnSp>
        <p:cxnSp>
          <p:nvCxnSpPr>
            <p:cNvPr id="59" name="Straight Connector 114" hidden="1">
              <a:extLst>
                <a:ext uri="{FF2B5EF4-FFF2-40B4-BE49-F238E27FC236}">
                  <a16:creationId xmlns:a16="http://schemas.microsoft.com/office/drawing/2014/main" id="{07F7A665-891F-DDF5-E32A-CF043C5AF50A}"/>
                </a:ext>
              </a:extLst>
            </p:cNvPr>
            <p:cNvCxnSpPr/>
            <p:nvPr/>
          </p:nvCxnSpPr>
          <p:spPr>
            <a:xfrm>
              <a:off x="0" y="4041648"/>
              <a:ext cx="12188952" cy="0"/>
            </a:xfrm>
            <a:prstGeom prst="straightConnector1">
              <a:avLst/>
            </a:prstGeom>
            <a:noFill/>
            <a:ln w="6345" cap="flat">
              <a:solidFill>
                <a:srgbClr val="19D3C5">
                  <a:alpha val="20000"/>
                </a:srgbClr>
              </a:solidFill>
              <a:prstDash val="solid"/>
              <a:miter/>
            </a:ln>
          </p:spPr>
        </p:cxnSp>
        <p:cxnSp>
          <p:nvCxnSpPr>
            <p:cNvPr id="60" name="Straight Connector 115" hidden="1">
              <a:extLst>
                <a:ext uri="{FF2B5EF4-FFF2-40B4-BE49-F238E27FC236}">
                  <a16:creationId xmlns:a16="http://schemas.microsoft.com/office/drawing/2014/main" id="{1CE27E7A-98ED-BDC3-5FDC-19650CB3DD12}"/>
                </a:ext>
              </a:extLst>
            </p:cNvPr>
            <p:cNvCxnSpPr/>
            <p:nvPr/>
          </p:nvCxnSpPr>
          <p:spPr>
            <a:xfrm>
              <a:off x="0" y="4974336"/>
              <a:ext cx="12188952" cy="0"/>
            </a:xfrm>
            <a:prstGeom prst="straightConnector1">
              <a:avLst/>
            </a:prstGeom>
            <a:noFill/>
            <a:ln w="6345" cap="flat">
              <a:solidFill>
                <a:srgbClr val="19D3C5">
                  <a:alpha val="20000"/>
                </a:srgbClr>
              </a:solidFill>
              <a:prstDash val="solid"/>
              <a:miter/>
            </a:ln>
          </p:spPr>
        </p:cxnSp>
        <p:cxnSp>
          <p:nvCxnSpPr>
            <p:cNvPr id="61" name="Straight Connector 116" hidden="1">
              <a:extLst>
                <a:ext uri="{FF2B5EF4-FFF2-40B4-BE49-F238E27FC236}">
                  <a16:creationId xmlns:a16="http://schemas.microsoft.com/office/drawing/2014/main" id="{6251F12C-905A-16A0-8B68-304C97C0820D}"/>
                </a:ext>
              </a:extLst>
            </p:cNvPr>
            <p:cNvCxnSpPr/>
            <p:nvPr/>
          </p:nvCxnSpPr>
          <p:spPr>
            <a:xfrm>
              <a:off x="0" y="4663440"/>
              <a:ext cx="12188952" cy="0"/>
            </a:xfrm>
            <a:prstGeom prst="straightConnector1">
              <a:avLst/>
            </a:prstGeom>
            <a:noFill/>
            <a:ln w="6345" cap="flat">
              <a:solidFill>
                <a:srgbClr val="19D3C5">
                  <a:alpha val="20000"/>
                </a:srgbClr>
              </a:solidFill>
              <a:prstDash val="solid"/>
              <a:miter/>
            </a:ln>
          </p:spPr>
        </p:cxnSp>
        <p:cxnSp>
          <p:nvCxnSpPr>
            <p:cNvPr id="62" name="Straight Connector 117" hidden="1">
              <a:extLst>
                <a:ext uri="{FF2B5EF4-FFF2-40B4-BE49-F238E27FC236}">
                  <a16:creationId xmlns:a16="http://schemas.microsoft.com/office/drawing/2014/main" id="{B7F8D145-FB4E-7233-79CC-C887ECBF2175}"/>
                </a:ext>
              </a:extLst>
            </p:cNvPr>
            <p:cNvCxnSpPr/>
            <p:nvPr/>
          </p:nvCxnSpPr>
          <p:spPr>
            <a:xfrm>
              <a:off x="0" y="5596127"/>
              <a:ext cx="12188952" cy="0"/>
            </a:xfrm>
            <a:prstGeom prst="straightConnector1">
              <a:avLst/>
            </a:prstGeom>
            <a:noFill/>
            <a:ln w="6345" cap="flat">
              <a:solidFill>
                <a:srgbClr val="19D3C5">
                  <a:alpha val="20000"/>
                </a:srgbClr>
              </a:solidFill>
              <a:prstDash val="solid"/>
              <a:miter/>
            </a:ln>
          </p:spPr>
        </p:cxnSp>
        <p:cxnSp>
          <p:nvCxnSpPr>
            <p:cNvPr id="63" name="Straight Connector 118" hidden="1">
              <a:extLst>
                <a:ext uri="{FF2B5EF4-FFF2-40B4-BE49-F238E27FC236}">
                  <a16:creationId xmlns:a16="http://schemas.microsoft.com/office/drawing/2014/main" id="{C1DECD0C-1A74-F6CE-3CDC-99F4B0F6670F}"/>
                </a:ext>
              </a:extLst>
            </p:cNvPr>
            <p:cNvCxnSpPr/>
            <p:nvPr/>
          </p:nvCxnSpPr>
          <p:spPr>
            <a:xfrm>
              <a:off x="0" y="5285232"/>
              <a:ext cx="12188952" cy="0"/>
            </a:xfrm>
            <a:prstGeom prst="straightConnector1">
              <a:avLst/>
            </a:prstGeom>
            <a:noFill/>
            <a:ln w="6345" cap="flat">
              <a:solidFill>
                <a:srgbClr val="19D3C5">
                  <a:alpha val="20000"/>
                </a:srgbClr>
              </a:solidFill>
              <a:prstDash val="solid"/>
              <a:miter/>
            </a:ln>
          </p:spPr>
        </p:cxnSp>
        <p:cxnSp>
          <p:nvCxnSpPr>
            <p:cNvPr id="64" name="Straight Connector 119" hidden="1">
              <a:extLst>
                <a:ext uri="{FF2B5EF4-FFF2-40B4-BE49-F238E27FC236}">
                  <a16:creationId xmlns:a16="http://schemas.microsoft.com/office/drawing/2014/main" id="{AD4A490D-4B4B-F6BD-EBE9-0DF2B1D11C47}"/>
                </a:ext>
              </a:extLst>
            </p:cNvPr>
            <p:cNvCxnSpPr/>
            <p:nvPr/>
          </p:nvCxnSpPr>
          <p:spPr>
            <a:xfrm>
              <a:off x="0" y="6217920"/>
              <a:ext cx="12188952" cy="0"/>
            </a:xfrm>
            <a:prstGeom prst="straightConnector1">
              <a:avLst/>
            </a:prstGeom>
            <a:noFill/>
            <a:ln w="6345" cap="flat">
              <a:solidFill>
                <a:srgbClr val="19D3C5">
                  <a:alpha val="20000"/>
                </a:srgbClr>
              </a:solidFill>
              <a:prstDash val="solid"/>
              <a:miter/>
            </a:ln>
          </p:spPr>
        </p:cxnSp>
        <p:cxnSp>
          <p:nvCxnSpPr>
            <p:cNvPr id="65" name="Straight Connector 120" hidden="1">
              <a:extLst>
                <a:ext uri="{FF2B5EF4-FFF2-40B4-BE49-F238E27FC236}">
                  <a16:creationId xmlns:a16="http://schemas.microsoft.com/office/drawing/2014/main" id="{C0E12202-894A-A5C2-0B08-236B7A7CF2D7}"/>
                </a:ext>
              </a:extLst>
            </p:cNvPr>
            <p:cNvCxnSpPr/>
            <p:nvPr/>
          </p:nvCxnSpPr>
          <p:spPr>
            <a:xfrm>
              <a:off x="0" y="5907024"/>
              <a:ext cx="12188952" cy="0"/>
            </a:xfrm>
            <a:prstGeom prst="straightConnector1">
              <a:avLst/>
            </a:prstGeom>
            <a:noFill/>
            <a:ln w="6345" cap="flat">
              <a:solidFill>
                <a:srgbClr val="19D3C5">
                  <a:alpha val="20000"/>
                </a:srgbClr>
              </a:solidFill>
              <a:prstDash val="solid"/>
              <a:miter/>
            </a:ln>
          </p:spPr>
        </p:cxnSp>
        <p:cxnSp>
          <p:nvCxnSpPr>
            <p:cNvPr id="66" name="Straight Connector 121" hidden="1">
              <a:extLst>
                <a:ext uri="{FF2B5EF4-FFF2-40B4-BE49-F238E27FC236}">
                  <a16:creationId xmlns:a16="http://schemas.microsoft.com/office/drawing/2014/main" id="{7235C0D6-0834-D876-4570-F778B6A61B7E}"/>
                </a:ext>
              </a:extLst>
            </p:cNvPr>
            <p:cNvCxnSpPr/>
            <p:nvPr/>
          </p:nvCxnSpPr>
          <p:spPr>
            <a:xfrm>
              <a:off x="0" y="6528816"/>
              <a:ext cx="12188952" cy="0"/>
            </a:xfrm>
            <a:prstGeom prst="straightConnector1">
              <a:avLst/>
            </a:prstGeom>
            <a:noFill/>
            <a:ln w="6345" cap="flat">
              <a:solidFill>
                <a:srgbClr val="19D3C5">
                  <a:alpha val="20000"/>
                </a:srgbClr>
              </a:solidFill>
              <a:prstDash val="solid"/>
              <a:miter/>
            </a:ln>
          </p:spPr>
        </p:cxnSp>
        <p:cxnSp>
          <p:nvCxnSpPr>
            <p:cNvPr id="67" name="Straight Connector 122" hidden="1">
              <a:extLst>
                <a:ext uri="{FF2B5EF4-FFF2-40B4-BE49-F238E27FC236}">
                  <a16:creationId xmlns:a16="http://schemas.microsoft.com/office/drawing/2014/main" id="{76D60F10-32AA-A2B9-76FF-5EC5D381706E}"/>
                </a:ext>
              </a:extLst>
            </p:cNvPr>
            <p:cNvCxnSpPr/>
            <p:nvPr/>
          </p:nvCxnSpPr>
          <p:spPr>
            <a:xfrm>
              <a:off x="0" y="777240"/>
              <a:ext cx="12188952" cy="0"/>
            </a:xfrm>
            <a:prstGeom prst="straightConnector1">
              <a:avLst/>
            </a:prstGeom>
            <a:noFill/>
            <a:ln w="6345" cap="flat">
              <a:solidFill>
                <a:srgbClr val="19D3C5">
                  <a:alpha val="20000"/>
                </a:srgbClr>
              </a:solidFill>
              <a:prstDash val="solid"/>
              <a:miter/>
            </a:ln>
          </p:spPr>
        </p:cxnSp>
        <p:cxnSp>
          <p:nvCxnSpPr>
            <p:cNvPr id="68" name="Straight Connector 123" hidden="1">
              <a:extLst>
                <a:ext uri="{FF2B5EF4-FFF2-40B4-BE49-F238E27FC236}">
                  <a16:creationId xmlns:a16="http://schemas.microsoft.com/office/drawing/2014/main" id="{0B48B44A-4A45-FC38-B062-5F9C80ED0DFA}"/>
                </a:ext>
              </a:extLst>
            </p:cNvPr>
            <p:cNvCxnSpPr/>
            <p:nvPr/>
          </p:nvCxnSpPr>
          <p:spPr>
            <a:xfrm>
              <a:off x="0" y="466344"/>
              <a:ext cx="12188952" cy="0"/>
            </a:xfrm>
            <a:prstGeom prst="straightConnector1">
              <a:avLst/>
            </a:prstGeom>
            <a:noFill/>
            <a:ln w="6345" cap="flat">
              <a:solidFill>
                <a:srgbClr val="19D3C5">
                  <a:alpha val="20000"/>
                </a:srgbClr>
              </a:solidFill>
              <a:prstDash val="solid"/>
              <a:miter/>
            </a:ln>
          </p:spPr>
        </p:cxnSp>
        <p:cxnSp>
          <p:nvCxnSpPr>
            <p:cNvPr id="69" name="Straight Connector 124" hidden="1">
              <a:extLst>
                <a:ext uri="{FF2B5EF4-FFF2-40B4-BE49-F238E27FC236}">
                  <a16:creationId xmlns:a16="http://schemas.microsoft.com/office/drawing/2014/main" id="{AAA16D85-0EE5-CB08-B60B-F8720FC33887}"/>
                </a:ext>
              </a:extLst>
            </p:cNvPr>
            <p:cNvCxnSpPr/>
            <p:nvPr/>
          </p:nvCxnSpPr>
          <p:spPr>
            <a:xfrm>
              <a:off x="0" y="155448"/>
              <a:ext cx="12188952" cy="0"/>
            </a:xfrm>
            <a:prstGeom prst="straightConnector1">
              <a:avLst/>
            </a:prstGeom>
            <a:noFill/>
            <a:ln w="6345" cap="flat">
              <a:solidFill>
                <a:srgbClr val="19D3C5">
                  <a:alpha val="20000"/>
                </a:srgbClr>
              </a:solidFill>
              <a:prstDash val="solid"/>
              <a:miter/>
            </a:ln>
          </p:spPr>
        </p:cxnSp>
        <p:cxnSp>
          <p:nvCxnSpPr>
            <p:cNvPr id="70" name="Straight Connector 125" hidden="1">
              <a:extLst>
                <a:ext uri="{FF2B5EF4-FFF2-40B4-BE49-F238E27FC236}">
                  <a16:creationId xmlns:a16="http://schemas.microsoft.com/office/drawing/2014/main" id="{B4E4DF86-87BB-DFB5-7ED9-6704C39D5391}"/>
                </a:ext>
              </a:extLst>
            </p:cNvPr>
            <p:cNvCxnSpPr/>
            <p:nvPr/>
          </p:nvCxnSpPr>
          <p:spPr>
            <a:xfrm>
              <a:off x="0" y="1399032"/>
              <a:ext cx="12188952" cy="0"/>
            </a:xfrm>
            <a:prstGeom prst="straightConnector1">
              <a:avLst/>
            </a:prstGeom>
            <a:noFill/>
            <a:ln w="6345" cap="flat">
              <a:solidFill>
                <a:srgbClr val="19D3C5">
                  <a:alpha val="20000"/>
                </a:srgbClr>
              </a:solidFill>
              <a:prstDash val="solid"/>
              <a:miter/>
            </a:ln>
          </p:spPr>
        </p:cxnSp>
        <p:cxnSp>
          <p:nvCxnSpPr>
            <p:cNvPr id="71" name="Straight Connector 126" hidden="1">
              <a:extLst>
                <a:ext uri="{FF2B5EF4-FFF2-40B4-BE49-F238E27FC236}">
                  <a16:creationId xmlns:a16="http://schemas.microsoft.com/office/drawing/2014/main" id="{3E8C7844-7BA2-7380-F415-72818520D6F8}"/>
                </a:ext>
              </a:extLst>
            </p:cNvPr>
            <p:cNvCxnSpPr/>
            <p:nvPr/>
          </p:nvCxnSpPr>
          <p:spPr>
            <a:xfrm>
              <a:off x="0" y="1088136"/>
              <a:ext cx="12188952" cy="0"/>
            </a:xfrm>
            <a:prstGeom prst="straightConnector1">
              <a:avLst/>
            </a:prstGeom>
            <a:noFill/>
            <a:ln w="6345" cap="flat">
              <a:solidFill>
                <a:srgbClr val="19D3C5">
                  <a:alpha val="20000"/>
                </a:srgbClr>
              </a:solidFill>
              <a:prstDash val="solid"/>
              <a:miter/>
            </a:ln>
          </p:spPr>
        </p:cxnSp>
        <p:cxnSp>
          <p:nvCxnSpPr>
            <p:cNvPr id="72" name="Straight Connector 127" hidden="1">
              <a:extLst>
                <a:ext uri="{FF2B5EF4-FFF2-40B4-BE49-F238E27FC236}">
                  <a16:creationId xmlns:a16="http://schemas.microsoft.com/office/drawing/2014/main" id="{1D75576D-AC35-D67B-4757-111F6A8C5A67}"/>
                </a:ext>
              </a:extLst>
            </p:cNvPr>
            <p:cNvCxnSpPr/>
            <p:nvPr/>
          </p:nvCxnSpPr>
          <p:spPr>
            <a:xfrm>
              <a:off x="0" y="2020824"/>
              <a:ext cx="12188952" cy="0"/>
            </a:xfrm>
            <a:prstGeom prst="straightConnector1">
              <a:avLst/>
            </a:prstGeom>
            <a:noFill/>
            <a:ln w="6345" cap="flat">
              <a:solidFill>
                <a:srgbClr val="19D3C5">
                  <a:alpha val="20000"/>
                </a:srgbClr>
              </a:solidFill>
              <a:prstDash val="solid"/>
              <a:miter/>
            </a:ln>
          </p:spPr>
        </p:cxnSp>
        <p:cxnSp>
          <p:nvCxnSpPr>
            <p:cNvPr id="73" name="Straight Connector 128" hidden="1">
              <a:extLst>
                <a:ext uri="{FF2B5EF4-FFF2-40B4-BE49-F238E27FC236}">
                  <a16:creationId xmlns:a16="http://schemas.microsoft.com/office/drawing/2014/main" id="{E67DEB41-5B95-5CAA-AA2A-02AD60EAE22F}"/>
                </a:ext>
              </a:extLst>
            </p:cNvPr>
            <p:cNvCxnSpPr/>
            <p:nvPr/>
          </p:nvCxnSpPr>
          <p:spPr>
            <a:xfrm>
              <a:off x="0" y="1709928"/>
              <a:ext cx="12188952" cy="0"/>
            </a:xfrm>
            <a:prstGeom prst="straightConnector1">
              <a:avLst/>
            </a:prstGeom>
            <a:noFill/>
            <a:ln w="6345" cap="flat">
              <a:solidFill>
                <a:srgbClr val="19D3C5">
                  <a:alpha val="20000"/>
                </a:srgbClr>
              </a:solidFill>
              <a:prstDash val="solid"/>
              <a:miter/>
            </a:ln>
          </p:spPr>
        </p:cxnSp>
        <p:cxnSp>
          <p:nvCxnSpPr>
            <p:cNvPr id="74" name="Straight Connector 129" hidden="1">
              <a:extLst>
                <a:ext uri="{FF2B5EF4-FFF2-40B4-BE49-F238E27FC236}">
                  <a16:creationId xmlns:a16="http://schemas.microsoft.com/office/drawing/2014/main" id="{A9F4F0A1-8168-84E3-B561-CC3F0612460F}"/>
                </a:ext>
              </a:extLst>
            </p:cNvPr>
            <p:cNvCxnSpPr/>
            <p:nvPr/>
          </p:nvCxnSpPr>
          <p:spPr>
            <a:xfrm>
              <a:off x="0" y="2642615"/>
              <a:ext cx="12188952" cy="0"/>
            </a:xfrm>
            <a:prstGeom prst="straightConnector1">
              <a:avLst/>
            </a:prstGeom>
            <a:noFill/>
            <a:ln w="6345" cap="flat">
              <a:solidFill>
                <a:srgbClr val="19D3C5">
                  <a:alpha val="20000"/>
                </a:srgbClr>
              </a:solidFill>
              <a:prstDash val="solid"/>
              <a:miter/>
            </a:ln>
          </p:spPr>
        </p:cxnSp>
        <p:cxnSp>
          <p:nvCxnSpPr>
            <p:cNvPr id="75" name="Straight Connector 130" hidden="1">
              <a:extLst>
                <a:ext uri="{FF2B5EF4-FFF2-40B4-BE49-F238E27FC236}">
                  <a16:creationId xmlns:a16="http://schemas.microsoft.com/office/drawing/2014/main" id="{CF8997C7-26E9-40C1-6124-81836442D582}"/>
                </a:ext>
              </a:extLst>
            </p:cNvPr>
            <p:cNvCxnSpPr/>
            <p:nvPr/>
          </p:nvCxnSpPr>
          <p:spPr>
            <a:xfrm>
              <a:off x="0" y="2331720"/>
              <a:ext cx="12188952" cy="0"/>
            </a:xfrm>
            <a:prstGeom prst="straightConnector1">
              <a:avLst/>
            </a:prstGeom>
            <a:noFill/>
            <a:ln w="6345" cap="flat">
              <a:solidFill>
                <a:srgbClr val="19D3C5">
                  <a:alpha val="20000"/>
                </a:srgbClr>
              </a:solidFill>
              <a:prstDash val="solid"/>
              <a:miter/>
            </a:ln>
          </p:spPr>
        </p:cxnSp>
        <p:cxnSp>
          <p:nvCxnSpPr>
            <p:cNvPr id="76" name="Straight Connector 131" hidden="1">
              <a:extLst>
                <a:ext uri="{FF2B5EF4-FFF2-40B4-BE49-F238E27FC236}">
                  <a16:creationId xmlns:a16="http://schemas.microsoft.com/office/drawing/2014/main" id="{1DAC4A5A-3E56-8E31-66C9-7E6CE0921946}"/>
                </a:ext>
              </a:extLst>
            </p:cNvPr>
            <p:cNvCxnSpPr/>
            <p:nvPr/>
          </p:nvCxnSpPr>
          <p:spPr>
            <a:xfrm>
              <a:off x="0" y="3264408"/>
              <a:ext cx="12188952" cy="0"/>
            </a:xfrm>
            <a:prstGeom prst="straightConnector1">
              <a:avLst/>
            </a:prstGeom>
            <a:noFill/>
            <a:ln w="6345" cap="flat">
              <a:solidFill>
                <a:srgbClr val="19D3C5">
                  <a:alpha val="20000"/>
                </a:srgbClr>
              </a:solidFill>
              <a:prstDash val="solid"/>
              <a:miter/>
            </a:ln>
          </p:spPr>
        </p:cxnSp>
        <p:cxnSp>
          <p:nvCxnSpPr>
            <p:cNvPr id="77" name="Straight Connector 132" hidden="1">
              <a:extLst>
                <a:ext uri="{FF2B5EF4-FFF2-40B4-BE49-F238E27FC236}">
                  <a16:creationId xmlns:a16="http://schemas.microsoft.com/office/drawing/2014/main" id="{D0AF4FFA-C436-AA73-D662-2235F0FF29D4}"/>
                </a:ext>
              </a:extLst>
            </p:cNvPr>
            <p:cNvCxnSpPr/>
            <p:nvPr/>
          </p:nvCxnSpPr>
          <p:spPr>
            <a:xfrm>
              <a:off x="0" y="2953512"/>
              <a:ext cx="12188952" cy="0"/>
            </a:xfrm>
            <a:prstGeom prst="straightConnector1">
              <a:avLst/>
            </a:prstGeom>
            <a:noFill/>
            <a:ln w="6345" cap="flat">
              <a:solidFill>
                <a:srgbClr val="19D3C5">
                  <a:alpha val="20000"/>
                </a:srgbClr>
              </a:solidFill>
              <a:prstDash val="solid"/>
              <a:miter/>
            </a:ln>
          </p:spPr>
        </p:cxnSp>
        <p:cxnSp>
          <p:nvCxnSpPr>
            <p:cNvPr id="78" name="Straight Connector 133" hidden="1">
              <a:extLst>
                <a:ext uri="{FF2B5EF4-FFF2-40B4-BE49-F238E27FC236}">
                  <a16:creationId xmlns:a16="http://schemas.microsoft.com/office/drawing/2014/main" id="{ABDA9870-17BA-E7A1-A3B6-E8BA0A283B2D}"/>
                </a:ext>
              </a:extLst>
            </p:cNvPr>
            <p:cNvCxnSpPr/>
            <p:nvPr/>
          </p:nvCxnSpPr>
          <p:spPr>
            <a:xfrm>
              <a:off x="0" y="3886200"/>
              <a:ext cx="12188952" cy="0"/>
            </a:xfrm>
            <a:prstGeom prst="straightConnector1">
              <a:avLst/>
            </a:prstGeom>
            <a:noFill/>
            <a:ln w="6345" cap="flat">
              <a:solidFill>
                <a:srgbClr val="19D3C5">
                  <a:alpha val="20000"/>
                </a:srgbClr>
              </a:solidFill>
              <a:prstDash val="solid"/>
              <a:miter/>
            </a:ln>
          </p:spPr>
        </p:cxnSp>
        <p:cxnSp>
          <p:nvCxnSpPr>
            <p:cNvPr id="79" name="Straight Connector 134" hidden="1">
              <a:extLst>
                <a:ext uri="{FF2B5EF4-FFF2-40B4-BE49-F238E27FC236}">
                  <a16:creationId xmlns:a16="http://schemas.microsoft.com/office/drawing/2014/main" id="{2BDCB456-F296-942E-B41A-4609337DCDC3}"/>
                </a:ext>
              </a:extLst>
            </p:cNvPr>
            <p:cNvCxnSpPr/>
            <p:nvPr/>
          </p:nvCxnSpPr>
          <p:spPr>
            <a:xfrm>
              <a:off x="0" y="3575303"/>
              <a:ext cx="12188952" cy="0"/>
            </a:xfrm>
            <a:prstGeom prst="straightConnector1">
              <a:avLst/>
            </a:prstGeom>
            <a:noFill/>
            <a:ln w="6345" cap="flat">
              <a:solidFill>
                <a:srgbClr val="19D3C5">
                  <a:alpha val="20000"/>
                </a:srgbClr>
              </a:solidFill>
              <a:prstDash val="solid"/>
              <a:miter/>
            </a:ln>
          </p:spPr>
        </p:cxnSp>
        <p:cxnSp>
          <p:nvCxnSpPr>
            <p:cNvPr id="80" name="Straight Connector 135" hidden="1">
              <a:extLst>
                <a:ext uri="{FF2B5EF4-FFF2-40B4-BE49-F238E27FC236}">
                  <a16:creationId xmlns:a16="http://schemas.microsoft.com/office/drawing/2014/main" id="{232ABCAD-89D2-687E-B3A2-47B179F363CA}"/>
                </a:ext>
              </a:extLst>
            </p:cNvPr>
            <p:cNvCxnSpPr/>
            <p:nvPr/>
          </p:nvCxnSpPr>
          <p:spPr>
            <a:xfrm>
              <a:off x="0" y="4507992"/>
              <a:ext cx="12188952" cy="0"/>
            </a:xfrm>
            <a:prstGeom prst="straightConnector1">
              <a:avLst/>
            </a:prstGeom>
            <a:noFill/>
            <a:ln w="6345" cap="flat">
              <a:solidFill>
                <a:srgbClr val="19D3C5">
                  <a:alpha val="20000"/>
                </a:srgbClr>
              </a:solidFill>
              <a:prstDash val="solid"/>
              <a:miter/>
            </a:ln>
          </p:spPr>
        </p:cxnSp>
        <p:cxnSp>
          <p:nvCxnSpPr>
            <p:cNvPr id="81" name="Straight Connector 136" hidden="1">
              <a:extLst>
                <a:ext uri="{FF2B5EF4-FFF2-40B4-BE49-F238E27FC236}">
                  <a16:creationId xmlns:a16="http://schemas.microsoft.com/office/drawing/2014/main" id="{B89D5E29-7D28-7E22-B858-010014A907BE}"/>
                </a:ext>
              </a:extLst>
            </p:cNvPr>
            <p:cNvCxnSpPr/>
            <p:nvPr/>
          </p:nvCxnSpPr>
          <p:spPr>
            <a:xfrm>
              <a:off x="0" y="4197096"/>
              <a:ext cx="12188952" cy="0"/>
            </a:xfrm>
            <a:prstGeom prst="straightConnector1">
              <a:avLst/>
            </a:prstGeom>
            <a:noFill/>
            <a:ln w="6345" cap="flat">
              <a:solidFill>
                <a:srgbClr val="19D3C5">
                  <a:alpha val="20000"/>
                </a:srgbClr>
              </a:solidFill>
              <a:prstDash val="solid"/>
              <a:miter/>
            </a:ln>
          </p:spPr>
        </p:cxnSp>
        <p:cxnSp>
          <p:nvCxnSpPr>
            <p:cNvPr id="82" name="Straight Connector 137" hidden="1">
              <a:extLst>
                <a:ext uri="{FF2B5EF4-FFF2-40B4-BE49-F238E27FC236}">
                  <a16:creationId xmlns:a16="http://schemas.microsoft.com/office/drawing/2014/main" id="{D3E9D635-5520-3B0A-689F-3FE2D874DEB1}"/>
                </a:ext>
              </a:extLst>
            </p:cNvPr>
            <p:cNvCxnSpPr/>
            <p:nvPr/>
          </p:nvCxnSpPr>
          <p:spPr>
            <a:xfrm>
              <a:off x="0" y="5129783"/>
              <a:ext cx="12188952" cy="0"/>
            </a:xfrm>
            <a:prstGeom prst="straightConnector1">
              <a:avLst/>
            </a:prstGeom>
            <a:noFill/>
            <a:ln w="6345" cap="flat">
              <a:solidFill>
                <a:srgbClr val="19D3C5">
                  <a:alpha val="20000"/>
                </a:srgbClr>
              </a:solidFill>
              <a:prstDash val="solid"/>
              <a:miter/>
            </a:ln>
          </p:spPr>
        </p:cxnSp>
        <p:cxnSp>
          <p:nvCxnSpPr>
            <p:cNvPr id="83" name="Straight Connector 138" hidden="1">
              <a:extLst>
                <a:ext uri="{FF2B5EF4-FFF2-40B4-BE49-F238E27FC236}">
                  <a16:creationId xmlns:a16="http://schemas.microsoft.com/office/drawing/2014/main" id="{051E9BB0-6D97-C5DD-CB3E-A8F5FBC2DB18}"/>
                </a:ext>
              </a:extLst>
            </p:cNvPr>
            <p:cNvCxnSpPr/>
            <p:nvPr/>
          </p:nvCxnSpPr>
          <p:spPr>
            <a:xfrm>
              <a:off x="0" y="4818888"/>
              <a:ext cx="12188952" cy="0"/>
            </a:xfrm>
            <a:prstGeom prst="straightConnector1">
              <a:avLst/>
            </a:prstGeom>
            <a:noFill/>
            <a:ln w="6345" cap="flat">
              <a:solidFill>
                <a:srgbClr val="19D3C5">
                  <a:alpha val="20000"/>
                </a:srgbClr>
              </a:solidFill>
              <a:prstDash val="solid"/>
              <a:miter/>
            </a:ln>
          </p:spPr>
        </p:cxnSp>
        <p:cxnSp>
          <p:nvCxnSpPr>
            <p:cNvPr id="84" name="Straight Connector 139" hidden="1">
              <a:extLst>
                <a:ext uri="{FF2B5EF4-FFF2-40B4-BE49-F238E27FC236}">
                  <a16:creationId xmlns:a16="http://schemas.microsoft.com/office/drawing/2014/main" id="{86EB1078-871A-E43B-E562-E6B0764188AB}"/>
                </a:ext>
              </a:extLst>
            </p:cNvPr>
            <p:cNvCxnSpPr/>
            <p:nvPr/>
          </p:nvCxnSpPr>
          <p:spPr>
            <a:xfrm>
              <a:off x="0" y="5751576"/>
              <a:ext cx="12188952" cy="0"/>
            </a:xfrm>
            <a:prstGeom prst="straightConnector1">
              <a:avLst/>
            </a:prstGeom>
            <a:noFill/>
            <a:ln w="6345" cap="flat">
              <a:solidFill>
                <a:srgbClr val="19D3C5">
                  <a:alpha val="20000"/>
                </a:srgbClr>
              </a:solidFill>
              <a:prstDash val="solid"/>
              <a:miter/>
            </a:ln>
          </p:spPr>
        </p:cxnSp>
        <p:cxnSp>
          <p:nvCxnSpPr>
            <p:cNvPr id="85" name="Straight Connector 140" hidden="1">
              <a:extLst>
                <a:ext uri="{FF2B5EF4-FFF2-40B4-BE49-F238E27FC236}">
                  <a16:creationId xmlns:a16="http://schemas.microsoft.com/office/drawing/2014/main" id="{C2863BAB-CED2-5B3B-6DA3-2834669EB7A1}"/>
                </a:ext>
              </a:extLst>
            </p:cNvPr>
            <p:cNvCxnSpPr/>
            <p:nvPr/>
          </p:nvCxnSpPr>
          <p:spPr>
            <a:xfrm>
              <a:off x="0" y="5440680"/>
              <a:ext cx="12188952" cy="0"/>
            </a:xfrm>
            <a:prstGeom prst="straightConnector1">
              <a:avLst/>
            </a:prstGeom>
            <a:noFill/>
            <a:ln w="6345" cap="flat">
              <a:solidFill>
                <a:srgbClr val="19D3C5">
                  <a:alpha val="20000"/>
                </a:srgbClr>
              </a:solidFill>
              <a:prstDash val="solid"/>
              <a:miter/>
            </a:ln>
          </p:spPr>
        </p:cxnSp>
        <p:cxnSp>
          <p:nvCxnSpPr>
            <p:cNvPr id="86" name="Straight Connector 141" hidden="1">
              <a:extLst>
                <a:ext uri="{FF2B5EF4-FFF2-40B4-BE49-F238E27FC236}">
                  <a16:creationId xmlns:a16="http://schemas.microsoft.com/office/drawing/2014/main" id="{92173F97-A541-F695-672E-4036920554F0}"/>
                </a:ext>
              </a:extLst>
            </p:cNvPr>
            <p:cNvCxnSpPr/>
            <p:nvPr/>
          </p:nvCxnSpPr>
          <p:spPr>
            <a:xfrm>
              <a:off x="0" y="6373368"/>
              <a:ext cx="12188952" cy="0"/>
            </a:xfrm>
            <a:prstGeom prst="straightConnector1">
              <a:avLst/>
            </a:prstGeom>
            <a:noFill/>
            <a:ln w="6345" cap="flat">
              <a:solidFill>
                <a:srgbClr val="19D3C5">
                  <a:alpha val="20000"/>
                </a:srgbClr>
              </a:solidFill>
              <a:prstDash val="solid"/>
              <a:miter/>
            </a:ln>
          </p:spPr>
        </p:cxnSp>
        <p:cxnSp>
          <p:nvCxnSpPr>
            <p:cNvPr id="87" name="Straight Connector 142" hidden="1">
              <a:extLst>
                <a:ext uri="{FF2B5EF4-FFF2-40B4-BE49-F238E27FC236}">
                  <a16:creationId xmlns:a16="http://schemas.microsoft.com/office/drawing/2014/main" id="{8D6A0C9D-03CE-0D71-43F0-27FFFCD00E30}"/>
                </a:ext>
              </a:extLst>
            </p:cNvPr>
            <p:cNvCxnSpPr/>
            <p:nvPr/>
          </p:nvCxnSpPr>
          <p:spPr>
            <a:xfrm>
              <a:off x="0" y="6062472"/>
              <a:ext cx="12188952" cy="0"/>
            </a:xfrm>
            <a:prstGeom prst="straightConnector1">
              <a:avLst/>
            </a:prstGeom>
            <a:noFill/>
            <a:ln w="6345" cap="flat">
              <a:solidFill>
                <a:srgbClr val="19D3C5">
                  <a:alpha val="20000"/>
                </a:srgbClr>
              </a:solidFill>
              <a:prstDash val="solid"/>
              <a:miter/>
            </a:ln>
          </p:spPr>
        </p:cxnSp>
        <p:cxnSp>
          <p:nvCxnSpPr>
            <p:cNvPr id="88" name="Straight Connector 143" hidden="1">
              <a:extLst>
                <a:ext uri="{FF2B5EF4-FFF2-40B4-BE49-F238E27FC236}">
                  <a16:creationId xmlns:a16="http://schemas.microsoft.com/office/drawing/2014/main" id="{191A5D2D-5246-2C2A-2AE6-06006EDFD1AE}"/>
                </a:ext>
              </a:extLst>
            </p:cNvPr>
            <p:cNvCxnSpPr/>
            <p:nvPr/>
          </p:nvCxnSpPr>
          <p:spPr>
            <a:xfrm>
              <a:off x="0" y="6684264"/>
              <a:ext cx="12188952" cy="0"/>
            </a:xfrm>
            <a:prstGeom prst="straightConnector1">
              <a:avLst/>
            </a:prstGeom>
            <a:noFill/>
            <a:ln w="6345" cap="flat">
              <a:solidFill>
                <a:srgbClr val="19D3C5">
                  <a:alpha val="20000"/>
                </a:srgbClr>
              </a:solidFill>
              <a:prstDash val="solid"/>
              <a:miter/>
            </a:ln>
          </p:spPr>
        </p:cxnSp>
        <p:sp>
          <p:nvSpPr>
            <p:cNvPr id="89" name="main body box" hidden="1">
              <a:extLst>
                <a:ext uri="{FF2B5EF4-FFF2-40B4-BE49-F238E27FC236}">
                  <a16:creationId xmlns:a16="http://schemas.microsoft.com/office/drawing/2014/main" id="{C00FFD20-D1B1-A23E-A069-7E3A247FDA65}"/>
                </a:ext>
              </a:extLst>
            </p:cNvPr>
            <p:cNvSpPr/>
            <p:nvPr/>
          </p:nvSpPr>
          <p:spPr>
            <a:xfrm>
              <a:off x="554739" y="1865376"/>
              <a:ext cx="11082528" cy="4352544"/>
            </a:xfrm>
            <a:prstGeom prst="rect">
              <a:avLst/>
            </a:prstGeom>
            <a:noFill/>
            <a:ln w="12701" cap="flat">
              <a:solidFill>
                <a:srgbClr val="19D3C5">
                  <a:alpha val="50000"/>
                </a:srgbClr>
              </a:solidFill>
              <a:prstDash val="solid"/>
            </a:ln>
          </p:spPr>
          <p:txBody>
            <a:bodyPr vert="horz" wrap="square" lIns="68570" tIns="34290" rIns="6857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23" b="0" i="0" u="none" strike="noStrike" kern="1200" cap="none" spc="0" baseline="0">
                <a:solidFill>
                  <a:srgbClr val="000000"/>
                </a:solidFill>
                <a:uFillTx/>
                <a:latin typeface="Arial"/>
              </a:endParaRPr>
            </a:p>
          </p:txBody>
        </p:sp>
        <p:cxnSp>
          <p:nvCxnSpPr>
            <p:cNvPr id="90" name="Straight Connector 145" hidden="1">
              <a:extLst>
                <a:ext uri="{FF2B5EF4-FFF2-40B4-BE49-F238E27FC236}">
                  <a16:creationId xmlns:a16="http://schemas.microsoft.com/office/drawing/2014/main" id="{745E09DD-B0E0-4423-590D-A2939588B9A7}"/>
                </a:ext>
              </a:extLst>
            </p:cNvPr>
            <p:cNvCxnSpPr/>
            <p:nvPr/>
          </p:nvCxnSpPr>
          <p:spPr>
            <a:xfrm>
              <a:off x="554739" y="2331720"/>
              <a:ext cx="11082528" cy="0"/>
            </a:xfrm>
            <a:prstGeom prst="straightConnector1">
              <a:avLst/>
            </a:prstGeom>
            <a:noFill/>
            <a:ln w="12701" cap="flat">
              <a:solidFill>
                <a:srgbClr val="19D3C5">
                  <a:alpha val="50000"/>
                </a:srgbClr>
              </a:solidFill>
              <a:prstDash val="solid"/>
            </a:ln>
          </p:spPr>
        </p:cxnSp>
        <p:cxnSp>
          <p:nvCxnSpPr>
            <p:cNvPr id="91" name="Straight Connector 146" hidden="1">
              <a:extLst>
                <a:ext uri="{FF2B5EF4-FFF2-40B4-BE49-F238E27FC236}">
                  <a16:creationId xmlns:a16="http://schemas.microsoft.com/office/drawing/2014/main" id="{3C574873-94F2-6699-3D84-DFA820F486C0}"/>
                </a:ext>
              </a:extLst>
            </p:cNvPr>
            <p:cNvCxnSpPr/>
            <p:nvPr/>
          </p:nvCxnSpPr>
          <p:spPr>
            <a:xfrm>
              <a:off x="554739" y="1881634"/>
              <a:ext cx="11082528" cy="0"/>
            </a:xfrm>
            <a:prstGeom prst="straightConnector1">
              <a:avLst/>
            </a:prstGeom>
            <a:noFill/>
            <a:ln w="12701" cap="flat">
              <a:solidFill>
                <a:srgbClr val="19D3C5">
                  <a:alpha val="50000"/>
                </a:srgbClr>
              </a:solidFill>
              <a:prstDash val="solid"/>
            </a:ln>
          </p:spPr>
        </p:cxnSp>
      </p:grpSp>
      <p:sp>
        <p:nvSpPr>
          <p:cNvPr id="92" name="Sticker" hidden="1">
            <a:extLst>
              <a:ext uri="{FF2B5EF4-FFF2-40B4-BE49-F238E27FC236}">
                <a16:creationId xmlns:a16="http://schemas.microsoft.com/office/drawing/2014/main" id="{F8987C5A-0528-9231-39D8-3E313F377DCC}"/>
              </a:ext>
            </a:extLst>
          </p:cNvPr>
          <p:cNvSpPr txBox="1"/>
          <p:nvPr/>
        </p:nvSpPr>
        <p:spPr>
          <a:xfrm>
            <a:off x="554739" y="1411266"/>
            <a:ext cx="450442" cy="123114"/>
          </a:xfrm>
          <a:prstGeom prst="rect">
            <a:avLst/>
          </a:prstGeom>
          <a:noFill/>
          <a:ln cap="flat">
            <a:noFill/>
          </a:ln>
        </p:spPr>
        <p:txBody>
          <a:bodyPr vert="horz" wrap="none" lIns="0" tIns="0" rIns="0" bIns="0" anchor="t" anchorCtr="0" compatLnSpc="1">
            <a:spAutoFit/>
          </a:bodyPr>
          <a:lstStyle/>
          <a:p>
            <a:pPr marL="0" marR="0" lvl="0"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800" b="1" i="0" u="none" strike="noStrike" kern="1200" cap="all" spc="0" baseline="0">
                <a:solidFill>
                  <a:srgbClr val="000000"/>
                </a:solidFill>
                <a:uFillTx/>
                <a:latin typeface="Arial"/>
              </a:rPr>
              <a:t>STICKER</a:t>
            </a:r>
          </a:p>
        </p:txBody>
      </p:sp>
      <p:sp>
        <p:nvSpPr>
          <p:cNvPr id="93" name="ACET" hidden="1">
            <a:extLst>
              <a:ext uri="{FF2B5EF4-FFF2-40B4-BE49-F238E27FC236}">
                <a16:creationId xmlns:a16="http://schemas.microsoft.com/office/drawing/2014/main" id="{B02BFB22-AE4C-2348-ACC2-FBF1513449E1}"/>
              </a:ext>
            </a:extLst>
          </p:cNvPr>
          <p:cNvSpPr txBox="1"/>
          <p:nvPr/>
        </p:nvSpPr>
        <p:spPr>
          <a:xfrm>
            <a:off x="5987738" y="2170803"/>
            <a:ext cx="3049249" cy="56938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SzPct val="100000"/>
              <a:buFont typeface="Segoe UI" pitchFamily="34"/>
              <a:buChar char="​"/>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a:cs typeface="Arial" pitchFamily="34"/>
              </a:rPr>
              <a:t>Above Chart Exhibit Title</a:t>
            </a:r>
          </a:p>
          <a:p>
            <a:pPr marL="0" marR="0" lvl="0" indent="0" algn="l" defTabSz="914400" rtl="0" fontAlgn="auto" hangingPunct="1">
              <a:lnSpc>
                <a:spcPct val="100000"/>
              </a:lnSpc>
              <a:spcBef>
                <a:spcPts val="0"/>
              </a:spcBef>
              <a:spcAft>
                <a:spcPts val="600"/>
              </a:spcAft>
              <a:buSzPct val="100000"/>
              <a:buFont typeface="Segoe UI" pitchFamily="34"/>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Arial"/>
                <a:cs typeface="Arial" pitchFamily="34"/>
              </a:rPr>
              <a:t>Unit of Measure</a:t>
            </a:r>
          </a:p>
        </p:txBody>
      </p:sp>
      <p:sp>
        <p:nvSpPr>
          <p:cNvPr id="94" name="Text Placeholder 4">
            <a:extLst>
              <a:ext uri="{FF2B5EF4-FFF2-40B4-BE49-F238E27FC236}">
                <a16:creationId xmlns:a16="http://schemas.microsoft.com/office/drawing/2014/main" id="{ECAEDDB3-5460-D4FE-BB32-79381EA336F0}"/>
              </a:ext>
            </a:extLst>
          </p:cNvPr>
          <p:cNvSpPr txBox="1">
            <a:spLocks noGrp="1"/>
          </p:cNvSpPr>
          <p:nvPr>
            <p:ph type="body" idx="1"/>
          </p:nvPr>
        </p:nvSpPr>
        <p:spPr>
          <a:xfrm>
            <a:off x="554739" y="2170803"/>
            <a:ext cx="2484653" cy="1815879"/>
          </a:xfrm>
          <a:prstGeom prst="rect">
            <a:avLst/>
          </a:prstGeom>
          <a:noFill/>
          <a:ln>
            <a:noFill/>
          </a:ln>
        </p:spPr>
        <p:txBody>
          <a:bodyPr vert="horz" wrap="square" lIns="0" tIns="0" rIns="0" bIns="0" anchor="t" anchorCtr="0" compatLnSpc="1">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5" name="LegendLines">
            <a:extLst>
              <a:ext uri="{FF2B5EF4-FFF2-40B4-BE49-F238E27FC236}">
                <a16:creationId xmlns:a16="http://schemas.microsoft.com/office/drawing/2014/main" id="{E7458CAD-5E57-AE58-072F-E546E5A5B716}"/>
              </a:ext>
            </a:extLst>
          </p:cNvPr>
          <p:cNvGrpSpPr/>
          <p:nvPr/>
        </p:nvGrpSpPr>
        <p:grpSpPr>
          <a:xfrm>
            <a:off x="10317303" y="3150226"/>
            <a:ext cx="1319963" cy="958282"/>
            <a:chOff x="10317303" y="3150226"/>
            <a:chExt cx="1319963" cy="958282"/>
          </a:xfrm>
        </p:grpSpPr>
        <p:sp>
          <p:nvSpPr>
            <p:cNvPr id="96" name="Legend1" hidden="1">
              <a:extLst>
                <a:ext uri="{FF2B5EF4-FFF2-40B4-BE49-F238E27FC236}">
                  <a16:creationId xmlns:a16="http://schemas.microsoft.com/office/drawing/2014/main" id="{DA0888A7-2AB7-9E63-D5F2-D7C7AF568481}"/>
                </a:ext>
              </a:extLst>
            </p:cNvPr>
            <p:cNvSpPr txBox="1"/>
            <p:nvPr/>
          </p:nvSpPr>
          <p:spPr>
            <a:xfrm>
              <a:off x="11040950" y="3150226"/>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97" name="Legend2" hidden="1">
              <a:extLst>
                <a:ext uri="{FF2B5EF4-FFF2-40B4-BE49-F238E27FC236}">
                  <a16:creationId xmlns:a16="http://schemas.microsoft.com/office/drawing/2014/main" id="{93A330D3-6F98-7AFB-B9E9-A5861F5E80A9}"/>
                </a:ext>
              </a:extLst>
            </p:cNvPr>
            <p:cNvSpPr txBox="1"/>
            <p:nvPr/>
          </p:nvSpPr>
          <p:spPr>
            <a:xfrm>
              <a:off x="11040950" y="352164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98" name="Legend3" hidden="1">
              <a:extLst>
                <a:ext uri="{FF2B5EF4-FFF2-40B4-BE49-F238E27FC236}">
                  <a16:creationId xmlns:a16="http://schemas.microsoft.com/office/drawing/2014/main" id="{C0CB1F65-3A31-7059-3ABD-0AE64E8C4C6C}"/>
                </a:ext>
              </a:extLst>
            </p:cNvPr>
            <p:cNvSpPr txBox="1"/>
            <p:nvPr/>
          </p:nvSpPr>
          <p:spPr>
            <a:xfrm>
              <a:off x="11040950" y="389306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99" name="LineLegend3" hidden="1">
              <a:extLst>
                <a:ext uri="{FF2B5EF4-FFF2-40B4-BE49-F238E27FC236}">
                  <a16:creationId xmlns:a16="http://schemas.microsoft.com/office/drawing/2014/main" id="{B29D89BB-B27B-02E9-D774-4DD5BD3160D6}"/>
                </a:ext>
              </a:extLst>
            </p:cNvPr>
            <p:cNvSpPr/>
            <p:nvPr/>
          </p:nvSpPr>
          <p:spPr>
            <a:xfrm>
              <a:off x="10317303" y="3999238"/>
              <a:ext cx="457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cap="flat">
              <a:solidFill>
                <a:srgbClr val="14558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00" name="LineLegend2" hidden="1">
              <a:extLst>
                <a:ext uri="{FF2B5EF4-FFF2-40B4-BE49-F238E27FC236}">
                  <a16:creationId xmlns:a16="http://schemas.microsoft.com/office/drawing/2014/main" id="{ECD06011-2AF5-DB2C-0C04-6D14A214E7C3}"/>
                </a:ext>
              </a:extLst>
            </p:cNvPr>
            <p:cNvSpPr/>
            <p:nvPr/>
          </p:nvSpPr>
          <p:spPr>
            <a:xfrm>
              <a:off x="10317303" y="3625879"/>
              <a:ext cx="457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cap="flat">
              <a:solidFill>
                <a:srgbClr val="14558F"/>
              </a:solidFill>
              <a:custDash>
                <a:ds d="300000" sp="300000"/>
              </a:custDash>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01" name="LineLegend1" hidden="1">
              <a:extLst>
                <a:ext uri="{FF2B5EF4-FFF2-40B4-BE49-F238E27FC236}">
                  <a16:creationId xmlns:a16="http://schemas.microsoft.com/office/drawing/2014/main" id="{29B7ABD7-4A82-EFAF-5132-AC08DF413BF7}"/>
                </a:ext>
              </a:extLst>
            </p:cNvPr>
            <p:cNvSpPr/>
            <p:nvPr/>
          </p:nvSpPr>
          <p:spPr>
            <a:xfrm>
              <a:off x="10317303" y="3257943"/>
              <a:ext cx="4572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8575" cap="flat">
              <a:solidFill>
                <a:srgbClr val="14558F"/>
              </a:solidFill>
              <a:custDash>
                <a:ds d="100000" sp="100000"/>
              </a:custDash>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02" name="LegendMoons">
            <a:extLst>
              <a:ext uri="{FF2B5EF4-FFF2-40B4-BE49-F238E27FC236}">
                <a16:creationId xmlns:a16="http://schemas.microsoft.com/office/drawing/2014/main" id="{2B23AA04-5D3F-41C2-7E9A-031B9742D6DC}"/>
              </a:ext>
            </a:extLst>
          </p:cNvPr>
          <p:cNvGrpSpPr/>
          <p:nvPr/>
        </p:nvGrpSpPr>
        <p:grpSpPr>
          <a:xfrm>
            <a:off x="10688311" y="1145377"/>
            <a:ext cx="948955" cy="1731855"/>
            <a:chOff x="10688311" y="1145377"/>
            <a:chExt cx="948955" cy="1731855"/>
          </a:xfrm>
        </p:grpSpPr>
        <p:sp>
          <p:nvSpPr>
            <p:cNvPr id="103" name="Legend1" hidden="1">
              <a:extLst>
                <a:ext uri="{FF2B5EF4-FFF2-40B4-BE49-F238E27FC236}">
                  <a16:creationId xmlns:a16="http://schemas.microsoft.com/office/drawing/2014/main" id="{D0947610-E652-9346-AD53-6A841C267A36}"/>
                </a:ext>
              </a:extLst>
            </p:cNvPr>
            <p:cNvSpPr txBox="1"/>
            <p:nvPr/>
          </p:nvSpPr>
          <p:spPr>
            <a:xfrm>
              <a:off x="11040950" y="1152729"/>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4" name="Legend2" hidden="1">
              <a:extLst>
                <a:ext uri="{FF2B5EF4-FFF2-40B4-BE49-F238E27FC236}">
                  <a16:creationId xmlns:a16="http://schemas.microsoft.com/office/drawing/2014/main" id="{EF61964A-7227-DEC7-0B3E-7723DAA79F8B}"/>
                </a:ext>
              </a:extLst>
            </p:cNvPr>
            <p:cNvSpPr txBox="1"/>
            <p:nvPr/>
          </p:nvSpPr>
          <p:spPr>
            <a:xfrm>
              <a:off x="11040950" y="1528191"/>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5" name="Legend3" hidden="1">
              <a:extLst>
                <a:ext uri="{FF2B5EF4-FFF2-40B4-BE49-F238E27FC236}">
                  <a16:creationId xmlns:a16="http://schemas.microsoft.com/office/drawing/2014/main" id="{ACC08DEF-935E-F794-F234-CEFB9BAC07AF}"/>
                </a:ext>
              </a:extLst>
            </p:cNvPr>
            <p:cNvSpPr txBox="1"/>
            <p:nvPr/>
          </p:nvSpPr>
          <p:spPr>
            <a:xfrm>
              <a:off x="11040950" y="1903652"/>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6" name="Legend4" hidden="1">
              <a:extLst>
                <a:ext uri="{FF2B5EF4-FFF2-40B4-BE49-F238E27FC236}">
                  <a16:creationId xmlns:a16="http://schemas.microsoft.com/office/drawing/2014/main" id="{B6C39561-B122-F8CE-231D-A4E03561C649}"/>
                </a:ext>
              </a:extLst>
            </p:cNvPr>
            <p:cNvSpPr txBox="1"/>
            <p:nvPr/>
          </p:nvSpPr>
          <p:spPr>
            <a:xfrm>
              <a:off x="11040950" y="2279105"/>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07" name="Legend5" hidden="1">
              <a:extLst>
                <a:ext uri="{FF2B5EF4-FFF2-40B4-BE49-F238E27FC236}">
                  <a16:creationId xmlns:a16="http://schemas.microsoft.com/office/drawing/2014/main" id="{9315FD94-C7C9-6B88-2975-2062F2FE2124}"/>
                </a:ext>
              </a:extLst>
            </p:cNvPr>
            <p:cNvSpPr txBox="1"/>
            <p:nvPr/>
          </p:nvSpPr>
          <p:spPr>
            <a:xfrm>
              <a:off x="11040950" y="265456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grpSp>
          <p:nvGrpSpPr>
            <p:cNvPr id="108" name="MoonLegend1">
              <a:extLst>
                <a:ext uri="{FF2B5EF4-FFF2-40B4-BE49-F238E27FC236}">
                  <a16:creationId xmlns:a16="http://schemas.microsoft.com/office/drawing/2014/main" id="{9CE05E0B-72C1-F9D2-301B-F71902C9A485}"/>
                </a:ext>
              </a:extLst>
            </p:cNvPr>
            <p:cNvGrpSpPr/>
            <p:nvPr/>
          </p:nvGrpSpPr>
          <p:grpSpPr>
            <a:xfrm>
              <a:off x="10688311" y="1145377"/>
              <a:ext cx="228600" cy="228600"/>
              <a:chOff x="10688311" y="1145377"/>
              <a:chExt cx="228600" cy="228600"/>
            </a:xfrm>
          </p:grpSpPr>
          <p:sp>
            <p:nvSpPr>
              <p:cNvPr id="109" name="Oval 213" hidden="1">
                <a:extLst>
                  <a:ext uri="{FF2B5EF4-FFF2-40B4-BE49-F238E27FC236}">
                    <a16:creationId xmlns:a16="http://schemas.microsoft.com/office/drawing/2014/main" id="{FBA2C01B-C4B9-791D-CE55-A62BFD659E6A}"/>
                  </a:ext>
                </a:extLst>
              </p:cNvPr>
              <p:cNvSpPr/>
              <p:nvPr/>
            </p:nvSpPr>
            <p:spPr>
              <a:xfrm>
                <a:off x="10688311" y="1145377"/>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0" name="Arc 214" hidden="1">
                <a:extLst>
                  <a:ext uri="{FF2B5EF4-FFF2-40B4-BE49-F238E27FC236}">
                    <a16:creationId xmlns:a16="http://schemas.microsoft.com/office/drawing/2014/main" id="{9BB4F5D0-0597-3D5A-6FDB-6D4279BD157D}"/>
                  </a:ext>
                </a:extLst>
              </p:cNvPr>
              <p:cNvSpPr/>
              <p:nvPr/>
            </p:nvSpPr>
            <p:spPr>
              <a:xfrm>
                <a:off x="10688311" y="1145377"/>
                <a:ext cx="228600" cy="228600"/>
              </a:xfrm>
              <a:custGeom>
                <a:avLst>
                  <a:gd name="f12" fmla="val 180"/>
                  <a:gd name="f13" fmla="val 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0"/>
                  <a:gd name="f14" fmla="+- 0 0 -270"/>
                  <a:gd name="f15" fmla="abs f6"/>
                  <a:gd name="f16" fmla="abs f7"/>
                  <a:gd name="f17" fmla="abs f8"/>
                  <a:gd name="f18" fmla="val f9"/>
                  <a:gd name="f19" fmla="+- 0 0 f12"/>
                  <a:gd name="f20" fmla="+- 0 0 f13"/>
                  <a:gd name="f21" fmla="*/ f14 f2 1"/>
                  <a:gd name="f22" fmla="?: f15 f6 1"/>
                  <a:gd name="f23" fmla="?: f16 f7 1"/>
                  <a:gd name="f24" fmla="?: f17 f8 1"/>
                  <a:gd name="f25" fmla="*/ f19 f2 1"/>
                  <a:gd name="f26" fmla="*/ f20 f2 1"/>
                  <a:gd name="f27" fmla="*/ f21 1 f5"/>
                  <a:gd name="f28" fmla="*/ f22 1 21600"/>
                  <a:gd name="f29" fmla="*/ f23 1 21600"/>
                  <a:gd name="f30" fmla="*/ 21600 f22 1"/>
                  <a:gd name="f31" fmla="*/ 21600 f23 1"/>
                  <a:gd name="f32" fmla="*/ f25 1 f5"/>
                  <a:gd name="f33" fmla="*/ f26 1 f5"/>
                  <a:gd name="f34" fmla="+- f27 0 f3"/>
                  <a:gd name="f35" fmla="min f29 f28"/>
                  <a:gd name="f36" fmla="*/ f30 1 f24"/>
                  <a:gd name="f37" fmla="*/ f31 1 f24"/>
                  <a:gd name="f38" fmla="+- f32 0 f3"/>
                  <a:gd name="f39" fmla="+- f33 0 f3"/>
                  <a:gd name="f40" fmla="val f36"/>
                  <a:gd name="f41" fmla="val f37"/>
                  <a:gd name="f42" fmla="+- 0 0 f38"/>
                  <a:gd name="f43" fmla="+- 0 0 f39"/>
                  <a:gd name="f44" fmla="+- f41 0 f18"/>
                  <a:gd name="f45" fmla="+- f40 0 f18"/>
                  <a:gd name="f46" fmla="val f42"/>
                  <a:gd name="f47" fmla="val f43"/>
                  <a:gd name="f48" fmla="*/ f44 1 2"/>
                  <a:gd name="f49" fmla="*/ f45 1 2"/>
                  <a:gd name="f50" fmla="+- f47 0 f46"/>
                  <a:gd name="f51" fmla="+- f46 f3 0"/>
                  <a:gd name="f52" fmla="+- f47 f3 0"/>
                  <a:gd name="f53" fmla="+- 21600000 0 f46"/>
                  <a:gd name="f54" fmla="+- f3 0 f46"/>
                  <a:gd name="f55" fmla="+- 27000000 0 f46"/>
                  <a:gd name="f56" fmla="+- f2 0 f46"/>
                  <a:gd name="f57" fmla="+- 32400000 0 f46"/>
                  <a:gd name="f58" fmla="+- f4 0 f46"/>
                  <a:gd name="f59" fmla="+- 37800000 0 f46"/>
                  <a:gd name="f60" fmla="+- f18 f48 0"/>
                  <a:gd name="f61" fmla="+- f18 f49 0"/>
                  <a:gd name="f62" fmla="+- f50 21600000 0"/>
                  <a:gd name="f63" fmla="*/ f51 f10 1"/>
                  <a:gd name="f64" fmla="*/ f52 f10 1"/>
                  <a:gd name="f65" fmla="?: f54 f54 f55"/>
                  <a:gd name="f66" fmla="?: f56 f56 f57"/>
                  <a:gd name="f67" fmla="?: f58 f58 f59"/>
                  <a:gd name="f68" fmla="*/ f49 f35 1"/>
                  <a:gd name="f69" fmla="*/ f48 f35 1"/>
                  <a:gd name="f70" fmla="?: f50 f50 f62"/>
                  <a:gd name="f71" fmla="*/ f63 1 f2"/>
                  <a:gd name="f72" fmla="*/ f64 1 f2"/>
                  <a:gd name="f73" fmla="*/ f61 f35 1"/>
                  <a:gd name="f74" fmla="*/ f60 f35 1"/>
                  <a:gd name="f75" fmla="+- 0 0 f71"/>
                  <a:gd name="f76" fmla="+- 0 0 f72"/>
                  <a:gd name="f77" fmla="+- f70 0 f53"/>
                  <a:gd name="f78" fmla="+- f70 0 f65"/>
                  <a:gd name="f79" fmla="+- f70 0 f66"/>
                  <a:gd name="f80" fmla="+- f70 0 f67"/>
                  <a:gd name="f81" fmla="+- 0 0 f75"/>
                  <a:gd name="f82" fmla="+- 0 0 f76"/>
                  <a:gd name="f83" fmla="*/ f81 f2 1"/>
                  <a:gd name="f84" fmla="*/ f82 f2 1"/>
                  <a:gd name="f85" fmla="*/ f83 1 f10"/>
                  <a:gd name="f86" fmla="*/ f84 1 f10"/>
                  <a:gd name="f87" fmla="+- f85 0 f3"/>
                  <a:gd name="f88" fmla="+- f86 0 f3"/>
                  <a:gd name="f89" fmla="sin 1 f87"/>
                  <a:gd name="f90" fmla="cos 1 f87"/>
                  <a:gd name="f91" fmla="sin 1 f88"/>
                  <a:gd name="f92" fmla="cos 1 f88"/>
                  <a:gd name="f93" fmla="+- 0 0 f89"/>
                  <a:gd name="f94" fmla="+- 0 0 f90"/>
                  <a:gd name="f95" fmla="+- 0 0 f91"/>
                  <a:gd name="f96" fmla="+- 0 0 f92"/>
                  <a:gd name="f97" fmla="+- 0 0 f93"/>
                  <a:gd name="f98" fmla="+- 0 0 f94"/>
                  <a:gd name="f99" fmla="+- 0 0 f95"/>
                  <a:gd name="f100" fmla="+- 0 0 f96"/>
                  <a:gd name="f101" fmla="*/ f97 f49 1"/>
                  <a:gd name="f102" fmla="*/ f98 f48 1"/>
                  <a:gd name="f103" fmla="*/ f99 f49 1"/>
                  <a:gd name="f104" fmla="*/ f100 f48 1"/>
                  <a:gd name="f105" fmla="+- 0 0 f102"/>
                  <a:gd name="f106" fmla="+- 0 0 f101"/>
                  <a:gd name="f107" fmla="+- 0 0 f104"/>
                  <a:gd name="f108" fmla="+- 0 0 f103"/>
                  <a:gd name="f109" fmla="+- 0 0 f105"/>
                  <a:gd name="f110" fmla="+- 0 0 f106"/>
                  <a:gd name="f111" fmla="+- 0 0 f107"/>
                  <a:gd name="f112" fmla="+- 0 0 f108"/>
                  <a:gd name="f113" fmla="at2 f109 f110"/>
                  <a:gd name="f114" fmla="at2 f111 f112"/>
                  <a:gd name="f115" fmla="+- f113 f3 0"/>
                  <a:gd name="f116" fmla="+- f114 f3 0"/>
                  <a:gd name="f117" fmla="*/ f115 f10 1"/>
                  <a:gd name="f118" fmla="*/ f116 f10 1"/>
                  <a:gd name="f119" fmla="*/ f117 1 f2"/>
                  <a:gd name="f120" fmla="*/ f118 1 f2"/>
                  <a:gd name="f121" fmla="+- 0 0 f119"/>
                  <a:gd name="f122" fmla="+- 0 0 f120"/>
                  <a:gd name="f123" fmla="val f121"/>
                  <a:gd name="f124" fmla="val f122"/>
                  <a:gd name="f125" fmla="+- 0 0 f123"/>
                  <a:gd name="f126" fmla="+- 0 0 f124"/>
                  <a:gd name="f127" fmla="*/ f125 f2 1"/>
                  <a:gd name="f128" fmla="*/ f126 f2 1"/>
                  <a:gd name="f129" fmla="*/ f127 1 f10"/>
                  <a:gd name="f130" fmla="*/ f128 1 f10"/>
                  <a:gd name="f131" fmla="+- f129 0 f3"/>
                  <a:gd name="f132" fmla="+- f130 0 f3"/>
                  <a:gd name="f133" fmla="cos 1 f131"/>
                  <a:gd name="f134" fmla="sin 1 f131"/>
                  <a:gd name="f135" fmla="cos 1 f132"/>
                  <a:gd name="f136" fmla="sin 1 f132"/>
                  <a:gd name="f137" fmla="+- 0 0 f133"/>
                  <a:gd name="f138" fmla="+- 0 0 f134"/>
                  <a:gd name="f139" fmla="+- 0 0 f135"/>
                  <a:gd name="f140" fmla="+- 0 0 f136"/>
                  <a:gd name="f141" fmla="*/ f11 f137 1"/>
                  <a:gd name="f142" fmla="*/ f11 f138 1"/>
                  <a:gd name="f143" fmla="*/ f11 f139 1"/>
                  <a:gd name="f144" fmla="*/ f11 f140 1"/>
                  <a:gd name="f145" fmla="*/ f141 f49 1"/>
                  <a:gd name="f146" fmla="*/ f142 f48 1"/>
                  <a:gd name="f147" fmla="*/ f143 f49 1"/>
                  <a:gd name="f148" fmla="*/ f144 f48 1"/>
                  <a:gd name="f149" fmla="+- f61 f145 0"/>
                  <a:gd name="f150" fmla="+- f60 f146 0"/>
                  <a:gd name="f151" fmla="+- f61 f147 0"/>
                  <a:gd name="f152" fmla="+- f60 f148 0"/>
                  <a:gd name="f153" fmla="max f149 f151"/>
                  <a:gd name="f154" fmla="max f150 f152"/>
                  <a:gd name="f155" fmla="min f149 f151"/>
                  <a:gd name="f156" fmla="min f150 f152"/>
                  <a:gd name="f157" fmla="*/ f149 f35 1"/>
                  <a:gd name="f158" fmla="*/ f150 f35 1"/>
                  <a:gd name="f159" fmla="*/ f151 f35 1"/>
                  <a:gd name="f160" fmla="*/ f152 f35 1"/>
                  <a:gd name="f161" fmla="?: f77 f40 f153"/>
                  <a:gd name="f162" fmla="?: f78 f41 f154"/>
                  <a:gd name="f163" fmla="?: f79 f18 f155"/>
                  <a:gd name="f164" fmla="?: f80 f18 f156"/>
                  <a:gd name="f165" fmla="*/ f163 f35 1"/>
                  <a:gd name="f166" fmla="*/ f164 f35 1"/>
                  <a:gd name="f167" fmla="*/ f161 f35 1"/>
                  <a:gd name="f168" fmla="*/ f162 f35 1"/>
                </a:gdLst>
                <a:ahLst/>
                <a:cxnLst>
                  <a:cxn ang="3cd4">
                    <a:pos x="hc" y="t"/>
                  </a:cxn>
                  <a:cxn ang="0">
                    <a:pos x="r" y="vc"/>
                  </a:cxn>
                  <a:cxn ang="cd4">
                    <a:pos x="hc" y="b"/>
                  </a:cxn>
                  <a:cxn ang="cd2">
                    <a:pos x="l" y="vc"/>
                  </a:cxn>
                  <a:cxn ang="f34">
                    <a:pos x="f157" y="f158"/>
                  </a:cxn>
                  <a:cxn ang="f34">
                    <a:pos x="f73" y="f74"/>
                  </a:cxn>
                  <a:cxn ang="f34">
                    <a:pos x="f159" y="f160"/>
                  </a:cxn>
                </a:cxnLst>
                <a:rect l="f165" t="f166" r="f167" b="f168"/>
                <a:pathLst>
                  <a:path stroke="0">
                    <a:moveTo>
                      <a:pt x="f157" y="f158"/>
                    </a:moveTo>
                    <a:arcTo wR="f68" hR="f69" stAng="f46" swAng="f70"/>
                    <a:lnTo>
                      <a:pt x="f73" y="f74"/>
                    </a:lnTo>
                    <a:close/>
                  </a:path>
                  <a:path fill="none">
                    <a:moveTo>
                      <a:pt x="f157" y="f158"/>
                    </a:moveTo>
                    <a:arcTo wR="f68" hR="f69" stAng="f46" swAng="f70"/>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11" name="MoonLegend2">
              <a:extLst>
                <a:ext uri="{FF2B5EF4-FFF2-40B4-BE49-F238E27FC236}">
                  <a16:creationId xmlns:a16="http://schemas.microsoft.com/office/drawing/2014/main" id="{31BBF6C8-C33F-35CD-B673-2E221B22BCA2}"/>
                </a:ext>
              </a:extLst>
            </p:cNvPr>
            <p:cNvGrpSpPr/>
            <p:nvPr/>
          </p:nvGrpSpPr>
          <p:grpSpPr>
            <a:xfrm>
              <a:off x="10688311" y="1521186"/>
              <a:ext cx="228600" cy="228600"/>
              <a:chOff x="10688311" y="1521186"/>
              <a:chExt cx="228600" cy="228600"/>
            </a:xfrm>
          </p:grpSpPr>
          <p:sp>
            <p:nvSpPr>
              <p:cNvPr id="112" name="Oval 211" hidden="1">
                <a:extLst>
                  <a:ext uri="{FF2B5EF4-FFF2-40B4-BE49-F238E27FC236}">
                    <a16:creationId xmlns:a16="http://schemas.microsoft.com/office/drawing/2014/main" id="{81A9A8BC-B4A4-2046-5540-BD5573913E9C}"/>
                  </a:ext>
                </a:extLst>
              </p:cNvPr>
              <p:cNvSpPr/>
              <p:nvPr/>
            </p:nvSpPr>
            <p:spPr>
              <a:xfrm>
                <a:off x="10688311" y="1521186"/>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3" name="Arc 212" hidden="1">
                <a:extLst>
                  <a:ext uri="{FF2B5EF4-FFF2-40B4-BE49-F238E27FC236}">
                    <a16:creationId xmlns:a16="http://schemas.microsoft.com/office/drawing/2014/main" id="{A58E2D6D-B8BD-0940-25E9-B0E7783ECD24}"/>
                  </a:ext>
                </a:extLst>
              </p:cNvPr>
              <p:cNvSpPr/>
              <p:nvPr/>
            </p:nvSpPr>
            <p:spPr>
              <a:xfrm>
                <a:off x="10688311" y="1521186"/>
                <a:ext cx="228600" cy="228600"/>
              </a:xfrm>
              <a:custGeom>
                <a:avLst>
                  <a:gd name="f12" fmla="val 180"/>
                  <a:gd name="f13" fmla="val 27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270"/>
                  <a:gd name="f14" fmla="+- 0 0 -270"/>
                  <a:gd name="f15" fmla="+- 0 0 -225"/>
                  <a:gd name="f16" fmla="+- 0 0 -18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14" name="MoonLegend3">
              <a:extLst>
                <a:ext uri="{FF2B5EF4-FFF2-40B4-BE49-F238E27FC236}">
                  <a16:creationId xmlns:a16="http://schemas.microsoft.com/office/drawing/2014/main" id="{35A8D1F3-642B-3E41-8FD5-BE7BE63780F1}"/>
                </a:ext>
              </a:extLst>
            </p:cNvPr>
            <p:cNvGrpSpPr/>
            <p:nvPr/>
          </p:nvGrpSpPr>
          <p:grpSpPr>
            <a:xfrm>
              <a:off x="10688311" y="1897005"/>
              <a:ext cx="228600" cy="228600"/>
              <a:chOff x="10688311" y="1897005"/>
              <a:chExt cx="228600" cy="228600"/>
            </a:xfrm>
          </p:grpSpPr>
          <p:sp>
            <p:nvSpPr>
              <p:cNvPr id="115" name="Oval 209" hidden="1">
                <a:extLst>
                  <a:ext uri="{FF2B5EF4-FFF2-40B4-BE49-F238E27FC236}">
                    <a16:creationId xmlns:a16="http://schemas.microsoft.com/office/drawing/2014/main" id="{51ED71EE-AD2A-24D5-A2ED-D41FD9B048E4}"/>
                  </a:ext>
                </a:extLst>
              </p:cNvPr>
              <p:cNvSpPr/>
              <p:nvPr/>
            </p:nvSpPr>
            <p:spPr>
              <a:xfrm>
                <a:off x="10688311" y="1897005"/>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6" name="Arc 210" hidden="1">
                <a:extLst>
                  <a:ext uri="{FF2B5EF4-FFF2-40B4-BE49-F238E27FC236}">
                    <a16:creationId xmlns:a16="http://schemas.microsoft.com/office/drawing/2014/main" id="{90494441-C620-8705-8ED7-D03C16916191}"/>
                  </a:ext>
                </a:extLst>
              </p:cNvPr>
              <p:cNvSpPr/>
              <p:nvPr/>
            </p:nvSpPr>
            <p:spPr>
              <a:xfrm>
                <a:off x="10688311" y="1897005"/>
                <a:ext cx="228600" cy="228600"/>
              </a:xfrm>
              <a:custGeom>
                <a:avLst>
                  <a:gd name="f12" fmla="val 180"/>
                  <a:gd name="f13" fmla="val 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0"/>
                  <a:gd name="f14" fmla="+- 0 0 -270"/>
                  <a:gd name="f15" fmla="abs f6"/>
                  <a:gd name="f16" fmla="abs f7"/>
                  <a:gd name="f17" fmla="abs f8"/>
                  <a:gd name="f18" fmla="val f9"/>
                  <a:gd name="f19" fmla="+- 0 0 f12"/>
                  <a:gd name="f20" fmla="+- 0 0 f13"/>
                  <a:gd name="f21" fmla="*/ f14 f2 1"/>
                  <a:gd name="f22" fmla="?: f15 f6 1"/>
                  <a:gd name="f23" fmla="?: f16 f7 1"/>
                  <a:gd name="f24" fmla="?: f17 f8 1"/>
                  <a:gd name="f25" fmla="*/ f19 f2 1"/>
                  <a:gd name="f26" fmla="*/ f20 f2 1"/>
                  <a:gd name="f27" fmla="*/ f21 1 f5"/>
                  <a:gd name="f28" fmla="*/ f22 1 21600"/>
                  <a:gd name="f29" fmla="*/ f23 1 21600"/>
                  <a:gd name="f30" fmla="*/ 21600 f22 1"/>
                  <a:gd name="f31" fmla="*/ 21600 f23 1"/>
                  <a:gd name="f32" fmla="*/ f25 1 f5"/>
                  <a:gd name="f33" fmla="*/ f26 1 f5"/>
                  <a:gd name="f34" fmla="+- f27 0 f3"/>
                  <a:gd name="f35" fmla="min f29 f28"/>
                  <a:gd name="f36" fmla="*/ f30 1 f24"/>
                  <a:gd name="f37" fmla="*/ f31 1 f24"/>
                  <a:gd name="f38" fmla="+- f32 0 f3"/>
                  <a:gd name="f39" fmla="+- f33 0 f3"/>
                  <a:gd name="f40" fmla="val f36"/>
                  <a:gd name="f41" fmla="val f37"/>
                  <a:gd name="f42" fmla="+- 0 0 f38"/>
                  <a:gd name="f43" fmla="+- 0 0 f39"/>
                  <a:gd name="f44" fmla="+- f41 0 f18"/>
                  <a:gd name="f45" fmla="+- f40 0 f18"/>
                  <a:gd name="f46" fmla="val f42"/>
                  <a:gd name="f47" fmla="val f43"/>
                  <a:gd name="f48" fmla="*/ f44 1 2"/>
                  <a:gd name="f49" fmla="*/ f45 1 2"/>
                  <a:gd name="f50" fmla="+- f47 0 f46"/>
                  <a:gd name="f51" fmla="+- f46 f3 0"/>
                  <a:gd name="f52" fmla="+- f47 f3 0"/>
                  <a:gd name="f53" fmla="+- 21600000 0 f46"/>
                  <a:gd name="f54" fmla="+- f3 0 f46"/>
                  <a:gd name="f55" fmla="+- 27000000 0 f46"/>
                  <a:gd name="f56" fmla="+- f2 0 f46"/>
                  <a:gd name="f57" fmla="+- 32400000 0 f46"/>
                  <a:gd name="f58" fmla="+- f4 0 f46"/>
                  <a:gd name="f59" fmla="+- 37800000 0 f46"/>
                  <a:gd name="f60" fmla="+- f18 f48 0"/>
                  <a:gd name="f61" fmla="+- f18 f49 0"/>
                  <a:gd name="f62" fmla="+- f50 21600000 0"/>
                  <a:gd name="f63" fmla="*/ f51 f10 1"/>
                  <a:gd name="f64" fmla="*/ f52 f10 1"/>
                  <a:gd name="f65" fmla="?: f54 f54 f55"/>
                  <a:gd name="f66" fmla="?: f56 f56 f57"/>
                  <a:gd name="f67" fmla="?: f58 f58 f59"/>
                  <a:gd name="f68" fmla="*/ f49 f35 1"/>
                  <a:gd name="f69" fmla="*/ f48 f35 1"/>
                  <a:gd name="f70" fmla="?: f50 f50 f62"/>
                  <a:gd name="f71" fmla="*/ f63 1 f2"/>
                  <a:gd name="f72" fmla="*/ f64 1 f2"/>
                  <a:gd name="f73" fmla="*/ f61 f35 1"/>
                  <a:gd name="f74" fmla="*/ f60 f35 1"/>
                  <a:gd name="f75" fmla="+- 0 0 f71"/>
                  <a:gd name="f76" fmla="+- 0 0 f72"/>
                  <a:gd name="f77" fmla="+- f70 0 f53"/>
                  <a:gd name="f78" fmla="+- f70 0 f65"/>
                  <a:gd name="f79" fmla="+- f70 0 f66"/>
                  <a:gd name="f80" fmla="+- f70 0 f67"/>
                  <a:gd name="f81" fmla="+- 0 0 f75"/>
                  <a:gd name="f82" fmla="+- 0 0 f76"/>
                  <a:gd name="f83" fmla="*/ f81 f2 1"/>
                  <a:gd name="f84" fmla="*/ f82 f2 1"/>
                  <a:gd name="f85" fmla="*/ f83 1 f10"/>
                  <a:gd name="f86" fmla="*/ f84 1 f10"/>
                  <a:gd name="f87" fmla="+- f85 0 f3"/>
                  <a:gd name="f88" fmla="+- f86 0 f3"/>
                  <a:gd name="f89" fmla="sin 1 f87"/>
                  <a:gd name="f90" fmla="cos 1 f87"/>
                  <a:gd name="f91" fmla="sin 1 f88"/>
                  <a:gd name="f92" fmla="cos 1 f88"/>
                  <a:gd name="f93" fmla="+- 0 0 f89"/>
                  <a:gd name="f94" fmla="+- 0 0 f90"/>
                  <a:gd name="f95" fmla="+- 0 0 f91"/>
                  <a:gd name="f96" fmla="+- 0 0 f92"/>
                  <a:gd name="f97" fmla="+- 0 0 f93"/>
                  <a:gd name="f98" fmla="+- 0 0 f94"/>
                  <a:gd name="f99" fmla="+- 0 0 f95"/>
                  <a:gd name="f100" fmla="+- 0 0 f96"/>
                  <a:gd name="f101" fmla="*/ f97 f49 1"/>
                  <a:gd name="f102" fmla="*/ f98 f48 1"/>
                  <a:gd name="f103" fmla="*/ f99 f49 1"/>
                  <a:gd name="f104" fmla="*/ f100 f48 1"/>
                  <a:gd name="f105" fmla="+- 0 0 f102"/>
                  <a:gd name="f106" fmla="+- 0 0 f101"/>
                  <a:gd name="f107" fmla="+- 0 0 f104"/>
                  <a:gd name="f108" fmla="+- 0 0 f103"/>
                  <a:gd name="f109" fmla="+- 0 0 f105"/>
                  <a:gd name="f110" fmla="+- 0 0 f106"/>
                  <a:gd name="f111" fmla="+- 0 0 f107"/>
                  <a:gd name="f112" fmla="+- 0 0 f108"/>
                  <a:gd name="f113" fmla="at2 f109 f110"/>
                  <a:gd name="f114" fmla="at2 f111 f112"/>
                  <a:gd name="f115" fmla="+- f113 f3 0"/>
                  <a:gd name="f116" fmla="+- f114 f3 0"/>
                  <a:gd name="f117" fmla="*/ f115 f10 1"/>
                  <a:gd name="f118" fmla="*/ f116 f10 1"/>
                  <a:gd name="f119" fmla="*/ f117 1 f2"/>
                  <a:gd name="f120" fmla="*/ f118 1 f2"/>
                  <a:gd name="f121" fmla="+- 0 0 f119"/>
                  <a:gd name="f122" fmla="+- 0 0 f120"/>
                  <a:gd name="f123" fmla="val f121"/>
                  <a:gd name="f124" fmla="val f122"/>
                  <a:gd name="f125" fmla="+- 0 0 f123"/>
                  <a:gd name="f126" fmla="+- 0 0 f124"/>
                  <a:gd name="f127" fmla="*/ f125 f2 1"/>
                  <a:gd name="f128" fmla="*/ f126 f2 1"/>
                  <a:gd name="f129" fmla="*/ f127 1 f10"/>
                  <a:gd name="f130" fmla="*/ f128 1 f10"/>
                  <a:gd name="f131" fmla="+- f129 0 f3"/>
                  <a:gd name="f132" fmla="+- f130 0 f3"/>
                  <a:gd name="f133" fmla="cos 1 f131"/>
                  <a:gd name="f134" fmla="sin 1 f131"/>
                  <a:gd name="f135" fmla="cos 1 f132"/>
                  <a:gd name="f136" fmla="sin 1 f132"/>
                  <a:gd name="f137" fmla="+- 0 0 f133"/>
                  <a:gd name="f138" fmla="+- 0 0 f134"/>
                  <a:gd name="f139" fmla="+- 0 0 f135"/>
                  <a:gd name="f140" fmla="+- 0 0 f136"/>
                  <a:gd name="f141" fmla="*/ f11 f137 1"/>
                  <a:gd name="f142" fmla="*/ f11 f138 1"/>
                  <a:gd name="f143" fmla="*/ f11 f139 1"/>
                  <a:gd name="f144" fmla="*/ f11 f140 1"/>
                  <a:gd name="f145" fmla="*/ f141 f49 1"/>
                  <a:gd name="f146" fmla="*/ f142 f48 1"/>
                  <a:gd name="f147" fmla="*/ f143 f49 1"/>
                  <a:gd name="f148" fmla="*/ f144 f48 1"/>
                  <a:gd name="f149" fmla="+- f61 f145 0"/>
                  <a:gd name="f150" fmla="+- f60 f146 0"/>
                  <a:gd name="f151" fmla="+- f61 f147 0"/>
                  <a:gd name="f152" fmla="+- f60 f148 0"/>
                  <a:gd name="f153" fmla="max f149 f151"/>
                  <a:gd name="f154" fmla="max f150 f152"/>
                  <a:gd name="f155" fmla="min f149 f151"/>
                  <a:gd name="f156" fmla="min f150 f152"/>
                  <a:gd name="f157" fmla="*/ f149 f35 1"/>
                  <a:gd name="f158" fmla="*/ f150 f35 1"/>
                  <a:gd name="f159" fmla="*/ f151 f35 1"/>
                  <a:gd name="f160" fmla="*/ f152 f35 1"/>
                  <a:gd name="f161" fmla="?: f77 f40 f153"/>
                  <a:gd name="f162" fmla="?: f78 f41 f154"/>
                  <a:gd name="f163" fmla="?: f79 f18 f155"/>
                  <a:gd name="f164" fmla="?: f80 f18 f156"/>
                  <a:gd name="f165" fmla="*/ f163 f35 1"/>
                  <a:gd name="f166" fmla="*/ f164 f35 1"/>
                  <a:gd name="f167" fmla="*/ f161 f35 1"/>
                  <a:gd name="f168" fmla="*/ f162 f35 1"/>
                </a:gdLst>
                <a:ahLst/>
                <a:cxnLst>
                  <a:cxn ang="3cd4">
                    <a:pos x="hc" y="t"/>
                  </a:cxn>
                  <a:cxn ang="0">
                    <a:pos x="r" y="vc"/>
                  </a:cxn>
                  <a:cxn ang="cd4">
                    <a:pos x="hc" y="b"/>
                  </a:cxn>
                  <a:cxn ang="cd2">
                    <a:pos x="l" y="vc"/>
                  </a:cxn>
                  <a:cxn ang="f34">
                    <a:pos x="f157" y="f158"/>
                  </a:cxn>
                  <a:cxn ang="f34">
                    <a:pos x="f73" y="f74"/>
                  </a:cxn>
                  <a:cxn ang="f34">
                    <a:pos x="f159" y="f160"/>
                  </a:cxn>
                </a:cxnLst>
                <a:rect l="f165" t="f166" r="f167" b="f168"/>
                <a:pathLst>
                  <a:path stroke="0">
                    <a:moveTo>
                      <a:pt x="f157" y="f158"/>
                    </a:moveTo>
                    <a:arcTo wR="f68" hR="f69" stAng="f46" swAng="f70"/>
                    <a:lnTo>
                      <a:pt x="f73" y="f74"/>
                    </a:lnTo>
                    <a:close/>
                  </a:path>
                  <a:path fill="none">
                    <a:moveTo>
                      <a:pt x="f157" y="f158"/>
                    </a:moveTo>
                    <a:arcTo wR="f68" hR="f69" stAng="f46" swAng="f70"/>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17" name="MoonLegend4">
              <a:extLst>
                <a:ext uri="{FF2B5EF4-FFF2-40B4-BE49-F238E27FC236}">
                  <a16:creationId xmlns:a16="http://schemas.microsoft.com/office/drawing/2014/main" id="{614AB47B-68F3-3DF5-F860-D95FB4827A8A}"/>
                </a:ext>
              </a:extLst>
            </p:cNvPr>
            <p:cNvGrpSpPr/>
            <p:nvPr/>
          </p:nvGrpSpPr>
          <p:grpSpPr>
            <a:xfrm>
              <a:off x="10688311" y="2272814"/>
              <a:ext cx="228600" cy="228600"/>
              <a:chOff x="10688311" y="2272814"/>
              <a:chExt cx="228600" cy="228600"/>
            </a:xfrm>
          </p:grpSpPr>
          <p:sp>
            <p:nvSpPr>
              <p:cNvPr id="118" name="Oval 207" hidden="1">
                <a:extLst>
                  <a:ext uri="{FF2B5EF4-FFF2-40B4-BE49-F238E27FC236}">
                    <a16:creationId xmlns:a16="http://schemas.microsoft.com/office/drawing/2014/main" id="{C61C688D-75C4-6AAF-7A11-95C6EBFCF880}"/>
                  </a:ext>
                </a:extLst>
              </p:cNvPr>
              <p:cNvSpPr/>
              <p:nvPr/>
            </p:nvSpPr>
            <p:spPr>
              <a:xfrm>
                <a:off x="10688311" y="2272814"/>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19" name="Arc 208" hidden="1">
                <a:extLst>
                  <a:ext uri="{FF2B5EF4-FFF2-40B4-BE49-F238E27FC236}">
                    <a16:creationId xmlns:a16="http://schemas.microsoft.com/office/drawing/2014/main" id="{20B5A1C8-8468-030C-3618-2F5BE03B3AFB}"/>
                  </a:ext>
                </a:extLst>
              </p:cNvPr>
              <p:cNvSpPr/>
              <p:nvPr/>
            </p:nvSpPr>
            <p:spPr>
              <a:xfrm>
                <a:off x="10688311" y="2272814"/>
                <a:ext cx="228600" cy="228600"/>
              </a:xfrm>
              <a:custGeom>
                <a:avLst>
                  <a:gd name="f12" fmla="val 180"/>
                  <a:gd name="f13" fmla="val 9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90"/>
                  <a:gd name="f14" fmla="+- 0 0 -270"/>
                  <a:gd name="f15" fmla="+- 0 0 -315"/>
                  <a:gd name="f16" fmla="+- 0 0 -36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nvGrpSpPr>
            <p:cNvPr id="120" name="MoonLegend5">
              <a:extLst>
                <a:ext uri="{FF2B5EF4-FFF2-40B4-BE49-F238E27FC236}">
                  <a16:creationId xmlns:a16="http://schemas.microsoft.com/office/drawing/2014/main" id="{DBCC2CCF-77C9-FAE1-B60A-C56EBF2D095D}"/>
                </a:ext>
              </a:extLst>
            </p:cNvPr>
            <p:cNvGrpSpPr/>
            <p:nvPr/>
          </p:nvGrpSpPr>
          <p:grpSpPr>
            <a:xfrm>
              <a:off x="10688311" y="2648632"/>
              <a:ext cx="228600" cy="228600"/>
              <a:chOff x="10688311" y="2648632"/>
              <a:chExt cx="228600" cy="228600"/>
            </a:xfrm>
          </p:grpSpPr>
          <p:sp>
            <p:nvSpPr>
              <p:cNvPr id="121" name="Oval 205" hidden="1">
                <a:extLst>
                  <a:ext uri="{FF2B5EF4-FFF2-40B4-BE49-F238E27FC236}">
                    <a16:creationId xmlns:a16="http://schemas.microsoft.com/office/drawing/2014/main" id="{8973ED99-03F1-9CCA-889C-8F48B8712DEE}"/>
                  </a:ext>
                </a:extLst>
              </p:cNvPr>
              <p:cNvSpPr/>
              <p:nvPr/>
            </p:nvSpPr>
            <p:spPr>
              <a:xfrm>
                <a:off x="10688311" y="2648632"/>
                <a:ext cx="228600" cy="2286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0D0D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2" name="Arc 206" hidden="1">
                <a:extLst>
                  <a:ext uri="{FF2B5EF4-FFF2-40B4-BE49-F238E27FC236}">
                    <a16:creationId xmlns:a16="http://schemas.microsoft.com/office/drawing/2014/main" id="{1E512A56-2069-D2B0-FAB5-47992E881129}"/>
                  </a:ext>
                </a:extLst>
              </p:cNvPr>
              <p:cNvSpPr/>
              <p:nvPr/>
            </p:nvSpPr>
            <p:spPr>
              <a:xfrm>
                <a:off x="10688311" y="2648632"/>
                <a:ext cx="228600" cy="228600"/>
              </a:xfrm>
              <a:custGeom>
                <a:avLst>
                  <a:gd name="f12" fmla="val 180"/>
                  <a:gd name="f13" fmla="val 18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180"/>
                  <a:gd name="f14" fmla="+- 0 0 -270"/>
                  <a:gd name="f15" fmla="+- 0 0 -360"/>
                  <a:gd name="f16" fmla="+- 0 0 -45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grpSp>
      </p:grpSp>
      <p:grpSp>
        <p:nvGrpSpPr>
          <p:cNvPr id="123" name="LegendBoxes">
            <a:extLst>
              <a:ext uri="{FF2B5EF4-FFF2-40B4-BE49-F238E27FC236}">
                <a16:creationId xmlns:a16="http://schemas.microsoft.com/office/drawing/2014/main" id="{31BB2B24-5D50-1D6D-A575-69ED68319675}"/>
              </a:ext>
            </a:extLst>
          </p:cNvPr>
          <p:cNvGrpSpPr/>
          <p:nvPr/>
        </p:nvGrpSpPr>
        <p:grpSpPr>
          <a:xfrm>
            <a:off x="10714802" y="4381503"/>
            <a:ext cx="922464" cy="1717279"/>
            <a:chOff x="10714802" y="4381503"/>
            <a:chExt cx="922464" cy="1717279"/>
          </a:xfrm>
        </p:grpSpPr>
        <p:sp>
          <p:nvSpPr>
            <p:cNvPr id="124" name="RectangleLegend1" hidden="1">
              <a:extLst>
                <a:ext uri="{FF2B5EF4-FFF2-40B4-BE49-F238E27FC236}">
                  <a16:creationId xmlns:a16="http://schemas.microsoft.com/office/drawing/2014/main" id="{E8ACC5EA-31B7-FEB5-1A8B-F98B4EE6E868}"/>
                </a:ext>
              </a:extLst>
            </p:cNvPr>
            <p:cNvSpPr/>
            <p:nvPr/>
          </p:nvSpPr>
          <p:spPr>
            <a:xfrm>
              <a:off x="10714802" y="4402854"/>
              <a:ext cx="172730" cy="172730"/>
            </a:xfrm>
            <a:prstGeom prst="rect">
              <a:avLst/>
            </a:prstGeom>
            <a:solidFill>
              <a:srgbClr val="14558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5" name="RectangleLegend2" hidden="1">
              <a:extLst>
                <a:ext uri="{FF2B5EF4-FFF2-40B4-BE49-F238E27FC236}">
                  <a16:creationId xmlns:a16="http://schemas.microsoft.com/office/drawing/2014/main" id="{367E42E2-BA37-893A-7B2F-D7B45C222174}"/>
                </a:ext>
              </a:extLst>
            </p:cNvPr>
            <p:cNvSpPr/>
            <p:nvPr/>
          </p:nvSpPr>
          <p:spPr>
            <a:xfrm>
              <a:off x="10714802" y="4782357"/>
              <a:ext cx="172730" cy="172730"/>
            </a:xfrm>
            <a:prstGeom prst="rect">
              <a:avLst/>
            </a:prstGeom>
            <a:solidFill>
              <a:srgbClr val="38855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6" name="RectangleLegend3" hidden="1">
              <a:extLst>
                <a:ext uri="{FF2B5EF4-FFF2-40B4-BE49-F238E27FC236}">
                  <a16:creationId xmlns:a16="http://schemas.microsoft.com/office/drawing/2014/main" id="{AE1BD653-4660-7D1A-9DB7-4F51FBD96FD8}"/>
                </a:ext>
              </a:extLst>
            </p:cNvPr>
            <p:cNvSpPr/>
            <p:nvPr/>
          </p:nvSpPr>
          <p:spPr>
            <a:xfrm>
              <a:off x="10714802" y="5155954"/>
              <a:ext cx="172730" cy="172730"/>
            </a:xfrm>
            <a:prstGeom prst="rect">
              <a:avLst/>
            </a:prstGeom>
            <a:solidFill>
              <a:srgbClr val="F6C51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7" name="RectangleLegend4" hidden="1">
              <a:extLst>
                <a:ext uri="{FF2B5EF4-FFF2-40B4-BE49-F238E27FC236}">
                  <a16:creationId xmlns:a16="http://schemas.microsoft.com/office/drawing/2014/main" id="{A5CE30B1-4E72-B0E5-4FFB-A84B57C2D259}"/>
                </a:ext>
              </a:extLst>
            </p:cNvPr>
            <p:cNvSpPr/>
            <p:nvPr/>
          </p:nvSpPr>
          <p:spPr>
            <a:xfrm>
              <a:off x="10714802" y="5529550"/>
              <a:ext cx="172730" cy="172730"/>
            </a:xfrm>
            <a:prstGeom prst="rect">
              <a:avLst/>
            </a:prstGeom>
            <a:solidFill>
              <a:srgbClr val="C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8" name="RectangleLegend5" hidden="1">
              <a:extLst>
                <a:ext uri="{FF2B5EF4-FFF2-40B4-BE49-F238E27FC236}">
                  <a16:creationId xmlns:a16="http://schemas.microsoft.com/office/drawing/2014/main" id="{CD96ACEC-AB3A-48B6-D66F-40E25D1029BA}"/>
                </a:ext>
              </a:extLst>
            </p:cNvPr>
            <p:cNvSpPr/>
            <p:nvPr/>
          </p:nvSpPr>
          <p:spPr>
            <a:xfrm>
              <a:off x="10714802" y="5903146"/>
              <a:ext cx="172730" cy="172730"/>
            </a:xfrm>
            <a:prstGeom prst="rect">
              <a:avLst/>
            </a:prstGeom>
            <a:solidFill>
              <a:srgbClr val="680A1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a:endParaRPr>
            </a:p>
          </p:txBody>
        </p:sp>
        <p:sp>
          <p:nvSpPr>
            <p:cNvPr id="129" name="Legend1" hidden="1">
              <a:extLst>
                <a:ext uri="{FF2B5EF4-FFF2-40B4-BE49-F238E27FC236}">
                  <a16:creationId xmlns:a16="http://schemas.microsoft.com/office/drawing/2014/main" id="{075AD532-7B3B-396D-B42C-1D44B95AC962}"/>
                </a:ext>
              </a:extLst>
            </p:cNvPr>
            <p:cNvSpPr txBox="1"/>
            <p:nvPr/>
          </p:nvSpPr>
          <p:spPr>
            <a:xfrm>
              <a:off x="11040950" y="4381503"/>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0" name="Legend2" hidden="1">
              <a:extLst>
                <a:ext uri="{FF2B5EF4-FFF2-40B4-BE49-F238E27FC236}">
                  <a16:creationId xmlns:a16="http://schemas.microsoft.com/office/drawing/2014/main" id="{C7E13792-F9D6-F329-0994-85BCA7D9C57F}"/>
                </a:ext>
              </a:extLst>
            </p:cNvPr>
            <p:cNvSpPr txBox="1"/>
            <p:nvPr/>
          </p:nvSpPr>
          <p:spPr>
            <a:xfrm>
              <a:off x="11040950" y="4760997"/>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1" name="Legend3" hidden="1">
              <a:extLst>
                <a:ext uri="{FF2B5EF4-FFF2-40B4-BE49-F238E27FC236}">
                  <a16:creationId xmlns:a16="http://schemas.microsoft.com/office/drawing/2014/main" id="{E48C2029-5491-58FA-DF1B-4A7D7EC91635}"/>
                </a:ext>
              </a:extLst>
            </p:cNvPr>
            <p:cNvSpPr txBox="1"/>
            <p:nvPr/>
          </p:nvSpPr>
          <p:spPr>
            <a:xfrm>
              <a:off x="11040950" y="5140491"/>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2" name="Legend4" hidden="1">
              <a:extLst>
                <a:ext uri="{FF2B5EF4-FFF2-40B4-BE49-F238E27FC236}">
                  <a16:creationId xmlns:a16="http://schemas.microsoft.com/office/drawing/2014/main" id="{C9AE46AF-6F55-AB4A-BB87-38EF65F839A0}"/>
                </a:ext>
              </a:extLst>
            </p:cNvPr>
            <p:cNvSpPr txBox="1"/>
            <p:nvPr/>
          </p:nvSpPr>
          <p:spPr>
            <a:xfrm>
              <a:off x="11040950" y="5511920"/>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sp>
          <p:nvSpPr>
            <p:cNvPr id="133" name="Legend5" hidden="1">
              <a:extLst>
                <a:ext uri="{FF2B5EF4-FFF2-40B4-BE49-F238E27FC236}">
                  <a16:creationId xmlns:a16="http://schemas.microsoft.com/office/drawing/2014/main" id="{8AFB29E7-1690-F612-F4C2-1A769E0421C7}"/>
                </a:ext>
              </a:extLst>
            </p:cNvPr>
            <p:cNvSpPr txBox="1"/>
            <p:nvPr/>
          </p:nvSpPr>
          <p:spPr>
            <a:xfrm>
              <a:off x="11040950" y="5883341"/>
              <a:ext cx="596316" cy="215441"/>
            </a:xfrm>
            <a:prstGeom prst="rect">
              <a:avLst/>
            </a:prstGeom>
            <a:noFill/>
            <a:ln cap="flat">
              <a:noFill/>
            </a:ln>
          </p:spPr>
          <p:txBody>
            <a:bodyPr vert="horz" wrap="none" lIns="0" tIns="0" rIns="0" bIns="0" anchor="ctr"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rial"/>
                </a:rPr>
                <a:t>Legend</a:t>
              </a:r>
            </a:p>
          </p:txBody>
        </p:sp>
      </p:grpSp>
      <p:pic>
        <p:nvPicPr>
          <p:cNvPr id="134" name="Picture 6" descr="Logo&#10;&#10;Description automatically generated">
            <a:extLst>
              <a:ext uri="{FF2B5EF4-FFF2-40B4-BE49-F238E27FC236}">
                <a16:creationId xmlns:a16="http://schemas.microsoft.com/office/drawing/2014/main" id="{9C445F1C-0CF8-B280-0E8E-2BFD513A6C17}"/>
              </a:ext>
            </a:extLst>
          </p:cNvPr>
          <p:cNvPicPr>
            <a:picLocks noChangeAspect="1"/>
          </p:cNvPicPr>
          <p:nvPr/>
        </p:nvPicPr>
        <p:blipFill>
          <a:blip r:embed="rId21"/>
          <a:stretch>
            <a:fillRect/>
          </a:stretch>
        </p:blipFill>
        <p:spPr>
          <a:xfrm>
            <a:off x="11248290" y="76425"/>
            <a:ext cx="853043" cy="85339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marL="0" marR="0" lvl="0" indent="0" algn="l" defTabSz="914400" rtl="0" fontAlgn="auto" hangingPunct="1">
        <a:lnSpc>
          <a:spcPct val="100000"/>
        </a:lnSpc>
        <a:spcBef>
          <a:spcPts val="0"/>
        </a:spcBef>
        <a:spcAft>
          <a:spcPts val="0"/>
        </a:spcAft>
        <a:buNone/>
        <a:tabLst/>
        <a:defRPr lang="en-US" sz="2400" b="1" i="0" u="none" strike="noStrike" kern="1200" cap="none" spc="0" baseline="0">
          <a:solidFill>
            <a:srgbClr val="F2F2F2"/>
          </a:solidFill>
          <a:uFillTx/>
          <a:latin typeface="Arial"/>
        </a:defRPr>
      </a:lvl1pPr>
    </p:titleStyle>
    <p:bodyStyle>
      <a:lvl1pPr marL="228600" marR="0" lvl="0" indent="-228600" algn="l" defTabSz="914400" rtl="0" fontAlgn="auto" hangingPunct="1">
        <a:lnSpc>
          <a:spcPct val="100000"/>
        </a:lnSpc>
        <a:spcBef>
          <a:spcPts val="30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cs typeface="Arial" pitchFamily="34"/>
        </a:defRPr>
      </a:lvl1pPr>
      <a:lvl2pPr marL="457200" marR="0" lvl="1" indent="-225427"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2pPr>
      <a:lvl3pPr marL="685800" marR="0" lvl="2" indent="-214317"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3pPr>
      <a:lvl4pPr marL="914400" marR="0" lvl="3" indent="-228600"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4pPr>
      <a:lvl5pPr marL="1143000" marR="0" lvl="4" indent="-228600" algn="l" defTabSz="914400" rtl="0" fontAlgn="auto" hangingPunct="1">
        <a:lnSpc>
          <a:spcPct val="100000"/>
        </a:lnSpc>
        <a:spcBef>
          <a:spcPts val="0"/>
        </a:spcBef>
        <a:spcAft>
          <a:spcPts val="300"/>
        </a:spcAft>
        <a:buClr>
          <a:srgbClr val="14558F"/>
        </a:buClr>
        <a:buSzPct val="110000"/>
        <a:buFont typeface="Wingdings" pitchFamily="2"/>
        <a:buChar char="§"/>
        <a:tabLst/>
        <a:defRPr lang="en-US" sz="1800" b="0" i="0" u="none" strike="noStrike" kern="120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2147474122">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2C328F4E-7624-A46D-87D9-4CFC2CAB25E7}"/>
              </a:ext>
            </a:extLst>
          </p:cNvPr>
          <p:cNvSpPr txBox="1"/>
          <p:nvPr/>
        </p:nvSpPr>
        <p:spPr>
          <a:xfrm>
            <a:off x="1798323" y="2349697"/>
            <a:ext cx="8595360" cy="2234333"/>
          </a:xfrm>
          <a:prstGeom prst="rect">
            <a:avLst/>
          </a:prstGeom>
          <a:noFill/>
          <a:ln cap="flat">
            <a:noFill/>
          </a:ln>
        </p:spPr>
        <p:txBody>
          <a:bodyPr vert="horz" wrap="square" lIns="0" tIns="9528" rIns="0" bIns="0" anchor="t" anchorCtr="1" compatLnSpc="1">
            <a:spAutoFit/>
          </a:bodyPr>
          <a:lstStyle/>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Arial"/>
                <a:cs typeface="Arial"/>
              </a:rPr>
              <a:t>Review of Candidates</a:t>
            </a:r>
            <a:br>
              <a:rPr lang="en-US" sz="3600" b="1" i="0" u="none" strike="noStrike" kern="0" cap="none" spc="0" baseline="0" dirty="0">
                <a:solidFill>
                  <a:srgbClr val="002060"/>
                </a:solidFill>
                <a:uFillTx/>
                <a:latin typeface="Arial"/>
                <a:cs typeface="Arial"/>
              </a:rPr>
            </a:br>
            <a:r>
              <a:rPr lang="en-US" sz="3600" b="1" i="0" u="none" strike="noStrike" kern="0" cap="none" spc="0" baseline="0" dirty="0">
                <a:solidFill>
                  <a:srgbClr val="002060"/>
                </a:solidFill>
                <a:uFillTx/>
                <a:latin typeface="Arial"/>
                <a:cs typeface="Arial"/>
              </a:rPr>
              <a:t>and Proposed Interview Questions</a:t>
            </a:r>
            <a:endParaRPr lang="en-US" sz="2800" b="1" i="0" u="none" strike="noStrike" kern="1200" cap="none" spc="0" baseline="0" dirty="0">
              <a:solidFill>
                <a:srgbClr val="0033CC"/>
              </a:solidFill>
              <a:uFillTx/>
              <a:latin typeface="Calibri" pitchFamily="34"/>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endParaRPr lang="en-US" sz="400" b="1" i="1" u="none" strike="noStrike" kern="0" cap="none" spc="0" baseline="0" dirty="0">
              <a:solidFill>
                <a:srgbClr val="002060"/>
              </a:solidFill>
              <a:uFillTx/>
              <a:latin typeface="Arial"/>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3200" b="1" i="1" u="none" strike="noStrike" kern="0" cap="none" spc="0" baseline="0" dirty="0">
                <a:solidFill>
                  <a:srgbClr val="002060"/>
                </a:solidFill>
                <a:uFillTx/>
                <a:latin typeface="Arial"/>
                <a:cs typeface="Arial"/>
              </a:rPr>
              <a:t>OCA Nominating Committee</a:t>
            </a:r>
            <a:endParaRPr lang="en-US" sz="2800" b="1" i="0" u="none" strike="noStrike" kern="1200" cap="none" spc="0" baseline="0" dirty="0">
              <a:solidFill>
                <a:srgbClr val="0033CC"/>
              </a:solidFill>
              <a:uFillTx/>
              <a:latin typeface="Calibri" pitchFamily="34"/>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endParaRPr lang="en-US" sz="1400" b="1" i="0" u="none" strike="noStrike" kern="0" cap="none" spc="0" baseline="0" dirty="0">
              <a:solidFill>
                <a:srgbClr val="000000"/>
              </a:solidFill>
              <a:uFillTx/>
              <a:latin typeface="Arial"/>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endParaRPr lang="en-US" sz="1400" b="1" i="0" u="none" strike="noStrike" kern="0" cap="none" spc="0" baseline="0" dirty="0">
              <a:solidFill>
                <a:srgbClr val="000000"/>
              </a:solidFill>
              <a:uFillTx/>
              <a:latin typeface="Arial"/>
              <a:cs typeface="Arial"/>
            </a:endParaRPr>
          </a:p>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cs typeface="Arial"/>
              </a:rPr>
              <a:t>November </a:t>
            </a:r>
            <a:r>
              <a:rPr lang="en-US" sz="2000" kern="0" dirty="0">
                <a:solidFill>
                  <a:srgbClr val="000000"/>
                </a:solidFill>
                <a:latin typeface="Arial"/>
                <a:cs typeface="Arial"/>
              </a:rPr>
              <a:t>25</a:t>
            </a:r>
            <a:r>
              <a:rPr lang="en-US" sz="2000" b="0" i="0" u="none" strike="noStrike" kern="0" cap="none" spc="0" baseline="0" dirty="0">
                <a:solidFill>
                  <a:srgbClr val="000000"/>
                </a:solidFill>
                <a:uFillTx/>
                <a:latin typeface="Arial"/>
                <a:cs typeface="Arial"/>
              </a:rPr>
              <a:t>, 2025</a:t>
            </a:r>
            <a:endParaRPr lang="en-US" sz="2800" b="1" i="0" u="none" strike="noStrike" kern="1200" cap="none" spc="0" baseline="0" dirty="0">
              <a:solidFill>
                <a:srgbClr val="000000"/>
              </a:solidFill>
              <a:uFillTx/>
              <a:latin typeface="Calibri" pitchFamily="34"/>
              <a:cs typeface="Arial"/>
            </a:endParaRPr>
          </a:p>
        </p:txBody>
      </p:sp>
      <p:sp>
        <p:nvSpPr>
          <p:cNvPr id="3" name="TextBox 1">
            <a:extLst>
              <a:ext uri="{FF2B5EF4-FFF2-40B4-BE49-F238E27FC236}">
                <a16:creationId xmlns:a16="http://schemas.microsoft.com/office/drawing/2014/main" id="{4995B9B6-8763-350A-9BE7-2B6E6EC6AD0C}"/>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8763-1D29-6712-3546-BCE2BA7B77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95A210-0823-A417-584F-39950F9BB505}"/>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6EEE02DF-E86D-DEB3-097C-D6F35235DE0D}"/>
              </a:ext>
            </a:extLst>
          </p:cNvPr>
          <p:cNvSpPr txBox="1"/>
          <p:nvPr/>
        </p:nvSpPr>
        <p:spPr>
          <a:xfrm>
            <a:off x="1129357" y="189033"/>
            <a:ext cx="1051095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02 | Transparency, Communication and Public Trust</a:t>
            </a:r>
          </a:p>
        </p:txBody>
      </p:sp>
      <p:sp>
        <p:nvSpPr>
          <p:cNvPr id="4" name="Rectangle 6">
            <a:extLst>
              <a:ext uri="{FF2B5EF4-FFF2-40B4-BE49-F238E27FC236}">
                <a16:creationId xmlns:a16="http://schemas.microsoft.com/office/drawing/2014/main" id="{75D2B52D-21FD-26CE-77FD-AF66852DAD02}"/>
              </a:ext>
            </a:extLst>
          </p:cNvPr>
          <p:cNvSpPr/>
          <p:nvPr/>
        </p:nvSpPr>
        <p:spPr>
          <a:xfrm>
            <a:off x="109728" y="1192944"/>
            <a:ext cx="11896344"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Transparency, Communication, and Public Trust: </a:t>
            </a:r>
            <a:br>
              <a:rPr lang="en-US" sz="2000" b="1" i="1" u="none" strike="noStrike" kern="1200" cap="none" spc="0" baseline="0" dirty="0">
                <a:solidFill>
                  <a:srgbClr val="000000"/>
                </a:solidFill>
                <a:uFillTx/>
                <a:latin typeface="Arial"/>
                <a:ea typeface="Verdana"/>
                <a:cs typeface="Arial"/>
              </a:rPr>
            </a:br>
            <a:br>
              <a:rPr lang="en-US" sz="2000" b="1" dirty="0">
                <a:solidFill>
                  <a:srgbClr val="000000"/>
                </a:solidFill>
                <a:latin typeface="Arial"/>
                <a:ea typeface="Verdana"/>
                <a:cs typeface="Arial"/>
              </a:rPr>
            </a:br>
            <a:r>
              <a:rPr lang="en-US" sz="3200" i="1" kern="0" dirty="0">
                <a:solidFill>
                  <a:srgbClr val="000000"/>
                </a:solidFill>
                <a:latin typeface="Arial"/>
                <a:ea typeface="Verdana"/>
                <a:cs typeface="Arial"/>
              </a:rPr>
              <a:t>As the Child Advocate for Massachusetts, your leadership role is dedicated to ensuring that child serving executive agencies deliver timely, safe, and effective services. What are some concrete mechanisms you will use to keep the Office of the Child Advocate's core mission at the center while still holding partners across government, courts, nonprofits, and community groups accountable to shared outcomes?</a:t>
            </a:r>
          </a:p>
        </p:txBody>
      </p:sp>
    </p:spTree>
    <p:extLst>
      <p:ext uri="{BB962C8B-B14F-4D97-AF65-F5344CB8AC3E}">
        <p14:creationId xmlns:p14="http://schemas.microsoft.com/office/powerpoint/2010/main" val="105285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14747417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16F60-4662-AC70-36EA-70E85C6A1DC2}"/>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8F862DEB-4392-D453-B547-AD8BC52AD3FC}"/>
              </a:ext>
            </a:extLst>
          </p:cNvPr>
          <p:cNvSpPr txBox="1"/>
          <p:nvPr/>
        </p:nvSpPr>
        <p:spPr>
          <a:xfrm>
            <a:off x="1129357" y="189033"/>
            <a:ext cx="10529242"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03 | Cross-System Coordination and Complex Cases</a:t>
            </a:r>
          </a:p>
        </p:txBody>
      </p:sp>
      <p:sp>
        <p:nvSpPr>
          <p:cNvPr id="4" name="Rectangle 6">
            <a:extLst>
              <a:ext uri="{FF2B5EF4-FFF2-40B4-BE49-F238E27FC236}">
                <a16:creationId xmlns:a16="http://schemas.microsoft.com/office/drawing/2014/main" id="{552E5AAA-63D1-DA6A-4A8C-78E3A5251136}"/>
              </a:ext>
            </a:extLst>
          </p:cNvPr>
          <p:cNvSpPr/>
          <p:nvPr/>
        </p:nvSpPr>
        <p:spPr>
          <a:xfrm>
            <a:off x="210312" y="1192944"/>
            <a:ext cx="11896344"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Cross-System Coordination and Complex Cases: </a:t>
            </a:r>
            <a:br>
              <a:rPr lang="en-US" sz="2000" b="1" i="1" u="none" strike="noStrike" kern="1200" cap="none" spc="0" baseline="0" dirty="0">
                <a:solidFill>
                  <a:srgbClr val="000000"/>
                </a:solidFill>
                <a:uFillTx/>
                <a:latin typeface="Arial"/>
                <a:ea typeface="Verdana"/>
                <a:cs typeface="Arial"/>
              </a:rPr>
            </a:br>
            <a:endParaRPr lang="en-US" sz="1800" b="0" i="0" u="none" strike="noStrike" kern="1200" cap="none" spc="0" baseline="0" dirty="0">
              <a:solidFill>
                <a:srgbClr val="000000"/>
              </a:solidFill>
              <a:uFillTx/>
              <a:latin typeface="Verdana"/>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Tell us about a time when a child or family case you or your organization was working on fell through the cracks because multiple systems failed to coordinate. How did you intervene? What did you learn?</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What opportunities do you see for improving cross-agency and cross-secretariat collaboration to improve outcomes for children?</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Given the diverse pathways children and families experience in receiving care and services, how will you ensure that the OCA addresses their needs across all child-serving agencies?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
        <p:nvSpPr>
          <p:cNvPr id="5" name="Rectangle 4">
            <a:extLst>
              <a:ext uri="{FF2B5EF4-FFF2-40B4-BE49-F238E27FC236}">
                <a16:creationId xmlns:a16="http://schemas.microsoft.com/office/drawing/2014/main" id="{4A00322A-CD20-D692-9941-2C93450AF846}"/>
              </a:ext>
            </a:extLst>
          </p:cNvPr>
          <p:cNvSpPr/>
          <p:nvPr/>
        </p:nvSpPr>
        <p:spPr>
          <a:xfrm>
            <a:off x="1029651" y="2866768"/>
            <a:ext cx="10985157" cy="9020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6BD93-3E5F-738C-969C-D6828019CC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AA56ED-DA1A-1D83-FC47-03BFD2A8D080}"/>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A0E33CA6-B703-2245-E0BA-35134C4720F0}"/>
              </a:ext>
            </a:extLst>
          </p:cNvPr>
          <p:cNvSpPr txBox="1"/>
          <p:nvPr/>
        </p:nvSpPr>
        <p:spPr>
          <a:xfrm>
            <a:off x="1129357" y="189033"/>
            <a:ext cx="10529242"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03 | Cross-System Coordination and Complex Cases</a:t>
            </a:r>
          </a:p>
        </p:txBody>
      </p:sp>
      <p:sp>
        <p:nvSpPr>
          <p:cNvPr id="4" name="Rectangle 6">
            <a:extLst>
              <a:ext uri="{FF2B5EF4-FFF2-40B4-BE49-F238E27FC236}">
                <a16:creationId xmlns:a16="http://schemas.microsoft.com/office/drawing/2014/main" id="{E7A6CF76-59F3-8ED5-5CCA-809F3701C368}"/>
              </a:ext>
            </a:extLst>
          </p:cNvPr>
          <p:cNvSpPr/>
          <p:nvPr/>
        </p:nvSpPr>
        <p:spPr>
          <a:xfrm>
            <a:off x="210312" y="1192944"/>
            <a:ext cx="11896344"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Cross-System Coordination and Complex Cases: </a:t>
            </a:r>
            <a:br>
              <a:rPr lang="en-US" sz="2000" b="1" i="1" u="none" strike="noStrike" kern="1200" cap="none" spc="0" baseline="0" dirty="0">
                <a:solidFill>
                  <a:srgbClr val="000000"/>
                </a:solidFill>
                <a:uFillTx/>
                <a:latin typeface="Arial"/>
                <a:ea typeface="Verdana"/>
                <a:cs typeface="Arial"/>
              </a:rPr>
            </a:br>
            <a:br>
              <a:rPr lang="en-US" dirty="0">
                <a:solidFill>
                  <a:srgbClr val="000000"/>
                </a:solidFill>
                <a:latin typeface="Verdana"/>
                <a:ea typeface="Verdana"/>
                <a:cs typeface="Arial"/>
              </a:rPr>
            </a:br>
            <a:r>
              <a:rPr lang="en-US" sz="3200" i="1" kern="0" dirty="0">
                <a:solidFill>
                  <a:srgbClr val="000000"/>
                </a:solidFill>
                <a:latin typeface="Arial"/>
                <a:ea typeface="Verdana"/>
                <a:cs typeface="Arial"/>
              </a:rPr>
              <a:t>How do you approach collaboration across complex systems, and what opportunities do you see to strengthen relationships and improve coordination among agencies and government systems in ways that advance better outcomes for children?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Tree>
    <p:extLst>
      <p:ext uri="{BB962C8B-B14F-4D97-AF65-F5344CB8AC3E}">
        <p14:creationId xmlns:p14="http://schemas.microsoft.com/office/powerpoint/2010/main" val="172553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147474167">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69C91C-9AB5-69E6-EF46-4C1FDD6F2113}"/>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71575089-4B96-2CD3-8F1A-D40201AF9645}"/>
              </a:ext>
            </a:extLst>
          </p:cNvPr>
          <p:cNvSpPr txBox="1"/>
          <p:nvPr/>
        </p:nvSpPr>
        <p:spPr>
          <a:xfrm>
            <a:off x="1129357" y="189033"/>
            <a:ext cx="1011741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04 | Leadership and Independence</a:t>
            </a:r>
          </a:p>
        </p:txBody>
      </p:sp>
      <p:sp>
        <p:nvSpPr>
          <p:cNvPr id="4" name="Rectangle 6">
            <a:extLst>
              <a:ext uri="{FF2B5EF4-FFF2-40B4-BE49-F238E27FC236}">
                <a16:creationId xmlns:a16="http://schemas.microsoft.com/office/drawing/2014/main" id="{08DB7B4B-1C64-263C-459F-A02C27FC95D9}"/>
              </a:ext>
            </a:extLst>
          </p:cNvPr>
          <p:cNvSpPr/>
          <p:nvPr/>
        </p:nvSpPr>
        <p:spPr>
          <a:xfrm>
            <a:off x="71752" y="1140412"/>
            <a:ext cx="11824591"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Leadership and Independence:</a:t>
            </a:r>
            <a:br>
              <a:rPr lang="en-US" sz="2000" b="1" i="1" u="none" strike="noStrike" kern="1200" cap="none" spc="0" baseline="0" dirty="0">
                <a:solidFill>
                  <a:srgbClr val="000000"/>
                </a:solidFill>
                <a:uFillTx/>
                <a:latin typeface="Arial"/>
                <a:ea typeface="Verdana"/>
                <a:cs typeface="Arial"/>
              </a:rPr>
            </a:br>
            <a:endParaRPr lang="en-US" sz="2000" b="1"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Describe a time you were asked to make a recommendation or decision that might have been politically sensitive. How did you ensure your approach remained unbiased and child-centered?</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What has been the hardest decision you have had to make as a leader? How did you work to come to that decision? Please describe the outcome.</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Please describe your experiences with, understanding of, and priorities for juvenile justice-involved youth.</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Please outline your priorities for the first 12 months in this office and what steps you will take to achieve measurable progress.</a:t>
            </a: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
        <p:nvSpPr>
          <p:cNvPr id="5" name="Rectangle 4">
            <a:extLst>
              <a:ext uri="{FF2B5EF4-FFF2-40B4-BE49-F238E27FC236}">
                <a16:creationId xmlns:a16="http://schemas.microsoft.com/office/drawing/2014/main" id="{CE5BC654-5FA7-9FDC-981C-AD737C253BA7}"/>
              </a:ext>
            </a:extLst>
          </p:cNvPr>
          <p:cNvSpPr/>
          <p:nvPr/>
        </p:nvSpPr>
        <p:spPr>
          <a:xfrm>
            <a:off x="1004937" y="4633784"/>
            <a:ext cx="10985157" cy="9020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14B67D-50F2-AE1E-468F-ED92CBDE19BA}"/>
              </a:ext>
            </a:extLst>
          </p:cNvPr>
          <p:cNvSpPr/>
          <p:nvPr/>
        </p:nvSpPr>
        <p:spPr>
          <a:xfrm>
            <a:off x="1004936" y="2893638"/>
            <a:ext cx="10985157" cy="9020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FA959-EC9C-D062-B66C-35CC8237E3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1EF3E4-F6BA-D9D9-19F1-9B47588AA44E}"/>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A8547B44-7292-2731-0922-FE16F513709F}"/>
              </a:ext>
            </a:extLst>
          </p:cNvPr>
          <p:cNvSpPr txBox="1"/>
          <p:nvPr/>
        </p:nvSpPr>
        <p:spPr>
          <a:xfrm>
            <a:off x="1129357" y="189033"/>
            <a:ext cx="1011741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04 | Leadership and Independence</a:t>
            </a:r>
          </a:p>
        </p:txBody>
      </p:sp>
      <p:sp>
        <p:nvSpPr>
          <p:cNvPr id="4" name="Rectangle 6">
            <a:extLst>
              <a:ext uri="{FF2B5EF4-FFF2-40B4-BE49-F238E27FC236}">
                <a16:creationId xmlns:a16="http://schemas.microsoft.com/office/drawing/2014/main" id="{1C7C8935-90AA-0272-828C-8114581E953B}"/>
              </a:ext>
            </a:extLst>
          </p:cNvPr>
          <p:cNvSpPr/>
          <p:nvPr/>
        </p:nvSpPr>
        <p:spPr>
          <a:xfrm>
            <a:off x="71752" y="1140412"/>
            <a:ext cx="11824591"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Leadership and Independence:</a:t>
            </a:r>
            <a:br>
              <a:rPr lang="en-US" sz="2000" b="1" i="1" u="none" strike="noStrike" kern="1200" cap="none" spc="0" baseline="0" dirty="0">
                <a:solidFill>
                  <a:srgbClr val="000000"/>
                </a:solidFill>
                <a:uFillTx/>
                <a:latin typeface="Arial"/>
                <a:ea typeface="Verdana"/>
                <a:cs typeface="Arial"/>
              </a:rPr>
            </a:br>
            <a:br>
              <a:rPr lang="en-US" sz="2000" b="1" dirty="0">
                <a:solidFill>
                  <a:srgbClr val="000000"/>
                </a:solidFill>
                <a:latin typeface="Arial"/>
                <a:ea typeface="Verdana"/>
                <a:cs typeface="Arial"/>
              </a:rPr>
            </a:br>
            <a:r>
              <a:rPr lang="en-US" sz="3200" i="1" kern="0" dirty="0">
                <a:solidFill>
                  <a:srgbClr val="000000"/>
                </a:solidFill>
                <a:latin typeface="Arial"/>
                <a:ea typeface="Verdana"/>
                <a:cs typeface="Arial"/>
              </a:rPr>
              <a:t>Can you describe a difficult decision you have made as a leader, how you approached it, and what you learned from the outcome, and then share how that decision-making style would guide your priority setting in your first year as Child Advocate, including how you would advance measurable progress across key areas such as child welfare, juvenile justice, and youth mental health?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Tree>
    <p:extLst>
      <p:ext uri="{BB962C8B-B14F-4D97-AF65-F5344CB8AC3E}">
        <p14:creationId xmlns:p14="http://schemas.microsoft.com/office/powerpoint/2010/main" val="3212607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14747417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B6E5CB-B3A7-D168-15FD-EFEBEFFE62EA}"/>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404D9B72-65E3-5242-BD68-E824B10F4607}"/>
              </a:ext>
            </a:extLst>
          </p:cNvPr>
          <p:cNvSpPr txBox="1"/>
          <p:nvPr/>
        </p:nvSpPr>
        <p:spPr>
          <a:xfrm>
            <a:off x="1129357" y="189033"/>
            <a:ext cx="1011741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05 | Oversight and Accountability</a:t>
            </a:r>
          </a:p>
        </p:txBody>
      </p:sp>
      <p:sp>
        <p:nvSpPr>
          <p:cNvPr id="4" name="Rectangle 6">
            <a:extLst>
              <a:ext uri="{FF2B5EF4-FFF2-40B4-BE49-F238E27FC236}">
                <a16:creationId xmlns:a16="http://schemas.microsoft.com/office/drawing/2014/main" id="{AA4285C6-2A5D-2133-927C-DDDA83CCDCAA}"/>
              </a:ext>
            </a:extLst>
          </p:cNvPr>
          <p:cNvSpPr/>
          <p:nvPr/>
        </p:nvSpPr>
        <p:spPr>
          <a:xfrm>
            <a:off x="140616" y="1254529"/>
            <a:ext cx="11298527"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a:solidFill>
                  <a:srgbClr val="000000"/>
                </a:solidFill>
                <a:uFillTx/>
                <a:latin typeface="Arial"/>
                <a:ea typeface="Verdana"/>
                <a:cs typeface="Arial"/>
              </a:rPr>
              <a:t>Systemic Oversight and Accountability: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Tell us about a time you identified systemic failures within a large organization or public agency. How did you assess the situation and drive reform? </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Share an example of when you faced resistance while pushing for greater transparency or accountability. What did you do to overcome it?</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Give an example of when you worked across multiple organizations or government systems to resolve a case or policy issue affecting children. What challenges did you face, and what was the outcome?</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Arial"/>
                <a:ea typeface="Verdana"/>
                <a:cs typeface="Arial"/>
              </a:rPr>
              <a:t>What is your vision for effective oversight, and what role, if any, do you see for collaboration and innovation in oversight?</a:t>
            </a:r>
            <a:br>
              <a:rPr lang="en-US" sz="2000" b="0" i="0" u="none" strike="noStrike" kern="1200" cap="none" spc="0" baseline="0">
                <a:solidFill>
                  <a:srgbClr val="000000"/>
                </a:solidFill>
                <a:uFillTx/>
                <a:latin typeface="Arial"/>
                <a:ea typeface="Verdana"/>
                <a:cs typeface="Arial"/>
              </a:rPr>
            </a:br>
            <a:endParaRPr lang="en-US" sz="2000" b="0" i="0" u="none" strike="noStrike" kern="1200" cap="none" spc="0" baseline="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34"/>
              <a:ea typeface="Verdana"/>
              <a:cs typeface="Arial" pitchFamily="34"/>
            </a:endParaRPr>
          </a:p>
        </p:txBody>
      </p:sp>
      <p:sp>
        <p:nvSpPr>
          <p:cNvPr id="5" name="Rectangle 4">
            <a:extLst>
              <a:ext uri="{FF2B5EF4-FFF2-40B4-BE49-F238E27FC236}">
                <a16:creationId xmlns:a16="http://schemas.microsoft.com/office/drawing/2014/main" id="{B956640F-007A-F10C-395A-4F48B0097B53}"/>
              </a:ext>
            </a:extLst>
          </p:cNvPr>
          <p:cNvSpPr/>
          <p:nvPr/>
        </p:nvSpPr>
        <p:spPr>
          <a:xfrm>
            <a:off x="853899" y="4859938"/>
            <a:ext cx="10985157" cy="9020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7401-7B43-0A98-FB0B-59553F1A02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479151-460F-44C0-FDD3-6E41D6C8AB11}"/>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A0FE8CD4-928A-A48C-A8CC-6E82AFBF45E3}"/>
              </a:ext>
            </a:extLst>
          </p:cNvPr>
          <p:cNvSpPr txBox="1"/>
          <p:nvPr/>
        </p:nvSpPr>
        <p:spPr>
          <a:xfrm>
            <a:off x="1129357" y="189033"/>
            <a:ext cx="1011741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05 | Oversight and Accountability</a:t>
            </a:r>
          </a:p>
        </p:txBody>
      </p:sp>
      <p:sp>
        <p:nvSpPr>
          <p:cNvPr id="4" name="Rectangle 6">
            <a:extLst>
              <a:ext uri="{FF2B5EF4-FFF2-40B4-BE49-F238E27FC236}">
                <a16:creationId xmlns:a16="http://schemas.microsoft.com/office/drawing/2014/main" id="{1FB18E52-5A6F-2A44-F567-C4B049F0F628}"/>
              </a:ext>
            </a:extLst>
          </p:cNvPr>
          <p:cNvSpPr/>
          <p:nvPr/>
        </p:nvSpPr>
        <p:spPr>
          <a:xfrm>
            <a:off x="140616" y="1254529"/>
            <a:ext cx="11298527"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Systemic Oversight and Accountability: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1" dirty="0">
              <a:solidFill>
                <a:srgbClr val="000000"/>
              </a:solidFill>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i="1" kern="0" dirty="0">
                <a:solidFill>
                  <a:srgbClr val="000000"/>
                </a:solidFill>
                <a:latin typeface="Arial"/>
                <a:ea typeface="Verdana"/>
                <a:cs typeface="Arial"/>
              </a:rPr>
              <a:t>What is your vision for effective oversight, and how would you incorporate collaboration, innovation, accountability, and transparency into that approach?</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i="1" kern="0" dirty="0">
              <a:solidFill>
                <a:srgbClr val="000000"/>
              </a:solidFill>
              <a:latin typeface="Arial"/>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Tree>
    <p:extLst>
      <p:ext uri="{BB962C8B-B14F-4D97-AF65-F5344CB8AC3E}">
        <p14:creationId xmlns:p14="http://schemas.microsoft.com/office/powerpoint/2010/main" val="132453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147474168">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85461-7EA6-B6E5-4991-F00BCC216D80}"/>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8D833879-4CB7-F4D6-8E68-21A74ED03575}"/>
              </a:ext>
            </a:extLst>
          </p:cNvPr>
          <p:cNvSpPr txBox="1"/>
          <p:nvPr/>
        </p:nvSpPr>
        <p:spPr>
          <a:xfrm>
            <a:off x="1129357" y="189033"/>
            <a:ext cx="1088985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07 | DEIA and Lived Experience</a:t>
            </a:r>
          </a:p>
        </p:txBody>
      </p:sp>
      <p:sp>
        <p:nvSpPr>
          <p:cNvPr id="4" name="Rectangle 6">
            <a:extLst>
              <a:ext uri="{FF2B5EF4-FFF2-40B4-BE49-F238E27FC236}">
                <a16:creationId xmlns:a16="http://schemas.microsoft.com/office/drawing/2014/main" id="{6A5CBEE5-DFB5-C875-5F02-FA29BF8F8FAE}"/>
              </a:ext>
            </a:extLst>
          </p:cNvPr>
          <p:cNvSpPr/>
          <p:nvPr/>
        </p:nvSpPr>
        <p:spPr>
          <a:xfrm>
            <a:off x="82296" y="1254529"/>
            <a:ext cx="11936915"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Diversity, Equity, Inclusion, Access and Lived Experience</a:t>
            </a:r>
            <a:br>
              <a:rPr lang="en-US" sz="2000" b="1" i="1" u="none" strike="noStrike" kern="1200" cap="none" spc="0" baseline="0" dirty="0">
                <a:solidFill>
                  <a:srgbClr val="000000"/>
                </a:solidFill>
                <a:uFillTx/>
                <a:latin typeface="Arial"/>
                <a:ea typeface="Verdana"/>
                <a:cs typeface="Arial"/>
              </a:rPr>
            </a:br>
            <a:endParaRPr lang="en-US" sz="2000" b="0" i="1" u="none" strike="noStrike" kern="1200" cap="none" spc="0" baseline="0" dirty="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Tell us about a time when you intentionally incorporated the voices of people with lived experience into decision-making. How did that change the outcome?</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Describe a situation when you had to address disparities affecting marginalized groups (e.g., Black, LGBTQ+ youth) within a system. What steps did you take to ensure equity? </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Tell us about a time you led or influenced policy that addressed systemic bias or inequity in child welfare or juvenile justice. What specific strategies did you use?</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The CDC described a number of experiences that can occur before a person's 18th birthday that can have negative effects on their social, emotional, and cognitive development. Can you describe some of these Adverse Childhood Experiences (ACEs) and which one or 2 do you feel is likely to have the most detrimental impact? How would this be addressed by the OCA?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
        <p:nvSpPr>
          <p:cNvPr id="5" name="Rectangle 4">
            <a:extLst>
              <a:ext uri="{FF2B5EF4-FFF2-40B4-BE49-F238E27FC236}">
                <a16:creationId xmlns:a16="http://schemas.microsoft.com/office/drawing/2014/main" id="{B021A120-1B61-38C9-52E0-C99EF95DC242}"/>
              </a:ext>
            </a:extLst>
          </p:cNvPr>
          <p:cNvSpPr/>
          <p:nvPr/>
        </p:nvSpPr>
        <p:spPr>
          <a:xfrm>
            <a:off x="856655" y="1769173"/>
            <a:ext cx="10985157" cy="9020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51DD-385C-0E87-82FE-5294535F35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8299DE-C346-582D-33B6-A0C17D1D78CF}"/>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D34CB7F2-369A-9F45-BDC3-8202D300B171}"/>
              </a:ext>
            </a:extLst>
          </p:cNvPr>
          <p:cNvSpPr txBox="1"/>
          <p:nvPr/>
        </p:nvSpPr>
        <p:spPr>
          <a:xfrm>
            <a:off x="1129357" y="189033"/>
            <a:ext cx="1088985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07 | DEIA and Lived Experience</a:t>
            </a:r>
          </a:p>
        </p:txBody>
      </p:sp>
      <p:sp>
        <p:nvSpPr>
          <p:cNvPr id="4" name="Rectangle 6">
            <a:extLst>
              <a:ext uri="{FF2B5EF4-FFF2-40B4-BE49-F238E27FC236}">
                <a16:creationId xmlns:a16="http://schemas.microsoft.com/office/drawing/2014/main" id="{F392BCF3-0AB3-45A9-1274-D9559A03FE81}"/>
              </a:ext>
            </a:extLst>
          </p:cNvPr>
          <p:cNvSpPr/>
          <p:nvPr/>
        </p:nvSpPr>
        <p:spPr>
          <a:xfrm>
            <a:off x="82296" y="1254529"/>
            <a:ext cx="11936915"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Diversity, Equity, Inclusion, Access and Lived Experience</a:t>
            </a:r>
            <a:br>
              <a:rPr lang="en-US" sz="2000" b="1" i="1" u="none" strike="noStrike" kern="1200" cap="none" spc="0" baseline="0" dirty="0">
                <a:solidFill>
                  <a:srgbClr val="000000"/>
                </a:solidFill>
                <a:uFillTx/>
                <a:latin typeface="Arial"/>
                <a:ea typeface="Verdana"/>
                <a:cs typeface="Arial"/>
              </a:rPr>
            </a:br>
            <a:endParaRPr lang="en-US" sz="2000" b="0" i="1" u="none" strike="noStrike" kern="1200" cap="none" spc="0" baseline="0" dirty="0">
              <a:solidFill>
                <a:srgbClr val="000000"/>
              </a:solidFill>
              <a:uFillTx/>
              <a:latin typeface="Arial"/>
              <a:ea typeface="Verdana"/>
              <a:cs typeface="Arial"/>
            </a:endParaRPr>
          </a:p>
          <a:p>
            <a:pPr>
              <a:buSzPct val="100000"/>
              <a:defRPr sz="1800" b="0" i="0" u="none" strike="noStrike" kern="0" cap="none" spc="0" baseline="0">
                <a:solidFill>
                  <a:srgbClr val="000000"/>
                </a:solidFill>
                <a:uFillTx/>
              </a:defRPr>
            </a:pPr>
            <a:r>
              <a:rPr lang="en-US" sz="2000" b="1" kern="0" dirty="0">
                <a:solidFill>
                  <a:srgbClr val="000000"/>
                </a:solidFill>
                <a:latin typeface="Arial"/>
                <a:ea typeface="Verdana"/>
                <a:cs typeface="Arial"/>
              </a:rPr>
              <a:t>Option 1 (explicitly names lived experience):</a:t>
            </a:r>
            <a:br>
              <a:rPr lang="en-US" sz="3200" i="1" kern="0" dirty="0">
                <a:solidFill>
                  <a:srgbClr val="000000"/>
                </a:solidFill>
                <a:latin typeface="Arial"/>
                <a:ea typeface="Verdana"/>
                <a:cs typeface="Arial"/>
              </a:rPr>
            </a:br>
            <a:r>
              <a:rPr lang="en-US" sz="2800" i="1" kern="0" dirty="0">
                <a:solidFill>
                  <a:srgbClr val="000000"/>
                </a:solidFill>
                <a:latin typeface="Arial"/>
                <a:ea typeface="Verdana"/>
                <a:cs typeface="Arial"/>
              </a:rPr>
              <a:t>Can you share an example of a time when you meaningfully incorporated the voices of people with lived experience into your decision-making, and explain how their involvement shaped the final outcome? </a:t>
            </a:r>
          </a:p>
          <a:p>
            <a:pPr>
              <a:buSzPct val="100000"/>
              <a:defRPr sz="1800" b="0" i="0" u="none" strike="noStrike" kern="0" cap="none" spc="0" baseline="0">
                <a:solidFill>
                  <a:srgbClr val="000000"/>
                </a:solidFill>
                <a:uFillTx/>
              </a:defRPr>
            </a:pPr>
            <a:br>
              <a:rPr lang="en-US" sz="3200" i="1" kern="0" dirty="0">
                <a:solidFill>
                  <a:srgbClr val="000000"/>
                </a:solidFill>
                <a:latin typeface="Arial"/>
                <a:ea typeface="Verdana"/>
                <a:cs typeface="Arial"/>
              </a:rPr>
            </a:br>
            <a:r>
              <a:rPr lang="en-US" sz="2000" b="1" kern="0" dirty="0">
                <a:solidFill>
                  <a:srgbClr val="000000"/>
                </a:solidFill>
                <a:latin typeface="Arial"/>
                <a:ea typeface="Verdana"/>
                <a:cs typeface="Arial"/>
              </a:rPr>
              <a:t>Option 2 (allows candidates to raise it themselves):</a:t>
            </a:r>
            <a:br>
              <a:rPr lang="en-US" sz="3200" i="1" kern="0" dirty="0">
                <a:solidFill>
                  <a:srgbClr val="000000"/>
                </a:solidFill>
                <a:latin typeface="Arial"/>
                <a:ea typeface="Verdana"/>
                <a:cs typeface="Arial"/>
              </a:rPr>
            </a:br>
            <a:r>
              <a:rPr lang="en-US" sz="2800" i="1" kern="0" dirty="0">
                <a:solidFill>
                  <a:srgbClr val="000000"/>
                </a:solidFill>
                <a:latin typeface="Arial"/>
                <a:ea typeface="Verdana"/>
                <a:cs typeface="Arial"/>
              </a:rPr>
              <a:t>Can you describe a situation where you engaged stakeholders in a way that shifted your decision-making, and explain how those perspectives influenced the outcome?</a:t>
            </a:r>
          </a:p>
          <a:p>
            <a:pPr marL="1085850" marR="0" lvl="2" indent="-1714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1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Tree>
    <p:extLst>
      <p:ext uri="{BB962C8B-B14F-4D97-AF65-F5344CB8AC3E}">
        <p14:creationId xmlns:p14="http://schemas.microsoft.com/office/powerpoint/2010/main" val="19519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147474169">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37A9C-0838-2F1B-C0DE-5A9E167A77A1}"/>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72C06339-62F7-ACB6-2879-9A527F217B5D}"/>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07 | DEIA and Lived Experience</a:t>
            </a:r>
          </a:p>
        </p:txBody>
      </p:sp>
      <p:sp>
        <p:nvSpPr>
          <p:cNvPr id="4" name="Rectangle 6">
            <a:extLst>
              <a:ext uri="{FF2B5EF4-FFF2-40B4-BE49-F238E27FC236}">
                <a16:creationId xmlns:a16="http://schemas.microsoft.com/office/drawing/2014/main" id="{88472611-E507-4409-127C-C6990BB9A25C}"/>
              </a:ext>
            </a:extLst>
          </p:cNvPr>
          <p:cNvSpPr/>
          <p:nvPr/>
        </p:nvSpPr>
        <p:spPr>
          <a:xfrm>
            <a:off x="182880" y="1186132"/>
            <a:ext cx="11301984" cy="387592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Diversity, Equity, Inclusion, Access and Lived Experience (continued)</a:t>
            </a:r>
            <a:br>
              <a:rPr lang="en-US" sz="2000" b="1" i="1" u="none" strike="noStrike" kern="1200" cap="none" spc="0" baseline="0" dirty="0">
                <a:solidFill>
                  <a:srgbClr val="000000"/>
                </a:solidFill>
                <a:uFillTx/>
                <a:latin typeface="Arial"/>
                <a:ea typeface="Verdana"/>
                <a:cs typeface="Arial"/>
              </a:rPr>
            </a:br>
            <a:endParaRPr lang="en-US" sz="2000" b="1" i="1"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Can you tell us how you envision implementing change in the racial or ethnic disparities for families impacted by unnecessary system harm to change in the Commonwealth?</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Access to resources and geography are Social Determinants of Health. There are more services for children and adolescents in urban and suburban areas than in more rural regions of the state despite DCF, DYS, and other agencies having the capacity to contract for these services statewide. Western and Central Massachusetts lag behind on family preservation services and community-based services that allow children and youth to remain at home while receiving care or to address parenting issues that are not creating imminent risk. What are some ways in which the OCA can begin to address the disparities in available services for children in youth in the Central and Western Regions of the state? </a:t>
            </a:r>
          </a:p>
        </p:txBody>
      </p:sp>
      <p:sp>
        <p:nvSpPr>
          <p:cNvPr id="5" name="Rectangle 4">
            <a:extLst>
              <a:ext uri="{FF2B5EF4-FFF2-40B4-BE49-F238E27FC236}">
                <a16:creationId xmlns:a16="http://schemas.microsoft.com/office/drawing/2014/main" id="{56AAE237-C9F4-DAEA-8B09-C51406D5505D}"/>
              </a:ext>
            </a:extLst>
          </p:cNvPr>
          <p:cNvSpPr/>
          <p:nvPr/>
        </p:nvSpPr>
        <p:spPr>
          <a:xfrm>
            <a:off x="856655" y="1769173"/>
            <a:ext cx="10985157" cy="9020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9F851E8-AB83-5186-6E42-A142C9E55FC7}"/>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FFFFFF"/>
                </a:solidFill>
                <a:uFillTx/>
                <a:latin typeface="Arial"/>
                <a:cs typeface="Arial"/>
              </a:rPr>
              <a:t>Meeting Agenda</a:t>
            </a:r>
          </a:p>
        </p:txBody>
      </p:sp>
      <p:sp>
        <p:nvSpPr>
          <p:cNvPr id="4" name="TextBox 3">
            <a:extLst>
              <a:ext uri="{FF2B5EF4-FFF2-40B4-BE49-F238E27FC236}">
                <a16:creationId xmlns:a16="http://schemas.microsoft.com/office/drawing/2014/main" id="{6B8D2B8A-CD13-BDCE-1E0F-AE737015116E}"/>
              </a:ext>
            </a:extLst>
          </p:cNvPr>
          <p:cNvSpPr txBox="1"/>
          <p:nvPr/>
        </p:nvSpPr>
        <p:spPr>
          <a:xfrm>
            <a:off x="1013552" y="1585896"/>
            <a:ext cx="9951384" cy="3028714"/>
          </a:xfrm>
          <a:prstGeom prst="rect">
            <a:avLst/>
          </a:prstGeom>
          <a:noFill/>
        </p:spPr>
        <p:txBody>
          <a:bodyPr wrap="square">
            <a:spAutoFit/>
          </a:bodyPr>
          <a:lstStyle/>
          <a:p>
            <a:pPr algn="l">
              <a:buNone/>
            </a:pPr>
            <a:r>
              <a:rPr lang="en-US" sz="2800" b="1" i="0" dirty="0">
                <a:solidFill>
                  <a:srgbClr val="141414"/>
                </a:solidFill>
                <a:effectLst/>
                <a:latin typeface="Arial" panose="020B0604020202020204" pitchFamily="34" charset="0"/>
                <a:cs typeface="Arial" panose="020B0604020202020204" pitchFamily="34" charset="0"/>
              </a:rPr>
              <a:t>Agenda:</a:t>
            </a:r>
          </a:p>
          <a:p>
            <a:pPr marL="514350" indent="-514350" algn="l">
              <a:lnSpc>
                <a:spcPct val="150000"/>
              </a:lnSpc>
              <a:buAutoNum type="arabicPeriod"/>
            </a:pPr>
            <a:r>
              <a:rPr lang="en-US" sz="2800" b="0" i="0" dirty="0">
                <a:solidFill>
                  <a:srgbClr val="141414"/>
                </a:solidFill>
                <a:effectLst/>
                <a:latin typeface="Arial" panose="020B0604020202020204" pitchFamily="34" charset="0"/>
                <a:cs typeface="Arial" panose="020B0604020202020204" pitchFamily="34" charset="0"/>
              </a:rPr>
              <a:t>Approval of November 18, 2025, meeting minutes</a:t>
            </a:r>
          </a:p>
          <a:p>
            <a:pPr marL="514350" indent="-514350" algn="l">
              <a:lnSpc>
                <a:spcPct val="150000"/>
              </a:lnSpc>
              <a:buAutoNum type="arabicPeriod"/>
            </a:pPr>
            <a:r>
              <a:rPr lang="en-US" sz="2800" b="0" i="0" dirty="0">
                <a:solidFill>
                  <a:srgbClr val="141414"/>
                </a:solidFill>
                <a:effectLst/>
                <a:latin typeface="Arial" panose="020B0604020202020204" pitchFamily="34" charset="0"/>
                <a:cs typeface="Arial" panose="020B0604020202020204" pitchFamily="34" charset="0"/>
              </a:rPr>
              <a:t>Review candidates</a:t>
            </a:r>
          </a:p>
          <a:p>
            <a:pPr marL="514350" indent="-514350" algn="l">
              <a:lnSpc>
                <a:spcPct val="150000"/>
              </a:lnSpc>
              <a:buAutoNum type="arabicPeriod"/>
            </a:pPr>
            <a:r>
              <a:rPr lang="en-US" sz="2800" b="0" i="0" dirty="0">
                <a:solidFill>
                  <a:srgbClr val="141414"/>
                </a:solidFill>
                <a:effectLst/>
                <a:latin typeface="Arial" panose="020B0604020202020204" pitchFamily="34" charset="0"/>
                <a:cs typeface="Arial" panose="020B0604020202020204" pitchFamily="34" charset="0"/>
              </a:rPr>
              <a:t>Review interview questions</a:t>
            </a:r>
          </a:p>
          <a:p>
            <a:pPr marL="514350" indent="-514350" algn="l">
              <a:lnSpc>
                <a:spcPct val="150000"/>
              </a:lnSpc>
              <a:buAutoNum type="arabicPeriod"/>
            </a:pPr>
            <a:r>
              <a:rPr lang="en-US" sz="2800" b="0" i="0" dirty="0">
                <a:solidFill>
                  <a:srgbClr val="141414"/>
                </a:solidFill>
                <a:effectLst/>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54945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41A4-AF9A-D079-76E9-6D8FFEE28E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965A60-2D86-22FA-4CCD-CB68605FEE9D}"/>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B0A3AF13-EFF1-0C3C-94D6-C351FD471ADE}"/>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07 | DEIA and Lived Experience</a:t>
            </a:r>
          </a:p>
        </p:txBody>
      </p:sp>
      <p:sp>
        <p:nvSpPr>
          <p:cNvPr id="4" name="Rectangle 6">
            <a:extLst>
              <a:ext uri="{FF2B5EF4-FFF2-40B4-BE49-F238E27FC236}">
                <a16:creationId xmlns:a16="http://schemas.microsoft.com/office/drawing/2014/main" id="{93336005-8F60-769A-11EC-AE19F96E4EDC}"/>
              </a:ext>
            </a:extLst>
          </p:cNvPr>
          <p:cNvSpPr/>
          <p:nvPr/>
        </p:nvSpPr>
        <p:spPr>
          <a:xfrm>
            <a:off x="182880" y="1186132"/>
            <a:ext cx="11301984" cy="387592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Diversity, Equity, Inclusion, Access and Lived Experience (continued)</a:t>
            </a:r>
            <a:br>
              <a:rPr lang="en-US" sz="2000" b="1" i="1" u="none" strike="noStrike" kern="1200" cap="none" spc="0" baseline="0" dirty="0">
                <a:solidFill>
                  <a:srgbClr val="000000"/>
                </a:solidFill>
                <a:uFillTx/>
                <a:latin typeface="Arial"/>
                <a:ea typeface="Verdana"/>
                <a:cs typeface="Arial"/>
              </a:rPr>
            </a:br>
            <a:br>
              <a:rPr lang="en-US" sz="2000" b="1" i="1" u="none" strike="noStrike" kern="1200" cap="none" spc="0" baseline="0" dirty="0">
                <a:solidFill>
                  <a:srgbClr val="000000"/>
                </a:solidFill>
                <a:uFillTx/>
                <a:latin typeface="Arial"/>
                <a:ea typeface="Verdana"/>
                <a:cs typeface="Arial"/>
              </a:rPr>
            </a:br>
            <a:r>
              <a:rPr lang="en-US" sz="3200" i="1" kern="0" dirty="0">
                <a:solidFill>
                  <a:srgbClr val="000000"/>
                </a:solidFill>
                <a:latin typeface="Arial"/>
                <a:ea typeface="Verdana"/>
                <a:cs typeface="Arial"/>
              </a:rPr>
              <a:t>What is your understanding of disparities in Massachusetts regarding service access and outcomes for children and families, and what are your ideas for driving equity and improving outcomes?</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p:txBody>
      </p:sp>
    </p:spTree>
    <p:extLst>
      <p:ext uri="{BB962C8B-B14F-4D97-AF65-F5344CB8AC3E}">
        <p14:creationId xmlns:p14="http://schemas.microsoft.com/office/powerpoint/2010/main" val="1420431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4747417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A360CE-34B1-990E-D895-13684D33760E}"/>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935D4E89-A491-8FED-B5CA-BA85F1948320}"/>
              </a:ext>
            </a:extLst>
          </p:cNvPr>
          <p:cNvSpPr txBox="1"/>
          <p:nvPr/>
        </p:nvSpPr>
        <p:spPr>
          <a:xfrm>
            <a:off x="1129357" y="189033"/>
            <a:ext cx="10904146"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08 | </a:t>
            </a:r>
            <a:r>
              <a:rPr lang="en-US" sz="2800" b="1" i="0" u="none" strike="noStrike" kern="1200" cap="none" spc="0" baseline="0">
                <a:solidFill>
                  <a:srgbClr val="FFFFFF"/>
                </a:solidFill>
                <a:uFillTx/>
                <a:latin typeface="Arial"/>
                <a:cs typeface="Arial"/>
              </a:rPr>
              <a:t>Trauma-Informed Practice and Data/Communication</a:t>
            </a:r>
            <a:endParaRPr lang="en-US" sz="3200" b="1" i="0" u="none" strike="noStrike" kern="1200" cap="none" spc="0" baseline="0">
              <a:solidFill>
                <a:srgbClr val="FFFFFF"/>
              </a:solidFill>
              <a:uFillTx/>
              <a:latin typeface="Arial"/>
              <a:cs typeface="Arial"/>
            </a:endParaRPr>
          </a:p>
        </p:txBody>
      </p:sp>
      <p:sp>
        <p:nvSpPr>
          <p:cNvPr id="4" name="Rectangle 6">
            <a:extLst>
              <a:ext uri="{FF2B5EF4-FFF2-40B4-BE49-F238E27FC236}">
                <a16:creationId xmlns:a16="http://schemas.microsoft.com/office/drawing/2014/main" id="{5448A818-8840-69E7-B468-353D5B5DBE0D}"/>
              </a:ext>
            </a:extLst>
          </p:cNvPr>
          <p:cNvSpPr/>
          <p:nvPr/>
        </p:nvSpPr>
        <p:spPr>
          <a:xfrm>
            <a:off x="91440" y="1048972"/>
            <a:ext cx="11777472" cy="387592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Trauma-Informed Practice</a:t>
            </a:r>
            <a:br>
              <a:rPr lang="en-US" sz="2000" b="1" i="1"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Describe how you have applied trauma-informed principles in your work to shape policy or respond to a child or family crisis.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1"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Data and Communication</a:t>
            </a:r>
            <a:br>
              <a:rPr lang="en-US" sz="2000" b="1" i="1" u="none" strike="noStrike" kern="1200" cap="none" spc="0" baseline="0" dirty="0">
                <a:solidFill>
                  <a:srgbClr val="000000"/>
                </a:solidFill>
                <a:uFillTx/>
                <a:latin typeface="Arial"/>
                <a:ea typeface="Verdana"/>
                <a:cs typeface="Arial"/>
              </a:rPr>
            </a:br>
            <a:endParaRPr lang="en-US" sz="2000" b="1" i="1"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Describe how you have used information and system data to uncover patterns of harm or inequity in a child or family-serving system. What actions resulted from your findings?</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Give an example of how you communicated complex data or findings to the public or policymakers in a way that led to action or reform.</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257300" marR="0" lvl="2"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How would you use data to drive change for child and family services, and what metrics in particular do you think are critical indicators of well-being for families and effectiveness of our child and family-serving systems? What outcomes would you prioritize for setting goals for improvement?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
        <p:nvSpPr>
          <p:cNvPr id="5" name="Rectangle 4">
            <a:extLst>
              <a:ext uri="{FF2B5EF4-FFF2-40B4-BE49-F238E27FC236}">
                <a16:creationId xmlns:a16="http://schemas.microsoft.com/office/drawing/2014/main" id="{5B7FCE7D-1632-D8A7-9646-0B0591363B67}"/>
              </a:ext>
            </a:extLst>
          </p:cNvPr>
          <p:cNvSpPr/>
          <p:nvPr/>
        </p:nvSpPr>
        <p:spPr>
          <a:xfrm>
            <a:off x="883755" y="4022851"/>
            <a:ext cx="10985157" cy="90204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D8A8B-1E22-DA1B-D901-0ABF18B97B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74953D-784A-39CC-8010-3538DEB49FEE}"/>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C30FE7CC-D643-A865-9609-570332FB883C}"/>
              </a:ext>
            </a:extLst>
          </p:cNvPr>
          <p:cNvSpPr txBox="1"/>
          <p:nvPr/>
        </p:nvSpPr>
        <p:spPr>
          <a:xfrm>
            <a:off x="1129357" y="189033"/>
            <a:ext cx="10904146"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08 | </a:t>
            </a:r>
            <a:r>
              <a:rPr lang="en-US" sz="2800" b="1" i="0" u="none" strike="noStrike" kern="1200" cap="none" spc="0" baseline="0">
                <a:solidFill>
                  <a:srgbClr val="FFFFFF"/>
                </a:solidFill>
                <a:uFillTx/>
                <a:latin typeface="Arial"/>
                <a:cs typeface="Arial"/>
              </a:rPr>
              <a:t>Trauma-Informed Practice and Data/Communication</a:t>
            </a:r>
            <a:endParaRPr lang="en-US" sz="3200" b="1" i="0" u="none" strike="noStrike" kern="1200" cap="none" spc="0" baseline="0">
              <a:solidFill>
                <a:srgbClr val="FFFFFF"/>
              </a:solidFill>
              <a:uFillTx/>
              <a:latin typeface="Arial"/>
              <a:cs typeface="Arial"/>
            </a:endParaRPr>
          </a:p>
        </p:txBody>
      </p:sp>
      <p:sp>
        <p:nvSpPr>
          <p:cNvPr id="4" name="Rectangle 6">
            <a:extLst>
              <a:ext uri="{FF2B5EF4-FFF2-40B4-BE49-F238E27FC236}">
                <a16:creationId xmlns:a16="http://schemas.microsoft.com/office/drawing/2014/main" id="{4D31D567-52C3-691A-AC8E-653B220CC431}"/>
              </a:ext>
            </a:extLst>
          </p:cNvPr>
          <p:cNvSpPr/>
          <p:nvPr/>
        </p:nvSpPr>
        <p:spPr>
          <a:xfrm>
            <a:off x="91440" y="1048972"/>
            <a:ext cx="11777472" cy="387592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Data and Communication</a:t>
            </a:r>
            <a:br>
              <a:rPr lang="en-US" sz="2000" b="1" i="1" u="none" strike="noStrike" kern="1200" cap="none" spc="0" baseline="0" dirty="0">
                <a:solidFill>
                  <a:srgbClr val="000000"/>
                </a:solidFill>
                <a:uFillTx/>
                <a:latin typeface="Arial"/>
                <a:ea typeface="Verdana"/>
                <a:cs typeface="Arial"/>
              </a:rPr>
            </a:br>
            <a:br>
              <a:rPr lang="en-US" sz="2000" b="1" i="1" u="none" strike="noStrike" kern="1200" cap="none" spc="0" baseline="0" dirty="0">
                <a:solidFill>
                  <a:srgbClr val="000000"/>
                </a:solidFill>
                <a:uFillTx/>
                <a:latin typeface="Arial"/>
                <a:ea typeface="Verdana"/>
                <a:cs typeface="Arial"/>
              </a:rPr>
            </a:br>
            <a:r>
              <a:rPr lang="en-US" sz="3200" i="1" kern="0" dirty="0">
                <a:solidFill>
                  <a:srgbClr val="000000"/>
                </a:solidFill>
                <a:latin typeface="Arial"/>
                <a:ea typeface="Verdana"/>
                <a:cs typeface="Arial"/>
              </a:rPr>
              <a:t>Can you share an example of how you have used data or system information to identify patterns or areas of concern in a child or family-serving system, and explain how you used those findings to drive action and measure progress?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Tree>
    <p:extLst>
      <p:ext uri="{BB962C8B-B14F-4D97-AF65-F5344CB8AC3E}">
        <p14:creationId xmlns:p14="http://schemas.microsoft.com/office/powerpoint/2010/main" val="29270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1539-C118-B608-4CAF-605EB0044489}"/>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CB1D477C-D4D4-01FD-3BCE-0B1EA847D80F}"/>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FFFFFF"/>
                </a:solidFill>
                <a:uFillTx/>
                <a:latin typeface="Arial"/>
                <a:cs typeface="Arial"/>
              </a:rPr>
              <a:t>OCA Nominating Committee</a:t>
            </a:r>
          </a:p>
        </p:txBody>
      </p:sp>
      <p:sp>
        <p:nvSpPr>
          <p:cNvPr id="3" name="object 4">
            <a:extLst>
              <a:ext uri="{FF2B5EF4-FFF2-40B4-BE49-F238E27FC236}">
                <a16:creationId xmlns:a16="http://schemas.microsoft.com/office/drawing/2014/main" id="{1A3B9849-6956-33F8-657F-22B22A2D1761}"/>
              </a:ext>
            </a:extLst>
          </p:cNvPr>
          <p:cNvSpPr txBox="1"/>
          <p:nvPr/>
        </p:nvSpPr>
        <p:spPr>
          <a:xfrm>
            <a:off x="766120" y="2920781"/>
            <a:ext cx="10379675" cy="508219"/>
          </a:xfrm>
          <a:prstGeom prst="rect">
            <a:avLst/>
          </a:prstGeom>
          <a:noFill/>
          <a:ln cap="flat">
            <a:noFill/>
          </a:ln>
        </p:spPr>
        <p:txBody>
          <a:bodyPr vert="horz" wrap="square" lIns="0" tIns="9528" rIns="0" bIns="0" anchor="t" anchorCtr="1" compatLnSpc="1">
            <a:spAutoFit/>
          </a:bodyPr>
          <a:lstStyle/>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Arial"/>
                <a:cs typeface="Arial"/>
              </a:rPr>
              <a:t>Review of </a:t>
            </a:r>
            <a:r>
              <a:rPr lang="en-US" sz="3600" b="1" kern="0" dirty="0">
                <a:solidFill>
                  <a:srgbClr val="002060"/>
                </a:solidFill>
                <a:latin typeface="Arial"/>
                <a:cs typeface="Arial"/>
              </a:rPr>
              <a:t>Recommended Candidates</a:t>
            </a:r>
            <a:endParaRPr lang="en-US" sz="2800" b="1" i="0" u="none" strike="noStrike" kern="1200" cap="none" spc="0" baseline="0" dirty="0">
              <a:solidFill>
                <a:srgbClr val="0033CC"/>
              </a:solidFill>
              <a:uFillTx/>
              <a:latin typeface="Calibri" pitchFamily="34"/>
              <a:cs typeface="Arial"/>
            </a:endParaRPr>
          </a:p>
        </p:txBody>
      </p:sp>
    </p:spTree>
    <p:extLst>
      <p:ext uri="{BB962C8B-B14F-4D97-AF65-F5344CB8AC3E}">
        <p14:creationId xmlns:p14="http://schemas.microsoft.com/office/powerpoint/2010/main" val="286330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88A0A-6FF2-3178-004C-A257325C8E9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BD524A31-5BBF-26F5-2259-953037549149}"/>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FFFFFF"/>
                </a:solidFill>
                <a:uFillTx/>
                <a:latin typeface="Arial"/>
                <a:cs typeface="Arial"/>
              </a:rPr>
              <a:t>Subcommittee Members</a:t>
            </a:r>
          </a:p>
        </p:txBody>
      </p:sp>
      <p:sp>
        <p:nvSpPr>
          <p:cNvPr id="4" name="TextBox 3">
            <a:extLst>
              <a:ext uri="{FF2B5EF4-FFF2-40B4-BE49-F238E27FC236}">
                <a16:creationId xmlns:a16="http://schemas.microsoft.com/office/drawing/2014/main" id="{2B84C409-D6A5-D57A-F2C1-85B409390897}"/>
              </a:ext>
            </a:extLst>
          </p:cNvPr>
          <p:cNvSpPr txBox="1"/>
          <p:nvPr/>
        </p:nvSpPr>
        <p:spPr>
          <a:xfrm>
            <a:off x="177114" y="1540578"/>
            <a:ext cx="11837772" cy="3139321"/>
          </a:xfrm>
          <a:prstGeom prst="rect">
            <a:avLst/>
          </a:prstGeom>
          <a:noFill/>
        </p:spPr>
        <p:txBody>
          <a:bodyPr wrap="square">
            <a:spAutoFit/>
          </a:bodyPr>
          <a:lstStyle/>
          <a:p>
            <a:pPr marL="457200" indent="-457200" algn="l">
              <a:buFont typeface="Arial" panose="020B0604020202020204" pitchFamily="34" charset="0"/>
              <a:buChar char="•"/>
            </a:pPr>
            <a:r>
              <a:rPr lang="en-US" sz="2200" b="1" i="0" dirty="0">
                <a:solidFill>
                  <a:srgbClr val="141414"/>
                </a:solidFill>
                <a:effectLst/>
                <a:latin typeface="Arial" panose="020B0604020202020204" pitchFamily="34" charset="0"/>
                <a:cs typeface="Arial" panose="020B0604020202020204" pitchFamily="34" charset="0"/>
              </a:rPr>
              <a:t>Thomas McCartney, </a:t>
            </a:r>
            <a:r>
              <a:rPr lang="en-US" sz="2200" i="0" dirty="0">
                <a:solidFill>
                  <a:srgbClr val="141414"/>
                </a:solidFill>
                <a:effectLst/>
                <a:latin typeface="Arial" panose="020B0604020202020204" pitchFamily="34" charset="0"/>
                <a:cs typeface="Arial" panose="020B0604020202020204" pitchFamily="34" charset="0"/>
              </a:rPr>
              <a:t>Deputy Director for Talent Acquisition (MA EOHHS)</a:t>
            </a:r>
          </a:p>
          <a:p>
            <a:pPr marL="457200" indent="-457200">
              <a:buFont typeface="Arial" panose="020B0604020202020204" pitchFamily="34" charset="0"/>
              <a:buChar char="•"/>
            </a:pPr>
            <a:r>
              <a:rPr lang="en-US" sz="2200" b="1" dirty="0">
                <a:solidFill>
                  <a:srgbClr val="141414"/>
                </a:solidFill>
                <a:latin typeface="Arial" panose="020B0604020202020204" pitchFamily="34" charset="0"/>
                <a:cs typeface="Arial" panose="020B0604020202020204" pitchFamily="34" charset="0"/>
              </a:rPr>
              <a:t>Mary McGeown, </a:t>
            </a:r>
            <a:r>
              <a:rPr lang="en-US" sz="2200" dirty="0">
                <a:solidFill>
                  <a:srgbClr val="141414"/>
                </a:solidFill>
                <a:latin typeface="Arial" panose="020B0604020202020204" pitchFamily="34" charset="0"/>
                <a:cs typeface="Arial" panose="020B0604020202020204" pitchFamily="34" charset="0"/>
              </a:rPr>
              <a:t>Undersecretary of Human Services (MA EOHHS)</a:t>
            </a:r>
            <a:endParaRPr lang="en-US" sz="2200" i="0" dirty="0">
              <a:solidFill>
                <a:srgbClr val="141414"/>
              </a:solidFill>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200" b="1" i="0" dirty="0">
                <a:solidFill>
                  <a:srgbClr val="141414"/>
                </a:solidFill>
                <a:effectLst/>
                <a:latin typeface="Arial" panose="020B0604020202020204" pitchFamily="34" charset="0"/>
                <a:cs typeface="Arial" panose="020B0604020202020204" pitchFamily="34" charset="0"/>
              </a:rPr>
              <a:t>Honorable Amy </a:t>
            </a:r>
            <a:r>
              <a:rPr lang="en-US" sz="2200" b="1" i="0" dirty="0" err="1">
                <a:solidFill>
                  <a:srgbClr val="141414"/>
                </a:solidFill>
                <a:effectLst/>
                <a:latin typeface="Arial" panose="020B0604020202020204" pitchFamily="34" charset="0"/>
                <a:cs typeface="Arial" panose="020B0604020202020204" pitchFamily="34" charset="0"/>
              </a:rPr>
              <a:t>Nechtem</a:t>
            </a:r>
            <a:r>
              <a:rPr lang="en-US" sz="2200" b="1" i="0" dirty="0">
                <a:solidFill>
                  <a:srgbClr val="141414"/>
                </a:solidFill>
                <a:effectLst/>
                <a:latin typeface="Arial" panose="020B0604020202020204" pitchFamily="34" charset="0"/>
                <a:cs typeface="Arial" panose="020B0604020202020204" pitchFamily="34" charset="0"/>
              </a:rPr>
              <a:t>, </a:t>
            </a:r>
            <a:r>
              <a:rPr lang="en-US" sz="2200" i="0" dirty="0">
                <a:solidFill>
                  <a:srgbClr val="141414"/>
                </a:solidFill>
                <a:effectLst/>
                <a:latin typeface="Arial" panose="020B0604020202020204" pitchFamily="34" charset="0"/>
                <a:cs typeface="Arial" panose="020B0604020202020204" pitchFamily="34" charset="0"/>
              </a:rPr>
              <a:t>Chief Justice (Juvenile </a:t>
            </a:r>
            <a:r>
              <a:rPr lang="en-US" sz="2200" dirty="0">
                <a:solidFill>
                  <a:srgbClr val="141414"/>
                </a:solidFill>
                <a:latin typeface="Arial" panose="020B0604020202020204" pitchFamily="34" charset="0"/>
                <a:cs typeface="Arial" panose="020B0604020202020204" pitchFamily="34" charset="0"/>
              </a:rPr>
              <a:t>C</a:t>
            </a:r>
            <a:r>
              <a:rPr lang="en-US" sz="2200" i="0" dirty="0">
                <a:solidFill>
                  <a:srgbClr val="141414"/>
                </a:solidFill>
                <a:effectLst/>
                <a:latin typeface="Arial" panose="020B0604020202020204" pitchFamily="34" charset="0"/>
                <a:cs typeface="Arial" panose="020B0604020202020204" pitchFamily="34" charset="0"/>
              </a:rPr>
              <a:t>ourt </a:t>
            </a:r>
            <a:r>
              <a:rPr lang="en-US" sz="2200" dirty="0">
                <a:solidFill>
                  <a:srgbClr val="141414"/>
                </a:solidFill>
                <a:latin typeface="Arial" panose="020B0604020202020204" pitchFamily="34" charset="0"/>
                <a:cs typeface="Arial" panose="020B0604020202020204" pitchFamily="34" charset="0"/>
              </a:rPr>
              <a:t>D</a:t>
            </a:r>
            <a:r>
              <a:rPr lang="en-US" sz="2200" i="0" dirty="0">
                <a:solidFill>
                  <a:srgbClr val="141414"/>
                </a:solidFill>
                <a:effectLst/>
                <a:latin typeface="Arial" panose="020B0604020202020204" pitchFamily="34" charset="0"/>
                <a:cs typeface="Arial" panose="020B0604020202020204" pitchFamily="34" charset="0"/>
              </a:rPr>
              <a:t>epartment) </a:t>
            </a:r>
          </a:p>
          <a:p>
            <a:pPr marL="457200" indent="-457200">
              <a:buFont typeface="Arial" panose="020B0604020202020204" pitchFamily="34" charset="0"/>
              <a:buChar char="•"/>
            </a:pPr>
            <a:r>
              <a:rPr lang="en-US" sz="2200" b="1" dirty="0">
                <a:solidFill>
                  <a:srgbClr val="141414"/>
                </a:solidFill>
                <a:latin typeface="Arial" panose="020B0604020202020204" pitchFamily="34" charset="0"/>
                <a:cs typeface="Arial" panose="020B0604020202020204" pitchFamily="34" charset="0"/>
              </a:rPr>
              <a:t>Cecely Reardon, </a:t>
            </a:r>
            <a:r>
              <a:rPr lang="en-US" sz="2200" i="0" dirty="0">
                <a:solidFill>
                  <a:srgbClr val="141414"/>
                </a:solidFill>
                <a:effectLst/>
                <a:latin typeface="Arial" panose="020B0604020202020204" pitchFamily="34" charset="0"/>
                <a:cs typeface="Arial" panose="020B0604020202020204" pitchFamily="34" charset="0"/>
              </a:rPr>
              <a:t>Commissioner DYS</a:t>
            </a:r>
          </a:p>
          <a:p>
            <a:pPr marL="457200" indent="-457200" algn="l">
              <a:buFont typeface="Arial" panose="020B0604020202020204" pitchFamily="34" charset="0"/>
              <a:buChar char="•"/>
            </a:pPr>
            <a:r>
              <a:rPr lang="en-US" sz="2200" b="1" i="0" dirty="0">
                <a:solidFill>
                  <a:srgbClr val="141414"/>
                </a:solidFill>
                <a:effectLst/>
                <a:latin typeface="Arial" panose="020B0604020202020204" pitchFamily="34" charset="0"/>
                <a:cs typeface="Arial" panose="020B0604020202020204" pitchFamily="34" charset="0"/>
              </a:rPr>
              <a:t>Dr. Neha Sharma, </a:t>
            </a:r>
            <a:r>
              <a:rPr lang="en-US" sz="2200" i="0" dirty="0">
                <a:solidFill>
                  <a:srgbClr val="141414"/>
                </a:solidFill>
                <a:effectLst/>
                <a:latin typeface="Arial" panose="020B0604020202020204" pitchFamily="34" charset="0"/>
                <a:cs typeface="Arial" panose="020B0604020202020204" pitchFamily="34" charset="0"/>
              </a:rPr>
              <a:t>Child Psychiatrist (designated Mass. Psychiatric Society)</a:t>
            </a:r>
          </a:p>
          <a:p>
            <a:pPr marL="457200" indent="-457200" algn="l">
              <a:buFont typeface="Arial" panose="020B0604020202020204" pitchFamily="34" charset="0"/>
              <a:buChar char="•"/>
            </a:pPr>
            <a:r>
              <a:rPr lang="en-US" sz="2200" b="1" i="0" dirty="0">
                <a:solidFill>
                  <a:srgbClr val="141414"/>
                </a:solidFill>
                <a:effectLst/>
                <a:latin typeface="Arial" panose="020B0604020202020204" pitchFamily="34" charset="0"/>
                <a:cs typeface="Arial" panose="020B0604020202020204" pitchFamily="34" charset="0"/>
              </a:rPr>
              <a:t>Kate Shea, </a:t>
            </a:r>
            <a:r>
              <a:rPr lang="en-US" sz="2200" i="0" dirty="0">
                <a:solidFill>
                  <a:srgbClr val="141414"/>
                </a:solidFill>
                <a:effectLst/>
                <a:latin typeface="Arial" panose="020B0604020202020204" pitchFamily="34" charset="0"/>
                <a:cs typeface="Arial" panose="020B0604020202020204" pitchFamily="34" charset="0"/>
              </a:rPr>
              <a:t>General Counsel SEIU Local 509</a:t>
            </a:r>
          </a:p>
          <a:p>
            <a:pPr marL="457200" indent="-457200" algn="l">
              <a:buFont typeface="Arial" panose="020B0604020202020204" pitchFamily="34" charset="0"/>
              <a:buChar char="•"/>
            </a:pPr>
            <a:r>
              <a:rPr lang="en-US" sz="2200" b="1" i="0" dirty="0">
                <a:solidFill>
                  <a:srgbClr val="141414"/>
                </a:solidFill>
                <a:effectLst/>
                <a:latin typeface="Arial" panose="020B0604020202020204" pitchFamily="34" charset="0"/>
                <a:cs typeface="Arial" panose="020B0604020202020204" pitchFamily="34" charset="0"/>
              </a:rPr>
              <a:t>Dr. Margo Townley, </a:t>
            </a:r>
            <a:r>
              <a:rPr lang="en-US" sz="2200" i="0" dirty="0">
                <a:solidFill>
                  <a:srgbClr val="141414"/>
                </a:solidFill>
                <a:effectLst/>
                <a:latin typeface="Arial" panose="020B0604020202020204" pitchFamily="34" charset="0"/>
                <a:cs typeface="Arial" panose="020B0604020202020204" pitchFamily="34" charset="0"/>
              </a:rPr>
              <a:t>Child Psychologist (designated MA Psychological Association)</a:t>
            </a:r>
          </a:p>
          <a:p>
            <a:pPr marL="457200" indent="-457200" algn="l">
              <a:buFont typeface="Arial" panose="020B0604020202020204" pitchFamily="34" charset="0"/>
              <a:buChar char="•"/>
            </a:pPr>
            <a:r>
              <a:rPr lang="en-US" sz="2200" b="1" i="0" dirty="0">
                <a:solidFill>
                  <a:srgbClr val="141414"/>
                </a:solidFill>
                <a:effectLst/>
                <a:latin typeface="Arial" panose="020B0604020202020204" pitchFamily="34" charset="0"/>
                <a:cs typeface="Arial" panose="020B0604020202020204" pitchFamily="34" charset="0"/>
              </a:rPr>
              <a:t>Jennifer Valenzuela, </a:t>
            </a:r>
            <a:r>
              <a:rPr lang="en-US" sz="2200" i="0" dirty="0">
                <a:solidFill>
                  <a:srgbClr val="141414"/>
                </a:solidFill>
                <a:effectLst/>
                <a:latin typeface="Arial" panose="020B0604020202020204" pitchFamily="34" charset="0"/>
                <a:cs typeface="Arial" panose="020B0604020202020204" pitchFamily="34" charset="0"/>
              </a:rPr>
              <a:t>Executive Director Children's Trust</a:t>
            </a:r>
          </a:p>
          <a:p>
            <a:pPr marL="457200" indent="-457200" algn="l">
              <a:buFont typeface="Arial" panose="020B0604020202020204" pitchFamily="34" charset="0"/>
              <a:buChar char="•"/>
            </a:pPr>
            <a:r>
              <a:rPr lang="en-US" sz="2200" b="1" i="0" dirty="0">
                <a:solidFill>
                  <a:srgbClr val="141414"/>
                </a:solidFill>
                <a:effectLst/>
                <a:latin typeface="Arial" panose="020B0604020202020204" pitchFamily="34" charset="0"/>
                <a:cs typeface="Arial" panose="020B0604020202020204" pitchFamily="34" charset="0"/>
              </a:rPr>
              <a:t>Mari Viano, </a:t>
            </a:r>
            <a:r>
              <a:rPr lang="en-US" sz="2200" i="0" dirty="0">
                <a:solidFill>
                  <a:srgbClr val="141414"/>
                </a:solidFill>
                <a:effectLst/>
                <a:latin typeface="Arial" panose="020B0604020202020204" pitchFamily="34" charset="0"/>
                <a:cs typeface="Arial" panose="020B0604020202020204" pitchFamily="34" charset="0"/>
              </a:rPr>
              <a:t>Director PPAL, MA Association for Mental Health (MAMH)</a:t>
            </a:r>
          </a:p>
        </p:txBody>
      </p:sp>
    </p:spTree>
    <p:extLst>
      <p:ext uri="{BB962C8B-B14F-4D97-AF65-F5344CB8AC3E}">
        <p14:creationId xmlns:p14="http://schemas.microsoft.com/office/powerpoint/2010/main" val="429398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DE805-1B98-1B33-E8DA-345E3CB8A536}"/>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B263C32A-9705-9FAF-5E18-494E9F77A5FA}"/>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FFFFFF"/>
                </a:solidFill>
                <a:uFillTx/>
                <a:latin typeface="Arial"/>
                <a:cs typeface="Arial"/>
              </a:rPr>
              <a:t>Review of Recommended Candidates</a:t>
            </a:r>
          </a:p>
        </p:txBody>
      </p:sp>
      <p:sp>
        <p:nvSpPr>
          <p:cNvPr id="4" name="TextBox 3">
            <a:extLst>
              <a:ext uri="{FF2B5EF4-FFF2-40B4-BE49-F238E27FC236}">
                <a16:creationId xmlns:a16="http://schemas.microsoft.com/office/drawing/2014/main" id="{751FB991-FD50-3EB5-C155-C7DE63908723}"/>
              </a:ext>
            </a:extLst>
          </p:cNvPr>
          <p:cNvSpPr txBox="1"/>
          <p:nvPr/>
        </p:nvSpPr>
        <p:spPr>
          <a:xfrm>
            <a:off x="1004408" y="1483755"/>
            <a:ext cx="4747168" cy="3890489"/>
          </a:xfrm>
          <a:prstGeom prst="rect">
            <a:avLst/>
          </a:prstGeom>
          <a:noFill/>
        </p:spPr>
        <p:txBody>
          <a:bodyPr wrap="square">
            <a:spAutoFit/>
          </a:bodyPr>
          <a:lstStyle/>
          <a:p>
            <a:pPr marL="514350" indent="-514350" algn="l">
              <a:lnSpc>
                <a:spcPct val="150000"/>
              </a:lnSpc>
              <a:buFont typeface="Wingdings" panose="05000000000000000000" pitchFamily="2" charset="2"/>
              <a:buChar char="ü"/>
            </a:pPr>
            <a:r>
              <a:rPr lang="en-US" sz="2800" b="0" i="0" dirty="0">
                <a:solidFill>
                  <a:srgbClr val="141414"/>
                </a:solidFill>
                <a:effectLst/>
                <a:latin typeface="Arial" panose="020B0604020202020204" pitchFamily="34" charset="0"/>
                <a:cs typeface="Arial" panose="020B0604020202020204" pitchFamily="34" charset="0"/>
              </a:rPr>
              <a:t>Charles Lerner</a:t>
            </a:r>
          </a:p>
          <a:p>
            <a:pPr marL="514350" indent="-514350" algn="l">
              <a:lnSpc>
                <a:spcPct val="150000"/>
              </a:lnSpc>
              <a:buFont typeface="Wingdings" panose="05000000000000000000" pitchFamily="2" charset="2"/>
              <a:buChar char="ü"/>
            </a:pPr>
            <a:r>
              <a:rPr lang="en-US" sz="2800" dirty="0">
                <a:solidFill>
                  <a:srgbClr val="141414"/>
                </a:solidFill>
                <a:latin typeface="Arial" panose="020B0604020202020204" pitchFamily="34" charset="0"/>
                <a:cs typeface="Arial" panose="020B0604020202020204" pitchFamily="34" charset="0"/>
              </a:rPr>
              <a:t>Crissy Goldman</a:t>
            </a:r>
          </a:p>
          <a:p>
            <a:pPr marL="514350" indent="-514350" algn="l">
              <a:lnSpc>
                <a:spcPct val="150000"/>
              </a:lnSpc>
              <a:buFont typeface="Wingdings" panose="05000000000000000000" pitchFamily="2" charset="2"/>
              <a:buChar char="ü"/>
            </a:pPr>
            <a:r>
              <a:rPr lang="en-US" sz="2800" b="0" i="0" dirty="0">
                <a:solidFill>
                  <a:srgbClr val="141414"/>
                </a:solidFill>
                <a:effectLst/>
                <a:latin typeface="Arial" panose="020B0604020202020204" pitchFamily="34" charset="0"/>
                <a:cs typeface="Arial" panose="020B0604020202020204" pitchFamily="34" charset="0"/>
              </a:rPr>
              <a:t>Jacquelyn O’Brien</a:t>
            </a:r>
          </a:p>
          <a:p>
            <a:pPr marL="514350" indent="-514350" algn="l">
              <a:lnSpc>
                <a:spcPct val="150000"/>
              </a:lnSpc>
              <a:buFont typeface="Wingdings" panose="05000000000000000000" pitchFamily="2" charset="2"/>
              <a:buChar char="ü"/>
            </a:pPr>
            <a:r>
              <a:rPr lang="en-US" sz="2800" dirty="0">
                <a:solidFill>
                  <a:srgbClr val="141414"/>
                </a:solidFill>
                <a:latin typeface="Arial" panose="020B0604020202020204" pitchFamily="34" charset="0"/>
                <a:cs typeface="Arial" panose="020B0604020202020204" pitchFamily="34" charset="0"/>
              </a:rPr>
              <a:t>Lisa Goldblatt Grace</a:t>
            </a:r>
          </a:p>
          <a:p>
            <a:pPr marL="514350" indent="-514350" algn="l">
              <a:lnSpc>
                <a:spcPct val="150000"/>
              </a:lnSpc>
              <a:buFont typeface="Wingdings" panose="05000000000000000000" pitchFamily="2" charset="2"/>
              <a:buChar char="ü"/>
            </a:pPr>
            <a:r>
              <a:rPr lang="en-US" sz="2800" b="0" i="0" dirty="0">
                <a:solidFill>
                  <a:srgbClr val="141414"/>
                </a:solidFill>
                <a:effectLst/>
                <a:latin typeface="Arial" panose="020B0604020202020204" pitchFamily="34" charset="0"/>
                <a:cs typeface="Arial" panose="020B0604020202020204" pitchFamily="34" charset="0"/>
              </a:rPr>
              <a:t>Marisol Garcia</a:t>
            </a:r>
          </a:p>
          <a:p>
            <a:pPr marL="514350" indent="-514350" algn="l">
              <a:lnSpc>
                <a:spcPct val="150000"/>
              </a:lnSpc>
              <a:buFont typeface="Wingdings" panose="05000000000000000000" pitchFamily="2" charset="2"/>
              <a:buChar char="ü"/>
            </a:pPr>
            <a:r>
              <a:rPr lang="en-US" sz="2800" dirty="0">
                <a:solidFill>
                  <a:srgbClr val="141414"/>
                </a:solidFill>
                <a:latin typeface="Arial" panose="020B0604020202020204" pitchFamily="34" charset="0"/>
                <a:cs typeface="Arial" panose="020B0604020202020204" pitchFamily="34" charset="0"/>
              </a:rPr>
              <a:t>Theresa Wilson</a:t>
            </a:r>
            <a:endParaRPr lang="en-US" sz="2800" b="0" i="0" dirty="0">
              <a:solidFill>
                <a:srgbClr val="14141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835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4E00-5DD6-C6F8-1F7D-87254284DBB6}"/>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C302BF3B-F440-128E-D94F-2EAAAFF87282}"/>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FFFFFF"/>
                </a:solidFill>
                <a:uFillTx/>
                <a:latin typeface="Arial"/>
                <a:cs typeface="Arial"/>
              </a:rPr>
              <a:t>OCA Nominating Committee</a:t>
            </a:r>
          </a:p>
        </p:txBody>
      </p:sp>
      <p:sp>
        <p:nvSpPr>
          <p:cNvPr id="3" name="object 4">
            <a:extLst>
              <a:ext uri="{FF2B5EF4-FFF2-40B4-BE49-F238E27FC236}">
                <a16:creationId xmlns:a16="http://schemas.microsoft.com/office/drawing/2014/main" id="{9390EBDB-F327-A4CE-1D57-D08902FAC9D8}"/>
              </a:ext>
            </a:extLst>
          </p:cNvPr>
          <p:cNvSpPr txBox="1"/>
          <p:nvPr/>
        </p:nvSpPr>
        <p:spPr>
          <a:xfrm>
            <a:off x="766120" y="2920781"/>
            <a:ext cx="10379675" cy="508219"/>
          </a:xfrm>
          <a:prstGeom prst="rect">
            <a:avLst/>
          </a:prstGeom>
          <a:noFill/>
          <a:ln cap="flat">
            <a:noFill/>
          </a:ln>
        </p:spPr>
        <p:txBody>
          <a:bodyPr vert="horz" wrap="square" lIns="0" tIns="9528" rIns="0" bIns="0" anchor="t" anchorCtr="1" compatLnSpc="1">
            <a:spAutoFit/>
          </a:bodyPr>
          <a:lstStyle/>
          <a:p>
            <a:pPr marL="9528" marR="0" lvl="0" indent="0" algn="ctr" defTabSz="914400" rtl="0" fontAlgn="auto" hangingPunct="1">
              <a:lnSpc>
                <a:spcPct val="90000"/>
              </a:lnSpc>
              <a:spcBef>
                <a:spcPts val="75"/>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Arial"/>
                <a:cs typeface="Arial"/>
              </a:rPr>
              <a:t>Review of Proposed Interview Questions</a:t>
            </a:r>
            <a:endParaRPr lang="en-US" sz="2800" b="1" i="0" u="none" strike="noStrike" kern="1200" cap="none" spc="0" baseline="0" dirty="0">
              <a:solidFill>
                <a:srgbClr val="0033CC"/>
              </a:solidFill>
              <a:uFillTx/>
              <a:latin typeface="Calibri" pitchFamily="34"/>
              <a:cs typeface="Arial"/>
            </a:endParaRPr>
          </a:p>
        </p:txBody>
      </p:sp>
    </p:spTree>
    <p:extLst>
      <p:ext uri="{BB962C8B-B14F-4D97-AF65-F5344CB8AC3E}">
        <p14:creationId xmlns:p14="http://schemas.microsoft.com/office/powerpoint/2010/main" val="2474495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2147474166">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5D508B-A593-E60B-12F8-61DF4D8C452F}"/>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5E55CE51-6EF9-F0BE-F515-5D1CD872DEEE}"/>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01 | Introductory and Professional Background</a:t>
            </a:r>
          </a:p>
        </p:txBody>
      </p:sp>
      <p:sp>
        <p:nvSpPr>
          <p:cNvPr id="4" name="Rectangle 6">
            <a:extLst>
              <a:ext uri="{FF2B5EF4-FFF2-40B4-BE49-F238E27FC236}">
                <a16:creationId xmlns:a16="http://schemas.microsoft.com/office/drawing/2014/main" id="{44267107-C08F-B7AD-616F-5D06754AC7FE}"/>
              </a:ext>
            </a:extLst>
          </p:cNvPr>
          <p:cNvSpPr/>
          <p:nvPr/>
        </p:nvSpPr>
        <p:spPr>
          <a:xfrm>
            <a:off x="177192" y="1302672"/>
            <a:ext cx="11837621" cy="4549487"/>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Introductory and Professional Background:</a:t>
            </a:r>
            <a:br>
              <a:rPr lang="en-US" sz="2000" b="1" i="1" u="none" strike="noStrike" kern="1200" cap="none" spc="0" baseline="0" dirty="0">
                <a:solidFill>
                  <a:srgbClr val="000000"/>
                </a:solidFill>
                <a:uFillTx/>
                <a:latin typeface="Arial"/>
                <a:ea typeface="Verdana"/>
                <a:cs typeface="Arial"/>
              </a:rPr>
            </a:br>
            <a:endParaRPr lang="en-US" sz="1100" b="1" i="1"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Could you please introduce us to your background and what led you to apply for the Child Advocate position. In your response, we would like to hear more about the milestones in your career that have prepared you for this role, as well as why this opportunity feels like the right next step for you.</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Please describe in detail your experience working in juvenile justice, child welfare, or other youth systems that give you the skills necessary to be the next Child Advocate, including how you would employ these skills to create meaningful change and maintain a truly independent office.</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Please discuss the different ways you have been able to contribute and expand public service in your profession.</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
        <p:nvSpPr>
          <p:cNvPr id="5" name="Rectangle 4">
            <a:extLst>
              <a:ext uri="{FF2B5EF4-FFF2-40B4-BE49-F238E27FC236}">
                <a16:creationId xmlns:a16="http://schemas.microsoft.com/office/drawing/2014/main" id="{08F99E22-7058-2862-6880-12A8135CA8BC}"/>
              </a:ext>
            </a:extLst>
          </p:cNvPr>
          <p:cNvSpPr/>
          <p:nvPr/>
        </p:nvSpPr>
        <p:spPr>
          <a:xfrm>
            <a:off x="1029651" y="1691640"/>
            <a:ext cx="10985157" cy="31151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BB67-C45C-3278-B712-FEAD82B2F62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0B0E06-CF74-94C3-5ACF-365A72AEF48A}"/>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F98CDB45-A2B5-8562-02DF-5384A01EB302}"/>
              </a:ext>
            </a:extLst>
          </p:cNvPr>
          <p:cNvSpPr txBox="1"/>
          <p:nvPr/>
        </p:nvSpPr>
        <p:spPr>
          <a:xfrm>
            <a:off x="1129357" y="189033"/>
            <a:ext cx="9835579"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01 | Introductory and Professional Background</a:t>
            </a:r>
          </a:p>
        </p:txBody>
      </p:sp>
      <p:sp>
        <p:nvSpPr>
          <p:cNvPr id="4" name="Rectangle 6">
            <a:extLst>
              <a:ext uri="{FF2B5EF4-FFF2-40B4-BE49-F238E27FC236}">
                <a16:creationId xmlns:a16="http://schemas.microsoft.com/office/drawing/2014/main" id="{DD8E164E-2B88-1D91-F7E2-246EAF0924AC}"/>
              </a:ext>
            </a:extLst>
          </p:cNvPr>
          <p:cNvSpPr/>
          <p:nvPr/>
        </p:nvSpPr>
        <p:spPr>
          <a:xfrm>
            <a:off x="177192" y="1302672"/>
            <a:ext cx="11837621" cy="4549487"/>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Introductory and Professional Background:</a:t>
            </a:r>
            <a:br>
              <a:rPr lang="en-US" sz="2000" b="1" i="1" u="none" strike="noStrike" kern="1200" cap="none" spc="0" baseline="0" dirty="0">
                <a:solidFill>
                  <a:srgbClr val="000000"/>
                </a:solidFill>
                <a:uFillTx/>
                <a:latin typeface="Arial"/>
                <a:ea typeface="Verdana"/>
                <a:cs typeface="Arial"/>
              </a:rPr>
            </a:br>
            <a:br>
              <a:rPr lang="en-US" sz="1100" b="1" i="1" dirty="0">
                <a:solidFill>
                  <a:srgbClr val="000000"/>
                </a:solidFill>
                <a:latin typeface="Arial"/>
                <a:ea typeface="Verdana"/>
                <a:cs typeface="Arial"/>
              </a:rPr>
            </a:br>
            <a:br>
              <a:rPr lang="en-US" sz="1100" b="1" i="1" dirty="0">
                <a:solidFill>
                  <a:srgbClr val="000000"/>
                </a:solidFill>
                <a:latin typeface="Arial"/>
                <a:ea typeface="Verdana"/>
                <a:cs typeface="Arial"/>
              </a:rPr>
            </a:br>
            <a:r>
              <a:rPr lang="en-US" sz="3200" i="1" dirty="0">
                <a:solidFill>
                  <a:srgbClr val="000000"/>
                </a:solidFill>
                <a:latin typeface="Arial"/>
                <a:ea typeface="Verdana"/>
                <a:cs typeface="Arial"/>
              </a:rPr>
              <a:t>Please introduce us to your background and the key experiences that prepared you for the Child Advocate role, including your work in juvenile justice, child welfare, or other youth-serving systems, and explain why this opportunity is the right next step for you and how you would use those skills to create meaningful change and uphold an independent office?</a:t>
            </a:r>
            <a:br>
              <a:rPr lang="en-US" sz="2000" dirty="0">
                <a:solidFill>
                  <a:srgbClr val="000000"/>
                </a:solidFill>
                <a:latin typeface="Arial"/>
                <a:ea typeface="Verdana"/>
                <a:cs typeface="Arial"/>
              </a:rPr>
            </a:br>
            <a:endParaRPr lang="en-US" sz="2000" dirty="0">
              <a:solidFill>
                <a:srgbClr val="000000"/>
              </a:solidFill>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a:p>
            <a:pPr marL="457200" marR="0" lvl="0" indent="-4572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a:ea typeface="Verdana"/>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Arial" pitchFamily="34"/>
              <a:ea typeface="Verdana"/>
              <a:cs typeface="Arial" pitchFamily="34"/>
            </a:endParaRPr>
          </a:p>
          <a:p>
            <a:pPr marL="742950" marR="0" lvl="1" indent="-285750" algn="l" defTabSz="914400" rtl="0" fontAlgn="auto" hangingPunct="1">
              <a:lnSpc>
                <a:spcPct val="100000"/>
              </a:lnSpc>
              <a:spcBef>
                <a:spcPts val="0"/>
              </a:spcBef>
              <a:spcAft>
                <a:spcPts val="1000"/>
              </a:spcAft>
              <a:buSzPct val="100000"/>
              <a:buFont typeface="Arial" pitchFamily="34"/>
              <a:buChar char="•"/>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pitchFamily="34"/>
              <a:ea typeface="Verdana"/>
              <a:cs typeface="Arial" pitchFamily="34"/>
            </a:endParaRPr>
          </a:p>
        </p:txBody>
      </p:sp>
    </p:spTree>
    <p:extLst>
      <p:ext uri="{BB962C8B-B14F-4D97-AF65-F5344CB8AC3E}">
        <p14:creationId xmlns:p14="http://schemas.microsoft.com/office/powerpoint/2010/main" val="1174276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214747417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01DA3-D020-100D-6BF6-5EA183E3A1F6}"/>
              </a:ext>
            </a:extLst>
          </p:cNvPr>
          <p:cNvSpPr txBox="1"/>
          <p:nvPr/>
        </p:nvSpPr>
        <p:spPr>
          <a:xfrm>
            <a:off x="2606" y="6309990"/>
            <a:ext cx="12236363" cy="548009"/>
          </a:xfrm>
          <a:prstGeom prst="rect">
            <a:avLst/>
          </a:prstGeom>
          <a:solidFill>
            <a:srgbClr val="003472"/>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Verdana"/>
              <a:cs typeface="Arial"/>
            </a:endParaRPr>
          </a:p>
        </p:txBody>
      </p:sp>
      <p:sp>
        <p:nvSpPr>
          <p:cNvPr id="3" name="TextBox 3">
            <a:extLst>
              <a:ext uri="{FF2B5EF4-FFF2-40B4-BE49-F238E27FC236}">
                <a16:creationId xmlns:a16="http://schemas.microsoft.com/office/drawing/2014/main" id="{30243888-E1E9-224A-3861-21968DF4A2B1}"/>
              </a:ext>
            </a:extLst>
          </p:cNvPr>
          <p:cNvSpPr txBox="1"/>
          <p:nvPr/>
        </p:nvSpPr>
        <p:spPr>
          <a:xfrm>
            <a:off x="1129357" y="189033"/>
            <a:ext cx="1051095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a:cs typeface="Arial"/>
              </a:rPr>
              <a:t>02 | Transparency, Communication and Public Trust</a:t>
            </a:r>
          </a:p>
        </p:txBody>
      </p:sp>
      <p:sp>
        <p:nvSpPr>
          <p:cNvPr id="4" name="Rectangle 6">
            <a:extLst>
              <a:ext uri="{FF2B5EF4-FFF2-40B4-BE49-F238E27FC236}">
                <a16:creationId xmlns:a16="http://schemas.microsoft.com/office/drawing/2014/main" id="{39CBF102-6F21-7621-0B09-74D5B98E4084}"/>
              </a:ext>
            </a:extLst>
          </p:cNvPr>
          <p:cNvSpPr/>
          <p:nvPr/>
        </p:nvSpPr>
        <p:spPr>
          <a:xfrm>
            <a:off x="109728" y="1192944"/>
            <a:ext cx="11896344" cy="50554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u="none" strike="noStrike" kern="1200" cap="none" spc="0" baseline="0" dirty="0">
                <a:solidFill>
                  <a:srgbClr val="000000"/>
                </a:solidFill>
                <a:uFillTx/>
                <a:latin typeface="Arial"/>
                <a:ea typeface="Verdana"/>
                <a:cs typeface="Arial"/>
              </a:rPr>
              <a:t>Transparency, Communication, and Public Trust: </a:t>
            </a:r>
            <a:br>
              <a:rPr lang="en-US" sz="2000" b="1" i="1" u="none" strike="noStrike" kern="1200" cap="none" spc="0" baseline="0" dirty="0">
                <a:solidFill>
                  <a:srgbClr val="000000"/>
                </a:solidFill>
                <a:uFillTx/>
                <a:latin typeface="Arial"/>
                <a:ea typeface="Verdana"/>
                <a:cs typeface="Arial"/>
              </a:rPr>
            </a:br>
            <a:endParaRPr lang="en-US" sz="2000" b="1"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Describe a time when families, youth, or community stakeholders expressed distrust or dissatisfaction with how a system or agency was serving them. How did you approach understanding their concerns, rebuilding trust, and driving meaningful change?</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As the Child Advocate for Massachusetts, your leadership role is dedicated to ensuring that child serving executive agencies deliver timely, safe, and effective services. What are some concrete mechanisms you will use to keep the Office of the Child Advocate's core mission at the center while still holding partners across government, courts, nonprofits, and community groups accountable to shared outcomes?</a:t>
            </a:r>
            <a:br>
              <a:rPr lang="en-US" sz="2000" b="0" i="0" u="none" strike="noStrike" kern="1200" cap="none" spc="0" baseline="0" dirty="0">
                <a:solidFill>
                  <a:srgbClr val="000000"/>
                </a:solidFill>
                <a:uFillTx/>
                <a:latin typeface="Arial"/>
                <a:ea typeface="Verdana"/>
                <a:cs typeface="Arial"/>
              </a:rPr>
            </a:br>
            <a:endParaRPr lang="en-US" sz="2000" b="0" i="0" u="none" strike="noStrike" kern="1200" cap="none" spc="0" baseline="0" dirty="0">
              <a:solidFill>
                <a:srgbClr val="000000"/>
              </a:solidFill>
              <a:uFillTx/>
              <a:latin typeface="Arial"/>
              <a:ea typeface="Verdana"/>
              <a:cs typeface="Arial"/>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Arial"/>
                <a:ea typeface="Verdana"/>
                <a:cs typeface="Arial"/>
              </a:rPr>
              <a:t>How often would you be willing to meet with a group of impacted families? (across all systems)</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Verdana"/>
              <a:ea typeface="Verdana"/>
              <a:cs typeface="Arial"/>
            </a:endParaRPr>
          </a:p>
        </p:txBody>
      </p:sp>
      <p:sp>
        <p:nvSpPr>
          <p:cNvPr id="5" name="Rectangle 4">
            <a:extLst>
              <a:ext uri="{FF2B5EF4-FFF2-40B4-BE49-F238E27FC236}">
                <a16:creationId xmlns:a16="http://schemas.microsoft.com/office/drawing/2014/main" id="{9E510A4A-9F7F-1939-3A04-BB348EF18801}"/>
              </a:ext>
            </a:extLst>
          </p:cNvPr>
          <p:cNvSpPr/>
          <p:nvPr/>
        </p:nvSpPr>
        <p:spPr>
          <a:xfrm>
            <a:off x="1029651" y="2866768"/>
            <a:ext cx="10985157" cy="194001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Gov's Office Master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8BCD0FE1-BFC3-4FA0-AE57-A0A290F2AAA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50EC8F0E-A7D9-495C-9BDA-45E43BCF2938}"/>
    </a:ext>
  </a:extLst>
</a:theme>
</file>

<file path=ppt/theme/theme3.xml><?xml version="1.0" encoding="utf-8"?>
<a:theme xmlns:a="http://schemas.openxmlformats.org/drawingml/2006/main" name="5_Light Conten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0BC3AD2C-7077-4072-9668-E946B2943AC5}"/>
    </a:ext>
  </a:extLst>
</a:theme>
</file>

<file path=ppt/theme/theme4.xml><?xml version="1.0" encoding="utf-8"?>
<a:theme xmlns:a="http://schemas.openxmlformats.org/drawingml/2006/main" name="Executive Office of Health and Human Services Grid 16:9 25478">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AD5C28B1-0786-42E9-91E6-B5DFFF4489C1}"/>
    </a:ext>
  </a:extLst>
</a:theme>
</file>

<file path=ppt/theme/theme5.xml><?xml version="1.0" encoding="utf-8"?>
<a:theme xmlns:a="http://schemas.openxmlformats.org/drawingml/2006/main" name="Title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502ADA68-6959-4042-8306-05635BA559F7}"/>
    </a:ext>
  </a:extLst>
</a:theme>
</file>

<file path=ppt/theme/theme6.xml><?xml version="1.0" encoding="utf-8"?>
<a:theme xmlns:a="http://schemas.openxmlformats.org/drawingml/2006/main" name="Conten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BDB7AFB6-07DE-4B61-99C3-B05743915A87}"/>
    </a:ext>
  </a:extLst>
</a:theme>
</file>

<file path=ppt/theme/theme7.xml><?xml version="1.0" encoding="utf-8"?>
<a:theme xmlns:a="http://schemas.openxmlformats.org/drawingml/2006/main" name="1_Executive Office of Health and Human Services Grid 16:9 25478">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10F958A6-4803-4FA8-925D-3BDE4EE50CAE}"/>
    </a:ext>
  </a:extLst>
</a:theme>
</file>

<file path=ppt/theme/theme8.xml><?xml version="1.0" encoding="utf-8"?>
<a:theme xmlns:a="http://schemas.openxmlformats.org/drawingml/2006/main" name="Accenture 202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CF236CEB-ECA8-4DB6-9EB9-D5C9134330FF}"/>
    </a:ext>
  </a:extLst>
</a:theme>
</file>

<file path=ppt/theme/theme9.xml><?xml version="1.0" encoding="utf-8"?>
<a:theme xmlns:a="http://schemas.openxmlformats.org/drawingml/2006/main" name="Whi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A Nominating Committee Proposed Interview Questions  -  Read-Only" id="{DDD7BA01-DBF7-44D3-B958-B4E7EFB1F0B6}" vid="{0A4FE8D2-12C2-4F2B-9AFA-581B38A0ED0C}"/>
    </a:ext>
  </a:extLst>
</a:theme>
</file>

<file path=docProps/app.xml><?xml version="1.0" encoding="utf-8"?>
<Properties xmlns="http://schemas.openxmlformats.org/officeDocument/2006/extended-properties" xmlns:vt="http://schemas.openxmlformats.org/officeDocument/2006/docPropsVTypes">
  <Template>OCA Nominating Committee Proposed Interview Questions</Template>
  <TotalTime>1222</TotalTime>
  <Words>1837</Words>
  <Application>Microsoft Macintosh PowerPoint</Application>
  <PresentationFormat>Widescreen</PresentationFormat>
  <Paragraphs>181</Paragraphs>
  <Slides>22</Slides>
  <Notes>20</Notes>
  <HiddenSlides>0</HiddenSlides>
  <MMClips>0</MMClips>
  <ScaleCrop>false</ScaleCrop>
  <HeadingPairs>
    <vt:vector size="8" baseType="variant">
      <vt:variant>
        <vt:lpstr>Fonts Used</vt:lpstr>
      </vt:variant>
      <vt:variant>
        <vt:i4>22</vt:i4>
      </vt:variant>
      <vt:variant>
        <vt:lpstr>Theme</vt:lpstr>
      </vt:variant>
      <vt:variant>
        <vt:i4>9</vt:i4>
      </vt:variant>
      <vt:variant>
        <vt:lpstr>Embedded OLE Servers</vt:lpstr>
      </vt:variant>
      <vt:variant>
        <vt:i4>0</vt:i4>
      </vt:variant>
      <vt:variant>
        <vt:lpstr>Slide Titles</vt:lpstr>
      </vt:variant>
      <vt:variant>
        <vt:i4>22</vt:i4>
      </vt:variant>
    </vt:vector>
  </HeadingPairs>
  <TitlesOfParts>
    <vt:vector size="53" baseType="lpstr">
      <vt:lpstr>Aptos</vt:lpstr>
      <vt:lpstr>Arial</vt:lpstr>
      <vt:lpstr>Calibri</vt:lpstr>
      <vt:lpstr>Courier New</vt:lpstr>
      <vt:lpstr>Franklin Gothic Book</vt:lpstr>
      <vt:lpstr>Franklin Gothic Demi</vt:lpstr>
      <vt:lpstr>Futura ND for Nike 365 Cn XBd</vt:lpstr>
      <vt:lpstr>Gill Sans MT</vt:lpstr>
      <vt:lpstr>Gotham Bold</vt:lpstr>
      <vt:lpstr>Gotham Book</vt:lpstr>
      <vt:lpstr>Graphik</vt:lpstr>
      <vt:lpstr>GT Sectra Fine Rg</vt:lpstr>
      <vt:lpstr>Montserrat</vt:lpstr>
      <vt:lpstr>Montserrat Light</vt:lpstr>
      <vt:lpstr>Montserrat Medium</vt:lpstr>
      <vt:lpstr>Montserrat SemiBold</vt:lpstr>
      <vt:lpstr>Rockwell</vt:lpstr>
      <vt:lpstr>Segoe UI</vt:lpstr>
      <vt:lpstr>Trade Gothic for Nike 365</vt:lpstr>
      <vt:lpstr>Trade Gothic for Nike 365 BdCn</vt:lpstr>
      <vt:lpstr>Verdana</vt:lpstr>
      <vt:lpstr>Wingdings</vt:lpstr>
      <vt:lpstr>Gov's Office Master Template</vt:lpstr>
      <vt:lpstr>3_Custom Design</vt:lpstr>
      <vt:lpstr>5_Light Content Slides</vt:lpstr>
      <vt:lpstr>Executive Office of Health and Human Services Grid 16:9 25478</vt:lpstr>
      <vt:lpstr>Title Slide</vt:lpstr>
      <vt:lpstr>Content Slides</vt:lpstr>
      <vt:lpstr>1_Executive Office of Health and Human Services Grid 16:9 25478</vt:lpstr>
      <vt:lpstr>Accenture 2020</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Sousa, Pam (EHS)</dc:creator>
  <cp:lastModifiedBy>Arianne Henry</cp:lastModifiedBy>
  <cp:revision>24</cp:revision>
  <cp:lastPrinted>2023-08-23T15:45:10Z</cp:lastPrinted>
  <dcterms:created xsi:type="dcterms:W3CDTF">2025-11-24T20:10:03Z</dcterms:created>
  <dcterms:modified xsi:type="dcterms:W3CDTF">2025-11-28T20:13:13Z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0x010100A2802182F830B8459CF4B12F8C0B2D62</vt:lpwstr>
  </property>
  <property fmtid="{D5CDD505-2E9C-101B-9397-08002B2CF9AE}" pid="3" name="MediaServiceImageTags">
    <vt:lpwstr/>
  </property>
</Properties>
</file>