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282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viewProps" Target="viewProps.xml"/>
  <Relationship Id="rId11" Type="http://schemas.openxmlformats.org/officeDocument/2006/relationships/theme" Target="theme/theme1.xml"/>
  <Relationship Id="rId12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presProps" Target="presProp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3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7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0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4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2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1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0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3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13740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F2511-AE74-4ECF-B9FB-748D11B83647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9E7B8-841F-4085-8957-24948A5AE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2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PERFORMANCE MEASUREMENTS</a:t>
            </a:r>
            <a:br>
              <a:rPr lang="en-US" dirty="0" smtClean="0"/>
            </a:br>
            <a:r>
              <a:rPr lang="en-US" dirty="0" smtClean="0"/>
              <a:t>WORKGROUP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Marilyn Boyle and Yashira Pepin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4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Mission/Purpose of Workgroup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Review new </a:t>
            </a:r>
            <a:r>
              <a:rPr lang="en-US" altLang="en-US" dirty="0" smtClean="0"/>
              <a:t>federal Indicators of Performance </a:t>
            </a:r>
            <a:r>
              <a:rPr lang="en-US" altLang="en-US" dirty="0"/>
              <a:t>for WIOA and assess readiness of agencies to meet these measures.</a:t>
            </a:r>
          </a:p>
          <a:p>
            <a:endParaRPr lang="en-US" altLang="en-US" sz="1100" dirty="0"/>
          </a:p>
          <a:p>
            <a:r>
              <a:rPr lang="en-US" altLang="en-US" dirty="0"/>
              <a:t>Identify changes to MOSES and other systems necessary to meet new reporting </a:t>
            </a:r>
            <a:r>
              <a:rPr lang="en-US" altLang="en-US" dirty="0" smtClean="0"/>
              <a:t>requirements. </a:t>
            </a:r>
            <a:endParaRPr lang="en-US" altLang="en-US" dirty="0"/>
          </a:p>
          <a:p>
            <a:endParaRPr lang="en-US" altLang="en-US" sz="1100" dirty="0"/>
          </a:p>
          <a:p>
            <a:r>
              <a:rPr lang="en-US" altLang="en-US" dirty="0"/>
              <a:t>Develop new state performance measures to reflect the goals of the “system” as appropriate.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Meet bi-weekly with representatives of all the core </a:t>
            </a:r>
            <a:r>
              <a:rPr lang="en-US" dirty="0" smtClean="0"/>
              <a:t>agencies.</a:t>
            </a:r>
            <a:endParaRPr lang="en-US" dirty="0"/>
          </a:p>
          <a:p>
            <a:pPr lvl="0"/>
            <a:r>
              <a:rPr lang="en-US" dirty="0"/>
              <a:t>Review federal register documents on reporting requirements and file </a:t>
            </a:r>
            <a:r>
              <a:rPr lang="en-US" dirty="0" smtClean="0"/>
              <a:t>formats.</a:t>
            </a:r>
            <a:endParaRPr lang="en-US" dirty="0"/>
          </a:p>
          <a:p>
            <a:pPr lvl="0"/>
            <a:r>
              <a:rPr lang="en-US" dirty="0"/>
              <a:t>Provide comments on proposed </a:t>
            </a:r>
            <a:r>
              <a:rPr lang="en-US" dirty="0" smtClean="0"/>
              <a:t>regulations.</a:t>
            </a:r>
            <a:endParaRPr lang="en-US" dirty="0"/>
          </a:p>
          <a:p>
            <a:pPr lvl="0"/>
            <a:r>
              <a:rPr lang="en-US" dirty="0"/>
              <a:t>PM Co-leads met with workgroup co-leads to facilitate identification of potential state measures. </a:t>
            </a:r>
          </a:p>
          <a:p>
            <a:pPr lvl="1"/>
            <a:r>
              <a:rPr lang="en-US" dirty="0"/>
              <a:t>Follow up conversations are pending but forthcoming.</a:t>
            </a:r>
          </a:p>
          <a:p>
            <a:pPr lvl="0"/>
            <a:r>
              <a:rPr lang="en-US" dirty="0"/>
              <a:t>Started the process for benchmarking for proposed goals for the state </a:t>
            </a:r>
            <a:r>
              <a:rPr lang="en-US" dirty="0" smtClean="0"/>
              <a:t>plan.</a:t>
            </a:r>
          </a:p>
          <a:p>
            <a:pPr lvl="1"/>
            <a:r>
              <a:rPr lang="en-US" dirty="0" smtClean="0"/>
              <a:t>Drafting MOUs for Data Exchange</a:t>
            </a:r>
            <a:endParaRPr lang="en-US" dirty="0"/>
          </a:p>
          <a:p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5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KEY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 smtClean="0"/>
              <a:t>Impact on agencies for performance reporting: </a:t>
            </a:r>
          </a:p>
          <a:p>
            <a:pPr lvl="1"/>
            <a:r>
              <a:rPr lang="en-US" sz="2600" dirty="0" smtClean="0"/>
              <a:t>Changes in programs, systems, and reporting</a:t>
            </a:r>
          </a:p>
          <a:p>
            <a:pPr lvl="1"/>
            <a:r>
              <a:rPr lang="en-US" sz="2600" dirty="0" smtClean="0"/>
              <a:t>Unknown costs associated with implementing changes </a:t>
            </a:r>
          </a:p>
          <a:p>
            <a:pPr lvl="1"/>
            <a:r>
              <a:rPr lang="en-US" sz="2600" dirty="0" smtClean="0"/>
              <a:t>Time associated with the </a:t>
            </a:r>
            <a:r>
              <a:rPr lang="en-US" sz="2600" dirty="0"/>
              <a:t>implementing changes</a:t>
            </a:r>
            <a:endParaRPr lang="en-US" sz="2600" dirty="0" smtClean="0"/>
          </a:p>
          <a:p>
            <a:pPr lvl="1"/>
            <a:r>
              <a:rPr lang="en-US" sz="2600" dirty="0" smtClean="0"/>
              <a:t>Establishment of data sharing agreements</a:t>
            </a:r>
          </a:p>
          <a:p>
            <a:pPr lvl="1"/>
            <a:r>
              <a:rPr lang="en-US" sz="2600" dirty="0" smtClean="0"/>
              <a:t>Collaboration on reporting on shared customers</a:t>
            </a:r>
          </a:p>
          <a:p>
            <a:pPr lvl="1"/>
            <a:r>
              <a:rPr lang="en-US" sz="2600" dirty="0" smtClean="0"/>
              <a:t>Identification and collection of baseline data from all core programs</a:t>
            </a:r>
          </a:p>
          <a:p>
            <a:pPr lvl="1"/>
            <a:r>
              <a:rPr lang="en-US" sz="2600" dirty="0" smtClean="0"/>
              <a:t>New, mutually informed and recurring staff training across all core programs</a:t>
            </a:r>
            <a:endParaRPr lang="en-US" sz="2600" dirty="0"/>
          </a:p>
          <a:p>
            <a:pPr marL="457200" lvl="1" indent="0">
              <a:buNone/>
            </a:pPr>
            <a:endParaRPr lang="en-US" sz="2600" dirty="0" smtClean="0"/>
          </a:p>
          <a:p>
            <a:r>
              <a:rPr lang="en-US" sz="2600" dirty="0"/>
              <a:t>Development of state </a:t>
            </a:r>
            <a:r>
              <a:rPr lang="en-US" sz="2600" dirty="0" smtClean="0"/>
              <a:t>measures: </a:t>
            </a:r>
          </a:p>
          <a:p>
            <a:pPr lvl="1"/>
            <a:r>
              <a:rPr lang="en-US" sz="2600" dirty="0" smtClean="0"/>
              <a:t>Who is measured, to whom are they reporting, how often are they reporting, who is approving the targets, what are the consequences for (not) meeting targets?</a:t>
            </a:r>
          </a:p>
          <a:p>
            <a:pPr marL="457200" lvl="1" indent="0">
              <a:buNone/>
            </a:pPr>
            <a:endParaRPr lang="en-US" sz="2600" dirty="0"/>
          </a:p>
          <a:p>
            <a:r>
              <a:rPr lang="en-US" sz="2600" dirty="0" smtClean="0"/>
              <a:t>Timeline:</a:t>
            </a:r>
          </a:p>
          <a:p>
            <a:pPr lvl="1"/>
            <a:r>
              <a:rPr lang="en-US" sz="2600" dirty="0" smtClean="0"/>
              <a:t>Currently the first WIOA performance report is due November 2016 for first quarter FY2017. </a:t>
            </a:r>
          </a:p>
          <a:p>
            <a:pPr lvl="1"/>
            <a:r>
              <a:rPr lang="en-US" sz="2600" dirty="0" smtClean="0"/>
              <a:t>Systems updates will depend on the final reporting instructions -TBD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211977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level measures are forthcoming, should be informed by other workgroups, Steering Committee, and the Governor’s Office.</a:t>
            </a:r>
          </a:p>
          <a:p>
            <a:pPr lvl="1"/>
            <a:r>
              <a:rPr lang="en-US" sz="3200" dirty="0" smtClean="0"/>
              <a:t>Current potential measures related to: </a:t>
            </a:r>
          </a:p>
          <a:p>
            <a:pPr lvl="2"/>
            <a:r>
              <a:rPr lang="en-US" sz="3200" dirty="0" smtClean="0"/>
              <a:t>shared customers (services, outcomes)</a:t>
            </a:r>
            <a:endParaRPr lang="en-US" sz="3200" dirty="0"/>
          </a:p>
          <a:p>
            <a:pPr lvl="2"/>
            <a:r>
              <a:rPr lang="en-US" sz="3200" dirty="0" smtClean="0"/>
              <a:t>business and customer satisfaction</a:t>
            </a:r>
            <a:endParaRPr lang="en-US" sz="3200" dirty="0"/>
          </a:p>
          <a:p>
            <a:pPr lvl="2"/>
            <a:r>
              <a:rPr lang="en-US" sz="3200" dirty="0" smtClean="0"/>
              <a:t>regional/sector partnerships</a:t>
            </a:r>
          </a:p>
        </p:txBody>
      </p:sp>
    </p:spTree>
    <p:extLst>
      <p:ext uri="{BB962C8B-B14F-4D97-AF65-F5344CB8AC3E}">
        <p14:creationId xmlns:p14="http://schemas.microsoft.com/office/powerpoint/2010/main" val="96552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across and within agencies concerning performance reporting.</a:t>
            </a:r>
          </a:p>
          <a:p>
            <a:r>
              <a:rPr lang="en-US" dirty="0" smtClean="0"/>
              <a:t>Training for staff on performance data.</a:t>
            </a:r>
          </a:p>
          <a:p>
            <a:r>
              <a:rPr lang="en-US" dirty="0" smtClean="0"/>
              <a:t>Management by data - development </a:t>
            </a:r>
            <a:r>
              <a:rPr lang="en-US" dirty="0" smtClean="0"/>
              <a:t>of reports for management and </a:t>
            </a:r>
            <a:r>
              <a:rPr lang="en-US" smtClean="0"/>
              <a:t>staff.</a:t>
            </a:r>
          </a:p>
          <a:p>
            <a:r>
              <a:rPr lang="en-US" smtClean="0"/>
              <a:t>Data </a:t>
            </a:r>
            <a:r>
              <a:rPr lang="en-US" dirty="0" smtClean="0"/>
              <a:t>exchanges among partner agencies.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5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Products for State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goals from each core partner (MRC, MCB, DESE/ ACLS and potentially DTA) for each of the federal Indicators of Performance.</a:t>
            </a:r>
          </a:p>
          <a:p>
            <a:r>
              <a:rPr lang="en-US" dirty="0" smtClean="0"/>
              <a:t>State level measures and targets that speak to the effectiveness of WIOA.</a:t>
            </a:r>
          </a:p>
          <a:p>
            <a:r>
              <a:rPr lang="en-US" dirty="0" smtClean="0"/>
              <a:t>Description of operational impact and policy implications for implementing federal performance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4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391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PERFORMANCE MEASUREMENTS WORKGROUP</vt:lpstr>
      <vt:lpstr>Mission/Purpose of Workgroup</vt:lpstr>
      <vt:lpstr>Methodology</vt:lpstr>
      <vt:lpstr>KEY ISSUES</vt:lpstr>
      <vt:lpstr>Policy Recommendations</vt:lpstr>
      <vt:lpstr>Operational Changes</vt:lpstr>
      <vt:lpstr>Expected Products for State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2015-09-17T16:48:11Z</dcterms:created>
  <dc:creator>James, Jennifer (EOLWD)</dc:creator>
  <lastModifiedBy>Boyle, Marilyn (DWD)</lastModifiedBy>
  <lastPrinted>2015-09-28T13:03:42Z</lastPrinted>
  <dcterms:modified xsi:type="dcterms:W3CDTF">2015-09-28T15:11:05Z</dcterms:modified>
  <revision>28</revision>
  <dc:title>WORKGROUP [NAME]</dc:title>
</coreProperties>
</file>