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0"/>
  </p:notesMasterIdLst>
  <p:sldIdLst>
    <p:sldId id="256" r:id="rId4"/>
    <p:sldId id="257" r:id="rId5"/>
    <p:sldId id="258" r:id="rId6"/>
    <p:sldId id="259" r:id="rId7"/>
    <p:sldId id="327" r:id="rId8"/>
    <p:sldId id="338" r:id="rId9"/>
    <p:sldId id="339" r:id="rId10"/>
    <p:sldId id="340" r:id="rId11"/>
    <p:sldId id="341" r:id="rId12"/>
    <p:sldId id="342" r:id="rId13"/>
    <p:sldId id="333" r:id="rId14"/>
    <p:sldId id="275" r:id="rId15"/>
    <p:sldId id="266" r:id="rId16"/>
    <p:sldId id="267" r:id="rId17"/>
    <p:sldId id="269" r:id="rId18"/>
    <p:sldId id="27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177" autoAdjust="0"/>
  </p:normalViewPr>
  <p:slideViewPr>
    <p:cSldViewPr snapToGrid="0">
      <p:cViewPr varScale="1">
        <p:scale>
          <a:sx n="47" d="100"/>
          <a:sy n="47" d="100"/>
        </p:scale>
        <p:origin x="60" y="6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1.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4134DF12-6A7D-4455-B2FC-866E5B71D9D5}"/>
    <pc:docChg chg="custSel addSld delSld modSld">
      <pc:chgData name="Bloom, Ashley (EOTSS)" userId="72d0e8ae-2e4f-4bb9-94cd-a4385f38aed0" providerId="ADAL" clId="{4134DF12-6A7D-4455-B2FC-866E5B71D9D5}" dt="2024-09-05T18:55:18.557" v="2428" actId="20577"/>
      <pc:docMkLst>
        <pc:docMk/>
      </pc:docMkLst>
      <pc:sldChg chg="modSp mod">
        <pc:chgData name="Bloom, Ashley (EOTSS)" userId="72d0e8ae-2e4f-4bb9-94cd-a4385f38aed0" providerId="ADAL" clId="{4134DF12-6A7D-4455-B2FC-866E5B71D9D5}" dt="2024-08-29T17:26:59.395" v="31" actId="20577"/>
        <pc:sldMkLst>
          <pc:docMk/>
          <pc:sldMk cId="4274120308" sldId="256"/>
        </pc:sldMkLst>
        <pc:spChg chg="mod">
          <ac:chgData name="Bloom, Ashley (EOTSS)" userId="72d0e8ae-2e4f-4bb9-94cd-a4385f38aed0" providerId="ADAL" clId="{4134DF12-6A7D-4455-B2FC-866E5B71D9D5}" dt="2024-08-29T17:26:59.395" v="31" actId="20577"/>
          <ac:spMkLst>
            <pc:docMk/>
            <pc:sldMk cId="4274120308" sldId="256"/>
            <ac:spMk id="3" creationId="{73DF786E-4EF4-B345-0F01-3F2D068BD41E}"/>
          </ac:spMkLst>
        </pc:spChg>
      </pc:sldChg>
      <pc:sldChg chg="modSp mod">
        <pc:chgData name="Bloom, Ashley (EOTSS)" userId="72d0e8ae-2e4f-4bb9-94cd-a4385f38aed0" providerId="ADAL" clId="{4134DF12-6A7D-4455-B2FC-866E5B71D9D5}" dt="2024-08-29T19:38:00.382" v="1196" actId="20577"/>
        <pc:sldMkLst>
          <pc:docMk/>
          <pc:sldMk cId="907641570" sldId="257"/>
        </pc:sldMkLst>
        <pc:spChg chg="mod">
          <ac:chgData name="Bloom, Ashley (EOTSS)" userId="72d0e8ae-2e4f-4bb9-94cd-a4385f38aed0" providerId="ADAL" clId="{4134DF12-6A7D-4455-B2FC-866E5B71D9D5}" dt="2024-08-29T19:38:00.382" v="1196" actId="20577"/>
          <ac:spMkLst>
            <pc:docMk/>
            <pc:sldMk cId="907641570" sldId="257"/>
            <ac:spMk id="3" creationId="{044C0BF8-ACE0-1642-E7A4-63B54E626902}"/>
          </ac:spMkLst>
        </pc:spChg>
      </pc:sldChg>
      <pc:sldChg chg="modSp mod">
        <pc:chgData name="Bloom, Ashley (EOTSS)" userId="72d0e8ae-2e4f-4bb9-94cd-a4385f38aed0" providerId="ADAL" clId="{4134DF12-6A7D-4455-B2FC-866E5B71D9D5}" dt="2024-09-05T18:55:18.557" v="2428" actId="20577"/>
        <pc:sldMkLst>
          <pc:docMk/>
          <pc:sldMk cId="2890622037" sldId="275"/>
        </pc:sldMkLst>
        <pc:spChg chg="mod">
          <ac:chgData name="Bloom, Ashley (EOTSS)" userId="72d0e8ae-2e4f-4bb9-94cd-a4385f38aed0" providerId="ADAL" clId="{4134DF12-6A7D-4455-B2FC-866E5B71D9D5}" dt="2024-09-05T18:55:18.557" v="2428" actId="20577"/>
          <ac:spMkLst>
            <pc:docMk/>
            <pc:sldMk cId="2890622037" sldId="275"/>
            <ac:spMk id="3" creationId="{4DBBF46A-1C58-3DFA-BEE3-38876A216B60}"/>
          </ac:spMkLst>
        </pc:spChg>
      </pc:sldChg>
      <pc:sldChg chg="addSp delSp modSp new mod setBg modClrScheme chgLayout">
        <pc:chgData name="Bloom, Ashley (EOTSS)" userId="72d0e8ae-2e4f-4bb9-94cd-a4385f38aed0" providerId="ADAL" clId="{4134DF12-6A7D-4455-B2FC-866E5B71D9D5}" dt="2024-08-29T17:40:20.543" v="678"/>
        <pc:sldMkLst>
          <pc:docMk/>
          <pc:sldMk cId="1451364275" sldId="339"/>
        </pc:sldMkLst>
        <pc:spChg chg="del mod ord">
          <ac:chgData name="Bloom, Ashley (EOTSS)" userId="72d0e8ae-2e4f-4bb9-94cd-a4385f38aed0" providerId="ADAL" clId="{4134DF12-6A7D-4455-B2FC-866E5B71D9D5}" dt="2024-08-29T17:29:12.816" v="150" actId="700"/>
          <ac:spMkLst>
            <pc:docMk/>
            <pc:sldMk cId="1451364275" sldId="339"/>
            <ac:spMk id="2" creationId="{1B2C7C87-9F81-DB68-4AE1-BE12C57CACF2}"/>
          </ac:spMkLst>
        </pc:spChg>
        <pc:spChg chg="del mod ord">
          <ac:chgData name="Bloom, Ashley (EOTSS)" userId="72d0e8ae-2e4f-4bb9-94cd-a4385f38aed0" providerId="ADAL" clId="{4134DF12-6A7D-4455-B2FC-866E5B71D9D5}" dt="2024-08-29T17:29:12.816" v="150" actId="700"/>
          <ac:spMkLst>
            <pc:docMk/>
            <pc:sldMk cId="1451364275" sldId="339"/>
            <ac:spMk id="3" creationId="{713143E7-EFDA-C1D6-C680-3F18EBEA248B}"/>
          </ac:spMkLst>
        </pc:spChg>
        <pc:spChg chg="add mod ord">
          <ac:chgData name="Bloom, Ashley (EOTSS)" userId="72d0e8ae-2e4f-4bb9-94cd-a4385f38aed0" providerId="ADAL" clId="{4134DF12-6A7D-4455-B2FC-866E5B71D9D5}" dt="2024-08-29T17:30:45.064" v="196" actId="947"/>
          <ac:spMkLst>
            <pc:docMk/>
            <pc:sldMk cId="1451364275" sldId="339"/>
            <ac:spMk id="4" creationId="{D62AA073-EEE5-17C7-9C76-5ED45613061E}"/>
          </ac:spMkLst>
        </pc:spChg>
        <pc:spChg chg="add mod ord">
          <ac:chgData name="Bloom, Ashley (EOTSS)" userId="72d0e8ae-2e4f-4bb9-94cd-a4385f38aed0" providerId="ADAL" clId="{4134DF12-6A7D-4455-B2FC-866E5B71D9D5}" dt="2024-08-29T17:29:12.816" v="150" actId="700"/>
          <ac:spMkLst>
            <pc:docMk/>
            <pc:sldMk cId="1451364275" sldId="339"/>
            <ac:spMk id="5" creationId="{1A882438-0202-AD37-2403-E958878C21A8}"/>
          </ac:spMkLst>
        </pc:spChg>
      </pc:sldChg>
      <pc:sldChg chg="modSp new mod">
        <pc:chgData name="Bloom, Ashley (EOTSS)" userId="72d0e8ae-2e4f-4bb9-94cd-a4385f38aed0" providerId="ADAL" clId="{4134DF12-6A7D-4455-B2FC-866E5B71D9D5}" dt="2024-08-29T17:35:52.608" v="617" actId="12"/>
        <pc:sldMkLst>
          <pc:docMk/>
          <pc:sldMk cId="2636467834" sldId="340"/>
        </pc:sldMkLst>
        <pc:spChg chg="mod">
          <ac:chgData name="Bloom, Ashley (EOTSS)" userId="72d0e8ae-2e4f-4bb9-94cd-a4385f38aed0" providerId="ADAL" clId="{4134DF12-6A7D-4455-B2FC-866E5B71D9D5}" dt="2024-08-29T17:31:13.580" v="230" actId="122"/>
          <ac:spMkLst>
            <pc:docMk/>
            <pc:sldMk cId="2636467834" sldId="340"/>
            <ac:spMk id="2" creationId="{3D08B2C1-63E7-C30C-0043-F1C67DBD9AFB}"/>
          </ac:spMkLst>
        </pc:spChg>
        <pc:spChg chg="mod">
          <ac:chgData name="Bloom, Ashley (EOTSS)" userId="72d0e8ae-2e4f-4bb9-94cd-a4385f38aed0" providerId="ADAL" clId="{4134DF12-6A7D-4455-B2FC-866E5B71D9D5}" dt="2024-08-29T17:35:52.608" v="617" actId="12"/>
          <ac:spMkLst>
            <pc:docMk/>
            <pc:sldMk cId="2636467834" sldId="340"/>
            <ac:spMk id="3" creationId="{8B8D2E79-13C1-9E06-D93C-A05EEC0EFA89}"/>
          </ac:spMkLst>
        </pc:spChg>
      </pc:sldChg>
      <pc:sldChg chg="addSp delSp modSp new mod setBg modClrScheme chgLayout">
        <pc:chgData name="Bloom, Ashley (EOTSS)" userId="72d0e8ae-2e4f-4bb9-94cd-a4385f38aed0" providerId="ADAL" clId="{4134DF12-6A7D-4455-B2FC-866E5B71D9D5}" dt="2024-08-29T17:40:49.042" v="679"/>
        <pc:sldMkLst>
          <pc:docMk/>
          <pc:sldMk cId="875351053" sldId="341"/>
        </pc:sldMkLst>
        <pc:spChg chg="del mod ord">
          <ac:chgData name="Bloom, Ashley (EOTSS)" userId="72d0e8ae-2e4f-4bb9-94cd-a4385f38aed0" providerId="ADAL" clId="{4134DF12-6A7D-4455-B2FC-866E5B71D9D5}" dt="2024-08-29T17:38:25.116" v="647" actId="700"/>
          <ac:spMkLst>
            <pc:docMk/>
            <pc:sldMk cId="875351053" sldId="341"/>
            <ac:spMk id="2" creationId="{AF5758A3-D179-A5EA-C065-D5D15F79FD6B}"/>
          </ac:spMkLst>
        </pc:spChg>
        <pc:spChg chg="mod ord">
          <ac:chgData name="Bloom, Ashley (EOTSS)" userId="72d0e8ae-2e4f-4bb9-94cd-a4385f38aed0" providerId="ADAL" clId="{4134DF12-6A7D-4455-B2FC-866E5B71D9D5}" dt="2024-08-29T17:38:25.116" v="647" actId="700"/>
          <ac:spMkLst>
            <pc:docMk/>
            <pc:sldMk cId="875351053" sldId="341"/>
            <ac:spMk id="3" creationId="{819515FF-0DA9-BA2A-2BFF-F5060E931188}"/>
          </ac:spMkLst>
        </pc:spChg>
        <pc:spChg chg="add mod ord">
          <ac:chgData name="Bloom, Ashley (EOTSS)" userId="72d0e8ae-2e4f-4bb9-94cd-a4385f38aed0" providerId="ADAL" clId="{4134DF12-6A7D-4455-B2FC-866E5B71D9D5}" dt="2024-08-29T17:39:15.282" v="676" actId="947"/>
          <ac:spMkLst>
            <pc:docMk/>
            <pc:sldMk cId="875351053" sldId="341"/>
            <ac:spMk id="4" creationId="{536D487A-4CD6-681A-6EF4-35CFEDD189A2}"/>
          </ac:spMkLst>
        </pc:spChg>
      </pc:sldChg>
      <pc:sldChg chg="modSp new mod">
        <pc:chgData name="Bloom, Ashley (EOTSS)" userId="72d0e8ae-2e4f-4bb9-94cd-a4385f38aed0" providerId="ADAL" clId="{4134DF12-6A7D-4455-B2FC-866E5B71D9D5}" dt="2024-08-29T19:43:46.947" v="1667" actId="20577"/>
        <pc:sldMkLst>
          <pc:docMk/>
          <pc:sldMk cId="3010108517" sldId="342"/>
        </pc:sldMkLst>
        <pc:spChg chg="mod">
          <ac:chgData name="Bloom, Ashley (EOTSS)" userId="72d0e8ae-2e4f-4bb9-94cd-a4385f38aed0" providerId="ADAL" clId="{4134DF12-6A7D-4455-B2FC-866E5B71D9D5}" dt="2024-08-29T17:45:36.591" v="1028" actId="122"/>
          <ac:spMkLst>
            <pc:docMk/>
            <pc:sldMk cId="3010108517" sldId="342"/>
            <ac:spMk id="2" creationId="{BE546871-1E56-CC42-6F9A-311E80F242E5}"/>
          </ac:spMkLst>
        </pc:spChg>
        <pc:spChg chg="mod">
          <ac:chgData name="Bloom, Ashley (EOTSS)" userId="72d0e8ae-2e4f-4bb9-94cd-a4385f38aed0" providerId="ADAL" clId="{4134DF12-6A7D-4455-B2FC-866E5B71D9D5}" dt="2024-08-29T19:43:46.947" v="1667" actId="20577"/>
          <ac:spMkLst>
            <pc:docMk/>
            <pc:sldMk cId="3010108517" sldId="342"/>
            <ac:spMk id="3" creationId="{84808A42-024C-600A-AE68-1D81A08EB52E}"/>
          </ac:spMkLst>
        </pc:spChg>
      </pc:sldChg>
      <pc:sldChg chg="modSp new del mod">
        <pc:chgData name="Bloom, Ashley (EOTSS)" userId="72d0e8ae-2e4f-4bb9-94cd-a4385f38aed0" providerId="ADAL" clId="{4134DF12-6A7D-4455-B2FC-866E5B71D9D5}" dt="2024-08-29T17:45:13.671" v="1010" actId="2696"/>
        <pc:sldMkLst>
          <pc:docMk/>
          <pc:sldMk cId="4017964846" sldId="342"/>
        </pc:sldMkLst>
        <pc:spChg chg="mod">
          <ac:chgData name="Bloom, Ashley (EOTSS)" userId="72d0e8ae-2e4f-4bb9-94cd-a4385f38aed0" providerId="ADAL" clId="{4134DF12-6A7D-4455-B2FC-866E5B71D9D5}" dt="2024-08-29T17:44:14.593" v="1009" actId="122"/>
          <ac:spMkLst>
            <pc:docMk/>
            <pc:sldMk cId="4017964846" sldId="342"/>
            <ac:spMk id="3" creationId="{2FDA7EB0-C45A-73FE-6E31-D6EE5AE237CB}"/>
          </ac:spMkLst>
        </pc:spChg>
      </pc:sldChg>
      <pc:sldChg chg="modSp new mod">
        <pc:chgData name="Bloom, Ashley (EOTSS)" userId="72d0e8ae-2e4f-4bb9-94cd-a4385f38aed0" providerId="ADAL" clId="{4134DF12-6A7D-4455-B2FC-866E5B71D9D5}" dt="2024-08-29T19:51:14.588" v="2232" actId="20577"/>
        <pc:sldMkLst>
          <pc:docMk/>
          <pc:sldMk cId="1652699071" sldId="343"/>
        </pc:sldMkLst>
        <pc:spChg chg="mod">
          <ac:chgData name="Bloom, Ashley (EOTSS)" userId="72d0e8ae-2e4f-4bb9-94cd-a4385f38aed0" providerId="ADAL" clId="{4134DF12-6A7D-4455-B2FC-866E5B71D9D5}" dt="2024-08-29T19:50:45.189" v="2215" actId="20577"/>
          <ac:spMkLst>
            <pc:docMk/>
            <pc:sldMk cId="1652699071" sldId="343"/>
            <ac:spMk id="2" creationId="{49E2B765-92D4-C654-22CF-EDEE60804D3A}"/>
          </ac:spMkLst>
        </pc:spChg>
        <pc:spChg chg="mod">
          <ac:chgData name="Bloom, Ashley (EOTSS)" userId="72d0e8ae-2e4f-4bb9-94cd-a4385f38aed0" providerId="ADAL" clId="{4134DF12-6A7D-4455-B2FC-866E5B71D9D5}" dt="2024-08-29T19:51:14.588" v="2232" actId="20577"/>
          <ac:spMkLst>
            <pc:docMk/>
            <pc:sldMk cId="1652699071" sldId="343"/>
            <ac:spMk id="3" creationId="{F75A2BED-937E-27BA-64D6-97B573E9CA44}"/>
          </ac:spMkLst>
        </pc:spChg>
      </pc:sldChg>
    </pc:docChg>
  </pc:docChgLst>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pChg chg="mod">
          <ac:chgData name="Bloom, Ashley (EOTSS)" userId="72d0e8ae-2e4f-4bb9-94cd-a4385f38aed0" providerId="ADAL" clId="{6341E99F-FE11-443E-99D1-906ADAF04BEC}" dt="2024-07-18T18:15:16.884" v="1" actId="20577"/>
          <ac:spMkLst>
            <pc:docMk/>
            <pc:sldMk cId="4274120308" sldId="256"/>
            <ac:spMk id="2" creationId="{5688927A-E7A3-ED63-CCF9-F733A80C60E4}"/>
          </ac:spMkLst>
        </pc:spChg>
      </pc:sldChg>
      <pc:sldChg chg="modSp mod">
        <pc:chgData name="Bloom, Ashley (EOTSS)" userId="72d0e8ae-2e4f-4bb9-94cd-a4385f38aed0" providerId="ADAL" clId="{6341E99F-FE11-443E-99D1-906ADAF04BEC}" dt="2024-07-18T18:18:11.050" v="4" actId="20577"/>
        <pc:sldMkLst>
          <pc:docMk/>
          <pc:sldMk cId="3377139557" sldId="328"/>
        </pc:sldMkLst>
        <pc:spChg chg="mod">
          <ac:chgData name="Bloom, Ashley (EOTSS)" userId="72d0e8ae-2e4f-4bb9-94cd-a4385f38aed0" providerId="ADAL" clId="{6341E99F-FE11-443E-99D1-906ADAF04BEC}" dt="2024-07-18T18:18:11.050" v="4" actId="20577"/>
          <ac:spMkLst>
            <pc:docMk/>
            <pc:sldMk cId="3377139557" sldId="328"/>
            <ac:spMk id="3" creationId="{86789A9A-004D-B769-8591-EF871F7F365D}"/>
          </ac:spMkLst>
        </pc:spChg>
      </pc:sldChg>
      <pc:sldChg chg="modSp mod">
        <pc:chgData name="Bloom, Ashley (EOTSS)" userId="72d0e8ae-2e4f-4bb9-94cd-a4385f38aed0" providerId="ADAL" clId="{6341E99F-FE11-443E-99D1-906ADAF04BEC}" dt="2024-07-19T14:59:48.548" v="425" actId="20577"/>
        <pc:sldMkLst>
          <pc:docMk/>
          <pc:sldMk cId="2168029450" sldId="330"/>
        </pc:sldMkLst>
        <pc:spChg chg="mod">
          <ac:chgData name="Bloom, Ashley (EOTSS)" userId="72d0e8ae-2e4f-4bb9-94cd-a4385f38aed0" providerId="ADAL" clId="{6341E99F-FE11-443E-99D1-906ADAF04BEC}" dt="2024-07-19T14:59:48.548" v="425" actId="20577"/>
          <ac:spMkLst>
            <pc:docMk/>
            <pc:sldMk cId="2168029450" sldId="330"/>
            <ac:spMk id="3" creationId="{D34D7FE2-4446-AC83-3094-617F85DA032C}"/>
          </ac:spMkLst>
        </pc:spChg>
      </pc:sldChg>
      <pc:sldChg chg="modSp mod">
        <pc:chgData name="Bloom, Ashley (EOTSS)" userId="72d0e8ae-2e4f-4bb9-94cd-a4385f38aed0" providerId="ADAL" clId="{6341E99F-FE11-443E-99D1-906ADAF04BEC}" dt="2024-07-19T14:56:10.304" v="402" actId="20577"/>
        <pc:sldMkLst>
          <pc:docMk/>
          <pc:sldMk cId="2729007047" sldId="331"/>
        </pc:sldMkLst>
        <pc:spChg chg="mod">
          <ac:chgData name="Bloom, Ashley (EOTSS)" userId="72d0e8ae-2e4f-4bb9-94cd-a4385f38aed0" providerId="ADAL" clId="{6341E99F-FE11-443E-99D1-906ADAF04BEC}" dt="2024-07-19T14:56:10.304" v="402" actId="20577"/>
          <ac:spMkLst>
            <pc:docMk/>
            <pc:sldMk cId="2729007047" sldId="331"/>
            <ac:spMk id="3" creationId="{1AD71305-76BE-1773-4108-7FEE0C7B1892}"/>
          </ac:spMkLst>
        </pc:spChg>
      </pc:sldChg>
      <pc:sldChg chg="modSp mod">
        <pc:chgData name="Bloom, Ashley (EOTSS)" userId="72d0e8ae-2e4f-4bb9-94cd-a4385f38aed0" providerId="ADAL" clId="{6341E99F-FE11-443E-99D1-906ADAF04BEC}" dt="2024-07-19T13:30:37.259" v="292" actId="1035"/>
        <pc:sldMkLst>
          <pc:docMk/>
          <pc:sldMk cId="1017622597" sldId="334"/>
        </pc:sldMkLst>
        <pc:spChg chg="mod">
          <ac:chgData name="Bloom, Ashley (EOTSS)" userId="72d0e8ae-2e4f-4bb9-94cd-a4385f38aed0" providerId="ADAL" clId="{6341E99F-FE11-443E-99D1-906ADAF04BEC}" dt="2024-07-19T13:30:37.259" v="292" actId="1035"/>
          <ac:spMkLst>
            <pc:docMk/>
            <pc:sldMk cId="1017622597" sldId="334"/>
            <ac:spMk id="3" creationId="{D6C15BC3-19DB-C3F3-F10B-C1FCA7FD29CB}"/>
          </ac:spMkLst>
        </pc:spChg>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6T17:12:12.384" v="2716" actId="20577"/>
      <pc:docMkLst>
        <pc:docMk/>
      </pc:docMkLst>
      <pc:sldChg chg="modSp mod">
        <pc:chgData name="Bloom, Ashley (EOTSS)" userId="72d0e8ae-2e4f-4bb9-94cd-a4385f38aed0" providerId="ADAL" clId="{22E14732-C1F2-4214-BF17-C33A70748E2C}" dt="2024-08-05T21:24:43.893" v="2224" actId="20577"/>
        <pc:sldMkLst>
          <pc:docMk/>
          <pc:sldMk cId="4274120308" sldId="256"/>
        </pc:sldMkLst>
        <pc:spChg chg="mod">
          <ac:chgData name="Bloom, Ashley (EOTSS)" userId="72d0e8ae-2e4f-4bb9-94cd-a4385f38aed0" providerId="ADAL" clId="{22E14732-C1F2-4214-BF17-C33A70748E2C}" dt="2024-08-05T12:59:06.253" v="44" actId="20577"/>
          <ac:spMkLst>
            <pc:docMk/>
            <pc:sldMk cId="4274120308" sldId="256"/>
            <ac:spMk id="2" creationId="{5688927A-E7A3-ED63-CCF9-F733A80C60E4}"/>
          </ac:spMkLst>
        </pc:spChg>
        <pc:spChg chg="mod">
          <ac:chgData name="Bloom, Ashley (EOTSS)" userId="72d0e8ae-2e4f-4bb9-94cd-a4385f38aed0" providerId="ADAL" clId="{22E14732-C1F2-4214-BF17-C33A70748E2C}" dt="2024-08-05T21:24:43.893" v="2224" actId="20577"/>
          <ac:spMkLst>
            <pc:docMk/>
            <pc:sldMk cId="4274120308" sldId="256"/>
            <ac:spMk id="3" creationId="{73DF786E-4EF4-B345-0F01-3F2D068BD41E}"/>
          </ac:spMkLst>
        </pc:spChg>
      </pc:sldChg>
      <pc:sldChg chg="modSp mod">
        <pc:chgData name="Bloom, Ashley (EOTSS)" userId="72d0e8ae-2e4f-4bb9-94cd-a4385f38aed0" providerId="ADAL" clId="{22E14732-C1F2-4214-BF17-C33A70748E2C}" dt="2024-08-05T13:02:46.754" v="200" actId="20577"/>
        <pc:sldMkLst>
          <pc:docMk/>
          <pc:sldMk cId="907641570" sldId="257"/>
        </pc:sldMkLst>
        <pc:spChg chg="mod">
          <ac:chgData name="Bloom, Ashley (EOTSS)" userId="72d0e8ae-2e4f-4bb9-94cd-a4385f38aed0" providerId="ADAL" clId="{22E14732-C1F2-4214-BF17-C33A70748E2C}" dt="2024-08-05T13:02:46.754" v="200" actId="20577"/>
          <ac:spMkLst>
            <pc:docMk/>
            <pc:sldMk cId="907641570" sldId="257"/>
            <ac:spMk id="3" creationId="{044C0BF8-ACE0-1642-E7A4-63B54E626902}"/>
          </ac:spMkLst>
        </pc:spChg>
      </pc:sldChg>
      <pc:sldChg chg="modSp mod">
        <pc:chgData name="Bloom, Ashley (EOTSS)" userId="72d0e8ae-2e4f-4bb9-94cd-a4385f38aed0" providerId="ADAL" clId="{22E14732-C1F2-4214-BF17-C33A70748E2C}" dt="2024-08-06T16:58:18.797" v="2343" actId="20577"/>
        <pc:sldMkLst>
          <pc:docMk/>
          <pc:sldMk cId="3646040335" sldId="259"/>
        </pc:sldMkLst>
        <pc:spChg chg="mod">
          <ac:chgData name="Bloom, Ashley (EOTSS)" userId="72d0e8ae-2e4f-4bb9-94cd-a4385f38aed0" providerId="ADAL" clId="{22E14732-C1F2-4214-BF17-C33A70748E2C}" dt="2024-08-05T13:21:23.748" v="218" actId="20577"/>
          <ac:spMkLst>
            <pc:docMk/>
            <pc:sldMk cId="3646040335" sldId="259"/>
            <ac:spMk id="2" creationId="{9F6013B6-22C5-C5C2-3703-5A033EC84952}"/>
          </ac:spMkLst>
        </pc:spChg>
        <pc:spChg chg="mod">
          <ac:chgData name="Bloom, Ashley (EOTSS)" userId="72d0e8ae-2e4f-4bb9-94cd-a4385f38aed0" providerId="ADAL" clId="{22E14732-C1F2-4214-BF17-C33A70748E2C}" dt="2024-08-06T16:58:18.797" v="2343" actId="20577"/>
          <ac:spMkLst>
            <pc:docMk/>
            <pc:sldMk cId="3646040335" sldId="259"/>
            <ac:spMk id="3" creationId="{81D5494F-5A5D-A52F-E47A-0CC0583B1BDA}"/>
          </ac:spMkLst>
        </pc:spChg>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pChg chg="mod">
          <ac:chgData name="Bloom, Ashley (EOTSS)" userId="72d0e8ae-2e4f-4bb9-94cd-a4385f38aed0" providerId="ADAL" clId="{22E14732-C1F2-4214-BF17-C33A70748E2C}" dt="2024-08-05T13:32:30.501" v="701" actId="20577"/>
          <ac:spMkLst>
            <pc:docMk/>
            <pc:sldMk cId="3153082572" sldId="266"/>
            <ac:spMk id="4" creationId="{75A6813C-6E89-1EE2-AC63-6B853BC1137D}"/>
          </ac:spMkLst>
        </pc:spChg>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pChg chg="mod">
          <ac:chgData name="Bloom, Ashley (EOTSS)" userId="72d0e8ae-2e4f-4bb9-94cd-a4385f38aed0" providerId="ADAL" clId="{22E14732-C1F2-4214-BF17-C33A70748E2C}" dt="2024-08-05T16:31:40.255" v="1478" actId="122"/>
          <ac:spMkLst>
            <pc:docMk/>
            <pc:sldMk cId="2890622037" sldId="275"/>
            <ac:spMk id="2" creationId="{12EBC224-3E84-716D-8D23-88E192793268}"/>
          </ac:spMkLst>
        </pc:spChg>
        <pc:spChg chg="mod">
          <ac:chgData name="Bloom, Ashley (EOTSS)" userId="72d0e8ae-2e4f-4bb9-94cd-a4385f38aed0" providerId="ADAL" clId="{22E14732-C1F2-4214-BF17-C33A70748E2C}" dt="2024-08-05T16:40:56.039" v="2033" actId="20577"/>
          <ac:spMkLst>
            <pc:docMk/>
            <pc:sldMk cId="2890622037" sldId="275"/>
            <ac:spMk id="3" creationId="{4DBBF46A-1C58-3DFA-BEE3-38876A216B60}"/>
          </ac:spMkLst>
        </pc:spChg>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pChg chg="mod">
          <ac:chgData name="Bloom, Ashley (EOTSS)" userId="72d0e8ae-2e4f-4bb9-94cd-a4385f38aed0" providerId="ADAL" clId="{22E14732-C1F2-4214-BF17-C33A70748E2C}" dt="2024-08-05T13:26:43.245" v="568" actId="20577"/>
          <ac:spMkLst>
            <pc:docMk/>
            <pc:sldMk cId="2354202818" sldId="311"/>
            <ac:spMk id="4" creationId="{FD10731A-A3C1-9E72-06BF-8198567D139F}"/>
          </ac:spMkLst>
        </pc:spChg>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pChg chg="mod">
          <ac:chgData name="Bloom, Ashley (EOTSS)" userId="72d0e8ae-2e4f-4bb9-94cd-a4385f38aed0" providerId="ADAL" clId="{22E14732-C1F2-4214-BF17-C33A70748E2C}" dt="2024-08-05T13:22:53.939" v="251" actId="20577"/>
          <ac:spMkLst>
            <pc:docMk/>
            <pc:sldMk cId="2694205135" sldId="318"/>
            <ac:spMk id="4" creationId="{585C4FBB-C0C9-1809-323F-D5D3DC4617DA}"/>
          </ac:spMkLst>
        </pc:spChg>
      </pc:sldChg>
      <pc:sldChg chg="modSp mod">
        <pc:chgData name="Bloom, Ashley (EOTSS)" userId="72d0e8ae-2e4f-4bb9-94cd-a4385f38aed0" providerId="ADAL" clId="{22E14732-C1F2-4214-BF17-C33A70748E2C}" dt="2024-08-06T17:12:12.384" v="2716" actId="20577"/>
        <pc:sldMkLst>
          <pc:docMk/>
          <pc:sldMk cId="518607733" sldId="321"/>
        </pc:sldMkLst>
        <pc:spChg chg="mod">
          <ac:chgData name="Bloom, Ashley (EOTSS)" userId="72d0e8ae-2e4f-4bb9-94cd-a4385f38aed0" providerId="ADAL" clId="{22E14732-C1F2-4214-BF17-C33A70748E2C}" dt="2024-08-06T17:12:12.384" v="2716" actId="20577"/>
          <ac:spMkLst>
            <pc:docMk/>
            <pc:sldMk cId="518607733" sldId="321"/>
            <ac:spMk id="2" creationId="{F294EE36-9757-A459-D27E-8B9B078AA112}"/>
          </ac:spMkLst>
        </pc:spChg>
        <pc:spChg chg="mod">
          <ac:chgData name="Bloom, Ashley (EOTSS)" userId="72d0e8ae-2e4f-4bb9-94cd-a4385f38aed0" providerId="ADAL" clId="{22E14732-C1F2-4214-BF17-C33A70748E2C}" dt="2024-08-05T13:29:42.716" v="612" actId="20577"/>
          <ac:spMkLst>
            <pc:docMk/>
            <pc:sldMk cId="518607733" sldId="321"/>
            <ac:spMk id="4" creationId="{585C4FBB-C0C9-1809-323F-D5D3DC4617DA}"/>
          </ac:spMkLst>
        </pc:spChg>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modSp del mod">
        <pc:chgData name="Bloom, Ashley (EOTSS)" userId="72d0e8ae-2e4f-4bb9-94cd-a4385f38aed0" providerId="ADAL" clId="{22E14732-C1F2-4214-BF17-C33A70748E2C}" dt="2024-08-05T21:27:18.482" v="2225" actId="2696"/>
        <pc:sldMkLst>
          <pc:docMk/>
          <pc:sldMk cId="2333721303" sldId="324"/>
        </pc:sldMkLst>
        <pc:spChg chg="mod">
          <ac:chgData name="Bloom, Ashley (EOTSS)" userId="72d0e8ae-2e4f-4bb9-94cd-a4385f38aed0" providerId="ADAL" clId="{22E14732-C1F2-4214-BF17-C33A70748E2C}" dt="2024-08-05T21:15:29.800" v="2091" actId="20577"/>
          <ac:spMkLst>
            <pc:docMk/>
            <pc:sldMk cId="2333721303" sldId="324"/>
            <ac:spMk id="2" creationId="{0B56161C-0C76-62D2-9A51-489513EB7E21}"/>
          </ac:spMkLst>
        </pc:spChg>
      </pc:sldChg>
      <pc:sldChg chg="modSp mod">
        <pc:chgData name="Bloom, Ashley (EOTSS)" userId="72d0e8ae-2e4f-4bb9-94cd-a4385f38aed0" providerId="ADAL" clId="{22E14732-C1F2-4214-BF17-C33A70748E2C}" dt="2024-08-06T17:04:07.852" v="2677" actId="27636"/>
        <pc:sldMkLst>
          <pc:docMk/>
          <pc:sldMk cId="2689717624" sldId="327"/>
        </pc:sldMkLst>
        <pc:spChg chg="mod">
          <ac:chgData name="Bloom, Ashley (EOTSS)" userId="72d0e8ae-2e4f-4bb9-94cd-a4385f38aed0" providerId="ADAL" clId="{22E14732-C1F2-4214-BF17-C33A70748E2C}" dt="2024-08-06T16:53:28.845" v="2339" actId="20577"/>
          <ac:spMkLst>
            <pc:docMk/>
            <pc:sldMk cId="2689717624" sldId="327"/>
            <ac:spMk id="2" creationId="{1D3CAAB8-B132-3A81-DBAE-46A8248008CB}"/>
          </ac:spMkLst>
        </pc:spChg>
        <pc:spChg chg="mod">
          <ac:chgData name="Bloom, Ashley (EOTSS)" userId="72d0e8ae-2e4f-4bb9-94cd-a4385f38aed0" providerId="ADAL" clId="{22E14732-C1F2-4214-BF17-C33A70748E2C}" dt="2024-08-06T17:04:07.852" v="2677" actId="27636"/>
          <ac:spMkLst>
            <pc:docMk/>
            <pc:sldMk cId="2689717624" sldId="327"/>
            <ac:spMk id="3" creationId="{333CE3B7-3719-182B-AB68-E73D8C9E816F}"/>
          </ac:spMkLst>
        </pc:spChg>
      </pc:sldChg>
      <pc:sldChg chg="del">
        <pc:chgData name="Bloom, Ashley (EOTSS)" userId="72d0e8ae-2e4f-4bb9-94cd-a4385f38aed0" providerId="ADAL" clId="{22E14732-C1F2-4214-BF17-C33A70748E2C}" dt="2024-08-05T21:16:24.315" v="2093" actId="2696"/>
        <pc:sldMkLst>
          <pc:docMk/>
          <pc:sldMk cId="3377139557" sldId="328"/>
        </pc:sldMkLst>
      </pc:sldChg>
      <pc:sldChg chg="del">
        <pc:chgData name="Bloom, Ashley (EOTSS)" userId="72d0e8ae-2e4f-4bb9-94cd-a4385f38aed0" providerId="ADAL" clId="{22E14732-C1F2-4214-BF17-C33A70748E2C}" dt="2024-08-05T21:16:16.147" v="2092" actId="2696"/>
        <pc:sldMkLst>
          <pc:docMk/>
          <pc:sldMk cId="4168508011" sldId="329"/>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del mod">
        <pc:chgData name="Bloom, Ashley (EOTSS)" userId="72d0e8ae-2e4f-4bb9-94cd-a4385f38aed0" providerId="ADAL" clId="{22E14732-C1F2-4214-BF17-C33A70748E2C}" dt="2024-08-05T21:15:06.320" v="2073" actId="2696"/>
        <pc:sldMkLst>
          <pc:docMk/>
          <pc:sldMk cId="193191685" sldId="332"/>
        </pc:sldMkLst>
        <pc:spChg chg="mod">
          <ac:chgData name="Bloom, Ashley (EOTSS)" userId="72d0e8ae-2e4f-4bb9-94cd-a4385f38aed0" providerId="ADAL" clId="{22E14732-C1F2-4214-BF17-C33A70748E2C}" dt="2024-08-05T21:13:52.052" v="2051" actId="20577"/>
          <ac:spMkLst>
            <pc:docMk/>
            <pc:sldMk cId="193191685" sldId="332"/>
            <ac:spMk id="3" creationId="{81D5494F-5A5D-A52F-E47A-0CC0583B1BDA}"/>
          </ac:spMkLst>
        </pc:spChg>
      </pc:sldChg>
      <pc:sldChg chg="modSp mod">
        <pc:chgData name="Bloom, Ashley (EOTSS)" userId="72d0e8ae-2e4f-4bb9-94cd-a4385f38aed0" providerId="ADAL" clId="{22E14732-C1F2-4214-BF17-C33A70748E2C}" dt="2024-08-05T13:31:05.662" v="679" actId="20577"/>
        <pc:sldMkLst>
          <pc:docMk/>
          <pc:sldMk cId="2047830750" sldId="333"/>
        </pc:sldMkLst>
        <pc:spChg chg="mod">
          <ac:chgData name="Bloom, Ashley (EOTSS)" userId="72d0e8ae-2e4f-4bb9-94cd-a4385f38aed0" providerId="ADAL" clId="{22E14732-C1F2-4214-BF17-C33A70748E2C}" dt="2024-08-05T13:31:05.662" v="679" actId="20577"/>
          <ac:spMkLst>
            <pc:docMk/>
            <pc:sldMk cId="2047830750" sldId="333"/>
            <ac:spMk id="5" creationId="{287D025C-3BFB-7356-B452-63A3CAE75A33}"/>
          </ac:spMkLst>
        </pc:spChg>
      </pc:sldChg>
      <pc:sldChg chg="del">
        <pc:chgData name="Bloom, Ashley (EOTSS)" userId="72d0e8ae-2e4f-4bb9-94cd-a4385f38aed0" providerId="ADAL" clId="{22E14732-C1F2-4214-BF17-C33A70748E2C}" dt="2024-08-05T21:16:33.905" v="2094" actId="2696"/>
        <pc:sldMkLst>
          <pc:docMk/>
          <pc:sldMk cId="1017622597" sldId="334"/>
        </pc:sldMkLst>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pChg chg="del mod ord">
          <ac:chgData name="Bloom, Ashley (EOTSS)" userId="72d0e8ae-2e4f-4bb9-94cd-a4385f38aed0" providerId="ADAL" clId="{22E14732-C1F2-4214-BF17-C33A70748E2C}" dt="2024-08-05T13:27:39.276" v="570" actId="700"/>
          <ac:spMkLst>
            <pc:docMk/>
            <pc:sldMk cId="3220738584" sldId="336"/>
            <ac:spMk id="2" creationId="{0F71F3E9-634A-2B19-DD95-8A73C320FE87}"/>
          </ac:spMkLst>
        </pc:spChg>
        <pc:spChg chg="del mod ord">
          <ac:chgData name="Bloom, Ashley (EOTSS)" userId="72d0e8ae-2e4f-4bb9-94cd-a4385f38aed0" providerId="ADAL" clId="{22E14732-C1F2-4214-BF17-C33A70748E2C}" dt="2024-08-05T13:27:39.276" v="570" actId="700"/>
          <ac:spMkLst>
            <pc:docMk/>
            <pc:sldMk cId="3220738584" sldId="336"/>
            <ac:spMk id="3" creationId="{92F4E42E-DBE7-F61C-F104-2D5407AEAB4F}"/>
          </ac:spMkLst>
        </pc:spChg>
        <pc:spChg chg="add mod ord">
          <ac:chgData name="Bloom, Ashley (EOTSS)" userId="72d0e8ae-2e4f-4bb9-94cd-a4385f38aed0" providerId="ADAL" clId="{22E14732-C1F2-4214-BF17-C33A70748E2C}" dt="2024-08-05T13:29:18.135" v="607" actId="947"/>
          <ac:spMkLst>
            <pc:docMk/>
            <pc:sldMk cId="3220738584" sldId="336"/>
            <ac:spMk id="4" creationId="{C9D00528-9751-C23D-7535-8C07BA7B18A3}"/>
          </ac:spMkLst>
        </pc:spChg>
        <pc:spChg chg="add mod ord">
          <ac:chgData name="Bloom, Ashley (EOTSS)" userId="72d0e8ae-2e4f-4bb9-94cd-a4385f38aed0" providerId="ADAL" clId="{22E14732-C1F2-4214-BF17-C33A70748E2C}" dt="2024-08-05T13:27:39.276" v="570" actId="700"/>
          <ac:spMkLst>
            <pc:docMk/>
            <pc:sldMk cId="3220738584" sldId="336"/>
            <ac:spMk id="5" creationId="{3AA94BBB-B9CC-C70B-C37E-DFA5A3F85AC4}"/>
          </ac:spMkLst>
        </pc:spChg>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pChg chg="mod ord">
          <ac:chgData name="Bloom, Ashley (EOTSS)" userId="72d0e8ae-2e4f-4bb9-94cd-a4385f38aed0" providerId="ADAL" clId="{22E14732-C1F2-4214-BF17-C33A70748E2C}" dt="2024-08-05T16:19:50.525" v="724" actId="700"/>
          <ac:spMkLst>
            <pc:docMk/>
            <pc:sldMk cId="1793753156" sldId="337"/>
            <ac:spMk id="2" creationId="{BD58BC87-93BD-7475-BE77-47FAB842B2CA}"/>
          </ac:spMkLst>
        </pc:spChg>
        <pc:spChg chg="del mod ord">
          <ac:chgData name="Bloom, Ashley (EOTSS)" userId="72d0e8ae-2e4f-4bb9-94cd-a4385f38aed0" providerId="ADAL" clId="{22E14732-C1F2-4214-BF17-C33A70748E2C}" dt="2024-08-05T16:19:50.525" v="724" actId="700"/>
          <ac:spMkLst>
            <pc:docMk/>
            <pc:sldMk cId="1793753156" sldId="337"/>
            <ac:spMk id="3" creationId="{7617CFC5-FB88-9625-7DBA-25C864FBCB99}"/>
          </ac:spMkLst>
        </pc:spChg>
        <pc:spChg chg="add mod ord">
          <ac:chgData name="Bloom, Ashley (EOTSS)" userId="72d0e8ae-2e4f-4bb9-94cd-a4385f38aed0" providerId="ADAL" clId="{22E14732-C1F2-4214-BF17-C33A70748E2C}" dt="2024-08-05T16:28:51.469" v="1421" actId="12"/>
          <ac:spMkLst>
            <pc:docMk/>
            <pc:sldMk cId="1793753156" sldId="337"/>
            <ac:spMk id="4" creationId="{4933915F-E805-FBAE-B5FB-65707DC76C95}"/>
          </ac:spMkLst>
        </pc:spChg>
        <pc:spChg chg="add mod ord">
          <ac:chgData name="Bloom, Ashley (EOTSS)" userId="72d0e8ae-2e4f-4bb9-94cd-a4385f38aed0" providerId="ADAL" clId="{22E14732-C1F2-4214-BF17-C33A70748E2C}" dt="2024-08-05T16:28:33.894" v="1420" actId="12"/>
          <ac:spMkLst>
            <pc:docMk/>
            <pc:sldMk cId="1793753156" sldId="337"/>
            <ac:spMk id="5" creationId="{E09E0F86-C1C4-CD78-C1FC-EEBEB3A5F9FF}"/>
          </ac:spMkLst>
        </pc:spChg>
      </pc:sldChg>
      <pc:sldChg chg="modSp new mod">
        <pc:chgData name="Bloom, Ashley (EOTSS)" userId="72d0e8ae-2e4f-4bb9-94cd-a4385f38aed0" providerId="ADAL" clId="{22E14732-C1F2-4214-BF17-C33A70748E2C}" dt="2024-08-06T17:05:09.913" v="2679" actId="122"/>
        <pc:sldMkLst>
          <pc:docMk/>
          <pc:sldMk cId="2996991804" sldId="338"/>
        </pc:sldMkLst>
        <pc:spChg chg="mod">
          <ac:chgData name="Bloom, Ashley (EOTSS)" userId="72d0e8ae-2e4f-4bb9-94cd-a4385f38aed0" providerId="ADAL" clId="{22E14732-C1F2-4214-BF17-C33A70748E2C}" dt="2024-08-06T17:05:09.913" v="2679" actId="122"/>
          <ac:spMkLst>
            <pc:docMk/>
            <pc:sldMk cId="2996991804" sldId="338"/>
            <ac:spMk id="2" creationId="{66B3D192-92C4-1F78-A085-4A7B2467A933}"/>
          </ac:spMkLst>
        </pc:spChg>
        <pc:spChg chg="mod">
          <ac:chgData name="Bloom, Ashley (EOTSS)" userId="72d0e8ae-2e4f-4bb9-94cd-a4385f38aed0" providerId="ADAL" clId="{22E14732-C1F2-4214-BF17-C33A70748E2C}" dt="2024-08-06T17:00:02.121" v="2419" actId="20577"/>
          <ac:spMkLst>
            <pc:docMk/>
            <pc:sldMk cId="2996991804" sldId="338"/>
            <ac:spMk id="3" creationId="{A9A8F773-C5BC-AAC0-FC45-A20603E799AE}"/>
          </ac:spMkLst>
        </pc:spChg>
      </pc:sldChg>
    </pc:docChg>
  </pc:docChgLst>
  <pc:docChgLst>
    <pc:chgData name="Bloom, Ashley (EOTSS)" userId="72d0e8ae-2e4f-4bb9-94cd-a4385f38aed0" providerId="ADAL" clId="{8E5B92C7-547A-46CF-A758-C39137076B7B}"/>
    <pc:docChg chg="custSel addSld delSld modSld">
      <pc:chgData name="Bloom, Ashley (EOTSS)" userId="72d0e8ae-2e4f-4bb9-94cd-a4385f38aed0" providerId="ADAL" clId="{8E5B92C7-547A-46CF-A758-C39137076B7B}" dt="2024-08-09T23:02:04.724" v="68" actId="12"/>
      <pc:docMkLst>
        <pc:docMk/>
      </pc:docMkLst>
      <pc:sldChg chg="modSp mod">
        <pc:chgData name="Bloom, Ashley (EOTSS)" userId="72d0e8ae-2e4f-4bb9-94cd-a4385f38aed0" providerId="ADAL" clId="{8E5B92C7-547A-46CF-A758-C39137076B7B}" dt="2024-08-09T22:42:42.248" v="0" actId="20577"/>
        <pc:sldMkLst>
          <pc:docMk/>
          <pc:sldMk cId="518607733" sldId="321"/>
        </pc:sldMkLst>
        <pc:spChg chg="mod">
          <ac:chgData name="Bloom, Ashley (EOTSS)" userId="72d0e8ae-2e4f-4bb9-94cd-a4385f38aed0" providerId="ADAL" clId="{8E5B92C7-547A-46CF-A758-C39137076B7B}" dt="2024-08-09T22:42:42.248" v="0" actId="20577"/>
          <ac:spMkLst>
            <pc:docMk/>
            <pc:sldMk cId="518607733" sldId="321"/>
            <ac:spMk id="2" creationId="{F294EE36-9757-A459-D27E-8B9B078AA112}"/>
          </ac:spMkLst>
        </pc:spChg>
      </pc:sldChg>
      <pc:sldChg chg="modSp mod">
        <pc:chgData name="Bloom, Ashley (EOTSS)" userId="72d0e8ae-2e4f-4bb9-94cd-a4385f38aed0" providerId="ADAL" clId="{8E5B92C7-547A-46CF-A758-C39137076B7B}" dt="2024-08-09T22:46:24.220" v="58" actId="20577"/>
        <pc:sldMkLst>
          <pc:docMk/>
          <pc:sldMk cId="3925676025" sldId="326"/>
        </pc:sldMkLst>
        <pc:spChg chg="mod">
          <ac:chgData name="Bloom, Ashley (EOTSS)" userId="72d0e8ae-2e4f-4bb9-94cd-a4385f38aed0" providerId="ADAL" clId="{8E5B92C7-547A-46CF-A758-C39137076B7B}" dt="2024-08-09T22:46:24.220" v="58" actId="20577"/>
          <ac:spMkLst>
            <pc:docMk/>
            <pc:sldMk cId="3925676025" sldId="326"/>
            <ac:spMk id="3" creationId="{FE019644-3B0C-9F1E-BA5E-92235938967F}"/>
          </ac:spMkLst>
        </pc:spChg>
      </pc:sldChg>
      <pc:sldChg chg="modSp del mod">
        <pc:chgData name="Bloom, Ashley (EOTSS)" userId="72d0e8ae-2e4f-4bb9-94cd-a4385f38aed0" providerId="ADAL" clId="{8E5B92C7-547A-46CF-A758-C39137076B7B}" dt="2024-08-09T22:48:23.793" v="67" actId="2696"/>
        <pc:sldMkLst>
          <pc:docMk/>
          <pc:sldMk cId="2729007047" sldId="331"/>
        </pc:sldMkLst>
        <pc:spChg chg="mod">
          <ac:chgData name="Bloom, Ashley (EOTSS)" userId="72d0e8ae-2e4f-4bb9-94cd-a4385f38aed0" providerId="ADAL" clId="{8E5B92C7-547A-46CF-A758-C39137076B7B}" dt="2024-08-09T22:47:48.213" v="66" actId="20577"/>
          <ac:spMkLst>
            <pc:docMk/>
            <pc:sldMk cId="2729007047" sldId="331"/>
            <ac:spMk id="3" creationId="{1AD71305-76BE-1773-4108-7FEE0C7B1892}"/>
          </ac:spMkLst>
        </pc:spChg>
      </pc:sldChg>
      <pc:sldChg chg="modSp del mod modClrScheme chgLayout">
        <pc:chgData name="Bloom, Ashley (EOTSS)" userId="72d0e8ae-2e4f-4bb9-94cd-a4385f38aed0" providerId="ADAL" clId="{8E5B92C7-547A-46CF-A758-C39137076B7B}" dt="2024-08-09T22:44:03.791" v="6" actId="2696"/>
        <pc:sldMkLst>
          <pc:docMk/>
          <pc:sldMk cId="1793753156" sldId="337"/>
        </pc:sldMkLst>
        <pc:spChg chg="mod ord">
          <ac:chgData name="Bloom, Ashley (EOTSS)" userId="72d0e8ae-2e4f-4bb9-94cd-a4385f38aed0" providerId="ADAL" clId="{8E5B92C7-547A-46CF-A758-C39137076B7B}" dt="2024-08-09T22:43:15.377" v="1" actId="700"/>
          <ac:spMkLst>
            <pc:docMk/>
            <pc:sldMk cId="1793753156" sldId="337"/>
            <ac:spMk id="2" creationId="{BD58BC87-93BD-7475-BE77-47FAB842B2CA}"/>
          </ac:spMkLst>
        </pc:spChg>
        <pc:spChg chg="mod ord">
          <ac:chgData name="Bloom, Ashley (EOTSS)" userId="72d0e8ae-2e4f-4bb9-94cd-a4385f38aed0" providerId="ADAL" clId="{8E5B92C7-547A-46CF-A758-C39137076B7B}" dt="2024-08-09T22:43:34.235" v="3" actId="20577"/>
          <ac:spMkLst>
            <pc:docMk/>
            <pc:sldMk cId="1793753156" sldId="337"/>
            <ac:spMk id="4" creationId="{4933915F-E805-FBAE-B5FB-65707DC76C95}"/>
          </ac:spMkLst>
        </pc:spChg>
        <pc:spChg chg="mod ord">
          <ac:chgData name="Bloom, Ashley (EOTSS)" userId="72d0e8ae-2e4f-4bb9-94cd-a4385f38aed0" providerId="ADAL" clId="{8E5B92C7-547A-46CF-A758-C39137076B7B}" dt="2024-08-09T22:43:46.830" v="5" actId="27636"/>
          <ac:spMkLst>
            <pc:docMk/>
            <pc:sldMk cId="1793753156" sldId="337"/>
            <ac:spMk id="5" creationId="{E09E0F86-C1C4-CD78-C1FC-EEBEB3A5F9FF}"/>
          </ac:spMkLst>
        </pc:spChg>
      </pc:sldChg>
      <pc:sldChg chg="modSp new mod">
        <pc:chgData name="Bloom, Ashley (EOTSS)" userId="72d0e8ae-2e4f-4bb9-94cd-a4385f38aed0" providerId="ADAL" clId="{8E5B92C7-547A-46CF-A758-C39137076B7B}" dt="2024-08-09T23:02:04.724" v="68" actId="12"/>
        <pc:sldMkLst>
          <pc:docMk/>
          <pc:sldMk cId="2554986141" sldId="339"/>
        </pc:sldMkLst>
        <pc:spChg chg="mod">
          <ac:chgData name="Bloom, Ashley (EOTSS)" userId="72d0e8ae-2e4f-4bb9-94cd-a4385f38aed0" providerId="ADAL" clId="{8E5B92C7-547A-46CF-A758-C39137076B7B}" dt="2024-08-09T22:44:29.358" v="40" actId="122"/>
          <ac:spMkLst>
            <pc:docMk/>
            <pc:sldMk cId="2554986141" sldId="339"/>
            <ac:spMk id="2" creationId="{FB108EC3-9EB5-C4D1-31E4-DD0D663FA257}"/>
          </ac:spMkLst>
        </pc:spChg>
        <pc:spChg chg="mod">
          <ac:chgData name="Bloom, Ashley (EOTSS)" userId="72d0e8ae-2e4f-4bb9-94cd-a4385f38aed0" providerId="ADAL" clId="{8E5B92C7-547A-46CF-A758-C39137076B7B}" dt="2024-08-09T23:02:04.724" v="68" actId="12"/>
          <ac:spMkLst>
            <pc:docMk/>
            <pc:sldMk cId="2554986141" sldId="339"/>
            <ac:spMk id="3" creationId="{8A9F5955-B3F6-4B05-9E58-AD90AC89E959}"/>
          </ac:spMkLst>
        </pc:spChg>
      </pc:sldChg>
    </pc:docChg>
  </pc:docChgLst>
  <pc:docChgLst>
    <pc:chgData name="Gannett, Yukiko (EOTSS)" userId="1a375f8e-71eb-464a-9d86-65c78107010f" providerId="ADAL" clId="{09695E83-E86C-4E67-BA38-5378A2DA36CE}"/>
    <pc:docChg chg="custSel addSld delSld modSld sldOrd">
      <pc:chgData name="Gannett, Yukiko (EOTSS)" userId="1a375f8e-71eb-464a-9d86-65c78107010f" providerId="ADAL" clId="{09695E83-E86C-4E67-BA38-5378A2DA36CE}" dt="2024-10-11T20:25:28.785" v="38" actId="2696"/>
      <pc:docMkLst>
        <pc:docMk/>
      </pc:docMkLst>
      <pc:sldChg chg="ord">
        <pc:chgData name="Gannett, Yukiko (EOTSS)" userId="1a375f8e-71eb-464a-9d86-65c78107010f" providerId="ADAL" clId="{09695E83-E86C-4E67-BA38-5378A2DA36CE}" dt="2024-10-10T18:11:41.708" v="2"/>
        <pc:sldMkLst>
          <pc:docMk/>
          <pc:sldMk cId="4274120308" sldId="256"/>
        </pc:sldMkLst>
      </pc:sldChg>
      <pc:sldChg chg="modSp mod">
        <pc:chgData name="Gannett, Yukiko (EOTSS)" userId="1a375f8e-71eb-464a-9d86-65c78107010f" providerId="ADAL" clId="{09695E83-E86C-4E67-BA38-5378A2DA36CE}" dt="2024-10-11T19:53:43.378" v="37" actId="20577"/>
        <pc:sldMkLst>
          <pc:docMk/>
          <pc:sldMk cId="2047830750" sldId="333"/>
        </pc:sldMkLst>
        <pc:spChg chg="mod">
          <ac:chgData name="Gannett, Yukiko (EOTSS)" userId="1a375f8e-71eb-464a-9d86-65c78107010f" providerId="ADAL" clId="{09695E83-E86C-4E67-BA38-5378A2DA36CE}" dt="2024-10-11T19:53:43.378" v="37" actId="20577"/>
          <ac:spMkLst>
            <pc:docMk/>
            <pc:sldMk cId="2047830750" sldId="333"/>
            <ac:spMk id="5" creationId="{287D025C-3BFB-7356-B452-63A3CAE75A33}"/>
          </ac:spMkLst>
        </pc:spChg>
      </pc:sldChg>
      <pc:sldChg chg="delSp modSp new del mod">
        <pc:chgData name="Gannett, Yukiko (EOTSS)" userId="1a375f8e-71eb-464a-9d86-65c78107010f" providerId="ADAL" clId="{09695E83-E86C-4E67-BA38-5378A2DA36CE}" dt="2024-10-11T20:25:28.785" v="38" actId="2696"/>
        <pc:sldMkLst>
          <pc:docMk/>
          <pc:sldMk cId="1776810756" sldId="343"/>
        </pc:sldMkLst>
        <pc:spChg chg="del">
          <ac:chgData name="Gannett, Yukiko (EOTSS)" userId="1a375f8e-71eb-464a-9d86-65c78107010f" providerId="ADAL" clId="{09695E83-E86C-4E67-BA38-5378A2DA36CE}" dt="2024-10-10T18:19:17.298" v="6" actId="478"/>
          <ac:spMkLst>
            <pc:docMk/>
            <pc:sldMk cId="1776810756" sldId="343"/>
            <ac:spMk id="2" creationId="{7207B127-51DA-C169-BE2B-D238C159D52A}"/>
          </ac:spMkLst>
        </pc:spChg>
        <pc:spChg chg="mod">
          <ac:chgData name="Gannett, Yukiko (EOTSS)" userId="1a375f8e-71eb-464a-9d86-65c78107010f" providerId="ADAL" clId="{09695E83-E86C-4E67-BA38-5378A2DA36CE}" dt="2024-10-10T18:21:23.884" v="36" actId="20577"/>
          <ac:spMkLst>
            <pc:docMk/>
            <pc:sldMk cId="1776810756" sldId="343"/>
            <ac:spMk id="3" creationId="{51C5C4AB-160C-35B7-ACEF-EADE0F9E6AC7}"/>
          </ac:spMkLst>
        </pc:spChg>
      </pc:sldChg>
    </pc:docChg>
  </pc:docChgLst>
  <pc:docChgLst>
    <pc:chgData name="Bloom, Ashley (EOTSS)" userId="72d0e8ae-2e4f-4bb9-94cd-a4385f38aed0" providerId="ADAL" clId="{4C4641FD-242D-4B8C-8524-EC3DD99C72E7}"/>
    <pc:docChg chg="custSel modSld">
      <pc:chgData name="Bloom, Ashley (EOTSS)" userId="72d0e8ae-2e4f-4bb9-94cd-a4385f38aed0" providerId="ADAL" clId="{4C4641FD-242D-4B8C-8524-EC3DD99C72E7}" dt="2024-10-08T17:03:30.914" v="1342" actId="20577"/>
      <pc:docMkLst>
        <pc:docMk/>
      </pc:docMkLst>
      <pc:sldChg chg="modSp mod">
        <pc:chgData name="Bloom, Ashley (EOTSS)" userId="72d0e8ae-2e4f-4bb9-94cd-a4385f38aed0" providerId="ADAL" clId="{4C4641FD-242D-4B8C-8524-EC3DD99C72E7}" dt="2024-10-07T17:30:34.358" v="21" actId="20577"/>
        <pc:sldMkLst>
          <pc:docMk/>
          <pc:sldMk cId="4274120308" sldId="256"/>
        </pc:sldMkLst>
        <pc:spChg chg="mod">
          <ac:chgData name="Bloom, Ashley (EOTSS)" userId="72d0e8ae-2e4f-4bb9-94cd-a4385f38aed0" providerId="ADAL" clId="{4C4641FD-242D-4B8C-8524-EC3DD99C72E7}" dt="2024-10-07T17:30:34.358" v="21" actId="20577"/>
          <ac:spMkLst>
            <pc:docMk/>
            <pc:sldMk cId="4274120308" sldId="256"/>
            <ac:spMk id="3" creationId="{73DF786E-4EF4-B345-0F01-3F2D068BD41E}"/>
          </ac:spMkLst>
        </pc:spChg>
      </pc:sldChg>
      <pc:sldChg chg="modSp mod">
        <pc:chgData name="Bloom, Ashley (EOTSS)" userId="72d0e8ae-2e4f-4bb9-94cd-a4385f38aed0" providerId="ADAL" clId="{4C4641FD-242D-4B8C-8524-EC3DD99C72E7}" dt="2024-10-07T17:31:50.776" v="88" actId="20577"/>
        <pc:sldMkLst>
          <pc:docMk/>
          <pc:sldMk cId="907641570" sldId="257"/>
        </pc:sldMkLst>
        <pc:spChg chg="mod">
          <ac:chgData name="Bloom, Ashley (EOTSS)" userId="72d0e8ae-2e4f-4bb9-94cd-a4385f38aed0" providerId="ADAL" clId="{4C4641FD-242D-4B8C-8524-EC3DD99C72E7}" dt="2024-10-07T17:31:50.776" v="88" actId="20577"/>
          <ac:spMkLst>
            <pc:docMk/>
            <pc:sldMk cId="907641570" sldId="257"/>
            <ac:spMk id="3" creationId="{044C0BF8-ACE0-1642-E7A4-63B54E626902}"/>
          </ac:spMkLst>
        </pc:spChg>
      </pc:sldChg>
      <pc:sldChg chg="modSp mod">
        <pc:chgData name="Bloom, Ashley (EOTSS)" userId="72d0e8ae-2e4f-4bb9-94cd-a4385f38aed0" providerId="ADAL" clId="{4C4641FD-242D-4B8C-8524-EC3DD99C72E7}" dt="2024-10-07T17:49:39.285" v="1327" actId="20577"/>
        <pc:sldMkLst>
          <pc:docMk/>
          <pc:sldMk cId="2890622037" sldId="275"/>
        </pc:sldMkLst>
        <pc:spChg chg="mod">
          <ac:chgData name="Bloom, Ashley (EOTSS)" userId="72d0e8ae-2e4f-4bb9-94cd-a4385f38aed0" providerId="ADAL" clId="{4C4641FD-242D-4B8C-8524-EC3DD99C72E7}" dt="2024-10-07T17:49:39.285" v="1327" actId="20577"/>
          <ac:spMkLst>
            <pc:docMk/>
            <pc:sldMk cId="2890622037" sldId="275"/>
            <ac:spMk id="3" creationId="{4DBBF46A-1C58-3DFA-BEE3-38876A216B60}"/>
          </ac:spMkLst>
        </pc:spChg>
      </pc:sldChg>
      <pc:sldChg chg="modSp mod">
        <pc:chgData name="Bloom, Ashley (EOTSS)" userId="72d0e8ae-2e4f-4bb9-94cd-a4385f38aed0" providerId="ADAL" clId="{4C4641FD-242D-4B8C-8524-EC3DD99C72E7}" dt="2024-10-07T17:32:29.508" v="96" actId="20577"/>
        <pc:sldMkLst>
          <pc:docMk/>
          <pc:sldMk cId="1451364275" sldId="339"/>
        </pc:sldMkLst>
        <pc:spChg chg="mod">
          <ac:chgData name="Bloom, Ashley (EOTSS)" userId="72d0e8ae-2e4f-4bb9-94cd-a4385f38aed0" providerId="ADAL" clId="{4C4641FD-242D-4B8C-8524-EC3DD99C72E7}" dt="2024-10-07T17:32:29.508" v="96" actId="20577"/>
          <ac:spMkLst>
            <pc:docMk/>
            <pc:sldMk cId="1451364275" sldId="339"/>
            <ac:spMk id="4" creationId="{D62AA073-EEE5-17C7-9C76-5ED45613061E}"/>
          </ac:spMkLst>
        </pc:spChg>
      </pc:sldChg>
      <pc:sldChg chg="modSp mod">
        <pc:chgData name="Bloom, Ashley (EOTSS)" userId="72d0e8ae-2e4f-4bb9-94cd-a4385f38aed0" providerId="ADAL" clId="{4C4641FD-242D-4B8C-8524-EC3DD99C72E7}" dt="2024-10-07T17:52:39.562" v="1338" actId="20577"/>
        <pc:sldMkLst>
          <pc:docMk/>
          <pc:sldMk cId="2636467834" sldId="340"/>
        </pc:sldMkLst>
        <pc:spChg chg="mod">
          <ac:chgData name="Bloom, Ashley (EOTSS)" userId="72d0e8ae-2e4f-4bb9-94cd-a4385f38aed0" providerId="ADAL" clId="{4C4641FD-242D-4B8C-8524-EC3DD99C72E7}" dt="2024-10-07T17:52:39.562" v="1338" actId="20577"/>
          <ac:spMkLst>
            <pc:docMk/>
            <pc:sldMk cId="2636467834" sldId="340"/>
            <ac:spMk id="2" creationId="{3D08B2C1-63E7-C30C-0043-F1C67DBD9AFB}"/>
          </ac:spMkLst>
        </pc:spChg>
        <pc:spChg chg="mod">
          <ac:chgData name="Bloom, Ashley (EOTSS)" userId="72d0e8ae-2e4f-4bb9-94cd-a4385f38aed0" providerId="ADAL" clId="{4C4641FD-242D-4B8C-8524-EC3DD99C72E7}" dt="2024-10-07T17:51:57.590" v="1331" actId="27636"/>
          <ac:spMkLst>
            <pc:docMk/>
            <pc:sldMk cId="2636467834" sldId="340"/>
            <ac:spMk id="3" creationId="{8B8D2E79-13C1-9E06-D93C-A05EEC0EFA89}"/>
          </ac:spMkLst>
        </pc:spChg>
      </pc:sldChg>
      <pc:sldChg chg="modSp mod">
        <pc:chgData name="Bloom, Ashley (EOTSS)" userId="72d0e8ae-2e4f-4bb9-94cd-a4385f38aed0" providerId="ADAL" clId="{4C4641FD-242D-4B8C-8524-EC3DD99C72E7}" dt="2024-10-08T17:03:30.914" v="1342" actId="20577"/>
        <pc:sldMkLst>
          <pc:docMk/>
          <pc:sldMk cId="875351053" sldId="341"/>
        </pc:sldMkLst>
        <pc:spChg chg="mod">
          <ac:chgData name="Bloom, Ashley (EOTSS)" userId="72d0e8ae-2e4f-4bb9-94cd-a4385f38aed0" providerId="ADAL" clId="{4C4641FD-242D-4B8C-8524-EC3DD99C72E7}" dt="2024-10-08T17:03:30.914" v="1342" actId="20577"/>
          <ac:spMkLst>
            <pc:docMk/>
            <pc:sldMk cId="875351053" sldId="341"/>
            <ac:spMk id="3" creationId="{819515FF-0DA9-BA2A-2BFF-F5060E931188}"/>
          </ac:spMkLst>
        </pc:spChg>
        <pc:spChg chg="mod">
          <ac:chgData name="Bloom, Ashley (EOTSS)" userId="72d0e8ae-2e4f-4bb9-94cd-a4385f38aed0" providerId="ADAL" clId="{4C4641FD-242D-4B8C-8524-EC3DD99C72E7}" dt="2024-10-08T17:03:11.422" v="1341" actId="27636"/>
          <ac:spMkLst>
            <pc:docMk/>
            <pc:sldMk cId="875351053" sldId="341"/>
            <ac:spMk id="4" creationId="{536D487A-4CD6-681A-6EF4-35CFEDD189A2}"/>
          </ac:spMkLst>
        </pc:spChg>
      </pc:sldChg>
      <pc:sldChg chg="modSp mod">
        <pc:chgData name="Bloom, Ashley (EOTSS)" userId="72d0e8ae-2e4f-4bb9-94cd-a4385f38aed0" providerId="ADAL" clId="{4C4641FD-242D-4B8C-8524-EC3DD99C72E7}" dt="2024-10-07T17:44:21.245" v="1059" actId="12"/>
        <pc:sldMkLst>
          <pc:docMk/>
          <pc:sldMk cId="3010108517" sldId="342"/>
        </pc:sldMkLst>
        <pc:spChg chg="mod">
          <ac:chgData name="Bloom, Ashley (EOTSS)" userId="72d0e8ae-2e4f-4bb9-94cd-a4385f38aed0" providerId="ADAL" clId="{4C4641FD-242D-4B8C-8524-EC3DD99C72E7}" dt="2024-10-07T17:41:54.139" v="809" actId="20577"/>
          <ac:spMkLst>
            <pc:docMk/>
            <pc:sldMk cId="3010108517" sldId="342"/>
            <ac:spMk id="2" creationId="{BE546871-1E56-CC42-6F9A-311E80F242E5}"/>
          </ac:spMkLst>
        </pc:spChg>
        <pc:spChg chg="mod">
          <ac:chgData name="Bloom, Ashley (EOTSS)" userId="72d0e8ae-2e4f-4bb9-94cd-a4385f38aed0" providerId="ADAL" clId="{4C4641FD-242D-4B8C-8524-EC3DD99C72E7}" dt="2024-10-07T17:44:21.245" v="1059" actId="12"/>
          <ac:spMkLst>
            <pc:docMk/>
            <pc:sldMk cId="3010108517" sldId="342"/>
            <ac:spMk id="3" creationId="{84808A42-024C-600A-AE68-1D81A08EB52E}"/>
          </ac:spMkLst>
        </pc:spChg>
      </pc:sldChg>
    </pc:docChg>
  </pc:docChgLst>
  <pc:docChgLst>
    <pc:chgData name="Bloom, Ashley (EOTSS)" userId="72d0e8ae-2e4f-4bb9-94cd-a4385f38aed0" providerId="ADAL" clId="{01A03B33-CB6A-4743-947B-51B8D2B931F3}"/>
    <pc:docChg chg="custSel delSld modSld">
      <pc:chgData name="Bloom, Ashley (EOTSS)" userId="72d0e8ae-2e4f-4bb9-94cd-a4385f38aed0" providerId="ADAL" clId="{01A03B33-CB6A-4743-947B-51B8D2B931F3}" dt="2024-08-27T21:54:46.911" v="272" actId="20577"/>
      <pc:docMkLst>
        <pc:docMk/>
      </pc:docMkLst>
      <pc:sldChg chg="modSp mod">
        <pc:chgData name="Bloom, Ashley (EOTSS)" userId="72d0e8ae-2e4f-4bb9-94cd-a4385f38aed0" providerId="ADAL" clId="{01A03B33-CB6A-4743-947B-51B8D2B931F3}" dt="2024-08-27T21:40:41.129" v="166" actId="20577"/>
        <pc:sldMkLst>
          <pc:docMk/>
          <pc:sldMk cId="4274120308" sldId="256"/>
        </pc:sldMkLst>
        <pc:spChg chg="mod">
          <ac:chgData name="Bloom, Ashley (EOTSS)" userId="72d0e8ae-2e4f-4bb9-94cd-a4385f38aed0" providerId="ADAL" clId="{01A03B33-CB6A-4743-947B-51B8D2B931F3}" dt="2024-08-27T21:40:41.129" v="166" actId="20577"/>
          <ac:spMkLst>
            <pc:docMk/>
            <pc:sldMk cId="4274120308" sldId="256"/>
            <ac:spMk id="2" creationId="{5688927A-E7A3-ED63-CCF9-F733A80C60E4}"/>
          </ac:spMkLst>
        </pc:spChg>
        <pc:spChg chg="mod">
          <ac:chgData name="Bloom, Ashley (EOTSS)" userId="72d0e8ae-2e4f-4bb9-94cd-a4385f38aed0" providerId="ADAL" clId="{01A03B33-CB6A-4743-947B-51B8D2B931F3}" dt="2024-08-27T21:38:43.898" v="94" actId="20577"/>
          <ac:spMkLst>
            <pc:docMk/>
            <pc:sldMk cId="4274120308" sldId="256"/>
            <ac:spMk id="3" creationId="{73DF786E-4EF4-B345-0F01-3F2D068BD41E}"/>
          </ac:spMkLst>
        </pc:spChg>
      </pc:sldChg>
      <pc:sldChg chg="modSp mod">
        <pc:chgData name="Bloom, Ashley (EOTSS)" userId="72d0e8ae-2e4f-4bb9-94cd-a4385f38aed0" providerId="ADAL" clId="{01A03B33-CB6A-4743-947B-51B8D2B931F3}" dt="2024-08-27T21:45:33.426" v="254" actId="20577"/>
        <pc:sldMkLst>
          <pc:docMk/>
          <pc:sldMk cId="907641570" sldId="257"/>
        </pc:sldMkLst>
        <pc:spChg chg="mod">
          <ac:chgData name="Bloom, Ashley (EOTSS)" userId="72d0e8ae-2e4f-4bb9-94cd-a4385f38aed0" providerId="ADAL" clId="{01A03B33-CB6A-4743-947B-51B8D2B931F3}" dt="2024-08-27T21:45:33.426" v="254" actId="20577"/>
          <ac:spMkLst>
            <pc:docMk/>
            <pc:sldMk cId="907641570" sldId="257"/>
            <ac:spMk id="3" creationId="{044C0BF8-ACE0-1642-E7A4-63B54E626902}"/>
          </ac:spMkLst>
        </pc:spChg>
      </pc:sldChg>
      <pc:sldChg chg="modSp mod">
        <pc:chgData name="Bloom, Ashley (EOTSS)" userId="72d0e8ae-2e4f-4bb9-94cd-a4385f38aed0" providerId="ADAL" clId="{01A03B33-CB6A-4743-947B-51B8D2B931F3}" dt="2024-08-27T21:44:05.034" v="194" actId="27636"/>
        <pc:sldMkLst>
          <pc:docMk/>
          <pc:sldMk cId="2890622037" sldId="275"/>
        </pc:sldMkLst>
        <pc:spChg chg="mod">
          <ac:chgData name="Bloom, Ashley (EOTSS)" userId="72d0e8ae-2e4f-4bb9-94cd-a4385f38aed0" providerId="ADAL" clId="{01A03B33-CB6A-4743-947B-51B8D2B931F3}" dt="2024-08-27T21:44:05.034" v="194" actId="27636"/>
          <ac:spMkLst>
            <pc:docMk/>
            <pc:sldMk cId="2890622037" sldId="275"/>
            <ac:spMk id="3" creationId="{4DBBF46A-1C58-3DFA-BEE3-38876A216B60}"/>
          </ac:spMkLst>
        </pc:spChg>
      </pc:sldChg>
      <pc:sldChg chg="del">
        <pc:chgData name="Bloom, Ashley (EOTSS)" userId="72d0e8ae-2e4f-4bb9-94cd-a4385f38aed0" providerId="ADAL" clId="{01A03B33-CB6A-4743-947B-51B8D2B931F3}" dt="2024-08-27T21:41:57.097" v="171" actId="2696"/>
        <pc:sldMkLst>
          <pc:docMk/>
          <pc:sldMk cId="2354202818" sldId="311"/>
        </pc:sldMkLst>
      </pc:sldChg>
      <pc:sldChg chg="del">
        <pc:chgData name="Bloom, Ashley (EOTSS)" userId="72d0e8ae-2e4f-4bb9-94cd-a4385f38aed0" providerId="ADAL" clId="{01A03B33-CB6A-4743-947B-51B8D2B931F3}" dt="2024-08-27T21:41:01.913" v="167" actId="2696"/>
        <pc:sldMkLst>
          <pc:docMk/>
          <pc:sldMk cId="2694205135" sldId="318"/>
        </pc:sldMkLst>
      </pc:sldChg>
      <pc:sldChg chg="del">
        <pc:chgData name="Bloom, Ashley (EOTSS)" userId="72d0e8ae-2e4f-4bb9-94cd-a4385f38aed0" providerId="ADAL" clId="{01A03B33-CB6A-4743-947B-51B8D2B931F3}" dt="2024-08-27T21:41:09.273" v="168" actId="2696"/>
        <pc:sldMkLst>
          <pc:docMk/>
          <pc:sldMk cId="518607733" sldId="321"/>
        </pc:sldMkLst>
      </pc:sldChg>
      <pc:sldChg chg="del">
        <pc:chgData name="Bloom, Ashley (EOTSS)" userId="72d0e8ae-2e4f-4bb9-94cd-a4385f38aed0" providerId="ADAL" clId="{01A03B33-CB6A-4743-947B-51B8D2B931F3}" dt="2024-08-27T21:42:14.567" v="173" actId="2696"/>
        <pc:sldMkLst>
          <pc:docMk/>
          <pc:sldMk cId="4166084435" sldId="325"/>
        </pc:sldMkLst>
      </pc:sldChg>
      <pc:sldChg chg="del">
        <pc:chgData name="Bloom, Ashley (EOTSS)" userId="72d0e8ae-2e4f-4bb9-94cd-a4385f38aed0" providerId="ADAL" clId="{01A03B33-CB6A-4743-947B-51B8D2B931F3}" dt="2024-08-27T21:42:22.791" v="174" actId="2696"/>
        <pc:sldMkLst>
          <pc:docMk/>
          <pc:sldMk cId="3925676025" sldId="326"/>
        </pc:sldMkLst>
      </pc:sldChg>
      <pc:sldChg chg="modSp mod">
        <pc:chgData name="Bloom, Ashley (EOTSS)" userId="72d0e8ae-2e4f-4bb9-94cd-a4385f38aed0" providerId="ADAL" clId="{01A03B33-CB6A-4743-947B-51B8D2B931F3}" dt="2024-08-27T21:54:46.911" v="272" actId="20577"/>
        <pc:sldMkLst>
          <pc:docMk/>
          <pc:sldMk cId="2689717624" sldId="327"/>
        </pc:sldMkLst>
        <pc:spChg chg="mod">
          <ac:chgData name="Bloom, Ashley (EOTSS)" userId="72d0e8ae-2e4f-4bb9-94cd-a4385f38aed0" providerId="ADAL" clId="{01A03B33-CB6A-4743-947B-51B8D2B931F3}" dt="2024-08-27T21:54:46.911" v="272" actId="20577"/>
          <ac:spMkLst>
            <pc:docMk/>
            <pc:sldMk cId="2689717624" sldId="327"/>
            <ac:spMk id="2" creationId="{1D3CAAB8-B132-3A81-DBAE-46A8248008CB}"/>
          </ac:spMkLst>
        </pc:spChg>
        <pc:spChg chg="mod">
          <ac:chgData name="Bloom, Ashley (EOTSS)" userId="72d0e8ae-2e4f-4bb9-94cd-a4385f38aed0" providerId="ADAL" clId="{01A03B33-CB6A-4743-947B-51B8D2B931F3}" dt="2024-08-27T21:42:53.216" v="176" actId="27636"/>
          <ac:spMkLst>
            <pc:docMk/>
            <pc:sldMk cId="2689717624" sldId="327"/>
            <ac:spMk id="3" creationId="{333CE3B7-3719-182B-AB68-E73D8C9E816F}"/>
          </ac:spMkLst>
        </pc:spChg>
      </pc:sldChg>
      <pc:sldChg chg="modSp mod">
        <pc:chgData name="Bloom, Ashley (EOTSS)" userId="72d0e8ae-2e4f-4bb9-94cd-a4385f38aed0" providerId="ADAL" clId="{01A03B33-CB6A-4743-947B-51B8D2B931F3}" dt="2024-08-27T21:44:53.072" v="231" actId="20577"/>
        <pc:sldMkLst>
          <pc:docMk/>
          <pc:sldMk cId="2047830750" sldId="333"/>
        </pc:sldMkLst>
        <pc:spChg chg="mod">
          <ac:chgData name="Bloom, Ashley (EOTSS)" userId="72d0e8ae-2e4f-4bb9-94cd-a4385f38aed0" providerId="ADAL" clId="{01A03B33-CB6A-4743-947B-51B8D2B931F3}" dt="2024-08-27T21:44:53.072" v="231" actId="20577"/>
          <ac:spMkLst>
            <pc:docMk/>
            <pc:sldMk cId="2047830750" sldId="333"/>
            <ac:spMk id="5" creationId="{287D025C-3BFB-7356-B452-63A3CAE75A33}"/>
          </ac:spMkLst>
        </pc:spChg>
      </pc:sldChg>
      <pc:sldChg chg="del">
        <pc:chgData name="Bloom, Ashley (EOTSS)" userId="72d0e8ae-2e4f-4bb9-94cd-a4385f38aed0" providerId="ADAL" clId="{01A03B33-CB6A-4743-947B-51B8D2B931F3}" dt="2024-08-27T21:42:06.571" v="172" actId="2696"/>
        <pc:sldMkLst>
          <pc:docMk/>
          <pc:sldMk cId="3200332787" sldId="335"/>
        </pc:sldMkLst>
      </pc:sldChg>
      <pc:sldChg chg="del">
        <pc:chgData name="Bloom, Ashley (EOTSS)" userId="72d0e8ae-2e4f-4bb9-94cd-a4385f38aed0" providerId="ADAL" clId="{01A03B33-CB6A-4743-947B-51B8D2B931F3}" dt="2024-08-27T21:41:23.573" v="169" actId="2696"/>
        <pc:sldMkLst>
          <pc:docMk/>
          <pc:sldMk cId="3220738584" sldId="336"/>
        </pc:sldMkLst>
      </pc:sldChg>
      <pc:sldChg chg="del">
        <pc:chgData name="Bloom, Ashley (EOTSS)" userId="72d0e8ae-2e4f-4bb9-94cd-a4385f38aed0" providerId="ADAL" clId="{01A03B33-CB6A-4743-947B-51B8D2B931F3}" dt="2024-08-27T21:41:29.739" v="170" actId="2696"/>
        <pc:sldMkLst>
          <pc:docMk/>
          <pc:sldMk cId="2554986141" sldId="339"/>
        </pc:sldMkLst>
      </pc:sldChg>
    </pc:docChg>
  </pc:docChgLst>
  <pc:docChgLst>
    <pc:chgData name="Bloom, Ashley (EOTSS)" userId="72d0e8ae-2e4f-4bb9-94cd-a4385f38aed0" providerId="ADAL" clId="{C303FB16-FB8B-4A99-B4F3-F2B79E1511BE}"/>
    <pc:docChg chg="custSel delSld modSld">
      <pc:chgData name="Bloom, Ashley (EOTSS)" userId="72d0e8ae-2e4f-4bb9-94cd-a4385f38aed0" providerId="ADAL" clId="{C303FB16-FB8B-4A99-B4F3-F2B79E1511BE}" dt="2024-09-20T13:02:37.405" v="1220" actId="20577"/>
      <pc:docMkLst>
        <pc:docMk/>
      </pc:docMkLst>
      <pc:sldChg chg="modSp mod">
        <pc:chgData name="Bloom, Ashley (EOTSS)" userId="72d0e8ae-2e4f-4bb9-94cd-a4385f38aed0" providerId="ADAL" clId="{C303FB16-FB8B-4A99-B4F3-F2B79E1511BE}" dt="2024-09-18T14:24:28.550" v="2" actId="20577"/>
        <pc:sldMkLst>
          <pc:docMk/>
          <pc:sldMk cId="4274120308" sldId="256"/>
        </pc:sldMkLst>
        <pc:spChg chg="mod">
          <ac:chgData name="Bloom, Ashley (EOTSS)" userId="72d0e8ae-2e4f-4bb9-94cd-a4385f38aed0" providerId="ADAL" clId="{C303FB16-FB8B-4A99-B4F3-F2B79E1511BE}" dt="2024-09-18T14:24:28.550" v="2" actId="20577"/>
          <ac:spMkLst>
            <pc:docMk/>
            <pc:sldMk cId="4274120308" sldId="256"/>
            <ac:spMk id="3" creationId="{73DF786E-4EF4-B345-0F01-3F2D068BD41E}"/>
          </ac:spMkLst>
        </pc:spChg>
      </pc:sldChg>
      <pc:sldChg chg="modSp mod">
        <pc:chgData name="Bloom, Ashley (EOTSS)" userId="72d0e8ae-2e4f-4bb9-94cd-a4385f38aed0" providerId="ADAL" clId="{C303FB16-FB8B-4A99-B4F3-F2B79E1511BE}" dt="2024-09-18T14:25:38.389" v="86" actId="20577"/>
        <pc:sldMkLst>
          <pc:docMk/>
          <pc:sldMk cId="907641570" sldId="257"/>
        </pc:sldMkLst>
        <pc:spChg chg="mod">
          <ac:chgData name="Bloom, Ashley (EOTSS)" userId="72d0e8ae-2e4f-4bb9-94cd-a4385f38aed0" providerId="ADAL" clId="{C303FB16-FB8B-4A99-B4F3-F2B79E1511BE}" dt="2024-09-18T14:25:38.389" v="86" actId="20577"/>
          <ac:spMkLst>
            <pc:docMk/>
            <pc:sldMk cId="907641570" sldId="257"/>
            <ac:spMk id="3" creationId="{044C0BF8-ACE0-1642-E7A4-63B54E626902}"/>
          </ac:spMkLst>
        </pc:spChg>
      </pc:sldChg>
      <pc:sldChg chg="modSp mod">
        <pc:chgData name="Bloom, Ashley (EOTSS)" userId="72d0e8ae-2e4f-4bb9-94cd-a4385f38aed0" providerId="ADAL" clId="{C303FB16-FB8B-4A99-B4F3-F2B79E1511BE}" dt="2024-09-18T14:29:05.872" v="252" actId="20577"/>
        <pc:sldMkLst>
          <pc:docMk/>
          <pc:sldMk cId="2890622037" sldId="275"/>
        </pc:sldMkLst>
        <pc:spChg chg="mod">
          <ac:chgData name="Bloom, Ashley (EOTSS)" userId="72d0e8ae-2e4f-4bb9-94cd-a4385f38aed0" providerId="ADAL" clId="{C303FB16-FB8B-4A99-B4F3-F2B79E1511BE}" dt="2024-09-18T14:29:05.872" v="252" actId="20577"/>
          <ac:spMkLst>
            <pc:docMk/>
            <pc:sldMk cId="2890622037" sldId="275"/>
            <ac:spMk id="3" creationId="{4DBBF46A-1C58-3DFA-BEE3-38876A216B60}"/>
          </ac:spMkLst>
        </pc:spChg>
      </pc:sldChg>
      <pc:sldChg chg="modSp mod">
        <pc:chgData name="Bloom, Ashley (EOTSS)" userId="72d0e8ae-2e4f-4bb9-94cd-a4385f38aed0" providerId="ADAL" clId="{C303FB16-FB8B-4A99-B4F3-F2B79E1511BE}" dt="2024-09-18T14:26:13.207" v="97" actId="20577"/>
        <pc:sldMkLst>
          <pc:docMk/>
          <pc:sldMk cId="1451364275" sldId="339"/>
        </pc:sldMkLst>
        <pc:spChg chg="mod">
          <ac:chgData name="Bloom, Ashley (EOTSS)" userId="72d0e8ae-2e4f-4bb9-94cd-a4385f38aed0" providerId="ADAL" clId="{C303FB16-FB8B-4A99-B4F3-F2B79E1511BE}" dt="2024-09-18T14:26:13.207" v="97" actId="20577"/>
          <ac:spMkLst>
            <pc:docMk/>
            <pc:sldMk cId="1451364275" sldId="339"/>
            <ac:spMk id="4" creationId="{D62AA073-EEE5-17C7-9C76-5ED45613061E}"/>
          </ac:spMkLst>
        </pc:spChg>
      </pc:sldChg>
      <pc:sldChg chg="modSp mod">
        <pc:chgData name="Bloom, Ashley (EOTSS)" userId="72d0e8ae-2e4f-4bb9-94cd-a4385f38aed0" providerId="ADAL" clId="{C303FB16-FB8B-4A99-B4F3-F2B79E1511BE}" dt="2024-09-20T13:02:37.405" v="1220" actId="20577"/>
        <pc:sldMkLst>
          <pc:docMk/>
          <pc:sldMk cId="2636467834" sldId="340"/>
        </pc:sldMkLst>
        <pc:spChg chg="mod">
          <ac:chgData name="Bloom, Ashley (EOTSS)" userId="72d0e8ae-2e4f-4bb9-94cd-a4385f38aed0" providerId="ADAL" clId="{C303FB16-FB8B-4A99-B4F3-F2B79E1511BE}" dt="2024-09-18T14:26:31.228" v="108" actId="20577"/>
          <ac:spMkLst>
            <pc:docMk/>
            <pc:sldMk cId="2636467834" sldId="340"/>
            <ac:spMk id="2" creationId="{3D08B2C1-63E7-C30C-0043-F1C67DBD9AFB}"/>
          </ac:spMkLst>
        </pc:spChg>
        <pc:spChg chg="mod">
          <ac:chgData name="Bloom, Ashley (EOTSS)" userId="72d0e8ae-2e4f-4bb9-94cd-a4385f38aed0" providerId="ADAL" clId="{C303FB16-FB8B-4A99-B4F3-F2B79E1511BE}" dt="2024-09-20T13:02:37.405" v="1220" actId="20577"/>
          <ac:spMkLst>
            <pc:docMk/>
            <pc:sldMk cId="2636467834" sldId="340"/>
            <ac:spMk id="3" creationId="{8B8D2E79-13C1-9E06-D93C-A05EEC0EFA89}"/>
          </ac:spMkLst>
        </pc:spChg>
      </pc:sldChg>
      <pc:sldChg chg="modSp mod">
        <pc:chgData name="Bloom, Ashley (EOTSS)" userId="72d0e8ae-2e4f-4bb9-94cd-a4385f38aed0" providerId="ADAL" clId="{C303FB16-FB8B-4A99-B4F3-F2B79E1511BE}" dt="2024-09-18T14:27:10.738" v="172" actId="20577"/>
        <pc:sldMkLst>
          <pc:docMk/>
          <pc:sldMk cId="875351053" sldId="341"/>
        </pc:sldMkLst>
        <pc:spChg chg="mod">
          <ac:chgData name="Bloom, Ashley (EOTSS)" userId="72d0e8ae-2e4f-4bb9-94cd-a4385f38aed0" providerId="ADAL" clId="{C303FB16-FB8B-4A99-B4F3-F2B79E1511BE}" dt="2024-09-18T14:27:10.738" v="172" actId="20577"/>
          <ac:spMkLst>
            <pc:docMk/>
            <pc:sldMk cId="875351053" sldId="341"/>
            <ac:spMk id="4" creationId="{536D487A-4CD6-681A-6EF4-35CFEDD189A2}"/>
          </ac:spMkLst>
        </pc:spChg>
      </pc:sldChg>
      <pc:sldChg chg="modSp mod">
        <pc:chgData name="Bloom, Ashley (EOTSS)" userId="72d0e8ae-2e4f-4bb9-94cd-a4385f38aed0" providerId="ADAL" clId="{C303FB16-FB8B-4A99-B4F3-F2B79E1511BE}" dt="2024-09-20T13:00:51.631" v="1163" actId="20577"/>
        <pc:sldMkLst>
          <pc:docMk/>
          <pc:sldMk cId="3010108517" sldId="342"/>
        </pc:sldMkLst>
        <pc:spChg chg="mod">
          <ac:chgData name="Bloom, Ashley (EOTSS)" userId="72d0e8ae-2e4f-4bb9-94cd-a4385f38aed0" providerId="ADAL" clId="{C303FB16-FB8B-4A99-B4F3-F2B79E1511BE}" dt="2024-09-20T12:58:49.842" v="911" actId="20577"/>
          <ac:spMkLst>
            <pc:docMk/>
            <pc:sldMk cId="3010108517" sldId="342"/>
            <ac:spMk id="2" creationId="{BE546871-1E56-CC42-6F9A-311E80F242E5}"/>
          </ac:spMkLst>
        </pc:spChg>
        <pc:spChg chg="mod">
          <ac:chgData name="Bloom, Ashley (EOTSS)" userId="72d0e8ae-2e4f-4bb9-94cd-a4385f38aed0" providerId="ADAL" clId="{C303FB16-FB8B-4A99-B4F3-F2B79E1511BE}" dt="2024-09-20T13:00:51.631" v="1163" actId="20577"/>
          <ac:spMkLst>
            <pc:docMk/>
            <pc:sldMk cId="3010108517" sldId="342"/>
            <ac:spMk id="3" creationId="{84808A42-024C-600A-AE68-1D81A08EB52E}"/>
          </ac:spMkLst>
        </pc:spChg>
      </pc:sldChg>
      <pc:sldChg chg="del">
        <pc:chgData name="Bloom, Ashley (EOTSS)" userId="72d0e8ae-2e4f-4bb9-94cd-a4385f38aed0" providerId="ADAL" clId="{C303FB16-FB8B-4A99-B4F3-F2B79E1511BE}" dt="2024-09-18T14:27:32.081" v="173" actId="2696"/>
        <pc:sldMkLst>
          <pc:docMk/>
          <pc:sldMk cId="1652699071" sldId="34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10/11/2024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10</a:t>
            </a:fld>
            <a:endParaRPr lang="en-US" dirty="0"/>
          </a:p>
        </p:txBody>
      </p:sp>
    </p:spTree>
    <p:extLst>
      <p:ext uri="{BB962C8B-B14F-4D97-AF65-F5344CB8AC3E}">
        <p14:creationId xmlns:p14="http://schemas.microsoft.com/office/powerpoint/2010/main" val="1800599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12</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10/11/2024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10/11/2024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10/11/2024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10/11/2024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10/11/2024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10/11/2024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10/11/2024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10/11/2024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10/11/2024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10/11/2024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10/11/2024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10/11/2024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436916"/>
            <a:ext cx="9144000" cy="3063650"/>
          </a:xfrm>
        </p:spPr>
        <p:txBody>
          <a:bodyPr>
            <a:normAutofit fontScale="90000"/>
          </a:bodyPr>
          <a:lstStyle/>
          <a:p>
            <a:r>
              <a:rPr lang="en-US" dirty="0">
                <a:solidFill>
                  <a:schemeClr val="bg2"/>
                </a:solidFill>
              </a:rPr>
              <a:t>Digital Accessibility and Equity Governance Board </a:t>
            </a:r>
            <a:br>
              <a:rPr lang="en-US" dirty="0">
                <a:solidFill>
                  <a:schemeClr val="bg2"/>
                </a:solidFill>
              </a:rPr>
            </a:br>
            <a:r>
              <a:rPr lang="en-US" dirty="0">
                <a:solidFill>
                  <a:schemeClr val="bg2"/>
                </a:solidFill>
              </a:rPr>
              <a:t>Accessibility Training Plan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October 11,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46871-1E56-CC42-6F9A-311E80F242E5}"/>
              </a:ext>
            </a:extLst>
          </p:cNvPr>
          <p:cNvSpPr>
            <a:spLocks noGrp="1"/>
          </p:cNvSpPr>
          <p:nvPr>
            <p:ph type="title"/>
          </p:nvPr>
        </p:nvSpPr>
        <p:spPr/>
        <p:txBody>
          <a:bodyPr/>
          <a:lstStyle/>
          <a:p>
            <a:pPr algn="ctr"/>
            <a:r>
              <a:rPr lang="en-US" dirty="0"/>
              <a:t>Central Accessibility Team Trainings Discussion</a:t>
            </a:r>
          </a:p>
        </p:txBody>
      </p:sp>
      <p:sp>
        <p:nvSpPr>
          <p:cNvPr id="3" name="Content Placeholder 2">
            <a:extLst>
              <a:ext uri="{FF2B5EF4-FFF2-40B4-BE49-F238E27FC236}">
                <a16:creationId xmlns:a16="http://schemas.microsoft.com/office/drawing/2014/main" id="{84808A42-024C-600A-AE68-1D81A08EB52E}"/>
              </a:ext>
            </a:extLst>
          </p:cNvPr>
          <p:cNvSpPr>
            <a:spLocks noGrp="1"/>
          </p:cNvSpPr>
          <p:nvPr>
            <p:ph idx="1"/>
          </p:nvPr>
        </p:nvSpPr>
        <p:spPr/>
        <p:txBody>
          <a:bodyPr>
            <a:normAutofit fontScale="92500" lnSpcReduction="20000"/>
          </a:bodyPr>
          <a:lstStyle/>
          <a:p>
            <a:pPr marL="0" indent="0">
              <a:lnSpc>
                <a:spcPct val="110000"/>
              </a:lnSpc>
              <a:buNone/>
            </a:pPr>
            <a:r>
              <a:rPr lang="en-US" dirty="0"/>
              <a:t>What has the Technology Services and Security central accessibility team been developing for trainings?</a:t>
            </a:r>
          </a:p>
          <a:p>
            <a:pPr marL="0" indent="0">
              <a:lnSpc>
                <a:spcPct val="110000"/>
              </a:lnSpc>
              <a:buNone/>
            </a:pPr>
            <a:endParaRPr lang="en-US" dirty="0"/>
          </a:p>
          <a:p>
            <a:pPr marL="0" indent="0">
              <a:lnSpc>
                <a:spcPct val="110000"/>
              </a:lnSpc>
              <a:buNone/>
            </a:pPr>
            <a:r>
              <a:rPr lang="en-US" dirty="0"/>
              <a:t>Present on trainings and supplemental resources</a:t>
            </a:r>
          </a:p>
          <a:p>
            <a:pPr marL="0" indent="0">
              <a:lnSpc>
                <a:spcPct val="110000"/>
              </a:lnSpc>
              <a:buNone/>
            </a:pPr>
            <a:endParaRPr lang="en-US" dirty="0"/>
          </a:p>
          <a:p>
            <a:pPr marL="514350" indent="-514350">
              <a:lnSpc>
                <a:spcPct val="110000"/>
              </a:lnSpc>
              <a:buFont typeface="+mj-lt"/>
              <a:buAutoNum type="arabicPeriod"/>
            </a:pPr>
            <a:r>
              <a:rPr lang="en-US" dirty="0"/>
              <a:t>Training coverage areas</a:t>
            </a:r>
          </a:p>
          <a:p>
            <a:pPr marL="514350" indent="-514350">
              <a:lnSpc>
                <a:spcPct val="110000"/>
              </a:lnSpc>
              <a:buFont typeface="+mj-lt"/>
              <a:buAutoNum type="arabicPeriod"/>
            </a:pPr>
            <a:r>
              <a:rPr lang="en-US" dirty="0"/>
              <a:t>Types of training</a:t>
            </a:r>
          </a:p>
          <a:p>
            <a:pPr marL="514350" indent="-514350">
              <a:lnSpc>
                <a:spcPct val="110000"/>
              </a:lnSpc>
              <a:buFont typeface="+mj-lt"/>
              <a:buAutoNum type="arabicPeriod"/>
            </a:pPr>
            <a:r>
              <a:rPr lang="en-US" dirty="0"/>
              <a:t>Resources page content</a:t>
            </a:r>
          </a:p>
          <a:p>
            <a:pPr marL="514350" indent="-514350">
              <a:lnSpc>
                <a:spcPct val="110000"/>
              </a:lnSpc>
              <a:buFont typeface="+mj-lt"/>
              <a:buAutoNum type="arabicPeriod"/>
            </a:pPr>
            <a:r>
              <a:rPr lang="en-US" dirty="0"/>
              <a:t>Training delivery </a:t>
            </a:r>
          </a:p>
        </p:txBody>
      </p:sp>
    </p:spTree>
    <p:extLst>
      <p:ext uri="{BB962C8B-B14F-4D97-AF65-F5344CB8AC3E}">
        <p14:creationId xmlns:p14="http://schemas.microsoft.com/office/powerpoint/2010/main" val="3010108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a:t>
            </a:r>
            <a:r>
              <a:rPr lang="en-US" dirty="0" err="1">
                <a:solidFill>
                  <a:schemeClr val="bg2"/>
                </a:solidFill>
              </a:rPr>
              <a:t>Accessibilit</a:t>
            </a:r>
            <a:r>
              <a:rPr lang="en-US" dirty="0">
                <a:solidFill>
                  <a:schemeClr val="bg2"/>
                </a:solidFill>
              </a:rPr>
              <a:t> y Training Plan Working Group</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690688"/>
            <a:ext cx="10515600" cy="5054600"/>
          </a:xfrm>
        </p:spPr>
        <p:txBody>
          <a:bodyPr vert="horz" lIns="91440" tIns="45720" rIns="91440" bIns="45720" rtlCol="0" anchor="t">
            <a:normAutofit lnSpcReduction="10000"/>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Collaborate with Human Resources division and Massachusetts Office on Disability to identify training content in the Cornerstone library and content that can be created for required trainings</a:t>
            </a:r>
          </a:p>
          <a:p>
            <a:pPr marL="514350" indent="-514350">
              <a:buFont typeface="+mj-lt"/>
              <a:buAutoNum type="arabicPeriod"/>
            </a:pPr>
            <a:r>
              <a:rPr lang="en-US" dirty="0"/>
              <a:t>Finalize Central accessibility Team training coverage deliverables</a:t>
            </a:r>
          </a:p>
          <a:p>
            <a:pPr marL="514350" indent="-514350">
              <a:lnSpc>
                <a:spcPct val="100000"/>
              </a:lnSpc>
              <a:buFont typeface="+mj-lt"/>
              <a:buAutoNum type="arabicPeriod"/>
            </a:pPr>
            <a:r>
              <a:rPr lang="en-US" dirty="0"/>
              <a:t>Continue regular meetings to identify possible tasks for group members to complete to make training plan recommendations</a:t>
            </a:r>
          </a:p>
          <a:p>
            <a:pPr marL="514350" indent="-514350">
              <a:buFont typeface="+mj-lt"/>
              <a:buAutoNum type="arabicPeriod"/>
            </a:pPr>
            <a:r>
              <a:rPr lang="en-US" dirty="0"/>
              <a:t>Present recommendations for board feedback at a future meeting</a:t>
            </a:r>
          </a:p>
        </p:txBody>
      </p:sp>
    </p:spTree>
    <p:extLst>
      <p:ext uri="{BB962C8B-B14F-4D97-AF65-F5344CB8AC3E}">
        <p14:creationId xmlns:p14="http://schemas.microsoft.com/office/powerpoint/2010/main" val="2890622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Review Discussion Points from Second September Meeting</a:t>
            </a:r>
          </a:p>
          <a:p>
            <a:pPr marL="514350" indent="-514350">
              <a:buFont typeface="+mj-lt"/>
              <a:buAutoNum type="arabicPeriod"/>
            </a:pPr>
            <a:r>
              <a:rPr lang="en-US" dirty="0"/>
              <a:t>Present and Discuss Central Accessibility Team Trainings</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lnSpcReduction="10000"/>
          </a:bodyPr>
          <a:lstStyle/>
          <a:p>
            <a:pPr marL="609600" indent="-457200"/>
            <a:r>
              <a:rPr lang="en-US" b="1" dirty="0"/>
              <a:t>Jason Snyder,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r>
              <a:rPr lang="en-US" b="1" dirty="0"/>
              <a:t>Ashley Bloom, </a:t>
            </a:r>
            <a:r>
              <a:rPr lang="en-US" dirty="0"/>
              <a:t>CIAO, Executive Office of Technology Services and Security</a:t>
            </a:r>
          </a:p>
          <a:p>
            <a:pPr marL="609600" indent="-457200"/>
            <a:r>
              <a:rPr lang="en-US" b="1" dirty="0"/>
              <a:t>Brian Chase</a:t>
            </a:r>
            <a:r>
              <a:rPr lang="en-US" dirty="0"/>
              <a:t>, </a:t>
            </a:r>
            <a:r>
              <a:rPr lang="en-US" dirty="0">
                <a:ea typeface="Noto Sans Light" panose="020B0402040504020204" pitchFamily="34" charset="0"/>
                <a:cs typeface="Noto Sans Light" panose="020B0402040504020204" pitchFamily="34" charset="0"/>
              </a:rPr>
              <a:t>Secretariat CIO, Executive Office of Veterans Services</a:t>
            </a:r>
          </a:p>
          <a:p>
            <a:pPr marL="609600" indent="-457200"/>
            <a:r>
              <a:rPr lang="en-US" b="1" dirty="0"/>
              <a:t>Ellen Christy, </a:t>
            </a:r>
            <a:r>
              <a:rPr lang="en-US" dirty="0"/>
              <a:t>Secretariat CIO, Executive Office of Economic Development</a:t>
            </a:r>
          </a:p>
          <a:p>
            <a:pPr marL="609600" indent="-457200"/>
            <a:r>
              <a:rPr lang="en-US" b="1" dirty="0"/>
              <a:t>Larry Goldberg, </a:t>
            </a:r>
            <a:r>
              <a:rPr lang="en-US" dirty="0"/>
              <a:t>Public Board Member</a:t>
            </a:r>
          </a:p>
          <a:p>
            <a:pPr marL="609600" indent="-457200"/>
            <a:r>
              <a:rPr lang="en-US" b="1" dirty="0"/>
              <a:t>David Kingsbury, </a:t>
            </a:r>
            <a:r>
              <a:rPr lang="en-US" dirty="0"/>
              <a:t>Public Board Member</a:t>
            </a:r>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Accessibility Training Plan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Provide accessibility training to introduce Commonwealth employees to digital accessibility in conjunction with role-based accessibility requirements</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Training</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lstStyle/>
          <a:p>
            <a:pPr marL="0" indent="0">
              <a:buNone/>
            </a:pPr>
            <a:r>
              <a:rPr lang="en-US" dirty="0"/>
              <a:t>From Executive Order 614:</a:t>
            </a:r>
          </a:p>
          <a:p>
            <a:pPr marL="0" indent="0">
              <a:buNone/>
            </a:pPr>
            <a:endParaRPr lang="en-US" dirty="0"/>
          </a:p>
          <a:p>
            <a:pPr marL="0" indent="0">
              <a:buNone/>
            </a:pPr>
            <a:r>
              <a:rPr lang="en-US" dirty="0"/>
              <a:t>The CIAO, in consultation with the Board, shall assess the current digital accessibility training requirements for executive department employees with responsibility for digital content and, in collaboration with Massachusetts Office on Disability and the Human Resources Division, develop and implement a Digital Accessibility and Equity Training Plan that may establish new training or continuing education requirements for such employees.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2AA073-EEE5-17C7-9C76-5ED45613061E}"/>
              </a:ext>
            </a:extLst>
          </p:cNvPr>
          <p:cNvSpPr>
            <a:spLocks noGrp="1"/>
          </p:cNvSpPr>
          <p:nvPr>
            <p:ph type="ctrTitle"/>
          </p:nvPr>
        </p:nvSpPr>
        <p:spPr/>
        <p:txBody>
          <a:bodyPr>
            <a:normAutofit fontScale="90000"/>
          </a:bodyPr>
          <a:lstStyle/>
          <a:p>
            <a:r>
              <a:rPr lang="en-US" dirty="0">
                <a:solidFill>
                  <a:schemeClr val="bg2"/>
                </a:solidFill>
              </a:rPr>
              <a:t>Review Discussion Points from Second September Meeting</a:t>
            </a:r>
          </a:p>
        </p:txBody>
      </p:sp>
      <p:sp>
        <p:nvSpPr>
          <p:cNvPr id="5" name="Subtitle 4">
            <a:extLst>
              <a:ext uri="{FF2B5EF4-FFF2-40B4-BE49-F238E27FC236}">
                <a16:creationId xmlns:a16="http://schemas.microsoft.com/office/drawing/2014/main" id="{1A882438-0202-AD37-2403-E958878C21A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51364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8B2C1-63E7-C30C-0043-F1C67DBD9AFB}"/>
              </a:ext>
            </a:extLst>
          </p:cNvPr>
          <p:cNvSpPr>
            <a:spLocks noGrp="1"/>
          </p:cNvSpPr>
          <p:nvPr>
            <p:ph type="title"/>
          </p:nvPr>
        </p:nvSpPr>
        <p:spPr/>
        <p:txBody>
          <a:bodyPr/>
          <a:lstStyle/>
          <a:p>
            <a:pPr algn="ctr"/>
            <a:r>
              <a:rPr lang="en-US" dirty="0"/>
              <a:t>Second September Meeting Discussion Points</a:t>
            </a:r>
          </a:p>
        </p:txBody>
      </p:sp>
      <p:sp>
        <p:nvSpPr>
          <p:cNvPr id="3" name="Content Placeholder 2">
            <a:extLst>
              <a:ext uri="{FF2B5EF4-FFF2-40B4-BE49-F238E27FC236}">
                <a16:creationId xmlns:a16="http://schemas.microsoft.com/office/drawing/2014/main" id="{8B8D2E79-13C1-9E06-D93C-A05EEC0EFA89}"/>
              </a:ext>
            </a:extLst>
          </p:cNvPr>
          <p:cNvSpPr>
            <a:spLocks noGrp="1"/>
          </p:cNvSpPr>
          <p:nvPr>
            <p:ph idx="1"/>
          </p:nvPr>
        </p:nvSpPr>
        <p:spPr>
          <a:xfrm>
            <a:off x="838200" y="1825624"/>
            <a:ext cx="10515600" cy="4473575"/>
          </a:xfrm>
        </p:spPr>
        <p:txBody>
          <a:bodyPr>
            <a:normAutofit/>
          </a:bodyPr>
          <a:lstStyle/>
          <a:p>
            <a:pPr>
              <a:lnSpc>
                <a:spcPct val="100000"/>
              </a:lnSpc>
            </a:pPr>
            <a:r>
              <a:rPr lang="en-US" dirty="0"/>
              <a:t>Invited Human Resources Division colleagues for a question and answer session on the Cornerstone training platform</a:t>
            </a:r>
          </a:p>
          <a:p>
            <a:pPr>
              <a:lnSpc>
                <a:spcPct val="100000"/>
              </a:lnSpc>
            </a:pPr>
            <a:r>
              <a:rPr lang="en-US" dirty="0"/>
              <a:t>Platform can accept trainings from a content library or custom content</a:t>
            </a:r>
          </a:p>
          <a:p>
            <a:pPr>
              <a:lnSpc>
                <a:spcPct val="100000"/>
              </a:lnSpc>
            </a:pPr>
            <a:r>
              <a:rPr lang="en-US" dirty="0"/>
              <a:t>Offers knowledge checks and tracking capabilities</a:t>
            </a:r>
          </a:p>
          <a:p>
            <a:pPr>
              <a:lnSpc>
                <a:spcPct val="100000"/>
              </a:lnSpc>
            </a:pPr>
            <a:r>
              <a:rPr lang="en-US" dirty="0"/>
              <a:t>Need to provide interim trainings that will also  augment required training curriculum when it is developed and rolled out </a:t>
            </a:r>
          </a:p>
          <a:p>
            <a:pPr>
              <a:lnSpc>
                <a:spcPct val="100000"/>
              </a:lnSpc>
            </a:pPr>
            <a:r>
              <a:rPr lang="en-US" dirty="0"/>
              <a:t>Presented goals and progress update to the full Digital Accessibility and equity Governance Board</a:t>
            </a:r>
          </a:p>
          <a:p>
            <a:pPr marL="0" indent="0">
              <a:buNone/>
            </a:pPr>
            <a:endParaRPr lang="en-US" dirty="0"/>
          </a:p>
        </p:txBody>
      </p:sp>
    </p:spTree>
    <p:extLst>
      <p:ext uri="{BB962C8B-B14F-4D97-AF65-F5344CB8AC3E}">
        <p14:creationId xmlns:p14="http://schemas.microsoft.com/office/powerpoint/2010/main" val="2636467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6D487A-4CD6-681A-6EF4-35CFEDD189A2}"/>
              </a:ext>
            </a:extLst>
          </p:cNvPr>
          <p:cNvSpPr>
            <a:spLocks noGrp="1"/>
          </p:cNvSpPr>
          <p:nvPr>
            <p:ph type="ctrTitle"/>
          </p:nvPr>
        </p:nvSpPr>
        <p:spPr/>
        <p:txBody>
          <a:bodyPr>
            <a:normAutofit/>
          </a:bodyPr>
          <a:lstStyle/>
          <a:p>
            <a:r>
              <a:rPr lang="en-US" dirty="0">
                <a:solidFill>
                  <a:schemeClr val="bg2"/>
                </a:solidFill>
              </a:rPr>
              <a:t>Present and Discuss Central Accessibility Team Trainings</a:t>
            </a:r>
          </a:p>
        </p:txBody>
      </p:sp>
      <p:sp>
        <p:nvSpPr>
          <p:cNvPr id="3" name="Content Placeholder 2">
            <a:extLst>
              <a:ext uri="{FF2B5EF4-FFF2-40B4-BE49-F238E27FC236}">
                <a16:creationId xmlns:a16="http://schemas.microsoft.com/office/drawing/2014/main" id="{819515FF-0DA9-BA2A-2BFF-F5060E931188}"/>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875351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8382</TotalTime>
  <Words>510</Words>
  <Application>Microsoft Office PowerPoint</Application>
  <PresentationFormat>Widescreen</PresentationFormat>
  <Paragraphs>60</Paragraphs>
  <Slides>16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Noto Sans Light</vt:lpstr>
      <vt:lpstr>Aptos</vt:lpstr>
      <vt:lpstr>Aptos Display</vt:lpstr>
      <vt:lpstr>Arial</vt:lpstr>
      <vt:lpstr>Noto Sans</vt:lpstr>
      <vt:lpstr>Wingdings</vt:lpstr>
      <vt:lpstr>Office Theme</vt:lpstr>
      <vt:lpstr>Digital Accessibility and Equity Governance Board  Accessibility Training Plan Working Group Meeting</vt:lpstr>
      <vt:lpstr>Meeting Agenda</vt:lpstr>
      <vt:lpstr>Introduction and Roll Call</vt:lpstr>
      <vt:lpstr>Working Group Member Roll Call</vt:lpstr>
      <vt:lpstr>Accessibility Training Plan Objective</vt:lpstr>
      <vt:lpstr>Executive Order 614 Training</vt:lpstr>
      <vt:lpstr>Review Discussion Points from Second September Meeting</vt:lpstr>
      <vt:lpstr>Second September Meeting Discussion Points</vt:lpstr>
      <vt:lpstr>Present and Discuss Central Accessibility Team Trainings</vt:lpstr>
      <vt:lpstr>Central Accessibility Team Trainings Discussion</vt:lpstr>
      <vt:lpstr>Next Steps  for Accessibilit y Training Plan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29</cp:revision>
  <dcterms:created xsi:type="dcterms:W3CDTF">2024-03-08T14:56:14Z</dcterms:created>
  <dcterms:modified xsi:type="dcterms:W3CDTF">2024-10-11T20:25:31Z</dcterms:modified>
</cp:coreProperties>
</file>