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0"/>
  </p:notesMasterIdLst>
  <p:sldIdLst>
    <p:sldId id="256" r:id="rId4"/>
    <p:sldId id="257" r:id="rId5"/>
    <p:sldId id="258" r:id="rId6"/>
    <p:sldId id="259" r:id="rId7"/>
    <p:sldId id="327" r:id="rId8"/>
    <p:sldId id="338" r:id="rId9"/>
    <p:sldId id="339" r:id="rId10"/>
    <p:sldId id="340" r:id="rId11"/>
    <p:sldId id="341" r:id="rId12"/>
    <p:sldId id="342" r:id="rId13"/>
    <p:sldId id="333" r:id="rId14"/>
    <p:sldId id="275" r:id="rId15"/>
    <p:sldId id="266" r:id="rId16"/>
    <p:sldId id="267" r:id="rId17"/>
    <p:sldId id="269"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2177" autoAdjust="0"/>
  </p:normalViewPr>
  <p:slideViewPr>
    <p:cSldViewPr snapToGrid="0">
      <p:cViewPr varScale="1">
        <p:scale>
          <a:sx n="47" d="100"/>
          <a:sy n="47" d="100"/>
        </p:scale>
        <p:origin x="60" y="6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oom, Ashley (EOTSS)" userId="72d0e8ae-2e4f-4bb9-94cd-a4385f38aed0" providerId="ADAL" clId="{4134DF12-6A7D-4455-B2FC-866E5B71D9D5}"/>
    <pc:docChg chg="custSel addSld delSld modSld">
      <pc:chgData name="Bloom, Ashley (EOTSS)" userId="72d0e8ae-2e4f-4bb9-94cd-a4385f38aed0" providerId="ADAL" clId="{4134DF12-6A7D-4455-B2FC-866E5B71D9D5}" dt="2024-09-05T18:55:18.557" v="2428" actId="20577"/>
      <pc:docMkLst>
        <pc:docMk/>
      </pc:docMkLst>
      <pc:sldChg chg="modSp mod">
        <pc:chgData name="Bloom, Ashley (EOTSS)" userId="72d0e8ae-2e4f-4bb9-94cd-a4385f38aed0" providerId="ADAL" clId="{4134DF12-6A7D-4455-B2FC-866E5B71D9D5}" dt="2024-08-29T17:26:59.395" v="31" actId="20577"/>
        <pc:sldMkLst>
          <pc:docMk/>
          <pc:sldMk cId="4274120308" sldId="256"/>
        </pc:sldMkLst>
        <pc:spChg chg="mod">
          <ac:chgData name="Bloom, Ashley (EOTSS)" userId="72d0e8ae-2e4f-4bb9-94cd-a4385f38aed0" providerId="ADAL" clId="{4134DF12-6A7D-4455-B2FC-866E5B71D9D5}" dt="2024-08-29T17:26:59.395" v="31" actId="20577"/>
          <ac:spMkLst>
            <pc:docMk/>
            <pc:sldMk cId="4274120308" sldId="256"/>
            <ac:spMk id="3" creationId="{73DF786E-4EF4-B345-0F01-3F2D068BD41E}"/>
          </ac:spMkLst>
        </pc:spChg>
      </pc:sldChg>
      <pc:sldChg chg="modSp mod">
        <pc:chgData name="Bloom, Ashley (EOTSS)" userId="72d0e8ae-2e4f-4bb9-94cd-a4385f38aed0" providerId="ADAL" clId="{4134DF12-6A7D-4455-B2FC-866E5B71D9D5}" dt="2024-08-29T19:38:00.382" v="1196" actId="20577"/>
        <pc:sldMkLst>
          <pc:docMk/>
          <pc:sldMk cId="907641570" sldId="257"/>
        </pc:sldMkLst>
        <pc:spChg chg="mod">
          <ac:chgData name="Bloom, Ashley (EOTSS)" userId="72d0e8ae-2e4f-4bb9-94cd-a4385f38aed0" providerId="ADAL" clId="{4134DF12-6A7D-4455-B2FC-866E5B71D9D5}" dt="2024-08-29T19:38:00.382" v="1196" actId="20577"/>
          <ac:spMkLst>
            <pc:docMk/>
            <pc:sldMk cId="907641570" sldId="257"/>
            <ac:spMk id="3" creationId="{044C0BF8-ACE0-1642-E7A4-63B54E626902}"/>
          </ac:spMkLst>
        </pc:spChg>
      </pc:sldChg>
      <pc:sldChg chg="modSp mod">
        <pc:chgData name="Bloom, Ashley (EOTSS)" userId="72d0e8ae-2e4f-4bb9-94cd-a4385f38aed0" providerId="ADAL" clId="{4134DF12-6A7D-4455-B2FC-866E5B71D9D5}" dt="2024-09-05T18:55:18.557" v="2428" actId="20577"/>
        <pc:sldMkLst>
          <pc:docMk/>
          <pc:sldMk cId="2890622037" sldId="275"/>
        </pc:sldMkLst>
        <pc:spChg chg="mod">
          <ac:chgData name="Bloom, Ashley (EOTSS)" userId="72d0e8ae-2e4f-4bb9-94cd-a4385f38aed0" providerId="ADAL" clId="{4134DF12-6A7D-4455-B2FC-866E5B71D9D5}" dt="2024-09-05T18:55:18.557" v="2428" actId="20577"/>
          <ac:spMkLst>
            <pc:docMk/>
            <pc:sldMk cId="2890622037" sldId="275"/>
            <ac:spMk id="3" creationId="{4DBBF46A-1C58-3DFA-BEE3-38876A216B60}"/>
          </ac:spMkLst>
        </pc:spChg>
      </pc:sldChg>
      <pc:sldChg chg="addSp delSp modSp new mod setBg modClrScheme chgLayout">
        <pc:chgData name="Bloom, Ashley (EOTSS)" userId="72d0e8ae-2e4f-4bb9-94cd-a4385f38aed0" providerId="ADAL" clId="{4134DF12-6A7D-4455-B2FC-866E5B71D9D5}" dt="2024-08-29T17:40:20.543" v="678"/>
        <pc:sldMkLst>
          <pc:docMk/>
          <pc:sldMk cId="1451364275" sldId="339"/>
        </pc:sldMkLst>
        <pc:spChg chg="del mod ord">
          <ac:chgData name="Bloom, Ashley (EOTSS)" userId="72d0e8ae-2e4f-4bb9-94cd-a4385f38aed0" providerId="ADAL" clId="{4134DF12-6A7D-4455-B2FC-866E5B71D9D5}" dt="2024-08-29T17:29:12.816" v="150" actId="700"/>
          <ac:spMkLst>
            <pc:docMk/>
            <pc:sldMk cId="1451364275" sldId="339"/>
            <ac:spMk id="2" creationId="{1B2C7C87-9F81-DB68-4AE1-BE12C57CACF2}"/>
          </ac:spMkLst>
        </pc:spChg>
        <pc:spChg chg="del mod ord">
          <ac:chgData name="Bloom, Ashley (EOTSS)" userId="72d0e8ae-2e4f-4bb9-94cd-a4385f38aed0" providerId="ADAL" clId="{4134DF12-6A7D-4455-B2FC-866E5B71D9D5}" dt="2024-08-29T17:29:12.816" v="150" actId="700"/>
          <ac:spMkLst>
            <pc:docMk/>
            <pc:sldMk cId="1451364275" sldId="339"/>
            <ac:spMk id="3" creationId="{713143E7-EFDA-C1D6-C680-3F18EBEA248B}"/>
          </ac:spMkLst>
        </pc:spChg>
        <pc:spChg chg="add mod ord">
          <ac:chgData name="Bloom, Ashley (EOTSS)" userId="72d0e8ae-2e4f-4bb9-94cd-a4385f38aed0" providerId="ADAL" clId="{4134DF12-6A7D-4455-B2FC-866E5B71D9D5}" dt="2024-08-29T17:30:45.064" v="196" actId="947"/>
          <ac:spMkLst>
            <pc:docMk/>
            <pc:sldMk cId="1451364275" sldId="339"/>
            <ac:spMk id="4" creationId="{D62AA073-EEE5-17C7-9C76-5ED45613061E}"/>
          </ac:spMkLst>
        </pc:spChg>
        <pc:spChg chg="add mod ord">
          <ac:chgData name="Bloom, Ashley (EOTSS)" userId="72d0e8ae-2e4f-4bb9-94cd-a4385f38aed0" providerId="ADAL" clId="{4134DF12-6A7D-4455-B2FC-866E5B71D9D5}" dt="2024-08-29T17:29:12.816" v="150" actId="700"/>
          <ac:spMkLst>
            <pc:docMk/>
            <pc:sldMk cId="1451364275" sldId="339"/>
            <ac:spMk id="5" creationId="{1A882438-0202-AD37-2403-E958878C21A8}"/>
          </ac:spMkLst>
        </pc:spChg>
      </pc:sldChg>
      <pc:sldChg chg="modSp new mod">
        <pc:chgData name="Bloom, Ashley (EOTSS)" userId="72d0e8ae-2e4f-4bb9-94cd-a4385f38aed0" providerId="ADAL" clId="{4134DF12-6A7D-4455-B2FC-866E5B71D9D5}" dt="2024-08-29T17:35:52.608" v="617" actId="12"/>
        <pc:sldMkLst>
          <pc:docMk/>
          <pc:sldMk cId="2636467834" sldId="340"/>
        </pc:sldMkLst>
        <pc:spChg chg="mod">
          <ac:chgData name="Bloom, Ashley (EOTSS)" userId="72d0e8ae-2e4f-4bb9-94cd-a4385f38aed0" providerId="ADAL" clId="{4134DF12-6A7D-4455-B2FC-866E5B71D9D5}" dt="2024-08-29T17:31:13.580" v="230" actId="122"/>
          <ac:spMkLst>
            <pc:docMk/>
            <pc:sldMk cId="2636467834" sldId="340"/>
            <ac:spMk id="2" creationId="{3D08B2C1-63E7-C30C-0043-F1C67DBD9AFB}"/>
          </ac:spMkLst>
        </pc:spChg>
        <pc:spChg chg="mod">
          <ac:chgData name="Bloom, Ashley (EOTSS)" userId="72d0e8ae-2e4f-4bb9-94cd-a4385f38aed0" providerId="ADAL" clId="{4134DF12-6A7D-4455-B2FC-866E5B71D9D5}" dt="2024-08-29T17:35:52.608" v="617" actId="12"/>
          <ac:spMkLst>
            <pc:docMk/>
            <pc:sldMk cId="2636467834" sldId="340"/>
            <ac:spMk id="3" creationId="{8B8D2E79-13C1-9E06-D93C-A05EEC0EFA89}"/>
          </ac:spMkLst>
        </pc:spChg>
      </pc:sldChg>
      <pc:sldChg chg="addSp delSp modSp new mod setBg modClrScheme chgLayout">
        <pc:chgData name="Bloom, Ashley (EOTSS)" userId="72d0e8ae-2e4f-4bb9-94cd-a4385f38aed0" providerId="ADAL" clId="{4134DF12-6A7D-4455-B2FC-866E5B71D9D5}" dt="2024-08-29T17:40:49.042" v="679"/>
        <pc:sldMkLst>
          <pc:docMk/>
          <pc:sldMk cId="875351053" sldId="341"/>
        </pc:sldMkLst>
        <pc:spChg chg="del mod ord">
          <ac:chgData name="Bloom, Ashley (EOTSS)" userId="72d0e8ae-2e4f-4bb9-94cd-a4385f38aed0" providerId="ADAL" clId="{4134DF12-6A7D-4455-B2FC-866E5B71D9D5}" dt="2024-08-29T17:38:25.116" v="647" actId="700"/>
          <ac:spMkLst>
            <pc:docMk/>
            <pc:sldMk cId="875351053" sldId="341"/>
            <ac:spMk id="2" creationId="{AF5758A3-D179-A5EA-C065-D5D15F79FD6B}"/>
          </ac:spMkLst>
        </pc:spChg>
        <pc:spChg chg="mod ord">
          <ac:chgData name="Bloom, Ashley (EOTSS)" userId="72d0e8ae-2e4f-4bb9-94cd-a4385f38aed0" providerId="ADAL" clId="{4134DF12-6A7D-4455-B2FC-866E5B71D9D5}" dt="2024-08-29T17:38:25.116" v="647" actId="700"/>
          <ac:spMkLst>
            <pc:docMk/>
            <pc:sldMk cId="875351053" sldId="341"/>
            <ac:spMk id="3" creationId="{819515FF-0DA9-BA2A-2BFF-F5060E931188}"/>
          </ac:spMkLst>
        </pc:spChg>
        <pc:spChg chg="add mod ord">
          <ac:chgData name="Bloom, Ashley (EOTSS)" userId="72d0e8ae-2e4f-4bb9-94cd-a4385f38aed0" providerId="ADAL" clId="{4134DF12-6A7D-4455-B2FC-866E5B71D9D5}" dt="2024-08-29T17:39:15.282" v="676" actId="947"/>
          <ac:spMkLst>
            <pc:docMk/>
            <pc:sldMk cId="875351053" sldId="341"/>
            <ac:spMk id="4" creationId="{536D487A-4CD6-681A-6EF4-35CFEDD189A2}"/>
          </ac:spMkLst>
        </pc:spChg>
      </pc:sldChg>
      <pc:sldChg chg="modSp new mod">
        <pc:chgData name="Bloom, Ashley (EOTSS)" userId="72d0e8ae-2e4f-4bb9-94cd-a4385f38aed0" providerId="ADAL" clId="{4134DF12-6A7D-4455-B2FC-866E5B71D9D5}" dt="2024-08-29T19:43:46.947" v="1667" actId="20577"/>
        <pc:sldMkLst>
          <pc:docMk/>
          <pc:sldMk cId="3010108517" sldId="342"/>
        </pc:sldMkLst>
        <pc:spChg chg="mod">
          <ac:chgData name="Bloom, Ashley (EOTSS)" userId="72d0e8ae-2e4f-4bb9-94cd-a4385f38aed0" providerId="ADAL" clId="{4134DF12-6A7D-4455-B2FC-866E5B71D9D5}" dt="2024-08-29T17:45:36.591" v="1028" actId="122"/>
          <ac:spMkLst>
            <pc:docMk/>
            <pc:sldMk cId="3010108517" sldId="342"/>
            <ac:spMk id="2" creationId="{BE546871-1E56-CC42-6F9A-311E80F242E5}"/>
          </ac:spMkLst>
        </pc:spChg>
        <pc:spChg chg="mod">
          <ac:chgData name="Bloom, Ashley (EOTSS)" userId="72d0e8ae-2e4f-4bb9-94cd-a4385f38aed0" providerId="ADAL" clId="{4134DF12-6A7D-4455-B2FC-866E5B71D9D5}" dt="2024-08-29T19:43:46.947" v="1667" actId="20577"/>
          <ac:spMkLst>
            <pc:docMk/>
            <pc:sldMk cId="3010108517" sldId="342"/>
            <ac:spMk id="3" creationId="{84808A42-024C-600A-AE68-1D81A08EB52E}"/>
          </ac:spMkLst>
        </pc:spChg>
      </pc:sldChg>
      <pc:sldChg chg="modSp new del mod">
        <pc:chgData name="Bloom, Ashley (EOTSS)" userId="72d0e8ae-2e4f-4bb9-94cd-a4385f38aed0" providerId="ADAL" clId="{4134DF12-6A7D-4455-B2FC-866E5B71D9D5}" dt="2024-08-29T17:45:13.671" v="1010" actId="2696"/>
        <pc:sldMkLst>
          <pc:docMk/>
          <pc:sldMk cId="4017964846" sldId="342"/>
        </pc:sldMkLst>
        <pc:spChg chg="mod">
          <ac:chgData name="Bloom, Ashley (EOTSS)" userId="72d0e8ae-2e4f-4bb9-94cd-a4385f38aed0" providerId="ADAL" clId="{4134DF12-6A7D-4455-B2FC-866E5B71D9D5}" dt="2024-08-29T17:44:14.593" v="1009" actId="122"/>
          <ac:spMkLst>
            <pc:docMk/>
            <pc:sldMk cId="4017964846" sldId="342"/>
            <ac:spMk id="3" creationId="{2FDA7EB0-C45A-73FE-6E31-D6EE5AE237CB}"/>
          </ac:spMkLst>
        </pc:spChg>
      </pc:sldChg>
      <pc:sldChg chg="modSp new mod">
        <pc:chgData name="Bloom, Ashley (EOTSS)" userId="72d0e8ae-2e4f-4bb9-94cd-a4385f38aed0" providerId="ADAL" clId="{4134DF12-6A7D-4455-B2FC-866E5B71D9D5}" dt="2024-08-29T19:51:14.588" v="2232" actId="20577"/>
        <pc:sldMkLst>
          <pc:docMk/>
          <pc:sldMk cId="1652699071" sldId="343"/>
        </pc:sldMkLst>
        <pc:spChg chg="mod">
          <ac:chgData name="Bloom, Ashley (EOTSS)" userId="72d0e8ae-2e4f-4bb9-94cd-a4385f38aed0" providerId="ADAL" clId="{4134DF12-6A7D-4455-B2FC-866E5B71D9D5}" dt="2024-08-29T19:50:45.189" v="2215" actId="20577"/>
          <ac:spMkLst>
            <pc:docMk/>
            <pc:sldMk cId="1652699071" sldId="343"/>
            <ac:spMk id="2" creationId="{49E2B765-92D4-C654-22CF-EDEE60804D3A}"/>
          </ac:spMkLst>
        </pc:spChg>
        <pc:spChg chg="mod">
          <ac:chgData name="Bloom, Ashley (EOTSS)" userId="72d0e8ae-2e4f-4bb9-94cd-a4385f38aed0" providerId="ADAL" clId="{4134DF12-6A7D-4455-B2FC-866E5B71D9D5}" dt="2024-08-29T19:51:14.588" v="2232" actId="20577"/>
          <ac:spMkLst>
            <pc:docMk/>
            <pc:sldMk cId="1652699071" sldId="343"/>
            <ac:spMk id="3" creationId="{F75A2BED-937E-27BA-64D6-97B573E9CA44}"/>
          </ac:spMkLst>
        </pc:spChg>
      </pc:sldChg>
    </pc:docChg>
  </pc:docChgLst>
  <pc:docChgLst>
    <pc:chgData name="Bloom, Ashley (EOTSS)" userId="72d0e8ae-2e4f-4bb9-94cd-a4385f38aed0" providerId="ADAL" clId="{6341E99F-FE11-443E-99D1-906ADAF04BEC}"/>
    <pc:docChg chg="custSel modSld">
      <pc:chgData name="Bloom, Ashley (EOTSS)" userId="72d0e8ae-2e4f-4bb9-94cd-a4385f38aed0" providerId="ADAL" clId="{6341E99F-FE11-443E-99D1-906ADAF04BEC}" dt="2024-07-19T14:59:48.548" v="425" actId="20577"/>
      <pc:docMkLst>
        <pc:docMk/>
      </pc:docMkLst>
      <pc:sldChg chg="modSp mod">
        <pc:chgData name="Bloom, Ashley (EOTSS)" userId="72d0e8ae-2e4f-4bb9-94cd-a4385f38aed0" providerId="ADAL" clId="{6341E99F-FE11-443E-99D1-906ADAF04BEC}" dt="2024-07-18T18:15:16.884" v="1" actId="20577"/>
        <pc:sldMkLst>
          <pc:docMk/>
          <pc:sldMk cId="4274120308" sldId="256"/>
        </pc:sldMkLst>
        <pc:spChg chg="mod">
          <ac:chgData name="Bloom, Ashley (EOTSS)" userId="72d0e8ae-2e4f-4bb9-94cd-a4385f38aed0" providerId="ADAL" clId="{6341E99F-FE11-443E-99D1-906ADAF04BEC}" dt="2024-07-18T18:15:16.884" v="1" actId="20577"/>
          <ac:spMkLst>
            <pc:docMk/>
            <pc:sldMk cId="4274120308" sldId="256"/>
            <ac:spMk id="2" creationId="{5688927A-E7A3-ED63-CCF9-F733A80C60E4}"/>
          </ac:spMkLst>
        </pc:spChg>
      </pc:sldChg>
      <pc:sldChg chg="modSp mod">
        <pc:chgData name="Bloom, Ashley (EOTSS)" userId="72d0e8ae-2e4f-4bb9-94cd-a4385f38aed0" providerId="ADAL" clId="{6341E99F-FE11-443E-99D1-906ADAF04BEC}" dt="2024-07-18T18:18:11.050" v="4" actId="20577"/>
        <pc:sldMkLst>
          <pc:docMk/>
          <pc:sldMk cId="3377139557" sldId="328"/>
        </pc:sldMkLst>
        <pc:spChg chg="mod">
          <ac:chgData name="Bloom, Ashley (EOTSS)" userId="72d0e8ae-2e4f-4bb9-94cd-a4385f38aed0" providerId="ADAL" clId="{6341E99F-FE11-443E-99D1-906ADAF04BEC}" dt="2024-07-18T18:18:11.050" v="4" actId="20577"/>
          <ac:spMkLst>
            <pc:docMk/>
            <pc:sldMk cId="3377139557" sldId="328"/>
            <ac:spMk id="3" creationId="{86789A9A-004D-B769-8591-EF871F7F365D}"/>
          </ac:spMkLst>
        </pc:spChg>
      </pc:sldChg>
      <pc:sldChg chg="modSp mod">
        <pc:chgData name="Bloom, Ashley (EOTSS)" userId="72d0e8ae-2e4f-4bb9-94cd-a4385f38aed0" providerId="ADAL" clId="{6341E99F-FE11-443E-99D1-906ADAF04BEC}" dt="2024-07-19T14:59:48.548" v="425" actId="20577"/>
        <pc:sldMkLst>
          <pc:docMk/>
          <pc:sldMk cId="2168029450" sldId="330"/>
        </pc:sldMkLst>
        <pc:spChg chg="mod">
          <ac:chgData name="Bloom, Ashley (EOTSS)" userId="72d0e8ae-2e4f-4bb9-94cd-a4385f38aed0" providerId="ADAL" clId="{6341E99F-FE11-443E-99D1-906ADAF04BEC}" dt="2024-07-19T14:59:48.548" v="425" actId="20577"/>
          <ac:spMkLst>
            <pc:docMk/>
            <pc:sldMk cId="2168029450" sldId="330"/>
            <ac:spMk id="3" creationId="{D34D7FE2-4446-AC83-3094-617F85DA032C}"/>
          </ac:spMkLst>
        </pc:spChg>
      </pc:sldChg>
      <pc:sldChg chg="modSp mod">
        <pc:chgData name="Bloom, Ashley (EOTSS)" userId="72d0e8ae-2e4f-4bb9-94cd-a4385f38aed0" providerId="ADAL" clId="{6341E99F-FE11-443E-99D1-906ADAF04BEC}" dt="2024-07-19T14:56:10.304" v="402" actId="20577"/>
        <pc:sldMkLst>
          <pc:docMk/>
          <pc:sldMk cId="2729007047" sldId="331"/>
        </pc:sldMkLst>
        <pc:spChg chg="mod">
          <ac:chgData name="Bloom, Ashley (EOTSS)" userId="72d0e8ae-2e4f-4bb9-94cd-a4385f38aed0" providerId="ADAL" clId="{6341E99F-FE11-443E-99D1-906ADAF04BEC}" dt="2024-07-19T14:56:10.304" v="402" actId="20577"/>
          <ac:spMkLst>
            <pc:docMk/>
            <pc:sldMk cId="2729007047" sldId="331"/>
            <ac:spMk id="3" creationId="{1AD71305-76BE-1773-4108-7FEE0C7B1892}"/>
          </ac:spMkLst>
        </pc:spChg>
      </pc:sldChg>
      <pc:sldChg chg="modSp mod">
        <pc:chgData name="Bloom, Ashley (EOTSS)" userId="72d0e8ae-2e4f-4bb9-94cd-a4385f38aed0" providerId="ADAL" clId="{6341E99F-FE11-443E-99D1-906ADAF04BEC}" dt="2024-07-19T13:30:37.259" v="292" actId="1035"/>
        <pc:sldMkLst>
          <pc:docMk/>
          <pc:sldMk cId="1017622597" sldId="334"/>
        </pc:sldMkLst>
        <pc:spChg chg="mod">
          <ac:chgData name="Bloom, Ashley (EOTSS)" userId="72d0e8ae-2e4f-4bb9-94cd-a4385f38aed0" providerId="ADAL" clId="{6341E99F-FE11-443E-99D1-906ADAF04BEC}" dt="2024-07-19T13:30:37.259" v="292" actId="1035"/>
          <ac:spMkLst>
            <pc:docMk/>
            <pc:sldMk cId="1017622597" sldId="334"/>
            <ac:spMk id="3" creationId="{D6C15BC3-19DB-C3F3-F10B-C1FCA7FD29CB}"/>
          </ac:spMkLst>
        </pc:spChg>
      </pc:sldChg>
    </pc:docChg>
  </pc:docChgLst>
  <pc:docChgLst>
    <pc:chgData name="Bloom, Ashley (EOTSS)" userId="72d0e8ae-2e4f-4bb9-94cd-a4385f38aed0" providerId="ADAL" clId="{22E14732-C1F2-4214-BF17-C33A70748E2C}"/>
    <pc:docChg chg="undo custSel addSld delSld modSld">
      <pc:chgData name="Bloom, Ashley (EOTSS)" userId="72d0e8ae-2e4f-4bb9-94cd-a4385f38aed0" providerId="ADAL" clId="{22E14732-C1F2-4214-BF17-C33A70748E2C}" dt="2024-08-06T17:12:12.384" v="2716" actId="20577"/>
      <pc:docMkLst>
        <pc:docMk/>
      </pc:docMkLst>
      <pc:sldChg chg="modSp mod">
        <pc:chgData name="Bloom, Ashley (EOTSS)" userId="72d0e8ae-2e4f-4bb9-94cd-a4385f38aed0" providerId="ADAL" clId="{22E14732-C1F2-4214-BF17-C33A70748E2C}" dt="2024-08-05T21:24:43.893" v="2224" actId="20577"/>
        <pc:sldMkLst>
          <pc:docMk/>
          <pc:sldMk cId="4274120308" sldId="256"/>
        </pc:sldMkLst>
        <pc:spChg chg="mod">
          <ac:chgData name="Bloom, Ashley (EOTSS)" userId="72d0e8ae-2e4f-4bb9-94cd-a4385f38aed0" providerId="ADAL" clId="{22E14732-C1F2-4214-BF17-C33A70748E2C}" dt="2024-08-05T12:59:06.253" v="44" actId="20577"/>
          <ac:spMkLst>
            <pc:docMk/>
            <pc:sldMk cId="4274120308" sldId="256"/>
            <ac:spMk id="2" creationId="{5688927A-E7A3-ED63-CCF9-F733A80C60E4}"/>
          </ac:spMkLst>
        </pc:spChg>
        <pc:spChg chg="mod">
          <ac:chgData name="Bloom, Ashley (EOTSS)" userId="72d0e8ae-2e4f-4bb9-94cd-a4385f38aed0" providerId="ADAL" clId="{22E14732-C1F2-4214-BF17-C33A70748E2C}" dt="2024-08-05T21:24:43.893" v="2224" actId="20577"/>
          <ac:spMkLst>
            <pc:docMk/>
            <pc:sldMk cId="4274120308" sldId="256"/>
            <ac:spMk id="3" creationId="{73DF786E-4EF4-B345-0F01-3F2D068BD41E}"/>
          </ac:spMkLst>
        </pc:spChg>
      </pc:sldChg>
      <pc:sldChg chg="modSp mod">
        <pc:chgData name="Bloom, Ashley (EOTSS)" userId="72d0e8ae-2e4f-4bb9-94cd-a4385f38aed0" providerId="ADAL" clId="{22E14732-C1F2-4214-BF17-C33A70748E2C}" dt="2024-08-05T13:02:46.754" v="200" actId="20577"/>
        <pc:sldMkLst>
          <pc:docMk/>
          <pc:sldMk cId="907641570" sldId="257"/>
        </pc:sldMkLst>
        <pc:spChg chg="mod">
          <ac:chgData name="Bloom, Ashley (EOTSS)" userId="72d0e8ae-2e4f-4bb9-94cd-a4385f38aed0" providerId="ADAL" clId="{22E14732-C1F2-4214-BF17-C33A70748E2C}" dt="2024-08-05T13:02:46.754" v="200" actId="20577"/>
          <ac:spMkLst>
            <pc:docMk/>
            <pc:sldMk cId="907641570" sldId="257"/>
            <ac:spMk id="3" creationId="{044C0BF8-ACE0-1642-E7A4-63B54E626902}"/>
          </ac:spMkLst>
        </pc:spChg>
      </pc:sldChg>
      <pc:sldChg chg="modSp mod">
        <pc:chgData name="Bloom, Ashley (EOTSS)" userId="72d0e8ae-2e4f-4bb9-94cd-a4385f38aed0" providerId="ADAL" clId="{22E14732-C1F2-4214-BF17-C33A70748E2C}" dt="2024-08-06T16:58:18.797" v="2343" actId="20577"/>
        <pc:sldMkLst>
          <pc:docMk/>
          <pc:sldMk cId="3646040335" sldId="259"/>
        </pc:sldMkLst>
        <pc:spChg chg="mod">
          <ac:chgData name="Bloom, Ashley (EOTSS)" userId="72d0e8ae-2e4f-4bb9-94cd-a4385f38aed0" providerId="ADAL" clId="{22E14732-C1F2-4214-BF17-C33A70748E2C}" dt="2024-08-05T13:21:23.748" v="218" actId="20577"/>
          <ac:spMkLst>
            <pc:docMk/>
            <pc:sldMk cId="3646040335" sldId="259"/>
            <ac:spMk id="2" creationId="{9F6013B6-22C5-C5C2-3703-5A033EC84952}"/>
          </ac:spMkLst>
        </pc:spChg>
        <pc:spChg chg="mod">
          <ac:chgData name="Bloom, Ashley (EOTSS)" userId="72d0e8ae-2e4f-4bb9-94cd-a4385f38aed0" providerId="ADAL" clId="{22E14732-C1F2-4214-BF17-C33A70748E2C}" dt="2024-08-06T16:58:18.797" v="2343" actId="20577"/>
          <ac:spMkLst>
            <pc:docMk/>
            <pc:sldMk cId="3646040335" sldId="259"/>
            <ac:spMk id="3" creationId="{81D5494F-5A5D-A52F-E47A-0CC0583B1BDA}"/>
          </ac:spMkLst>
        </pc:spChg>
      </pc:sldChg>
      <pc:sldChg chg="del">
        <pc:chgData name="Bloom, Ashley (EOTSS)" userId="72d0e8ae-2e4f-4bb9-94cd-a4385f38aed0" providerId="ADAL" clId="{22E14732-C1F2-4214-BF17-C33A70748E2C}" dt="2024-08-05T13:32:06.317" v="682" actId="2696"/>
        <pc:sldMkLst>
          <pc:docMk/>
          <pc:sldMk cId="2592970796" sldId="265"/>
        </pc:sldMkLst>
      </pc:sldChg>
      <pc:sldChg chg="modSp mod">
        <pc:chgData name="Bloom, Ashley (EOTSS)" userId="72d0e8ae-2e4f-4bb9-94cd-a4385f38aed0" providerId="ADAL" clId="{22E14732-C1F2-4214-BF17-C33A70748E2C}" dt="2024-08-05T13:32:30.501" v="701" actId="20577"/>
        <pc:sldMkLst>
          <pc:docMk/>
          <pc:sldMk cId="3153082572" sldId="266"/>
        </pc:sldMkLst>
        <pc:spChg chg="mod">
          <ac:chgData name="Bloom, Ashley (EOTSS)" userId="72d0e8ae-2e4f-4bb9-94cd-a4385f38aed0" providerId="ADAL" clId="{22E14732-C1F2-4214-BF17-C33A70748E2C}" dt="2024-08-05T13:32:30.501" v="701" actId="20577"/>
          <ac:spMkLst>
            <pc:docMk/>
            <pc:sldMk cId="3153082572" sldId="266"/>
            <ac:spMk id="4" creationId="{75A6813C-6E89-1EE2-AC63-6B853BC1137D}"/>
          </ac:spMkLst>
        </pc:spChg>
      </pc:sldChg>
      <pc:sldChg chg="del">
        <pc:chgData name="Bloom, Ashley (EOTSS)" userId="72d0e8ae-2e4f-4bb9-94cd-a4385f38aed0" providerId="ADAL" clId="{22E14732-C1F2-4214-BF17-C33A70748E2C}" dt="2024-08-05T13:32:13.896" v="683" actId="2696"/>
        <pc:sldMkLst>
          <pc:docMk/>
          <pc:sldMk cId="2033392093" sldId="268"/>
        </pc:sldMkLst>
      </pc:sldChg>
      <pc:sldChg chg="modSp mod">
        <pc:chgData name="Bloom, Ashley (EOTSS)" userId="72d0e8ae-2e4f-4bb9-94cd-a4385f38aed0" providerId="ADAL" clId="{22E14732-C1F2-4214-BF17-C33A70748E2C}" dt="2024-08-05T16:40:56.039" v="2033" actId="20577"/>
        <pc:sldMkLst>
          <pc:docMk/>
          <pc:sldMk cId="2890622037" sldId="275"/>
        </pc:sldMkLst>
        <pc:spChg chg="mod">
          <ac:chgData name="Bloom, Ashley (EOTSS)" userId="72d0e8ae-2e4f-4bb9-94cd-a4385f38aed0" providerId="ADAL" clId="{22E14732-C1F2-4214-BF17-C33A70748E2C}" dt="2024-08-05T16:31:40.255" v="1478" actId="122"/>
          <ac:spMkLst>
            <pc:docMk/>
            <pc:sldMk cId="2890622037" sldId="275"/>
            <ac:spMk id="2" creationId="{12EBC224-3E84-716D-8D23-88E192793268}"/>
          </ac:spMkLst>
        </pc:spChg>
        <pc:spChg chg="mod">
          <ac:chgData name="Bloom, Ashley (EOTSS)" userId="72d0e8ae-2e4f-4bb9-94cd-a4385f38aed0" providerId="ADAL" clId="{22E14732-C1F2-4214-BF17-C33A70748E2C}" dt="2024-08-05T16:40:56.039" v="2033" actId="20577"/>
          <ac:spMkLst>
            <pc:docMk/>
            <pc:sldMk cId="2890622037" sldId="275"/>
            <ac:spMk id="3" creationId="{4DBBF46A-1C58-3DFA-BEE3-38876A216B60}"/>
          </ac:spMkLst>
        </pc:spChg>
      </pc:sldChg>
      <pc:sldChg chg="del">
        <pc:chgData name="Bloom, Ashley (EOTSS)" userId="72d0e8ae-2e4f-4bb9-94cd-a4385f38aed0" providerId="ADAL" clId="{22E14732-C1F2-4214-BF17-C33A70748E2C}" dt="2024-08-05T13:21:59.871" v="219" actId="2696"/>
        <pc:sldMkLst>
          <pc:docMk/>
          <pc:sldMk cId="587953114" sldId="307"/>
        </pc:sldMkLst>
      </pc:sldChg>
      <pc:sldChg chg="modSp mod">
        <pc:chgData name="Bloom, Ashley (EOTSS)" userId="72d0e8ae-2e4f-4bb9-94cd-a4385f38aed0" providerId="ADAL" clId="{22E14732-C1F2-4214-BF17-C33A70748E2C}" dt="2024-08-05T13:26:43.245" v="568" actId="20577"/>
        <pc:sldMkLst>
          <pc:docMk/>
          <pc:sldMk cId="2354202818" sldId="311"/>
        </pc:sldMkLst>
        <pc:spChg chg="mod">
          <ac:chgData name="Bloom, Ashley (EOTSS)" userId="72d0e8ae-2e4f-4bb9-94cd-a4385f38aed0" providerId="ADAL" clId="{22E14732-C1F2-4214-BF17-C33A70748E2C}" dt="2024-08-05T13:26:43.245" v="568" actId="20577"/>
          <ac:spMkLst>
            <pc:docMk/>
            <pc:sldMk cId="2354202818" sldId="311"/>
            <ac:spMk id="4" creationId="{FD10731A-A3C1-9E72-06BF-8198567D139F}"/>
          </ac:spMkLst>
        </pc:spChg>
      </pc:sldChg>
      <pc:sldChg chg="del">
        <pc:chgData name="Bloom, Ashley (EOTSS)" userId="72d0e8ae-2e4f-4bb9-94cd-a4385f38aed0" providerId="ADAL" clId="{22E14732-C1F2-4214-BF17-C33A70748E2C}" dt="2024-08-05T13:31:35.929" v="681" actId="2696"/>
        <pc:sldMkLst>
          <pc:docMk/>
          <pc:sldMk cId="1100024755" sldId="314"/>
        </pc:sldMkLst>
      </pc:sldChg>
      <pc:sldChg chg="del">
        <pc:chgData name="Bloom, Ashley (EOTSS)" userId="72d0e8ae-2e4f-4bb9-94cd-a4385f38aed0" providerId="ADAL" clId="{22E14732-C1F2-4214-BF17-C33A70748E2C}" dt="2024-08-05T13:22:09.826" v="220" actId="2696"/>
        <pc:sldMkLst>
          <pc:docMk/>
          <pc:sldMk cId="2249525821" sldId="316"/>
        </pc:sldMkLst>
      </pc:sldChg>
      <pc:sldChg chg="del">
        <pc:chgData name="Bloom, Ashley (EOTSS)" userId="72d0e8ae-2e4f-4bb9-94cd-a4385f38aed0" providerId="ADAL" clId="{22E14732-C1F2-4214-BF17-C33A70748E2C}" dt="2024-08-05T13:22:20.011" v="221" actId="2696"/>
        <pc:sldMkLst>
          <pc:docMk/>
          <pc:sldMk cId="1257757619" sldId="317"/>
        </pc:sldMkLst>
      </pc:sldChg>
      <pc:sldChg chg="modSp mod">
        <pc:chgData name="Bloom, Ashley (EOTSS)" userId="72d0e8ae-2e4f-4bb9-94cd-a4385f38aed0" providerId="ADAL" clId="{22E14732-C1F2-4214-BF17-C33A70748E2C}" dt="2024-08-05T13:22:53.939" v="251" actId="20577"/>
        <pc:sldMkLst>
          <pc:docMk/>
          <pc:sldMk cId="2694205135" sldId="318"/>
        </pc:sldMkLst>
        <pc:spChg chg="mod">
          <ac:chgData name="Bloom, Ashley (EOTSS)" userId="72d0e8ae-2e4f-4bb9-94cd-a4385f38aed0" providerId="ADAL" clId="{22E14732-C1F2-4214-BF17-C33A70748E2C}" dt="2024-08-05T13:22:53.939" v="251" actId="20577"/>
          <ac:spMkLst>
            <pc:docMk/>
            <pc:sldMk cId="2694205135" sldId="318"/>
            <ac:spMk id="4" creationId="{585C4FBB-C0C9-1809-323F-D5D3DC4617DA}"/>
          </ac:spMkLst>
        </pc:spChg>
      </pc:sldChg>
      <pc:sldChg chg="modSp mod">
        <pc:chgData name="Bloom, Ashley (EOTSS)" userId="72d0e8ae-2e4f-4bb9-94cd-a4385f38aed0" providerId="ADAL" clId="{22E14732-C1F2-4214-BF17-C33A70748E2C}" dt="2024-08-06T17:12:12.384" v="2716" actId="20577"/>
        <pc:sldMkLst>
          <pc:docMk/>
          <pc:sldMk cId="518607733" sldId="321"/>
        </pc:sldMkLst>
        <pc:spChg chg="mod">
          <ac:chgData name="Bloom, Ashley (EOTSS)" userId="72d0e8ae-2e4f-4bb9-94cd-a4385f38aed0" providerId="ADAL" clId="{22E14732-C1F2-4214-BF17-C33A70748E2C}" dt="2024-08-06T17:12:12.384" v="2716" actId="20577"/>
          <ac:spMkLst>
            <pc:docMk/>
            <pc:sldMk cId="518607733" sldId="321"/>
            <ac:spMk id="2" creationId="{F294EE36-9757-A459-D27E-8B9B078AA112}"/>
          </ac:spMkLst>
        </pc:spChg>
        <pc:spChg chg="mod">
          <ac:chgData name="Bloom, Ashley (EOTSS)" userId="72d0e8ae-2e4f-4bb9-94cd-a4385f38aed0" providerId="ADAL" clId="{22E14732-C1F2-4214-BF17-C33A70748E2C}" dt="2024-08-05T13:29:42.716" v="612" actId="20577"/>
          <ac:spMkLst>
            <pc:docMk/>
            <pc:sldMk cId="518607733" sldId="321"/>
            <ac:spMk id="4" creationId="{585C4FBB-C0C9-1809-323F-D5D3DC4617DA}"/>
          </ac:spMkLst>
        </pc:spChg>
      </pc:sldChg>
      <pc:sldChg chg="del">
        <pc:chgData name="Bloom, Ashley (EOTSS)" userId="72d0e8ae-2e4f-4bb9-94cd-a4385f38aed0" providerId="ADAL" clId="{22E14732-C1F2-4214-BF17-C33A70748E2C}" dt="2024-08-05T13:26:19.316" v="567" actId="2696"/>
        <pc:sldMkLst>
          <pc:docMk/>
          <pc:sldMk cId="3439405254" sldId="322"/>
        </pc:sldMkLst>
      </pc:sldChg>
      <pc:sldChg chg="del">
        <pc:chgData name="Bloom, Ashley (EOTSS)" userId="72d0e8ae-2e4f-4bb9-94cd-a4385f38aed0" providerId="ADAL" clId="{22E14732-C1F2-4214-BF17-C33A70748E2C}" dt="2024-08-05T13:31:27.469" v="680" actId="2696"/>
        <pc:sldMkLst>
          <pc:docMk/>
          <pc:sldMk cId="3872346313" sldId="323"/>
        </pc:sldMkLst>
      </pc:sldChg>
      <pc:sldChg chg="modSp del mod">
        <pc:chgData name="Bloom, Ashley (EOTSS)" userId="72d0e8ae-2e4f-4bb9-94cd-a4385f38aed0" providerId="ADAL" clId="{22E14732-C1F2-4214-BF17-C33A70748E2C}" dt="2024-08-05T21:27:18.482" v="2225" actId="2696"/>
        <pc:sldMkLst>
          <pc:docMk/>
          <pc:sldMk cId="2333721303" sldId="324"/>
        </pc:sldMkLst>
        <pc:spChg chg="mod">
          <ac:chgData name="Bloom, Ashley (EOTSS)" userId="72d0e8ae-2e4f-4bb9-94cd-a4385f38aed0" providerId="ADAL" clId="{22E14732-C1F2-4214-BF17-C33A70748E2C}" dt="2024-08-05T21:15:29.800" v="2091" actId="20577"/>
          <ac:spMkLst>
            <pc:docMk/>
            <pc:sldMk cId="2333721303" sldId="324"/>
            <ac:spMk id="2" creationId="{0B56161C-0C76-62D2-9A51-489513EB7E21}"/>
          </ac:spMkLst>
        </pc:spChg>
      </pc:sldChg>
      <pc:sldChg chg="modSp mod">
        <pc:chgData name="Bloom, Ashley (EOTSS)" userId="72d0e8ae-2e4f-4bb9-94cd-a4385f38aed0" providerId="ADAL" clId="{22E14732-C1F2-4214-BF17-C33A70748E2C}" dt="2024-08-06T17:04:07.852" v="2677" actId="27636"/>
        <pc:sldMkLst>
          <pc:docMk/>
          <pc:sldMk cId="2689717624" sldId="327"/>
        </pc:sldMkLst>
        <pc:spChg chg="mod">
          <ac:chgData name="Bloom, Ashley (EOTSS)" userId="72d0e8ae-2e4f-4bb9-94cd-a4385f38aed0" providerId="ADAL" clId="{22E14732-C1F2-4214-BF17-C33A70748E2C}" dt="2024-08-06T16:53:28.845" v="2339" actId="20577"/>
          <ac:spMkLst>
            <pc:docMk/>
            <pc:sldMk cId="2689717624" sldId="327"/>
            <ac:spMk id="2" creationId="{1D3CAAB8-B132-3A81-DBAE-46A8248008CB}"/>
          </ac:spMkLst>
        </pc:spChg>
        <pc:spChg chg="mod">
          <ac:chgData name="Bloom, Ashley (EOTSS)" userId="72d0e8ae-2e4f-4bb9-94cd-a4385f38aed0" providerId="ADAL" clId="{22E14732-C1F2-4214-BF17-C33A70748E2C}" dt="2024-08-06T17:04:07.852" v="2677" actId="27636"/>
          <ac:spMkLst>
            <pc:docMk/>
            <pc:sldMk cId="2689717624" sldId="327"/>
            <ac:spMk id="3" creationId="{333CE3B7-3719-182B-AB68-E73D8C9E816F}"/>
          </ac:spMkLst>
        </pc:spChg>
      </pc:sldChg>
      <pc:sldChg chg="del">
        <pc:chgData name="Bloom, Ashley (EOTSS)" userId="72d0e8ae-2e4f-4bb9-94cd-a4385f38aed0" providerId="ADAL" clId="{22E14732-C1F2-4214-BF17-C33A70748E2C}" dt="2024-08-05T21:16:24.315" v="2093" actId="2696"/>
        <pc:sldMkLst>
          <pc:docMk/>
          <pc:sldMk cId="3377139557" sldId="328"/>
        </pc:sldMkLst>
      </pc:sldChg>
      <pc:sldChg chg="del">
        <pc:chgData name="Bloom, Ashley (EOTSS)" userId="72d0e8ae-2e4f-4bb9-94cd-a4385f38aed0" providerId="ADAL" clId="{22E14732-C1F2-4214-BF17-C33A70748E2C}" dt="2024-08-05T21:16:16.147" v="2092" actId="2696"/>
        <pc:sldMkLst>
          <pc:docMk/>
          <pc:sldMk cId="4168508011" sldId="329"/>
        </pc:sldMkLst>
      </pc:sldChg>
      <pc:sldChg chg="del">
        <pc:chgData name="Bloom, Ashley (EOTSS)" userId="72d0e8ae-2e4f-4bb9-94cd-a4385f38aed0" providerId="ADAL" clId="{22E14732-C1F2-4214-BF17-C33A70748E2C}" dt="2024-08-05T16:31:15.040" v="1422" actId="2696"/>
        <pc:sldMkLst>
          <pc:docMk/>
          <pc:sldMk cId="2168029450" sldId="330"/>
        </pc:sldMkLst>
      </pc:sldChg>
      <pc:sldChg chg="modSp del mod">
        <pc:chgData name="Bloom, Ashley (EOTSS)" userId="72d0e8ae-2e4f-4bb9-94cd-a4385f38aed0" providerId="ADAL" clId="{22E14732-C1F2-4214-BF17-C33A70748E2C}" dt="2024-08-05T21:15:06.320" v="2073" actId="2696"/>
        <pc:sldMkLst>
          <pc:docMk/>
          <pc:sldMk cId="193191685" sldId="332"/>
        </pc:sldMkLst>
        <pc:spChg chg="mod">
          <ac:chgData name="Bloom, Ashley (EOTSS)" userId="72d0e8ae-2e4f-4bb9-94cd-a4385f38aed0" providerId="ADAL" clId="{22E14732-C1F2-4214-BF17-C33A70748E2C}" dt="2024-08-05T21:13:52.052" v="2051" actId="20577"/>
          <ac:spMkLst>
            <pc:docMk/>
            <pc:sldMk cId="193191685" sldId="332"/>
            <ac:spMk id="3" creationId="{81D5494F-5A5D-A52F-E47A-0CC0583B1BDA}"/>
          </ac:spMkLst>
        </pc:spChg>
      </pc:sldChg>
      <pc:sldChg chg="modSp mod">
        <pc:chgData name="Bloom, Ashley (EOTSS)" userId="72d0e8ae-2e4f-4bb9-94cd-a4385f38aed0" providerId="ADAL" clId="{22E14732-C1F2-4214-BF17-C33A70748E2C}" dt="2024-08-05T13:31:05.662" v="679" actId="20577"/>
        <pc:sldMkLst>
          <pc:docMk/>
          <pc:sldMk cId="2047830750" sldId="333"/>
        </pc:sldMkLst>
        <pc:spChg chg="mod">
          <ac:chgData name="Bloom, Ashley (EOTSS)" userId="72d0e8ae-2e4f-4bb9-94cd-a4385f38aed0" providerId="ADAL" clId="{22E14732-C1F2-4214-BF17-C33A70748E2C}" dt="2024-08-05T13:31:05.662" v="679" actId="20577"/>
          <ac:spMkLst>
            <pc:docMk/>
            <pc:sldMk cId="2047830750" sldId="333"/>
            <ac:spMk id="5" creationId="{287D025C-3BFB-7356-B452-63A3CAE75A33}"/>
          </ac:spMkLst>
        </pc:spChg>
      </pc:sldChg>
      <pc:sldChg chg="del">
        <pc:chgData name="Bloom, Ashley (EOTSS)" userId="72d0e8ae-2e4f-4bb9-94cd-a4385f38aed0" providerId="ADAL" clId="{22E14732-C1F2-4214-BF17-C33A70748E2C}" dt="2024-08-05T21:16:33.905" v="2094" actId="2696"/>
        <pc:sldMkLst>
          <pc:docMk/>
          <pc:sldMk cId="1017622597" sldId="334"/>
        </pc:sldMkLst>
      </pc:sldChg>
      <pc:sldChg chg="addSp delSp modSp new mod setBg modClrScheme chgLayout">
        <pc:chgData name="Bloom, Ashley (EOTSS)" userId="72d0e8ae-2e4f-4bb9-94cd-a4385f38aed0" providerId="ADAL" clId="{22E14732-C1F2-4214-BF17-C33A70748E2C}" dt="2024-08-05T13:29:18.135" v="607" actId="947"/>
        <pc:sldMkLst>
          <pc:docMk/>
          <pc:sldMk cId="3220738584" sldId="336"/>
        </pc:sldMkLst>
        <pc:spChg chg="del mod ord">
          <ac:chgData name="Bloom, Ashley (EOTSS)" userId="72d0e8ae-2e4f-4bb9-94cd-a4385f38aed0" providerId="ADAL" clId="{22E14732-C1F2-4214-BF17-C33A70748E2C}" dt="2024-08-05T13:27:39.276" v="570" actId="700"/>
          <ac:spMkLst>
            <pc:docMk/>
            <pc:sldMk cId="3220738584" sldId="336"/>
            <ac:spMk id="2" creationId="{0F71F3E9-634A-2B19-DD95-8A73C320FE87}"/>
          </ac:spMkLst>
        </pc:spChg>
        <pc:spChg chg="del mod ord">
          <ac:chgData name="Bloom, Ashley (EOTSS)" userId="72d0e8ae-2e4f-4bb9-94cd-a4385f38aed0" providerId="ADAL" clId="{22E14732-C1F2-4214-BF17-C33A70748E2C}" dt="2024-08-05T13:27:39.276" v="570" actId="700"/>
          <ac:spMkLst>
            <pc:docMk/>
            <pc:sldMk cId="3220738584" sldId="336"/>
            <ac:spMk id="3" creationId="{92F4E42E-DBE7-F61C-F104-2D5407AEAB4F}"/>
          </ac:spMkLst>
        </pc:spChg>
        <pc:spChg chg="add mod ord">
          <ac:chgData name="Bloom, Ashley (EOTSS)" userId="72d0e8ae-2e4f-4bb9-94cd-a4385f38aed0" providerId="ADAL" clId="{22E14732-C1F2-4214-BF17-C33A70748E2C}" dt="2024-08-05T13:29:18.135" v="607" actId="947"/>
          <ac:spMkLst>
            <pc:docMk/>
            <pc:sldMk cId="3220738584" sldId="336"/>
            <ac:spMk id="4" creationId="{C9D00528-9751-C23D-7535-8C07BA7B18A3}"/>
          </ac:spMkLst>
        </pc:spChg>
        <pc:spChg chg="add mod ord">
          <ac:chgData name="Bloom, Ashley (EOTSS)" userId="72d0e8ae-2e4f-4bb9-94cd-a4385f38aed0" providerId="ADAL" clId="{22E14732-C1F2-4214-BF17-C33A70748E2C}" dt="2024-08-05T13:27:39.276" v="570" actId="700"/>
          <ac:spMkLst>
            <pc:docMk/>
            <pc:sldMk cId="3220738584" sldId="336"/>
            <ac:spMk id="5" creationId="{3AA94BBB-B9CC-C70B-C37E-DFA5A3F85AC4}"/>
          </ac:spMkLst>
        </pc:spChg>
      </pc:sldChg>
      <pc:sldChg chg="addSp delSp modSp new mod modClrScheme chgLayout">
        <pc:chgData name="Bloom, Ashley (EOTSS)" userId="72d0e8ae-2e4f-4bb9-94cd-a4385f38aed0" providerId="ADAL" clId="{22E14732-C1F2-4214-BF17-C33A70748E2C}" dt="2024-08-05T16:28:51.469" v="1421" actId="12"/>
        <pc:sldMkLst>
          <pc:docMk/>
          <pc:sldMk cId="1793753156" sldId="337"/>
        </pc:sldMkLst>
        <pc:spChg chg="mod ord">
          <ac:chgData name="Bloom, Ashley (EOTSS)" userId="72d0e8ae-2e4f-4bb9-94cd-a4385f38aed0" providerId="ADAL" clId="{22E14732-C1F2-4214-BF17-C33A70748E2C}" dt="2024-08-05T16:19:50.525" v="724" actId="700"/>
          <ac:spMkLst>
            <pc:docMk/>
            <pc:sldMk cId="1793753156" sldId="337"/>
            <ac:spMk id="2" creationId="{BD58BC87-93BD-7475-BE77-47FAB842B2CA}"/>
          </ac:spMkLst>
        </pc:spChg>
        <pc:spChg chg="del mod ord">
          <ac:chgData name="Bloom, Ashley (EOTSS)" userId="72d0e8ae-2e4f-4bb9-94cd-a4385f38aed0" providerId="ADAL" clId="{22E14732-C1F2-4214-BF17-C33A70748E2C}" dt="2024-08-05T16:19:50.525" v="724" actId="700"/>
          <ac:spMkLst>
            <pc:docMk/>
            <pc:sldMk cId="1793753156" sldId="337"/>
            <ac:spMk id="3" creationId="{7617CFC5-FB88-9625-7DBA-25C864FBCB99}"/>
          </ac:spMkLst>
        </pc:spChg>
        <pc:spChg chg="add mod ord">
          <ac:chgData name="Bloom, Ashley (EOTSS)" userId="72d0e8ae-2e4f-4bb9-94cd-a4385f38aed0" providerId="ADAL" clId="{22E14732-C1F2-4214-BF17-C33A70748E2C}" dt="2024-08-05T16:28:51.469" v="1421" actId="12"/>
          <ac:spMkLst>
            <pc:docMk/>
            <pc:sldMk cId="1793753156" sldId="337"/>
            <ac:spMk id="4" creationId="{4933915F-E805-FBAE-B5FB-65707DC76C95}"/>
          </ac:spMkLst>
        </pc:spChg>
        <pc:spChg chg="add mod ord">
          <ac:chgData name="Bloom, Ashley (EOTSS)" userId="72d0e8ae-2e4f-4bb9-94cd-a4385f38aed0" providerId="ADAL" clId="{22E14732-C1F2-4214-BF17-C33A70748E2C}" dt="2024-08-05T16:28:33.894" v="1420" actId="12"/>
          <ac:spMkLst>
            <pc:docMk/>
            <pc:sldMk cId="1793753156" sldId="337"/>
            <ac:spMk id="5" creationId="{E09E0F86-C1C4-CD78-C1FC-EEBEB3A5F9FF}"/>
          </ac:spMkLst>
        </pc:spChg>
      </pc:sldChg>
      <pc:sldChg chg="modSp new mod">
        <pc:chgData name="Bloom, Ashley (EOTSS)" userId="72d0e8ae-2e4f-4bb9-94cd-a4385f38aed0" providerId="ADAL" clId="{22E14732-C1F2-4214-BF17-C33A70748E2C}" dt="2024-08-06T17:05:09.913" v="2679" actId="122"/>
        <pc:sldMkLst>
          <pc:docMk/>
          <pc:sldMk cId="2996991804" sldId="338"/>
        </pc:sldMkLst>
        <pc:spChg chg="mod">
          <ac:chgData name="Bloom, Ashley (EOTSS)" userId="72d0e8ae-2e4f-4bb9-94cd-a4385f38aed0" providerId="ADAL" clId="{22E14732-C1F2-4214-BF17-C33A70748E2C}" dt="2024-08-06T17:05:09.913" v="2679" actId="122"/>
          <ac:spMkLst>
            <pc:docMk/>
            <pc:sldMk cId="2996991804" sldId="338"/>
            <ac:spMk id="2" creationId="{66B3D192-92C4-1F78-A085-4A7B2467A933}"/>
          </ac:spMkLst>
        </pc:spChg>
        <pc:spChg chg="mod">
          <ac:chgData name="Bloom, Ashley (EOTSS)" userId="72d0e8ae-2e4f-4bb9-94cd-a4385f38aed0" providerId="ADAL" clId="{22E14732-C1F2-4214-BF17-C33A70748E2C}" dt="2024-08-06T17:00:02.121" v="2419" actId="20577"/>
          <ac:spMkLst>
            <pc:docMk/>
            <pc:sldMk cId="2996991804" sldId="338"/>
            <ac:spMk id="3" creationId="{A9A8F773-C5BC-AAC0-FC45-A20603E799AE}"/>
          </ac:spMkLst>
        </pc:spChg>
      </pc:sldChg>
    </pc:docChg>
  </pc:docChgLst>
  <pc:docChgLst>
    <pc:chgData name="Bloom, Ashley (EOTSS)" userId="72d0e8ae-2e4f-4bb9-94cd-a4385f38aed0" providerId="ADAL" clId="{8E5B92C7-547A-46CF-A758-C39137076B7B}"/>
    <pc:docChg chg="custSel addSld delSld modSld">
      <pc:chgData name="Bloom, Ashley (EOTSS)" userId="72d0e8ae-2e4f-4bb9-94cd-a4385f38aed0" providerId="ADAL" clId="{8E5B92C7-547A-46CF-A758-C39137076B7B}" dt="2024-08-09T23:02:04.724" v="68" actId="12"/>
      <pc:docMkLst>
        <pc:docMk/>
      </pc:docMkLst>
      <pc:sldChg chg="modSp mod">
        <pc:chgData name="Bloom, Ashley (EOTSS)" userId="72d0e8ae-2e4f-4bb9-94cd-a4385f38aed0" providerId="ADAL" clId="{8E5B92C7-547A-46CF-A758-C39137076B7B}" dt="2024-08-09T22:42:42.248" v="0" actId="20577"/>
        <pc:sldMkLst>
          <pc:docMk/>
          <pc:sldMk cId="518607733" sldId="321"/>
        </pc:sldMkLst>
        <pc:spChg chg="mod">
          <ac:chgData name="Bloom, Ashley (EOTSS)" userId="72d0e8ae-2e4f-4bb9-94cd-a4385f38aed0" providerId="ADAL" clId="{8E5B92C7-547A-46CF-A758-C39137076B7B}" dt="2024-08-09T22:42:42.248" v="0" actId="20577"/>
          <ac:spMkLst>
            <pc:docMk/>
            <pc:sldMk cId="518607733" sldId="321"/>
            <ac:spMk id="2" creationId="{F294EE36-9757-A459-D27E-8B9B078AA112}"/>
          </ac:spMkLst>
        </pc:spChg>
      </pc:sldChg>
      <pc:sldChg chg="modSp mod">
        <pc:chgData name="Bloom, Ashley (EOTSS)" userId="72d0e8ae-2e4f-4bb9-94cd-a4385f38aed0" providerId="ADAL" clId="{8E5B92C7-547A-46CF-A758-C39137076B7B}" dt="2024-08-09T22:46:24.220" v="58" actId="20577"/>
        <pc:sldMkLst>
          <pc:docMk/>
          <pc:sldMk cId="3925676025" sldId="326"/>
        </pc:sldMkLst>
        <pc:spChg chg="mod">
          <ac:chgData name="Bloom, Ashley (EOTSS)" userId="72d0e8ae-2e4f-4bb9-94cd-a4385f38aed0" providerId="ADAL" clId="{8E5B92C7-547A-46CF-A758-C39137076B7B}" dt="2024-08-09T22:46:24.220" v="58" actId="20577"/>
          <ac:spMkLst>
            <pc:docMk/>
            <pc:sldMk cId="3925676025" sldId="326"/>
            <ac:spMk id="3" creationId="{FE019644-3B0C-9F1E-BA5E-92235938967F}"/>
          </ac:spMkLst>
        </pc:spChg>
      </pc:sldChg>
      <pc:sldChg chg="modSp del mod">
        <pc:chgData name="Bloom, Ashley (EOTSS)" userId="72d0e8ae-2e4f-4bb9-94cd-a4385f38aed0" providerId="ADAL" clId="{8E5B92C7-547A-46CF-A758-C39137076B7B}" dt="2024-08-09T22:48:23.793" v="67" actId="2696"/>
        <pc:sldMkLst>
          <pc:docMk/>
          <pc:sldMk cId="2729007047" sldId="331"/>
        </pc:sldMkLst>
        <pc:spChg chg="mod">
          <ac:chgData name="Bloom, Ashley (EOTSS)" userId="72d0e8ae-2e4f-4bb9-94cd-a4385f38aed0" providerId="ADAL" clId="{8E5B92C7-547A-46CF-A758-C39137076B7B}" dt="2024-08-09T22:47:48.213" v="66" actId="20577"/>
          <ac:spMkLst>
            <pc:docMk/>
            <pc:sldMk cId="2729007047" sldId="331"/>
            <ac:spMk id="3" creationId="{1AD71305-76BE-1773-4108-7FEE0C7B1892}"/>
          </ac:spMkLst>
        </pc:spChg>
      </pc:sldChg>
      <pc:sldChg chg="modSp del mod modClrScheme chgLayout">
        <pc:chgData name="Bloom, Ashley (EOTSS)" userId="72d0e8ae-2e4f-4bb9-94cd-a4385f38aed0" providerId="ADAL" clId="{8E5B92C7-547A-46CF-A758-C39137076B7B}" dt="2024-08-09T22:44:03.791" v="6" actId="2696"/>
        <pc:sldMkLst>
          <pc:docMk/>
          <pc:sldMk cId="1793753156" sldId="337"/>
        </pc:sldMkLst>
        <pc:spChg chg="mod ord">
          <ac:chgData name="Bloom, Ashley (EOTSS)" userId="72d0e8ae-2e4f-4bb9-94cd-a4385f38aed0" providerId="ADAL" clId="{8E5B92C7-547A-46CF-A758-C39137076B7B}" dt="2024-08-09T22:43:15.377" v="1" actId="700"/>
          <ac:spMkLst>
            <pc:docMk/>
            <pc:sldMk cId="1793753156" sldId="337"/>
            <ac:spMk id="2" creationId="{BD58BC87-93BD-7475-BE77-47FAB842B2CA}"/>
          </ac:spMkLst>
        </pc:spChg>
        <pc:spChg chg="mod ord">
          <ac:chgData name="Bloom, Ashley (EOTSS)" userId="72d0e8ae-2e4f-4bb9-94cd-a4385f38aed0" providerId="ADAL" clId="{8E5B92C7-547A-46CF-A758-C39137076B7B}" dt="2024-08-09T22:43:34.235" v="3" actId="20577"/>
          <ac:spMkLst>
            <pc:docMk/>
            <pc:sldMk cId="1793753156" sldId="337"/>
            <ac:spMk id="4" creationId="{4933915F-E805-FBAE-B5FB-65707DC76C95}"/>
          </ac:spMkLst>
        </pc:spChg>
        <pc:spChg chg="mod ord">
          <ac:chgData name="Bloom, Ashley (EOTSS)" userId="72d0e8ae-2e4f-4bb9-94cd-a4385f38aed0" providerId="ADAL" clId="{8E5B92C7-547A-46CF-A758-C39137076B7B}" dt="2024-08-09T22:43:46.830" v="5" actId="27636"/>
          <ac:spMkLst>
            <pc:docMk/>
            <pc:sldMk cId="1793753156" sldId="337"/>
            <ac:spMk id="5" creationId="{E09E0F86-C1C4-CD78-C1FC-EEBEB3A5F9FF}"/>
          </ac:spMkLst>
        </pc:spChg>
      </pc:sldChg>
      <pc:sldChg chg="modSp new mod">
        <pc:chgData name="Bloom, Ashley (EOTSS)" userId="72d0e8ae-2e4f-4bb9-94cd-a4385f38aed0" providerId="ADAL" clId="{8E5B92C7-547A-46CF-A758-C39137076B7B}" dt="2024-08-09T23:02:04.724" v="68" actId="12"/>
        <pc:sldMkLst>
          <pc:docMk/>
          <pc:sldMk cId="2554986141" sldId="339"/>
        </pc:sldMkLst>
        <pc:spChg chg="mod">
          <ac:chgData name="Bloom, Ashley (EOTSS)" userId="72d0e8ae-2e4f-4bb9-94cd-a4385f38aed0" providerId="ADAL" clId="{8E5B92C7-547A-46CF-A758-C39137076B7B}" dt="2024-08-09T22:44:29.358" v="40" actId="122"/>
          <ac:spMkLst>
            <pc:docMk/>
            <pc:sldMk cId="2554986141" sldId="339"/>
            <ac:spMk id="2" creationId="{FB108EC3-9EB5-C4D1-31E4-DD0D663FA257}"/>
          </ac:spMkLst>
        </pc:spChg>
        <pc:spChg chg="mod">
          <ac:chgData name="Bloom, Ashley (EOTSS)" userId="72d0e8ae-2e4f-4bb9-94cd-a4385f38aed0" providerId="ADAL" clId="{8E5B92C7-547A-46CF-A758-C39137076B7B}" dt="2024-08-09T23:02:04.724" v="68" actId="12"/>
          <ac:spMkLst>
            <pc:docMk/>
            <pc:sldMk cId="2554986141" sldId="339"/>
            <ac:spMk id="3" creationId="{8A9F5955-B3F6-4B05-9E58-AD90AC89E959}"/>
          </ac:spMkLst>
        </pc:spChg>
      </pc:sldChg>
    </pc:docChg>
  </pc:docChgLst>
  <pc:docChgLst>
    <pc:chgData name="Gannett, Yukiko (EOTSS)" userId="1a375f8e-71eb-464a-9d86-65c78107010f" providerId="ADAL" clId="{09695E83-E86C-4E67-BA38-5378A2DA36CE}"/>
    <pc:docChg chg="custSel addSld delSld modSld sldOrd">
      <pc:chgData name="Gannett, Yukiko (EOTSS)" userId="1a375f8e-71eb-464a-9d86-65c78107010f" providerId="ADAL" clId="{09695E83-E86C-4E67-BA38-5378A2DA36CE}" dt="2024-10-11T20:25:28.785" v="38" actId="2696"/>
      <pc:docMkLst>
        <pc:docMk/>
      </pc:docMkLst>
      <pc:sldChg chg="ord">
        <pc:chgData name="Gannett, Yukiko (EOTSS)" userId="1a375f8e-71eb-464a-9d86-65c78107010f" providerId="ADAL" clId="{09695E83-E86C-4E67-BA38-5378A2DA36CE}" dt="2024-10-10T18:11:41.708" v="2"/>
        <pc:sldMkLst>
          <pc:docMk/>
          <pc:sldMk cId="4274120308" sldId="256"/>
        </pc:sldMkLst>
      </pc:sldChg>
      <pc:sldChg chg="modSp mod">
        <pc:chgData name="Gannett, Yukiko (EOTSS)" userId="1a375f8e-71eb-464a-9d86-65c78107010f" providerId="ADAL" clId="{09695E83-E86C-4E67-BA38-5378A2DA36CE}" dt="2024-10-11T19:53:43.378" v="37" actId="20577"/>
        <pc:sldMkLst>
          <pc:docMk/>
          <pc:sldMk cId="2047830750" sldId="333"/>
        </pc:sldMkLst>
        <pc:spChg chg="mod">
          <ac:chgData name="Gannett, Yukiko (EOTSS)" userId="1a375f8e-71eb-464a-9d86-65c78107010f" providerId="ADAL" clId="{09695E83-E86C-4E67-BA38-5378A2DA36CE}" dt="2024-10-11T19:53:43.378" v="37" actId="20577"/>
          <ac:spMkLst>
            <pc:docMk/>
            <pc:sldMk cId="2047830750" sldId="333"/>
            <ac:spMk id="5" creationId="{287D025C-3BFB-7356-B452-63A3CAE75A33}"/>
          </ac:spMkLst>
        </pc:spChg>
      </pc:sldChg>
      <pc:sldChg chg="delSp modSp new del mod">
        <pc:chgData name="Gannett, Yukiko (EOTSS)" userId="1a375f8e-71eb-464a-9d86-65c78107010f" providerId="ADAL" clId="{09695E83-E86C-4E67-BA38-5378A2DA36CE}" dt="2024-10-11T20:25:28.785" v="38" actId="2696"/>
        <pc:sldMkLst>
          <pc:docMk/>
          <pc:sldMk cId="1776810756" sldId="343"/>
        </pc:sldMkLst>
        <pc:spChg chg="del">
          <ac:chgData name="Gannett, Yukiko (EOTSS)" userId="1a375f8e-71eb-464a-9d86-65c78107010f" providerId="ADAL" clId="{09695E83-E86C-4E67-BA38-5378A2DA36CE}" dt="2024-10-10T18:19:17.298" v="6" actId="478"/>
          <ac:spMkLst>
            <pc:docMk/>
            <pc:sldMk cId="1776810756" sldId="343"/>
            <ac:spMk id="2" creationId="{7207B127-51DA-C169-BE2B-D238C159D52A}"/>
          </ac:spMkLst>
        </pc:spChg>
        <pc:spChg chg="mod">
          <ac:chgData name="Gannett, Yukiko (EOTSS)" userId="1a375f8e-71eb-464a-9d86-65c78107010f" providerId="ADAL" clId="{09695E83-E86C-4E67-BA38-5378A2DA36CE}" dt="2024-10-10T18:21:23.884" v="36" actId="20577"/>
          <ac:spMkLst>
            <pc:docMk/>
            <pc:sldMk cId="1776810756" sldId="343"/>
            <ac:spMk id="3" creationId="{51C5C4AB-160C-35B7-ACEF-EADE0F9E6AC7}"/>
          </ac:spMkLst>
        </pc:spChg>
      </pc:sldChg>
    </pc:docChg>
  </pc:docChgLst>
  <pc:docChgLst>
    <pc:chgData name="Bloom, Ashley (EOTSS)" userId="72d0e8ae-2e4f-4bb9-94cd-a4385f38aed0" providerId="ADAL" clId="{4C4641FD-242D-4B8C-8524-EC3DD99C72E7}"/>
    <pc:docChg chg="custSel modSld">
      <pc:chgData name="Bloom, Ashley (EOTSS)" userId="72d0e8ae-2e4f-4bb9-94cd-a4385f38aed0" providerId="ADAL" clId="{4C4641FD-242D-4B8C-8524-EC3DD99C72E7}" dt="2024-10-08T17:03:30.914" v="1342" actId="20577"/>
      <pc:docMkLst>
        <pc:docMk/>
      </pc:docMkLst>
      <pc:sldChg chg="modSp mod">
        <pc:chgData name="Bloom, Ashley (EOTSS)" userId="72d0e8ae-2e4f-4bb9-94cd-a4385f38aed0" providerId="ADAL" clId="{4C4641FD-242D-4B8C-8524-EC3DD99C72E7}" dt="2024-10-07T17:30:34.358" v="21" actId="20577"/>
        <pc:sldMkLst>
          <pc:docMk/>
          <pc:sldMk cId="4274120308" sldId="256"/>
        </pc:sldMkLst>
        <pc:spChg chg="mod">
          <ac:chgData name="Bloom, Ashley (EOTSS)" userId="72d0e8ae-2e4f-4bb9-94cd-a4385f38aed0" providerId="ADAL" clId="{4C4641FD-242D-4B8C-8524-EC3DD99C72E7}" dt="2024-10-07T17:30:34.358" v="21" actId="20577"/>
          <ac:spMkLst>
            <pc:docMk/>
            <pc:sldMk cId="4274120308" sldId="256"/>
            <ac:spMk id="3" creationId="{73DF786E-4EF4-B345-0F01-3F2D068BD41E}"/>
          </ac:spMkLst>
        </pc:spChg>
      </pc:sldChg>
      <pc:sldChg chg="modSp mod">
        <pc:chgData name="Bloom, Ashley (EOTSS)" userId="72d0e8ae-2e4f-4bb9-94cd-a4385f38aed0" providerId="ADAL" clId="{4C4641FD-242D-4B8C-8524-EC3DD99C72E7}" dt="2024-10-07T17:31:50.776" v="88" actId="20577"/>
        <pc:sldMkLst>
          <pc:docMk/>
          <pc:sldMk cId="907641570" sldId="257"/>
        </pc:sldMkLst>
        <pc:spChg chg="mod">
          <ac:chgData name="Bloom, Ashley (EOTSS)" userId="72d0e8ae-2e4f-4bb9-94cd-a4385f38aed0" providerId="ADAL" clId="{4C4641FD-242D-4B8C-8524-EC3DD99C72E7}" dt="2024-10-07T17:31:50.776" v="88" actId="20577"/>
          <ac:spMkLst>
            <pc:docMk/>
            <pc:sldMk cId="907641570" sldId="257"/>
            <ac:spMk id="3" creationId="{044C0BF8-ACE0-1642-E7A4-63B54E626902}"/>
          </ac:spMkLst>
        </pc:spChg>
      </pc:sldChg>
      <pc:sldChg chg="modSp mod">
        <pc:chgData name="Bloom, Ashley (EOTSS)" userId="72d0e8ae-2e4f-4bb9-94cd-a4385f38aed0" providerId="ADAL" clId="{4C4641FD-242D-4B8C-8524-EC3DD99C72E7}" dt="2024-10-07T17:49:39.285" v="1327" actId="20577"/>
        <pc:sldMkLst>
          <pc:docMk/>
          <pc:sldMk cId="2890622037" sldId="275"/>
        </pc:sldMkLst>
        <pc:spChg chg="mod">
          <ac:chgData name="Bloom, Ashley (EOTSS)" userId="72d0e8ae-2e4f-4bb9-94cd-a4385f38aed0" providerId="ADAL" clId="{4C4641FD-242D-4B8C-8524-EC3DD99C72E7}" dt="2024-10-07T17:49:39.285" v="1327" actId="20577"/>
          <ac:spMkLst>
            <pc:docMk/>
            <pc:sldMk cId="2890622037" sldId="275"/>
            <ac:spMk id="3" creationId="{4DBBF46A-1C58-3DFA-BEE3-38876A216B60}"/>
          </ac:spMkLst>
        </pc:spChg>
      </pc:sldChg>
      <pc:sldChg chg="modSp mod">
        <pc:chgData name="Bloom, Ashley (EOTSS)" userId="72d0e8ae-2e4f-4bb9-94cd-a4385f38aed0" providerId="ADAL" clId="{4C4641FD-242D-4B8C-8524-EC3DD99C72E7}" dt="2024-10-07T17:32:29.508" v="96" actId="20577"/>
        <pc:sldMkLst>
          <pc:docMk/>
          <pc:sldMk cId="1451364275" sldId="339"/>
        </pc:sldMkLst>
        <pc:spChg chg="mod">
          <ac:chgData name="Bloom, Ashley (EOTSS)" userId="72d0e8ae-2e4f-4bb9-94cd-a4385f38aed0" providerId="ADAL" clId="{4C4641FD-242D-4B8C-8524-EC3DD99C72E7}" dt="2024-10-07T17:32:29.508" v="96" actId="20577"/>
          <ac:spMkLst>
            <pc:docMk/>
            <pc:sldMk cId="1451364275" sldId="339"/>
            <ac:spMk id="4" creationId="{D62AA073-EEE5-17C7-9C76-5ED45613061E}"/>
          </ac:spMkLst>
        </pc:spChg>
      </pc:sldChg>
      <pc:sldChg chg="modSp mod">
        <pc:chgData name="Bloom, Ashley (EOTSS)" userId="72d0e8ae-2e4f-4bb9-94cd-a4385f38aed0" providerId="ADAL" clId="{4C4641FD-242D-4B8C-8524-EC3DD99C72E7}" dt="2024-10-07T17:52:39.562" v="1338" actId="20577"/>
        <pc:sldMkLst>
          <pc:docMk/>
          <pc:sldMk cId="2636467834" sldId="340"/>
        </pc:sldMkLst>
        <pc:spChg chg="mod">
          <ac:chgData name="Bloom, Ashley (EOTSS)" userId="72d0e8ae-2e4f-4bb9-94cd-a4385f38aed0" providerId="ADAL" clId="{4C4641FD-242D-4B8C-8524-EC3DD99C72E7}" dt="2024-10-07T17:52:39.562" v="1338" actId="20577"/>
          <ac:spMkLst>
            <pc:docMk/>
            <pc:sldMk cId="2636467834" sldId="340"/>
            <ac:spMk id="2" creationId="{3D08B2C1-63E7-C30C-0043-F1C67DBD9AFB}"/>
          </ac:spMkLst>
        </pc:spChg>
        <pc:spChg chg="mod">
          <ac:chgData name="Bloom, Ashley (EOTSS)" userId="72d0e8ae-2e4f-4bb9-94cd-a4385f38aed0" providerId="ADAL" clId="{4C4641FD-242D-4B8C-8524-EC3DD99C72E7}" dt="2024-10-07T17:51:57.590" v="1331" actId="27636"/>
          <ac:spMkLst>
            <pc:docMk/>
            <pc:sldMk cId="2636467834" sldId="340"/>
            <ac:spMk id="3" creationId="{8B8D2E79-13C1-9E06-D93C-A05EEC0EFA89}"/>
          </ac:spMkLst>
        </pc:spChg>
      </pc:sldChg>
      <pc:sldChg chg="modSp mod">
        <pc:chgData name="Bloom, Ashley (EOTSS)" userId="72d0e8ae-2e4f-4bb9-94cd-a4385f38aed0" providerId="ADAL" clId="{4C4641FD-242D-4B8C-8524-EC3DD99C72E7}" dt="2024-10-08T17:03:30.914" v="1342" actId="20577"/>
        <pc:sldMkLst>
          <pc:docMk/>
          <pc:sldMk cId="875351053" sldId="341"/>
        </pc:sldMkLst>
        <pc:spChg chg="mod">
          <ac:chgData name="Bloom, Ashley (EOTSS)" userId="72d0e8ae-2e4f-4bb9-94cd-a4385f38aed0" providerId="ADAL" clId="{4C4641FD-242D-4B8C-8524-EC3DD99C72E7}" dt="2024-10-08T17:03:30.914" v="1342" actId="20577"/>
          <ac:spMkLst>
            <pc:docMk/>
            <pc:sldMk cId="875351053" sldId="341"/>
            <ac:spMk id="3" creationId="{819515FF-0DA9-BA2A-2BFF-F5060E931188}"/>
          </ac:spMkLst>
        </pc:spChg>
        <pc:spChg chg="mod">
          <ac:chgData name="Bloom, Ashley (EOTSS)" userId="72d0e8ae-2e4f-4bb9-94cd-a4385f38aed0" providerId="ADAL" clId="{4C4641FD-242D-4B8C-8524-EC3DD99C72E7}" dt="2024-10-08T17:03:11.422" v="1341" actId="27636"/>
          <ac:spMkLst>
            <pc:docMk/>
            <pc:sldMk cId="875351053" sldId="341"/>
            <ac:spMk id="4" creationId="{536D487A-4CD6-681A-6EF4-35CFEDD189A2}"/>
          </ac:spMkLst>
        </pc:spChg>
      </pc:sldChg>
      <pc:sldChg chg="modSp mod">
        <pc:chgData name="Bloom, Ashley (EOTSS)" userId="72d0e8ae-2e4f-4bb9-94cd-a4385f38aed0" providerId="ADAL" clId="{4C4641FD-242D-4B8C-8524-EC3DD99C72E7}" dt="2024-10-07T17:44:21.245" v="1059" actId="12"/>
        <pc:sldMkLst>
          <pc:docMk/>
          <pc:sldMk cId="3010108517" sldId="342"/>
        </pc:sldMkLst>
        <pc:spChg chg="mod">
          <ac:chgData name="Bloom, Ashley (EOTSS)" userId="72d0e8ae-2e4f-4bb9-94cd-a4385f38aed0" providerId="ADAL" clId="{4C4641FD-242D-4B8C-8524-EC3DD99C72E7}" dt="2024-10-07T17:41:54.139" v="809" actId="20577"/>
          <ac:spMkLst>
            <pc:docMk/>
            <pc:sldMk cId="3010108517" sldId="342"/>
            <ac:spMk id="2" creationId="{BE546871-1E56-CC42-6F9A-311E80F242E5}"/>
          </ac:spMkLst>
        </pc:spChg>
        <pc:spChg chg="mod">
          <ac:chgData name="Bloom, Ashley (EOTSS)" userId="72d0e8ae-2e4f-4bb9-94cd-a4385f38aed0" providerId="ADAL" clId="{4C4641FD-242D-4B8C-8524-EC3DD99C72E7}" dt="2024-10-07T17:44:21.245" v="1059" actId="12"/>
          <ac:spMkLst>
            <pc:docMk/>
            <pc:sldMk cId="3010108517" sldId="342"/>
            <ac:spMk id="3" creationId="{84808A42-024C-600A-AE68-1D81A08EB52E}"/>
          </ac:spMkLst>
        </pc:spChg>
      </pc:sldChg>
    </pc:docChg>
  </pc:docChgLst>
  <pc:docChgLst>
    <pc:chgData name="Bloom, Ashley (EOTSS)" userId="72d0e8ae-2e4f-4bb9-94cd-a4385f38aed0" providerId="ADAL" clId="{01A03B33-CB6A-4743-947B-51B8D2B931F3}"/>
    <pc:docChg chg="custSel delSld modSld">
      <pc:chgData name="Bloom, Ashley (EOTSS)" userId="72d0e8ae-2e4f-4bb9-94cd-a4385f38aed0" providerId="ADAL" clId="{01A03B33-CB6A-4743-947B-51B8D2B931F3}" dt="2024-08-27T21:54:46.911" v="272" actId="20577"/>
      <pc:docMkLst>
        <pc:docMk/>
      </pc:docMkLst>
      <pc:sldChg chg="modSp mod">
        <pc:chgData name="Bloom, Ashley (EOTSS)" userId="72d0e8ae-2e4f-4bb9-94cd-a4385f38aed0" providerId="ADAL" clId="{01A03B33-CB6A-4743-947B-51B8D2B931F3}" dt="2024-08-27T21:40:41.129" v="166" actId="20577"/>
        <pc:sldMkLst>
          <pc:docMk/>
          <pc:sldMk cId="4274120308" sldId="256"/>
        </pc:sldMkLst>
        <pc:spChg chg="mod">
          <ac:chgData name="Bloom, Ashley (EOTSS)" userId="72d0e8ae-2e4f-4bb9-94cd-a4385f38aed0" providerId="ADAL" clId="{01A03B33-CB6A-4743-947B-51B8D2B931F3}" dt="2024-08-27T21:40:41.129" v="166" actId="20577"/>
          <ac:spMkLst>
            <pc:docMk/>
            <pc:sldMk cId="4274120308" sldId="256"/>
            <ac:spMk id="2" creationId="{5688927A-E7A3-ED63-CCF9-F733A80C60E4}"/>
          </ac:spMkLst>
        </pc:spChg>
        <pc:spChg chg="mod">
          <ac:chgData name="Bloom, Ashley (EOTSS)" userId="72d0e8ae-2e4f-4bb9-94cd-a4385f38aed0" providerId="ADAL" clId="{01A03B33-CB6A-4743-947B-51B8D2B931F3}" dt="2024-08-27T21:38:43.898" v="94" actId="20577"/>
          <ac:spMkLst>
            <pc:docMk/>
            <pc:sldMk cId="4274120308" sldId="256"/>
            <ac:spMk id="3" creationId="{73DF786E-4EF4-B345-0F01-3F2D068BD41E}"/>
          </ac:spMkLst>
        </pc:spChg>
      </pc:sldChg>
      <pc:sldChg chg="modSp mod">
        <pc:chgData name="Bloom, Ashley (EOTSS)" userId="72d0e8ae-2e4f-4bb9-94cd-a4385f38aed0" providerId="ADAL" clId="{01A03B33-CB6A-4743-947B-51B8D2B931F3}" dt="2024-08-27T21:45:33.426" v="254" actId="20577"/>
        <pc:sldMkLst>
          <pc:docMk/>
          <pc:sldMk cId="907641570" sldId="257"/>
        </pc:sldMkLst>
        <pc:spChg chg="mod">
          <ac:chgData name="Bloom, Ashley (EOTSS)" userId="72d0e8ae-2e4f-4bb9-94cd-a4385f38aed0" providerId="ADAL" clId="{01A03B33-CB6A-4743-947B-51B8D2B931F3}" dt="2024-08-27T21:45:33.426" v="254" actId="20577"/>
          <ac:spMkLst>
            <pc:docMk/>
            <pc:sldMk cId="907641570" sldId="257"/>
            <ac:spMk id="3" creationId="{044C0BF8-ACE0-1642-E7A4-63B54E626902}"/>
          </ac:spMkLst>
        </pc:spChg>
      </pc:sldChg>
      <pc:sldChg chg="modSp mod">
        <pc:chgData name="Bloom, Ashley (EOTSS)" userId="72d0e8ae-2e4f-4bb9-94cd-a4385f38aed0" providerId="ADAL" clId="{01A03B33-CB6A-4743-947B-51B8D2B931F3}" dt="2024-08-27T21:44:05.034" v="194" actId="27636"/>
        <pc:sldMkLst>
          <pc:docMk/>
          <pc:sldMk cId="2890622037" sldId="275"/>
        </pc:sldMkLst>
        <pc:spChg chg="mod">
          <ac:chgData name="Bloom, Ashley (EOTSS)" userId="72d0e8ae-2e4f-4bb9-94cd-a4385f38aed0" providerId="ADAL" clId="{01A03B33-CB6A-4743-947B-51B8D2B931F3}" dt="2024-08-27T21:44:05.034" v="194" actId="27636"/>
          <ac:spMkLst>
            <pc:docMk/>
            <pc:sldMk cId="2890622037" sldId="275"/>
            <ac:spMk id="3" creationId="{4DBBF46A-1C58-3DFA-BEE3-38876A216B60}"/>
          </ac:spMkLst>
        </pc:spChg>
      </pc:sldChg>
      <pc:sldChg chg="del">
        <pc:chgData name="Bloom, Ashley (EOTSS)" userId="72d0e8ae-2e4f-4bb9-94cd-a4385f38aed0" providerId="ADAL" clId="{01A03B33-CB6A-4743-947B-51B8D2B931F3}" dt="2024-08-27T21:41:57.097" v="171" actId="2696"/>
        <pc:sldMkLst>
          <pc:docMk/>
          <pc:sldMk cId="2354202818" sldId="311"/>
        </pc:sldMkLst>
      </pc:sldChg>
      <pc:sldChg chg="del">
        <pc:chgData name="Bloom, Ashley (EOTSS)" userId="72d0e8ae-2e4f-4bb9-94cd-a4385f38aed0" providerId="ADAL" clId="{01A03B33-CB6A-4743-947B-51B8D2B931F3}" dt="2024-08-27T21:41:01.913" v="167" actId="2696"/>
        <pc:sldMkLst>
          <pc:docMk/>
          <pc:sldMk cId="2694205135" sldId="318"/>
        </pc:sldMkLst>
      </pc:sldChg>
      <pc:sldChg chg="del">
        <pc:chgData name="Bloom, Ashley (EOTSS)" userId="72d0e8ae-2e4f-4bb9-94cd-a4385f38aed0" providerId="ADAL" clId="{01A03B33-CB6A-4743-947B-51B8D2B931F3}" dt="2024-08-27T21:41:09.273" v="168" actId="2696"/>
        <pc:sldMkLst>
          <pc:docMk/>
          <pc:sldMk cId="518607733" sldId="321"/>
        </pc:sldMkLst>
      </pc:sldChg>
      <pc:sldChg chg="del">
        <pc:chgData name="Bloom, Ashley (EOTSS)" userId="72d0e8ae-2e4f-4bb9-94cd-a4385f38aed0" providerId="ADAL" clId="{01A03B33-CB6A-4743-947B-51B8D2B931F3}" dt="2024-08-27T21:42:14.567" v="173" actId="2696"/>
        <pc:sldMkLst>
          <pc:docMk/>
          <pc:sldMk cId="4166084435" sldId="325"/>
        </pc:sldMkLst>
      </pc:sldChg>
      <pc:sldChg chg="del">
        <pc:chgData name="Bloom, Ashley (EOTSS)" userId="72d0e8ae-2e4f-4bb9-94cd-a4385f38aed0" providerId="ADAL" clId="{01A03B33-CB6A-4743-947B-51B8D2B931F3}" dt="2024-08-27T21:42:22.791" v="174" actId="2696"/>
        <pc:sldMkLst>
          <pc:docMk/>
          <pc:sldMk cId="3925676025" sldId="326"/>
        </pc:sldMkLst>
      </pc:sldChg>
      <pc:sldChg chg="modSp mod">
        <pc:chgData name="Bloom, Ashley (EOTSS)" userId="72d0e8ae-2e4f-4bb9-94cd-a4385f38aed0" providerId="ADAL" clId="{01A03B33-CB6A-4743-947B-51B8D2B931F3}" dt="2024-08-27T21:54:46.911" v="272" actId="20577"/>
        <pc:sldMkLst>
          <pc:docMk/>
          <pc:sldMk cId="2689717624" sldId="327"/>
        </pc:sldMkLst>
        <pc:spChg chg="mod">
          <ac:chgData name="Bloom, Ashley (EOTSS)" userId="72d0e8ae-2e4f-4bb9-94cd-a4385f38aed0" providerId="ADAL" clId="{01A03B33-CB6A-4743-947B-51B8D2B931F3}" dt="2024-08-27T21:54:46.911" v="272" actId="20577"/>
          <ac:spMkLst>
            <pc:docMk/>
            <pc:sldMk cId="2689717624" sldId="327"/>
            <ac:spMk id="2" creationId="{1D3CAAB8-B132-3A81-DBAE-46A8248008CB}"/>
          </ac:spMkLst>
        </pc:spChg>
        <pc:spChg chg="mod">
          <ac:chgData name="Bloom, Ashley (EOTSS)" userId="72d0e8ae-2e4f-4bb9-94cd-a4385f38aed0" providerId="ADAL" clId="{01A03B33-CB6A-4743-947B-51B8D2B931F3}" dt="2024-08-27T21:42:53.216" v="176" actId="27636"/>
          <ac:spMkLst>
            <pc:docMk/>
            <pc:sldMk cId="2689717624" sldId="327"/>
            <ac:spMk id="3" creationId="{333CE3B7-3719-182B-AB68-E73D8C9E816F}"/>
          </ac:spMkLst>
        </pc:spChg>
      </pc:sldChg>
      <pc:sldChg chg="modSp mod">
        <pc:chgData name="Bloom, Ashley (EOTSS)" userId="72d0e8ae-2e4f-4bb9-94cd-a4385f38aed0" providerId="ADAL" clId="{01A03B33-CB6A-4743-947B-51B8D2B931F3}" dt="2024-08-27T21:44:53.072" v="231" actId="20577"/>
        <pc:sldMkLst>
          <pc:docMk/>
          <pc:sldMk cId="2047830750" sldId="333"/>
        </pc:sldMkLst>
        <pc:spChg chg="mod">
          <ac:chgData name="Bloom, Ashley (EOTSS)" userId="72d0e8ae-2e4f-4bb9-94cd-a4385f38aed0" providerId="ADAL" clId="{01A03B33-CB6A-4743-947B-51B8D2B931F3}" dt="2024-08-27T21:44:53.072" v="231" actId="20577"/>
          <ac:spMkLst>
            <pc:docMk/>
            <pc:sldMk cId="2047830750" sldId="333"/>
            <ac:spMk id="5" creationId="{287D025C-3BFB-7356-B452-63A3CAE75A33}"/>
          </ac:spMkLst>
        </pc:spChg>
      </pc:sldChg>
      <pc:sldChg chg="del">
        <pc:chgData name="Bloom, Ashley (EOTSS)" userId="72d0e8ae-2e4f-4bb9-94cd-a4385f38aed0" providerId="ADAL" clId="{01A03B33-CB6A-4743-947B-51B8D2B931F3}" dt="2024-08-27T21:42:06.571" v="172" actId="2696"/>
        <pc:sldMkLst>
          <pc:docMk/>
          <pc:sldMk cId="3200332787" sldId="335"/>
        </pc:sldMkLst>
      </pc:sldChg>
      <pc:sldChg chg="del">
        <pc:chgData name="Bloom, Ashley (EOTSS)" userId="72d0e8ae-2e4f-4bb9-94cd-a4385f38aed0" providerId="ADAL" clId="{01A03B33-CB6A-4743-947B-51B8D2B931F3}" dt="2024-08-27T21:41:23.573" v="169" actId="2696"/>
        <pc:sldMkLst>
          <pc:docMk/>
          <pc:sldMk cId="3220738584" sldId="336"/>
        </pc:sldMkLst>
      </pc:sldChg>
      <pc:sldChg chg="del">
        <pc:chgData name="Bloom, Ashley (EOTSS)" userId="72d0e8ae-2e4f-4bb9-94cd-a4385f38aed0" providerId="ADAL" clId="{01A03B33-CB6A-4743-947B-51B8D2B931F3}" dt="2024-08-27T21:41:29.739" v="170" actId="2696"/>
        <pc:sldMkLst>
          <pc:docMk/>
          <pc:sldMk cId="2554986141" sldId="339"/>
        </pc:sldMkLst>
      </pc:sldChg>
    </pc:docChg>
  </pc:docChgLst>
  <pc:docChgLst>
    <pc:chgData name="Bloom, Ashley (EOTSS)" userId="72d0e8ae-2e4f-4bb9-94cd-a4385f38aed0" providerId="ADAL" clId="{C303FB16-FB8B-4A99-B4F3-F2B79E1511BE}"/>
    <pc:docChg chg="custSel delSld modSld">
      <pc:chgData name="Bloom, Ashley (EOTSS)" userId="72d0e8ae-2e4f-4bb9-94cd-a4385f38aed0" providerId="ADAL" clId="{C303FB16-FB8B-4A99-B4F3-F2B79E1511BE}" dt="2024-09-20T13:02:37.405" v="1220" actId="20577"/>
      <pc:docMkLst>
        <pc:docMk/>
      </pc:docMkLst>
      <pc:sldChg chg="modSp mod">
        <pc:chgData name="Bloom, Ashley (EOTSS)" userId="72d0e8ae-2e4f-4bb9-94cd-a4385f38aed0" providerId="ADAL" clId="{C303FB16-FB8B-4A99-B4F3-F2B79E1511BE}" dt="2024-09-18T14:24:28.550" v="2" actId="20577"/>
        <pc:sldMkLst>
          <pc:docMk/>
          <pc:sldMk cId="4274120308" sldId="256"/>
        </pc:sldMkLst>
        <pc:spChg chg="mod">
          <ac:chgData name="Bloom, Ashley (EOTSS)" userId="72d0e8ae-2e4f-4bb9-94cd-a4385f38aed0" providerId="ADAL" clId="{C303FB16-FB8B-4A99-B4F3-F2B79E1511BE}" dt="2024-09-18T14:24:28.550" v="2" actId="20577"/>
          <ac:spMkLst>
            <pc:docMk/>
            <pc:sldMk cId="4274120308" sldId="256"/>
            <ac:spMk id="3" creationId="{73DF786E-4EF4-B345-0F01-3F2D068BD41E}"/>
          </ac:spMkLst>
        </pc:spChg>
      </pc:sldChg>
      <pc:sldChg chg="modSp mod">
        <pc:chgData name="Bloom, Ashley (EOTSS)" userId="72d0e8ae-2e4f-4bb9-94cd-a4385f38aed0" providerId="ADAL" clId="{C303FB16-FB8B-4A99-B4F3-F2B79E1511BE}" dt="2024-09-18T14:25:38.389" v="86" actId="20577"/>
        <pc:sldMkLst>
          <pc:docMk/>
          <pc:sldMk cId="907641570" sldId="257"/>
        </pc:sldMkLst>
        <pc:spChg chg="mod">
          <ac:chgData name="Bloom, Ashley (EOTSS)" userId="72d0e8ae-2e4f-4bb9-94cd-a4385f38aed0" providerId="ADAL" clId="{C303FB16-FB8B-4A99-B4F3-F2B79E1511BE}" dt="2024-09-18T14:25:38.389" v="86" actId="20577"/>
          <ac:spMkLst>
            <pc:docMk/>
            <pc:sldMk cId="907641570" sldId="257"/>
            <ac:spMk id="3" creationId="{044C0BF8-ACE0-1642-E7A4-63B54E626902}"/>
          </ac:spMkLst>
        </pc:spChg>
      </pc:sldChg>
      <pc:sldChg chg="modSp mod">
        <pc:chgData name="Bloom, Ashley (EOTSS)" userId="72d0e8ae-2e4f-4bb9-94cd-a4385f38aed0" providerId="ADAL" clId="{C303FB16-FB8B-4A99-B4F3-F2B79E1511BE}" dt="2024-09-18T14:29:05.872" v="252" actId="20577"/>
        <pc:sldMkLst>
          <pc:docMk/>
          <pc:sldMk cId="2890622037" sldId="275"/>
        </pc:sldMkLst>
        <pc:spChg chg="mod">
          <ac:chgData name="Bloom, Ashley (EOTSS)" userId="72d0e8ae-2e4f-4bb9-94cd-a4385f38aed0" providerId="ADAL" clId="{C303FB16-FB8B-4A99-B4F3-F2B79E1511BE}" dt="2024-09-18T14:29:05.872" v="252" actId="20577"/>
          <ac:spMkLst>
            <pc:docMk/>
            <pc:sldMk cId="2890622037" sldId="275"/>
            <ac:spMk id="3" creationId="{4DBBF46A-1C58-3DFA-BEE3-38876A216B60}"/>
          </ac:spMkLst>
        </pc:spChg>
      </pc:sldChg>
      <pc:sldChg chg="modSp mod">
        <pc:chgData name="Bloom, Ashley (EOTSS)" userId="72d0e8ae-2e4f-4bb9-94cd-a4385f38aed0" providerId="ADAL" clId="{C303FB16-FB8B-4A99-B4F3-F2B79E1511BE}" dt="2024-09-18T14:26:13.207" v="97" actId="20577"/>
        <pc:sldMkLst>
          <pc:docMk/>
          <pc:sldMk cId="1451364275" sldId="339"/>
        </pc:sldMkLst>
        <pc:spChg chg="mod">
          <ac:chgData name="Bloom, Ashley (EOTSS)" userId="72d0e8ae-2e4f-4bb9-94cd-a4385f38aed0" providerId="ADAL" clId="{C303FB16-FB8B-4A99-B4F3-F2B79E1511BE}" dt="2024-09-18T14:26:13.207" v="97" actId="20577"/>
          <ac:spMkLst>
            <pc:docMk/>
            <pc:sldMk cId="1451364275" sldId="339"/>
            <ac:spMk id="4" creationId="{D62AA073-EEE5-17C7-9C76-5ED45613061E}"/>
          </ac:spMkLst>
        </pc:spChg>
      </pc:sldChg>
      <pc:sldChg chg="modSp mod">
        <pc:chgData name="Bloom, Ashley (EOTSS)" userId="72d0e8ae-2e4f-4bb9-94cd-a4385f38aed0" providerId="ADAL" clId="{C303FB16-FB8B-4A99-B4F3-F2B79E1511BE}" dt="2024-09-20T13:02:37.405" v="1220" actId="20577"/>
        <pc:sldMkLst>
          <pc:docMk/>
          <pc:sldMk cId="2636467834" sldId="340"/>
        </pc:sldMkLst>
        <pc:spChg chg="mod">
          <ac:chgData name="Bloom, Ashley (EOTSS)" userId="72d0e8ae-2e4f-4bb9-94cd-a4385f38aed0" providerId="ADAL" clId="{C303FB16-FB8B-4A99-B4F3-F2B79E1511BE}" dt="2024-09-18T14:26:31.228" v="108" actId="20577"/>
          <ac:spMkLst>
            <pc:docMk/>
            <pc:sldMk cId="2636467834" sldId="340"/>
            <ac:spMk id="2" creationId="{3D08B2C1-63E7-C30C-0043-F1C67DBD9AFB}"/>
          </ac:spMkLst>
        </pc:spChg>
        <pc:spChg chg="mod">
          <ac:chgData name="Bloom, Ashley (EOTSS)" userId="72d0e8ae-2e4f-4bb9-94cd-a4385f38aed0" providerId="ADAL" clId="{C303FB16-FB8B-4A99-B4F3-F2B79E1511BE}" dt="2024-09-20T13:02:37.405" v="1220" actId="20577"/>
          <ac:spMkLst>
            <pc:docMk/>
            <pc:sldMk cId="2636467834" sldId="340"/>
            <ac:spMk id="3" creationId="{8B8D2E79-13C1-9E06-D93C-A05EEC0EFA89}"/>
          </ac:spMkLst>
        </pc:spChg>
      </pc:sldChg>
      <pc:sldChg chg="modSp mod">
        <pc:chgData name="Bloom, Ashley (EOTSS)" userId="72d0e8ae-2e4f-4bb9-94cd-a4385f38aed0" providerId="ADAL" clId="{C303FB16-FB8B-4A99-B4F3-F2B79E1511BE}" dt="2024-09-18T14:27:10.738" v="172" actId="20577"/>
        <pc:sldMkLst>
          <pc:docMk/>
          <pc:sldMk cId="875351053" sldId="341"/>
        </pc:sldMkLst>
        <pc:spChg chg="mod">
          <ac:chgData name="Bloom, Ashley (EOTSS)" userId="72d0e8ae-2e4f-4bb9-94cd-a4385f38aed0" providerId="ADAL" clId="{C303FB16-FB8B-4A99-B4F3-F2B79E1511BE}" dt="2024-09-18T14:27:10.738" v="172" actId="20577"/>
          <ac:spMkLst>
            <pc:docMk/>
            <pc:sldMk cId="875351053" sldId="341"/>
            <ac:spMk id="4" creationId="{536D487A-4CD6-681A-6EF4-35CFEDD189A2}"/>
          </ac:spMkLst>
        </pc:spChg>
      </pc:sldChg>
      <pc:sldChg chg="modSp mod">
        <pc:chgData name="Bloom, Ashley (EOTSS)" userId="72d0e8ae-2e4f-4bb9-94cd-a4385f38aed0" providerId="ADAL" clId="{C303FB16-FB8B-4A99-B4F3-F2B79E1511BE}" dt="2024-09-20T13:00:51.631" v="1163" actId="20577"/>
        <pc:sldMkLst>
          <pc:docMk/>
          <pc:sldMk cId="3010108517" sldId="342"/>
        </pc:sldMkLst>
        <pc:spChg chg="mod">
          <ac:chgData name="Bloom, Ashley (EOTSS)" userId="72d0e8ae-2e4f-4bb9-94cd-a4385f38aed0" providerId="ADAL" clId="{C303FB16-FB8B-4A99-B4F3-F2B79E1511BE}" dt="2024-09-20T12:58:49.842" v="911" actId="20577"/>
          <ac:spMkLst>
            <pc:docMk/>
            <pc:sldMk cId="3010108517" sldId="342"/>
            <ac:spMk id="2" creationId="{BE546871-1E56-CC42-6F9A-311E80F242E5}"/>
          </ac:spMkLst>
        </pc:spChg>
        <pc:spChg chg="mod">
          <ac:chgData name="Bloom, Ashley (EOTSS)" userId="72d0e8ae-2e4f-4bb9-94cd-a4385f38aed0" providerId="ADAL" clId="{C303FB16-FB8B-4A99-B4F3-F2B79E1511BE}" dt="2024-09-20T13:00:51.631" v="1163" actId="20577"/>
          <ac:spMkLst>
            <pc:docMk/>
            <pc:sldMk cId="3010108517" sldId="342"/>
            <ac:spMk id="3" creationId="{84808A42-024C-600A-AE68-1D81A08EB52E}"/>
          </ac:spMkLst>
        </pc:spChg>
      </pc:sldChg>
      <pc:sldChg chg="del">
        <pc:chgData name="Bloom, Ashley (EOTSS)" userId="72d0e8ae-2e4f-4bb9-94cd-a4385f38aed0" providerId="ADAL" clId="{C303FB16-FB8B-4A99-B4F3-F2B79E1511BE}" dt="2024-09-18T14:27:32.081" v="173" actId="2696"/>
        <pc:sldMkLst>
          <pc:docMk/>
          <pc:sldMk cId="1652699071" sldId="3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59A4-CFB1-4D06-8925-EC3924A511DC}" type="datetimeFigureOut">
              <a:rPr lang="en-US" smtClean="0"/>
              <a:t>10/11/2024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370E-3DCD-4A56-9665-5CD0A0C5A0C8}" type="slidenum">
              <a:rPr lang="en-US" smtClean="0"/>
              <a:t>‹#›</a:t>
            </a:fld>
            <a:endParaRPr lang="en-US" dirty="0"/>
          </a:p>
        </p:txBody>
      </p:sp>
    </p:spTree>
    <p:extLst>
      <p:ext uri="{BB962C8B-B14F-4D97-AF65-F5344CB8AC3E}">
        <p14:creationId xmlns:p14="http://schemas.microsoft.com/office/powerpoint/2010/main" val="260381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10</a:t>
            </a:fld>
            <a:endParaRPr lang="en-US" dirty="0"/>
          </a:p>
        </p:txBody>
      </p:sp>
    </p:spTree>
    <p:extLst>
      <p:ext uri="{BB962C8B-B14F-4D97-AF65-F5344CB8AC3E}">
        <p14:creationId xmlns:p14="http://schemas.microsoft.com/office/powerpoint/2010/main" val="1800599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12</a:t>
            </a:fld>
            <a:endParaRPr lang="en-US" dirty="0"/>
          </a:p>
        </p:txBody>
      </p:sp>
    </p:spTree>
    <p:extLst>
      <p:ext uri="{BB962C8B-B14F-4D97-AF65-F5344CB8AC3E}">
        <p14:creationId xmlns:p14="http://schemas.microsoft.com/office/powerpoint/2010/main" val="78391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6CD3-E3F8-65FF-D157-8B9D7FCF9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96A5CD-045D-2873-692A-7BA52738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3DB61-D7FD-F04B-D86C-02E79E7DBE38}"/>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5" name="Footer Placeholder 4">
            <a:extLst>
              <a:ext uri="{FF2B5EF4-FFF2-40B4-BE49-F238E27FC236}">
                <a16:creationId xmlns:a16="http://schemas.microsoft.com/office/drawing/2014/main" id="{F40834E9-A8E2-9BD6-4F03-4F109C3B0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0D6593-6B78-3691-CA63-918F7D68BED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61710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6F8-9682-A0AE-CF43-0BB8DAF65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4DA7CB-C508-2362-B80B-D99171B05C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AD474-20A6-3028-12C2-A950110A997E}"/>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5" name="Footer Placeholder 4">
            <a:extLst>
              <a:ext uri="{FF2B5EF4-FFF2-40B4-BE49-F238E27FC236}">
                <a16:creationId xmlns:a16="http://schemas.microsoft.com/office/drawing/2014/main" id="{32640357-D3D4-A5CF-09BF-8D58054013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3CCCA4-E0E8-D74B-34A7-0289DA34107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79335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E342D-8F58-5396-C2CA-B9CFC17A8E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4CF945-525E-98CE-ADE7-6B5F390B9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A1449-BEEA-2C1F-BA27-64BE6A77DCC2}"/>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5" name="Footer Placeholder 4">
            <a:extLst>
              <a:ext uri="{FF2B5EF4-FFF2-40B4-BE49-F238E27FC236}">
                <a16:creationId xmlns:a16="http://schemas.microsoft.com/office/drawing/2014/main" id="{070E24E2-82C8-B0A7-EF2F-8A0A1BAB95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FCBBF6-EA44-13C4-0918-C500762A806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6745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opy, 1c">
  <p:cSld name="Title, copy, 1c">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69" name="Google Shape;69;p11"/>
          <p:cNvSpPr/>
          <p:nvPr/>
        </p:nvSpPr>
        <p:spPr>
          <a:xfrm>
            <a:off x="594367" y="763767"/>
            <a:ext cx="731739" cy="83924"/>
          </a:xfrm>
          <a:custGeom>
            <a:avLst/>
            <a:gdLst/>
            <a:ahLst/>
            <a:cxnLst/>
            <a:rect l="l" t="t" r="r" b="b"/>
            <a:pathLst>
              <a:path w="162729" h="19234" extrusionOk="0">
                <a:moveTo>
                  <a:pt x="305" y="0"/>
                </a:moveTo>
                <a:lnTo>
                  <a:pt x="162729" y="0"/>
                </a:lnTo>
                <a:lnTo>
                  <a:pt x="147464" y="19234"/>
                </a:lnTo>
                <a:lnTo>
                  <a:pt x="0" y="19234"/>
                </a:lnTo>
                <a:close/>
              </a:path>
            </a:pathLst>
          </a:custGeom>
          <a:solidFill>
            <a:srgbClr val="43956F"/>
          </a:solidFill>
          <a:ln>
            <a:noFill/>
          </a:ln>
        </p:spPr>
      </p:sp>
      <p:sp>
        <p:nvSpPr>
          <p:cNvPr id="70" name="Google Shape;70;p11"/>
          <p:cNvSpPr txBox="1">
            <a:spLocks noGrp="1"/>
          </p:cNvSpPr>
          <p:nvPr>
            <p:ph type="title"/>
          </p:nvPr>
        </p:nvSpPr>
        <p:spPr>
          <a:xfrm>
            <a:off x="594367" y="847700"/>
            <a:ext cx="10988000" cy="52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66666"/>
              </a:buClr>
              <a:buSzPts val="1800"/>
              <a:buNone/>
              <a:defRPr>
                <a:solidFill>
                  <a:srgbClr val="66666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1"/>
          <p:cNvSpPr/>
          <p:nvPr/>
        </p:nvSpPr>
        <p:spPr>
          <a:xfrm>
            <a:off x="0" y="0"/>
            <a:ext cx="12192000" cy="5248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72" name="Google Shape;72;p11"/>
          <p:cNvSpPr>
            <a:spLocks noGrp="1"/>
          </p:cNvSpPr>
          <p:nvPr>
            <p:ph type="pic" idx="2"/>
          </p:nvPr>
        </p:nvSpPr>
        <p:spPr>
          <a:xfrm>
            <a:off x="8077025" y="1524000"/>
            <a:ext cx="3505200" cy="4570400"/>
          </a:xfrm>
          <a:prstGeom prst="rect">
            <a:avLst/>
          </a:prstGeom>
          <a:noFill/>
          <a:ln>
            <a:noFill/>
          </a:ln>
        </p:spPr>
      </p:sp>
      <p:sp>
        <p:nvSpPr>
          <p:cNvPr id="73" name="Google Shape;73;p11"/>
          <p:cNvSpPr txBox="1">
            <a:spLocks noGrp="1"/>
          </p:cNvSpPr>
          <p:nvPr>
            <p:ph type="body" idx="1"/>
          </p:nvPr>
        </p:nvSpPr>
        <p:spPr>
          <a:xfrm>
            <a:off x="609600" y="1524000"/>
            <a:ext cx="7246800" cy="4570400"/>
          </a:xfrm>
          <a:prstGeom prst="rect">
            <a:avLst/>
          </a:prstGeom>
        </p:spPr>
        <p:txBody>
          <a:bodyPr spcFirstLastPara="1" wrap="square" lIns="91425" tIns="91425" rIns="91425" bIns="91425" anchor="t" anchorCtr="0">
            <a:noAutofit/>
          </a:bodyPr>
          <a:lstStyle>
            <a:lvl1pPr marL="609585" lvl="0" indent="-406390" rtl="0">
              <a:lnSpc>
                <a:spcPct val="200000"/>
              </a:lnSpc>
              <a:spcBef>
                <a:spcPts val="0"/>
              </a:spcBef>
              <a:spcAft>
                <a:spcPts val="0"/>
              </a:spcAft>
              <a:buSzPts val="1200"/>
              <a:buChar char="■"/>
              <a:defRPr sz="1600"/>
            </a:lvl1pPr>
            <a:lvl2pPr marL="1219170" lvl="1" indent="-406390" rtl="0">
              <a:lnSpc>
                <a:spcPct val="200000"/>
              </a:lnSpc>
              <a:spcBef>
                <a:spcPts val="0"/>
              </a:spcBef>
              <a:spcAft>
                <a:spcPts val="0"/>
              </a:spcAft>
              <a:buSzPts val="1200"/>
              <a:buChar char="○"/>
              <a:defRPr sz="1600"/>
            </a:lvl2pPr>
            <a:lvl3pPr marL="1828754" lvl="2" indent="-406390" rtl="0">
              <a:lnSpc>
                <a:spcPct val="200000"/>
              </a:lnSpc>
              <a:spcBef>
                <a:spcPts val="0"/>
              </a:spcBef>
              <a:spcAft>
                <a:spcPts val="0"/>
              </a:spcAft>
              <a:buSzPts val="1200"/>
              <a:buChar char="■"/>
              <a:defRPr sz="1600"/>
            </a:lvl3pPr>
            <a:lvl4pPr marL="2438339" lvl="3" indent="-406390" rtl="0">
              <a:lnSpc>
                <a:spcPct val="200000"/>
              </a:lnSpc>
              <a:spcBef>
                <a:spcPts val="0"/>
              </a:spcBef>
              <a:spcAft>
                <a:spcPts val="0"/>
              </a:spcAft>
              <a:buSzPts val="1200"/>
              <a:buChar char="●"/>
              <a:defRPr sz="1600"/>
            </a:lvl4pPr>
            <a:lvl5pPr marL="3047924" lvl="4" indent="-406390" rtl="0">
              <a:lnSpc>
                <a:spcPct val="200000"/>
              </a:lnSpc>
              <a:spcBef>
                <a:spcPts val="0"/>
              </a:spcBef>
              <a:spcAft>
                <a:spcPts val="0"/>
              </a:spcAft>
              <a:buSzPts val="1200"/>
              <a:buChar char="○"/>
              <a:defRPr sz="1600"/>
            </a:lvl5pPr>
            <a:lvl6pPr marL="3657509" lvl="5" indent="-406390" rtl="0">
              <a:lnSpc>
                <a:spcPct val="200000"/>
              </a:lnSpc>
              <a:spcBef>
                <a:spcPts val="0"/>
              </a:spcBef>
              <a:spcAft>
                <a:spcPts val="0"/>
              </a:spcAft>
              <a:buSzPts val="1200"/>
              <a:buChar char="■"/>
              <a:defRPr sz="1600"/>
            </a:lvl6pPr>
            <a:lvl7pPr marL="4267093" lvl="6" indent="-406390" rtl="0">
              <a:lnSpc>
                <a:spcPct val="200000"/>
              </a:lnSpc>
              <a:spcBef>
                <a:spcPts val="0"/>
              </a:spcBef>
              <a:spcAft>
                <a:spcPts val="0"/>
              </a:spcAft>
              <a:buSzPts val="1200"/>
              <a:buChar char="●"/>
              <a:defRPr sz="1600"/>
            </a:lvl7pPr>
            <a:lvl8pPr marL="4876678" lvl="7" indent="-406390" rtl="0">
              <a:lnSpc>
                <a:spcPct val="200000"/>
              </a:lnSpc>
              <a:spcBef>
                <a:spcPts val="0"/>
              </a:spcBef>
              <a:spcAft>
                <a:spcPts val="0"/>
              </a:spcAft>
              <a:buSzPts val="1200"/>
              <a:buChar char="○"/>
              <a:defRPr sz="1600"/>
            </a:lvl8pPr>
            <a:lvl9pPr marL="5486263" lvl="8" indent="-406390" rtl="0">
              <a:lnSpc>
                <a:spcPct val="2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30505430"/>
      </p:ext>
    </p:extLst>
  </p:cSld>
  <p:clrMapOvr>
    <a:masterClrMapping/>
  </p:clrMapOvr>
  <p:extLst>
    <p:ext uri="{DCECCB84-F9BA-43D5-87BE-67443E8EF086}">
      <p15:sldGuideLst xmlns:p15="http://schemas.microsoft.com/office/powerpoint/2012/main">
        <p15:guide id="1" orient="horz" pos="288">
          <p15:clr>
            <a:srgbClr val="FA7B17"/>
          </p15:clr>
        </p15:guide>
        <p15:guide id="2" pos="2048">
          <p15:clr>
            <a:srgbClr val="FA7B17"/>
          </p15:clr>
        </p15:guide>
        <p15:guide id="3" orient="horz" pos="2952">
          <p15:clr>
            <a:srgbClr val="FA7B17"/>
          </p15:clr>
        </p15:guide>
        <p15:guide id="4" orient="horz" pos="361">
          <p15:clr>
            <a:srgbClr val="FA7B17"/>
          </p15:clr>
        </p15:guide>
        <p15:guide id="5" orient="horz" pos="2879">
          <p15:clr>
            <a:srgbClr val="FA7B17"/>
          </p15:clr>
        </p15:guide>
        <p15:guide id="6" orient="horz" pos="648">
          <p15:clr>
            <a:srgbClr val="FA7B17"/>
          </p15:clr>
        </p15:guide>
        <p15:guide id="7" orient="horz" pos="720">
          <p15:clr>
            <a:srgbClr val="FA7B17"/>
          </p15:clr>
        </p15:guide>
        <p15:guide id="8" pos="3712">
          <p15:clr>
            <a:srgbClr val="FA7B17"/>
          </p15:clr>
        </p15:guide>
        <p15:guide id="9" pos="5472">
          <p15:clr>
            <a:srgbClr val="FA7B17"/>
          </p15:clr>
        </p15:guide>
        <p15:guide id="10" pos="288">
          <p15:clr>
            <a:srgbClr val="FA7B17"/>
          </p15:clr>
        </p15:guide>
        <p15:guide id="11" pos="1944">
          <p15:clr>
            <a:srgbClr val="FA7B17"/>
          </p15:clr>
        </p15:guide>
        <p15:guide id="12" pos="381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BB31-44E9-9CFF-8654-752C24BC6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242D67-B94A-38F0-651C-7CCC2E875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C2729-6239-A731-E746-3CF5D9575F4C}"/>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5" name="Footer Placeholder 4">
            <a:extLst>
              <a:ext uri="{FF2B5EF4-FFF2-40B4-BE49-F238E27FC236}">
                <a16:creationId xmlns:a16="http://schemas.microsoft.com/office/drawing/2014/main" id="{60D7C237-8FF2-7A31-DEAD-40723FBCEC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234098-D748-40D9-E23C-1589F5CC29E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43863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5F6E-6598-6429-C068-BCF84D8A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53C6E-C0CF-EDB7-4D50-9C4E6BE290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46935C-9378-8E3E-8E33-BA942178A491}"/>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5" name="Footer Placeholder 4">
            <a:extLst>
              <a:ext uri="{FF2B5EF4-FFF2-40B4-BE49-F238E27FC236}">
                <a16:creationId xmlns:a16="http://schemas.microsoft.com/office/drawing/2014/main" id="{480FDEE4-67BF-3A8C-9105-CBAE70248F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2CCC85-D3D0-57D6-5D23-F638773DAE4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2269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77ED-6505-51AA-808C-DD8D7A04E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CBC13-45A3-9AD7-4FB0-F1B604B2C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E6A47-0777-21F2-0CE2-86BD3D5A9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6B289-D712-EEDF-63B8-A4227907981F}"/>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6" name="Footer Placeholder 5">
            <a:extLst>
              <a:ext uri="{FF2B5EF4-FFF2-40B4-BE49-F238E27FC236}">
                <a16:creationId xmlns:a16="http://schemas.microsoft.com/office/drawing/2014/main" id="{1E664FFA-DBE8-A256-1903-1ABCD5D50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70608-DF96-540D-04AA-5E7C023033F8}"/>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2190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30081-C479-1023-2DB5-25EA191162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31CB3D-F768-A9F4-1960-213034D64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1774AE-4207-6D44-B471-0AB914588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8F353F-295C-D9FD-2ED3-7B73233F7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6F19C-EFC6-E5D5-1812-FBCA5E4D9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C3060-A6EF-510E-8AB5-0C9D75E90D2A}"/>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8" name="Footer Placeholder 7">
            <a:extLst>
              <a:ext uri="{FF2B5EF4-FFF2-40B4-BE49-F238E27FC236}">
                <a16:creationId xmlns:a16="http://schemas.microsoft.com/office/drawing/2014/main" id="{05C91ECF-4C69-C510-400C-D91035C628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C4CC3A4-1AB9-0CC7-EBE7-E32D7724527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1432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C9A1-08EB-282A-A916-CFC3E9B3E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B006D-8437-1DA1-5B2B-AC78260B7D9C}"/>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4" name="Footer Placeholder 3">
            <a:extLst>
              <a:ext uri="{FF2B5EF4-FFF2-40B4-BE49-F238E27FC236}">
                <a16:creationId xmlns:a16="http://schemas.microsoft.com/office/drawing/2014/main" id="{69154CDF-E821-BAEF-48A7-098F3164BE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7940F1-7CE4-C7A4-3D99-B0E27D7B49F1}"/>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08287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BACEF-2F50-EA22-6C4F-18039AF28E8D}"/>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3" name="Footer Placeholder 2">
            <a:extLst>
              <a:ext uri="{FF2B5EF4-FFF2-40B4-BE49-F238E27FC236}">
                <a16:creationId xmlns:a16="http://schemas.microsoft.com/office/drawing/2014/main" id="{F582C514-4569-3945-8ED6-46C9783A9C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94D7AAC-DB7F-B53A-E845-368AD323CEF9}"/>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130782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01D-3C20-08A2-1A00-BB35A2C81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CC649-78C2-440E-288E-AD182EB7F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7A293A-BD92-F92A-2FB5-60171094A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53482-A118-DE70-728C-B7881B8B9F12}"/>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6" name="Footer Placeholder 5">
            <a:extLst>
              <a:ext uri="{FF2B5EF4-FFF2-40B4-BE49-F238E27FC236}">
                <a16:creationId xmlns:a16="http://schemas.microsoft.com/office/drawing/2014/main" id="{69BCC79B-4F40-5B84-6179-B7B704021B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3B295F-D339-27FB-B83D-77C8DC7DECE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03150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7AEC-1759-2D55-981E-685B58E3E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AB652-DF4D-4B97-498F-D61510548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74531E-F73B-B054-6FFA-F3178FAA2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0A044-E9EB-8740-E05D-F33FFE73AFF4}"/>
              </a:ext>
            </a:extLst>
          </p:cNvPr>
          <p:cNvSpPr>
            <a:spLocks noGrp="1"/>
          </p:cNvSpPr>
          <p:nvPr>
            <p:ph type="dt" sz="half" idx="10"/>
          </p:nvPr>
        </p:nvSpPr>
        <p:spPr/>
        <p:txBody>
          <a:bodyPr/>
          <a:lstStyle/>
          <a:p>
            <a:fld id="{291CF2B4-1349-4757-8F5F-6188E69E31F7}" type="datetimeFigureOut">
              <a:rPr lang="en-US" smtClean="0"/>
              <a:t>10/11/2024</a:t>
            </a:fld>
            <a:endParaRPr lang="en-US" dirty="0"/>
          </a:p>
        </p:txBody>
      </p:sp>
      <p:sp>
        <p:nvSpPr>
          <p:cNvPr id="6" name="Footer Placeholder 5">
            <a:extLst>
              <a:ext uri="{FF2B5EF4-FFF2-40B4-BE49-F238E27FC236}">
                <a16:creationId xmlns:a16="http://schemas.microsoft.com/office/drawing/2014/main" id="{6E74EF77-5084-4696-08FD-C3CF2ED434C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C74D91-A9A4-D327-CC76-423883CDBF5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7477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E52C21-55AD-7802-F193-5BA63E1CDA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74C75-AEB6-4584-F94E-530AD4C2E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A5DB0-C1BD-DCE8-93AA-39D37CC3C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1CF2B4-1349-4757-8F5F-6188E69E31F7}" type="datetimeFigureOut">
              <a:rPr lang="en-US" smtClean="0"/>
              <a:t>10/11/2024</a:t>
            </a:fld>
            <a:endParaRPr lang="en-US" dirty="0"/>
          </a:p>
        </p:txBody>
      </p:sp>
      <p:sp>
        <p:nvSpPr>
          <p:cNvPr id="5" name="Footer Placeholder 4">
            <a:extLst>
              <a:ext uri="{FF2B5EF4-FFF2-40B4-BE49-F238E27FC236}">
                <a16:creationId xmlns:a16="http://schemas.microsoft.com/office/drawing/2014/main" id="{1BCC0291-F365-C302-7660-17A8604B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21FE432-992F-558C-8D40-3AD218D1A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AE0AFD-6F61-4058-90B7-0F2294BED591}" type="slidenum">
              <a:rPr lang="en-US" smtClean="0"/>
              <a:t>‹#›</a:t>
            </a:fld>
            <a:endParaRPr lang="en-US" dirty="0"/>
          </a:p>
        </p:txBody>
      </p:sp>
    </p:spTree>
    <p:extLst>
      <p:ext uri="{BB962C8B-B14F-4D97-AF65-F5344CB8AC3E}">
        <p14:creationId xmlns:p14="http://schemas.microsoft.com/office/powerpoint/2010/main" val="41960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8927A-E7A3-ED63-CCF9-F733A80C60E4}"/>
              </a:ext>
            </a:extLst>
          </p:cNvPr>
          <p:cNvSpPr>
            <a:spLocks noGrp="1"/>
          </p:cNvSpPr>
          <p:nvPr>
            <p:ph type="ctrTitle"/>
          </p:nvPr>
        </p:nvSpPr>
        <p:spPr>
          <a:xfrm>
            <a:off x="1524000" y="1436916"/>
            <a:ext cx="9144000" cy="3063650"/>
          </a:xfrm>
        </p:spPr>
        <p:txBody>
          <a:bodyPr>
            <a:normAutofit fontScale="90000"/>
          </a:bodyPr>
          <a:lstStyle/>
          <a:p>
            <a:r>
              <a:rPr lang="en-US" dirty="0">
                <a:solidFill>
                  <a:schemeClr val="bg2"/>
                </a:solidFill>
              </a:rPr>
              <a:t>Digital Accessibility and Equity Governance Board </a:t>
            </a:r>
            <a:br>
              <a:rPr lang="en-US" dirty="0">
                <a:solidFill>
                  <a:schemeClr val="bg2"/>
                </a:solidFill>
              </a:rPr>
            </a:br>
            <a:r>
              <a:rPr lang="en-US" dirty="0">
                <a:solidFill>
                  <a:schemeClr val="bg2"/>
                </a:solidFill>
              </a:rPr>
              <a:t>Accessibility Training Plan Working Group Meeting</a:t>
            </a:r>
          </a:p>
        </p:txBody>
      </p:sp>
      <p:sp>
        <p:nvSpPr>
          <p:cNvPr id="3" name="Subtitle 2">
            <a:extLst>
              <a:ext uri="{FF2B5EF4-FFF2-40B4-BE49-F238E27FC236}">
                <a16:creationId xmlns:a16="http://schemas.microsoft.com/office/drawing/2014/main" id="{73DF786E-4EF4-B345-0F01-3F2D068BD41E}"/>
              </a:ext>
            </a:extLst>
          </p:cNvPr>
          <p:cNvSpPr>
            <a:spLocks noGrp="1"/>
          </p:cNvSpPr>
          <p:nvPr>
            <p:ph type="subTitle" idx="1"/>
          </p:nvPr>
        </p:nvSpPr>
        <p:spPr>
          <a:xfrm>
            <a:off x="1524000" y="4811485"/>
            <a:ext cx="9144000" cy="1436917"/>
          </a:xfrm>
        </p:spPr>
        <p:txBody>
          <a:bodyPr/>
          <a:lstStyle/>
          <a:p>
            <a:r>
              <a:rPr lang="en-US" dirty="0">
                <a:solidFill>
                  <a:schemeClr val="bg2"/>
                </a:solidFill>
              </a:rPr>
              <a:t>October 11, 2024</a:t>
            </a:r>
          </a:p>
        </p:txBody>
      </p:sp>
    </p:spTree>
    <p:extLst>
      <p:ext uri="{BB962C8B-B14F-4D97-AF65-F5344CB8AC3E}">
        <p14:creationId xmlns:p14="http://schemas.microsoft.com/office/powerpoint/2010/main" val="4274120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46871-1E56-CC42-6F9A-311E80F242E5}"/>
              </a:ext>
            </a:extLst>
          </p:cNvPr>
          <p:cNvSpPr>
            <a:spLocks noGrp="1"/>
          </p:cNvSpPr>
          <p:nvPr>
            <p:ph type="title"/>
          </p:nvPr>
        </p:nvSpPr>
        <p:spPr/>
        <p:txBody>
          <a:bodyPr/>
          <a:lstStyle/>
          <a:p>
            <a:pPr algn="ctr"/>
            <a:r>
              <a:rPr lang="en-US" dirty="0"/>
              <a:t>Central Accessibility Team Trainings Discussion</a:t>
            </a:r>
          </a:p>
        </p:txBody>
      </p:sp>
      <p:sp>
        <p:nvSpPr>
          <p:cNvPr id="3" name="Content Placeholder 2">
            <a:extLst>
              <a:ext uri="{FF2B5EF4-FFF2-40B4-BE49-F238E27FC236}">
                <a16:creationId xmlns:a16="http://schemas.microsoft.com/office/drawing/2014/main" id="{84808A42-024C-600A-AE68-1D81A08EB52E}"/>
              </a:ext>
            </a:extLst>
          </p:cNvPr>
          <p:cNvSpPr>
            <a:spLocks noGrp="1"/>
          </p:cNvSpPr>
          <p:nvPr>
            <p:ph idx="1"/>
          </p:nvPr>
        </p:nvSpPr>
        <p:spPr/>
        <p:txBody>
          <a:bodyPr>
            <a:normAutofit fontScale="92500" lnSpcReduction="20000"/>
          </a:bodyPr>
          <a:lstStyle/>
          <a:p>
            <a:pPr marL="0" indent="0">
              <a:lnSpc>
                <a:spcPct val="110000"/>
              </a:lnSpc>
              <a:buNone/>
            </a:pPr>
            <a:r>
              <a:rPr lang="en-US" dirty="0"/>
              <a:t>What has the Technology Services and Security central accessibility team been developing for trainings?</a:t>
            </a:r>
          </a:p>
          <a:p>
            <a:pPr marL="0" indent="0">
              <a:lnSpc>
                <a:spcPct val="110000"/>
              </a:lnSpc>
              <a:buNone/>
            </a:pPr>
            <a:endParaRPr lang="en-US" dirty="0"/>
          </a:p>
          <a:p>
            <a:pPr marL="0" indent="0">
              <a:lnSpc>
                <a:spcPct val="110000"/>
              </a:lnSpc>
              <a:buNone/>
            </a:pPr>
            <a:r>
              <a:rPr lang="en-US" dirty="0"/>
              <a:t>Present on trainings and supplemental resources</a:t>
            </a:r>
          </a:p>
          <a:p>
            <a:pPr marL="0" indent="0">
              <a:lnSpc>
                <a:spcPct val="110000"/>
              </a:lnSpc>
              <a:buNone/>
            </a:pPr>
            <a:endParaRPr lang="en-US" dirty="0"/>
          </a:p>
          <a:p>
            <a:pPr marL="514350" indent="-514350">
              <a:lnSpc>
                <a:spcPct val="110000"/>
              </a:lnSpc>
              <a:buFont typeface="+mj-lt"/>
              <a:buAutoNum type="arabicPeriod"/>
            </a:pPr>
            <a:r>
              <a:rPr lang="en-US" dirty="0"/>
              <a:t>Training coverage areas</a:t>
            </a:r>
          </a:p>
          <a:p>
            <a:pPr marL="514350" indent="-514350">
              <a:lnSpc>
                <a:spcPct val="110000"/>
              </a:lnSpc>
              <a:buFont typeface="+mj-lt"/>
              <a:buAutoNum type="arabicPeriod"/>
            </a:pPr>
            <a:r>
              <a:rPr lang="en-US" dirty="0"/>
              <a:t>Types of training</a:t>
            </a:r>
          </a:p>
          <a:p>
            <a:pPr marL="514350" indent="-514350">
              <a:lnSpc>
                <a:spcPct val="110000"/>
              </a:lnSpc>
              <a:buFont typeface="+mj-lt"/>
              <a:buAutoNum type="arabicPeriod"/>
            </a:pPr>
            <a:r>
              <a:rPr lang="en-US" dirty="0"/>
              <a:t>Resources page content</a:t>
            </a:r>
          </a:p>
          <a:p>
            <a:pPr marL="514350" indent="-514350">
              <a:lnSpc>
                <a:spcPct val="110000"/>
              </a:lnSpc>
              <a:buFont typeface="+mj-lt"/>
              <a:buAutoNum type="arabicPeriod"/>
            </a:pPr>
            <a:r>
              <a:rPr lang="en-US" dirty="0"/>
              <a:t>Training delivery </a:t>
            </a:r>
          </a:p>
        </p:txBody>
      </p:sp>
    </p:spTree>
    <p:extLst>
      <p:ext uri="{BB962C8B-B14F-4D97-AF65-F5344CB8AC3E}">
        <p14:creationId xmlns:p14="http://schemas.microsoft.com/office/powerpoint/2010/main" val="3010108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D025C-3BFB-7356-B452-63A3CAE75A33}"/>
              </a:ext>
            </a:extLst>
          </p:cNvPr>
          <p:cNvSpPr>
            <a:spLocks noGrp="1"/>
          </p:cNvSpPr>
          <p:nvPr>
            <p:ph type="ctrTitle"/>
          </p:nvPr>
        </p:nvSpPr>
        <p:spPr/>
        <p:txBody>
          <a:bodyPr>
            <a:normAutofit fontScale="90000"/>
          </a:bodyPr>
          <a:lstStyle/>
          <a:p>
            <a:r>
              <a:rPr lang="en-US" dirty="0">
                <a:solidFill>
                  <a:schemeClr val="bg2"/>
                </a:solidFill>
              </a:rPr>
              <a:t>Next Steps </a:t>
            </a:r>
            <a:br>
              <a:rPr lang="en-US" dirty="0">
                <a:solidFill>
                  <a:schemeClr val="bg2"/>
                </a:solidFill>
              </a:rPr>
            </a:br>
            <a:r>
              <a:rPr lang="en-US" dirty="0">
                <a:solidFill>
                  <a:schemeClr val="bg2"/>
                </a:solidFill>
              </a:rPr>
              <a:t>for </a:t>
            </a:r>
            <a:r>
              <a:rPr lang="en-US" dirty="0" err="1">
                <a:solidFill>
                  <a:schemeClr val="bg2"/>
                </a:solidFill>
              </a:rPr>
              <a:t>Accessibilit</a:t>
            </a:r>
            <a:r>
              <a:rPr lang="en-US" dirty="0">
                <a:solidFill>
                  <a:schemeClr val="bg2"/>
                </a:solidFill>
              </a:rPr>
              <a:t> y Training Plan Working Group</a:t>
            </a:r>
          </a:p>
        </p:txBody>
      </p:sp>
      <p:sp>
        <p:nvSpPr>
          <p:cNvPr id="6" name="Subtitle 5">
            <a:extLst>
              <a:ext uri="{FF2B5EF4-FFF2-40B4-BE49-F238E27FC236}">
                <a16:creationId xmlns:a16="http://schemas.microsoft.com/office/drawing/2014/main" id="{5736484A-E4EC-40C9-FDA6-61675BB6765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47830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C224-3E84-716D-8D23-88E192793268}"/>
              </a:ext>
            </a:extLst>
          </p:cNvPr>
          <p:cNvSpPr>
            <a:spLocks noGrp="1"/>
          </p:cNvSpPr>
          <p:nvPr>
            <p:ph type="title"/>
          </p:nvPr>
        </p:nvSpPr>
        <p:spPr/>
        <p:txBody>
          <a:bodyPr/>
          <a:lstStyle/>
          <a:p>
            <a:pPr algn="ctr"/>
            <a:r>
              <a:rPr lang="en-US" dirty="0"/>
              <a:t>What is Next for This Working Group</a:t>
            </a:r>
          </a:p>
        </p:txBody>
      </p:sp>
      <p:sp>
        <p:nvSpPr>
          <p:cNvPr id="3" name="Content Placeholder 2">
            <a:extLst>
              <a:ext uri="{FF2B5EF4-FFF2-40B4-BE49-F238E27FC236}">
                <a16:creationId xmlns:a16="http://schemas.microsoft.com/office/drawing/2014/main" id="{4DBBF46A-1C58-3DFA-BEE3-38876A216B60}"/>
              </a:ext>
            </a:extLst>
          </p:cNvPr>
          <p:cNvSpPr>
            <a:spLocks noGrp="1"/>
          </p:cNvSpPr>
          <p:nvPr>
            <p:ph idx="1"/>
          </p:nvPr>
        </p:nvSpPr>
        <p:spPr>
          <a:xfrm>
            <a:off x="838200" y="1690688"/>
            <a:ext cx="10515600" cy="5054600"/>
          </a:xfrm>
        </p:spPr>
        <p:txBody>
          <a:bodyPr vert="horz" lIns="91440" tIns="45720" rIns="91440" bIns="45720" rtlCol="0" anchor="t">
            <a:normAutofit lnSpcReduction="10000"/>
          </a:bodyPr>
          <a:lstStyle/>
          <a:p>
            <a:pPr marL="0" indent="0">
              <a:buNone/>
            </a:pPr>
            <a:r>
              <a:rPr lang="en-US" dirty="0"/>
              <a:t>Coming up for this working group</a:t>
            </a:r>
          </a:p>
          <a:p>
            <a:pPr marL="0" indent="0">
              <a:buNone/>
            </a:pPr>
            <a:endParaRPr lang="en-US" dirty="0"/>
          </a:p>
          <a:p>
            <a:pPr marL="514350" indent="-514350">
              <a:buFont typeface="+mj-lt"/>
              <a:buAutoNum type="arabicPeriod"/>
            </a:pPr>
            <a:r>
              <a:rPr lang="en-US" dirty="0"/>
              <a:t>Collaborate with Human Resources division and Massachusetts Office on Disability to identify training content in the Cornerstone library and content that can be created for required trainings</a:t>
            </a:r>
          </a:p>
          <a:p>
            <a:pPr marL="514350" indent="-514350">
              <a:buFont typeface="+mj-lt"/>
              <a:buAutoNum type="arabicPeriod"/>
            </a:pPr>
            <a:r>
              <a:rPr lang="en-US" dirty="0"/>
              <a:t>Finalize Central accessibility Team training coverage deliverables</a:t>
            </a:r>
          </a:p>
          <a:p>
            <a:pPr marL="514350" indent="-514350">
              <a:lnSpc>
                <a:spcPct val="100000"/>
              </a:lnSpc>
              <a:buFont typeface="+mj-lt"/>
              <a:buAutoNum type="arabicPeriod"/>
            </a:pPr>
            <a:r>
              <a:rPr lang="en-US" dirty="0"/>
              <a:t>Continue regular meetings to identify possible tasks for group members to complete to make training plan recommendations</a:t>
            </a:r>
          </a:p>
          <a:p>
            <a:pPr marL="514350" indent="-514350">
              <a:buFont typeface="+mj-lt"/>
              <a:buAutoNum type="arabicPeriod"/>
            </a:pPr>
            <a:r>
              <a:rPr lang="en-US" dirty="0"/>
              <a:t>Present recommendations for board feedback at a future meeting</a:t>
            </a:r>
          </a:p>
        </p:txBody>
      </p:sp>
    </p:spTree>
    <p:extLst>
      <p:ext uri="{BB962C8B-B14F-4D97-AF65-F5344CB8AC3E}">
        <p14:creationId xmlns:p14="http://schemas.microsoft.com/office/powerpoint/2010/main" val="2890622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A6813C-6E89-1EE2-AC63-6B853BC1137D}"/>
              </a:ext>
            </a:extLst>
          </p:cNvPr>
          <p:cNvSpPr>
            <a:spLocks noGrp="1"/>
          </p:cNvSpPr>
          <p:nvPr>
            <p:ph type="ctrTitle"/>
          </p:nvPr>
        </p:nvSpPr>
        <p:spPr/>
        <p:txBody>
          <a:bodyPr/>
          <a:lstStyle/>
          <a:p>
            <a:r>
              <a:rPr lang="en-US" dirty="0">
                <a:solidFill>
                  <a:schemeClr val="bg2"/>
                </a:solidFill>
              </a:rPr>
              <a:t>Working Group Member Remarks</a:t>
            </a:r>
          </a:p>
        </p:txBody>
      </p:sp>
      <p:sp>
        <p:nvSpPr>
          <p:cNvPr id="5" name="Subtitle 4">
            <a:extLst>
              <a:ext uri="{FF2B5EF4-FFF2-40B4-BE49-F238E27FC236}">
                <a16:creationId xmlns:a16="http://schemas.microsoft.com/office/drawing/2014/main" id="{BC3E53A5-789C-3144-B44A-2E90BF8CF61B}"/>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53082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C97FB7-B290-1CEE-5386-BFD7E91F9F04}"/>
              </a:ext>
            </a:extLst>
          </p:cNvPr>
          <p:cNvSpPr>
            <a:spLocks noGrp="1"/>
          </p:cNvSpPr>
          <p:nvPr>
            <p:ph type="ctrTitle"/>
          </p:nvPr>
        </p:nvSpPr>
        <p:spPr/>
        <p:txBody>
          <a:bodyPr/>
          <a:lstStyle/>
          <a:p>
            <a:r>
              <a:rPr lang="en-US" dirty="0">
                <a:solidFill>
                  <a:schemeClr val="bg2"/>
                </a:solidFill>
              </a:rPr>
              <a:t>Public Remarks</a:t>
            </a:r>
          </a:p>
        </p:txBody>
      </p:sp>
      <p:sp>
        <p:nvSpPr>
          <p:cNvPr id="5" name="Subtitle 4">
            <a:extLst>
              <a:ext uri="{FF2B5EF4-FFF2-40B4-BE49-F238E27FC236}">
                <a16:creationId xmlns:a16="http://schemas.microsoft.com/office/drawing/2014/main" id="{45BD7953-CE80-490A-A859-65590FA370C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9962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8443-73C3-3D2B-53F2-3821D0DCBC91}"/>
              </a:ext>
            </a:extLst>
          </p:cNvPr>
          <p:cNvSpPr>
            <a:spLocks noGrp="1"/>
          </p:cNvSpPr>
          <p:nvPr>
            <p:ph type="title"/>
          </p:nvPr>
        </p:nvSpPr>
        <p:spPr/>
        <p:txBody>
          <a:bodyPr/>
          <a:lstStyle/>
          <a:p>
            <a:pPr algn="ctr"/>
            <a:r>
              <a:rPr lang="en-US" dirty="0"/>
              <a:t>Guidelines for Public Remarks</a:t>
            </a:r>
          </a:p>
        </p:txBody>
      </p:sp>
      <p:sp>
        <p:nvSpPr>
          <p:cNvPr id="3" name="Content Placeholder 2">
            <a:extLst>
              <a:ext uri="{FF2B5EF4-FFF2-40B4-BE49-F238E27FC236}">
                <a16:creationId xmlns:a16="http://schemas.microsoft.com/office/drawing/2014/main" id="{9B81CBB8-6783-3D3A-8FBF-39106B8B5523}"/>
              </a:ext>
            </a:extLst>
          </p:cNvPr>
          <p:cNvSpPr>
            <a:spLocks noGrp="1"/>
          </p:cNvSpPr>
          <p:nvPr>
            <p:ph idx="1"/>
          </p:nvPr>
        </p:nvSpPr>
        <p:spPr/>
        <p:txBody>
          <a:bodyPr>
            <a:normAutofit fontScale="77500" lnSpcReduction="20000"/>
          </a:bodyPr>
          <a:lstStyle/>
          <a:p>
            <a:pPr marL="0" indent="0">
              <a:lnSpc>
                <a:spcPct val="114000"/>
              </a:lnSpc>
              <a:spcAft>
                <a:spcPts val="1200"/>
              </a:spcAft>
              <a:buNone/>
            </a:pPr>
            <a:r>
              <a:rPr lang="en-US" sz="2800" dirty="0"/>
              <a:t>Time permitting, members of the public are welcomed to provide comments and feedback. </a:t>
            </a:r>
          </a:p>
          <a:p>
            <a:pPr marL="0" indent="0">
              <a:lnSpc>
                <a:spcPct val="114000"/>
              </a:lnSpc>
              <a:spcAft>
                <a:spcPts val="1200"/>
              </a:spcAft>
              <a:buNone/>
            </a:pPr>
            <a:r>
              <a:rPr lang="en-US" sz="2800" dirty="0"/>
              <a:t>If you would like to speak:</a:t>
            </a:r>
          </a:p>
          <a:p>
            <a:pPr marL="431800" indent="-285750">
              <a:lnSpc>
                <a:spcPct val="114000"/>
              </a:lnSpc>
              <a:spcAft>
                <a:spcPts val="1200"/>
              </a:spcAft>
              <a:buFont typeface="Wingdings" panose="05000000000000000000" pitchFamily="2" charset="2"/>
              <a:buChar char="§"/>
            </a:pPr>
            <a:r>
              <a:rPr lang="en-US" sz="2800" dirty="0"/>
              <a:t>Indicate your desire to provide public comments by using the “raise hand” feature or by commenting in the meeting chat.</a:t>
            </a:r>
          </a:p>
          <a:p>
            <a:pPr marL="431800" indent="-285750">
              <a:lnSpc>
                <a:spcPct val="114000"/>
              </a:lnSpc>
              <a:spcAft>
                <a:spcPts val="1200"/>
              </a:spcAft>
              <a:buFont typeface="Wingdings" panose="05000000000000000000" pitchFamily="2" charset="2"/>
              <a:buChar char="§"/>
            </a:pPr>
            <a:r>
              <a:rPr lang="en-US" sz="2800" dirty="0"/>
              <a:t>K</a:t>
            </a:r>
            <a:r>
              <a:rPr lang="en-US" sz="2800" dirty="0">
                <a:latin typeface="Noto Sans" panose="020B0502040504020204" pitchFamily="34" charset="0"/>
                <a:ea typeface="Noto Sans" panose="020B0502040504020204" pitchFamily="34" charset="0"/>
                <a:cs typeface="Noto Sans" panose="020B0502040504020204" pitchFamily="34" charset="0"/>
              </a:rPr>
              <a:t>eep remarks to 3 minutes</a:t>
            </a:r>
          </a:p>
          <a:p>
            <a:pPr marL="431800" indent="-285750">
              <a:lnSpc>
                <a:spcPct val="114000"/>
              </a:lnSpc>
              <a:spcAft>
                <a:spcPts val="1200"/>
              </a:spcAft>
              <a:buFont typeface="Wingdings" panose="05000000000000000000" pitchFamily="2" charset="2"/>
              <a:buChar char="§"/>
            </a:pPr>
            <a:r>
              <a:rPr lang="en-US" sz="2800" dirty="0"/>
              <a:t>S</a:t>
            </a:r>
            <a:r>
              <a:rPr lang="en-US" sz="2800" dirty="0">
                <a:latin typeface="Noto Sans" panose="020B0502040504020204" pitchFamily="34" charset="0"/>
                <a:ea typeface="Noto Sans" panose="020B0502040504020204" pitchFamily="34" charset="0"/>
                <a:cs typeface="Noto Sans" panose="020B0502040504020204" pitchFamily="34" charset="0"/>
              </a:rPr>
              <a:t>tate your name clearly and any organization you represent</a:t>
            </a:r>
          </a:p>
          <a:p>
            <a:pPr marL="0" indent="0">
              <a:lnSpc>
                <a:spcPct val="114000"/>
              </a:lnSpc>
              <a:spcAft>
                <a:spcPts val="1200"/>
              </a:spcAft>
              <a:buNone/>
            </a:pPr>
            <a:r>
              <a:rPr lang="en-US" sz="2800" dirty="0"/>
              <a:t>You may also send a comment in the chat (include your name) and the comment will be read out loud on your behalf.</a:t>
            </a:r>
          </a:p>
        </p:txBody>
      </p:sp>
    </p:spTree>
    <p:extLst>
      <p:ext uri="{BB962C8B-B14F-4D97-AF65-F5344CB8AC3E}">
        <p14:creationId xmlns:p14="http://schemas.microsoft.com/office/powerpoint/2010/main" val="1409002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7CDE48-60C5-49D5-683E-B41FBA949713}"/>
              </a:ext>
            </a:extLst>
          </p:cNvPr>
          <p:cNvSpPr>
            <a:spLocks noGrp="1"/>
          </p:cNvSpPr>
          <p:nvPr>
            <p:ph type="ctrTitle"/>
          </p:nvPr>
        </p:nvSpPr>
        <p:spPr/>
        <p:txBody>
          <a:bodyPr/>
          <a:lstStyle/>
          <a:p>
            <a:r>
              <a:rPr lang="en-US" dirty="0">
                <a:solidFill>
                  <a:schemeClr val="bg2"/>
                </a:solidFill>
              </a:rPr>
              <a:t>Thank You</a:t>
            </a:r>
          </a:p>
        </p:txBody>
      </p:sp>
      <p:sp>
        <p:nvSpPr>
          <p:cNvPr id="5" name="Subtitle 4">
            <a:extLst>
              <a:ext uri="{FF2B5EF4-FFF2-40B4-BE49-F238E27FC236}">
                <a16:creationId xmlns:a16="http://schemas.microsoft.com/office/drawing/2014/main" id="{C013A583-8731-560D-F34E-65B9CB494DF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69402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3F9F-DF46-6B09-C33E-3F7355B11914}"/>
              </a:ext>
            </a:extLst>
          </p:cNvPr>
          <p:cNvSpPr>
            <a:spLocks noGrp="1"/>
          </p:cNvSpPr>
          <p:nvPr>
            <p:ph type="title"/>
          </p:nvPr>
        </p:nvSpPr>
        <p:spPr/>
        <p:txBody>
          <a:bodyPr/>
          <a:lstStyle/>
          <a:p>
            <a:pPr algn="ctr"/>
            <a:r>
              <a:rPr lang="en-US" dirty="0"/>
              <a:t>Meeting Agenda</a:t>
            </a:r>
          </a:p>
        </p:txBody>
      </p:sp>
      <p:sp>
        <p:nvSpPr>
          <p:cNvPr id="3" name="Content Placeholder 2">
            <a:extLst>
              <a:ext uri="{FF2B5EF4-FFF2-40B4-BE49-F238E27FC236}">
                <a16:creationId xmlns:a16="http://schemas.microsoft.com/office/drawing/2014/main" id="{044C0BF8-ACE0-1642-E7A4-63B54E626902}"/>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US" dirty="0"/>
              <a:t>Introduction and Roll Call</a:t>
            </a:r>
          </a:p>
          <a:p>
            <a:pPr marL="514350" indent="-514350">
              <a:buFont typeface="+mj-lt"/>
              <a:buAutoNum type="arabicPeriod"/>
            </a:pPr>
            <a:r>
              <a:rPr lang="en-US" dirty="0"/>
              <a:t>Review Discussion Points from Second September Meeting</a:t>
            </a:r>
          </a:p>
          <a:p>
            <a:pPr marL="514350" indent="-514350">
              <a:buFont typeface="+mj-lt"/>
              <a:buAutoNum type="arabicPeriod"/>
            </a:pPr>
            <a:r>
              <a:rPr lang="en-US" dirty="0"/>
              <a:t>Present and Discuss Central Accessibility Team Trainings</a:t>
            </a:r>
          </a:p>
          <a:p>
            <a:pPr marL="514350" indent="-514350">
              <a:buFont typeface="+mj-lt"/>
              <a:buAutoNum type="arabicPeriod"/>
            </a:pPr>
            <a:r>
              <a:rPr lang="en-US" dirty="0"/>
              <a:t>Working Group Next Steps</a:t>
            </a:r>
          </a:p>
          <a:p>
            <a:pPr marL="514350" indent="-514350">
              <a:buFont typeface="+mj-lt"/>
              <a:buAutoNum type="arabicPeriod"/>
            </a:pPr>
            <a:r>
              <a:rPr lang="en-US" dirty="0"/>
              <a:t>Working Group Remarks</a:t>
            </a:r>
          </a:p>
          <a:p>
            <a:pPr marL="514350" indent="-514350">
              <a:buFont typeface="+mj-lt"/>
              <a:buAutoNum type="arabicPeriod"/>
            </a:pPr>
            <a:r>
              <a:rPr lang="en-US" dirty="0"/>
              <a:t>Public Remarks</a:t>
            </a:r>
          </a:p>
        </p:txBody>
      </p:sp>
    </p:spTree>
    <p:extLst>
      <p:ext uri="{BB962C8B-B14F-4D97-AF65-F5344CB8AC3E}">
        <p14:creationId xmlns:p14="http://schemas.microsoft.com/office/powerpoint/2010/main" val="907641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C3462-5C38-484B-3D71-AD84862000FE}"/>
              </a:ext>
            </a:extLst>
          </p:cNvPr>
          <p:cNvSpPr>
            <a:spLocks noGrp="1"/>
          </p:cNvSpPr>
          <p:nvPr>
            <p:ph type="ctrTitle"/>
          </p:nvPr>
        </p:nvSpPr>
        <p:spPr/>
        <p:txBody>
          <a:bodyPr/>
          <a:lstStyle/>
          <a:p>
            <a:r>
              <a:rPr lang="en-US" dirty="0">
                <a:solidFill>
                  <a:schemeClr val="bg2">
                    <a:lumMod val="90000"/>
                  </a:schemeClr>
                </a:solidFill>
              </a:rPr>
              <a:t>Introduction and Roll Call</a:t>
            </a:r>
          </a:p>
        </p:txBody>
      </p:sp>
      <p:sp>
        <p:nvSpPr>
          <p:cNvPr id="5" name="Subtitle 4">
            <a:extLst>
              <a:ext uri="{FF2B5EF4-FFF2-40B4-BE49-F238E27FC236}">
                <a16:creationId xmlns:a16="http://schemas.microsoft.com/office/drawing/2014/main" id="{5A65178F-16A7-D9D2-1A6F-346C7012AD8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1925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13B6-22C5-C5C2-3703-5A033EC84952}"/>
              </a:ext>
            </a:extLst>
          </p:cNvPr>
          <p:cNvSpPr>
            <a:spLocks noGrp="1"/>
          </p:cNvSpPr>
          <p:nvPr>
            <p:ph type="title"/>
          </p:nvPr>
        </p:nvSpPr>
        <p:spPr/>
        <p:txBody>
          <a:bodyPr/>
          <a:lstStyle/>
          <a:p>
            <a:pPr algn="ctr"/>
            <a:r>
              <a:rPr lang="en-US" dirty="0"/>
              <a:t>Working Group Member Roll Call</a:t>
            </a:r>
          </a:p>
        </p:txBody>
      </p:sp>
      <p:sp>
        <p:nvSpPr>
          <p:cNvPr id="3" name="Content Placeholder 2">
            <a:extLst>
              <a:ext uri="{FF2B5EF4-FFF2-40B4-BE49-F238E27FC236}">
                <a16:creationId xmlns:a16="http://schemas.microsoft.com/office/drawing/2014/main" id="{81D5494F-5A5D-A52F-E47A-0CC0583B1BDA}"/>
              </a:ext>
            </a:extLst>
          </p:cNvPr>
          <p:cNvSpPr>
            <a:spLocks noGrp="1"/>
          </p:cNvSpPr>
          <p:nvPr>
            <p:ph idx="1"/>
          </p:nvPr>
        </p:nvSpPr>
        <p:spPr>
          <a:xfrm>
            <a:off x="838199" y="1825625"/>
            <a:ext cx="10722429" cy="4351338"/>
          </a:xfrm>
        </p:spPr>
        <p:txBody>
          <a:bodyPr>
            <a:normAutofit lnSpcReduction="10000"/>
          </a:bodyPr>
          <a:lstStyle/>
          <a:p>
            <a:pPr marL="609600" indent="-457200"/>
            <a:r>
              <a:rPr lang="en-US" b="1" dirty="0"/>
              <a:t>Jason Snyder, </a:t>
            </a:r>
            <a:r>
              <a:rPr lang="en-US" dirty="0">
                <a:ea typeface="Noto Sans Light" panose="020B0402040504020204" pitchFamily="34" charset="0"/>
                <a:cs typeface="Noto Sans Light" panose="020B0402040504020204" pitchFamily="34" charset="0"/>
              </a:rPr>
              <a:t>Secretary, Executive Office of Technology Services and Security</a:t>
            </a:r>
          </a:p>
          <a:p>
            <a:pPr marL="609600" indent="-457200"/>
            <a:r>
              <a:rPr lang="en-US" b="1" dirty="0"/>
              <a:t>Ashley Bloom, </a:t>
            </a:r>
            <a:r>
              <a:rPr lang="en-US" dirty="0"/>
              <a:t>CIAO, Executive Office of Technology Services and Security</a:t>
            </a:r>
          </a:p>
          <a:p>
            <a:pPr marL="609600" indent="-457200"/>
            <a:r>
              <a:rPr lang="en-US" b="1" dirty="0"/>
              <a:t>Brian Chase</a:t>
            </a:r>
            <a:r>
              <a:rPr lang="en-US" dirty="0"/>
              <a:t>, </a:t>
            </a:r>
            <a:r>
              <a:rPr lang="en-US" dirty="0">
                <a:ea typeface="Noto Sans Light" panose="020B0402040504020204" pitchFamily="34" charset="0"/>
                <a:cs typeface="Noto Sans Light" panose="020B0402040504020204" pitchFamily="34" charset="0"/>
              </a:rPr>
              <a:t>Secretariat CIO, Executive Office of Veterans Services</a:t>
            </a:r>
          </a:p>
          <a:p>
            <a:pPr marL="609600" indent="-457200"/>
            <a:r>
              <a:rPr lang="en-US" b="1" dirty="0"/>
              <a:t>Ellen Christy, </a:t>
            </a:r>
            <a:r>
              <a:rPr lang="en-US" dirty="0"/>
              <a:t>Secretariat CIO, Executive Office of Economic Development</a:t>
            </a:r>
          </a:p>
          <a:p>
            <a:pPr marL="609600" indent="-457200"/>
            <a:r>
              <a:rPr lang="en-US" b="1" dirty="0"/>
              <a:t>Larry Goldberg, </a:t>
            </a:r>
            <a:r>
              <a:rPr lang="en-US" dirty="0"/>
              <a:t>Public Board Member</a:t>
            </a:r>
          </a:p>
          <a:p>
            <a:pPr marL="609600" indent="-457200"/>
            <a:r>
              <a:rPr lang="en-US" b="1" dirty="0"/>
              <a:t>David Kingsbury, </a:t>
            </a:r>
            <a:r>
              <a:rPr lang="en-US" dirty="0"/>
              <a:t>Public Board Member</a:t>
            </a:r>
          </a:p>
        </p:txBody>
      </p:sp>
    </p:spTree>
    <p:extLst>
      <p:ext uri="{BB962C8B-B14F-4D97-AF65-F5344CB8AC3E}">
        <p14:creationId xmlns:p14="http://schemas.microsoft.com/office/powerpoint/2010/main" val="3646040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AAB8-B132-3A81-DBAE-46A8248008CB}"/>
              </a:ext>
            </a:extLst>
          </p:cNvPr>
          <p:cNvSpPr>
            <a:spLocks noGrp="1"/>
          </p:cNvSpPr>
          <p:nvPr>
            <p:ph type="title"/>
          </p:nvPr>
        </p:nvSpPr>
        <p:spPr>
          <a:xfrm>
            <a:off x="598713" y="365125"/>
            <a:ext cx="11168743" cy="1325563"/>
          </a:xfrm>
        </p:spPr>
        <p:txBody>
          <a:bodyPr/>
          <a:lstStyle/>
          <a:p>
            <a:pPr algn="ctr"/>
            <a:r>
              <a:rPr lang="en-US" dirty="0"/>
              <a:t>Accessibility Training Plan Objective</a:t>
            </a:r>
          </a:p>
        </p:txBody>
      </p:sp>
      <p:sp>
        <p:nvSpPr>
          <p:cNvPr id="3" name="Content Placeholder 2">
            <a:extLst>
              <a:ext uri="{FF2B5EF4-FFF2-40B4-BE49-F238E27FC236}">
                <a16:creationId xmlns:a16="http://schemas.microsoft.com/office/drawing/2014/main" id="{333CE3B7-3719-182B-AB68-E73D8C9E816F}"/>
              </a:ext>
            </a:extLst>
          </p:cNvPr>
          <p:cNvSpPr>
            <a:spLocks noGrp="1"/>
          </p:cNvSpPr>
          <p:nvPr>
            <p:ph idx="1"/>
          </p:nvPr>
        </p:nvSpPr>
        <p:spPr>
          <a:xfrm>
            <a:off x="838200" y="1690688"/>
            <a:ext cx="10515600" cy="4602889"/>
          </a:xfrm>
        </p:spPr>
        <p:txBody>
          <a:bodyPr>
            <a:normAutofit/>
          </a:bodyPr>
          <a:lstStyle/>
          <a:p>
            <a:pPr marL="0" indent="0">
              <a:buNone/>
            </a:pPr>
            <a:r>
              <a:rPr lang="en-US" dirty="0"/>
              <a:t>Provide accessibility training to introduce Commonwealth employees to digital accessibility in conjunction with role-based accessibility requirements</a:t>
            </a:r>
          </a:p>
          <a:p>
            <a:pPr marL="0" indent="0">
              <a:buNone/>
            </a:pPr>
            <a:endParaRPr lang="en-US" dirty="0"/>
          </a:p>
        </p:txBody>
      </p:sp>
    </p:spTree>
    <p:extLst>
      <p:ext uri="{BB962C8B-B14F-4D97-AF65-F5344CB8AC3E}">
        <p14:creationId xmlns:p14="http://schemas.microsoft.com/office/powerpoint/2010/main" val="268971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D192-92C4-1F78-A085-4A7B2467A933}"/>
              </a:ext>
            </a:extLst>
          </p:cNvPr>
          <p:cNvSpPr>
            <a:spLocks noGrp="1"/>
          </p:cNvSpPr>
          <p:nvPr>
            <p:ph type="title"/>
          </p:nvPr>
        </p:nvSpPr>
        <p:spPr/>
        <p:txBody>
          <a:bodyPr/>
          <a:lstStyle/>
          <a:p>
            <a:pPr algn="ctr"/>
            <a:r>
              <a:rPr lang="en-US" dirty="0"/>
              <a:t>Executive Order 614 Training</a:t>
            </a:r>
          </a:p>
        </p:txBody>
      </p:sp>
      <p:sp>
        <p:nvSpPr>
          <p:cNvPr id="3" name="Content Placeholder 2">
            <a:extLst>
              <a:ext uri="{FF2B5EF4-FFF2-40B4-BE49-F238E27FC236}">
                <a16:creationId xmlns:a16="http://schemas.microsoft.com/office/drawing/2014/main" id="{A9A8F773-C5BC-AAC0-FC45-A20603E799AE}"/>
              </a:ext>
            </a:extLst>
          </p:cNvPr>
          <p:cNvSpPr>
            <a:spLocks noGrp="1"/>
          </p:cNvSpPr>
          <p:nvPr>
            <p:ph idx="1"/>
          </p:nvPr>
        </p:nvSpPr>
        <p:spPr/>
        <p:txBody>
          <a:bodyPr/>
          <a:lstStyle/>
          <a:p>
            <a:pPr marL="0" indent="0">
              <a:buNone/>
            </a:pPr>
            <a:r>
              <a:rPr lang="en-US" dirty="0"/>
              <a:t>From Executive Order 614:</a:t>
            </a:r>
          </a:p>
          <a:p>
            <a:pPr marL="0" indent="0">
              <a:buNone/>
            </a:pPr>
            <a:endParaRPr lang="en-US" dirty="0"/>
          </a:p>
          <a:p>
            <a:pPr marL="0" indent="0">
              <a:buNone/>
            </a:pPr>
            <a:r>
              <a:rPr lang="en-US" dirty="0"/>
              <a:t>The CIAO, in consultation with the Board, shall assess the current digital accessibility training requirements for executive department employees with responsibility for digital content and, in collaboration with Massachusetts Office on Disability and the Human Resources Division, develop and implement a Digital Accessibility and Equity Training Plan that may establish new training or continuing education requirements for such employees.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9699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2AA073-EEE5-17C7-9C76-5ED45613061E}"/>
              </a:ext>
            </a:extLst>
          </p:cNvPr>
          <p:cNvSpPr>
            <a:spLocks noGrp="1"/>
          </p:cNvSpPr>
          <p:nvPr>
            <p:ph type="ctrTitle"/>
          </p:nvPr>
        </p:nvSpPr>
        <p:spPr/>
        <p:txBody>
          <a:bodyPr>
            <a:normAutofit fontScale="90000"/>
          </a:bodyPr>
          <a:lstStyle/>
          <a:p>
            <a:r>
              <a:rPr lang="en-US" dirty="0">
                <a:solidFill>
                  <a:schemeClr val="bg2"/>
                </a:solidFill>
              </a:rPr>
              <a:t>Review Discussion Points from Second September Meeting</a:t>
            </a:r>
          </a:p>
        </p:txBody>
      </p:sp>
      <p:sp>
        <p:nvSpPr>
          <p:cNvPr id="5" name="Subtitle 4">
            <a:extLst>
              <a:ext uri="{FF2B5EF4-FFF2-40B4-BE49-F238E27FC236}">
                <a16:creationId xmlns:a16="http://schemas.microsoft.com/office/drawing/2014/main" id="{1A882438-0202-AD37-2403-E958878C21A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451364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8B2C1-63E7-C30C-0043-F1C67DBD9AFB}"/>
              </a:ext>
            </a:extLst>
          </p:cNvPr>
          <p:cNvSpPr>
            <a:spLocks noGrp="1"/>
          </p:cNvSpPr>
          <p:nvPr>
            <p:ph type="title"/>
          </p:nvPr>
        </p:nvSpPr>
        <p:spPr/>
        <p:txBody>
          <a:bodyPr/>
          <a:lstStyle/>
          <a:p>
            <a:pPr algn="ctr"/>
            <a:r>
              <a:rPr lang="en-US" dirty="0"/>
              <a:t>Second September Meeting Discussion Points</a:t>
            </a:r>
          </a:p>
        </p:txBody>
      </p:sp>
      <p:sp>
        <p:nvSpPr>
          <p:cNvPr id="3" name="Content Placeholder 2">
            <a:extLst>
              <a:ext uri="{FF2B5EF4-FFF2-40B4-BE49-F238E27FC236}">
                <a16:creationId xmlns:a16="http://schemas.microsoft.com/office/drawing/2014/main" id="{8B8D2E79-13C1-9E06-D93C-A05EEC0EFA89}"/>
              </a:ext>
            </a:extLst>
          </p:cNvPr>
          <p:cNvSpPr>
            <a:spLocks noGrp="1"/>
          </p:cNvSpPr>
          <p:nvPr>
            <p:ph idx="1"/>
          </p:nvPr>
        </p:nvSpPr>
        <p:spPr>
          <a:xfrm>
            <a:off x="838200" y="1825624"/>
            <a:ext cx="10515600" cy="4473575"/>
          </a:xfrm>
        </p:spPr>
        <p:txBody>
          <a:bodyPr>
            <a:normAutofit/>
          </a:bodyPr>
          <a:lstStyle/>
          <a:p>
            <a:pPr>
              <a:lnSpc>
                <a:spcPct val="100000"/>
              </a:lnSpc>
            </a:pPr>
            <a:r>
              <a:rPr lang="en-US" dirty="0"/>
              <a:t>Invited Human Resources Division colleagues for a question and answer session on the Cornerstone training platform</a:t>
            </a:r>
          </a:p>
          <a:p>
            <a:pPr>
              <a:lnSpc>
                <a:spcPct val="100000"/>
              </a:lnSpc>
            </a:pPr>
            <a:r>
              <a:rPr lang="en-US" dirty="0"/>
              <a:t>Platform can accept trainings from a content library or custom content</a:t>
            </a:r>
          </a:p>
          <a:p>
            <a:pPr>
              <a:lnSpc>
                <a:spcPct val="100000"/>
              </a:lnSpc>
            </a:pPr>
            <a:r>
              <a:rPr lang="en-US" dirty="0"/>
              <a:t>Offers knowledge checks and tracking capabilities</a:t>
            </a:r>
          </a:p>
          <a:p>
            <a:pPr>
              <a:lnSpc>
                <a:spcPct val="100000"/>
              </a:lnSpc>
            </a:pPr>
            <a:r>
              <a:rPr lang="en-US" dirty="0"/>
              <a:t>Need to provide interim trainings that will also  augment required training curriculum when it is developed and rolled out </a:t>
            </a:r>
          </a:p>
          <a:p>
            <a:pPr>
              <a:lnSpc>
                <a:spcPct val="100000"/>
              </a:lnSpc>
            </a:pPr>
            <a:r>
              <a:rPr lang="en-US" dirty="0"/>
              <a:t>Presented goals and progress update to the full Digital Accessibility and equity Governance Board</a:t>
            </a:r>
          </a:p>
          <a:p>
            <a:pPr marL="0" indent="0">
              <a:buNone/>
            </a:pPr>
            <a:endParaRPr lang="en-US" dirty="0"/>
          </a:p>
        </p:txBody>
      </p:sp>
    </p:spTree>
    <p:extLst>
      <p:ext uri="{BB962C8B-B14F-4D97-AF65-F5344CB8AC3E}">
        <p14:creationId xmlns:p14="http://schemas.microsoft.com/office/powerpoint/2010/main" val="2636467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6D487A-4CD6-681A-6EF4-35CFEDD189A2}"/>
              </a:ext>
            </a:extLst>
          </p:cNvPr>
          <p:cNvSpPr>
            <a:spLocks noGrp="1"/>
          </p:cNvSpPr>
          <p:nvPr>
            <p:ph type="ctrTitle"/>
          </p:nvPr>
        </p:nvSpPr>
        <p:spPr/>
        <p:txBody>
          <a:bodyPr>
            <a:normAutofit/>
          </a:bodyPr>
          <a:lstStyle/>
          <a:p>
            <a:r>
              <a:rPr lang="en-US" dirty="0">
                <a:solidFill>
                  <a:schemeClr val="bg2"/>
                </a:solidFill>
              </a:rPr>
              <a:t>Present and Discuss Central Accessibility Team Trainings</a:t>
            </a:r>
          </a:p>
        </p:txBody>
      </p:sp>
      <p:sp>
        <p:nvSpPr>
          <p:cNvPr id="3" name="Content Placeholder 2">
            <a:extLst>
              <a:ext uri="{FF2B5EF4-FFF2-40B4-BE49-F238E27FC236}">
                <a16:creationId xmlns:a16="http://schemas.microsoft.com/office/drawing/2014/main" id="{819515FF-0DA9-BA2A-2BFF-F5060E931188}"/>
              </a:ext>
            </a:extLst>
          </p:cNvPr>
          <p:cNvSpPr>
            <a:spLocks noGrp="1"/>
          </p:cNvSpPr>
          <p:nvPr>
            <p:ph type="subTitle" idx="1"/>
          </p:nvPr>
        </p:nvSpPr>
        <p:spPr/>
        <p:txBody>
          <a:bodyPr/>
          <a:lstStyle/>
          <a:p>
            <a:pPr marL="0" indent="0">
              <a:buNone/>
            </a:pPr>
            <a:endParaRPr lang="en-US" dirty="0"/>
          </a:p>
        </p:txBody>
      </p:sp>
    </p:spTree>
    <p:extLst>
      <p:ext uri="{BB962C8B-B14F-4D97-AF65-F5344CB8AC3E}">
        <p14:creationId xmlns:p14="http://schemas.microsoft.com/office/powerpoint/2010/main" val="875351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EB0132D6C36148A79FBDFBA8F89EE9" ma:contentTypeVersion="22" ma:contentTypeDescription="Create a new document." ma:contentTypeScope="" ma:versionID="7d46e8fdc322f6bb84e57261dc700421">
  <xsd:schema xmlns:xsd="http://www.w3.org/2001/XMLSchema" xmlns:xs="http://www.w3.org/2001/XMLSchema" xmlns:p="http://schemas.microsoft.com/office/2006/metadata/properties" xmlns:ns1="http://schemas.microsoft.com/sharepoint/v3" xmlns:ns2="09a0a711-4b0f-4fc4-96a2-145169229931" xmlns:ns3="925d310d-53cb-4c77-be22-c5fffb1d936d" xmlns:ns4="0df21c9d-47b1-4fd6-87c3-022582b370a5" targetNamespace="http://schemas.microsoft.com/office/2006/metadata/properties" ma:root="true" ma:fieldsID="a52f3fd8f7f0ac67af8ba3235db2ef0f" ns1:_="" ns2:_="" ns3:_="" ns4:_="">
    <xsd:import namespace="http://schemas.microsoft.com/sharepoint/v3"/>
    <xsd:import namespace="09a0a711-4b0f-4fc4-96a2-145169229931"/>
    <xsd:import namespace="925d310d-53cb-4c77-be22-c5fffb1d936d"/>
    <xsd:import namespace="0df21c9d-47b1-4fd6-87c3-022582b370a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test" minOccurs="0"/>
                <xsd:element ref="ns1:_ip_UnifiedCompliancePolicyProperties" minOccurs="0"/>
                <xsd:element ref="ns1:_ip_UnifiedCompliancePolicyUIAction" minOccurs="0"/>
                <xsd:element ref="ns3:_x0073_su5"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a0a711-4b0f-4fc4-96a2-1451692299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d310d-53cb-4c77-be22-c5fffb1d936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test" ma:index="18" nillable="true" ma:displayName="test" ma:default="1" ma:format="Dropdown" ma:internalName="test">
      <xsd:simpleType>
        <xsd:restriction base="dms:Boolean"/>
      </xsd:simpleType>
    </xsd:element>
    <xsd:element name="_x0073_su5" ma:index="21" nillable="true" ma:displayName="Text" ma:internalName="_x0073_su5">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f21c9d-47b1-4fd6-87c3-022582b370a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19CA51A5-FC6B-418D-BD38-4D70BDAEB1B0}" ma:internalName="TaxCatchAll" ma:showField="CatchAllData" ma:web="{09a0a711-4b0f-4fc4-96a2-1451692299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43E715-9717-4AD2-95C5-3126680A4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a0a711-4b0f-4fc4-96a2-145169229931"/>
    <ds:schemaRef ds:uri="925d310d-53cb-4c77-be22-c5fffb1d936d"/>
    <ds:schemaRef ds:uri="0df21c9d-47b1-4fd6-87c3-022582b37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E3F6D-E5D6-4FC5-8B0C-1393D9298C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8382</TotalTime>
  <Words>510</Words>
  <Application>Microsoft Office PowerPoint</Application>
  <PresentationFormat>Widescreen</PresentationFormat>
  <Paragraphs>60</Paragraphs>
  <Slides>16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Noto Sans Light</vt:lpstr>
      <vt:lpstr>Aptos</vt:lpstr>
      <vt:lpstr>Aptos Display</vt:lpstr>
      <vt:lpstr>Arial</vt:lpstr>
      <vt:lpstr>Noto Sans</vt:lpstr>
      <vt:lpstr>Wingdings</vt:lpstr>
      <vt:lpstr>Office Theme</vt:lpstr>
      <vt:lpstr>Digital Accessibility and Equity Governance Board  Accessibility Training Plan Working Group Meeting</vt:lpstr>
      <vt:lpstr>Meeting Agenda</vt:lpstr>
      <vt:lpstr>Introduction and Roll Call</vt:lpstr>
      <vt:lpstr>Working Group Member Roll Call</vt:lpstr>
      <vt:lpstr>Accessibility Training Plan Objective</vt:lpstr>
      <vt:lpstr>Executive Order 614 Training</vt:lpstr>
      <vt:lpstr>Review Discussion Points from Second September Meeting</vt:lpstr>
      <vt:lpstr>Second September Meeting Discussion Points</vt:lpstr>
      <vt:lpstr>Present and Discuss Central Accessibility Team Trainings</vt:lpstr>
      <vt:lpstr>Central Accessibility Team Trainings Discussion</vt:lpstr>
      <vt:lpstr>Next Steps  for Accessibilit y Training Plan Working Group</vt:lpstr>
      <vt:lpstr>What is Next for This Working Group</vt:lpstr>
      <vt:lpstr>Working Group Member Remarks</vt:lpstr>
      <vt:lpstr>Public Remarks</vt:lpstr>
      <vt:lpstr>Guidelines for Public Remarks</vt:lpstr>
      <vt:lpstr>Thank You</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and Equity Governance board Meeting</dc:title>
  <dc:creator>Bloom, Ashley (EOTSS)</dc:creator>
  <cp:lastModifiedBy>Gannett, Yukiko (EOTSS)</cp:lastModifiedBy>
  <cp:revision>29</cp:revision>
  <dcterms:created xsi:type="dcterms:W3CDTF">2024-03-08T14:56:14Z</dcterms:created>
  <dcterms:modified xsi:type="dcterms:W3CDTF">2024-10-11T20:25:31Z</dcterms:modified>
</cp:coreProperties>
</file>