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31"/>
  </p:notesMasterIdLst>
  <p:sldIdLst>
    <p:sldId id="256" r:id="rId4"/>
    <p:sldId id="351" r:id="rId5"/>
    <p:sldId id="257" r:id="rId6"/>
    <p:sldId id="352" r:id="rId7"/>
    <p:sldId id="259" r:id="rId8"/>
    <p:sldId id="448" r:id="rId9"/>
    <p:sldId id="449" r:id="rId10"/>
    <p:sldId id="361" r:id="rId11"/>
    <p:sldId id="459" r:id="rId12"/>
    <p:sldId id="460" r:id="rId13"/>
    <p:sldId id="469" r:id="rId14"/>
    <p:sldId id="452" r:id="rId15"/>
    <p:sldId id="464" r:id="rId16"/>
    <p:sldId id="465" r:id="rId17"/>
    <p:sldId id="467" r:id="rId18"/>
    <p:sldId id="453" r:id="rId19"/>
    <p:sldId id="451" r:id="rId20"/>
    <p:sldId id="454" r:id="rId21"/>
    <p:sldId id="472" r:id="rId22"/>
    <p:sldId id="363" r:id="rId23"/>
    <p:sldId id="364" r:id="rId24"/>
    <p:sldId id="365" r:id="rId25"/>
    <p:sldId id="366" r:id="rId26"/>
    <p:sldId id="455" r:id="rId27"/>
    <p:sldId id="269" r:id="rId28"/>
    <p:sldId id="456" r:id="rId29"/>
    <p:sldId id="45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576C21-B215-4B58-B04A-AB32C2D3B0BE}" v="1" dt="2026-10-13T18:25:20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9" autoAdjust="0"/>
    <p:restoredTop sz="86467" autoAdjust="0"/>
  </p:normalViewPr>
  <p:slideViewPr>
    <p:cSldViewPr snapToGrid="0">
      <p:cViewPr varScale="1">
        <p:scale>
          <a:sx n="52" d="100"/>
          <a:sy n="52" d="100"/>
        </p:scale>
        <p:origin x="108" y="9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2752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nett, Yukiko (EOTSS)" userId="1a375f8e-71eb-464a-9d86-65c78107010f" providerId="ADAL" clId="{75645D18-2E61-4DF0-BF38-0D0C0FE103F2}"/>
    <pc:docChg chg="custSel delSld modSld">
      <pc:chgData name="Gannett, Yukiko (EOTSS)" userId="1a375f8e-71eb-464a-9d86-65c78107010f" providerId="ADAL" clId="{75645D18-2E61-4DF0-BF38-0D0C0FE103F2}" dt="2026-10-13T18:24:54.344" v="23" actId="2696"/>
      <pc:docMkLst>
        <pc:docMk/>
      </pc:docMkLst>
      <pc:sldChg chg="modSp mod">
        <pc:chgData name="Gannett, Yukiko (EOTSS)" userId="1a375f8e-71eb-464a-9d86-65c78107010f" providerId="ADAL" clId="{75645D18-2E61-4DF0-BF38-0D0C0FE103F2}" dt="2026-10-08T17:54:22.393" v="22" actId="20577"/>
        <pc:sldMkLst>
          <pc:docMk/>
          <pc:sldMk cId="907641570" sldId="257"/>
        </pc:sldMkLst>
        <pc:spChg chg="mod">
          <ac:chgData name="Gannett, Yukiko (EOTSS)" userId="1a375f8e-71eb-464a-9d86-65c78107010f" providerId="ADAL" clId="{75645D18-2E61-4DF0-BF38-0D0C0FE103F2}" dt="2026-10-08T17:54:22.393" v="22" actId="20577"/>
          <ac:spMkLst>
            <pc:docMk/>
            <pc:sldMk cId="907641570" sldId="257"/>
            <ac:spMk id="3" creationId="{044C0BF8-ACE0-1642-E7A4-63B54E626902}"/>
          </ac:spMkLst>
        </pc:spChg>
      </pc:sldChg>
      <pc:sldChg chg="modSp del mod">
        <pc:chgData name="Gannett, Yukiko (EOTSS)" userId="1a375f8e-71eb-464a-9d86-65c78107010f" providerId="ADAL" clId="{75645D18-2E61-4DF0-BF38-0D0C0FE103F2}" dt="2026-10-13T18:24:54.344" v="23" actId="2696"/>
        <pc:sldMkLst>
          <pc:docMk/>
          <pc:sldMk cId="842989447" sldId="447"/>
        </pc:sldMkLst>
      </pc:sldChg>
    </pc:docChg>
  </pc:docChgLst>
  <pc:docChgLst>
    <pc:chgData name="Chase, Brian E (EHS)" userId="1585d8de-3819-4e1f-a991-7bda77ac3726" providerId="ADAL" clId="{70959A4B-BA6F-4771-86D4-70A292F844B1}"/>
    <pc:docChg chg="undo custSel addSld delSld modSld sldOrd">
      <pc:chgData name="Chase, Brian E (EHS)" userId="1585d8de-3819-4e1f-a991-7bda77ac3726" providerId="ADAL" clId="{70959A4B-BA6F-4771-86D4-70A292F844B1}" dt="2026-10-08T14:54:58.474" v="3132" actId="47"/>
      <pc:docMkLst>
        <pc:docMk/>
      </pc:docMkLst>
      <pc:sldChg chg="modSp mod">
        <pc:chgData name="Chase, Brian E (EHS)" userId="1585d8de-3819-4e1f-a991-7bda77ac3726" providerId="ADAL" clId="{70959A4B-BA6F-4771-86D4-70A292F844B1}" dt="2026-10-07T19:07:51.296" v="3119" actId="20577"/>
        <pc:sldMkLst>
          <pc:docMk/>
          <pc:sldMk cId="907641570" sldId="257"/>
        </pc:sldMkLst>
        <pc:spChg chg="mod">
          <ac:chgData name="Chase, Brian E (EHS)" userId="1585d8de-3819-4e1f-a991-7bda77ac3726" providerId="ADAL" clId="{70959A4B-BA6F-4771-86D4-70A292F844B1}" dt="2026-10-07T19:07:51.296" v="3119" actId="20577"/>
          <ac:spMkLst>
            <pc:docMk/>
            <pc:sldMk cId="907641570" sldId="257"/>
            <ac:spMk id="3" creationId="{044C0BF8-ACE0-1642-E7A4-63B54E626902}"/>
          </ac:spMkLst>
        </pc:spChg>
      </pc:sldChg>
      <pc:sldChg chg="modSp mod">
        <pc:chgData name="Chase, Brian E (EHS)" userId="1585d8de-3819-4e1f-a991-7bda77ac3726" providerId="ADAL" clId="{70959A4B-BA6F-4771-86D4-70A292F844B1}" dt="2026-10-07T16:57:27.726" v="53" actId="27636"/>
        <pc:sldMkLst>
          <pc:docMk/>
          <pc:sldMk cId="3646040335" sldId="259"/>
        </pc:sldMkLst>
        <pc:spChg chg="mod">
          <ac:chgData name="Chase, Brian E (EHS)" userId="1585d8de-3819-4e1f-a991-7bda77ac3726" providerId="ADAL" clId="{70959A4B-BA6F-4771-86D4-70A292F844B1}" dt="2026-10-07T16:57:27.726" v="53" actId="27636"/>
          <ac:spMkLst>
            <pc:docMk/>
            <pc:sldMk cId="3646040335" sldId="259"/>
            <ac:spMk id="3" creationId="{81D5494F-5A5D-A52F-E47A-0CC0583B1BDA}"/>
          </ac:spMkLst>
        </pc:spChg>
      </pc:sldChg>
      <pc:sldChg chg="modSp mod">
        <pc:chgData name="Chase, Brian E (EHS)" userId="1585d8de-3819-4e1f-a991-7bda77ac3726" providerId="ADAL" clId="{70959A4B-BA6F-4771-86D4-70A292F844B1}" dt="2026-10-07T19:02:05.345" v="2901" actId="20577"/>
        <pc:sldMkLst>
          <pc:docMk/>
          <pc:sldMk cId="4091605348" sldId="361"/>
        </pc:sldMkLst>
        <pc:spChg chg="mod">
          <ac:chgData name="Chase, Brian E (EHS)" userId="1585d8de-3819-4e1f-a991-7bda77ac3726" providerId="ADAL" clId="{70959A4B-BA6F-4771-86D4-70A292F844B1}" dt="2026-10-07T19:02:05.345" v="2901" actId="20577"/>
          <ac:spMkLst>
            <pc:docMk/>
            <pc:sldMk cId="4091605348" sldId="361"/>
            <ac:spMk id="2" creationId="{D9B13F63-9279-1B69-ECAF-5508360665AA}"/>
          </ac:spMkLst>
        </pc:spChg>
      </pc:sldChg>
      <pc:sldChg chg="modSp add mod setBg">
        <pc:chgData name="Chase, Brian E (EHS)" userId="1585d8de-3819-4e1f-a991-7bda77ac3726" providerId="ADAL" clId="{70959A4B-BA6F-4771-86D4-70A292F844B1}" dt="2026-10-07T19:06:46.051" v="3050" actId="2710"/>
        <pc:sldMkLst>
          <pc:docMk/>
          <pc:sldMk cId="2283680421" sldId="363"/>
        </pc:sldMkLst>
        <pc:spChg chg="mod">
          <ac:chgData name="Chase, Brian E (EHS)" userId="1585d8de-3819-4e1f-a991-7bda77ac3726" providerId="ADAL" clId="{70959A4B-BA6F-4771-86D4-70A292F844B1}" dt="2026-10-07T19:06:46.051" v="3050" actId="2710"/>
          <ac:spMkLst>
            <pc:docMk/>
            <pc:sldMk cId="2283680421" sldId="363"/>
            <ac:spMk id="3" creationId="{75C08D58-677C-B8DB-FBCE-CC901070B909}"/>
          </ac:spMkLst>
        </pc:spChg>
      </pc:sldChg>
      <pc:sldChg chg="modSp add mod setBg">
        <pc:chgData name="Chase, Brian E (EHS)" userId="1585d8de-3819-4e1f-a991-7bda77ac3726" providerId="ADAL" clId="{70959A4B-BA6F-4771-86D4-70A292F844B1}" dt="2026-10-07T19:06:33.441" v="3049" actId="6549"/>
        <pc:sldMkLst>
          <pc:docMk/>
          <pc:sldMk cId="2840950875" sldId="364"/>
        </pc:sldMkLst>
        <pc:spChg chg="mod">
          <ac:chgData name="Chase, Brian E (EHS)" userId="1585d8de-3819-4e1f-a991-7bda77ac3726" providerId="ADAL" clId="{70959A4B-BA6F-4771-86D4-70A292F844B1}" dt="2026-10-07T19:06:33.441" v="3049" actId="6549"/>
          <ac:spMkLst>
            <pc:docMk/>
            <pc:sldMk cId="2840950875" sldId="364"/>
            <ac:spMk id="3" creationId="{4C8429C5-362A-A6F7-B611-97B2A94F9A8D}"/>
          </ac:spMkLst>
        </pc:spChg>
      </pc:sldChg>
      <pc:sldChg chg="modSp add mod setBg">
        <pc:chgData name="Chase, Brian E (EHS)" userId="1585d8de-3819-4e1f-a991-7bda77ac3726" providerId="ADAL" clId="{70959A4B-BA6F-4771-86D4-70A292F844B1}" dt="2026-10-07T19:05:58.146" v="3042" actId="2710"/>
        <pc:sldMkLst>
          <pc:docMk/>
          <pc:sldMk cId="1594350465" sldId="365"/>
        </pc:sldMkLst>
        <pc:spChg chg="mod">
          <ac:chgData name="Chase, Brian E (EHS)" userId="1585d8de-3819-4e1f-a991-7bda77ac3726" providerId="ADAL" clId="{70959A4B-BA6F-4771-86D4-70A292F844B1}" dt="2026-10-07T19:05:58.146" v="3042" actId="2710"/>
          <ac:spMkLst>
            <pc:docMk/>
            <pc:sldMk cId="1594350465" sldId="365"/>
            <ac:spMk id="3" creationId="{1B1F84BF-4F00-2B14-9A75-457DA1FB744F}"/>
          </ac:spMkLst>
        </pc:spChg>
      </pc:sldChg>
      <pc:sldChg chg="modSp add mod setBg">
        <pc:chgData name="Chase, Brian E (EHS)" userId="1585d8de-3819-4e1f-a991-7bda77ac3726" providerId="ADAL" clId="{70959A4B-BA6F-4771-86D4-70A292F844B1}" dt="2026-10-07T19:05:40.906" v="3041" actId="6549"/>
        <pc:sldMkLst>
          <pc:docMk/>
          <pc:sldMk cId="2557152688" sldId="366"/>
        </pc:sldMkLst>
        <pc:spChg chg="mod">
          <ac:chgData name="Chase, Brian E (EHS)" userId="1585d8de-3819-4e1f-a991-7bda77ac3726" providerId="ADAL" clId="{70959A4B-BA6F-4771-86D4-70A292F844B1}" dt="2026-10-07T19:05:40.906" v="3041" actId="6549"/>
          <ac:spMkLst>
            <pc:docMk/>
            <pc:sldMk cId="2557152688" sldId="366"/>
            <ac:spMk id="3" creationId="{AF4C7263-AE29-2F16-8E5C-B6AA318604AC}"/>
          </ac:spMkLst>
        </pc:spChg>
      </pc:sldChg>
      <pc:sldChg chg="modSp mod">
        <pc:chgData name="Chase, Brian E (EHS)" userId="1585d8de-3819-4e1f-a991-7bda77ac3726" providerId="ADAL" clId="{70959A4B-BA6F-4771-86D4-70A292F844B1}" dt="2026-10-07T18:16:48.279" v="2177" actId="6549"/>
        <pc:sldMkLst>
          <pc:docMk/>
          <pc:sldMk cId="2984716038" sldId="448"/>
        </pc:sldMkLst>
        <pc:spChg chg="mod">
          <ac:chgData name="Chase, Brian E (EHS)" userId="1585d8de-3819-4e1f-a991-7bda77ac3726" providerId="ADAL" clId="{70959A4B-BA6F-4771-86D4-70A292F844B1}" dt="2026-10-07T18:16:48.279" v="2177" actId="6549"/>
          <ac:spMkLst>
            <pc:docMk/>
            <pc:sldMk cId="2984716038" sldId="448"/>
            <ac:spMk id="5" creationId="{DB41C6F6-F290-7EBC-DFB7-BA893C4672DB}"/>
          </ac:spMkLst>
        </pc:spChg>
      </pc:sldChg>
      <pc:sldChg chg="modSp mod">
        <pc:chgData name="Chase, Brian E (EHS)" userId="1585d8de-3819-4e1f-a991-7bda77ac3726" providerId="ADAL" clId="{70959A4B-BA6F-4771-86D4-70A292F844B1}" dt="2026-10-07T19:01:16.864" v="2876" actId="20577"/>
        <pc:sldMkLst>
          <pc:docMk/>
          <pc:sldMk cId="1726206953" sldId="449"/>
        </pc:sldMkLst>
        <pc:spChg chg="mod">
          <ac:chgData name="Chase, Brian E (EHS)" userId="1585d8de-3819-4e1f-a991-7bda77ac3726" providerId="ADAL" clId="{70959A4B-BA6F-4771-86D4-70A292F844B1}" dt="2026-10-07T19:01:16.864" v="2876" actId="20577"/>
          <ac:spMkLst>
            <pc:docMk/>
            <pc:sldMk cId="1726206953" sldId="449"/>
            <ac:spMk id="2" creationId="{2ABEEA00-A753-03D6-8A09-97ED5E770FA7}"/>
          </ac:spMkLst>
        </pc:spChg>
      </pc:sldChg>
      <pc:sldChg chg="modSp add mod setBg">
        <pc:chgData name="Chase, Brian E (EHS)" userId="1585d8de-3819-4e1f-a991-7bda77ac3726" providerId="ADAL" clId="{70959A4B-BA6F-4771-86D4-70A292F844B1}" dt="2026-10-07T18:52:51.875" v="2728" actId="6549"/>
        <pc:sldMkLst>
          <pc:docMk/>
          <pc:sldMk cId="2302016678" sldId="451"/>
        </pc:sldMkLst>
        <pc:spChg chg="mod">
          <ac:chgData name="Chase, Brian E (EHS)" userId="1585d8de-3819-4e1f-a991-7bda77ac3726" providerId="ADAL" clId="{70959A4B-BA6F-4771-86D4-70A292F844B1}" dt="2026-10-07T18:52:51.875" v="2728" actId="6549"/>
          <ac:spMkLst>
            <pc:docMk/>
            <pc:sldMk cId="2302016678" sldId="451"/>
            <ac:spMk id="3" creationId="{21C71226-35B2-3C5B-26D3-F820E7E25544}"/>
          </ac:spMkLst>
        </pc:spChg>
      </pc:sldChg>
      <pc:sldChg chg="modSp mod">
        <pc:chgData name="Chase, Brian E (EHS)" userId="1585d8de-3819-4e1f-a991-7bda77ac3726" providerId="ADAL" clId="{70959A4B-BA6F-4771-86D4-70A292F844B1}" dt="2026-10-06T13:18:33.533" v="34" actId="20577"/>
        <pc:sldMkLst>
          <pc:docMk/>
          <pc:sldMk cId="2571473470" sldId="452"/>
        </pc:sldMkLst>
        <pc:spChg chg="mod">
          <ac:chgData name="Chase, Brian E (EHS)" userId="1585d8de-3819-4e1f-a991-7bda77ac3726" providerId="ADAL" clId="{70959A4B-BA6F-4771-86D4-70A292F844B1}" dt="2026-10-06T13:18:33.533" v="34" actId="20577"/>
          <ac:spMkLst>
            <pc:docMk/>
            <pc:sldMk cId="2571473470" sldId="452"/>
            <ac:spMk id="5" creationId="{48BC9CA1-0CB6-AD94-61DA-635C65D5BEAE}"/>
          </ac:spMkLst>
        </pc:spChg>
      </pc:sldChg>
      <pc:sldChg chg="modSp mod">
        <pc:chgData name="Chase, Brian E (EHS)" userId="1585d8de-3819-4e1f-a991-7bda77ac3726" providerId="ADAL" clId="{70959A4B-BA6F-4771-86D4-70A292F844B1}" dt="2026-10-07T17:10:47.643" v="655" actId="5793"/>
        <pc:sldMkLst>
          <pc:docMk/>
          <pc:sldMk cId="3795952027" sldId="453"/>
        </pc:sldMkLst>
        <pc:spChg chg="mod">
          <ac:chgData name="Chase, Brian E (EHS)" userId="1585d8de-3819-4e1f-a991-7bda77ac3726" providerId="ADAL" clId="{70959A4B-BA6F-4771-86D4-70A292F844B1}" dt="2026-10-07T17:09:27.798" v="493" actId="20577"/>
          <ac:spMkLst>
            <pc:docMk/>
            <pc:sldMk cId="3795952027" sldId="453"/>
            <ac:spMk id="2" creationId="{7D81A6C7-83A6-7944-09F6-8B73EF2A4BF0}"/>
          </ac:spMkLst>
        </pc:spChg>
        <pc:spChg chg="mod">
          <ac:chgData name="Chase, Brian E (EHS)" userId="1585d8de-3819-4e1f-a991-7bda77ac3726" providerId="ADAL" clId="{70959A4B-BA6F-4771-86D4-70A292F844B1}" dt="2026-10-07T17:10:47.643" v="655" actId="5793"/>
          <ac:spMkLst>
            <pc:docMk/>
            <pc:sldMk cId="3795952027" sldId="453"/>
            <ac:spMk id="3" creationId="{37D781E8-F538-A896-E5C7-BDBC9DB28B84}"/>
          </ac:spMkLst>
        </pc:spChg>
      </pc:sldChg>
      <pc:sldChg chg="modSp mod">
        <pc:chgData name="Chase, Brian E (EHS)" userId="1585d8de-3819-4e1f-a991-7bda77ac3726" providerId="ADAL" clId="{70959A4B-BA6F-4771-86D4-70A292F844B1}" dt="2026-10-07T18:53:23.040" v="2777" actId="20577"/>
        <pc:sldMkLst>
          <pc:docMk/>
          <pc:sldMk cId="2829659729" sldId="454"/>
        </pc:sldMkLst>
        <pc:spChg chg="mod">
          <ac:chgData name="Chase, Brian E (EHS)" userId="1585d8de-3819-4e1f-a991-7bda77ac3726" providerId="ADAL" clId="{70959A4B-BA6F-4771-86D4-70A292F844B1}" dt="2026-10-07T18:46:19.375" v="2457" actId="20577"/>
          <ac:spMkLst>
            <pc:docMk/>
            <pc:sldMk cId="2829659729" sldId="454"/>
            <ac:spMk id="2" creationId="{4CCE6331-2305-0484-E6A1-5F9555D2A5CD}"/>
          </ac:spMkLst>
        </pc:spChg>
        <pc:spChg chg="mod">
          <ac:chgData name="Chase, Brian E (EHS)" userId="1585d8de-3819-4e1f-a991-7bda77ac3726" providerId="ADAL" clId="{70959A4B-BA6F-4771-86D4-70A292F844B1}" dt="2026-10-07T18:53:23.040" v="2777" actId="20577"/>
          <ac:spMkLst>
            <pc:docMk/>
            <pc:sldMk cId="2829659729" sldId="454"/>
            <ac:spMk id="3" creationId="{36D690C8-1381-294D-3270-1A17AB7A4271}"/>
          </ac:spMkLst>
        </pc:spChg>
      </pc:sldChg>
      <pc:sldChg chg="modSp mod">
        <pc:chgData name="Chase, Brian E (EHS)" userId="1585d8de-3819-4e1f-a991-7bda77ac3726" providerId="ADAL" clId="{70959A4B-BA6F-4771-86D4-70A292F844B1}" dt="2026-10-07T19:02:22.095" v="2928" actId="20577"/>
        <pc:sldMkLst>
          <pc:docMk/>
          <pc:sldMk cId="3389855197" sldId="459"/>
        </pc:sldMkLst>
        <pc:spChg chg="mod">
          <ac:chgData name="Chase, Brian E (EHS)" userId="1585d8de-3819-4e1f-a991-7bda77ac3726" providerId="ADAL" clId="{70959A4B-BA6F-4771-86D4-70A292F844B1}" dt="2026-10-07T19:02:22.095" v="2928" actId="20577"/>
          <ac:spMkLst>
            <pc:docMk/>
            <pc:sldMk cId="3389855197" sldId="459"/>
            <ac:spMk id="2" creationId="{A64E906D-A0BD-16B5-54BE-D48D51081654}"/>
          </ac:spMkLst>
        </pc:spChg>
      </pc:sldChg>
      <pc:sldChg chg="modSp mod">
        <pc:chgData name="Chase, Brian E (EHS)" userId="1585d8de-3819-4e1f-a991-7bda77ac3726" providerId="ADAL" clId="{70959A4B-BA6F-4771-86D4-70A292F844B1}" dt="2026-10-07T19:02:32.121" v="2951" actId="20577"/>
        <pc:sldMkLst>
          <pc:docMk/>
          <pc:sldMk cId="1705456143" sldId="460"/>
        </pc:sldMkLst>
        <pc:spChg chg="mod">
          <ac:chgData name="Chase, Brian E (EHS)" userId="1585d8de-3819-4e1f-a991-7bda77ac3726" providerId="ADAL" clId="{70959A4B-BA6F-4771-86D4-70A292F844B1}" dt="2026-10-07T19:02:32.121" v="2951" actId="20577"/>
          <ac:spMkLst>
            <pc:docMk/>
            <pc:sldMk cId="1705456143" sldId="460"/>
            <ac:spMk id="2" creationId="{EE156FDD-DACC-0ABE-0BE2-803243BDB6B3}"/>
          </ac:spMkLst>
        </pc:spChg>
      </pc:sldChg>
      <pc:sldChg chg="modSp add mod setBg">
        <pc:chgData name="Chase, Brian E (EHS)" userId="1585d8de-3819-4e1f-a991-7bda77ac3726" providerId="ADAL" clId="{70959A4B-BA6F-4771-86D4-70A292F844B1}" dt="2026-10-07T18:49:45.496" v="2680" actId="6549"/>
        <pc:sldMkLst>
          <pc:docMk/>
          <pc:sldMk cId="649223096" sldId="464"/>
        </pc:sldMkLst>
        <pc:spChg chg="mod">
          <ac:chgData name="Chase, Brian E (EHS)" userId="1585d8de-3819-4e1f-a991-7bda77ac3726" providerId="ADAL" clId="{70959A4B-BA6F-4771-86D4-70A292F844B1}" dt="2026-10-07T18:49:45.496" v="2680" actId="6549"/>
          <ac:spMkLst>
            <pc:docMk/>
            <pc:sldMk cId="649223096" sldId="464"/>
            <ac:spMk id="2" creationId="{FC70CD2D-5857-C1D1-EC93-C1AFF3D4990A}"/>
          </ac:spMkLst>
        </pc:spChg>
        <pc:spChg chg="mod">
          <ac:chgData name="Chase, Brian E (EHS)" userId="1585d8de-3819-4e1f-a991-7bda77ac3726" providerId="ADAL" clId="{70959A4B-BA6F-4771-86D4-70A292F844B1}" dt="2026-10-07T18:48:27.858" v="2609" actId="6549"/>
          <ac:spMkLst>
            <pc:docMk/>
            <pc:sldMk cId="649223096" sldId="464"/>
            <ac:spMk id="3" creationId="{2B36D8E1-AD07-7A45-C29F-78F78A94F2C5}"/>
          </ac:spMkLst>
        </pc:spChg>
      </pc:sldChg>
      <pc:sldChg chg="modSp add mod setBg">
        <pc:chgData name="Chase, Brian E (EHS)" userId="1585d8de-3819-4e1f-a991-7bda77ac3726" providerId="ADAL" clId="{70959A4B-BA6F-4771-86D4-70A292F844B1}" dt="2026-10-07T18:49:54.019" v="2681" actId="6549"/>
        <pc:sldMkLst>
          <pc:docMk/>
          <pc:sldMk cId="2235835650" sldId="465"/>
        </pc:sldMkLst>
        <pc:spChg chg="mod">
          <ac:chgData name="Chase, Brian E (EHS)" userId="1585d8de-3819-4e1f-a991-7bda77ac3726" providerId="ADAL" clId="{70959A4B-BA6F-4771-86D4-70A292F844B1}" dt="2026-10-07T18:49:54.019" v="2681" actId="6549"/>
          <ac:spMkLst>
            <pc:docMk/>
            <pc:sldMk cId="2235835650" sldId="465"/>
            <ac:spMk id="2" creationId="{50BEC083-B016-DAF9-7653-F0B29C734921}"/>
          </ac:spMkLst>
        </pc:spChg>
        <pc:spChg chg="mod">
          <ac:chgData name="Chase, Brian E (EHS)" userId="1585d8de-3819-4e1f-a991-7bda77ac3726" providerId="ADAL" clId="{70959A4B-BA6F-4771-86D4-70A292F844B1}" dt="2026-10-07T17:08:42.287" v="428" actId="20577"/>
          <ac:spMkLst>
            <pc:docMk/>
            <pc:sldMk cId="2235835650" sldId="465"/>
            <ac:spMk id="3" creationId="{51C8D399-B92A-F6AD-80D5-BF29008BF846}"/>
          </ac:spMkLst>
        </pc:spChg>
      </pc:sldChg>
      <pc:sldChg chg="modSp add mod setBg">
        <pc:chgData name="Chase, Brian E (EHS)" userId="1585d8de-3819-4e1f-a991-7bda77ac3726" providerId="ADAL" clId="{70959A4B-BA6F-4771-86D4-70A292F844B1}" dt="2026-10-07T18:50:31.704" v="2719" actId="20577"/>
        <pc:sldMkLst>
          <pc:docMk/>
          <pc:sldMk cId="3714005044" sldId="467"/>
        </pc:sldMkLst>
        <pc:spChg chg="mod">
          <ac:chgData name="Chase, Brian E (EHS)" userId="1585d8de-3819-4e1f-a991-7bda77ac3726" providerId="ADAL" clId="{70959A4B-BA6F-4771-86D4-70A292F844B1}" dt="2026-10-07T18:49:29.223" v="2669" actId="20577"/>
          <ac:spMkLst>
            <pc:docMk/>
            <pc:sldMk cId="3714005044" sldId="467"/>
            <ac:spMk id="2" creationId="{B20DFD73-BACA-A0AC-0EC9-FFD6E480C0F9}"/>
          </ac:spMkLst>
        </pc:spChg>
        <pc:spChg chg="mod">
          <ac:chgData name="Chase, Brian E (EHS)" userId="1585d8de-3819-4e1f-a991-7bda77ac3726" providerId="ADAL" clId="{70959A4B-BA6F-4771-86D4-70A292F844B1}" dt="2026-10-07T18:50:31.704" v="2719" actId="20577"/>
          <ac:spMkLst>
            <pc:docMk/>
            <pc:sldMk cId="3714005044" sldId="467"/>
            <ac:spMk id="3" creationId="{67CCD55B-CBBC-6727-2C2C-CE6DDF43E783}"/>
          </ac:spMkLst>
        </pc:spChg>
      </pc:sldChg>
      <pc:sldChg chg="modSp add mod">
        <pc:chgData name="Chase, Brian E (EHS)" userId="1585d8de-3819-4e1f-a991-7bda77ac3726" providerId="ADAL" clId="{70959A4B-BA6F-4771-86D4-70A292F844B1}" dt="2026-10-08T14:54:53.524" v="3131" actId="20577"/>
        <pc:sldMkLst>
          <pc:docMk/>
          <pc:sldMk cId="2543067324" sldId="469"/>
        </pc:sldMkLst>
        <pc:spChg chg="mod">
          <ac:chgData name="Chase, Brian E (EHS)" userId="1585d8de-3819-4e1f-a991-7bda77ac3726" providerId="ADAL" clId="{70959A4B-BA6F-4771-86D4-70A292F844B1}" dt="2026-10-08T14:54:53.524" v="3131" actId="20577"/>
          <ac:spMkLst>
            <pc:docMk/>
            <pc:sldMk cId="2543067324" sldId="469"/>
            <ac:spMk id="5" creationId="{CF275A54-A983-AC98-9EAF-30A5006E3EAA}"/>
          </ac:spMkLst>
        </pc:spChg>
      </pc:sldChg>
      <pc:sldChg chg="modSp add mod">
        <pc:chgData name="Chase, Brian E (EHS)" userId="1585d8de-3819-4e1f-a991-7bda77ac3726" providerId="ADAL" clId="{70959A4B-BA6F-4771-86D4-70A292F844B1}" dt="2026-10-07T19:07:27.594" v="3089" actId="20577"/>
        <pc:sldMkLst>
          <pc:docMk/>
          <pc:sldMk cId="77887547" sldId="472"/>
        </pc:sldMkLst>
        <pc:spChg chg="mod">
          <ac:chgData name="Chase, Brian E (EHS)" userId="1585d8de-3819-4e1f-a991-7bda77ac3726" providerId="ADAL" clId="{70959A4B-BA6F-4771-86D4-70A292F844B1}" dt="2026-10-07T19:07:27.594" v="3089" actId="20577"/>
          <ac:spMkLst>
            <pc:docMk/>
            <pc:sldMk cId="77887547" sldId="472"/>
            <ac:spMk id="5" creationId="{7AFE8F39-5FE2-C1AC-7AF1-85CFF62EF20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046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180C5-1507-648D-10C1-94E63AF5F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06EC24-8C7A-FCF2-F674-6F692E858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A50622-0BFB-9DE2-0DC0-E404CA7D8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3E46C-213A-B306-C438-5672CCEDE5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885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398C0-B336-21EC-15EC-A55215B64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DBC38B-4C3F-C70B-DE52-53488739F8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1E4C4F-0E6D-5E23-E2A8-A0A4C3F74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427FA-4181-ED93-F6A0-F052AD07A7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833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953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927A-E7A3-ED63-CCF9-F733A80C6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79716"/>
            <a:ext cx="9144000" cy="3796096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DAEGB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Assistive Technology and Accommodations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Working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F786E-4EF4-B345-0F01-3F2D068BD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640636"/>
            <a:ext cx="9144000" cy="607766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October 13, 2026</a:t>
            </a:r>
          </a:p>
        </p:txBody>
      </p:sp>
    </p:spTree>
    <p:extLst>
      <p:ext uri="{BB962C8B-B14F-4D97-AF65-F5344CB8AC3E}">
        <p14:creationId xmlns:p14="http://schemas.microsoft.com/office/powerpoint/2010/main" val="427412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5589D-6BC4-1ADC-5941-8DE20AF34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230B938-A332-3362-E291-482013D2A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638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Meeting Agenda</a:t>
            </a:r>
          </a:p>
        </p:txBody>
      </p:sp>
    </p:spTree>
    <p:extLst>
      <p:ext uri="{BB962C8B-B14F-4D97-AF65-F5344CB8AC3E}">
        <p14:creationId xmlns:p14="http://schemas.microsoft.com/office/powerpoint/2010/main" val="269377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Introduction and Roll Call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Working Group Purpose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Review Feedback on the September 23rd Working Group Presentation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/>
              <a:t>Program Next Steps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/>
              <a:t>Prioritized Quick Wins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Working Group Remarks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Public Remarks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641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DF672-47E4-FD05-6DF7-CB0CFE338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B5421FD-C138-017C-FB29-375F27E9C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638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Roll Call</a:t>
            </a:r>
          </a:p>
        </p:txBody>
      </p:sp>
    </p:spTree>
    <p:extLst>
      <p:ext uri="{BB962C8B-B14F-4D97-AF65-F5344CB8AC3E}">
        <p14:creationId xmlns:p14="http://schemas.microsoft.com/office/powerpoint/2010/main" val="1053778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Group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945" y="1690688"/>
            <a:ext cx="11226188" cy="4802186"/>
          </a:xfrm>
        </p:spPr>
        <p:txBody>
          <a:bodyPr>
            <a:normAutofit fontScale="85000" lnSpcReduction="10000"/>
          </a:bodyPr>
          <a:lstStyle/>
          <a:p>
            <a:pPr marL="609600" indent="-457200">
              <a:lnSpc>
                <a:spcPct val="110000"/>
              </a:lnSpc>
            </a:pPr>
            <a:r>
              <a:rPr lang="en-US" b="1" dirty="0"/>
              <a:t>Jason Snyder,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 marL="609600" indent="-457200">
              <a:lnSpc>
                <a:spcPct val="110000"/>
              </a:lnSpc>
            </a:pPr>
            <a:r>
              <a:rPr lang="en-US" b="1" dirty="0"/>
              <a:t>Ashley Bloom, </a:t>
            </a:r>
            <a:r>
              <a:rPr lang="en-US" dirty="0"/>
              <a:t>CIAO, Executive Office of Technology Services and Security</a:t>
            </a:r>
          </a:p>
          <a:p>
            <a:pPr marL="609600" indent="-457200">
              <a:lnSpc>
                <a:spcPct val="110000"/>
              </a:lnSpc>
            </a:pPr>
            <a:r>
              <a:rPr lang="en-US" b="1" dirty="0"/>
              <a:t>Brian Chase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Secretariat IT Accessibility Officer, Executive Office of Health and Human Services</a:t>
            </a:r>
          </a:p>
          <a:p>
            <a:pPr marL="609600" indent="-457200">
              <a:lnSpc>
                <a:spcPct val="110000"/>
              </a:lnSpc>
            </a:pPr>
            <a:r>
              <a:rPr lang="en-US" b="1" dirty="0"/>
              <a:t>Allan </a:t>
            </a:r>
            <a:r>
              <a:rPr lang="en-US" b="1" dirty="0" err="1"/>
              <a:t>Motenko</a:t>
            </a:r>
            <a:r>
              <a:rPr lang="en-US" b="1" dirty="0"/>
              <a:t>,  </a:t>
            </a:r>
            <a:r>
              <a:rPr lang="en-US" dirty="0"/>
              <a:t>Executive Director, Massachusetts Office on Disability</a:t>
            </a:r>
          </a:p>
          <a:p>
            <a:pPr marL="609600" indent="-457200">
              <a:lnSpc>
                <a:spcPct val="110000"/>
              </a:lnSpc>
            </a:pPr>
            <a:r>
              <a:rPr lang="en-US" b="1" dirty="0"/>
              <a:t>Maria Michalski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Secretariat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CIO, Executive Office of Public Safety and Security</a:t>
            </a:r>
          </a:p>
          <a:p>
            <a:pPr marL="609600" indent="-457200">
              <a:lnSpc>
                <a:spcPct val="110000"/>
              </a:lnSpc>
            </a:pPr>
            <a:r>
              <a:rPr lang="en-US" b="1" dirty="0"/>
              <a:t>Dr. Opeoluwa Sotonwa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Deaf and Hard of Hearing</a:t>
            </a:r>
            <a:endParaRPr lang="en-US" dirty="0"/>
          </a:p>
          <a:p>
            <a:pPr marL="609600" indent="-457200">
              <a:lnSpc>
                <a:spcPct val="110000"/>
              </a:lnSpc>
            </a:pPr>
            <a:r>
              <a:rPr lang="en-US" b="1" dirty="0"/>
              <a:t>John Oliviera, </a:t>
            </a:r>
            <a:r>
              <a:rPr lang="en-US" dirty="0"/>
              <a:t>Commissioner, Massachusetts Commission for the Blind</a:t>
            </a:r>
          </a:p>
          <a:p>
            <a:pPr marL="609600" indent="-457200">
              <a:lnSpc>
                <a:spcPct val="110000"/>
              </a:lnSpc>
            </a:pPr>
            <a:r>
              <a:rPr lang="en-US" b="1" dirty="0"/>
              <a:t>Carl Richardson</a:t>
            </a:r>
            <a:r>
              <a:rPr lang="en-US" dirty="0"/>
              <a:t>, Public Member</a:t>
            </a:r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2850F-E426-DD12-F8E2-53064E58B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B41C6F6-F290-7EBC-DFB7-BA893C467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638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Working Group Purpose</a:t>
            </a:r>
          </a:p>
        </p:txBody>
      </p:sp>
    </p:spTree>
    <p:extLst>
      <p:ext uri="{BB962C8B-B14F-4D97-AF65-F5344CB8AC3E}">
        <p14:creationId xmlns:p14="http://schemas.microsoft.com/office/powerpoint/2010/main" val="2984716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16CE11-DF31-9CB8-BD38-5D3CCBB0F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EA00-A753-03D6-8A09-97ED5E770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the Purpose of our Working Group?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30374-DA9E-B35E-B589-8F17F77EA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Provide recommendations that enhance the accommodations </a:t>
            </a:r>
          </a:p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process and supports for employees and end users.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will achieve this goal through the following  Program Improvements.</a:t>
            </a:r>
          </a:p>
        </p:txBody>
      </p:sp>
    </p:spTree>
    <p:extLst>
      <p:ext uri="{BB962C8B-B14F-4D97-AF65-F5344CB8AC3E}">
        <p14:creationId xmlns:p14="http://schemas.microsoft.com/office/powerpoint/2010/main" val="1726206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3F63-9279-1B69-ECAF-550836066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767"/>
            <a:ext cx="10515600" cy="1325563"/>
          </a:xfrm>
        </p:spPr>
        <p:txBody>
          <a:bodyPr/>
          <a:lstStyle/>
          <a:p>
            <a:r>
              <a:rPr lang="en-US" dirty="0"/>
              <a:t>Program Improvements – Process and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06933-3B8B-F4A2-AE04-08CCADAE3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883" y="1306407"/>
            <a:ext cx="10515600" cy="5451232"/>
          </a:xfrm>
        </p:spPr>
        <p:txBody>
          <a:bodyPr>
            <a:normAutofit/>
          </a:bodyPr>
          <a:lstStyle/>
          <a:p>
            <a:pPr marL="231775" indent="0">
              <a:buNone/>
            </a:pPr>
            <a:endParaRPr lang="en-US" b="1" dirty="0"/>
          </a:p>
          <a:p>
            <a:pPr marL="231775" indent="0">
              <a:buNone/>
            </a:pPr>
            <a:r>
              <a:rPr lang="en-US" b="1" dirty="0"/>
              <a:t>ONE ENTERPRISE PROCESS</a:t>
            </a:r>
          </a:p>
          <a:p>
            <a:pPr marL="508000" indent="0">
              <a:lnSpc>
                <a:spcPct val="120000"/>
              </a:lnSpc>
              <a:buNone/>
            </a:pPr>
            <a:r>
              <a:rPr lang="en-US" dirty="0"/>
              <a:t>Defined, documented, consistently applied accommodations workflow from request through fulfillment and follow-up.</a:t>
            </a:r>
          </a:p>
          <a:p>
            <a:pPr marL="231775" indent="0">
              <a:buNone/>
            </a:pPr>
            <a:endParaRPr lang="en-US" b="1" dirty="0"/>
          </a:p>
          <a:p>
            <a:pPr marL="231775" indent="0">
              <a:buNone/>
            </a:pPr>
            <a:r>
              <a:rPr lang="en-US" b="1" dirty="0"/>
              <a:t>ONE GOVERNANCE MODEL</a:t>
            </a:r>
          </a:p>
          <a:p>
            <a:pPr marL="465138" indent="0">
              <a:lnSpc>
                <a:spcPct val="120000"/>
              </a:lnSpc>
              <a:buNone/>
            </a:pPr>
            <a:r>
              <a:rPr lang="en-US" dirty="0"/>
              <a:t>Clear alignment among EOTSS, MOD, HRD, ADA Coordinators, IT, security, finance/procurement, and agencies on acceptable technology, security, AI usage, funding, and exceptions.</a:t>
            </a:r>
          </a:p>
        </p:txBody>
      </p:sp>
    </p:spTree>
    <p:extLst>
      <p:ext uri="{BB962C8B-B14F-4D97-AF65-F5344CB8AC3E}">
        <p14:creationId xmlns:p14="http://schemas.microsoft.com/office/powerpoint/2010/main" val="4091605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863AC0-D09E-E8BE-9DCD-DACBE02E6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E906D-A0BD-16B5-54BE-D48D51081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767"/>
            <a:ext cx="10515600" cy="1325563"/>
          </a:xfrm>
        </p:spPr>
        <p:txBody>
          <a:bodyPr/>
          <a:lstStyle/>
          <a:p>
            <a:r>
              <a:rPr lang="en-US" dirty="0"/>
              <a:t>Program Improvements – Catalog and Support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EBF29-16BB-406C-CB2C-AC81CACB1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883" y="1306407"/>
            <a:ext cx="10515600" cy="5451232"/>
          </a:xfrm>
        </p:spPr>
        <p:txBody>
          <a:bodyPr>
            <a:normAutofit fontScale="92500"/>
          </a:bodyPr>
          <a:lstStyle/>
          <a:p>
            <a:pPr marL="231775" indent="0">
              <a:buNone/>
            </a:pPr>
            <a:endParaRPr lang="en-US" dirty="0"/>
          </a:p>
          <a:p>
            <a:pPr marL="231775" indent="0">
              <a:buNone/>
            </a:pPr>
            <a:r>
              <a:rPr lang="en-US" b="1" dirty="0"/>
              <a:t>ONE ENTERPRISE CATALOG</a:t>
            </a:r>
          </a:p>
          <a:p>
            <a:pPr marL="465138" indent="0">
              <a:lnSpc>
                <a:spcPct val="120000"/>
              </a:lnSpc>
              <a:buNone/>
            </a:pPr>
            <a:r>
              <a:rPr lang="en-US" dirty="0"/>
              <a:t>Living catalog of commonly requested assistive technologies, approved/preferred products, standard use cases, vendors, security status, and purchasing paths. (This can live in SharePoint internal)</a:t>
            </a:r>
          </a:p>
          <a:p>
            <a:pPr marL="465138" indent="0">
              <a:lnSpc>
                <a:spcPct val="120000"/>
              </a:lnSpc>
              <a:buNone/>
            </a:pPr>
            <a:endParaRPr lang="en-US" dirty="0"/>
          </a:p>
          <a:p>
            <a:pPr marL="231775" indent="0">
              <a:buNone/>
            </a:pPr>
            <a:r>
              <a:rPr lang="en-US" b="1" dirty="0"/>
              <a:t>ONE SUPPORT MODEL</a:t>
            </a:r>
          </a:p>
          <a:p>
            <a:pPr marL="465138" indent="0">
              <a:lnSpc>
                <a:spcPct val="120000"/>
              </a:lnSpc>
              <a:buNone/>
            </a:pPr>
            <a:r>
              <a:rPr lang="en-US" dirty="0"/>
              <a:t>Time-boxed service expectations, transparent escalation, defined non-standard review, and formal follow-up to verify the accommodation meets the employee’s needs.</a:t>
            </a:r>
          </a:p>
        </p:txBody>
      </p:sp>
    </p:spTree>
    <p:extLst>
      <p:ext uri="{BB962C8B-B14F-4D97-AF65-F5344CB8AC3E}">
        <p14:creationId xmlns:p14="http://schemas.microsoft.com/office/powerpoint/2010/main" val="3389855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EA739D-3B30-5062-50B3-AAF073AA1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56FDD-DACC-0ABE-0BE2-803243BDB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767"/>
            <a:ext cx="10515600" cy="1325563"/>
          </a:xfrm>
        </p:spPr>
        <p:txBody>
          <a:bodyPr/>
          <a:lstStyle/>
          <a:p>
            <a:r>
              <a:rPr lang="en-US" dirty="0"/>
              <a:t>Program Improvements – Enterprise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14070-07CE-6474-9F5C-85C02F5AC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883" y="1306407"/>
            <a:ext cx="10515600" cy="5451232"/>
          </a:xfrm>
        </p:spPr>
        <p:txBody>
          <a:bodyPr>
            <a:normAutofit/>
          </a:bodyPr>
          <a:lstStyle/>
          <a:p>
            <a:pPr marL="231775" indent="0">
              <a:buNone/>
            </a:pPr>
            <a:endParaRPr lang="en-US" dirty="0"/>
          </a:p>
          <a:p>
            <a:pPr marL="231775" indent="0">
              <a:buNone/>
            </a:pPr>
            <a:r>
              <a:rPr lang="en-US" b="1" dirty="0"/>
              <a:t>ONE ENTERPRISE STANDARD</a:t>
            </a:r>
          </a:p>
          <a:p>
            <a:pPr marL="465138" indent="0">
              <a:buNone/>
            </a:pPr>
            <a:r>
              <a:rPr lang="en-US" dirty="0"/>
              <a:t>Consistent treatment of employees across the Executive Branch, regardless of agency or secretariat.</a:t>
            </a:r>
          </a:p>
          <a:p>
            <a:pPr marL="465138" indent="0">
              <a:buNone/>
            </a:pPr>
            <a:endParaRPr lang="en-US" dirty="0"/>
          </a:p>
          <a:p>
            <a:pPr marL="231775" indent="0">
              <a:lnSpc>
                <a:spcPct val="150000"/>
              </a:lnSpc>
              <a:buNone/>
            </a:pPr>
            <a:r>
              <a:rPr lang="en-US" dirty="0"/>
              <a:t>Move from a collection of agency-level practices to </a:t>
            </a:r>
            <a:r>
              <a:rPr lang="en-US" b="1" dirty="0"/>
              <a:t>one reliable enterprise accommodation model</a:t>
            </a:r>
            <a:r>
              <a:rPr lang="en-US" dirty="0"/>
              <a:t> with clear standards, decision rights, service levels, consistency and accountability.</a:t>
            </a:r>
          </a:p>
        </p:txBody>
      </p:sp>
    </p:spTree>
    <p:extLst>
      <p:ext uri="{BB962C8B-B14F-4D97-AF65-F5344CB8AC3E}">
        <p14:creationId xmlns:p14="http://schemas.microsoft.com/office/powerpoint/2010/main" val="1705456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E4E99-3A87-D18B-04AA-3B010CCE3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275A54-A983-AC98-9EAF-30A5006E3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638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Review Feedback on the September 23</a:t>
            </a:r>
            <a:r>
              <a:rPr lang="en-US" baseline="30000" dirty="0">
                <a:solidFill>
                  <a:schemeClr val="bg1"/>
                </a:solidFill>
              </a:rPr>
              <a:t>rd</a:t>
            </a:r>
            <a:r>
              <a:rPr lang="en-US" dirty="0">
                <a:solidFill>
                  <a:schemeClr val="bg1"/>
                </a:solidFill>
              </a:rPr>
              <a:t>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Working  Group Presentation</a:t>
            </a:r>
          </a:p>
        </p:txBody>
      </p:sp>
    </p:spTree>
    <p:extLst>
      <p:ext uri="{BB962C8B-B14F-4D97-AF65-F5344CB8AC3E}">
        <p14:creationId xmlns:p14="http://schemas.microsoft.com/office/powerpoint/2010/main" val="2543067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B350F-0DF3-B527-AC82-68A6AB456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BC9CA1-0CB6-AD94-61DA-635C65D5B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638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Program Next Steps</a:t>
            </a:r>
          </a:p>
        </p:txBody>
      </p:sp>
    </p:spTree>
    <p:extLst>
      <p:ext uri="{BB962C8B-B14F-4D97-AF65-F5344CB8AC3E}">
        <p14:creationId xmlns:p14="http://schemas.microsoft.com/office/powerpoint/2010/main" val="2571473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CEF93F-D6D2-76A8-DAC9-B3281218E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0CD2D-5857-C1D1-EC93-C1AFF3D49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Phase 1 – Align and Baseline – Participant Groups and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6D8E1-AD07-7A45-C29F-78F78A94F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231775" indent="0">
              <a:lnSpc>
                <a:spcPct val="120000"/>
              </a:lnSpc>
              <a:buNone/>
            </a:pPr>
            <a:r>
              <a:rPr lang="en-US" b="1" dirty="0"/>
              <a:t>Timeline: </a:t>
            </a:r>
            <a:r>
              <a:rPr lang="en-US" dirty="0"/>
              <a:t>Sept/Oct 2026</a:t>
            </a:r>
          </a:p>
          <a:p>
            <a:pPr marL="231775" indent="0">
              <a:lnSpc>
                <a:spcPct val="120000"/>
              </a:lnSpc>
              <a:buNone/>
            </a:pPr>
            <a:r>
              <a:rPr lang="en-US" b="1" dirty="0"/>
              <a:t>Participants:</a:t>
            </a:r>
          </a:p>
          <a:p>
            <a:pPr marL="688975" indent="-457200">
              <a:lnSpc>
                <a:spcPct val="120000"/>
              </a:lnSpc>
            </a:pPr>
            <a:r>
              <a:rPr lang="en-US" dirty="0"/>
              <a:t>EOTSS </a:t>
            </a:r>
          </a:p>
          <a:p>
            <a:pPr marL="688975" indent="-457200">
              <a:lnSpc>
                <a:spcPct val="120000"/>
              </a:lnSpc>
            </a:pPr>
            <a:r>
              <a:rPr lang="en-US" dirty="0"/>
              <a:t>MOD</a:t>
            </a:r>
          </a:p>
          <a:p>
            <a:pPr marL="688975" indent="-457200">
              <a:lnSpc>
                <a:spcPct val="120000"/>
              </a:lnSpc>
            </a:pPr>
            <a:r>
              <a:rPr lang="en-US" dirty="0"/>
              <a:t>HRD</a:t>
            </a:r>
          </a:p>
          <a:p>
            <a:pPr marL="688975" indent="-457200">
              <a:lnSpc>
                <a:spcPct val="120000"/>
              </a:lnSpc>
            </a:pPr>
            <a:r>
              <a:rPr lang="en-US" dirty="0"/>
              <a:t>Working Group </a:t>
            </a:r>
          </a:p>
          <a:p>
            <a:pPr marL="688975" indent="-457200">
              <a:lnSpc>
                <a:spcPct val="120000"/>
              </a:lnSpc>
            </a:pPr>
            <a:r>
              <a:rPr lang="en-US" dirty="0"/>
              <a:t>ADA Coordinators</a:t>
            </a:r>
          </a:p>
        </p:txBody>
      </p:sp>
    </p:spTree>
    <p:extLst>
      <p:ext uri="{BB962C8B-B14F-4D97-AF65-F5344CB8AC3E}">
        <p14:creationId xmlns:p14="http://schemas.microsoft.com/office/powerpoint/2010/main" val="649223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771D9F-8FB0-78B8-780C-F2AD5415B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EC083-B016-DAF9-7653-F0B29C734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Phase 1 – Align and Baseline – Deliverables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8D399-B92A-F6AD-80D5-BF29008BF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b="1" dirty="0"/>
              <a:t>Deliverables:</a:t>
            </a:r>
          </a:p>
          <a:p>
            <a:pPr>
              <a:lnSpc>
                <a:spcPct val="120000"/>
              </a:lnSpc>
            </a:pPr>
            <a:r>
              <a:rPr lang="en-US" dirty="0"/>
              <a:t>Confirm enterprise principles for Accommodations (MOD/HRD)</a:t>
            </a:r>
          </a:p>
          <a:p>
            <a:pPr>
              <a:lnSpc>
                <a:spcPct val="120000"/>
              </a:lnSpc>
            </a:pPr>
            <a:r>
              <a:rPr lang="en-US" dirty="0"/>
              <a:t>Map current-state agency variations (ADA Coordinators)</a:t>
            </a:r>
          </a:p>
          <a:p>
            <a:pPr>
              <a:lnSpc>
                <a:spcPct val="120000"/>
              </a:lnSpc>
            </a:pPr>
            <a:r>
              <a:rPr lang="en-US" dirty="0"/>
              <a:t>Identify mandatory steps (MOD/HRD/ADA) </a:t>
            </a:r>
          </a:p>
          <a:p>
            <a:pPr>
              <a:lnSpc>
                <a:spcPct val="120000"/>
              </a:lnSpc>
            </a:pPr>
            <a:r>
              <a:rPr lang="en-US" dirty="0"/>
              <a:t>Define interim escalation path for nonstandard cases (EOTSS)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5835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BFEB67-ECAE-209C-6361-B70E48550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DFD73-BACA-A0AC-0EC9-FFD6E480C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Phase 1 – Align and Baseline – Deliverables (continued)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CD55B-CBBC-6727-2C2C-CE6DDF43E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Identify top accommodation use cases  (ADA Coordinators)</a:t>
            </a:r>
          </a:p>
          <a:p>
            <a:pPr>
              <a:lnSpc>
                <a:spcPct val="120000"/>
              </a:lnSpc>
            </a:pPr>
            <a:r>
              <a:rPr lang="en-US" dirty="0"/>
              <a:t>Start catalog inventory (EOTSS)</a:t>
            </a:r>
          </a:p>
          <a:p>
            <a:pPr>
              <a:lnSpc>
                <a:spcPct val="120000"/>
              </a:lnSpc>
            </a:pPr>
            <a:r>
              <a:rPr lang="en-US" dirty="0"/>
              <a:t>Capture Inventory funding/procurement differences (ADA)</a:t>
            </a:r>
          </a:p>
          <a:p>
            <a:pPr>
              <a:lnSpc>
                <a:spcPct val="120000"/>
              </a:lnSpc>
            </a:pPr>
            <a:r>
              <a:rPr lang="en-US" dirty="0"/>
              <a:t>Establish baseline metrics to measure progress (Working Group)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Phase 1 Completion Criteria - </a:t>
            </a:r>
            <a:r>
              <a:rPr lang="en-US" dirty="0"/>
              <a:t>Agreement on the problem definition, future-state design principles, owners, and priority cases</a:t>
            </a:r>
          </a:p>
        </p:txBody>
      </p:sp>
    </p:spTree>
    <p:extLst>
      <p:ext uri="{BB962C8B-B14F-4D97-AF65-F5344CB8AC3E}">
        <p14:creationId xmlns:p14="http://schemas.microsoft.com/office/powerpoint/2010/main" val="3714005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24B40-3BFB-CA58-C4B4-075BD42AC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1A6C7-83A6-7944-09F6-8B73EF2A4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Identifying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781E8-F538-A896-E5C7-BDBC9DB28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en-US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accountable leads from EOTSS, HRD, and MOD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1 ADA Coordinator lead from each Secretariat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Ensure leads have the authority and process background to effectively drive solutions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Recommend EOTSS provide a Project Manager and ensure SCIO and Executive Leadership alignment.</a:t>
            </a:r>
          </a:p>
        </p:txBody>
      </p:sp>
    </p:spTree>
    <p:extLst>
      <p:ext uri="{BB962C8B-B14F-4D97-AF65-F5344CB8AC3E}">
        <p14:creationId xmlns:p14="http://schemas.microsoft.com/office/powerpoint/2010/main" val="3795952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966FC0-CF24-826E-4D7F-2D0ACDDE0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E7656-D52E-13B7-BE9E-AB47CE188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Focus on Quick Wins as We Build Momentum</a:t>
            </a:r>
            <a:endParaRPr lang="en-US" sz="4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71226-35B2-3C5B-26D3-F820E7E25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715172" cy="4710112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b="1" dirty="0"/>
              <a:t>Why?</a:t>
            </a:r>
          </a:p>
          <a:p>
            <a:pPr>
              <a:lnSpc>
                <a:spcPct val="170000"/>
              </a:lnSpc>
            </a:pPr>
            <a:r>
              <a:rPr lang="en-US" dirty="0"/>
              <a:t>Create a strong foundation</a:t>
            </a:r>
          </a:p>
          <a:p>
            <a:pPr>
              <a:lnSpc>
                <a:spcPct val="170000"/>
              </a:lnSpc>
            </a:pPr>
            <a:r>
              <a:rPr lang="en-US" dirty="0"/>
              <a:t>Establish a centralized, transparent workflow</a:t>
            </a:r>
          </a:p>
          <a:p>
            <a:pPr>
              <a:lnSpc>
                <a:spcPct val="170000"/>
              </a:lnSpc>
            </a:pPr>
            <a:r>
              <a:rPr lang="en-US" dirty="0"/>
              <a:t>Close gaps across the Enterprise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016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AA7761-5E5B-D25C-5864-03D8FED1B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E6331-2305-0484-E6A1-5F9555D2A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Breakdown the Milestones – Timelines and Friction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690C8-1381-294D-3270-1A17AB7A4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Set timeline for Quick Wins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and adjust timelines as needed for subsequent phases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any areas of concern or friction in approach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Prioritized Quick Wins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659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CA5DA-4AA4-0F0C-A9E7-C36F60EFD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FE8F39-5FE2-C1AC-7AF1-85CFF62EF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638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Prioritized Quick Wins</a:t>
            </a:r>
          </a:p>
        </p:txBody>
      </p:sp>
    </p:spTree>
    <p:extLst>
      <p:ext uri="{BB962C8B-B14F-4D97-AF65-F5344CB8AC3E}">
        <p14:creationId xmlns:p14="http://schemas.microsoft.com/office/powerpoint/2010/main" val="77887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9298B-7F17-1731-88FF-E94A858C4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Priority 1: Interim Enterprise Decision 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08D58-677C-B8DB-FBCE-CC901070B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3757"/>
            <a:ext cx="10715172" cy="4837044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1200" b="1" dirty="0"/>
              <a:t>Issue: </a:t>
            </a:r>
            <a:r>
              <a:rPr lang="en-US" sz="11200" dirty="0"/>
              <a:t>The current model has inconsistent IT engagement and  review is often delayed.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b="1" dirty="0"/>
              <a:t>Owner: EOTSS + MOD + HRD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b="1" dirty="0"/>
              <a:t>Assignment: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Define an escalation path for non-standard assistive technology requests.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Identify contacts for security, privacy, accessibility, legal, procurement, AI, and funding decisions.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Establish an accountable owner for each request.</a:t>
            </a:r>
          </a:p>
          <a:p>
            <a:pPr marL="0" indent="0">
              <a:lnSpc>
                <a:spcPct val="160000"/>
              </a:lnSpc>
              <a:buNone/>
            </a:pPr>
            <a:br>
              <a:rPr lang="en-US" sz="38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680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B4C7F3-663B-0DBB-6203-4E31308F7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4F0E-912F-45D2-0016-57A53148B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Priority 2:  Create an Enterprise Catalog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429C5-362A-A6F7-B611-97B2A94F9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0505"/>
            <a:ext cx="10715172" cy="453533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Issue: </a:t>
            </a:r>
            <a:r>
              <a:rPr lang="en-US" dirty="0"/>
              <a:t>An enterprise catalog and approved products/vendors is needed.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Owner: EOTSS + ADA Coordinators + MOD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Assignment:</a:t>
            </a:r>
          </a:p>
          <a:p>
            <a:pPr>
              <a:lnSpc>
                <a:spcPct val="100000"/>
              </a:lnSpc>
            </a:pPr>
            <a:r>
              <a:rPr lang="en-US" dirty="0"/>
              <a:t>Gather the most frequently requested hardware and software.</a:t>
            </a:r>
          </a:p>
          <a:p>
            <a:pPr>
              <a:lnSpc>
                <a:spcPct val="100000"/>
              </a:lnSpc>
            </a:pPr>
            <a:r>
              <a:rPr lang="en-US" dirty="0"/>
              <a:t>Map products to standard accommodation scenarios.</a:t>
            </a:r>
          </a:p>
          <a:p>
            <a:pPr>
              <a:lnSpc>
                <a:spcPct val="100000"/>
              </a:lnSpc>
            </a:pPr>
            <a:r>
              <a:rPr lang="en-US" dirty="0"/>
              <a:t>Flag items as Approved/Preferred/Requires Review/Not Approved.</a:t>
            </a:r>
          </a:p>
          <a:p>
            <a:pPr>
              <a:lnSpc>
                <a:spcPct val="100000"/>
              </a:lnSpc>
            </a:pPr>
            <a:r>
              <a:rPr lang="en-US" dirty="0"/>
              <a:t>Include approved vendors and purchasing path where available.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50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5B3CEC-4288-DFB0-C144-D8E46B1B5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32F13-54B8-2A0F-7A79-FDE273C07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13831" cy="1375752"/>
          </a:xfrm>
        </p:spPr>
        <p:txBody>
          <a:bodyPr>
            <a:normAutofit/>
          </a:bodyPr>
          <a:lstStyle/>
          <a:p>
            <a:r>
              <a:rPr lang="en-US" sz="3200" b="1" dirty="0"/>
              <a:t>Priority 3: Define the Enterprise Standard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F84BF-4F00-2B14-9A75-457DA1FB7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3757"/>
            <a:ext cx="10715172" cy="4837043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1200" b="1" dirty="0"/>
              <a:t>Issue: </a:t>
            </a:r>
            <a:r>
              <a:rPr lang="en-US" sz="11200" dirty="0"/>
              <a:t>The current-state process is broadly similar, with variability at the Secretariat level.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b="1" dirty="0"/>
              <a:t>Owner: HRD + MOD + EOTSS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b="1" dirty="0"/>
              <a:t>Assignment: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Document the expected  workflow from request to fulfillment.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Identify mandatory steps versus agency-specific implementations.</a:t>
            </a:r>
          </a:p>
          <a:p>
            <a:pPr>
              <a:lnSpc>
                <a:spcPct val="120000"/>
              </a:lnSpc>
            </a:pPr>
            <a:r>
              <a:rPr lang="en-US" sz="11200" dirty="0"/>
              <a:t>Define service-level expectations and escalation points.</a:t>
            </a:r>
          </a:p>
          <a:p>
            <a:pPr marL="0" indent="0">
              <a:lnSpc>
                <a:spcPct val="170000"/>
              </a:lnSpc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350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42AD06-571A-F613-999E-30FA364DA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AB109-B121-BA58-2806-84D822745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Priority 4: The Rejection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C7263-AE29-2F16-8E5C-B6AA31860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7983"/>
            <a:ext cx="10715172" cy="44240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Issue: Rejected requests do not include an explanation. Requestors also bypass the process due to rejections and delays.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Owner: EOTSS + Secretariats/Agencies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Assignment:</a:t>
            </a:r>
          </a:p>
          <a:p>
            <a:pPr>
              <a:lnSpc>
                <a:spcPct val="100000"/>
              </a:lnSpc>
            </a:pPr>
            <a:r>
              <a:rPr lang="en-US" dirty="0"/>
              <a:t>Rejection decisions must include the reason/rationale, with details including the applicable standard/control applied to the decision.</a:t>
            </a:r>
          </a:p>
          <a:p>
            <a:pPr>
              <a:lnSpc>
                <a:spcPct val="100000"/>
              </a:lnSpc>
            </a:pPr>
            <a:r>
              <a:rPr lang="en-US" dirty="0"/>
              <a:t>Rejections must include an alternative path to fulfillment.</a:t>
            </a:r>
          </a:p>
          <a:p>
            <a:pPr>
              <a:lnSpc>
                <a:spcPct val="100000"/>
              </a:lnSpc>
            </a:pPr>
            <a:r>
              <a:rPr lang="en-US" dirty="0"/>
              <a:t>Requests must be tracked throughout the process with transparent status and contact points.</a:t>
            </a:r>
          </a:p>
        </p:txBody>
      </p:sp>
    </p:spTree>
    <p:extLst>
      <p:ext uri="{BB962C8B-B14F-4D97-AF65-F5344CB8AC3E}">
        <p14:creationId xmlns:p14="http://schemas.microsoft.com/office/powerpoint/2010/main" val="2557152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923D2-E721-F8C0-31AE-8821A5F7E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62461D-1C69-F6C9-746A-524465639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638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Working Group Remarks</a:t>
            </a:r>
          </a:p>
        </p:txBody>
      </p:sp>
    </p:spTree>
    <p:extLst>
      <p:ext uri="{BB962C8B-B14F-4D97-AF65-F5344CB8AC3E}">
        <p14:creationId xmlns:p14="http://schemas.microsoft.com/office/powerpoint/2010/main" val="653691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Guidelines for Public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1CBB8-6783-3D3A-8FBF-39106B8B5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Time permitting, members of the public are welcomed to provide comments and feedback. 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tate your name clearly and any organization you represent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You may also send a comment in the chat (include your name) and the comment will be read out loud on your behalf.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5DA65-62BB-2198-8CA6-721036B73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E4B212E-F500-3BC4-B381-C224E121C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638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Public Remarks</a:t>
            </a:r>
          </a:p>
        </p:txBody>
      </p:sp>
    </p:spTree>
    <p:extLst>
      <p:ext uri="{BB962C8B-B14F-4D97-AF65-F5344CB8AC3E}">
        <p14:creationId xmlns:p14="http://schemas.microsoft.com/office/powerpoint/2010/main" val="1931149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4A934-7699-6022-20A0-1165A83EE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7667BF-74AC-A5E8-0E54-F6927E216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638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30382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EB0132D6C36148A79FBDFBA8F89EE9" ma:contentTypeVersion="22" ma:contentTypeDescription="Create a new document." ma:contentTypeScope="" ma:versionID="7d46e8fdc322f6bb84e57261dc700421">
  <xsd:schema xmlns:xsd="http://www.w3.org/2001/XMLSchema" xmlns:xs="http://www.w3.org/2001/XMLSchema" xmlns:p="http://schemas.microsoft.com/office/2006/metadata/properties" xmlns:ns1="http://schemas.microsoft.com/sharepoint/v3" xmlns:ns2="09a0a711-4b0f-4fc4-96a2-145169229931" xmlns:ns3="925d310d-53cb-4c77-be22-c5fffb1d936d" xmlns:ns4="0df21c9d-47b1-4fd6-87c3-022582b370a5" targetNamespace="http://schemas.microsoft.com/office/2006/metadata/properties" ma:root="true" ma:fieldsID="a52f3fd8f7f0ac67af8ba3235db2ef0f" ns1:_="" ns2:_="" ns3:_="" ns4:_="">
    <xsd:import namespace="http://schemas.microsoft.com/sharepoint/v3"/>
    <xsd:import namespace="09a0a711-4b0f-4fc4-96a2-145169229931"/>
    <xsd:import namespace="925d310d-53cb-4c77-be22-c5fffb1d936d"/>
    <xsd:import namespace="0df21c9d-47b1-4fd6-87c3-022582b370a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test" minOccurs="0"/>
                <xsd:element ref="ns1:_ip_UnifiedCompliancePolicyProperties" minOccurs="0"/>
                <xsd:element ref="ns1:_ip_UnifiedCompliancePolicyUIAction" minOccurs="0"/>
                <xsd:element ref="ns3:_x0073_su5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a0a711-4b0f-4fc4-96a2-1451692299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d310d-53cb-4c77-be22-c5fffb1d93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test" ma:index="18" nillable="true" ma:displayName="test" ma:default="1" ma:format="Dropdown" ma:internalName="test">
      <xsd:simpleType>
        <xsd:restriction base="dms:Boolean"/>
      </xsd:simpleType>
    </xsd:element>
    <xsd:element name="_x0073_su5" ma:index="21" nillable="true" ma:displayName="Text" ma:internalName="_x0073_su5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21c9d-47b1-4fd6-87c3-022582b370a5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19CA51A5-FC6B-418D-BD38-4D70BDAEB1B0}" ma:internalName="TaxCatchAll" ma:showField="CatchAllData" ma:web="{09a0a711-4b0f-4fc4-96a2-145169229931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43E715-9717-4AD2-95C5-3126680A42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9a0a711-4b0f-4fc4-96a2-145169229931"/>
    <ds:schemaRef ds:uri="925d310d-53cb-4c77-be22-c5fffb1d936d"/>
    <ds:schemaRef ds:uri="0df21c9d-47b1-4fd6-87c3-022582b370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8931</TotalTime>
  <Words>1001</Words>
  <Application>Microsoft Office PowerPoint</Application>
  <PresentationFormat>Widescreen</PresentationFormat>
  <Paragraphs>141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Noto Sans Light</vt:lpstr>
      <vt:lpstr>Aptos</vt:lpstr>
      <vt:lpstr>Aptos Display</vt:lpstr>
      <vt:lpstr>Arial</vt:lpstr>
      <vt:lpstr>Noto Sans</vt:lpstr>
      <vt:lpstr>Wingdings</vt:lpstr>
      <vt:lpstr>Office Theme</vt:lpstr>
      <vt:lpstr> DAEGB Assistive Technology and Accommodations  Working Group</vt:lpstr>
      <vt:lpstr>Meeting Agenda</vt:lpstr>
      <vt:lpstr>Agenda</vt:lpstr>
      <vt:lpstr>Roll Call</vt:lpstr>
      <vt:lpstr>Working Group Member Roll Call</vt:lpstr>
      <vt:lpstr>Working Group Purpose</vt:lpstr>
      <vt:lpstr>What is the Purpose of our Working Group?</vt:lpstr>
      <vt:lpstr>Program Improvements – Process and Model</vt:lpstr>
      <vt:lpstr>Program Improvements – Catalog and Support </vt:lpstr>
      <vt:lpstr>Program Improvements – Enterprise   </vt:lpstr>
      <vt:lpstr> Review Feedback on the September 23rd  Working  Group Presentation</vt:lpstr>
      <vt:lpstr>Program Next Steps</vt:lpstr>
      <vt:lpstr>Phase 1 – Align and Baseline – Participant Groups and Timeline</vt:lpstr>
      <vt:lpstr>Phase 1 – Align and Baseline – Deliverables</vt:lpstr>
      <vt:lpstr>Phase 1 – Align and Baseline – Deliverables (continued) </vt:lpstr>
      <vt:lpstr>Identifying Leads</vt:lpstr>
      <vt:lpstr>Focus on Quick Wins as We Build Momentum</vt:lpstr>
      <vt:lpstr>Breakdown the Milestones – Timelines and Friction Points</vt:lpstr>
      <vt:lpstr>Prioritized Quick Wins</vt:lpstr>
      <vt:lpstr>Priority 1: Interim Enterprise Decision Path</vt:lpstr>
      <vt:lpstr>Priority 2:  Create an Enterprise Catalog</vt:lpstr>
      <vt:lpstr>Priority 3: Define the Enterprise Standard Workflow</vt:lpstr>
      <vt:lpstr>Priority 4: The Rejection Challenge</vt:lpstr>
      <vt:lpstr>Working Group Remarks</vt:lpstr>
      <vt:lpstr>Guidelines for Public Remarks</vt:lpstr>
      <vt:lpstr>Public Remarks</vt:lpstr>
      <vt:lpstr>Thank You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Gannett, Yukiko (EOTSS)</cp:lastModifiedBy>
  <cp:revision>37</cp:revision>
  <dcterms:created xsi:type="dcterms:W3CDTF">2024-03-08T14:56:14Z</dcterms:created>
  <dcterms:modified xsi:type="dcterms:W3CDTF">2026-10-13T18:25:22Z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