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641E-57F4-4C57-9E87-B0C6FABE482E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16D1-7203-4567-AA66-C9985282B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2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7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F57C211B-C7A6-4D2D-8422-8524E6A69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2020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DBE86CA-3803-4672-ACDB-162D38927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Time Period: 239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22303-9B49-474B-9C03-EBEAD6A1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6DE28-93D4-41C4-8740-A7699D64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68904576-DCEC-4E3D-A13D-7BADAC20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B5976-CE00-48C6-9B17-80AECC29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511BA-B05C-4C3E-BE0C-2A0D0864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4508DB03-99C8-46FA-B663-D26515229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17470-36E1-4DED-ABE2-732F5699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10A2E-534F-434D-B780-090D2CEC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1E78EE00-39A9-4AD1-BFC3-0A363E61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4ED91-19BD-4757-87DE-7211AB1B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B492D-6A27-4A91-91B7-B55A5173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36DC2D87-ACC8-4C79-9A3F-8B8C01AF1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B1B8E-6926-49D2-A120-9C335414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269F9-6F6A-4CF9-9585-D494AB49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32BDE120-A0B5-4F34-993E-D57B7CBF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11D1D-F406-4355-8EF6-26E8EE67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9C497-24D8-4C00-A902-29C0B4E2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CF827C72-54A7-4986-B4FC-B37279D1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94810-7CBF-421B-A5D6-A14F5E66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FCC58-3234-41CB-8F17-EEA4E131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6570EE37-0D70-4C7E-AA02-C33C23D76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01C1D-0DE2-4584-90E4-C3A6265E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7AF48D-95C9-4A9B-9167-3198E3C6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7C51EB0D-95EE-4BE4-9D21-856CB5EB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A7A62-5DDE-453A-9C64-B6608FAA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C2C15-4A9E-49FB-9F2E-4F87D768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786BAA4E-732C-4041-8718-3F6C83C5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4E7F3-D47A-4DEB-B41B-A995080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A4A72-8DC9-4805-8C1E-3C44DEAB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E894D5A0-494A-452E-AC51-C264E3A5B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34ED4-27CC-472C-8B9A-29D5449D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9C0494-0954-4098-B54D-2830BD20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A31C6DDB-F366-4C23-B92F-5DC348D7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89BF5-327E-4DD7-A326-B8ECC68A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06430-1F87-4CF5-8FD4-2DC53D8B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32DBFC48-B98D-4126-9941-091F802D6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ACE59-DE2B-490B-9D45-9A4427C9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0E300-1F22-468B-BA05-2F4BAAB4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8B0A0316-E148-4350-867D-D57F1BA47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96057-5886-4A08-91DA-DA1A24AA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7D70D-31EC-412F-8727-66EB6779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596CED95-0BE7-43E1-8AC9-370D6AEF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29E1D-532B-4E42-95C2-FB1149C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6D6A5-78D6-4394-8C80-5A25669A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7A3C5F94-7510-439A-AF4A-7CB20956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2608B-D7C6-4343-A497-9B5AF365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82423-1AB1-4047-B3A3-8056ACD9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3694612-572F-4A3B-9A42-DB78CD97E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56B27-3F04-43FF-B590-4254D80A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C0D5-DE9A-4BB2-AF8B-6EC031A4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2712417D-9B71-4F31-8370-06D78D152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592A9-4AE8-4309-8919-41AE8298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98D95-6551-4C4C-A853-68D56EF9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53E9814A-8CFB-4221-9BD7-631620FF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243DC-FCAB-41D2-80EF-210901E2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1159C-EB76-448F-A7F3-39FA02A4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09D5B1BE-E641-4FD6-8A40-581049301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FA712-8EAF-4B05-887F-80993724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BA483-E2FD-49E1-8B1A-07AAD5EB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41A4A10D-F81C-47D1-A074-0AEB3CEE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AA72A-1FB4-4F6D-804F-9E62E8CE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A4ADE-BBFA-453F-924A-9A8AE074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321126F1-49DA-48C2-8DCF-128ED7E8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1DF0B-1521-4935-9CA3-3AE1CA11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A362C-3610-4A4D-9816-409862E6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391DF348-E9AD-4A97-BDCC-F9F361A0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D5130-647B-4AA7-8629-DCE06EC4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85DF7-349D-4AD7-8561-7C4CCC86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October 2020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2020</dc:title>
  <dc:creator>MacLeod, Jill (DMH)</dc:creator>
  <cp:lastModifiedBy>MacLeod, Jill (DMH)</cp:lastModifiedBy>
  <cp:revision>3</cp:revision>
  <dcterms:created xsi:type="dcterms:W3CDTF">2020-12-14T20:24:09Z</dcterms:created>
  <dcterms:modified xsi:type="dcterms:W3CDTF">2020-12-15T13:57:00Z</dcterms:modified>
</cp:coreProperties>
</file>