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609C-38EA-40ED-9A41-12CC3ED0DBE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F25CD-A11B-423A-A644-0FE0F1168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3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271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76DB755F-A87F-446B-A550-66DE3891B2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–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October 2020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18+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7F764E09-3B81-4A31-9A40-5A58582F5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Referrals in Time Period: 503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FC939-6E17-4F19-9484-327F324B3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9C1A1-5828-4FD9-BA14-34D3731B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260664E7-F5FF-4E69-8966-058395DB3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3"/>
            <a:ext cx="12192000" cy="679039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5DDCE-A439-4A81-B069-E6F79748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341007-5DC1-4187-82AC-8DA3B316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8750C00A-BAE0-4685-BC1D-B7871E2C1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70"/>
            <a:ext cx="12192000" cy="663685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8E5FBA-53AA-4620-A49B-362ECBB0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CDF92A-E7DD-46B0-9591-1F5C38BB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E1B8E5E3-9569-4FF0-9380-89F05EA2A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57C220-90CC-4D16-9E17-756AB149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DD317E-6CF2-4A8A-9CBA-A90ADC02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4E04B92C-9009-4823-9112-78D801C79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F57AD-A9B2-4E86-BE38-EE472A52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AE2851-10E1-4CB7-A6BE-D60B2A61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EA53907F-36DA-44C5-BDAC-0425FB2A4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F1C0F-68BA-4A62-90AC-9494F114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8D972D-296D-4390-973C-8D3DB766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B9EEC976-5262-4B61-9849-B17B0CCE2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3D4412-9922-49E0-9D58-FFE02373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FE179D-4B70-4BD0-9514-71FEB19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2C71112D-2F9C-42B8-BBAE-BE6438D24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41A796-9E0E-4108-98B1-39545DE1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C74A3A-70C4-4EE3-88B0-C12C77C2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91F9BD74-A40F-45B6-9973-56CB1E0EC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917"/>
            <a:ext cx="12191999" cy="625016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10C4C-B0C3-48C5-B139-AF38CF9D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E6901-0ED3-4864-8C1A-8A2216DC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CA87F99A-DD03-4880-A4ED-C3A010C7B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550"/>
            <a:ext cx="12192000" cy="62108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72635F-AEA1-46C2-91C2-A79EF1AC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788538-3537-475A-83CA-69C826FD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2CB3A85E-E4F8-48AD-BA56-BF255EF98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799"/>
            <a:ext cx="12192000" cy="620440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F6187-1087-45AF-B587-EDB6A576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538E0-4BA7-4533-BCFB-0BFEDF14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3E641244-09DC-4E2C-96A8-32A75FE0A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E2B0D1-EC6C-4A0D-9D7F-DD877D3A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C2529-15D9-4E6D-B4F2-74822D93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08ADECAE-A04B-46B8-B0CB-9246E62D5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3"/>
            <a:ext cx="12192000" cy="679039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0C29BF-8154-4326-BF5B-39E8352F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F39B49-7CA5-4503-84FF-76E99647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F62B4070-0A79-4990-A9D0-5BA4E05FA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FC94EE-AF17-4353-BB3A-6C8DD589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E95EE7-C38D-4991-9FF5-48493E54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0DDEEC00-762B-4966-874A-55A21465A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73463-E605-4C57-ABA9-6CA1A1CC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9C7B8C-AFBC-4291-A375-CDBDE274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0AF7CCA7-64D4-4C86-8E68-23B8E330D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789DF-9B98-4E1D-ADCA-C3F2B0DF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EEC417-C44D-4C9A-BC04-79DB40A1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B08B78B7-1074-4B57-9356-E3D9CE471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20126-B947-45E3-867D-62B241D1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DECF2-1774-4FFB-8B99-85B2E6AA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C922F45D-7543-4052-B640-18F11C286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2" y="0"/>
            <a:ext cx="1200493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7FEAF-5622-4D26-9DA1-44C4D5BA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C27B48-F4DB-4E1A-8841-03907E2F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CEBE1571-1351-40F7-9F3A-149C29464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28"/>
            <a:ext cx="12192000" cy="622414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AD5303-7EB0-4CA5-A230-F5FC5018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46A8C-F81B-4B1D-842A-0BFF317B0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4BB75E71-4CF7-4DF0-BA8E-442477E1C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75E0D-8F70-41BA-A762-DA8CD908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F0EF7E-BBD6-4A74-8FA8-5E5EB035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6DE116ED-06C3-4799-B1F7-70FB82F79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AEE6D-F602-42F0-9F2E-B759B04EB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A92DE-1CF9-4663-8BC0-182D80C4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DE746E52-9E81-414D-9016-0772880DA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6A372-CE1C-43DA-A535-61F7D292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109C67-0972-4BF8-8C26-8BE92344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7F53B85B-658B-460A-96C9-0940FB52A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C1FF3-B742-4E1C-BE4A-9B0DCEE0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12/15/2020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1346BA-174B-4A17-B649-E79F3E4B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61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EPIA –  October 2020 Ages 18+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October 2020</dc:title>
  <dc:creator>MacLeod, Jill (DMH)</dc:creator>
  <cp:lastModifiedBy>MacLeod, Jill (DMH)</cp:lastModifiedBy>
  <cp:revision>3</cp:revision>
  <dcterms:created xsi:type="dcterms:W3CDTF">2020-12-14T20:27:02Z</dcterms:created>
  <dcterms:modified xsi:type="dcterms:W3CDTF">2020-12-15T13:54:08Z</dcterms:modified>
</cp:coreProperties>
</file>