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7B2EE-B145-4CB5-8042-E7C15E1A99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C1243-1393-47B6-9824-46D3B40E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0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7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A60C073-427C-46CF-8A9B-1581B4C6F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2020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E0FE4501-9772-4D2A-9A5C-ADEDE733C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Time period: 742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312E-9BB9-42B6-9B2A-4C83466D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ED745-E2D9-4A77-99C3-77A57C1F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BA4F0B04-7666-47CA-9AF7-C0767D45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F7028-E24A-4064-BE5A-DF42BFD1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E97BE7-D59E-4533-A02A-62C529CF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0E924F6D-F558-4279-BF16-214EEE9D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4A2B2-8E35-420F-BBA1-46C6FF54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A7D30-FB6C-4B38-AE3F-EABB4AF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04FFAA1D-0B5F-45C0-9252-75721698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0"/>
            <a:ext cx="12192000" cy="66368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B2D84-00BA-47D8-A42C-DBAD47E0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CD752-21C7-4F9C-B4C2-71F17C9D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D1C284C4-12AF-440B-BB97-D695042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24BF2B-28FE-4958-BD2D-B71F4FD5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CBB50-BB12-4269-AA51-BF4CD3D9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B886C697-3045-47E5-B457-0A244AF92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4" y="0"/>
            <a:ext cx="902017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A6F64-BB0D-4CCC-8753-B807301A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AD63D-9C97-4DAE-B1D1-FEE50B0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10ED0AD2-BE3C-4DAB-93AA-97D841411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D01B5-67E4-4DA4-824F-425A1EC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E7599-7A67-405D-BE47-63B37666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7398338D-B784-4968-ACAB-75F5B1B41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6EF94-3ECD-42D1-B036-B9E4C0D8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85F78-CC1C-4A8D-BBBD-5DD0012B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ACB5ED41-840D-4B06-A682-A85B3166D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4C1D2-5D2C-409A-82E8-D0615167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BCE4E-28C8-43C9-9260-8306D4A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F2436924-462D-4ED2-B6E1-A077DC8AE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7"/>
            <a:ext cx="12191999" cy="62501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A2287-5670-4FDB-83AD-4183F263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47B1C-2047-455F-A37B-E2AC0878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0416A023-B8B5-4560-8AF1-47B1278D9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0"/>
            <a:ext cx="12192000" cy="62108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2C6C3-FDAF-494E-AEF1-A8C96842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B6062-5835-43CE-8C15-60B55294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98DC-7FFA-4CDA-94C6-041B297B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E2806-FE2B-4ECD-9686-7C02802A8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262917"/>
              </p:ext>
            </p:extLst>
          </p:nvPr>
        </p:nvGraphicFramePr>
        <p:xfrm>
          <a:off x="0" y="88900"/>
          <a:ext cx="12068177" cy="6356358"/>
        </p:xfrm>
        <a:graphic>
          <a:graphicData uri="http://schemas.openxmlformats.org/drawingml/2006/table">
            <a:tbl>
              <a:tblPr/>
              <a:tblGrid>
                <a:gridCol w="1936972">
                  <a:extLst>
                    <a:ext uri="{9D8B030D-6E8A-4147-A177-3AD203B41FA5}">
                      <a16:colId xmlns:a16="http://schemas.microsoft.com/office/drawing/2014/main" val="908829504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2281743331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2169627440"/>
                    </a:ext>
                  </a:extLst>
                </a:gridCol>
                <a:gridCol w="564247">
                  <a:extLst>
                    <a:ext uri="{9D8B030D-6E8A-4147-A177-3AD203B41FA5}">
                      <a16:colId xmlns:a16="http://schemas.microsoft.com/office/drawing/2014/main" val="2077545590"/>
                    </a:ext>
                  </a:extLst>
                </a:gridCol>
                <a:gridCol w="564247">
                  <a:extLst>
                    <a:ext uri="{9D8B030D-6E8A-4147-A177-3AD203B41FA5}">
                      <a16:colId xmlns:a16="http://schemas.microsoft.com/office/drawing/2014/main" val="644318122"/>
                    </a:ext>
                  </a:extLst>
                </a:gridCol>
                <a:gridCol w="378971">
                  <a:extLst>
                    <a:ext uri="{9D8B030D-6E8A-4147-A177-3AD203B41FA5}">
                      <a16:colId xmlns:a16="http://schemas.microsoft.com/office/drawing/2014/main" val="4167949126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377185731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3657401157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2089350757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3571062378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1916676229"/>
                    </a:ext>
                  </a:extLst>
                </a:gridCol>
                <a:gridCol w="808475">
                  <a:extLst>
                    <a:ext uri="{9D8B030D-6E8A-4147-A177-3AD203B41FA5}">
                      <a16:colId xmlns:a16="http://schemas.microsoft.com/office/drawing/2014/main" val="4103090910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1342948153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2957490125"/>
                    </a:ext>
                  </a:extLst>
                </a:gridCol>
                <a:gridCol w="808475">
                  <a:extLst>
                    <a:ext uri="{9D8B030D-6E8A-4147-A177-3AD203B41FA5}">
                      <a16:colId xmlns:a16="http://schemas.microsoft.com/office/drawing/2014/main" val="3345062253"/>
                    </a:ext>
                  </a:extLst>
                </a:gridCol>
                <a:gridCol w="808475">
                  <a:extLst>
                    <a:ext uri="{9D8B030D-6E8A-4147-A177-3AD203B41FA5}">
                      <a16:colId xmlns:a16="http://schemas.microsoft.com/office/drawing/2014/main" val="2585016271"/>
                    </a:ext>
                  </a:extLst>
                </a:gridCol>
                <a:gridCol w="808475">
                  <a:extLst>
                    <a:ext uri="{9D8B030D-6E8A-4147-A177-3AD203B41FA5}">
                      <a16:colId xmlns:a16="http://schemas.microsoft.com/office/drawing/2014/main" val="2475368779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4054680367"/>
                    </a:ext>
                  </a:extLst>
                </a:gridCol>
              </a:tblGrid>
              <a:tr h="7054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Oct-20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Sep-20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Oct-19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(Oct 19 vs. Oct 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(Oct 19 vs. Oct 20)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760016"/>
                  </a:ext>
                </a:extLst>
              </a:tr>
              <a:tr h="412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116762"/>
                  </a:ext>
                </a:extLst>
              </a:tr>
              <a:tr h="217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36618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467909"/>
                  </a:ext>
                </a:extLst>
              </a:tr>
              <a:tr h="217064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Groups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2507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28791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94079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46863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05043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2771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43050"/>
                  </a:ext>
                </a:extLst>
              </a:tr>
              <a:tr h="217064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63577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63674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27952"/>
                  </a:ext>
                </a:extLst>
              </a:tr>
              <a:tr h="2460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7230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04407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9392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69715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N/A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N/A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816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9735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52099"/>
                  </a:ext>
                </a:extLst>
              </a:tr>
              <a:tr h="217064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54066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38604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51997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57986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783%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9486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3E027-E01B-4CCB-AE42-5BB76DBB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675A0-1B9B-4223-B03F-DB16B477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915FCBE-3B27-4F96-A1AA-14BFDFCB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61" y="6433466"/>
            <a:ext cx="9507416" cy="4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55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C7AA0C0A-437C-45B0-9BF1-E88269C8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99"/>
            <a:ext cx="12192000" cy="62044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24872-F0E1-4996-A338-FC097948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F9E42-C5A7-47EE-B502-22C85994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A426854B-DE58-47FB-8958-CEBF583D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BF967-06DC-4C2D-8641-302364E8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2D884-F10E-4AE4-9721-E0C9B430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465E525E-16EC-4C02-BCA5-DDBDCB571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130E7-B39C-4655-A919-30FC86D1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133F8-EF5F-49D5-8312-2CCBD47D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4F37C219-4AC5-4D7F-A4D5-1B6776AFB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1EEEB-30F9-41BF-8B3A-C2967ED5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4C5E5-509D-4AA3-8B43-8EF6AF82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8BDA1492-22CE-42D6-B8CA-7FB2B7A6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04FC4-AAB7-4E0F-900B-A1201F74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F2F55-45DC-4493-8C2E-0FECC273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8237-40D2-432E-9953-4509D7C3D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EPIA Repeat Boarders</a:t>
            </a:r>
            <a:br>
              <a:rPr lang="en-US" dirty="0"/>
            </a:br>
            <a:r>
              <a:rPr lang="en-US" sz="3600" dirty="0"/>
              <a:t>November 2019-October 2020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91568-1272-4B62-88F5-AA745D57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E6D8-C873-41A7-921C-56A6EC8D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68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ED1ACAC8-07FA-439C-B1B1-3DB810FBE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E540A-F49B-48AB-AF1C-782F295D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543E9-E8E9-4205-AAD4-607599A5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84F6E70F-D940-4AA8-AD1C-B76A5AD9B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5E2BA-181A-4CDE-B127-92E50F70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C58F5-77F1-4F12-A889-22BAC419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A29CB2CC-492D-48B3-A3C9-C4F9D089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D65A9-E8A5-42CF-B677-BE8E7734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2AEE4-C67A-4967-A22A-5C934F6B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0812C538-CEC5-40CF-8C89-E599810ED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854C7-1100-45B1-AAD4-5DFA451D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2A067-8A72-4F6E-A9B0-396E6CD5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136A8D75-0529-4EDE-9D53-A8AABE0D2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" y="0"/>
            <a:ext cx="1200493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90A52-C3BD-4532-BA7C-FD4EEF9A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1DA0A2-BD1D-46F8-AFD5-FB76ED1B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EF81BD96-BD66-48F4-BDC0-AE68FACC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8"/>
            <a:ext cx="12192000" cy="62241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BCCAD-DA6D-4247-B73F-672F4041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CAFB-28B1-4862-9528-0FCC3EE9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4CF5E2D0-D1BC-45FD-AAFB-8E8AE598A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99267-3D30-43C3-AC57-C118C3FC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367B5A-46AD-4239-A493-26768F7D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DD4D37BC-FCEC-43EE-B7DA-25919041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332F6-C561-4B2C-ABE2-87F83671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AEF29-8871-4B64-A2DC-A3EC17E7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2664F412-EF19-4BF7-8ECB-48FD8D22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29A2A-0523-42B2-8922-D6134892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02CF1A-FDBA-4408-8448-0936DFE8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590</Words>
  <Application>Microsoft Office PowerPoint</Application>
  <PresentationFormat>Widescreen</PresentationFormat>
  <Paragraphs>427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–  October 2020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EPIA Repeat Boarders November 2019-October 2020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October 2020</dc:title>
  <dc:creator>MacLeod, Jill (DMH)</dc:creator>
  <cp:lastModifiedBy>MacLeod, Jill (DMH)</cp:lastModifiedBy>
  <cp:revision>4</cp:revision>
  <dcterms:created xsi:type="dcterms:W3CDTF">2020-12-14T20:19:12Z</dcterms:created>
  <dcterms:modified xsi:type="dcterms:W3CDTF">2020-12-15T13:52:07Z</dcterms:modified>
</cp:coreProperties>
</file>