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6E387-C35C-4989-B7D8-896DF1F4A744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B5490-D0A6-41F1-A478-BA79A474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7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600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778375B4-5A25-45B5-87A6-B971D37E7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October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 to 17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6EA0DDC1-BD36-4B86-9AF7-8D4953BE89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317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EEB49-D00E-4DF3-BAE0-60B82A7A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02821-91B8-48AF-8462-A3AF2DCA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EC43EED0-145C-41A3-AB59-B6C546A79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49" y="0"/>
            <a:ext cx="832650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F318C-15EA-4661-8DCC-B9DA3A0C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A1F75-D475-4E6C-A093-7F5D10B0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B4702D43-06DA-471F-997E-C68C714AB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54" y="0"/>
            <a:ext cx="846209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1EDFB-794F-4E9E-B714-CD854A47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B98C1E-C693-43DF-82C4-19CFFE46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592D076B-7A64-432B-B3CB-88567532F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F406F6-67A6-44D6-BAE4-8DEAF18B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7E2AC-FF85-44A1-B2DF-C1B6514C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AA77CDD7-2670-4007-9A57-552A0DC8D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D9D2BC-88D1-48B0-BA8B-306DE934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B7B586-7148-4399-AEBA-76711C3E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16B25921-38E2-4A3B-93C1-2FF297A87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A3EE9-8B52-4959-8403-933E9465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F1981A-B098-41A6-93C6-4C9BA2F2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Last 12 Months Accumulated Data (White page)">
            <a:extLst>
              <a:ext uri="{FF2B5EF4-FFF2-40B4-BE49-F238E27FC236}">
                <a16:creationId xmlns:a16="http://schemas.microsoft.com/office/drawing/2014/main" id="{AB1A4AC1-0E5D-48D9-AD46-313BC02AB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79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Number of Referrals - 12 months">
            <a:extLst>
              <a:ext uri="{FF2B5EF4-FFF2-40B4-BE49-F238E27FC236}">
                <a16:creationId xmlns:a16="http://schemas.microsoft.com/office/drawing/2014/main" id="{6A2AB953-EDB7-4AB2-8A3C-C70470EF0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1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Number of Referrals by Age Group - 12 months (Line)">
            <a:extLst>
              <a:ext uri="{FF2B5EF4-FFF2-40B4-BE49-F238E27FC236}">
                <a16:creationId xmlns:a16="http://schemas.microsoft.com/office/drawing/2014/main" id="{17D32FC3-9BCD-42F9-AB3B-F56F727A9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26" y="0"/>
            <a:ext cx="7480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88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Number of Referrals with State Agency Involvement - 12 months (Line)">
            <a:extLst>
              <a:ext uri="{FF2B5EF4-FFF2-40B4-BE49-F238E27FC236}">
                <a16:creationId xmlns:a16="http://schemas.microsoft.com/office/drawing/2014/main" id="{85BA1BC4-4AF0-49F5-89B9-6638674AC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83" y="0"/>
            <a:ext cx="7570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6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DE4C01B5-AB91-4A4E-97CB-E5725ECDC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4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678F953D-9505-4BD0-9053-08C8A5C72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461B4-9D34-401B-912D-E88047F2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86C32-B1FF-4D87-B8E0-0E9310E7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op 15 Primary Barriers to Placement - 12 months">
            <a:extLst>
              <a:ext uri="{FF2B5EF4-FFF2-40B4-BE49-F238E27FC236}">
                <a16:creationId xmlns:a16="http://schemas.microsoft.com/office/drawing/2014/main" id="{AA3480A1-4C5B-4D8E-9856-9BFF9DB32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8" y="0"/>
            <a:ext cx="6728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67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Top 5 Barriers to Placement by Month - 12 months (Line graph)">
            <a:extLst>
              <a:ext uri="{FF2B5EF4-FFF2-40B4-BE49-F238E27FC236}">
                <a16:creationId xmlns:a16="http://schemas.microsoft.com/office/drawing/2014/main" id="{72E817E0-1BE1-4A6A-B787-B1098F5A5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90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Top 5 Barriers to Placement by Month - 12 months (Table)">
            <a:extLst>
              <a:ext uri="{FF2B5EF4-FFF2-40B4-BE49-F238E27FC236}">
                <a16:creationId xmlns:a16="http://schemas.microsoft.com/office/drawing/2014/main" id="{3115090F-CB12-4E54-B563-3164E2861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38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Top 20 Boarding / Placement Hospitals - 12 months">
            <a:extLst>
              <a:ext uri="{FF2B5EF4-FFF2-40B4-BE49-F238E27FC236}">
                <a16:creationId xmlns:a16="http://schemas.microsoft.com/office/drawing/2014/main" id="{AB8EE559-C059-4FC7-929F-82C071F2F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EA6ED315-839A-41DA-9C34-96BEDD1BA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3DD086-35BD-4127-BEF6-08B1A701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19271-BFD6-4DEA-9B25-71E5D5B8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926D6CD1-972C-4D8B-85DA-B3F37A47D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99" y="0"/>
            <a:ext cx="81776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8EF60-70D1-422B-BDCA-C4C99907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EAF1DD-B707-4707-8AC4-4BC6D4CE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D784B008-1756-47A0-8188-A775BD87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41" y="0"/>
            <a:ext cx="8248918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F6F1A-2408-4EC1-ADD5-D20B52783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C35DE-84F2-4FDF-8708-70B11112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A35118F8-9E48-4B90-A6F4-E9B8AA757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216E2-6AFF-40B6-972E-6776B35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158F0-5224-4A99-854D-AC620DDA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469C3622-2CB7-405A-A2AD-1B4B38C53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91C16-E29C-4342-9252-B5DC6ECF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644FE-6C23-47EE-815D-82DA814D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E3D6B668-7E4F-4569-9336-92F2EDCA2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C5811-CEBA-4534-9BC5-01AA533A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3A8BF-D4E6-47FB-B596-D68A493A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BD0357DE-4CCF-4759-A8D5-4EE72C6C6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7F72E7-FE56-4516-B6DF-FB40E364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4B0FE-1A68-4E09-855C-B76D365F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</Words>
  <Application>Microsoft Office PowerPoint</Application>
  <PresentationFormat>Widescreen</PresentationFormat>
  <Paragraphs>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EPIA –  October 2021 Ages 0 to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–  October 2021 Ages 0 to 17</dc:title>
  <dc:creator>MacLeod, Jill (DMH)</dc:creator>
  <cp:lastModifiedBy>MacLeod, Jill (DMH)</cp:lastModifiedBy>
  <cp:revision>3</cp:revision>
  <dcterms:created xsi:type="dcterms:W3CDTF">2022-01-31T21:54:16Z</dcterms:created>
  <dcterms:modified xsi:type="dcterms:W3CDTF">2022-02-03T16:46:59Z</dcterms:modified>
</cp:coreProperties>
</file>