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C6812-2A65-4FC9-9566-D5F5A9D8E06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1EF-BC7E-473C-B60D-CE70FAE1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8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1/31/2022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0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BCF9660-A61C-4A0D-97DB-1B62C863D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October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3EB0093-1E8A-43E8-8D25-2BFCF58F1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490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A18D8-D498-460E-AB41-72F82C6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FF6F5-B243-4871-934F-95A02738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ACC088B2-7A60-4F8E-9D96-DB2488475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8" y="0"/>
            <a:ext cx="672816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E26F9-F966-4CC5-9341-C61D1307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58DED-FF44-422C-A492-8D21E03C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7DC3C010-3A89-476F-B00C-43618227D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50" y="0"/>
            <a:ext cx="68377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B5471-6183-48BB-B66D-635E21CC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2639B-E5EC-489A-9A61-EF4350C6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234E61D5-3DB2-4C38-9D24-8BF7EE64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1E04D-F785-4F0C-9B43-4184B1F6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9D3AA6-5467-4DC1-8AE6-BD40CEF2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C10CA317-E8B9-4A8B-91B8-55E81238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41004-42AB-4709-A254-3A92F0DB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5AC8F-1D85-4155-8DB4-66E0EE61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9139510C-6304-44FE-980D-BE221FE85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5C41E-E841-4DD9-BDE4-B1E81A8C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38FC5F-2368-4897-B065-6388FEDC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Last 12 Months Accumulated Data (White page)">
            <a:extLst>
              <a:ext uri="{FF2B5EF4-FFF2-40B4-BE49-F238E27FC236}">
                <a16:creationId xmlns:a16="http://schemas.microsoft.com/office/drawing/2014/main" id="{74C5A32B-9972-4E8E-9D82-3134ED3B2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Number of Referrals - 12 months">
            <a:extLst>
              <a:ext uri="{FF2B5EF4-FFF2-40B4-BE49-F238E27FC236}">
                <a16:creationId xmlns:a16="http://schemas.microsoft.com/office/drawing/2014/main" id="{51A12628-5DDA-4417-8311-F10E3DAE5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5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Number of Referrals by Age Group - 12 months (Line)">
            <a:extLst>
              <a:ext uri="{FF2B5EF4-FFF2-40B4-BE49-F238E27FC236}">
                <a16:creationId xmlns:a16="http://schemas.microsoft.com/office/drawing/2014/main" id="{A6A7C398-BAC1-4287-89BA-FE88B21E0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26" y="0"/>
            <a:ext cx="7480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1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Number of Referrals with State Agency Involvement - 12 months (Line)">
            <a:extLst>
              <a:ext uri="{FF2B5EF4-FFF2-40B4-BE49-F238E27FC236}">
                <a16:creationId xmlns:a16="http://schemas.microsoft.com/office/drawing/2014/main" id="{199A5B86-B4CA-4D38-8EC6-5B1B3538D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83" y="0"/>
            <a:ext cx="7570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BD44AE9F-2003-47F8-B982-300D4E5E4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3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AEECDC31-3EE6-471E-BE3A-2AF487F9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25F03-8722-44DC-86EE-17E844E2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6C390-0D79-49DD-B702-F7C5ECBB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op 15 Primary Barriers to Placement - 12 months">
            <a:extLst>
              <a:ext uri="{FF2B5EF4-FFF2-40B4-BE49-F238E27FC236}">
                <a16:creationId xmlns:a16="http://schemas.microsoft.com/office/drawing/2014/main" id="{5D72B09D-24CF-4D09-AB76-6407A7079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8" y="0"/>
            <a:ext cx="6728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7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op 5 Barriers to Placement by Month - 12 months (Line graph)">
            <a:extLst>
              <a:ext uri="{FF2B5EF4-FFF2-40B4-BE49-F238E27FC236}">
                <a16:creationId xmlns:a16="http://schemas.microsoft.com/office/drawing/2014/main" id="{B31EB196-29B5-4755-9AC6-CCFBC7618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8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Top 5 Barriers to Placement by Month - 12 months (Table)">
            <a:extLst>
              <a:ext uri="{FF2B5EF4-FFF2-40B4-BE49-F238E27FC236}">
                <a16:creationId xmlns:a16="http://schemas.microsoft.com/office/drawing/2014/main" id="{24EA17B5-2BD3-483C-B041-B6D79219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95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op 20 Boarding / Placement Hospitals - 12 months">
            <a:extLst>
              <a:ext uri="{FF2B5EF4-FFF2-40B4-BE49-F238E27FC236}">
                <a16:creationId xmlns:a16="http://schemas.microsoft.com/office/drawing/2014/main" id="{945B4C1B-2B08-4BB7-B060-9D8C2634D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2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76CFD230-92D6-4BCF-AA1A-77A28230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1D6BD-1E2F-44F3-B69A-D7C24AE9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005A1-E3C3-4A8E-9DBA-32296198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AB9F83DE-DE67-43AF-BA38-F209FCE6C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74" y="0"/>
            <a:ext cx="660945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D3CAC-E3FD-4E7A-8F4C-DBED155B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3F67F-C7BF-467C-94FA-D0C98B82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A40ED4CC-3535-45D6-989F-72D6CC396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73" y="0"/>
            <a:ext cx="670345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8EF8A-6E32-4DA2-9D52-F3D605B0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F9849-6780-44B0-8054-16918D60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58F3D896-267E-4824-A8DC-D4D8E261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358F7-EEB7-443A-A556-1C74BDB9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0376C-155D-47AE-A9AE-EBEBAD4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A0454084-5AE3-4B5C-A8BC-DCB33E5A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0BAAD-467D-4F07-9EF5-09F692D3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E4D82-543A-4DC5-9C44-2FD4727B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EE85D351-7D6C-4729-A8F7-D910016D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517AD-382D-47E6-8C13-71DDBC2A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59F45-19B0-4FB5-9F52-C4D1319D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B0C0CEB5-447D-484C-8F5C-5A195AA6B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6F0C9-BA0A-4B00-AEAA-23808AA5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F1B26-FBD8-434A-BD76-80C18787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October 2021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October 2021</dc:title>
  <dc:creator>MacLeod, Jill (DMH)</dc:creator>
  <cp:lastModifiedBy>MacLeod, Jill (DMH)</cp:lastModifiedBy>
  <cp:revision>4</cp:revision>
  <dcterms:created xsi:type="dcterms:W3CDTF">2022-01-31T19:23:20Z</dcterms:created>
  <dcterms:modified xsi:type="dcterms:W3CDTF">2022-02-03T16:45:46Z</dcterms:modified>
</cp:coreProperties>
</file>