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40C384-DBA0-4DA2-B614-2D632B722FC5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2909E-ABE1-42E2-9294-E72069B31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3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8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A5A335D-334C-4D1A-82BD-5D3FC19D0E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October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C0D7664-E369-4EA1-99CA-03866B4430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486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1E62F-7A29-4AC1-AF97-C0352466AB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AFA41-C471-4463-B493-09FC94BA9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0DC55507-73E3-4D46-A7AE-2370B28DC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E63595-AC54-4024-A3F2-687EF52B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DF829-E811-49F9-BE11-C805675D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D63369D5-43F0-4459-99C8-402B19AAA0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CB5C9A-E513-48A5-B77B-615F0836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00C4B4-7AE4-4AF6-8CFA-8674F2EA3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544D06A9-C14D-44A0-8709-1AB1872A3F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17DF89-94BC-4865-A3BC-62BD11F1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9B0E16-D62B-4A6B-A72B-78B01142C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8FAFB91C-21C4-49C6-BED9-C6D01A73E5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055" y="0"/>
            <a:ext cx="742789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AFE65B-4AB8-41F3-978A-6108A0341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472FEB-F234-412F-ACD7-7262B7359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503F0395-C1EE-4468-BCDC-AB95A4202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701" y="0"/>
            <a:ext cx="729459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67EF09-11DC-43B6-AF1C-DDC85E407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C72172-C3ED-4F30-9940-86ECBDA42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C2FCF654-17E7-4B02-BE3A-F0078AD5A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01BA3C-CD31-421C-9227-AEAC913D2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00EEB4-0A26-469B-8DB9-3A2D66068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4B132D67-C30F-4E59-BE2A-9999E1EF56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911911-A7B7-4B66-98D8-067D0F79F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209EAE-44BA-4F2C-B00B-9206E2413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4FF4712C-8474-4C9E-813B-99A46F3F17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421E2B-F689-44D6-97B9-7553E6FD75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9C7854-FABA-4011-9915-B3E56A11F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AAC89CED-4A8A-4588-AED4-2071C6C4C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7AC995-CE73-4FEE-819A-8F8271B27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ADF413-43F6-481E-B5DF-D54E31180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8728CCB9-7CF4-4EBA-B4D3-F1592B3AC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82B766-714A-470D-A57F-EB2E20C6D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64656C-6CFC-4871-AFE3-060B2AA28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96C0CDA6-DBCC-42C7-A90B-414975FBA3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7" y="0"/>
            <a:ext cx="6228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24A311-F43E-4F13-A242-B0EAACEA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1187A7-2D3C-40F9-95C8-18BCC8A16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C90952FE-018E-44E8-9C75-A197155F0A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63A6A39-2B3C-44F2-81A6-5C9808777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D787E0-EBEA-46A1-A0F0-B2FD9CD3F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38D46F60-D4E1-404B-9D8E-110F93FF1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D23352-D08E-4EBC-9D50-8A3D24C89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457B90-CD1F-4959-86E9-2DB30B7D4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479EA46C-CE70-4B85-B8FB-8E87A51D4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161A84-64F3-4840-9010-EAD76BB27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14B064-9872-422E-A1A9-A022CC6D5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A31A11A0-5EFD-404B-8EFA-84B9A32916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1F6D93-757B-4F0C-9786-2D6049BCE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88EFECA-5F32-441E-AA32-650617F67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4EFAD886-9E07-4308-91EF-045491938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96AA32-51EC-45E5-A1A2-30118E647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B83558-42AD-4150-A182-91A15DE36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0480E3E1-EF71-4560-87FE-BB13CC64D5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513" y="0"/>
            <a:ext cx="688297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4AA91-7B5F-42A2-B1A7-B7BD967C2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3C7EC9-FC77-49B6-8706-9EF5D4DAB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946B5583-F6B0-41F1-9C31-F65995FCA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84" y="0"/>
            <a:ext cx="702283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41AA15-8ECB-474B-A2D6-26CCF596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DAFBCB8-9987-45FD-8811-E20CB1985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01CD5AFB-E77D-4ED8-959E-652D2591E8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58" y="0"/>
            <a:ext cx="795188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CA7EB8-73AB-4F38-8C59-F8E000B5F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20331D-6992-4476-B702-3081258B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341B665C-62D1-43A2-8EC9-C931147571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628" y="0"/>
            <a:ext cx="6128744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BE5F4-E848-403C-808E-D55FCDCBC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6889DE-D5B8-4CFF-AFB3-B8989B6D9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41EEA001-9740-4C0A-9038-CD43EC65D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B1BF8D-85C8-4ADB-9D91-3E7EFD92D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0C2140-D3C2-4388-8EB5-0A2F8EE1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3B0AA0AB-499A-4CA2-ADDE-DC2BA023C0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12E323-5257-4A5E-9731-D2AFCBC74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502D3B-0F74-4CC0-AFDC-ECB5BB32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B92D9D24-9902-4254-83DF-32BBB73E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82B4CA-423D-4485-9BE0-6A71994CAC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CC10FF-FA69-4673-AB7C-C8D209B0D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October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October 2022 Ages 18 and over</dc:title>
  <dc:creator>MacLeod, Jill (DMH)</dc:creator>
  <cp:lastModifiedBy>MacLeod, Jill (DMH)</cp:lastModifiedBy>
  <cp:revision>1</cp:revision>
  <dcterms:created xsi:type="dcterms:W3CDTF">2023-04-28T17:01:58Z</dcterms:created>
  <dcterms:modified xsi:type="dcterms:W3CDTF">2023-04-28T17:03:57Z</dcterms:modified>
</cp:coreProperties>
</file>