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73997-F993-4F89-966C-F3B7148C8C7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EDE9-7300-4F2A-846C-9942021C3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9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mhtbl-wap1.cs.govt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0258227-9809-44BD-9D92-A97D76775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October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 to 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ED2ECFE3-F742-472D-9FF2-EE7DFC5AF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127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78C29-8C98-89AF-7928-6C2530D4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96A56-1B73-5043-FD04-3D52CA97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C04C8540-42A2-4BA1-8013-DEA612CCA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C6F3D-75FB-33F9-8568-CE2577F6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B53B82-0B87-2A5D-F271-11C4AAB6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006D9802-D2F2-43A5-9B2A-06B8DB8C0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8171D-41BC-C428-1C43-BE9BB65C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6897C-493F-1622-4F9D-7C9C6C5B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D8213B54-926F-45B2-9BA7-514C94F76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144"/>
            <a:ext cx="12192000" cy="301571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24063-9F3C-0478-B53D-918933BB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DA3F7-B2AC-B2D4-7C95-587C5F7E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24EC3B13-04C3-4032-88ED-F1ED51832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260"/>
            <a:ext cx="12192000" cy="33814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8EF1D-05AB-9B25-2C77-DAB53D93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BDFB2C-694A-DDE4-5192-C0A5148A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70F89EA1-B81E-46DC-AEE9-5848201E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18153-3B64-D761-023F-DB963C21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EAC2B-6A51-A06F-336E-7427DEB6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22221D2C-2194-4CFE-A85E-721E26644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70BE1-0E18-776E-FD9B-823CC5BD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FF075E-3C05-7781-14CD-889004EF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483A2CFA-CB08-4C20-A660-F8AEF4CC9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7467F-A5A0-4ED2-2724-8F7488FB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1EB71A-6AC8-3CF2-F620-E763C4D5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BB4E0AE1-04AA-45C2-9499-3847B8144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33D5F-A2E8-1696-C791-6CD1534A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B6ABE-FCFB-7911-C0F7-9155536B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F696B4DF-9E86-46E9-9F46-72654107A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9108C-EE21-59FB-DEBF-0E34FFD1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FD428-7CAB-752A-D325-8BCA7CC6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EDB5DC12-EAA2-434F-9152-5D9017ACF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2AE97-4208-9E2F-14BE-544F5FBD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C3C2F3-F27B-B86A-E12A-195F4D8D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978AC173-D290-4E61-BC89-0D871C165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83C98-7D74-F423-F80B-7D8642BC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7BD7C3-10BE-1CBB-1BCF-DC288D01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56357646-A750-406C-A1E6-D1165C1D2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348DE-FBFD-DBF2-F6BC-433C5CEC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2EE8B2-0C5F-98B3-C2E2-F990E692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9CE4E1F1-FC66-4F77-B577-5C288F13A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EB99D7-D9E7-9C3D-D9D9-05FCEABF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684B0C-7FEA-42DE-9C1D-3A591AB2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0C1FE8AF-46D9-453B-8ECF-A79224974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9EA492-C45B-7C71-AC37-9AB262C7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F3BBF-96DD-EA7A-4ABD-DCC6CC0B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2734AF6C-EDE0-4D26-A9AE-D42AA7E51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46410-3905-7FE9-9024-AA585156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692165-F316-B70D-743A-43A94462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October 2023 Ages 0 to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October 2023 Ages 0 to 17</dc:title>
  <dc:creator>MacLeod, Jill (DMH)</dc:creator>
  <cp:lastModifiedBy>MacLeod, Jill (DMH)</cp:lastModifiedBy>
  <cp:revision>1</cp:revision>
  <dcterms:created xsi:type="dcterms:W3CDTF">2023-11-15T18:17:39Z</dcterms:created>
  <dcterms:modified xsi:type="dcterms:W3CDTF">2023-11-15T18:18:57Z</dcterms:modified>
</cp:coreProperties>
</file>