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45970-AD6C-4083-8B48-EC3DF15435C5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49B77-BE05-46CA-9E5F-E17A18914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80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DA7601C9-4C9C-4C5D-ACA0-1708690D60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October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723848DD-BF05-492A-A8BC-0C4292A6BC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410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3E216-E0E2-6D4C-4F90-AFCA1FC3F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29AA19-D2E1-8B60-0374-671B394F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465DAD77-62DC-4466-90E1-FC43425A2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4FB1D-FD73-7E18-BE6F-880ACB465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0F12F-C7AA-9C9C-8A90-DA89434C8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ACA34BA4-D0D8-45B8-BDCD-5035930E1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F0BDB4-24F4-1132-EB2B-4FAB4D17E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46B35-3539-586F-5FA1-46E38DC7B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D1B8E279-5C93-41FC-A811-9190054F1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51951F-4827-B8A7-41A3-696D064A9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0AB042-064F-BBB5-6547-AC7230FB5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EBCEE0BE-694C-4561-8A73-F58B37016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7FEAB8-86F9-4C42-DD89-A70D693CE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C9C307-8637-7CF1-785F-069D479EA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AE8EDEC1-2C2E-4A03-A8A1-FC369A900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0C1B1C-2719-05D2-7D11-76EF46BCF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E8F5C1-AA17-E475-A4ED-57F7C02DB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539B83A9-7B6D-413B-854F-EF1B6E14C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71416B-0921-0D78-6731-6DFDB6CE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9D12BE-ACA3-AABF-A59C-9A7E4496C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0AC989F1-6C48-4C0B-B044-617E024CE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9CDDD6-3438-5265-9B09-81D520DA4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1FB4FE-5EE8-2BBF-D98E-123FBF494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18708AF5-20DE-4A31-BF3C-D4D2EC88F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EC1C37-477D-4B51-85D9-992F4DE6E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BC5787-40AB-87F9-3D98-F08B164D9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EE79480B-0B90-47A4-9344-7D19E07760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0491AE-74CF-B8A9-AD63-A7B6ED8F0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AA52F8-34F6-723A-7334-EFD94F14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5E29EABF-28F5-4EA6-8675-474B6ACC5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752979-2BCC-4BFA-6313-E3950F9A2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8564E-8A4B-A6BB-F781-AA0290962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4E99F249-0AC5-416B-A037-45E9CBDCE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415"/>
            <a:ext cx="12192000" cy="3403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0B96AC-BF33-4B16-FAE7-0B3AAB854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DB5F58-F028-FE7E-E1FE-FB10FD40B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00346E88-0FD2-454E-BB38-B240291B0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72"/>
            <a:ext cx="12192000" cy="37816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20E87A-96AE-BFB8-09D8-7F61E220B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9D4CED-9D97-D761-C4D4-18493FDE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0CCAEF38-F8A6-476D-895B-BD8CEB3B9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CDAD7E-B089-BFF8-19F5-2199045BB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8FE920-0FB8-9A97-8E32-DF59C93E5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F1DCB85D-0A70-424E-A172-72E0BB69A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2BB661-DE11-A516-0BB1-BD2F9D36F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55B47F-3AB7-76C6-2FF3-406CB5438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02873AE5-A064-4370-812C-DB009C2B8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258737-05A8-6862-2D41-6D07E3B8C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D5F8F0-1339-8747-6B8B-E09E9FBE8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October 2023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October 2023 All ages</dc:title>
  <dc:creator>MacLeod, Jill (DMH)</dc:creator>
  <cp:lastModifiedBy>MacLeod, Jill (DMH)</cp:lastModifiedBy>
  <cp:revision>1</cp:revision>
  <dcterms:created xsi:type="dcterms:W3CDTF">2023-11-15T18:34:23Z</dcterms:created>
  <dcterms:modified xsi:type="dcterms:W3CDTF">2023-11-15T18:39:22Z</dcterms:modified>
</cp:coreProperties>
</file>