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5970-AD6C-4083-8B48-EC3DF15435C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9B77-BE05-46CA-9E5F-E17A1891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A7601C9-4C9C-4C5D-ACA0-1708690D6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23848DD-BF05-492A-A8BC-0C4292A6B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410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3E216-E0E2-6D4C-4F90-AFCA1FC3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9AA19-D2E1-8B60-0374-671B394F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EE79480B-0B90-47A4-9344-7D19E077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491AE-74CF-B8A9-AD63-A7B6ED8F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A52F8-34F6-723A-7334-EFD94F14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E29EABF-28F5-4EA6-8675-474B6ACC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52979-2BCC-4BFA-6313-E3950F9A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8564E-8A4B-A6BB-F781-AA029096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4E99F249-0AC5-416B-A037-45E9CBDC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B96AC-BF33-4B16-FAE7-0B3AAB85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B5F58-F028-FE7E-E1FE-FB10FD40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00346E88-0FD2-454E-BB38-B240291B0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0E87A-96AE-BFB8-09D8-7F61E220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D4CED-9D97-D761-C4D4-18493FDE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0CCAEF38-F8A6-476D-895B-BD8CEB3B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DAD7E-B089-BFF8-19F5-2199045B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FE920-0FB8-9A97-8E32-DF59C93E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F1DCB85D-0A70-424E-A172-72E0BB69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BB661-DE11-A516-0BB1-BD2F9D36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5B47F-3AB7-76C6-2FF3-406CB543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02873AE5-A064-4370-812C-DB009C2B8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58737-05A8-6862-2D41-6D07E3B8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F8F0-1339-8747-6B8B-E09E9FBE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465DAD77-62DC-4466-90E1-FC43425A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FB1D-FD73-7E18-BE6F-880ACB46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0F12F-C7AA-9C9C-8A90-DA89434C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ACA34BA4-D0D8-45B8-BDCD-5035930E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0BDB4-24F4-1132-EB2B-4FAB4D1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6B35-3539-586F-5FA1-46E38DC7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D1B8E279-5C93-41FC-A811-9190054F1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1951F-4827-B8A7-41A3-696D064A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AB042-064F-BBB5-6547-AC7230F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EBCEE0BE-694C-4561-8A73-F58B37016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EAB8-86F9-4C42-DD89-A70D693C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9C307-8637-7CF1-785F-069D479E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AE8EDEC1-2C2E-4A03-A8A1-FC369A90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C1B1C-2719-05D2-7D11-76EF46BC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8F5C1-AA17-E475-A4ED-57F7C02D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539B83A9-7B6D-413B-854F-EF1B6E14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1416B-0921-0D78-6731-6DFDB6CE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D12BE-ACA3-AABF-A59C-9A7E4496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0AC989F1-6C48-4C0B-B044-617E024C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CDDD6-3438-5265-9B09-81D520DA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FB4FE-5EE8-2BBF-D98E-123FBF49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18708AF5-20DE-4A31-BF3C-D4D2EC88F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C1C37-477D-4B51-85D9-992F4DE6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C5787-40AB-87F9-3D98-F08B164D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October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October 2023 All ages</dc:title>
  <dc:creator>MacLeod, Jill (DMH)</dc:creator>
  <cp:lastModifiedBy>MacLeod, Jill (DMH)</cp:lastModifiedBy>
  <cp:revision>1</cp:revision>
  <dcterms:created xsi:type="dcterms:W3CDTF">2023-11-15T18:34:23Z</dcterms:created>
  <dcterms:modified xsi:type="dcterms:W3CDTF">2023-11-15T18:39:22Z</dcterms:modified>
</cp:coreProperties>
</file>