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6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1E732-E332-4BDF-8E14-C9D86E00E7A6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1CB7D-E3F7-4C77-AF6A-ADE918C11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14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11/13/2024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dmh.state.ma.us/#/site/Others/workbooks/2325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E88C8AE1-F4F9-4BA4-839E-01EBC3AFE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EPIA External Report</a:t>
            </a:r>
            <a:br>
              <a:rPr lang="en-us" dirty="0">
                <a:hlinkClick r:id="rId2"/>
              </a:rPr>
            </a:br>
            <a:r>
              <a:rPr lang="en-US" dirty="0">
                <a:hlinkClick r:id="rId2"/>
              </a:rPr>
              <a:t>October 2024</a:t>
            </a:r>
            <a:endParaRPr lang="en-us" dirty="0">
              <a:hlinkClick r:id="rId2"/>
            </a:endParaRP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18209F95-EC2F-442D-BCD9-1B0FB1AC9F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Does not include referrals received as part of BHTRP Pilot</a:t>
            </a:r>
            <a:endParaRPr i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817C9-BB6B-AEC5-CC1B-4A697C66B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53D23A-52A7-35C5-2E2C-3310D08BC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EPIA Monthly -External">
            <a:extLst>
              <a:ext uri="{FF2B5EF4-FFF2-40B4-BE49-F238E27FC236}">
                <a16:creationId xmlns:a16="http://schemas.microsoft.com/office/drawing/2014/main" id="{BD28E02D-375A-4CB1-90A6-9806C323A1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D4F844-56CF-4E64-9579-0383BF0D5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F683D2-8339-2775-456B-A5750D927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verage Time to Placement and Number of Referrals">
            <a:extLst>
              <a:ext uri="{FF2B5EF4-FFF2-40B4-BE49-F238E27FC236}">
                <a16:creationId xmlns:a16="http://schemas.microsoft.com/office/drawing/2014/main" id="{E12AB2CA-8EB0-419D-9FE5-E49E690AF9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CAD175-F758-B74C-8A27-030D98370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75118A-C015-3260-4338-F9EBB3F42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Average Time to Placement and Number of Referrals With Group selections">
            <a:extLst>
              <a:ext uri="{FF2B5EF4-FFF2-40B4-BE49-F238E27FC236}">
                <a16:creationId xmlns:a16="http://schemas.microsoft.com/office/drawing/2014/main" id="{C17E2D94-7019-4ACF-8458-1788388D0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81E787-50ED-D45F-BD54-CA111A34C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11/13/2024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1BD193-D6FB-14FF-0838-FBC10FA1B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24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EPIA External Report October 2024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EPIA External Report</dc:title>
  <dc:creator>MacLeod, Jill (DMH)</dc:creator>
  <cp:lastModifiedBy>MacLeod, Jill (DMH)</cp:lastModifiedBy>
  <cp:revision>2</cp:revision>
  <dcterms:created xsi:type="dcterms:W3CDTF">2024-11-13T19:27:18Z</dcterms:created>
  <dcterms:modified xsi:type="dcterms:W3CDTF">2024-11-13T20:48:14Z</dcterms:modified>
</cp:coreProperties>
</file>