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332" r:id="rId8"/>
    <p:sldId id="324" r:id="rId9"/>
    <p:sldId id="333" r:id="rId10"/>
    <p:sldId id="339" r:id="rId11"/>
    <p:sldId id="266" r:id="rId12"/>
    <p:sldId id="267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193" autoAdjust="0"/>
  </p:normalViewPr>
  <p:slideViewPr>
    <p:cSldViewPr snapToGrid="0">
      <p:cViewPr varScale="1">
        <p:scale>
          <a:sx n="76" d="100"/>
          <a:sy n="76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341E99F-FE11-443E-99D1-906ADAF04BEC}" dt="2024-07-18T18:15:16.884" v="1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6341E99F-FE11-443E-99D1-906ADAF04BEC}" dt="2024-07-18T18:18:11.050" v="4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6341E99F-FE11-443E-99D1-906ADAF04BEC}" dt="2024-07-19T14:59:48.548" v="425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  <pc:spChg chg="mod">
          <ac:chgData name="Bloom, Ashley (EOTSS)" userId="72d0e8ae-2e4f-4bb9-94cd-a4385f38aed0" providerId="ADAL" clId="{6341E99F-FE11-443E-99D1-906ADAF04BEC}" dt="2024-07-19T14:56:10.304" v="402" actId="20577"/>
          <ac:spMkLst>
            <pc:docMk/>
            <pc:sldMk cId="2729007047" sldId="331"/>
            <ac:spMk id="3" creationId="{1AD71305-76BE-1773-4108-7FEE0C7B1892}"/>
          </ac:spMkLst>
        </pc:spChg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  <pc:spChg chg="mod">
          <ac:chgData name="Bloom, Ashley (EOTSS)" userId="72d0e8ae-2e4f-4bb9-94cd-a4385f38aed0" providerId="ADAL" clId="{6341E99F-FE11-443E-99D1-906ADAF04BEC}" dt="2024-07-19T13:30:37.259" v="292" actId="1035"/>
          <ac:spMkLst>
            <pc:docMk/>
            <pc:sldMk cId="1017622597" sldId="334"/>
            <ac:spMk id="3" creationId="{D6C15BC3-19DB-C3F3-F10B-C1FCA7FD29CB}"/>
          </ac:spMkLst>
        </pc:spChg>
      </pc:sldChg>
    </pc:docChg>
  </pc:docChgLst>
  <pc:docChgLst>
    <pc:chgData name="Bloom, Ashley (EOTSS)" userId="72d0e8ae-2e4f-4bb9-94cd-a4385f38aed0" providerId="ADAL" clId="{42DC8EE0-D993-47C5-A006-DB648D781268}"/>
    <pc:docChg chg="undo custSel addSld delSld modSld">
      <pc:chgData name="Bloom, Ashley (EOTSS)" userId="72d0e8ae-2e4f-4bb9-94cd-a4385f38aed0" providerId="ADAL" clId="{42DC8EE0-D993-47C5-A006-DB648D781268}" dt="2024-10-03T20:56:28.529" v="2138" actId="12"/>
      <pc:docMkLst>
        <pc:docMk/>
      </pc:docMkLst>
      <pc:sldChg chg="modSp mod">
        <pc:chgData name="Bloom, Ashley (EOTSS)" userId="72d0e8ae-2e4f-4bb9-94cd-a4385f38aed0" providerId="ADAL" clId="{42DC8EE0-D993-47C5-A006-DB648D781268}" dt="2024-10-01T14:39:50.096" v="18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42DC8EE0-D993-47C5-A006-DB648D781268}" dt="2024-10-01T14:39:50.096" v="18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4:00.313" v="1938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42DC8EE0-D993-47C5-A006-DB648D781268}" dt="2024-10-03T20:44:00.313" v="1938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1:59.733" v="2089" actId="20577"/>
        <pc:sldMkLst>
          <pc:docMk/>
          <pc:sldMk cId="2033392093" sldId="268"/>
        </pc:sldMkLst>
        <pc:spChg chg="mod">
          <ac:chgData name="Bloom, Ashley (EOTSS)" userId="72d0e8ae-2e4f-4bb9-94cd-a4385f38aed0" providerId="ADAL" clId="{42DC8EE0-D993-47C5-A006-DB648D781268}" dt="2024-10-03T20:51:59.733" v="2089" actId="20577"/>
          <ac:spMkLst>
            <pc:docMk/>
            <pc:sldMk cId="2033392093" sldId="268"/>
            <ac:spMk id="3" creationId="{D5371BE0-6EEA-F5A7-5A0F-6237806E33C4}"/>
          </ac:spMkLst>
        </pc:spChg>
      </pc:sldChg>
      <pc:sldChg chg="modSp mod">
        <pc:chgData name="Bloom, Ashley (EOTSS)" userId="72d0e8ae-2e4f-4bb9-94cd-a4385f38aed0" providerId="ADAL" clId="{42DC8EE0-D993-47C5-A006-DB648D781268}" dt="2024-10-01T15:09:01.634" v="1034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42DC8EE0-D993-47C5-A006-DB648D781268}" dt="2024-10-01T15:09:01.634" v="1034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4:21.740" v="1941" actId="20577"/>
        <pc:sldMkLst>
          <pc:docMk/>
          <pc:sldMk cId="587953114" sldId="307"/>
        </pc:sldMkLst>
        <pc:spChg chg="mod">
          <ac:chgData name="Bloom, Ashley (EOTSS)" userId="72d0e8ae-2e4f-4bb9-94cd-a4385f38aed0" providerId="ADAL" clId="{42DC8EE0-D993-47C5-A006-DB648D781268}" dt="2024-10-03T20:44:21.740" v="1941" actId="20577"/>
          <ac:spMkLst>
            <pc:docMk/>
            <pc:sldMk cId="587953114" sldId="307"/>
            <ac:spMk id="4" creationId="{F11039E4-4942-A691-E8AA-22A499D82BDF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4:51.359" v="2093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42DC8EE0-D993-47C5-A006-DB648D781268}" dt="2024-10-03T20:54:51.359" v="2093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5:44.418" v="1246" actId="2696"/>
        <pc:sldMkLst>
          <pc:docMk/>
          <pc:sldMk cId="2689717624" sldId="327"/>
        </pc:sldMkLst>
        <pc:spChg chg="mod">
          <ac:chgData name="Bloom, Ashley (EOTSS)" userId="72d0e8ae-2e4f-4bb9-94cd-a4385f38aed0" providerId="ADAL" clId="{42DC8EE0-D993-47C5-A006-DB648D781268}" dt="2024-10-01T15:12:07.797" v="1123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6:04.810" v="1248" actId="2696"/>
        <pc:sldMkLst>
          <pc:docMk/>
          <pc:sldMk cId="3377139557" sldId="328"/>
        </pc:sldMkLst>
        <pc:spChg chg="mod">
          <ac:chgData name="Bloom, Ashley (EOTSS)" userId="72d0e8ae-2e4f-4bb9-94cd-a4385f38aed0" providerId="ADAL" clId="{42DC8EE0-D993-47C5-A006-DB648D781268}" dt="2024-10-01T15:11:50.089" v="1102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5:57.190" v="1247" actId="2696"/>
        <pc:sldMkLst>
          <pc:docMk/>
          <pc:sldMk cId="4168508011" sldId="329"/>
        </pc:sldMkLst>
        <pc:spChg chg="mod">
          <ac:chgData name="Bloom, Ashley (EOTSS)" userId="72d0e8ae-2e4f-4bb9-94cd-a4385f38aed0" providerId="ADAL" clId="{42DC8EE0-D993-47C5-A006-DB648D781268}" dt="2024-10-01T15:12:26.519" v="1140" actId="20577"/>
          <ac:spMkLst>
            <pc:docMk/>
            <pc:sldMk cId="4168508011" sldId="329"/>
            <ac:spMk id="3" creationId="{485C7A04-2827-D017-9772-5806F532C466}"/>
          </ac:spMkLst>
        </pc:spChg>
      </pc:sldChg>
      <pc:sldChg chg="del">
        <pc:chgData name="Bloom, Ashley (EOTSS)" userId="72d0e8ae-2e4f-4bb9-94cd-a4385f38aed0" providerId="ADAL" clId="{42DC8EE0-D993-47C5-A006-DB648D781268}" dt="2024-10-01T14:47:47.606" v="37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42DC8EE0-D993-47C5-A006-DB648D781268}" dt="2024-10-03T19:43:05.265" v="1615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42DC8EE0-D993-47C5-A006-DB648D781268}" dt="2024-10-03T19:43:05.265" v="1615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3:46:21.281" v="1249" actId="2696"/>
        <pc:sldMkLst>
          <pc:docMk/>
          <pc:sldMk cId="1017622597" sldId="334"/>
        </pc:sldMkLst>
        <pc:spChg chg="mod">
          <ac:chgData name="Bloom, Ashley (EOTSS)" userId="72d0e8ae-2e4f-4bb9-94cd-a4385f38aed0" providerId="ADAL" clId="{42DC8EE0-D993-47C5-A006-DB648D781268}" dt="2024-10-01T15:13:00.846" v="1165" actId="20577"/>
          <ac:spMkLst>
            <pc:docMk/>
            <pc:sldMk cId="1017622597" sldId="334"/>
            <ac:spMk id="3" creationId="{D6C15BC3-19DB-C3F3-F10B-C1FCA7FD29CB}"/>
          </ac:spMkLst>
        </pc:spChg>
      </pc:sldChg>
      <pc:sldChg chg="modSp mod">
        <pc:chgData name="Bloom, Ashley (EOTSS)" userId="72d0e8ae-2e4f-4bb9-94cd-a4385f38aed0" providerId="ADAL" clId="{42DC8EE0-D993-47C5-A006-DB648D781268}" dt="2024-10-03T20:56:28.529" v="2138" actId="12"/>
        <pc:sldMkLst>
          <pc:docMk/>
          <pc:sldMk cId="3200332787" sldId="335"/>
        </pc:sldMkLst>
        <pc:spChg chg="mod">
          <ac:chgData name="Bloom, Ashley (EOTSS)" userId="72d0e8ae-2e4f-4bb9-94cd-a4385f38aed0" providerId="ADAL" clId="{42DC8EE0-D993-47C5-A006-DB648D781268}" dt="2024-10-03T20:56:28.529" v="2138" actId="12"/>
          <ac:spMkLst>
            <pc:docMk/>
            <pc:sldMk cId="3200332787" sldId="335"/>
            <ac:spMk id="3" creationId="{28EA8279-798A-E2E8-7F9F-B1D20E4F1228}"/>
          </ac:spMkLst>
        </pc:spChg>
      </pc:sldChg>
      <pc:sldChg chg="modSp mod">
        <pc:chgData name="Bloom, Ashley (EOTSS)" userId="72d0e8ae-2e4f-4bb9-94cd-a4385f38aed0" providerId="ADAL" clId="{42DC8EE0-D993-47C5-A006-DB648D781268}" dt="2024-10-03T18:10:07.653" v="1597" actId="20577"/>
        <pc:sldMkLst>
          <pc:docMk/>
          <pc:sldMk cId="1650037762" sldId="337"/>
        </pc:sldMkLst>
        <pc:spChg chg="mod">
          <ac:chgData name="Bloom, Ashley (EOTSS)" userId="72d0e8ae-2e4f-4bb9-94cd-a4385f38aed0" providerId="ADAL" clId="{42DC8EE0-D993-47C5-A006-DB648D781268}" dt="2024-10-03T18:07:42.893" v="1575" actId="20577"/>
          <ac:spMkLst>
            <pc:docMk/>
            <pc:sldMk cId="1650037762" sldId="337"/>
            <ac:spMk id="2" creationId="{6A6468D3-DA2A-81DE-64DB-D89DA942CB75}"/>
          </ac:spMkLst>
        </pc:spChg>
        <pc:spChg chg="mod">
          <ac:chgData name="Bloom, Ashley (EOTSS)" userId="72d0e8ae-2e4f-4bb9-94cd-a4385f38aed0" providerId="ADAL" clId="{42DC8EE0-D993-47C5-A006-DB648D781268}" dt="2024-10-03T18:10:07.653" v="1597" actId="20577"/>
          <ac:spMkLst>
            <pc:docMk/>
            <pc:sldMk cId="1650037762" sldId="337"/>
            <ac:spMk id="3" creationId="{09222A79-2C49-7B64-6B88-1A891FDB71F2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7:03.150" v="1956" actId="20577"/>
        <pc:sldMkLst>
          <pc:docMk/>
          <pc:sldMk cId="588467579" sldId="338"/>
        </pc:sldMkLst>
        <pc:spChg chg="mod">
          <ac:chgData name="Bloom, Ashley (EOTSS)" userId="72d0e8ae-2e4f-4bb9-94cd-a4385f38aed0" providerId="ADAL" clId="{42DC8EE0-D993-47C5-A006-DB648D781268}" dt="2024-10-03T20:47:03.150" v="1956" actId="20577"/>
          <ac:spMkLst>
            <pc:docMk/>
            <pc:sldMk cId="588467579" sldId="338"/>
            <ac:spMk id="3" creationId="{7C7AC5DF-89E9-E0FE-1606-2ABA0B62460B}"/>
          </ac:spMkLst>
        </pc:spChg>
      </pc:sldChg>
      <pc:sldChg chg="modSp mod">
        <pc:chgData name="Bloom, Ashley (EOTSS)" userId="72d0e8ae-2e4f-4bb9-94cd-a4385f38aed0" providerId="ADAL" clId="{42DC8EE0-D993-47C5-A006-DB648D781268}" dt="2024-10-03T20:48:42.373" v="1980" actId="20577"/>
        <pc:sldMkLst>
          <pc:docMk/>
          <pc:sldMk cId="438892570" sldId="339"/>
        </pc:sldMkLst>
        <pc:spChg chg="mod">
          <ac:chgData name="Bloom, Ashley (EOTSS)" userId="72d0e8ae-2e4f-4bb9-94cd-a4385f38aed0" providerId="ADAL" clId="{42DC8EE0-D993-47C5-A006-DB648D781268}" dt="2024-10-03T20:48:42.373" v="1980" actId="20577"/>
          <ac:spMkLst>
            <pc:docMk/>
            <pc:sldMk cId="438892570" sldId="339"/>
            <ac:spMk id="3" creationId="{5D411957-B990-CADF-1D13-22D5E21F1AF3}"/>
          </ac:spMkLst>
        </pc:spChg>
      </pc:sldChg>
      <pc:sldChg chg="modSp del mod">
        <pc:chgData name="Bloom, Ashley (EOTSS)" userId="72d0e8ae-2e4f-4bb9-94cd-a4385f38aed0" providerId="ADAL" clId="{42DC8EE0-D993-47C5-A006-DB648D781268}" dt="2024-10-03T19:58:41.714" v="1647" actId="2696"/>
        <pc:sldMkLst>
          <pc:docMk/>
          <pc:sldMk cId="4256696492" sldId="340"/>
        </pc:sldMkLst>
        <pc:spChg chg="mod">
          <ac:chgData name="Bloom, Ashley (EOTSS)" userId="72d0e8ae-2e4f-4bb9-94cd-a4385f38aed0" providerId="ADAL" clId="{42DC8EE0-D993-47C5-A006-DB648D781268}" dt="2024-10-01T14:56:00.066" v="318" actId="20577"/>
          <ac:spMkLst>
            <pc:docMk/>
            <pc:sldMk cId="4256696492" sldId="340"/>
            <ac:spMk id="3" creationId="{0CC7683B-A94A-3396-25D0-93CD1ED9F4C3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00.760" v="1640" actId="2696"/>
        <pc:sldMkLst>
          <pc:docMk/>
          <pc:sldMk cId="1531009126" sldId="341"/>
        </pc:sldMkLst>
        <pc:spChg chg="mod">
          <ac:chgData name="Bloom, Ashley (EOTSS)" userId="72d0e8ae-2e4f-4bb9-94cd-a4385f38aed0" providerId="ADAL" clId="{42DC8EE0-D993-47C5-A006-DB648D781268}" dt="2024-10-01T14:57:55.552" v="403" actId="122"/>
          <ac:spMkLst>
            <pc:docMk/>
            <pc:sldMk cId="1531009126" sldId="341"/>
            <ac:spMk id="2" creationId="{63FD71E7-8F4A-4725-DE22-ABD360B8D74D}"/>
          </ac:spMkLst>
        </pc:spChg>
        <pc:spChg chg="mod">
          <ac:chgData name="Bloom, Ashley (EOTSS)" userId="72d0e8ae-2e4f-4bb9-94cd-a4385f38aed0" providerId="ADAL" clId="{42DC8EE0-D993-47C5-A006-DB648D781268}" dt="2024-10-01T15:16:04.433" v="1169" actId="27636"/>
          <ac:spMkLst>
            <pc:docMk/>
            <pc:sldMk cId="1531009126" sldId="341"/>
            <ac:spMk id="3" creationId="{DA02C24F-3DCD-48B2-2D49-C0F5C4140414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10.774" v="1641" actId="2696"/>
        <pc:sldMkLst>
          <pc:docMk/>
          <pc:sldMk cId="2951490967" sldId="342"/>
        </pc:sldMkLst>
        <pc:spChg chg="mod">
          <ac:chgData name="Bloom, Ashley (EOTSS)" userId="72d0e8ae-2e4f-4bb9-94cd-a4385f38aed0" providerId="ADAL" clId="{42DC8EE0-D993-47C5-A006-DB648D781268}" dt="2024-10-01T14:59:12.452" v="471" actId="122"/>
          <ac:spMkLst>
            <pc:docMk/>
            <pc:sldMk cId="2951490967" sldId="342"/>
            <ac:spMk id="2" creationId="{1918665C-1441-F0E0-7F7A-B7DE160BF2C9}"/>
          </ac:spMkLst>
        </pc:spChg>
        <pc:spChg chg="mod">
          <ac:chgData name="Bloom, Ashley (EOTSS)" userId="72d0e8ae-2e4f-4bb9-94cd-a4385f38aed0" providerId="ADAL" clId="{42DC8EE0-D993-47C5-A006-DB648D781268}" dt="2024-10-01T14:59:30.965" v="474" actId="20577"/>
          <ac:spMkLst>
            <pc:docMk/>
            <pc:sldMk cId="2951490967" sldId="342"/>
            <ac:spMk id="3" creationId="{BF23B12D-951C-93BD-CD7D-167256218948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18.065" v="1642" actId="2696"/>
        <pc:sldMkLst>
          <pc:docMk/>
          <pc:sldMk cId="2388716023" sldId="343"/>
        </pc:sldMkLst>
        <pc:spChg chg="mod">
          <ac:chgData name="Bloom, Ashley (EOTSS)" userId="72d0e8ae-2e4f-4bb9-94cd-a4385f38aed0" providerId="ADAL" clId="{42DC8EE0-D993-47C5-A006-DB648D781268}" dt="2024-10-01T15:00:18.175" v="556" actId="122"/>
          <ac:spMkLst>
            <pc:docMk/>
            <pc:sldMk cId="2388716023" sldId="343"/>
            <ac:spMk id="2" creationId="{D02ECB47-9953-B2D7-F45F-856B499773A9}"/>
          </ac:spMkLst>
        </pc:spChg>
        <pc:spChg chg="mod">
          <ac:chgData name="Bloom, Ashley (EOTSS)" userId="72d0e8ae-2e4f-4bb9-94cd-a4385f38aed0" providerId="ADAL" clId="{42DC8EE0-D993-47C5-A006-DB648D781268}" dt="2024-10-01T15:00:40.955" v="560" actId="27636"/>
          <ac:spMkLst>
            <pc:docMk/>
            <pc:sldMk cId="2388716023" sldId="343"/>
            <ac:spMk id="3" creationId="{FE68B57E-2211-AB1B-E0B6-B37EBD839D7E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25.018" v="1643" actId="2696"/>
        <pc:sldMkLst>
          <pc:docMk/>
          <pc:sldMk cId="3750372879" sldId="344"/>
        </pc:sldMkLst>
        <pc:spChg chg="mod">
          <ac:chgData name="Bloom, Ashley (EOTSS)" userId="72d0e8ae-2e4f-4bb9-94cd-a4385f38aed0" providerId="ADAL" clId="{42DC8EE0-D993-47C5-A006-DB648D781268}" dt="2024-10-01T15:01:44.963" v="629" actId="122"/>
          <ac:spMkLst>
            <pc:docMk/>
            <pc:sldMk cId="3750372879" sldId="344"/>
            <ac:spMk id="2" creationId="{1588A98B-C093-C953-BB3A-E832EB2AE8D7}"/>
          </ac:spMkLst>
        </pc:spChg>
        <pc:spChg chg="mod">
          <ac:chgData name="Bloom, Ashley (EOTSS)" userId="72d0e8ae-2e4f-4bb9-94cd-a4385f38aed0" providerId="ADAL" clId="{42DC8EE0-D993-47C5-A006-DB648D781268}" dt="2024-10-01T15:01:57.335" v="632" actId="20577"/>
          <ac:spMkLst>
            <pc:docMk/>
            <pc:sldMk cId="3750372879" sldId="344"/>
            <ac:spMk id="3" creationId="{52B757EF-633C-CC97-55EE-5390AD94D9E0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32.098" v="1644" actId="2696"/>
        <pc:sldMkLst>
          <pc:docMk/>
          <pc:sldMk cId="1438234095" sldId="345"/>
        </pc:sldMkLst>
        <pc:spChg chg="mod">
          <ac:chgData name="Bloom, Ashley (EOTSS)" userId="72d0e8ae-2e4f-4bb9-94cd-a4385f38aed0" providerId="ADAL" clId="{42DC8EE0-D993-47C5-A006-DB648D781268}" dt="2024-10-03T17:03:47.133" v="1453" actId="20577"/>
          <ac:spMkLst>
            <pc:docMk/>
            <pc:sldMk cId="1438234095" sldId="345"/>
            <ac:spMk id="2" creationId="{A21CA4D5-717C-25DE-2EDC-D34A7329F732}"/>
          </ac:spMkLst>
        </pc:spChg>
        <pc:spChg chg="mod">
          <ac:chgData name="Bloom, Ashley (EOTSS)" userId="72d0e8ae-2e4f-4bb9-94cd-a4385f38aed0" providerId="ADAL" clId="{42DC8EE0-D993-47C5-A006-DB648D781268}" dt="2024-10-01T15:03:04.233" v="716" actId="27636"/>
          <ac:spMkLst>
            <pc:docMk/>
            <pc:sldMk cId="1438234095" sldId="345"/>
            <ac:spMk id="3" creationId="{51830CE4-3738-3F01-3A89-F19AAD2994E9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59.558" v="1646" actId="2696"/>
        <pc:sldMkLst>
          <pc:docMk/>
          <pc:sldMk cId="2693196871" sldId="346"/>
        </pc:sldMkLst>
        <pc:spChg chg="mod">
          <ac:chgData name="Bloom, Ashley (EOTSS)" userId="72d0e8ae-2e4f-4bb9-94cd-a4385f38aed0" providerId="ADAL" clId="{42DC8EE0-D993-47C5-A006-DB648D781268}" dt="2024-10-01T15:03:53.307" v="777" actId="122"/>
          <ac:spMkLst>
            <pc:docMk/>
            <pc:sldMk cId="2693196871" sldId="346"/>
            <ac:spMk id="2" creationId="{01A49E17-31AC-CCFD-6D21-98DBDCEF5699}"/>
          </ac:spMkLst>
        </pc:spChg>
        <pc:spChg chg="mod">
          <ac:chgData name="Bloom, Ashley (EOTSS)" userId="72d0e8ae-2e4f-4bb9-94cd-a4385f38aed0" providerId="ADAL" clId="{42DC8EE0-D993-47C5-A006-DB648D781268}" dt="2024-10-01T15:04:18.208" v="781" actId="27636"/>
          <ac:spMkLst>
            <pc:docMk/>
            <pc:sldMk cId="2693196871" sldId="346"/>
            <ac:spMk id="3" creationId="{0151F0CB-45D0-7B8F-9CF3-4327952EA30D}"/>
          </ac:spMkLst>
        </pc:spChg>
      </pc:sldChg>
      <pc:sldChg chg="modSp new del mod">
        <pc:chgData name="Bloom, Ashley (EOTSS)" userId="72d0e8ae-2e4f-4bb9-94cd-a4385f38aed0" providerId="ADAL" clId="{42DC8EE0-D993-47C5-A006-DB648D781268}" dt="2024-10-03T19:57:52.681" v="1645" actId="2696"/>
        <pc:sldMkLst>
          <pc:docMk/>
          <pc:sldMk cId="3096936306" sldId="347"/>
        </pc:sldMkLst>
        <pc:spChg chg="mod">
          <ac:chgData name="Bloom, Ashley (EOTSS)" userId="72d0e8ae-2e4f-4bb9-94cd-a4385f38aed0" providerId="ADAL" clId="{42DC8EE0-D993-47C5-A006-DB648D781268}" dt="2024-10-01T15:04:56.488" v="843" actId="122"/>
          <ac:spMkLst>
            <pc:docMk/>
            <pc:sldMk cId="3096936306" sldId="347"/>
            <ac:spMk id="2" creationId="{C9087CDA-3B11-7E68-23F9-352F52BF44DC}"/>
          </ac:spMkLst>
        </pc:spChg>
        <pc:spChg chg="mod">
          <ac:chgData name="Bloom, Ashley (EOTSS)" userId="72d0e8ae-2e4f-4bb9-94cd-a4385f38aed0" providerId="ADAL" clId="{42DC8EE0-D993-47C5-A006-DB648D781268}" dt="2024-10-01T15:18:55.953" v="1179" actId="20577"/>
          <ac:spMkLst>
            <pc:docMk/>
            <pc:sldMk cId="3096936306" sldId="347"/>
            <ac:spMk id="3" creationId="{28457234-07DB-9C91-E72C-72139AA9B9E4}"/>
          </ac:spMkLst>
        </pc:spChg>
      </pc:sldChg>
    </pc:docChg>
  </pc:docChgLst>
  <pc:docChgLst>
    <pc:chgData name="Bloom, Ashley (EOTSS)" userId="72d0e8ae-2e4f-4bb9-94cd-a4385f38aed0" providerId="ADAL" clId="{F7BB76DE-8627-4043-8DA7-3D0574777974}"/>
    <pc:docChg chg="custSel addSld delSld modSld">
      <pc:chgData name="Bloom, Ashley (EOTSS)" userId="72d0e8ae-2e4f-4bb9-94cd-a4385f38aed0" providerId="ADAL" clId="{F7BB76DE-8627-4043-8DA7-3D0574777974}" dt="2024-09-04T20:26:18.741" v="4161" actId="20577"/>
      <pc:docMkLst>
        <pc:docMk/>
      </pc:docMkLst>
      <pc:sldChg chg="modSp mod">
        <pc:chgData name="Bloom, Ashley (EOTSS)" userId="72d0e8ae-2e4f-4bb9-94cd-a4385f38aed0" providerId="ADAL" clId="{F7BB76DE-8627-4043-8DA7-3D0574777974}" dt="2024-08-20T21:19:55.435" v="18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F7BB76DE-8627-4043-8DA7-3D0574777974}" dt="2024-08-20T21:19:55.435" v="18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1:08.807" v="109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F7BB76DE-8627-4043-8DA7-3D0574777974}" dt="2024-08-20T21:21:08.807" v="109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F7BB76DE-8627-4043-8DA7-3D0574777974}" dt="2024-09-04T20:26:18.741" v="4161" actId="20577"/>
        <pc:sldMkLst>
          <pc:docMk/>
          <pc:sldMk cId="2033392093" sldId="268"/>
        </pc:sldMkLst>
        <pc:spChg chg="mod">
          <ac:chgData name="Bloom, Ashley (EOTSS)" userId="72d0e8ae-2e4f-4bb9-94cd-a4385f38aed0" providerId="ADAL" clId="{F7BB76DE-8627-4043-8DA7-3D0574777974}" dt="2024-09-04T20:26:18.741" v="4161" actId="20577"/>
          <ac:spMkLst>
            <pc:docMk/>
            <pc:sldMk cId="2033392093" sldId="268"/>
            <ac:spMk id="3" creationId="{D5371BE0-6EEA-F5A7-5A0F-6237806E33C4}"/>
          </ac:spMkLst>
        </pc:spChg>
      </pc:sldChg>
      <pc:sldChg chg="modSp mod">
        <pc:chgData name="Bloom, Ashley (EOTSS)" userId="72d0e8ae-2e4f-4bb9-94cd-a4385f38aed0" providerId="ADAL" clId="{F7BB76DE-8627-4043-8DA7-3D0574777974}" dt="2024-09-04T20:25:01.897" v="4147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F7BB76DE-8627-4043-8DA7-3D0574777974}" dt="2024-09-04T20:25:01.897" v="4147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1:59.161" v="116" actId="20577"/>
        <pc:sldMkLst>
          <pc:docMk/>
          <pc:sldMk cId="587953114" sldId="307"/>
        </pc:sldMkLst>
        <pc:spChg chg="mod">
          <ac:chgData name="Bloom, Ashley (EOTSS)" userId="72d0e8ae-2e4f-4bb9-94cd-a4385f38aed0" providerId="ADAL" clId="{F7BB76DE-8627-4043-8DA7-3D0574777974}" dt="2024-08-20T21:21:59.161" v="116" actId="20577"/>
          <ac:spMkLst>
            <pc:docMk/>
            <pc:sldMk cId="587953114" sldId="307"/>
            <ac:spMk id="4" creationId="{F11039E4-4942-A691-E8AA-22A499D82BDF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3:20.541" v="144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F7BB76DE-8627-4043-8DA7-3D0574777974}" dt="2024-08-20T21:23:20.541" v="144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F7BB76DE-8627-4043-8DA7-3D0574777974}" dt="2024-08-20T22:04:57.205" v="3703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F7BB76DE-8627-4043-8DA7-3D0574777974}" dt="2024-08-20T21:23:37.287" v="145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F7BB76DE-8627-4043-8DA7-3D0574777974}" dt="2024-08-20T21:22:17.109" v="117" actId="2696"/>
        <pc:sldMkLst>
          <pc:docMk/>
          <pc:sldMk cId="1257757619" sldId="317"/>
        </pc:sldMkLst>
      </pc:sldChg>
      <pc:sldChg chg="del">
        <pc:chgData name="Bloom, Ashley (EOTSS)" userId="72d0e8ae-2e4f-4bb9-94cd-a4385f38aed0" providerId="ADAL" clId="{F7BB76DE-8627-4043-8DA7-3D0574777974}" dt="2024-08-20T21:22:29.588" v="118" actId="2696"/>
        <pc:sldMkLst>
          <pc:docMk/>
          <pc:sldMk cId="2694205135" sldId="318"/>
        </pc:sldMkLst>
      </pc:sldChg>
      <pc:sldChg chg="del">
        <pc:chgData name="Bloom, Ashley (EOTSS)" userId="72d0e8ae-2e4f-4bb9-94cd-a4385f38aed0" providerId="ADAL" clId="{F7BB76DE-8627-4043-8DA7-3D0574777974}" dt="2024-08-20T21:22:37.433" v="119" actId="2696"/>
        <pc:sldMkLst>
          <pc:docMk/>
          <pc:sldMk cId="518607733" sldId="321"/>
        </pc:sldMkLst>
      </pc:sldChg>
      <pc:sldChg chg="del">
        <pc:chgData name="Bloom, Ashley (EOTSS)" userId="72d0e8ae-2e4f-4bb9-94cd-a4385f38aed0" providerId="ADAL" clId="{F7BB76DE-8627-4043-8DA7-3D0574777974}" dt="2024-08-20T21:22:47.806" v="120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F7BB76DE-8627-4043-8DA7-3D0574777974}" dt="2024-08-20T22:04:48.821" v="3702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F7BB76DE-8627-4043-8DA7-3D0574777974}" dt="2024-08-20T21:24:00.612" v="146" actId="2696"/>
        <pc:sldMkLst>
          <pc:docMk/>
          <pc:sldMk cId="4166084435" sldId="325"/>
        </pc:sldMkLst>
      </pc:sldChg>
      <pc:sldChg chg="del">
        <pc:chgData name="Bloom, Ashley (EOTSS)" userId="72d0e8ae-2e4f-4bb9-94cd-a4385f38aed0" providerId="ADAL" clId="{F7BB76DE-8627-4043-8DA7-3D0574777974}" dt="2024-08-20T21:24:09.928" v="147" actId="2696"/>
        <pc:sldMkLst>
          <pc:docMk/>
          <pc:sldMk cId="3925676025" sldId="326"/>
        </pc:sldMkLst>
      </pc:sldChg>
      <pc:sldChg chg="modSp mod">
        <pc:chgData name="Bloom, Ashley (EOTSS)" userId="72d0e8ae-2e4f-4bb9-94cd-a4385f38aed0" providerId="ADAL" clId="{F7BB76DE-8627-4043-8DA7-3D0574777974}" dt="2024-08-20T21:27:23.650" v="362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F7BB76DE-8627-4043-8DA7-3D0574777974}" dt="2024-08-20T21:27:23.650" v="362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modSp mod">
        <pc:chgData name="Bloom, Ashley (EOTSS)" userId="72d0e8ae-2e4f-4bb9-94cd-a4385f38aed0" providerId="ADAL" clId="{F7BB76DE-8627-4043-8DA7-3D0574777974}" dt="2024-08-20T22:08:41.186" v="3916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F7BB76DE-8627-4043-8DA7-3D0574777974}" dt="2024-08-20T22:08:41.186" v="3916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F7BB76DE-8627-4043-8DA7-3D0574777974}" dt="2024-08-20T21:27:53.539" v="410" actId="20577"/>
        <pc:sldMkLst>
          <pc:docMk/>
          <pc:sldMk cId="4168508011" sldId="329"/>
        </pc:sldMkLst>
        <pc:spChg chg="mod">
          <ac:chgData name="Bloom, Ashley (EOTSS)" userId="72d0e8ae-2e4f-4bb9-94cd-a4385f38aed0" providerId="ADAL" clId="{F7BB76DE-8627-4043-8DA7-3D0574777974}" dt="2024-08-20T21:27:53.539" v="410" actId="20577"/>
          <ac:spMkLst>
            <pc:docMk/>
            <pc:sldMk cId="4168508011" sldId="329"/>
            <ac:spMk id="3" creationId="{485C7A04-2827-D017-9772-5806F532C466}"/>
          </ac:spMkLst>
        </pc:spChg>
      </pc:sldChg>
      <pc:sldChg chg="modSp mod">
        <pc:chgData name="Bloom, Ashley (EOTSS)" userId="72d0e8ae-2e4f-4bb9-94cd-a4385f38aed0" providerId="ADAL" clId="{F7BB76DE-8627-4043-8DA7-3D0574777974}" dt="2024-09-04T20:19:24.305" v="4082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F7BB76DE-8627-4043-8DA7-3D0574777974}" dt="2024-09-04T20:19:24.305" v="4082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del">
        <pc:chgData name="Bloom, Ashley (EOTSS)" userId="72d0e8ae-2e4f-4bb9-94cd-a4385f38aed0" providerId="ADAL" clId="{F7BB76DE-8627-4043-8DA7-3D0574777974}" dt="2024-08-20T21:24:20.928" v="148" actId="2696"/>
        <pc:sldMkLst>
          <pc:docMk/>
          <pc:sldMk cId="2729007047" sldId="331"/>
        </pc:sldMkLst>
      </pc:sldChg>
      <pc:sldChg chg="modSp mod">
        <pc:chgData name="Bloom, Ashley (EOTSS)" userId="72d0e8ae-2e4f-4bb9-94cd-a4385f38aed0" providerId="ADAL" clId="{F7BB76DE-8627-4043-8DA7-3D0574777974}" dt="2024-08-20T21:32:04.210" v="789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F7BB76DE-8627-4043-8DA7-3D0574777974}" dt="2024-08-20T21:32:04.210" v="789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modSp mod">
        <pc:chgData name="Bloom, Ashley (EOTSS)" userId="72d0e8ae-2e4f-4bb9-94cd-a4385f38aed0" providerId="ADAL" clId="{F7BB76DE-8627-4043-8DA7-3D0574777974}" dt="2024-08-20T22:09:20.382" v="3921" actId="20577"/>
        <pc:sldMkLst>
          <pc:docMk/>
          <pc:sldMk cId="1017622597" sldId="334"/>
        </pc:sldMkLst>
        <pc:spChg chg="mod">
          <ac:chgData name="Bloom, Ashley (EOTSS)" userId="72d0e8ae-2e4f-4bb9-94cd-a4385f38aed0" providerId="ADAL" clId="{F7BB76DE-8627-4043-8DA7-3D0574777974}" dt="2024-08-20T22:09:20.382" v="3921" actId="20577"/>
          <ac:spMkLst>
            <pc:docMk/>
            <pc:sldMk cId="1017622597" sldId="334"/>
            <ac:spMk id="2" creationId="{255E9095-E80B-5F97-934D-C8357A4E46A0}"/>
          </ac:spMkLst>
        </pc:spChg>
        <pc:spChg chg="mod">
          <ac:chgData name="Bloom, Ashley (EOTSS)" userId="72d0e8ae-2e4f-4bb9-94cd-a4385f38aed0" providerId="ADAL" clId="{F7BB76DE-8627-4043-8DA7-3D0574777974}" dt="2024-08-20T21:26:40.404" v="315" actId="20577"/>
          <ac:spMkLst>
            <pc:docMk/>
            <pc:sldMk cId="1017622597" sldId="334"/>
            <ac:spMk id="3" creationId="{D6C15BC3-19DB-C3F3-F10B-C1FCA7FD29CB}"/>
          </ac:spMkLst>
        </pc:spChg>
      </pc:sldChg>
      <pc:sldChg chg="add">
        <pc:chgData name="Bloom, Ashley (EOTSS)" userId="72d0e8ae-2e4f-4bb9-94cd-a4385f38aed0" providerId="ADAL" clId="{F7BB76DE-8627-4043-8DA7-3D0574777974}" dt="2024-08-20T21:31:39.354" v="734" actId="2890"/>
        <pc:sldMkLst>
          <pc:docMk/>
          <pc:sldMk cId="376416679" sldId="336"/>
        </pc:sldMkLst>
      </pc:sldChg>
      <pc:sldChg chg="modSp new mod">
        <pc:chgData name="Bloom, Ashley (EOTSS)" userId="72d0e8ae-2e4f-4bb9-94cd-a4385f38aed0" providerId="ADAL" clId="{F7BB76DE-8627-4043-8DA7-3D0574777974}" dt="2024-08-20T22:07:16.211" v="3886" actId="313"/>
        <pc:sldMkLst>
          <pc:docMk/>
          <pc:sldMk cId="1650037762" sldId="337"/>
        </pc:sldMkLst>
        <pc:spChg chg="mod">
          <ac:chgData name="Bloom, Ashley (EOTSS)" userId="72d0e8ae-2e4f-4bb9-94cd-a4385f38aed0" providerId="ADAL" clId="{F7BB76DE-8627-4043-8DA7-3D0574777974}" dt="2024-08-20T21:33:10.686" v="874" actId="122"/>
          <ac:spMkLst>
            <pc:docMk/>
            <pc:sldMk cId="1650037762" sldId="337"/>
            <ac:spMk id="2" creationId="{6A6468D3-DA2A-81DE-64DB-D89DA942CB75}"/>
          </ac:spMkLst>
        </pc:spChg>
        <pc:spChg chg="mod">
          <ac:chgData name="Bloom, Ashley (EOTSS)" userId="72d0e8ae-2e4f-4bb9-94cd-a4385f38aed0" providerId="ADAL" clId="{F7BB76DE-8627-4043-8DA7-3D0574777974}" dt="2024-08-20T22:07:16.211" v="3886" actId="313"/>
          <ac:spMkLst>
            <pc:docMk/>
            <pc:sldMk cId="1650037762" sldId="337"/>
            <ac:spMk id="3" creationId="{09222A79-2C49-7B64-6B88-1A891FDB71F2}"/>
          </ac:spMkLst>
        </pc:spChg>
      </pc:sldChg>
      <pc:sldChg chg="modSp new mod">
        <pc:chgData name="Bloom, Ashley (EOTSS)" userId="72d0e8ae-2e4f-4bb9-94cd-a4385f38aed0" providerId="ADAL" clId="{F7BB76DE-8627-4043-8DA7-3D0574777974}" dt="2024-08-20T22:12:15.612" v="3958" actId="20577"/>
        <pc:sldMkLst>
          <pc:docMk/>
          <pc:sldMk cId="588467579" sldId="338"/>
        </pc:sldMkLst>
        <pc:spChg chg="mod">
          <ac:chgData name="Bloom, Ashley (EOTSS)" userId="72d0e8ae-2e4f-4bb9-94cd-a4385f38aed0" providerId="ADAL" clId="{F7BB76DE-8627-4043-8DA7-3D0574777974}" dt="2024-08-20T21:45:12.173" v="1706" actId="122"/>
          <ac:spMkLst>
            <pc:docMk/>
            <pc:sldMk cId="588467579" sldId="338"/>
            <ac:spMk id="2" creationId="{FFB45E96-D70B-B2BA-B148-6C3BC00B3BE5}"/>
          </ac:spMkLst>
        </pc:spChg>
        <pc:spChg chg="mod">
          <ac:chgData name="Bloom, Ashley (EOTSS)" userId="72d0e8ae-2e4f-4bb9-94cd-a4385f38aed0" providerId="ADAL" clId="{F7BB76DE-8627-4043-8DA7-3D0574777974}" dt="2024-08-20T22:12:15.612" v="3958" actId="20577"/>
          <ac:spMkLst>
            <pc:docMk/>
            <pc:sldMk cId="588467579" sldId="338"/>
            <ac:spMk id="3" creationId="{7C7AC5DF-89E9-E0FE-1606-2ABA0B62460B}"/>
          </ac:spMkLst>
        </pc:spChg>
      </pc:sldChg>
      <pc:sldChg chg="modSp new mod">
        <pc:chgData name="Bloom, Ashley (EOTSS)" userId="72d0e8ae-2e4f-4bb9-94cd-a4385f38aed0" providerId="ADAL" clId="{F7BB76DE-8627-4043-8DA7-3D0574777974}" dt="2024-09-04T20:17:52.961" v="4014" actId="12"/>
        <pc:sldMkLst>
          <pc:docMk/>
          <pc:sldMk cId="438892570" sldId="339"/>
        </pc:sldMkLst>
        <pc:spChg chg="mod">
          <ac:chgData name="Bloom, Ashley (EOTSS)" userId="72d0e8ae-2e4f-4bb9-94cd-a4385f38aed0" providerId="ADAL" clId="{F7BB76DE-8627-4043-8DA7-3D0574777974}" dt="2024-08-20T21:50:21.303" v="2253" actId="122"/>
          <ac:spMkLst>
            <pc:docMk/>
            <pc:sldMk cId="438892570" sldId="339"/>
            <ac:spMk id="2" creationId="{B676DE8E-AD8A-2617-DDC4-6A4524437452}"/>
          </ac:spMkLst>
        </pc:spChg>
        <pc:spChg chg="mod">
          <ac:chgData name="Bloom, Ashley (EOTSS)" userId="72d0e8ae-2e4f-4bb9-94cd-a4385f38aed0" providerId="ADAL" clId="{F7BB76DE-8627-4043-8DA7-3D0574777974}" dt="2024-09-04T20:17:52.961" v="4014" actId="12"/>
          <ac:spMkLst>
            <pc:docMk/>
            <pc:sldMk cId="438892570" sldId="339"/>
            <ac:spMk id="3" creationId="{5D411957-B990-CADF-1D13-22D5E21F1AF3}"/>
          </ac:spMkLst>
        </pc:spChg>
      </pc:sldChg>
      <pc:sldChg chg="modSp new mod">
        <pc:chgData name="Bloom, Ashley (EOTSS)" userId="72d0e8ae-2e4f-4bb9-94cd-a4385f38aed0" providerId="ADAL" clId="{F7BB76DE-8627-4043-8DA7-3D0574777974}" dt="2024-09-04T20:22:20.821" v="4094" actId="20577"/>
        <pc:sldMkLst>
          <pc:docMk/>
          <pc:sldMk cId="4256696492" sldId="340"/>
        </pc:sldMkLst>
        <pc:spChg chg="mod">
          <ac:chgData name="Bloom, Ashley (EOTSS)" userId="72d0e8ae-2e4f-4bb9-94cd-a4385f38aed0" providerId="ADAL" clId="{F7BB76DE-8627-4043-8DA7-3D0574777974}" dt="2024-08-20T21:55:21.472" v="2744" actId="20577"/>
          <ac:spMkLst>
            <pc:docMk/>
            <pc:sldMk cId="4256696492" sldId="340"/>
            <ac:spMk id="2" creationId="{11F6FD34-9003-51D3-CFD6-72BDD808CB71}"/>
          </ac:spMkLst>
        </pc:spChg>
        <pc:spChg chg="mod">
          <ac:chgData name="Bloom, Ashley (EOTSS)" userId="72d0e8ae-2e4f-4bb9-94cd-a4385f38aed0" providerId="ADAL" clId="{F7BB76DE-8627-4043-8DA7-3D0574777974}" dt="2024-09-04T20:22:20.821" v="4094" actId="20577"/>
          <ac:spMkLst>
            <pc:docMk/>
            <pc:sldMk cId="4256696492" sldId="340"/>
            <ac:spMk id="3" creationId="{0CC7683B-A94A-3396-25D0-93CD1ED9F4C3}"/>
          </ac:spMkLst>
        </pc:spChg>
      </pc:sldChg>
    </pc:docChg>
  </pc:docChgLst>
  <pc:docChgLst>
    <pc:chgData name="Bloom, Ashley (EOTSS)" userId="72d0e8ae-2e4f-4bb9-94cd-a4385f38aed0" providerId="ADAL" clId="{60285EC3-C01D-4FC2-B38E-8A62EBF7A72A}"/>
    <pc:docChg chg="custSel delSld modSld">
      <pc:chgData name="Bloom, Ashley (EOTSS)" userId="72d0e8ae-2e4f-4bb9-94cd-a4385f38aed0" providerId="ADAL" clId="{60285EC3-C01D-4FC2-B38E-8A62EBF7A72A}" dt="2024-10-07T18:02:24.147" v="283" actId="20577"/>
      <pc:docMkLst>
        <pc:docMk/>
      </pc:docMkLst>
      <pc:sldChg chg="modSp mod">
        <pc:chgData name="Bloom, Ashley (EOTSS)" userId="72d0e8ae-2e4f-4bb9-94cd-a4385f38aed0" providerId="ADAL" clId="{60285EC3-C01D-4FC2-B38E-8A62EBF7A72A}" dt="2024-10-07T17:56:32.494" v="2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0285EC3-C01D-4FC2-B38E-8A62EBF7A72A}" dt="2024-10-07T17:56:32.494" v="2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60285EC3-C01D-4FC2-B38E-8A62EBF7A72A}" dt="2024-10-07T17:57:21.100" v="21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60285EC3-C01D-4FC2-B38E-8A62EBF7A72A}" dt="2024-10-07T17:57:21.100" v="21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60285EC3-C01D-4FC2-B38E-8A62EBF7A72A}" dt="2024-10-07T17:58:22.197" v="87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60285EC3-C01D-4FC2-B38E-8A62EBF7A72A}" dt="2024-10-07T17:58:22.197" v="87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del">
        <pc:chgData name="Bloom, Ashley (EOTSS)" userId="72d0e8ae-2e4f-4bb9-94cd-a4385f38aed0" providerId="ADAL" clId="{60285EC3-C01D-4FC2-B38E-8A62EBF7A72A}" dt="2024-10-07T18:00:13.329" v="105" actId="2696"/>
        <pc:sldMkLst>
          <pc:docMk/>
          <pc:sldMk cId="2592970796" sldId="265"/>
        </pc:sldMkLst>
      </pc:sldChg>
      <pc:sldChg chg="del">
        <pc:chgData name="Bloom, Ashley (EOTSS)" userId="72d0e8ae-2e4f-4bb9-94cd-a4385f38aed0" providerId="ADAL" clId="{60285EC3-C01D-4FC2-B38E-8A62EBF7A72A}" dt="2024-10-07T18:00:20.938" v="106" actId="2696"/>
        <pc:sldMkLst>
          <pc:docMk/>
          <pc:sldMk cId="2033392093" sldId="268"/>
        </pc:sldMkLst>
      </pc:sldChg>
      <pc:sldChg chg="del">
        <pc:chgData name="Bloom, Ashley (EOTSS)" userId="72d0e8ae-2e4f-4bb9-94cd-a4385f38aed0" providerId="ADAL" clId="{60285EC3-C01D-4FC2-B38E-8A62EBF7A72A}" dt="2024-10-07T18:00:00.561" v="104" actId="2696"/>
        <pc:sldMkLst>
          <pc:docMk/>
          <pc:sldMk cId="2890622037" sldId="275"/>
        </pc:sldMkLst>
      </pc:sldChg>
      <pc:sldChg chg="del">
        <pc:chgData name="Bloom, Ashley (EOTSS)" userId="72d0e8ae-2e4f-4bb9-94cd-a4385f38aed0" providerId="ADAL" clId="{60285EC3-C01D-4FC2-B38E-8A62EBF7A72A}" dt="2024-10-07T17:58:48.057" v="88" actId="2696"/>
        <pc:sldMkLst>
          <pc:docMk/>
          <pc:sldMk cId="587953114" sldId="307"/>
        </pc:sldMkLst>
      </pc:sldChg>
      <pc:sldChg chg="del">
        <pc:chgData name="Bloom, Ashley (EOTSS)" userId="72d0e8ae-2e4f-4bb9-94cd-a4385f38aed0" providerId="ADAL" clId="{60285EC3-C01D-4FC2-B38E-8A62EBF7A72A}" dt="2024-10-07T17:58:56.789" v="89" actId="2696"/>
        <pc:sldMkLst>
          <pc:docMk/>
          <pc:sldMk cId="2354202818" sldId="311"/>
        </pc:sldMkLst>
      </pc:sldChg>
      <pc:sldChg chg="modSp mod">
        <pc:chgData name="Bloom, Ashley (EOTSS)" userId="72d0e8ae-2e4f-4bb9-94cd-a4385f38aed0" providerId="ADAL" clId="{60285EC3-C01D-4FC2-B38E-8A62EBF7A72A}" dt="2024-10-07T17:59:21.541" v="102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60285EC3-C01D-4FC2-B38E-8A62EBF7A72A}" dt="2024-10-07T17:59:21.541" v="102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del">
        <pc:chgData name="Bloom, Ashley (EOTSS)" userId="72d0e8ae-2e4f-4bb9-94cd-a4385f38aed0" providerId="ADAL" clId="{60285EC3-C01D-4FC2-B38E-8A62EBF7A72A}" dt="2024-10-07T17:59:05.837" v="90" actId="2696"/>
        <pc:sldMkLst>
          <pc:docMk/>
          <pc:sldMk cId="3200332787" sldId="335"/>
        </pc:sldMkLst>
      </pc:sldChg>
      <pc:sldChg chg="del">
        <pc:chgData name="Bloom, Ashley (EOTSS)" userId="72d0e8ae-2e4f-4bb9-94cd-a4385f38aed0" providerId="ADAL" clId="{60285EC3-C01D-4FC2-B38E-8A62EBF7A72A}" dt="2024-10-07T17:59:52.827" v="103" actId="2696"/>
        <pc:sldMkLst>
          <pc:docMk/>
          <pc:sldMk cId="376416679" sldId="336"/>
        </pc:sldMkLst>
      </pc:sldChg>
      <pc:sldChg chg="del">
        <pc:chgData name="Bloom, Ashley (EOTSS)" userId="72d0e8ae-2e4f-4bb9-94cd-a4385f38aed0" providerId="ADAL" clId="{60285EC3-C01D-4FC2-B38E-8A62EBF7A72A}" dt="2024-10-07T18:00:38.889" v="108" actId="2696"/>
        <pc:sldMkLst>
          <pc:docMk/>
          <pc:sldMk cId="1650037762" sldId="337"/>
        </pc:sldMkLst>
      </pc:sldChg>
      <pc:sldChg chg="del">
        <pc:chgData name="Bloom, Ashley (EOTSS)" userId="72d0e8ae-2e4f-4bb9-94cd-a4385f38aed0" providerId="ADAL" clId="{60285EC3-C01D-4FC2-B38E-8A62EBF7A72A}" dt="2024-10-07T18:00:28.907" v="107" actId="2696"/>
        <pc:sldMkLst>
          <pc:docMk/>
          <pc:sldMk cId="588467579" sldId="338"/>
        </pc:sldMkLst>
      </pc:sldChg>
      <pc:sldChg chg="modSp mod">
        <pc:chgData name="Bloom, Ashley (EOTSS)" userId="72d0e8ae-2e4f-4bb9-94cd-a4385f38aed0" providerId="ADAL" clId="{60285EC3-C01D-4FC2-B38E-8A62EBF7A72A}" dt="2024-10-07T18:02:24.147" v="283" actId="20577"/>
        <pc:sldMkLst>
          <pc:docMk/>
          <pc:sldMk cId="438892570" sldId="339"/>
        </pc:sldMkLst>
        <pc:spChg chg="mod">
          <ac:chgData name="Bloom, Ashley (EOTSS)" userId="72d0e8ae-2e4f-4bb9-94cd-a4385f38aed0" providerId="ADAL" clId="{60285EC3-C01D-4FC2-B38E-8A62EBF7A72A}" dt="2024-10-07T18:02:24.147" v="283" actId="20577"/>
          <ac:spMkLst>
            <pc:docMk/>
            <pc:sldMk cId="438892570" sldId="339"/>
            <ac:spMk id="3" creationId="{5D411957-B990-CADF-1D13-22D5E21F1A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October 21,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Accessibility Strategic Plan Feedback Discussion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4572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4572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457200" indent="-457200"/>
            <a:r>
              <a:rPr lang="en-US" b="1" dirty="0"/>
              <a:t>Mark Fine,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Administration, Executive Office of Administration and Finance</a:t>
            </a:r>
          </a:p>
          <a:p>
            <a:pPr marL="457200" indent="-457200"/>
            <a:r>
              <a:rPr lang="en-US" b="1" dirty="0"/>
              <a:t>Heath Fahle,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457200" indent="-457200"/>
            <a:r>
              <a:rPr lang="en-US" b="1" dirty="0"/>
              <a:t>Antoine Harrison, </a:t>
            </a:r>
            <a:r>
              <a:rPr lang="en-US" dirty="0"/>
              <a:t>Secretariat CIO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4572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Greg Martin, Secretariat Chief Information Officer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Energy and Environmental Affairs</a:t>
            </a:r>
          </a:p>
          <a:p>
            <a:pPr marL="457200" indent="-457200"/>
            <a:r>
              <a:rPr lang="en-US" b="1" dirty="0"/>
              <a:t>Caroline Whitehouse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Communications, Executive Office of Health and Human Services</a:t>
            </a:r>
          </a:p>
          <a:p>
            <a:pPr marL="457200" indent="-457200"/>
            <a:r>
              <a:rPr lang="en-US" b="1" dirty="0"/>
              <a:t>Dan Sionkiewicz,</a:t>
            </a:r>
            <a:r>
              <a:rPr lang="en-US" dirty="0"/>
              <a:t>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473"/>
            <a:ext cx="10866120" cy="5245735"/>
          </a:xfrm>
        </p:spPr>
        <p:txBody>
          <a:bodyPr>
            <a:normAutofit fontScale="55000" lnSpcReduction="20000"/>
          </a:bodyPr>
          <a:lstStyle/>
          <a:p>
            <a:pPr marL="466725" indent="-466725">
              <a:lnSpc>
                <a:spcPct val="120000"/>
              </a:lnSpc>
            </a:pPr>
            <a:r>
              <a:rPr lang="en-US" sz="4400" b="1" dirty="0"/>
              <a:t>Paul Franzese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Maria Michalski, </a:t>
            </a:r>
            <a:r>
              <a:rPr lang="en-US" sz="4400" dirty="0"/>
              <a:t>Secretariat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Dave Bedard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Brian Chase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Executive Office of Veterans Services 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Yarlennys Villaman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Dr. Opeoluwa Sotonwa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John Oliveira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pPr marL="466725" indent="-466725">
              <a:lnSpc>
                <a:spcPct val="120000"/>
              </a:lnSpc>
            </a:pPr>
            <a:r>
              <a:rPr lang="en-US" sz="4400" b="1" dirty="0"/>
              <a:t>Mary Mahon McCauley</a:t>
            </a:r>
            <a:r>
              <a:rPr lang="en-US" sz="4400" dirty="0"/>
              <a:t>, </a:t>
            </a:r>
            <a:r>
              <a:rPr lang="en-US" sz="4400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sz="44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9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b="1" dirty="0"/>
              <a:t>Larry Goldberg, Public Board Member</a:t>
            </a:r>
          </a:p>
          <a:p>
            <a:pPr marL="457200" indent="-457200"/>
            <a:r>
              <a:rPr lang="en-US" b="1" dirty="0"/>
              <a:t>Minh Ha, Public Board Member</a:t>
            </a:r>
          </a:p>
          <a:p>
            <a:pPr marL="457200" indent="-457200"/>
            <a:r>
              <a:rPr lang="en-US" b="1" dirty="0"/>
              <a:t>David Kingsbury,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Accessibility Strategic Plan Feedback Discussion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DE8E-AD8A-2617-DDC4-6A452443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Strategic Plan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1957-B990-CADF-1D13-22D5E21F1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3856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Board members received a copy of the strategic plan on October 7</a:t>
            </a:r>
            <a:r>
              <a:rPr lang="en-US" baseline="30000" dirty="0"/>
              <a:t>th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Please share your feedback by raising your hand or putting your thoughts in the meeting chat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Were all areas of digital accessibility covered sufficiently with </a:t>
            </a:r>
            <a:r>
              <a:rPr lang="en-US" sz="3100" dirty="0"/>
              <a:t>priorities and action steps?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Which, if any, action steps need further detail or clarity in order to be actionable?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Which, if any, action steps seem infeasible and why?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else can be included in this plan to provide the Commonwealth with strategic direction toward accessibility maturity?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Any additional ideas about what to change or include in this plan?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92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8027</TotalTime>
  <Words>467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</vt:lpstr>
      <vt:lpstr>Meeting Agenda</vt:lpstr>
      <vt:lpstr>Introduction and Roll Call</vt:lpstr>
      <vt:lpstr>Board Member Roll Call</vt:lpstr>
      <vt:lpstr>Board Member Roll Call Continued</vt:lpstr>
      <vt:lpstr>Board Member Roll Call Continued</vt:lpstr>
      <vt:lpstr>Accessibility Strategic Plan Feedback Discussion</vt:lpstr>
      <vt:lpstr>Accessibility Strategic Plan Feedback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30</cp:revision>
  <dcterms:created xsi:type="dcterms:W3CDTF">2024-03-08T14:56:14Z</dcterms:created>
  <dcterms:modified xsi:type="dcterms:W3CDTF">2024-10-17T14:52:38Z</dcterms:modified>
</cp:coreProperties>
</file>