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7"/>
  </p:notesMasterIdLst>
  <p:sldIdLst>
    <p:sldId id="256" r:id="rId4"/>
    <p:sldId id="257" r:id="rId5"/>
    <p:sldId id="258" r:id="rId6"/>
    <p:sldId id="259" r:id="rId7"/>
    <p:sldId id="343" r:id="rId8"/>
    <p:sldId id="327" r:id="rId9"/>
    <p:sldId id="338" r:id="rId10"/>
    <p:sldId id="339" r:id="rId11"/>
    <p:sldId id="347" r:id="rId12"/>
    <p:sldId id="349" r:id="rId13"/>
    <p:sldId id="350" r:id="rId14"/>
    <p:sldId id="351" r:id="rId15"/>
    <p:sldId id="341" r:id="rId16"/>
    <p:sldId id="346" r:id="rId17"/>
    <p:sldId id="353" r:id="rId18"/>
    <p:sldId id="352" r:id="rId19"/>
    <p:sldId id="354" r:id="rId20"/>
    <p:sldId id="333" r:id="rId21"/>
    <p:sldId id="275" r:id="rId22"/>
    <p:sldId id="266" r:id="rId23"/>
    <p:sldId id="267" r:id="rId24"/>
    <p:sldId id="269" r:id="rId25"/>
    <p:sldId id="27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2177" autoAdjust="0"/>
  </p:normalViewPr>
  <p:slideViewPr>
    <p:cSldViewPr snapToGrid="0">
      <p:cViewPr varScale="1">
        <p:scale>
          <a:sx n="58" d="100"/>
          <a:sy n="58" d="100"/>
        </p:scale>
        <p:origin x="98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microsoft.com/office/2016/11/relationships/changesInfo" Target="changesInfos/changesInfo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4134DF12-6A7D-4455-B2FC-866E5B71D9D5}"/>
    <pc:docChg chg="custSel addSld delSld modSld">
      <pc:chgData name="Bloom, Ashley (EOTSS)" userId="72d0e8ae-2e4f-4bb9-94cd-a4385f38aed0" providerId="ADAL" clId="{4134DF12-6A7D-4455-B2FC-866E5B71D9D5}" dt="2024-08-29T17:46:41.574" v="1146" actId="20577"/>
      <pc:docMkLst>
        <pc:docMk/>
      </pc:docMkLst>
      <pc:sldChg chg="modSp mod">
        <pc:chgData name="Bloom, Ashley (EOTSS)" userId="72d0e8ae-2e4f-4bb9-94cd-a4385f38aed0" providerId="ADAL" clId="{4134DF12-6A7D-4455-B2FC-866E5B71D9D5}" dt="2024-08-29T17:26:59.395" v="31" actId="20577"/>
        <pc:sldMkLst>
          <pc:docMk/>
          <pc:sldMk cId="4274120308" sldId="256"/>
        </pc:sldMkLst>
        <pc:spChg chg="mod">
          <ac:chgData name="Bloom, Ashley (EOTSS)" userId="72d0e8ae-2e4f-4bb9-94cd-a4385f38aed0" providerId="ADAL" clId="{4134DF12-6A7D-4455-B2FC-866E5B71D9D5}" dt="2024-08-29T17:26:59.395" v="31" actId="20577"/>
          <ac:spMkLst>
            <pc:docMk/>
            <pc:sldMk cId="4274120308" sldId="256"/>
            <ac:spMk id="3" creationId="{73DF786E-4EF4-B345-0F01-3F2D068BD41E}"/>
          </ac:spMkLst>
        </pc:spChg>
      </pc:sldChg>
      <pc:sldChg chg="modSp mod">
        <pc:chgData name="Bloom, Ashley (EOTSS)" userId="72d0e8ae-2e4f-4bb9-94cd-a4385f38aed0" providerId="ADAL" clId="{4134DF12-6A7D-4455-B2FC-866E5B71D9D5}" dt="2024-08-29T17:28:22.979" v="148" actId="20577"/>
        <pc:sldMkLst>
          <pc:docMk/>
          <pc:sldMk cId="907641570" sldId="257"/>
        </pc:sldMkLst>
        <pc:spChg chg="mod">
          <ac:chgData name="Bloom, Ashley (EOTSS)" userId="72d0e8ae-2e4f-4bb9-94cd-a4385f38aed0" providerId="ADAL" clId="{4134DF12-6A7D-4455-B2FC-866E5B71D9D5}" dt="2024-08-29T17:28:22.979" v="148" actId="20577"/>
          <ac:spMkLst>
            <pc:docMk/>
            <pc:sldMk cId="907641570" sldId="257"/>
            <ac:spMk id="3" creationId="{044C0BF8-ACE0-1642-E7A4-63B54E626902}"/>
          </ac:spMkLst>
        </pc:spChg>
      </pc:sldChg>
      <pc:sldChg chg="modSp mod">
        <pc:chgData name="Bloom, Ashley (EOTSS)" userId="72d0e8ae-2e4f-4bb9-94cd-a4385f38aed0" providerId="ADAL" clId="{4134DF12-6A7D-4455-B2FC-866E5B71D9D5}" dt="2024-08-29T17:42:39.358" v="968" actId="12"/>
        <pc:sldMkLst>
          <pc:docMk/>
          <pc:sldMk cId="2890622037" sldId="275"/>
        </pc:sldMkLst>
        <pc:spChg chg="mod">
          <ac:chgData name="Bloom, Ashley (EOTSS)" userId="72d0e8ae-2e4f-4bb9-94cd-a4385f38aed0" providerId="ADAL" clId="{4134DF12-6A7D-4455-B2FC-866E5B71D9D5}" dt="2024-08-29T17:42:39.358" v="968" actId="12"/>
          <ac:spMkLst>
            <pc:docMk/>
            <pc:sldMk cId="2890622037" sldId="275"/>
            <ac:spMk id="3" creationId="{4DBBF46A-1C58-3DFA-BEE3-38876A216B60}"/>
          </ac:spMkLst>
        </pc:spChg>
      </pc:sldChg>
      <pc:sldChg chg="addSp delSp modSp new mod setBg modClrScheme chgLayout">
        <pc:chgData name="Bloom, Ashley (EOTSS)" userId="72d0e8ae-2e4f-4bb9-94cd-a4385f38aed0" providerId="ADAL" clId="{4134DF12-6A7D-4455-B2FC-866E5B71D9D5}" dt="2024-08-29T17:40:20.543" v="678"/>
        <pc:sldMkLst>
          <pc:docMk/>
          <pc:sldMk cId="1451364275" sldId="339"/>
        </pc:sldMkLst>
        <pc:spChg chg="del mod ord">
          <ac:chgData name="Bloom, Ashley (EOTSS)" userId="72d0e8ae-2e4f-4bb9-94cd-a4385f38aed0" providerId="ADAL" clId="{4134DF12-6A7D-4455-B2FC-866E5B71D9D5}" dt="2024-08-29T17:29:12.816" v="150" actId="700"/>
          <ac:spMkLst>
            <pc:docMk/>
            <pc:sldMk cId="1451364275" sldId="339"/>
            <ac:spMk id="2" creationId="{1B2C7C87-9F81-DB68-4AE1-BE12C57CACF2}"/>
          </ac:spMkLst>
        </pc:spChg>
        <pc:spChg chg="del mod ord">
          <ac:chgData name="Bloom, Ashley (EOTSS)" userId="72d0e8ae-2e4f-4bb9-94cd-a4385f38aed0" providerId="ADAL" clId="{4134DF12-6A7D-4455-B2FC-866E5B71D9D5}" dt="2024-08-29T17:29:12.816" v="150" actId="700"/>
          <ac:spMkLst>
            <pc:docMk/>
            <pc:sldMk cId="1451364275" sldId="339"/>
            <ac:spMk id="3" creationId="{713143E7-EFDA-C1D6-C680-3F18EBEA248B}"/>
          </ac:spMkLst>
        </pc:spChg>
        <pc:spChg chg="add mod ord">
          <ac:chgData name="Bloom, Ashley (EOTSS)" userId="72d0e8ae-2e4f-4bb9-94cd-a4385f38aed0" providerId="ADAL" clId="{4134DF12-6A7D-4455-B2FC-866E5B71D9D5}" dt="2024-08-29T17:30:45.064" v="196" actId="947"/>
          <ac:spMkLst>
            <pc:docMk/>
            <pc:sldMk cId="1451364275" sldId="339"/>
            <ac:spMk id="4" creationId="{D62AA073-EEE5-17C7-9C76-5ED45613061E}"/>
          </ac:spMkLst>
        </pc:spChg>
        <pc:spChg chg="add mod ord">
          <ac:chgData name="Bloom, Ashley (EOTSS)" userId="72d0e8ae-2e4f-4bb9-94cd-a4385f38aed0" providerId="ADAL" clId="{4134DF12-6A7D-4455-B2FC-866E5B71D9D5}" dt="2024-08-29T17:29:12.816" v="150" actId="700"/>
          <ac:spMkLst>
            <pc:docMk/>
            <pc:sldMk cId="1451364275" sldId="339"/>
            <ac:spMk id="5" creationId="{1A882438-0202-AD37-2403-E958878C21A8}"/>
          </ac:spMkLst>
        </pc:spChg>
      </pc:sldChg>
      <pc:sldChg chg="modSp new mod">
        <pc:chgData name="Bloom, Ashley (EOTSS)" userId="72d0e8ae-2e4f-4bb9-94cd-a4385f38aed0" providerId="ADAL" clId="{4134DF12-6A7D-4455-B2FC-866E5B71D9D5}" dt="2024-08-29T17:35:52.608" v="617" actId="12"/>
        <pc:sldMkLst>
          <pc:docMk/>
          <pc:sldMk cId="2636467834" sldId="340"/>
        </pc:sldMkLst>
        <pc:spChg chg="mod">
          <ac:chgData name="Bloom, Ashley (EOTSS)" userId="72d0e8ae-2e4f-4bb9-94cd-a4385f38aed0" providerId="ADAL" clId="{4134DF12-6A7D-4455-B2FC-866E5B71D9D5}" dt="2024-08-29T17:31:13.580" v="230" actId="122"/>
          <ac:spMkLst>
            <pc:docMk/>
            <pc:sldMk cId="2636467834" sldId="340"/>
            <ac:spMk id="2" creationId="{3D08B2C1-63E7-C30C-0043-F1C67DBD9AFB}"/>
          </ac:spMkLst>
        </pc:spChg>
        <pc:spChg chg="mod">
          <ac:chgData name="Bloom, Ashley (EOTSS)" userId="72d0e8ae-2e4f-4bb9-94cd-a4385f38aed0" providerId="ADAL" clId="{4134DF12-6A7D-4455-B2FC-866E5B71D9D5}" dt="2024-08-29T17:35:52.608" v="617" actId="12"/>
          <ac:spMkLst>
            <pc:docMk/>
            <pc:sldMk cId="2636467834" sldId="340"/>
            <ac:spMk id="3" creationId="{8B8D2E79-13C1-9E06-D93C-A05EEC0EFA89}"/>
          </ac:spMkLst>
        </pc:spChg>
      </pc:sldChg>
      <pc:sldChg chg="addSp delSp modSp new mod setBg modClrScheme chgLayout">
        <pc:chgData name="Bloom, Ashley (EOTSS)" userId="72d0e8ae-2e4f-4bb9-94cd-a4385f38aed0" providerId="ADAL" clId="{4134DF12-6A7D-4455-B2FC-866E5B71D9D5}" dt="2024-08-29T17:40:49.042" v="679"/>
        <pc:sldMkLst>
          <pc:docMk/>
          <pc:sldMk cId="875351053" sldId="341"/>
        </pc:sldMkLst>
        <pc:spChg chg="del mod ord">
          <ac:chgData name="Bloom, Ashley (EOTSS)" userId="72d0e8ae-2e4f-4bb9-94cd-a4385f38aed0" providerId="ADAL" clId="{4134DF12-6A7D-4455-B2FC-866E5B71D9D5}" dt="2024-08-29T17:38:25.116" v="647" actId="700"/>
          <ac:spMkLst>
            <pc:docMk/>
            <pc:sldMk cId="875351053" sldId="341"/>
            <ac:spMk id="2" creationId="{AF5758A3-D179-A5EA-C065-D5D15F79FD6B}"/>
          </ac:spMkLst>
        </pc:spChg>
        <pc:spChg chg="mod ord">
          <ac:chgData name="Bloom, Ashley (EOTSS)" userId="72d0e8ae-2e4f-4bb9-94cd-a4385f38aed0" providerId="ADAL" clId="{4134DF12-6A7D-4455-B2FC-866E5B71D9D5}" dt="2024-08-29T17:38:25.116" v="647" actId="700"/>
          <ac:spMkLst>
            <pc:docMk/>
            <pc:sldMk cId="875351053" sldId="341"/>
            <ac:spMk id="3" creationId="{819515FF-0DA9-BA2A-2BFF-F5060E931188}"/>
          </ac:spMkLst>
        </pc:spChg>
        <pc:spChg chg="add mod ord">
          <ac:chgData name="Bloom, Ashley (EOTSS)" userId="72d0e8ae-2e4f-4bb9-94cd-a4385f38aed0" providerId="ADAL" clId="{4134DF12-6A7D-4455-B2FC-866E5B71D9D5}" dt="2024-08-29T17:39:15.282" v="676" actId="947"/>
          <ac:spMkLst>
            <pc:docMk/>
            <pc:sldMk cId="875351053" sldId="341"/>
            <ac:spMk id="4" creationId="{536D487A-4CD6-681A-6EF4-35CFEDD189A2}"/>
          </ac:spMkLst>
        </pc:spChg>
      </pc:sldChg>
      <pc:sldChg chg="modSp new mod">
        <pc:chgData name="Bloom, Ashley (EOTSS)" userId="72d0e8ae-2e4f-4bb9-94cd-a4385f38aed0" providerId="ADAL" clId="{4134DF12-6A7D-4455-B2FC-866E5B71D9D5}" dt="2024-08-29T17:46:41.574" v="1146" actId="20577"/>
        <pc:sldMkLst>
          <pc:docMk/>
          <pc:sldMk cId="3010108517" sldId="342"/>
        </pc:sldMkLst>
        <pc:spChg chg="mod">
          <ac:chgData name="Bloom, Ashley (EOTSS)" userId="72d0e8ae-2e4f-4bb9-94cd-a4385f38aed0" providerId="ADAL" clId="{4134DF12-6A7D-4455-B2FC-866E5B71D9D5}" dt="2024-08-29T17:45:36.591" v="1028" actId="122"/>
          <ac:spMkLst>
            <pc:docMk/>
            <pc:sldMk cId="3010108517" sldId="342"/>
            <ac:spMk id="2" creationId="{BE546871-1E56-CC42-6F9A-311E80F242E5}"/>
          </ac:spMkLst>
        </pc:spChg>
        <pc:spChg chg="mod">
          <ac:chgData name="Bloom, Ashley (EOTSS)" userId="72d0e8ae-2e4f-4bb9-94cd-a4385f38aed0" providerId="ADAL" clId="{4134DF12-6A7D-4455-B2FC-866E5B71D9D5}" dt="2024-08-29T17:46:41.574" v="1146" actId="20577"/>
          <ac:spMkLst>
            <pc:docMk/>
            <pc:sldMk cId="3010108517" sldId="342"/>
            <ac:spMk id="3" creationId="{84808A42-024C-600A-AE68-1D81A08EB52E}"/>
          </ac:spMkLst>
        </pc:spChg>
      </pc:sldChg>
      <pc:sldChg chg="modSp new del mod">
        <pc:chgData name="Bloom, Ashley (EOTSS)" userId="72d0e8ae-2e4f-4bb9-94cd-a4385f38aed0" providerId="ADAL" clId="{4134DF12-6A7D-4455-B2FC-866E5B71D9D5}" dt="2024-08-29T17:45:13.671" v="1010" actId="2696"/>
        <pc:sldMkLst>
          <pc:docMk/>
          <pc:sldMk cId="4017964846" sldId="342"/>
        </pc:sldMkLst>
        <pc:spChg chg="mod">
          <ac:chgData name="Bloom, Ashley (EOTSS)" userId="72d0e8ae-2e4f-4bb9-94cd-a4385f38aed0" providerId="ADAL" clId="{4134DF12-6A7D-4455-B2FC-866E5B71D9D5}" dt="2024-08-29T17:44:14.593" v="1009" actId="122"/>
          <ac:spMkLst>
            <pc:docMk/>
            <pc:sldMk cId="4017964846" sldId="342"/>
            <ac:spMk id="3" creationId="{2FDA7EB0-C45A-73FE-6E31-D6EE5AE237CB}"/>
          </ac:spMkLst>
        </pc:spChg>
      </pc:sldChg>
    </pc:docChg>
  </pc:docChgLst>
  <pc:docChgLst>
    <pc:chgData name="Bloom, Ashley (EOTSS)" userId="72d0e8ae-2e4f-4bb9-94cd-a4385f38aed0" providerId="ADAL" clId="{6341E99F-FE11-443E-99D1-906ADAF04BEC}"/>
    <pc:docChg chg="custSel modSld">
      <pc:chgData name="Bloom, Ashley (EOTSS)" userId="72d0e8ae-2e4f-4bb9-94cd-a4385f38aed0" providerId="ADAL" clId="{6341E99F-FE11-443E-99D1-906ADAF04BEC}" dt="2024-07-19T14:59:48.548" v="425" actId="20577"/>
      <pc:docMkLst>
        <pc:docMk/>
      </pc:docMkLst>
      <pc:sldChg chg="modSp mod">
        <pc:chgData name="Bloom, Ashley (EOTSS)" userId="72d0e8ae-2e4f-4bb9-94cd-a4385f38aed0" providerId="ADAL" clId="{6341E99F-FE11-443E-99D1-906ADAF04BEC}" dt="2024-07-18T18:15:16.884" v="1" actId="20577"/>
        <pc:sldMkLst>
          <pc:docMk/>
          <pc:sldMk cId="4274120308" sldId="256"/>
        </pc:sldMkLst>
        <pc:spChg chg="mod">
          <ac:chgData name="Bloom, Ashley (EOTSS)" userId="72d0e8ae-2e4f-4bb9-94cd-a4385f38aed0" providerId="ADAL" clId="{6341E99F-FE11-443E-99D1-906ADAF04BEC}" dt="2024-07-18T18:15:16.884" v="1" actId="20577"/>
          <ac:spMkLst>
            <pc:docMk/>
            <pc:sldMk cId="4274120308" sldId="256"/>
            <ac:spMk id="2" creationId="{5688927A-E7A3-ED63-CCF9-F733A80C60E4}"/>
          </ac:spMkLst>
        </pc:spChg>
      </pc:sldChg>
      <pc:sldChg chg="modSp mod">
        <pc:chgData name="Bloom, Ashley (EOTSS)" userId="72d0e8ae-2e4f-4bb9-94cd-a4385f38aed0" providerId="ADAL" clId="{6341E99F-FE11-443E-99D1-906ADAF04BEC}" dt="2024-07-18T18:18:11.050" v="4" actId="20577"/>
        <pc:sldMkLst>
          <pc:docMk/>
          <pc:sldMk cId="3377139557" sldId="328"/>
        </pc:sldMkLst>
        <pc:spChg chg="mod">
          <ac:chgData name="Bloom, Ashley (EOTSS)" userId="72d0e8ae-2e4f-4bb9-94cd-a4385f38aed0" providerId="ADAL" clId="{6341E99F-FE11-443E-99D1-906ADAF04BEC}" dt="2024-07-18T18:18:11.050" v="4" actId="20577"/>
          <ac:spMkLst>
            <pc:docMk/>
            <pc:sldMk cId="3377139557" sldId="328"/>
            <ac:spMk id="3" creationId="{86789A9A-004D-B769-8591-EF871F7F365D}"/>
          </ac:spMkLst>
        </pc:spChg>
      </pc:sldChg>
      <pc:sldChg chg="modSp mod">
        <pc:chgData name="Bloom, Ashley (EOTSS)" userId="72d0e8ae-2e4f-4bb9-94cd-a4385f38aed0" providerId="ADAL" clId="{6341E99F-FE11-443E-99D1-906ADAF04BEC}" dt="2024-07-19T14:59:48.548" v="425" actId="20577"/>
        <pc:sldMkLst>
          <pc:docMk/>
          <pc:sldMk cId="2168029450" sldId="330"/>
        </pc:sldMkLst>
        <pc:spChg chg="mod">
          <ac:chgData name="Bloom, Ashley (EOTSS)" userId="72d0e8ae-2e4f-4bb9-94cd-a4385f38aed0" providerId="ADAL" clId="{6341E99F-FE11-443E-99D1-906ADAF04BEC}" dt="2024-07-19T14:59:48.548" v="425" actId="20577"/>
          <ac:spMkLst>
            <pc:docMk/>
            <pc:sldMk cId="2168029450" sldId="330"/>
            <ac:spMk id="3" creationId="{D34D7FE2-4446-AC83-3094-617F85DA032C}"/>
          </ac:spMkLst>
        </pc:spChg>
      </pc:sldChg>
      <pc:sldChg chg="modSp mod">
        <pc:chgData name="Bloom, Ashley (EOTSS)" userId="72d0e8ae-2e4f-4bb9-94cd-a4385f38aed0" providerId="ADAL" clId="{6341E99F-FE11-443E-99D1-906ADAF04BEC}" dt="2024-07-19T14:56:10.304" v="402" actId="20577"/>
        <pc:sldMkLst>
          <pc:docMk/>
          <pc:sldMk cId="2729007047" sldId="331"/>
        </pc:sldMkLst>
        <pc:spChg chg="mod">
          <ac:chgData name="Bloom, Ashley (EOTSS)" userId="72d0e8ae-2e4f-4bb9-94cd-a4385f38aed0" providerId="ADAL" clId="{6341E99F-FE11-443E-99D1-906ADAF04BEC}" dt="2024-07-19T14:56:10.304" v="402" actId="20577"/>
          <ac:spMkLst>
            <pc:docMk/>
            <pc:sldMk cId="2729007047" sldId="331"/>
            <ac:spMk id="3" creationId="{1AD71305-76BE-1773-4108-7FEE0C7B1892}"/>
          </ac:spMkLst>
        </pc:spChg>
      </pc:sldChg>
      <pc:sldChg chg="modSp mod">
        <pc:chgData name="Bloom, Ashley (EOTSS)" userId="72d0e8ae-2e4f-4bb9-94cd-a4385f38aed0" providerId="ADAL" clId="{6341E99F-FE11-443E-99D1-906ADAF04BEC}" dt="2024-07-19T13:30:37.259" v="292" actId="1035"/>
        <pc:sldMkLst>
          <pc:docMk/>
          <pc:sldMk cId="1017622597" sldId="334"/>
        </pc:sldMkLst>
        <pc:spChg chg="mod">
          <ac:chgData name="Bloom, Ashley (EOTSS)" userId="72d0e8ae-2e4f-4bb9-94cd-a4385f38aed0" providerId="ADAL" clId="{6341E99F-FE11-443E-99D1-906ADAF04BEC}" dt="2024-07-19T13:30:37.259" v="292" actId="1035"/>
          <ac:spMkLst>
            <pc:docMk/>
            <pc:sldMk cId="1017622597" sldId="334"/>
            <ac:spMk id="3" creationId="{D6C15BC3-19DB-C3F3-F10B-C1FCA7FD29CB}"/>
          </ac:spMkLst>
        </pc:spChg>
      </pc:sldChg>
    </pc:docChg>
  </pc:docChgLst>
  <pc:docChgLst>
    <pc:chgData name="Bloom, Ashley (EOTSS)" userId="72d0e8ae-2e4f-4bb9-94cd-a4385f38aed0" providerId="ADAL" clId="{22E14732-C1F2-4214-BF17-C33A70748E2C}"/>
    <pc:docChg chg="undo custSel addSld delSld modSld">
      <pc:chgData name="Bloom, Ashley (EOTSS)" userId="72d0e8ae-2e4f-4bb9-94cd-a4385f38aed0" providerId="ADAL" clId="{22E14732-C1F2-4214-BF17-C33A70748E2C}" dt="2024-08-06T17:12:12.384" v="2716" actId="20577"/>
      <pc:docMkLst>
        <pc:docMk/>
      </pc:docMkLst>
      <pc:sldChg chg="modSp mod">
        <pc:chgData name="Bloom, Ashley (EOTSS)" userId="72d0e8ae-2e4f-4bb9-94cd-a4385f38aed0" providerId="ADAL" clId="{22E14732-C1F2-4214-BF17-C33A70748E2C}" dt="2024-08-05T21:24:43.893" v="2224" actId="20577"/>
        <pc:sldMkLst>
          <pc:docMk/>
          <pc:sldMk cId="4274120308" sldId="256"/>
        </pc:sldMkLst>
        <pc:spChg chg="mod">
          <ac:chgData name="Bloom, Ashley (EOTSS)" userId="72d0e8ae-2e4f-4bb9-94cd-a4385f38aed0" providerId="ADAL" clId="{22E14732-C1F2-4214-BF17-C33A70748E2C}" dt="2024-08-05T12:59:06.253" v="44" actId="20577"/>
          <ac:spMkLst>
            <pc:docMk/>
            <pc:sldMk cId="4274120308" sldId="256"/>
            <ac:spMk id="2" creationId="{5688927A-E7A3-ED63-CCF9-F733A80C60E4}"/>
          </ac:spMkLst>
        </pc:spChg>
        <pc:spChg chg="mod">
          <ac:chgData name="Bloom, Ashley (EOTSS)" userId="72d0e8ae-2e4f-4bb9-94cd-a4385f38aed0" providerId="ADAL" clId="{22E14732-C1F2-4214-BF17-C33A70748E2C}" dt="2024-08-05T21:24:43.893" v="2224" actId="20577"/>
          <ac:spMkLst>
            <pc:docMk/>
            <pc:sldMk cId="4274120308" sldId="256"/>
            <ac:spMk id="3" creationId="{73DF786E-4EF4-B345-0F01-3F2D068BD41E}"/>
          </ac:spMkLst>
        </pc:spChg>
      </pc:sldChg>
      <pc:sldChg chg="modSp mod">
        <pc:chgData name="Bloom, Ashley (EOTSS)" userId="72d0e8ae-2e4f-4bb9-94cd-a4385f38aed0" providerId="ADAL" clId="{22E14732-C1F2-4214-BF17-C33A70748E2C}" dt="2024-08-05T13:02:46.754" v="200" actId="20577"/>
        <pc:sldMkLst>
          <pc:docMk/>
          <pc:sldMk cId="907641570" sldId="257"/>
        </pc:sldMkLst>
        <pc:spChg chg="mod">
          <ac:chgData name="Bloom, Ashley (EOTSS)" userId="72d0e8ae-2e4f-4bb9-94cd-a4385f38aed0" providerId="ADAL" clId="{22E14732-C1F2-4214-BF17-C33A70748E2C}" dt="2024-08-05T13:02:46.754" v="200" actId="20577"/>
          <ac:spMkLst>
            <pc:docMk/>
            <pc:sldMk cId="907641570" sldId="257"/>
            <ac:spMk id="3" creationId="{044C0BF8-ACE0-1642-E7A4-63B54E626902}"/>
          </ac:spMkLst>
        </pc:spChg>
      </pc:sldChg>
      <pc:sldChg chg="modSp mod">
        <pc:chgData name="Bloom, Ashley (EOTSS)" userId="72d0e8ae-2e4f-4bb9-94cd-a4385f38aed0" providerId="ADAL" clId="{22E14732-C1F2-4214-BF17-C33A70748E2C}" dt="2024-08-06T16:58:18.797" v="2343" actId="20577"/>
        <pc:sldMkLst>
          <pc:docMk/>
          <pc:sldMk cId="3646040335" sldId="259"/>
        </pc:sldMkLst>
        <pc:spChg chg="mod">
          <ac:chgData name="Bloom, Ashley (EOTSS)" userId="72d0e8ae-2e4f-4bb9-94cd-a4385f38aed0" providerId="ADAL" clId="{22E14732-C1F2-4214-BF17-C33A70748E2C}" dt="2024-08-05T13:21:23.748" v="218" actId="20577"/>
          <ac:spMkLst>
            <pc:docMk/>
            <pc:sldMk cId="3646040335" sldId="259"/>
            <ac:spMk id="2" creationId="{9F6013B6-22C5-C5C2-3703-5A033EC84952}"/>
          </ac:spMkLst>
        </pc:spChg>
        <pc:spChg chg="mod">
          <ac:chgData name="Bloom, Ashley (EOTSS)" userId="72d0e8ae-2e4f-4bb9-94cd-a4385f38aed0" providerId="ADAL" clId="{22E14732-C1F2-4214-BF17-C33A70748E2C}" dt="2024-08-06T16:58:18.797" v="2343" actId="20577"/>
          <ac:spMkLst>
            <pc:docMk/>
            <pc:sldMk cId="3646040335" sldId="259"/>
            <ac:spMk id="3" creationId="{81D5494F-5A5D-A52F-E47A-0CC0583B1BDA}"/>
          </ac:spMkLst>
        </pc:spChg>
      </pc:sldChg>
      <pc:sldChg chg="del">
        <pc:chgData name="Bloom, Ashley (EOTSS)" userId="72d0e8ae-2e4f-4bb9-94cd-a4385f38aed0" providerId="ADAL" clId="{22E14732-C1F2-4214-BF17-C33A70748E2C}" dt="2024-08-05T13:32:06.317" v="682" actId="2696"/>
        <pc:sldMkLst>
          <pc:docMk/>
          <pc:sldMk cId="2592970796" sldId="265"/>
        </pc:sldMkLst>
      </pc:sldChg>
      <pc:sldChg chg="modSp mod">
        <pc:chgData name="Bloom, Ashley (EOTSS)" userId="72d0e8ae-2e4f-4bb9-94cd-a4385f38aed0" providerId="ADAL" clId="{22E14732-C1F2-4214-BF17-C33A70748E2C}" dt="2024-08-05T13:32:30.501" v="701" actId="20577"/>
        <pc:sldMkLst>
          <pc:docMk/>
          <pc:sldMk cId="3153082572" sldId="266"/>
        </pc:sldMkLst>
        <pc:spChg chg="mod">
          <ac:chgData name="Bloom, Ashley (EOTSS)" userId="72d0e8ae-2e4f-4bb9-94cd-a4385f38aed0" providerId="ADAL" clId="{22E14732-C1F2-4214-BF17-C33A70748E2C}" dt="2024-08-05T13:32:30.501" v="701" actId="20577"/>
          <ac:spMkLst>
            <pc:docMk/>
            <pc:sldMk cId="3153082572" sldId="266"/>
            <ac:spMk id="4" creationId="{75A6813C-6E89-1EE2-AC63-6B853BC1137D}"/>
          </ac:spMkLst>
        </pc:spChg>
      </pc:sldChg>
      <pc:sldChg chg="del">
        <pc:chgData name="Bloom, Ashley (EOTSS)" userId="72d0e8ae-2e4f-4bb9-94cd-a4385f38aed0" providerId="ADAL" clId="{22E14732-C1F2-4214-BF17-C33A70748E2C}" dt="2024-08-05T13:32:13.896" v="683" actId="2696"/>
        <pc:sldMkLst>
          <pc:docMk/>
          <pc:sldMk cId="2033392093" sldId="268"/>
        </pc:sldMkLst>
      </pc:sldChg>
      <pc:sldChg chg="modSp mod">
        <pc:chgData name="Bloom, Ashley (EOTSS)" userId="72d0e8ae-2e4f-4bb9-94cd-a4385f38aed0" providerId="ADAL" clId="{22E14732-C1F2-4214-BF17-C33A70748E2C}" dt="2024-08-05T16:40:56.039" v="2033" actId="20577"/>
        <pc:sldMkLst>
          <pc:docMk/>
          <pc:sldMk cId="2890622037" sldId="275"/>
        </pc:sldMkLst>
        <pc:spChg chg="mod">
          <ac:chgData name="Bloom, Ashley (EOTSS)" userId="72d0e8ae-2e4f-4bb9-94cd-a4385f38aed0" providerId="ADAL" clId="{22E14732-C1F2-4214-BF17-C33A70748E2C}" dt="2024-08-05T16:31:40.255" v="1478" actId="122"/>
          <ac:spMkLst>
            <pc:docMk/>
            <pc:sldMk cId="2890622037" sldId="275"/>
            <ac:spMk id="2" creationId="{12EBC224-3E84-716D-8D23-88E192793268}"/>
          </ac:spMkLst>
        </pc:spChg>
        <pc:spChg chg="mod">
          <ac:chgData name="Bloom, Ashley (EOTSS)" userId="72d0e8ae-2e4f-4bb9-94cd-a4385f38aed0" providerId="ADAL" clId="{22E14732-C1F2-4214-BF17-C33A70748E2C}" dt="2024-08-05T16:40:56.039" v="2033" actId="20577"/>
          <ac:spMkLst>
            <pc:docMk/>
            <pc:sldMk cId="2890622037" sldId="275"/>
            <ac:spMk id="3" creationId="{4DBBF46A-1C58-3DFA-BEE3-38876A216B60}"/>
          </ac:spMkLst>
        </pc:spChg>
      </pc:sldChg>
      <pc:sldChg chg="del">
        <pc:chgData name="Bloom, Ashley (EOTSS)" userId="72d0e8ae-2e4f-4bb9-94cd-a4385f38aed0" providerId="ADAL" clId="{22E14732-C1F2-4214-BF17-C33A70748E2C}" dt="2024-08-05T13:21:59.871" v="219" actId="2696"/>
        <pc:sldMkLst>
          <pc:docMk/>
          <pc:sldMk cId="587953114" sldId="307"/>
        </pc:sldMkLst>
      </pc:sldChg>
      <pc:sldChg chg="modSp mod">
        <pc:chgData name="Bloom, Ashley (EOTSS)" userId="72d0e8ae-2e4f-4bb9-94cd-a4385f38aed0" providerId="ADAL" clId="{22E14732-C1F2-4214-BF17-C33A70748E2C}" dt="2024-08-05T13:26:43.245" v="568" actId="20577"/>
        <pc:sldMkLst>
          <pc:docMk/>
          <pc:sldMk cId="2354202818" sldId="311"/>
        </pc:sldMkLst>
        <pc:spChg chg="mod">
          <ac:chgData name="Bloom, Ashley (EOTSS)" userId="72d0e8ae-2e4f-4bb9-94cd-a4385f38aed0" providerId="ADAL" clId="{22E14732-C1F2-4214-BF17-C33A70748E2C}" dt="2024-08-05T13:26:43.245" v="568" actId="20577"/>
          <ac:spMkLst>
            <pc:docMk/>
            <pc:sldMk cId="2354202818" sldId="311"/>
            <ac:spMk id="4" creationId="{FD10731A-A3C1-9E72-06BF-8198567D139F}"/>
          </ac:spMkLst>
        </pc:spChg>
      </pc:sldChg>
      <pc:sldChg chg="del">
        <pc:chgData name="Bloom, Ashley (EOTSS)" userId="72d0e8ae-2e4f-4bb9-94cd-a4385f38aed0" providerId="ADAL" clId="{22E14732-C1F2-4214-BF17-C33A70748E2C}" dt="2024-08-05T13:31:35.929" v="681" actId="2696"/>
        <pc:sldMkLst>
          <pc:docMk/>
          <pc:sldMk cId="1100024755" sldId="314"/>
        </pc:sldMkLst>
      </pc:sldChg>
      <pc:sldChg chg="del">
        <pc:chgData name="Bloom, Ashley (EOTSS)" userId="72d0e8ae-2e4f-4bb9-94cd-a4385f38aed0" providerId="ADAL" clId="{22E14732-C1F2-4214-BF17-C33A70748E2C}" dt="2024-08-05T13:22:09.826" v="220" actId="2696"/>
        <pc:sldMkLst>
          <pc:docMk/>
          <pc:sldMk cId="2249525821" sldId="316"/>
        </pc:sldMkLst>
      </pc:sldChg>
      <pc:sldChg chg="del">
        <pc:chgData name="Bloom, Ashley (EOTSS)" userId="72d0e8ae-2e4f-4bb9-94cd-a4385f38aed0" providerId="ADAL" clId="{22E14732-C1F2-4214-BF17-C33A70748E2C}" dt="2024-08-05T13:22:20.011" v="221" actId="2696"/>
        <pc:sldMkLst>
          <pc:docMk/>
          <pc:sldMk cId="1257757619" sldId="317"/>
        </pc:sldMkLst>
      </pc:sldChg>
      <pc:sldChg chg="modSp mod">
        <pc:chgData name="Bloom, Ashley (EOTSS)" userId="72d0e8ae-2e4f-4bb9-94cd-a4385f38aed0" providerId="ADAL" clId="{22E14732-C1F2-4214-BF17-C33A70748E2C}" dt="2024-08-05T13:22:53.939" v="251" actId="20577"/>
        <pc:sldMkLst>
          <pc:docMk/>
          <pc:sldMk cId="2694205135" sldId="318"/>
        </pc:sldMkLst>
        <pc:spChg chg="mod">
          <ac:chgData name="Bloom, Ashley (EOTSS)" userId="72d0e8ae-2e4f-4bb9-94cd-a4385f38aed0" providerId="ADAL" clId="{22E14732-C1F2-4214-BF17-C33A70748E2C}" dt="2024-08-05T13:22:53.939" v="251" actId="20577"/>
          <ac:spMkLst>
            <pc:docMk/>
            <pc:sldMk cId="2694205135" sldId="318"/>
            <ac:spMk id="4" creationId="{585C4FBB-C0C9-1809-323F-D5D3DC4617DA}"/>
          </ac:spMkLst>
        </pc:spChg>
      </pc:sldChg>
      <pc:sldChg chg="modSp mod">
        <pc:chgData name="Bloom, Ashley (EOTSS)" userId="72d0e8ae-2e4f-4bb9-94cd-a4385f38aed0" providerId="ADAL" clId="{22E14732-C1F2-4214-BF17-C33A70748E2C}" dt="2024-08-06T17:12:12.384" v="2716" actId="20577"/>
        <pc:sldMkLst>
          <pc:docMk/>
          <pc:sldMk cId="518607733" sldId="321"/>
        </pc:sldMkLst>
        <pc:spChg chg="mod">
          <ac:chgData name="Bloom, Ashley (EOTSS)" userId="72d0e8ae-2e4f-4bb9-94cd-a4385f38aed0" providerId="ADAL" clId="{22E14732-C1F2-4214-BF17-C33A70748E2C}" dt="2024-08-06T17:12:12.384" v="2716" actId="20577"/>
          <ac:spMkLst>
            <pc:docMk/>
            <pc:sldMk cId="518607733" sldId="321"/>
            <ac:spMk id="2" creationId="{F294EE36-9757-A459-D27E-8B9B078AA112}"/>
          </ac:spMkLst>
        </pc:spChg>
        <pc:spChg chg="mod">
          <ac:chgData name="Bloom, Ashley (EOTSS)" userId="72d0e8ae-2e4f-4bb9-94cd-a4385f38aed0" providerId="ADAL" clId="{22E14732-C1F2-4214-BF17-C33A70748E2C}" dt="2024-08-05T13:29:42.716" v="612" actId="20577"/>
          <ac:spMkLst>
            <pc:docMk/>
            <pc:sldMk cId="518607733" sldId="321"/>
            <ac:spMk id="4" creationId="{585C4FBB-C0C9-1809-323F-D5D3DC4617DA}"/>
          </ac:spMkLst>
        </pc:spChg>
      </pc:sldChg>
      <pc:sldChg chg="del">
        <pc:chgData name="Bloom, Ashley (EOTSS)" userId="72d0e8ae-2e4f-4bb9-94cd-a4385f38aed0" providerId="ADAL" clId="{22E14732-C1F2-4214-BF17-C33A70748E2C}" dt="2024-08-05T13:26:19.316" v="567" actId="2696"/>
        <pc:sldMkLst>
          <pc:docMk/>
          <pc:sldMk cId="3439405254" sldId="322"/>
        </pc:sldMkLst>
      </pc:sldChg>
      <pc:sldChg chg="del">
        <pc:chgData name="Bloom, Ashley (EOTSS)" userId="72d0e8ae-2e4f-4bb9-94cd-a4385f38aed0" providerId="ADAL" clId="{22E14732-C1F2-4214-BF17-C33A70748E2C}" dt="2024-08-05T13:31:27.469" v="680" actId="2696"/>
        <pc:sldMkLst>
          <pc:docMk/>
          <pc:sldMk cId="3872346313" sldId="323"/>
        </pc:sldMkLst>
      </pc:sldChg>
      <pc:sldChg chg="modSp del mod">
        <pc:chgData name="Bloom, Ashley (EOTSS)" userId="72d0e8ae-2e4f-4bb9-94cd-a4385f38aed0" providerId="ADAL" clId="{22E14732-C1F2-4214-BF17-C33A70748E2C}" dt="2024-08-05T21:27:18.482" v="2225" actId="2696"/>
        <pc:sldMkLst>
          <pc:docMk/>
          <pc:sldMk cId="2333721303" sldId="324"/>
        </pc:sldMkLst>
        <pc:spChg chg="mod">
          <ac:chgData name="Bloom, Ashley (EOTSS)" userId="72d0e8ae-2e4f-4bb9-94cd-a4385f38aed0" providerId="ADAL" clId="{22E14732-C1F2-4214-BF17-C33A70748E2C}" dt="2024-08-05T21:15:29.800" v="2091" actId="20577"/>
          <ac:spMkLst>
            <pc:docMk/>
            <pc:sldMk cId="2333721303" sldId="324"/>
            <ac:spMk id="2" creationId="{0B56161C-0C76-62D2-9A51-489513EB7E21}"/>
          </ac:spMkLst>
        </pc:spChg>
      </pc:sldChg>
      <pc:sldChg chg="modSp mod">
        <pc:chgData name="Bloom, Ashley (EOTSS)" userId="72d0e8ae-2e4f-4bb9-94cd-a4385f38aed0" providerId="ADAL" clId="{22E14732-C1F2-4214-BF17-C33A70748E2C}" dt="2024-08-06T17:04:07.852" v="2677" actId="27636"/>
        <pc:sldMkLst>
          <pc:docMk/>
          <pc:sldMk cId="2689717624" sldId="327"/>
        </pc:sldMkLst>
        <pc:spChg chg="mod">
          <ac:chgData name="Bloom, Ashley (EOTSS)" userId="72d0e8ae-2e4f-4bb9-94cd-a4385f38aed0" providerId="ADAL" clId="{22E14732-C1F2-4214-BF17-C33A70748E2C}" dt="2024-08-06T16:53:28.845" v="2339" actId="20577"/>
          <ac:spMkLst>
            <pc:docMk/>
            <pc:sldMk cId="2689717624" sldId="327"/>
            <ac:spMk id="2" creationId="{1D3CAAB8-B132-3A81-DBAE-46A8248008CB}"/>
          </ac:spMkLst>
        </pc:spChg>
        <pc:spChg chg="mod">
          <ac:chgData name="Bloom, Ashley (EOTSS)" userId="72d0e8ae-2e4f-4bb9-94cd-a4385f38aed0" providerId="ADAL" clId="{22E14732-C1F2-4214-BF17-C33A70748E2C}" dt="2024-08-06T17:04:07.852" v="2677" actId="27636"/>
          <ac:spMkLst>
            <pc:docMk/>
            <pc:sldMk cId="2689717624" sldId="327"/>
            <ac:spMk id="3" creationId="{333CE3B7-3719-182B-AB68-E73D8C9E816F}"/>
          </ac:spMkLst>
        </pc:spChg>
      </pc:sldChg>
      <pc:sldChg chg="del">
        <pc:chgData name="Bloom, Ashley (EOTSS)" userId="72d0e8ae-2e4f-4bb9-94cd-a4385f38aed0" providerId="ADAL" clId="{22E14732-C1F2-4214-BF17-C33A70748E2C}" dt="2024-08-05T21:16:24.315" v="2093" actId="2696"/>
        <pc:sldMkLst>
          <pc:docMk/>
          <pc:sldMk cId="3377139557" sldId="328"/>
        </pc:sldMkLst>
      </pc:sldChg>
      <pc:sldChg chg="del">
        <pc:chgData name="Bloom, Ashley (EOTSS)" userId="72d0e8ae-2e4f-4bb9-94cd-a4385f38aed0" providerId="ADAL" clId="{22E14732-C1F2-4214-BF17-C33A70748E2C}" dt="2024-08-05T21:16:16.147" v="2092" actId="2696"/>
        <pc:sldMkLst>
          <pc:docMk/>
          <pc:sldMk cId="4168508011" sldId="329"/>
        </pc:sldMkLst>
      </pc:sldChg>
      <pc:sldChg chg="del">
        <pc:chgData name="Bloom, Ashley (EOTSS)" userId="72d0e8ae-2e4f-4bb9-94cd-a4385f38aed0" providerId="ADAL" clId="{22E14732-C1F2-4214-BF17-C33A70748E2C}" dt="2024-08-05T16:31:15.040" v="1422" actId="2696"/>
        <pc:sldMkLst>
          <pc:docMk/>
          <pc:sldMk cId="2168029450" sldId="330"/>
        </pc:sldMkLst>
      </pc:sldChg>
      <pc:sldChg chg="modSp del mod">
        <pc:chgData name="Bloom, Ashley (EOTSS)" userId="72d0e8ae-2e4f-4bb9-94cd-a4385f38aed0" providerId="ADAL" clId="{22E14732-C1F2-4214-BF17-C33A70748E2C}" dt="2024-08-05T21:15:06.320" v="2073" actId="2696"/>
        <pc:sldMkLst>
          <pc:docMk/>
          <pc:sldMk cId="193191685" sldId="332"/>
        </pc:sldMkLst>
        <pc:spChg chg="mod">
          <ac:chgData name="Bloom, Ashley (EOTSS)" userId="72d0e8ae-2e4f-4bb9-94cd-a4385f38aed0" providerId="ADAL" clId="{22E14732-C1F2-4214-BF17-C33A70748E2C}" dt="2024-08-05T21:13:52.052" v="2051" actId="20577"/>
          <ac:spMkLst>
            <pc:docMk/>
            <pc:sldMk cId="193191685" sldId="332"/>
            <ac:spMk id="3" creationId="{81D5494F-5A5D-A52F-E47A-0CC0583B1BDA}"/>
          </ac:spMkLst>
        </pc:spChg>
      </pc:sldChg>
      <pc:sldChg chg="modSp mod">
        <pc:chgData name="Bloom, Ashley (EOTSS)" userId="72d0e8ae-2e4f-4bb9-94cd-a4385f38aed0" providerId="ADAL" clId="{22E14732-C1F2-4214-BF17-C33A70748E2C}" dt="2024-08-05T13:31:05.662" v="679" actId="20577"/>
        <pc:sldMkLst>
          <pc:docMk/>
          <pc:sldMk cId="2047830750" sldId="333"/>
        </pc:sldMkLst>
        <pc:spChg chg="mod">
          <ac:chgData name="Bloom, Ashley (EOTSS)" userId="72d0e8ae-2e4f-4bb9-94cd-a4385f38aed0" providerId="ADAL" clId="{22E14732-C1F2-4214-BF17-C33A70748E2C}" dt="2024-08-05T13:31:05.662" v="679" actId="20577"/>
          <ac:spMkLst>
            <pc:docMk/>
            <pc:sldMk cId="2047830750" sldId="333"/>
            <ac:spMk id="5" creationId="{287D025C-3BFB-7356-B452-63A3CAE75A33}"/>
          </ac:spMkLst>
        </pc:spChg>
      </pc:sldChg>
      <pc:sldChg chg="del">
        <pc:chgData name="Bloom, Ashley (EOTSS)" userId="72d0e8ae-2e4f-4bb9-94cd-a4385f38aed0" providerId="ADAL" clId="{22E14732-C1F2-4214-BF17-C33A70748E2C}" dt="2024-08-05T21:16:33.905" v="2094" actId="2696"/>
        <pc:sldMkLst>
          <pc:docMk/>
          <pc:sldMk cId="1017622597" sldId="334"/>
        </pc:sldMkLst>
      </pc:sldChg>
      <pc:sldChg chg="addSp delSp modSp new mod setBg modClrScheme chgLayout">
        <pc:chgData name="Bloom, Ashley (EOTSS)" userId="72d0e8ae-2e4f-4bb9-94cd-a4385f38aed0" providerId="ADAL" clId="{22E14732-C1F2-4214-BF17-C33A70748E2C}" dt="2024-08-05T13:29:18.135" v="607" actId="947"/>
        <pc:sldMkLst>
          <pc:docMk/>
          <pc:sldMk cId="3220738584" sldId="336"/>
        </pc:sldMkLst>
        <pc:spChg chg="del mod ord">
          <ac:chgData name="Bloom, Ashley (EOTSS)" userId="72d0e8ae-2e4f-4bb9-94cd-a4385f38aed0" providerId="ADAL" clId="{22E14732-C1F2-4214-BF17-C33A70748E2C}" dt="2024-08-05T13:27:39.276" v="570" actId="700"/>
          <ac:spMkLst>
            <pc:docMk/>
            <pc:sldMk cId="3220738584" sldId="336"/>
            <ac:spMk id="2" creationId="{0F71F3E9-634A-2B19-DD95-8A73C320FE87}"/>
          </ac:spMkLst>
        </pc:spChg>
        <pc:spChg chg="del mod ord">
          <ac:chgData name="Bloom, Ashley (EOTSS)" userId="72d0e8ae-2e4f-4bb9-94cd-a4385f38aed0" providerId="ADAL" clId="{22E14732-C1F2-4214-BF17-C33A70748E2C}" dt="2024-08-05T13:27:39.276" v="570" actId="700"/>
          <ac:spMkLst>
            <pc:docMk/>
            <pc:sldMk cId="3220738584" sldId="336"/>
            <ac:spMk id="3" creationId="{92F4E42E-DBE7-F61C-F104-2D5407AEAB4F}"/>
          </ac:spMkLst>
        </pc:spChg>
        <pc:spChg chg="add mod ord">
          <ac:chgData name="Bloom, Ashley (EOTSS)" userId="72d0e8ae-2e4f-4bb9-94cd-a4385f38aed0" providerId="ADAL" clId="{22E14732-C1F2-4214-BF17-C33A70748E2C}" dt="2024-08-05T13:29:18.135" v="607" actId="947"/>
          <ac:spMkLst>
            <pc:docMk/>
            <pc:sldMk cId="3220738584" sldId="336"/>
            <ac:spMk id="4" creationId="{C9D00528-9751-C23D-7535-8C07BA7B18A3}"/>
          </ac:spMkLst>
        </pc:spChg>
        <pc:spChg chg="add mod ord">
          <ac:chgData name="Bloom, Ashley (EOTSS)" userId="72d0e8ae-2e4f-4bb9-94cd-a4385f38aed0" providerId="ADAL" clId="{22E14732-C1F2-4214-BF17-C33A70748E2C}" dt="2024-08-05T13:27:39.276" v="570" actId="700"/>
          <ac:spMkLst>
            <pc:docMk/>
            <pc:sldMk cId="3220738584" sldId="336"/>
            <ac:spMk id="5" creationId="{3AA94BBB-B9CC-C70B-C37E-DFA5A3F85AC4}"/>
          </ac:spMkLst>
        </pc:spChg>
      </pc:sldChg>
      <pc:sldChg chg="addSp delSp modSp new mod modClrScheme chgLayout">
        <pc:chgData name="Bloom, Ashley (EOTSS)" userId="72d0e8ae-2e4f-4bb9-94cd-a4385f38aed0" providerId="ADAL" clId="{22E14732-C1F2-4214-BF17-C33A70748E2C}" dt="2024-08-05T16:28:51.469" v="1421" actId="12"/>
        <pc:sldMkLst>
          <pc:docMk/>
          <pc:sldMk cId="1793753156" sldId="337"/>
        </pc:sldMkLst>
        <pc:spChg chg="mod ord">
          <ac:chgData name="Bloom, Ashley (EOTSS)" userId="72d0e8ae-2e4f-4bb9-94cd-a4385f38aed0" providerId="ADAL" clId="{22E14732-C1F2-4214-BF17-C33A70748E2C}" dt="2024-08-05T16:19:50.525" v="724" actId="700"/>
          <ac:spMkLst>
            <pc:docMk/>
            <pc:sldMk cId="1793753156" sldId="337"/>
            <ac:spMk id="2" creationId="{BD58BC87-93BD-7475-BE77-47FAB842B2CA}"/>
          </ac:spMkLst>
        </pc:spChg>
        <pc:spChg chg="del mod ord">
          <ac:chgData name="Bloom, Ashley (EOTSS)" userId="72d0e8ae-2e4f-4bb9-94cd-a4385f38aed0" providerId="ADAL" clId="{22E14732-C1F2-4214-BF17-C33A70748E2C}" dt="2024-08-05T16:19:50.525" v="724" actId="700"/>
          <ac:spMkLst>
            <pc:docMk/>
            <pc:sldMk cId="1793753156" sldId="337"/>
            <ac:spMk id="3" creationId="{7617CFC5-FB88-9625-7DBA-25C864FBCB99}"/>
          </ac:spMkLst>
        </pc:spChg>
        <pc:spChg chg="add mod ord">
          <ac:chgData name="Bloom, Ashley (EOTSS)" userId="72d0e8ae-2e4f-4bb9-94cd-a4385f38aed0" providerId="ADAL" clId="{22E14732-C1F2-4214-BF17-C33A70748E2C}" dt="2024-08-05T16:28:51.469" v="1421" actId="12"/>
          <ac:spMkLst>
            <pc:docMk/>
            <pc:sldMk cId="1793753156" sldId="337"/>
            <ac:spMk id="4" creationId="{4933915F-E805-FBAE-B5FB-65707DC76C95}"/>
          </ac:spMkLst>
        </pc:spChg>
        <pc:spChg chg="add mod ord">
          <ac:chgData name="Bloom, Ashley (EOTSS)" userId="72d0e8ae-2e4f-4bb9-94cd-a4385f38aed0" providerId="ADAL" clId="{22E14732-C1F2-4214-BF17-C33A70748E2C}" dt="2024-08-05T16:28:33.894" v="1420" actId="12"/>
          <ac:spMkLst>
            <pc:docMk/>
            <pc:sldMk cId="1793753156" sldId="337"/>
            <ac:spMk id="5" creationId="{E09E0F86-C1C4-CD78-C1FC-EEBEB3A5F9FF}"/>
          </ac:spMkLst>
        </pc:spChg>
      </pc:sldChg>
      <pc:sldChg chg="modSp new mod">
        <pc:chgData name="Bloom, Ashley (EOTSS)" userId="72d0e8ae-2e4f-4bb9-94cd-a4385f38aed0" providerId="ADAL" clId="{22E14732-C1F2-4214-BF17-C33A70748E2C}" dt="2024-08-06T17:05:09.913" v="2679" actId="122"/>
        <pc:sldMkLst>
          <pc:docMk/>
          <pc:sldMk cId="2996991804" sldId="338"/>
        </pc:sldMkLst>
        <pc:spChg chg="mod">
          <ac:chgData name="Bloom, Ashley (EOTSS)" userId="72d0e8ae-2e4f-4bb9-94cd-a4385f38aed0" providerId="ADAL" clId="{22E14732-C1F2-4214-BF17-C33A70748E2C}" dt="2024-08-06T17:05:09.913" v="2679" actId="122"/>
          <ac:spMkLst>
            <pc:docMk/>
            <pc:sldMk cId="2996991804" sldId="338"/>
            <ac:spMk id="2" creationId="{66B3D192-92C4-1F78-A085-4A7B2467A933}"/>
          </ac:spMkLst>
        </pc:spChg>
        <pc:spChg chg="mod">
          <ac:chgData name="Bloom, Ashley (EOTSS)" userId="72d0e8ae-2e4f-4bb9-94cd-a4385f38aed0" providerId="ADAL" clId="{22E14732-C1F2-4214-BF17-C33A70748E2C}" dt="2024-08-06T17:00:02.121" v="2419" actId="20577"/>
          <ac:spMkLst>
            <pc:docMk/>
            <pc:sldMk cId="2996991804" sldId="338"/>
            <ac:spMk id="3" creationId="{A9A8F773-C5BC-AAC0-FC45-A20603E799AE}"/>
          </ac:spMkLst>
        </pc:spChg>
      </pc:sldChg>
    </pc:docChg>
  </pc:docChgLst>
  <pc:docChgLst>
    <pc:chgData name="Bloom, Ashley (EOTSS)" userId="72d0e8ae-2e4f-4bb9-94cd-a4385f38aed0" providerId="ADAL" clId="{8E5B92C7-547A-46CF-A758-C39137076B7B}"/>
    <pc:docChg chg="custSel addSld delSld modSld">
      <pc:chgData name="Bloom, Ashley (EOTSS)" userId="72d0e8ae-2e4f-4bb9-94cd-a4385f38aed0" providerId="ADAL" clId="{8E5B92C7-547A-46CF-A758-C39137076B7B}" dt="2024-08-09T23:02:04.724" v="68" actId="12"/>
      <pc:docMkLst>
        <pc:docMk/>
      </pc:docMkLst>
      <pc:sldChg chg="modSp mod">
        <pc:chgData name="Bloom, Ashley (EOTSS)" userId="72d0e8ae-2e4f-4bb9-94cd-a4385f38aed0" providerId="ADAL" clId="{8E5B92C7-547A-46CF-A758-C39137076B7B}" dt="2024-08-09T22:42:42.248" v="0" actId="20577"/>
        <pc:sldMkLst>
          <pc:docMk/>
          <pc:sldMk cId="518607733" sldId="321"/>
        </pc:sldMkLst>
        <pc:spChg chg="mod">
          <ac:chgData name="Bloom, Ashley (EOTSS)" userId="72d0e8ae-2e4f-4bb9-94cd-a4385f38aed0" providerId="ADAL" clId="{8E5B92C7-547A-46CF-A758-C39137076B7B}" dt="2024-08-09T22:42:42.248" v="0" actId="20577"/>
          <ac:spMkLst>
            <pc:docMk/>
            <pc:sldMk cId="518607733" sldId="321"/>
            <ac:spMk id="2" creationId="{F294EE36-9757-A459-D27E-8B9B078AA112}"/>
          </ac:spMkLst>
        </pc:spChg>
      </pc:sldChg>
      <pc:sldChg chg="modSp mod">
        <pc:chgData name="Bloom, Ashley (EOTSS)" userId="72d0e8ae-2e4f-4bb9-94cd-a4385f38aed0" providerId="ADAL" clId="{8E5B92C7-547A-46CF-A758-C39137076B7B}" dt="2024-08-09T22:46:24.220" v="58" actId="20577"/>
        <pc:sldMkLst>
          <pc:docMk/>
          <pc:sldMk cId="3925676025" sldId="326"/>
        </pc:sldMkLst>
        <pc:spChg chg="mod">
          <ac:chgData name="Bloom, Ashley (EOTSS)" userId="72d0e8ae-2e4f-4bb9-94cd-a4385f38aed0" providerId="ADAL" clId="{8E5B92C7-547A-46CF-A758-C39137076B7B}" dt="2024-08-09T22:46:24.220" v="58" actId="20577"/>
          <ac:spMkLst>
            <pc:docMk/>
            <pc:sldMk cId="3925676025" sldId="326"/>
            <ac:spMk id="3" creationId="{FE019644-3B0C-9F1E-BA5E-92235938967F}"/>
          </ac:spMkLst>
        </pc:spChg>
      </pc:sldChg>
      <pc:sldChg chg="modSp del mod">
        <pc:chgData name="Bloom, Ashley (EOTSS)" userId="72d0e8ae-2e4f-4bb9-94cd-a4385f38aed0" providerId="ADAL" clId="{8E5B92C7-547A-46CF-A758-C39137076B7B}" dt="2024-08-09T22:48:23.793" v="67" actId="2696"/>
        <pc:sldMkLst>
          <pc:docMk/>
          <pc:sldMk cId="2729007047" sldId="331"/>
        </pc:sldMkLst>
        <pc:spChg chg="mod">
          <ac:chgData name="Bloom, Ashley (EOTSS)" userId="72d0e8ae-2e4f-4bb9-94cd-a4385f38aed0" providerId="ADAL" clId="{8E5B92C7-547A-46CF-A758-C39137076B7B}" dt="2024-08-09T22:47:48.213" v="66" actId="20577"/>
          <ac:spMkLst>
            <pc:docMk/>
            <pc:sldMk cId="2729007047" sldId="331"/>
            <ac:spMk id="3" creationId="{1AD71305-76BE-1773-4108-7FEE0C7B1892}"/>
          </ac:spMkLst>
        </pc:spChg>
      </pc:sldChg>
      <pc:sldChg chg="modSp del mod modClrScheme chgLayout">
        <pc:chgData name="Bloom, Ashley (EOTSS)" userId="72d0e8ae-2e4f-4bb9-94cd-a4385f38aed0" providerId="ADAL" clId="{8E5B92C7-547A-46CF-A758-C39137076B7B}" dt="2024-08-09T22:44:03.791" v="6" actId="2696"/>
        <pc:sldMkLst>
          <pc:docMk/>
          <pc:sldMk cId="1793753156" sldId="337"/>
        </pc:sldMkLst>
        <pc:spChg chg="mod ord">
          <ac:chgData name="Bloom, Ashley (EOTSS)" userId="72d0e8ae-2e4f-4bb9-94cd-a4385f38aed0" providerId="ADAL" clId="{8E5B92C7-547A-46CF-A758-C39137076B7B}" dt="2024-08-09T22:43:15.377" v="1" actId="700"/>
          <ac:spMkLst>
            <pc:docMk/>
            <pc:sldMk cId="1793753156" sldId="337"/>
            <ac:spMk id="2" creationId="{BD58BC87-93BD-7475-BE77-47FAB842B2CA}"/>
          </ac:spMkLst>
        </pc:spChg>
        <pc:spChg chg="mod ord">
          <ac:chgData name="Bloom, Ashley (EOTSS)" userId="72d0e8ae-2e4f-4bb9-94cd-a4385f38aed0" providerId="ADAL" clId="{8E5B92C7-547A-46CF-A758-C39137076B7B}" dt="2024-08-09T22:43:34.235" v="3" actId="20577"/>
          <ac:spMkLst>
            <pc:docMk/>
            <pc:sldMk cId="1793753156" sldId="337"/>
            <ac:spMk id="4" creationId="{4933915F-E805-FBAE-B5FB-65707DC76C95}"/>
          </ac:spMkLst>
        </pc:spChg>
        <pc:spChg chg="mod ord">
          <ac:chgData name="Bloom, Ashley (EOTSS)" userId="72d0e8ae-2e4f-4bb9-94cd-a4385f38aed0" providerId="ADAL" clId="{8E5B92C7-547A-46CF-A758-C39137076B7B}" dt="2024-08-09T22:43:46.830" v="5" actId="27636"/>
          <ac:spMkLst>
            <pc:docMk/>
            <pc:sldMk cId="1793753156" sldId="337"/>
            <ac:spMk id="5" creationId="{E09E0F86-C1C4-CD78-C1FC-EEBEB3A5F9FF}"/>
          </ac:spMkLst>
        </pc:spChg>
      </pc:sldChg>
      <pc:sldChg chg="modSp new mod">
        <pc:chgData name="Bloom, Ashley (EOTSS)" userId="72d0e8ae-2e4f-4bb9-94cd-a4385f38aed0" providerId="ADAL" clId="{8E5B92C7-547A-46CF-A758-C39137076B7B}" dt="2024-08-09T23:02:04.724" v="68" actId="12"/>
        <pc:sldMkLst>
          <pc:docMk/>
          <pc:sldMk cId="2554986141" sldId="339"/>
        </pc:sldMkLst>
        <pc:spChg chg="mod">
          <ac:chgData name="Bloom, Ashley (EOTSS)" userId="72d0e8ae-2e4f-4bb9-94cd-a4385f38aed0" providerId="ADAL" clId="{8E5B92C7-547A-46CF-A758-C39137076B7B}" dt="2024-08-09T22:44:29.358" v="40" actId="122"/>
          <ac:spMkLst>
            <pc:docMk/>
            <pc:sldMk cId="2554986141" sldId="339"/>
            <ac:spMk id="2" creationId="{FB108EC3-9EB5-C4D1-31E4-DD0D663FA257}"/>
          </ac:spMkLst>
        </pc:spChg>
        <pc:spChg chg="mod">
          <ac:chgData name="Bloom, Ashley (EOTSS)" userId="72d0e8ae-2e4f-4bb9-94cd-a4385f38aed0" providerId="ADAL" clId="{8E5B92C7-547A-46CF-A758-C39137076B7B}" dt="2024-08-09T23:02:04.724" v="68" actId="12"/>
          <ac:spMkLst>
            <pc:docMk/>
            <pc:sldMk cId="2554986141" sldId="339"/>
            <ac:spMk id="3" creationId="{8A9F5955-B3F6-4B05-9E58-AD90AC89E959}"/>
          </ac:spMkLst>
        </pc:spChg>
      </pc:sldChg>
    </pc:docChg>
  </pc:docChgLst>
  <pc:docChgLst>
    <pc:chgData name="Bloom, Ashley (EOTSS)" userId="72d0e8ae-2e4f-4bb9-94cd-a4385f38aed0" providerId="ADAL" clId="{FC3577B4-2907-4BC7-A7E4-04CA7E9EF8A9}"/>
    <pc:docChg chg="custSel addSld delSld modSld">
      <pc:chgData name="Bloom, Ashley (EOTSS)" userId="72d0e8ae-2e4f-4bb9-94cd-a4385f38aed0" providerId="ADAL" clId="{FC3577B4-2907-4BC7-A7E4-04CA7E9EF8A9}" dt="2024-10-22T20:14:37.845" v="6304" actId="20577"/>
      <pc:docMkLst>
        <pc:docMk/>
      </pc:docMkLst>
      <pc:sldChg chg="modSp mod">
        <pc:chgData name="Bloom, Ashley (EOTSS)" userId="72d0e8ae-2e4f-4bb9-94cd-a4385f38aed0" providerId="ADAL" clId="{FC3577B4-2907-4BC7-A7E4-04CA7E9EF8A9}" dt="2024-10-21T18:45:27.619" v="21" actId="20577"/>
        <pc:sldMkLst>
          <pc:docMk/>
          <pc:sldMk cId="4274120308" sldId="256"/>
        </pc:sldMkLst>
        <pc:spChg chg="mod">
          <ac:chgData name="Bloom, Ashley (EOTSS)" userId="72d0e8ae-2e4f-4bb9-94cd-a4385f38aed0" providerId="ADAL" clId="{FC3577B4-2907-4BC7-A7E4-04CA7E9EF8A9}" dt="2024-10-21T18:45:27.619" v="21" actId="20577"/>
          <ac:spMkLst>
            <pc:docMk/>
            <pc:sldMk cId="4274120308" sldId="256"/>
            <ac:spMk id="3" creationId="{73DF786E-4EF4-B345-0F01-3F2D068BD41E}"/>
          </ac:spMkLst>
        </pc:spChg>
      </pc:sldChg>
      <pc:sldChg chg="modSp mod">
        <pc:chgData name="Bloom, Ashley (EOTSS)" userId="72d0e8ae-2e4f-4bb9-94cd-a4385f38aed0" providerId="ADAL" clId="{FC3577B4-2907-4BC7-A7E4-04CA7E9EF8A9}" dt="2024-10-21T20:47:15.059" v="414" actId="20577"/>
        <pc:sldMkLst>
          <pc:docMk/>
          <pc:sldMk cId="907641570" sldId="257"/>
        </pc:sldMkLst>
        <pc:spChg chg="mod">
          <ac:chgData name="Bloom, Ashley (EOTSS)" userId="72d0e8ae-2e4f-4bb9-94cd-a4385f38aed0" providerId="ADAL" clId="{FC3577B4-2907-4BC7-A7E4-04CA7E9EF8A9}" dt="2024-10-21T20:47:15.059" v="414" actId="20577"/>
          <ac:spMkLst>
            <pc:docMk/>
            <pc:sldMk cId="907641570" sldId="257"/>
            <ac:spMk id="3" creationId="{044C0BF8-ACE0-1642-E7A4-63B54E626902}"/>
          </ac:spMkLst>
        </pc:spChg>
      </pc:sldChg>
      <pc:sldChg chg="modSp mod">
        <pc:chgData name="Bloom, Ashley (EOTSS)" userId="72d0e8ae-2e4f-4bb9-94cd-a4385f38aed0" providerId="ADAL" clId="{FC3577B4-2907-4BC7-A7E4-04CA7E9EF8A9}" dt="2024-10-22T19:56:04.434" v="6062" actId="20577"/>
        <pc:sldMkLst>
          <pc:docMk/>
          <pc:sldMk cId="2890622037" sldId="275"/>
        </pc:sldMkLst>
        <pc:spChg chg="mod">
          <ac:chgData name="Bloom, Ashley (EOTSS)" userId="72d0e8ae-2e4f-4bb9-94cd-a4385f38aed0" providerId="ADAL" clId="{FC3577B4-2907-4BC7-A7E4-04CA7E9EF8A9}" dt="2024-10-22T19:56:04.434" v="6062" actId="20577"/>
          <ac:spMkLst>
            <pc:docMk/>
            <pc:sldMk cId="2890622037" sldId="275"/>
            <ac:spMk id="3" creationId="{4DBBF46A-1C58-3DFA-BEE3-38876A216B60}"/>
          </ac:spMkLst>
        </pc:spChg>
      </pc:sldChg>
      <pc:sldChg chg="modSp mod">
        <pc:chgData name="Bloom, Ashley (EOTSS)" userId="72d0e8ae-2e4f-4bb9-94cd-a4385f38aed0" providerId="ADAL" clId="{FC3577B4-2907-4BC7-A7E4-04CA7E9EF8A9}" dt="2024-10-21T20:44:36.418" v="396" actId="20577"/>
        <pc:sldMkLst>
          <pc:docMk/>
          <pc:sldMk cId="1451364275" sldId="339"/>
        </pc:sldMkLst>
        <pc:spChg chg="mod">
          <ac:chgData name="Bloom, Ashley (EOTSS)" userId="72d0e8ae-2e4f-4bb9-94cd-a4385f38aed0" providerId="ADAL" clId="{FC3577B4-2907-4BC7-A7E4-04CA7E9EF8A9}" dt="2024-10-21T20:44:36.418" v="396" actId="20577"/>
          <ac:spMkLst>
            <pc:docMk/>
            <pc:sldMk cId="1451364275" sldId="339"/>
            <ac:spMk id="4" creationId="{D62AA073-EEE5-17C7-9C76-5ED45613061E}"/>
          </ac:spMkLst>
        </pc:spChg>
      </pc:sldChg>
      <pc:sldChg chg="del">
        <pc:chgData name="Bloom, Ashley (EOTSS)" userId="72d0e8ae-2e4f-4bb9-94cd-a4385f38aed0" providerId="ADAL" clId="{FC3577B4-2907-4BC7-A7E4-04CA7E9EF8A9}" dt="2024-10-21T20:45:17.645" v="397" actId="2696"/>
        <pc:sldMkLst>
          <pc:docMk/>
          <pc:sldMk cId="2636467834" sldId="340"/>
        </pc:sldMkLst>
      </pc:sldChg>
      <pc:sldChg chg="modSp mod">
        <pc:chgData name="Bloom, Ashley (EOTSS)" userId="72d0e8ae-2e4f-4bb9-94cd-a4385f38aed0" providerId="ADAL" clId="{FC3577B4-2907-4BC7-A7E4-04CA7E9EF8A9}" dt="2024-10-21T20:51:55.475" v="658" actId="947"/>
        <pc:sldMkLst>
          <pc:docMk/>
          <pc:sldMk cId="875351053" sldId="341"/>
        </pc:sldMkLst>
        <pc:spChg chg="mod">
          <ac:chgData name="Bloom, Ashley (EOTSS)" userId="72d0e8ae-2e4f-4bb9-94cd-a4385f38aed0" providerId="ADAL" clId="{FC3577B4-2907-4BC7-A7E4-04CA7E9EF8A9}" dt="2024-10-21T20:51:35.665" v="657" actId="20577"/>
          <ac:spMkLst>
            <pc:docMk/>
            <pc:sldMk cId="875351053" sldId="341"/>
            <ac:spMk id="3" creationId="{819515FF-0DA9-BA2A-2BFF-F5060E931188}"/>
          </ac:spMkLst>
        </pc:spChg>
        <pc:spChg chg="mod">
          <ac:chgData name="Bloom, Ashley (EOTSS)" userId="72d0e8ae-2e4f-4bb9-94cd-a4385f38aed0" providerId="ADAL" clId="{FC3577B4-2907-4BC7-A7E4-04CA7E9EF8A9}" dt="2024-10-21T20:51:55.475" v="658" actId="947"/>
          <ac:spMkLst>
            <pc:docMk/>
            <pc:sldMk cId="875351053" sldId="341"/>
            <ac:spMk id="4" creationId="{536D487A-4CD6-681A-6EF4-35CFEDD189A2}"/>
          </ac:spMkLst>
        </pc:spChg>
      </pc:sldChg>
      <pc:sldChg chg="del">
        <pc:chgData name="Bloom, Ashley (EOTSS)" userId="72d0e8ae-2e4f-4bb9-94cd-a4385f38aed0" providerId="ADAL" clId="{FC3577B4-2907-4BC7-A7E4-04CA7E9EF8A9}" dt="2024-10-21T20:45:58.084" v="405" actId="2696"/>
        <pc:sldMkLst>
          <pc:docMk/>
          <pc:sldMk cId="3010108517" sldId="342"/>
        </pc:sldMkLst>
      </pc:sldChg>
      <pc:sldChg chg="del">
        <pc:chgData name="Bloom, Ashley (EOTSS)" userId="72d0e8ae-2e4f-4bb9-94cd-a4385f38aed0" providerId="ADAL" clId="{FC3577B4-2907-4BC7-A7E4-04CA7E9EF8A9}" dt="2024-10-21T20:46:08.894" v="406" actId="2696"/>
        <pc:sldMkLst>
          <pc:docMk/>
          <pc:sldMk cId="1034587649" sldId="344"/>
        </pc:sldMkLst>
      </pc:sldChg>
      <pc:sldChg chg="del">
        <pc:chgData name="Bloom, Ashley (EOTSS)" userId="72d0e8ae-2e4f-4bb9-94cd-a4385f38aed0" providerId="ADAL" clId="{FC3577B4-2907-4BC7-A7E4-04CA7E9EF8A9}" dt="2024-10-21T20:46:16.730" v="407" actId="2696"/>
        <pc:sldMkLst>
          <pc:docMk/>
          <pc:sldMk cId="377713376" sldId="345"/>
        </pc:sldMkLst>
      </pc:sldChg>
      <pc:sldChg chg="modSp mod">
        <pc:chgData name="Bloom, Ashley (EOTSS)" userId="72d0e8ae-2e4f-4bb9-94cd-a4385f38aed0" providerId="ADAL" clId="{FC3577B4-2907-4BC7-A7E4-04CA7E9EF8A9}" dt="2024-10-22T20:02:36.339" v="6133" actId="20577"/>
        <pc:sldMkLst>
          <pc:docMk/>
          <pc:sldMk cId="3383405441" sldId="346"/>
        </pc:sldMkLst>
        <pc:spChg chg="mod">
          <ac:chgData name="Bloom, Ashley (EOTSS)" userId="72d0e8ae-2e4f-4bb9-94cd-a4385f38aed0" providerId="ADAL" clId="{FC3577B4-2907-4BC7-A7E4-04CA7E9EF8A9}" dt="2024-10-22T19:39:18.001" v="4779" actId="20577"/>
          <ac:spMkLst>
            <pc:docMk/>
            <pc:sldMk cId="3383405441" sldId="346"/>
            <ac:spMk id="2" creationId="{E07BB491-8168-356D-13D6-D30267166B9B}"/>
          </ac:spMkLst>
        </pc:spChg>
        <pc:spChg chg="mod">
          <ac:chgData name="Bloom, Ashley (EOTSS)" userId="72d0e8ae-2e4f-4bb9-94cd-a4385f38aed0" providerId="ADAL" clId="{FC3577B4-2907-4BC7-A7E4-04CA7E9EF8A9}" dt="2024-10-22T20:02:36.339" v="6133" actId="20577"/>
          <ac:spMkLst>
            <pc:docMk/>
            <pc:sldMk cId="3383405441" sldId="346"/>
            <ac:spMk id="3" creationId="{0DF7DA1D-A49E-EDDA-5DE7-2EB8EC92032A}"/>
          </ac:spMkLst>
        </pc:spChg>
      </pc:sldChg>
      <pc:sldChg chg="modSp new mod">
        <pc:chgData name="Bloom, Ashley (EOTSS)" userId="72d0e8ae-2e4f-4bb9-94cd-a4385f38aed0" providerId="ADAL" clId="{FC3577B4-2907-4BC7-A7E4-04CA7E9EF8A9}" dt="2024-10-22T19:37:05.616" v="4767" actId="12"/>
        <pc:sldMkLst>
          <pc:docMk/>
          <pc:sldMk cId="1275618787" sldId="347"/>
        </pc:sldMkLst>
        <pc:spChg chg="mod">
          <ac:chgData name="Bloom, Ashley (EOTSS)" userId="72d0e8ae-2e4f-4bb9-94cd-a4385f38aed0" providerId="ADAL" clId="{FC3577B4-2907-4BC7-A7E4-04CA7E9EF8A9}" dt="2024-10-22T13:55:31.719" v="920" actId="122"/>
          <ac:spMkLst>
            <pc:docMk/>
            <pc:sldMk cId="1275618787" sldId="347"/>
            <ac:spMk id="2" creationId="{5E43F1D2-6418-96FB-9E75-C65F3BD2A955}"/>
          </ac:spMkLst>
        </pc:spChg>
        <pc:spChg chg="mod">
          <ac:chgData name="Bloom, Ashley (EOTSS)" userId="72d0e8ae-2e4f-4bb9-94cd-a4385f38aed0" providerId="ADAL" clId="{FC3577B4-2907-4BC7-A7E4-04CA7E9EF8A9}" dt="2024-10-22T19:37:05.616" v="4767" actId="12"/>
          <ac:spMkLst>
            <pc:docMk/>
            <pc:sldMk cId="1275618787" sldId="347"/>
            <ac:spMk id="3" creationId="{261C4589-AAD8-8F8D-D652-2FE0AB1805FC}"/>
          </ac:spMkLst>
        </pc:spChg>
      </pc:sldChg>
      <pc:sldChg chg="modSp new del mod">
        <pc:chgData name="Bloom, Ashley (EOTSS)" userId="72d0e8ae-2e4f-4bb9-94cd-a4385f38aed0" providerId="ADAL" clId="{FC3577B4-2907-4BC7-A7E4-04CA7E9EF8A9}" dt="2024-10-22T18:07:09.272" v="1653" actId="2696"/>
        <pc:sldMkLst>
          <pc:docMk/>
          <pc:sldMk cId="3762880292" sldId="348"/>
        </pc:sldMkLst>
        <pc:spChg chg="mod">
          <ac:chgData name="Bloom, Ashley (EOTSS)" userId="72d0e8ae-2e4f-4bb9-94cd-a4385f38aed0" providerId="ADAL" clId="{FC3577B4-2907-4BC7-A7E4-04CA7E9EF8A9}" dt="2024-10-22T13:56:31.988" v="981" actId="122"/>
          <ac:spMkLst>
            <pc:docMk/>
            <pc:sldMk cId="3762880292" sldId="348"/>
            <ac:spMk id="2" creationId="{A6E2B5F1-F135-4FEF-2EC0-2E37F6A689E6}"/>
          </ac:spMkLst>
        </pc:spChg>
        <pc:spChg chg="mod">
          <ac:chgData name="Bloom, Ashley (EOTSS)" userId="72d0e8ae-2e4f-4bb9-94cd-a4385f38aed0" providerId="ADAL" clId="{FC3577B4-2907-4BC7-A7E4-04CA7E9EF8A9}" dt="2024-10-22T18:06:42.499" v="1652" actId="20577"/>
          <ac:spMkLst>
            <pc:docMk/>
            <pc:sldMk cId="3762880292" sldId="348"/>
            <ac:spMk id="3" creationId="{5842A9B0-5CC5-D1F1-B4F0-51E6BB9BD05F}"/>
          </ac:spMkLst>
        </pc:spChg>
      </pc:sldChg>
      <pc:sldChg chg="modSp new mod">
        <pc:chgData name="Bloom, Ashley (EOTSS)" userId="72d0e8ae-2e4f-4bb9-94cd-a4385f38aed0" providerId="ADAL" clId="{FC3577B4-2907-4BC7-A7E4-04CA7E9EF8A9}" dt="2024-10-22T19:37:37.359" v="4768" actId="12"/>
        <pc:sldMkLst>
          <pc:docMk/>
          <pc:sldMk cId="5440648" sldId="349"/>
        </pc:sldMkLst>
        <pc:spChg chg="mod">
          <ac:chgData name="Bloom, Ashley (EOTSS)" userId="72d0e8ae-2e4f-4bb9-94cd-a4385f38aed0" providerId="ADAL" clId="{FC3577B4-2907-4BC7-A7E4-04CA7E9EF8A9}" dt="2024-10-22T13:56:53.624" v="996" actId="122"/>
          <ac:spMkLst>
            <pc:docMk/>
            <pc:sldMk cId="5440648" sldId="349"/>
            <ac:spMk id="2" creationId="{32CBD892-79B8-02F6-8F5D-711EE503E70D}"/>
          </ac:spMkLst>
        </pc:spChg>
        <pc:spChg chg="mod">
          <ac:chgData name="Bloom, Ashley (EOTSS)" userId="72d0e8ae-2e4f-4bb9-94cd-a4385f38aed0" providerId="ADAL" clId="{FC3577B4-2907-4BC7-A7E4-04CA7E9EF8A9}" dt="2024-10-22T19:37:37.359" v="4768" actId="12"/>
          <ac:spMkLst>
            <pc:docMk/>
            <pc:sldMk cId="5440648" sldId="349"/>
            <ac:spMk id="3" creationId="{C8F2A96B-73D1-7104-3ECE-80E4B2E62C94}"/>
          </ac:spMkLst>
        </pc:spChg>
      </pc:sldChg>
      <pc:sldChg chg="modSp new mod">
        <pc:chgData name="Bloom, Ashley (EOTSS)" userId="72d0e8ae-2e4f-4bb9-94cd-a4385f38aed0" providerId="ADAL" clId="{FC3577B4-2907-4BC7-A7E4-04CA7E9EF8A9}" dt="2024-10-22T19:38:12.801" v="4769" actId="12"/>
        <pc:sldMkLst>
          <pc:docMk/>
          <pc:sldMk cId="1867811162" sldId="350"/>
        </pc:sldMkLst>
        <pc:spChg chg="mod">
          <ac:chgData name="Bloom, Ashley (EOTSS)" userId="72d0e8ae-2e4f-4bb9-94cd-a4385f38aed0" providerId="ADAL" clId="{FC3577B4-2907-4BC7-A7E4-04CA7E9EF8A9}" dt="2024-10-22T13:57:34.227" v="1023" actId="122"/>
          <ac:spMkLst>
            <pc:docMk/>
            <pc:sldMk cId="1867811162" sldId="350"/>
            <ac:spMk id="2" creationId="{2E1B6F65-BB99-C1EA-58E2-AC9A9E9A5C04}"/>
          </ac:spMkLst>
        </pc:spChg>
        <pc:spChg chg="mod">
          <ac:chgData name="Bloom, Ashley (EOTSS)" userId="72d0e8ae-2e4f-4bb9-94cd-a4385f38aed0" providerId="ADAL" clId="{FC3577B4-2907-4BC7-A7E4-04CA7E9EF8A9}" dt="2024-10-22T19:38:12.801" v="4769" actId="12"/>
          <ac:spMkLst>
            <pc:docMk/>
            <pc:sldMk cId="1867811162" sldId="350"/>
            <ac:spMk id="3" creationId="{E4FB85A5-FDD9-88DC-C5F0-704F21BA0DFB}"/>
          </ac:spMkLst>
        </pc:spChg>
      </pc:sldChg>
      <pc:sldChg chg="modSp new mod">
        <pc:chgData name="Bloom, Ashley (EOTSS)" userId="72d0e8ae-2e4f-4bb9-94cd-a4385f38aed0" providerId="ADAL" clId="{FC3577B4-2907-4BC7-A7E4-04CA7E9EF8A9}" dt="2024-10-22T20:12:39.477" v="6275" actId="20577"/>
        <pc:sldMkLst>
          <pc:docMk/>
          <pc:sldMk cId="2394626999" sldId="351"/>
        </pc:sldMkLst>
        <pc:spChg chg="mod">
          <ac:chgData name="Bloom, Ashley (EOTSS)" userId="72d0e8ae-2e4f-4bb9-94cd-a4385f38aed0" providerId="ADAL" clId="{FC3577B4-2907-4BC7-A7E4-04CA7E9EF8A9}" dt="2024-10-22T13:57:53.765" v="1045" actId="122"/>
          <ac:spMkLst>
            <pc:docMk/>
            <pc:sldMk cId="2394626999" sldId="351"/>
            <ac:spMk id="2" creationId="{4C37EBA3-E77E-123F-9982-711673FB6FAA}"/>
          </ac:spMkLst>
        </pc:spChg>
        <pc:spChg chg="mod">
          <ac:chgData name="Bloom, Ashley (EOTSS)" userId="72d0e8ae-2e4f-4bb9-94cd-a4385f38aed0" providerId="ADAL" clId="{FC3577B4-2907-4BC7-A7E4-04CA7E9EF8A9}" dt="2024-10-22T20:12:39.477" v="6275" actId="20577"/>
          <ac:spMkLst>
            <pc:docMk/>
            <pc:sldMk cId="2394626999" sldId="351"/>
            <ac:spMk id="3" creationId="{B5071F17-F776-51DC-1195-E181D42840E3}"/>
          </ac:spMkLst>
        </pc:spChg>
      </pc:sldChg>
      <pc:sldChg chg="modSp new mod">
        <pc:chgData name="Bloom, Ashley (EOTSS)" userId="72d0e8ae-2e4f-4bb9-94cd-a4385f38aed0" providerId="ADAL" clId="{FC3577B4-2907-4BC7-A7E4-04CA7E9EF8A9}" dt="2024-10-22T20:04:29.910" v="6238" actId="27636"/>
        <pc:sldMkLst>
          <pc:docMk/>
          <pc:sldMk cId="3788080289" sldId="352"/>
        </pc:sldMkLst>
        <pc:spChg chg="mod">
          <ac:chgData name="Bloom, Ashley (EOTSS)" userId="72d0e8ae-2e4f-4bb9-94cd-a4385f38aed0" providerId="ADAL" clId="{FC3577B4-2907-4BC7-A7E4-04CA7E9EF8A9}" dt="2024-10-22T19:47:48.031" v="5577" actId="122"/>
          <ac:spMkLst>
            <pc:docMk/>
            <pc:sldMk cId="3788080289" sldId="352"/>
            <ac:spMk id="2" creationId="{0725D0FE-C1FA-F3F5-977D-41617280826F}"/>
          </ac:spMkLst>
        </pc:spChg>
        <pc:spChg chg="mod">
          <ac:chgData name="Bloom, Ashley (EOTSS)" userId="72d0e8ae-2e4f-4bb9-94cd-a4385f38aed0" providerId="ADAL" clId="{FC3577B4-2907-4BC7-A7E4-04CA7E9EF8A9}" dt="2024-10-22T20:04:29.910" v="6238" actId="27636"/>
          <ac:spMkLst>
            <pc:docMk/>
            <pc:sldMk cId="3788080289" sldId="352"/>
            <ac:spMk id="3" creationId="{53FD629B-F279-2037-1713-D802E4EC3439}"/>
          </ac:spMkLst>
        </pc:spChg>
      </pc:sldChg>
      <pc:sldChg chg="modSp add mod">
        <pc:chgData name="Bloom, Ashley (EOTSS)" userId="72d0e8ae-2e4f-4bb9-94cd-a4385f38aed0" providerId="ADAL" clId="{FC3577B4-2907-4BC7-A7E4-04CA7E9EF8A9}" dt="2024-10-22T20:14:37.845" v="6304" actId="20577"/>
        <pc:sldMkLst>
          <pc:docMk/>
          <pc:sldMk cId="1920609891" sldId="353"/>
        </pc:sldMkLst>
        <pc:spChg chg="mod">
          <ac:chgData name="Bloom, Ashley (EOTSS)" userId="72d0e8ae-2e4f-4bb9-94cd-a4385f38aed0" providerId="ADAL" clId="{FC3577B4-2907-4BC7-A7E4-04CA7E9EF8A9}" dt="2024-10-22T20:06:41.432" v="6241" actId="20577"/>
          <ac:spMkLst>
            <pc:docMk/>
            <pc:sldMk cId="1920609891" sldId="353"/>
            <ac:spMk id="2" creationId="{E07BB491-8168-356D-13D6-D30267166B9B}"/>
          </ac:spMkLst>
        </pc:spChg>
        <pc:spChg chg="mod">
          <ac:chgData name="Bloom, Ashley (EOTSS)" userId="72d0e8ae-2e4f-4bb9-94cd-a4385f38aed0" providerId="ADAL" clId="{FC3577B4-2907-4BC7-A7E4-04CA7E9EF8A9}" dt="2024-10-22T20:14:37.845" v="6304" actId="20577"/>
          <ac:spMkLst>
            <pc:docMk/>
            <pc:sldMk cId="1920609891" sldId="353"/>
            <ac:spMk id="3" creationId="{0DF7DA1D-A49E-EDDA-5DE7-2EB8EC92032A}"/>
          </ac:spMkLst>
        </pc:spChg>
      </pc:sldChg>
      <pc:sldChg chg="modSp add mod">
        <pc:chgData name="Bloom, Ashley (EOTSS)" userId="72d0e8ae-2e4f-4bb9-94cd-a4385f38aed0" providerId="ADAL" clId="{FC3577B4-2907-4BC7-A7E4-04CA7E9EF8A9}" dt="2024-10-22T20:07:04.244" v="6242" actId="20577"/>
        <pc:sldMkLst>
          <pc:docMk/>
          <pc:sldMk cId="3996617679" sldId="354"/>
        </pc:sldMkLst>
        <pc:spChg chg="mod">
          <ac:chgData name="Bloom, Ashley (EOTSS)" userId="72d0e8ae-2e4f-4bb9-94cd-a4385f38aed0" providerId="ADAL" clId="{FC3577B4-2907-4BC7-A7E4-04CA7E9EF8A9}" dt="2024-10-22T20:07:04.244" v="6242" actId="20577"/>
          <ac:spMkLst>
            <pc:docMk/>
            <pc:sldMk cId="3996617679" sldId="354"/>
            <ac:spMk id="2" creationId="{0725D0FE-C1FA-F3F5-977D-41617280826F}"/>
          </ac:spMkLst>
        </pc:spChg>
        <pc:spChg chg="mod">
          <ac:chgData name="Bloom, Ashley (EOTSS)" userId="72d0e8ae-2e4f-4bb9-94cd-a4385f38aed0" providerId="ADAL" clId="{FC3577B4-2907-4BC7-A7E4-04CA7E9EF8A9}" dt="2024-10-22T20:04:00.312" v="6211" actId="20577"/>
          <ac:spMkLst>
            <pc:docMk/>
            <pc:sldMk cId="3996617679" sldId="354"/>
            <ac:spMk id="3" creationId="{53FD629B-F279-2037-1713-D802E4EC3439}"/>
          </ac:spMkLst>
        </pc:spChg>
      </pc:sldChg>
    </pc:docChg>
  </pc:docChgLst>
  <pc:docChgLst>
    <pc:chgData name="Bloom, Ashley (EOTSS)" userId="72d0e8ae-2e4f-4bb9-94cd-a4385f38aed0" providerId="ADAL" clId="{01A03B33-CB6A-4743-947B-51B8D2B931F3}"/>
    <pc:docChg chg="custSel delSld modSld">
      <pc:chgData name="Bloom, Ashley (EOTSS)" userId="72d0e8ae-2e4f-4bb9-94cd-a4385f38aed0" providerId="ADAL" clId="{01A03B33-CB6A-4743-947B-51B8D2B931F3}" dt="2024-08-27T21:54:46.911" v="272" actId="20577"/>
      <pc:docMkLst>
        <pc:docMk/>
      </pc:docMkLst>
      <pc:sldChg chg="modSp mod">
        <pc:chgData name="Bloom, Ashley (EOTSS)" userId="72d0e8ae-2e4f-4bb9-94cd-a4385f38aed0" providerId="ADAL" clId="{01A03B33-CB6A-4743-947B-51B8D2B931F3}" dt="2024-08-27T21:40:41.129" v="166" actId="20577"/>
        <pc:sldMkLst>
          <pc:docMk/>
          <pc:sldMk cId="4274120308" sldId="256"/>
        </pc:sldMkLst>
        <pc:spChg chg="mod">
          <ac:chgData name="Bloom, Ashley (EOTSS)" userId="72d0e8ae-2e4f-4bb9-94cd-a4385f38aed0" providerId="ADAL" clId="{01A03B33-CB6A-4743-947B-51B8D2B931F3}" dt="2024-08-27T21:40:41.129" v="166" actId="20577"/>
          <ac:spMkLst>
            <pc:docMk/>
            <pc:sldMk cId="4274120308" sldId="256"/>
            <ac:spMk id="2" creationId="{5688927A-E7A3-ED63-CCF9-F733A80C60E4}"/>
          </ac:spMkLst>
        </pc:spChg>
        <pc:spChg chg="mod">
          <ac:chgData name="Bloom, Ashley (EOTSS)" userId="72d0e8ae-2e4f-4bb9-94cd-a4385f38aed0" providerId="ADAL" clId="{01A03B33-CB6A-4743-947B-51B8D2B931F3}" dt="2024-08-27T21:38:43.898" v="94" actId="20577"/>
          <ac:spMkLst>
            <pc:docMk/>
            <pc:sldMk cId="4274120308" sldId="256"/>
            <ac:spMk id="3" creationId="{73DF786E-4EF4-B345-0F01-3F2D068BD41E}"/>
          </ac:spMkLst>
        </pc:spChg>
      </pc:sldChg>
      <pc:sldChg chg="modSp mod">
        <pc:chgData name="Bloom, Ashley (EOTSS)" userId="72d0e8ae-2e4f-4bb9-94cd-a4385f38aed0" providerId="ADAL" clId="{01A03B33-CB6A-4743-947B-51B8D2B931F3}" dt="2024-08-27T21:45:33.426" v="254" actId="20577"/>
        <pc:sldMkLst>
          <pc:docMk/>
          <pc:sldMk cId="907641570" sldId="257"/>
        </pc:sldMkLst>
        <pc:spChg chg="mod">
          <ac:chgData name="Bloom, Ashley (EOTSS)" userId="72d0e8ae-2e4f-4bb9-94cd-a4385f38aed0" providerId="ADAL" clId="{01A03B33-CB6A-4743-947B-51B8D2B931F3}" dt="2024-08-27T21:45:33.426" v="254" actId="20577"/>
          <ac:spMkLst>
            <pc:docMk/>
            <pc:sldMk cId="907641570" sldId="257"/>
            <ac:spMk id="3" creationId="{044C0BF8-ACE0-1642-E7A4-63B54E626902}"/>
          </ac:spMkLst>
        </pc:spChg>
      </pc:sldChg>
      <pc:sldChg chg="modSp mod">
        <pc:chgData name="Bloom, Ashley (EOTSS)" userId="72d0e8ae-2e4f-4bb9-94cd-a4385f38aed0" providerId="ADAL" clId="{01A03B33-CB6A-4743-947B-51B8D2B931F3}" dt="2024-08-27T21:44:05.034" v="194" actId="27636"/>
        <pc:sldMkLst>
          <pc:docMk/>
          <pc:sldMk cId="2890622037" sldId="275"/>
        </pc:sldMkLst>
        <pc:spChg chg="mod">
          <ac:chgData name="Bloom, Ashley (EOTSS)" userId="72d0e8ae-2e4f-4bb9-94cd-a4385f38aed0" providerId="ADAL" clId="{01A03B33-CB6A-4743-947B-51B8D2B931F3}" dt="2024-08-27T21:44:05.034" v="194" actId="27636"/>
          <ac:spMkLst>
            <pc:docMk/>
            <pc:sldMk cId="2890622037" sldId="275"/>
            <ac:spMk id="3" creationId="{4DBBF46A-1C58-3DFA-BEE3-38876A216B60}"/>
          </ac:spMkLst>
        </pc:spChg>
      </pc:sldChg>
      <pc:sldChg chg="del">
        <pc:chgData name="Bloom, Ashley (EOTSS)" userId="72d0e8ae-2e4f-4bb9-94cd-a4385f38aed0" providerId="ADAL" clId="{01A03B33-CB6A-4743-947B-51B8D2B931F3}" dt="2024-08-27T21:41:57.097" v="171" actId="2696"/>
        <pc:sldMkLst>
          <pc:docMk/>
          <pc:sldMk cId="2354202818" sldId="311"/>
        </pc:sldMkLst>
      </pc:sldChg>
      <pc:sldChg chg="del">
        <pc:chgData name="Bloom, Ashley (EOTSS)" userId="72d0e8ae-2e4f-4bb9-94cd-a4385f38aed0" providerId="ADAL" clId="{01A03B33-CB6A-4743-947B-51B8D2B931F3}" dt="2024-08-27T21:41:01.913" v="167" actId="2696"/>
        <pc:sldMkLst>
          <pc:docMk/>
          <pc:sldMk cId="2694205135" sldId="318"/>
        </pc:sldMkLst>
      </pc:sldChg>
      <pc:sldChg chg="del">
        <pc:chgData name="Bloom, Ashley (EOTSS)" userId="72d0e8ae-2e4f-4bb9-94cd-a4385f38aed0" providerId="ADAL" clId="{01A03B33-CB6A-4743-947B-51B8D2B931F3}" dt="2024-08-27T21:41:09.273" v="168" actId="2696"/>
        <pc:sldMkLst>
          <pc:docMk/>
          <pc:sldMk cId="518607733" sldId="321"/>
        </pc:sldMkLst>
      </pc:sldChg>
      <pc:sldChg chg="del">
        <pc:chgData name="Bloom, Ashley (EOTSS)" userId="72d0e8ae-2e4f-4bb9-94cd-a4385f38aed0" providerId="ADAL" clId="{01A03B33-CB6A-4743-947B-51B8D2B931F3}" dt="2024-08-27T21:42:14.567" v="173" actId="2696"/>
        <pc:sldMkLst>
          <pc:docMk/>
          <pc:sldMk cId="4166084435" sldId="325"/>
        </pc:sldMkLst>
      </pc:sldChg>
      <pc:sldChg chg="del">
        <pc:chgData name="Bloom, Ashley (EOTSS)" userId="72d0e8ae-2e4f-4bb9-94cd-a4385f38aed0" providerId="ADAL" clId="{01A03B33-CB6A-4743-947B-51B8D2B931F3}" dt="2024-08-27T21:42:22.791" v="174" actId="2696"/>
        <pc:sldMkLst>
          <pc:docMk/>
          <pc:sldMk cId="3925676025" sldId="326"/>
        </pc:sldMkLst>
      </pc:sldChg>
      <pc:sldChg chg="modSp mod">
        <pc:chgData name="Bloom, Ashley (EOTSS)" userId="72d0e8ae-2e4f-4bb9-94cd-a4385f38aed0" providerId="ADAL" clId="{01A03B33-CB6A-4743-947B-51B8D2B931F3}" dt="2024-08-27T21:54:46.911" v="272" actId="20577"/>
        <pc:sldMkLst>
          <pc:docMk/>
          <pc:sldMk cId="2689717624" sldId="327"/>
        </pc:sldMkLst>
        <pc:spChg chg="mod">
          <ac:chgData name="Bloom, Ashley (EOTSS)" userId="72d0e8ae-2e4f-4bb9-94cd-a4385f38aed0" providerId="ADAL" clId="{01A03B33-CB6A-4743-947B-51B8D2B931F3}" dt="2024-08-27T21:54:46.911" v="272" actId="20577"/>
          <ac:spMkLst>
            <pc:docMk/>
            <pc:sldMk cId="2689717624" sldId="327"/>
            <ac:spMk id="2" creationId="{1D3CAAB8-B132-3A81-DBAE-46A8248008CB}"/>
          </ac:spMkLst>
        </pc:spChg>
        <pc:spChg chg="mod">
          <ac:chgData name="Bloom, Ashley (EOTSS)" userId="72d0e8ae-2e4f-4bb9-94cd-a4385f38aed0" providerId="ADAL" clId="{01A03B33-CB6A-4743-947B-51B8D2B931F3}" dt="2024-08-27T21:42:53.216" v="176" actId="27636"/>
          <ac:spMkLst>
            <pc:docMk/>
            <pc:sldMk cId="2689717624" sldId="327"/>
            <ac:spMk id="3" creationId="{333CE3B7-3719-182B-AB68-E73D8C9E816F}"/>
          </ac:spMkLst>
        </pc:spChg>
      </pc:sldChg>
      <pc:sldChg chg="modSp mod">
        <pc:chgData name="Bloom, Ashley (EOTSS)" userId="72d0e8ae-2e4f-4bb9-94cd-a4385f38aed0" providerId="ADAL" clId="{01A03B33-CB6A-4743-947B-51B8D2B931F3}" dt="2024-08-27T21:44:53.072" v="231" actId="20577"/>
        <pc:sldMkLst>
          <pc:docMk/>
          <pc:sldMk cId="2047830750" sldId="333"/>
        </pc:sldMkLst>
        <pc:spChg chg="mod">
          <ac:chgData name="Bloom, Ashley (EOTSS)" userId="72d0e8ae-2e4f-4bb9-94cd-a4385f38aed0" providerId="ADAL" clId="{01A03B33-CB6A-4743-947B-51B8D2B931F3}" dt="2024-08-27T21:44:53.072" v="231" actId="20577"/>
          <ac:spMkLst>
            <pc:docMk/>
            <pc:sldMk cId="2047830750" sldId="333"/>
            <ac:spMk id="5" creationId="{287D025C-3BFB-7356-B452-63A3CAE75A33}"/>
          </ac:spMkLst>
        </pc:spChg>
      </pc:sldChg>
      <pc:sldChg chg="del">
        <pc:chgData name="Bloom, Ashley (EOTSS)" userId="72d0e8ae-2e4f-4bb9-94cd-a4385f38aed0" providerId="ADAL" clId="{01A03B33-CB6A-4743-947B-51B8D2B931F3}" dt="2024-08-27T21:42:06.571" v="172" actId="2696"/>
        <pc:sldMkLst>
          <pc:docMk/>
          <pc:sldMk cId="3200332787" sldId="335"/>
        </pc:sldMkLst>
      </pc:sldChg>
      <pc:sldChg chg="del">
        <pc:chgData name="Bloom, Ashley (EOTSS)" userId="72d0e8ae-2e4f-4bb9-94cd-a4385f38aed0" providerId="ADAL" clId="{01A03B33-CB6A-4743-947B-51B8D2B931F3}" dt="2024-08-27T21:41:23.573" v="169" actId="2696"/>
        <pc:sldMkLst>
          <pc:docMk/>
          <pc:sldMk cId="3220738584" sldId="336"/>
        </pc:sldMkLst>
      </pc:sldChg>
      <pc:sldChg chg="del">
        <pc:chgData name="Bloom, Ashley (EOTSS)" userId="72d0e8ae-2e4f-4bb9-94cd-a4385f38aed0" providerId="ADAL" clId="{01A03B33-CB6A-4743-947B-51B8D2B931F3}" dt="2024-08-27T21:41:29.739" v="170" actId="2696"/>
        <pc:sldMkLst>
          <pc:docMk/>
          <pc:sldMk cId="2554986141" sldId="339"/>
        </pc:sldMkLst>
      </pc:sldChg>
    </pc:docChg>
  </pc:docChgLst>
  <pc:docChgLst>
    <pc:chgData name="Bloom, Ashley (EOTSS)" userId="72d0e8ae-2e4f-4bb9-94cd-a4385f38aed0" providerId="ADAL" clId="{3517654A-B403-48A9-9849-9F73BB1D5C8C}"/>
    <pc:docChg chg="undo custSel addSld delSld modSld">
      <pc:chgData name="Bloom, Ashley (EOTSS)" userId="72d0e8ae-2e4f-4bb9-94cd-a4385f38aed0" providerId="ADAL" clId="{3517654A-B403-48A9-9849-9F73BB1D5C8C}" dt="2024-09-17T15:40:45.375" v="2494" actId="20577"/>
      <pc:docMkLst>
        <pc:docMk/>
      </pc:docMkLst>
      <pc:sldChg chg="modSp mod">
        <pc:chgData name="Bloom, Ashley (EOTSS)" userId="72d0e8ae-2e4f-4bb9-94cd-a4385f38aed0" providerId="ADAL" clId="{3517654A-B403-48A9-9849-9F73BB1D5C8C}" dt="2024-09-06T19:13:12.950" v="701" actId="20577"/>
        <pc:sldMkLst>
          <pc:docMk/>
          <pc:sldMk cId="4274120308" sldId="256"/>
        </pc:sldMkLst>
        <pc:spChg chg="mod">
          <ac:chgData name="Bloom, Ashley (EOTSS)" userId="72d0e8ae-2e4f-4bb9-94cd-a4385f38aed0" providerId="ADAL" clId="{3517654A-B403-48A9-9849-9F73BB1D5C8C}" dt="2024-08-29T17:48:22.007" v="23" actId="20577"/>
          <ac:spMkLst>
            <pc:docMk/>
            <pc:sldMk cId="4274120308" sldId="256"/>
            <ac:spMk id="2" creationId="{5688927A-E7A3-ED63-CCF9-F733A80C60E4}"/>
          </ac:spMkLst>
        </pc:spChg>
        <pc:spChg chg="mod">
          <ac:chgData name="Bloom, Ashley (EOTSS)" userId="72d0e8ae-2e4f-4bb9-94cd-a4385f38aed0" providerId="ADAL" clId="{3517654A-B403-48A9-9849-9F73BB1D5C8C}" dt="2024-09-06T19:13:12.950" v="701" actId="20577"/>
          <ac:spMkLst>
            <pc:docMk/>
            <pc:sldMk cId="4274120308" sldId="256"/>
            <ac:spMk id="3" creationId="{73DF786E-4EF4-B345-0F01-3F2D068BD41E}"/>
          </ac:spMkLst>
        </pc:spChg>
      </pc:sldChg>
      <pc:sldChg chg="modSp mod">
        <pc:chgData name="Bloom, Ashley (EOTSS)" userId="72d0e8ae-2e4f-4bb9-94cd-a4385f38aed0" providerId="ADAL" clId="{3517654A-B403-48A9-9849-9F73BB1D5C8C}" dt="2024-09-17T15:34:54.085" v="2438" actId="20577"/>
        <pc:sldMkLst>
          <pc:docMk/>
          <pc:sldMk cId="907641570" sldId="257"/>
        </pc:sldMkLst>
        <pc:spChg chg="mod">
          <ac:chgData name="Bloom, Ashley (EOTSS)" userId="72d0e8ae-2e4f-4bb9-94cd-a4385f38aed0" providerId="ADAL" clId="{3517654A-B403-48A9-9849-9F73BB1D5C8C}" dt="2024-09-17T15:34:54.085" v="2438" actId="20577"/>
          <ac:spMkLst>
            <pc:docMk/>
            <pc:sldMk cId="907641570" sldId="257"/>
            <ac:spMk id="3" creationId="{044C0BF8-ACE0-1642-E7A4-63B54E626902}"/>
          </ac:spMkLst>
        </pc:spChg>
      </pc:sldChg>
      <pc:sldChg chg="modSp mod">
        <pc:chgData name="Bloom, Ashley (EOTSS)" userId="72d0e8ae-2e4f-4bb9-94cd-a4385f38aed0" providerId="ADAL" clId="{3517654A-B403-48A9-9849-9F73BB1D5C8C}" dt="2024-08-29T17:49:40.137" v="30" actId="27636"/>
        <pc:sldMkLst>
          <pc:docMk/>
          <pc:sldMk cId="3646040335" sldId="259"/>
        </pc:sldMkLst>
        <pc:spChg chg="mod">
          <ac:chgData name="Bloom, Ashley (EOTSS)" userId="72d0e8ae-2e4f-4bb9-94cd-a4385f38aed0" providerId="ADAL" clId="{3517654A-B403-48A9-9849-9F73BB1D5C8C}" dt="2024-08-29T17:49:40.137" v="30" actId="27636"/>
          <ac:spMkLst>
            <pc:docMk/>
            <pc:sldMk cId="3646040335" sldId="259"/>
            <ac:spMk id="3" creationId="{81D5494F-5A5D-A52F-E47A-0CC0583B1BDA}"/>
          </ac:spMkLst>
        </pc:spChg>
      </pc:sldChg>
      <pc:sldChg chg="modSp mod">
        <pc:chgData name="Bloom, Ashley (EOTSS)" userId="72d0e8ae-2e4f-4bb9-94cd-a4385f38aed0" providerId="ADAL" clId="{3517654A-B403-48A9-9849-9F73BB1D5C8C}" dt="2024-09-17T15:40:45.375" v="2494" actId="20577"/>
        <pc:sldMkLst>
          <pc:docMk/>
          <pc:sldMk cId="2890622037" sldId="275"/>
        </pc:sldMkLst>
        <pc:spChg chg="mod">
          <ac:chgData name="Bloom, Ashley (EOTSS)" userId="72d0e8ae-2e4f-4bb9-94cd-a4385f38aed0" providerId="ADAL" clId="{3517654A-B403-48A9-9849-9F73BB1D5C8C}" dt="2024-09-17T15:40:45.375" v="2494" actId="20577"/>
          <ac:spMkLst>
            <pc:docMk/>
            <pc:sldMk cId="2890622037" sldId="275"/>
            <ac:spMk id="3" creationId="{4DBBF46A-1C58-3DFA-BEE3-38876A216B60}"/>
          </ac:spMkLst>
        </pc:spChg>
      </pc:sldChg>
      <pc:sldChg chg="modSp mod">
        <pc:chgData name="Bloom, Ashley (EOTSS)" userId="72d0e8ae-2e4f-4bb9-94cd-a4385f38aed0" providerId="ADAL" clId="{3517654A-B403-48A9-9849-9F73BB1D5C8C}" dt="2024-08-29T17:52:03.814" v="97" actId="20577"/>
        <pc:sldMkLst>
          <pc:docMk/>
          <pc:sldMk cId="2689717624" sldId="327"/>
        </pc:sldMkLst>
        <pc:spChg chg="mod">
          <ac:chgData name="Bloom, Ashley (EOTSS)" userId="72d0e8ae-2e4f-4bb9-94cd-a4385f38aed0" providerId="ADAL" clId="{3517654A-B403-48A9-9849-9F73BB1D5C8C}" dt="2024-08-29T17:51:10.289" v="92" actId="20577"/>
          <ac:spMkLst>
            <pc:docMk/>
            <pc:sldMk cId="2689717624" sldId="327"/>
            <ac:spMk id="2" creationId="{1D3CAAB8-B132-3A81-DBAE-46A8248008CB}"/>
          </ac:spMkLst>
        </pc:spChg>
        <pc:spChg chg="mod">
          <ac:chgData name="Bloom, Ashley (EOTSS)" userId="72d0e8ae-2e4f-4bb9-94cd-a4385f38aed0" providerId="ADAL" clId="{3517654A-B403-48A9-9849-9F73BB1D5C8C}" dt="2024-08-29T17:52:03.814" v="97" actId="20577"/>
          <ac:spMkLst>
            <pc:docMk/>
            <pc:sldMk cId="2689717624" sldId="327"/>
            <ac:spMk id="3" creationId="{333CE3B7-3719-182B-AB68-E73D8C9E816F}"/>
          </ac:spMkLst>
        </pc:spChg>
      </pc:sldChg>
      <pc:sldChg chg="modSp mod">
        <pc:chgData name="Bloom, Ashley (EOTSS)" userId="72d0e8ae-2e4f-4bb9-94cd-a4385f38aed0" providerId="ADAL" clId="{3517654A-B403-48A9-9849-9F73BB1D5C8C}" dt="2024-08-29T17:58:10.081" v="617" actId="20577"/>
        <pc:sldMkLst>
          <pc:docMk/>
          <pc:sldMk cId="2047830750" sldId="333"/>
        </pc:sldMkLst>
        <pc:spChg chg="mod">
          <ac:chgData name="Bloom, Ashley (EOTSS)" userId="72d0e8ae-2e4f-4bb9-94cd-a4385f38aed0" providerId="ADAL" clId="{3517654A-B403-48A9-9849-9F73BB1D5C8C}" dt="2024-08-29T17:58:10.081" v="617" actId="20577"/>
          <ac:spMkLst>
            <pc:docMk/>
            <pc:sldMk cId="2047830750" sldId="333"/>
            <ac:spMk id="5" creationId="{287D025C-3BFB-7356-B452-63A3CAE75A33}"/>
          </ac:spMkLst>
        </pc:spChg>
      </pc:sldChg>
      <pc:sldChg chg="modSp mod">
        <pc:chgData name="Bloom, Ashley (EOTSS)" userId="72d0e8ae-2e4f-4bb9-94cd-a4385f38aed0" providerId="ADAL" clId="{3517654A-B403-48A9-9849-9F73BB1D5C8C}" dt="2024-08-29T17:58:45.927" v="618" actId="20577"/>
        <pc:sldMkLst>
          <pc:docMk/>
          <pc:sldMk cId="2996991804" sldId="338"/>
        </pc:sldMkLst>
        <pc:spChg chg="mod">
          <ac:chgData name="Bloom, Ashley (EOTSS)" userId="72d0e8ae-2e4f-4bb9-94cd-a4385f38aed0" providerId="ADAL" clId="{3517654A-B403-48A9-9849-9F73BB1D5C8C}" dt="2024-08-29T17:52:54.842" v="130" actId="20577"/>
          <ac:spMkLst>
            <pc:docMk/>
            <pc:sldMk cId="2996991804" sldId="338"/>
            <ac:spMk id="2" creationId="{66B3D192-92C4-1F78-A085-4A7B2467A933}"/>
          </ac:spMkLst>
        </pc:spChg>
        <pc:spChg chg="mod">
          <ac:chgData name="Bloom, Ashley (EOTSS)" userId="72d0e8ae-2e4f-4bb9-94cd-a4385f38aed0" providerId="ADAL" clId="{3517654A-B403-48A9-9849-9F73BB1D5C8C}" dt="2024-08-29T17:58:45.927" v="618" actId="20577"/>
          <ac:spMkLst>
            <pc:docMk/>
            <pc:sldMk cId="2996991804" sldId="338"/>
            <ac:spMk id="3" creationId="{A9A8F773-C5BC-AAC0-FC45-A20603E799AE}"/>
          </ac:spMkLst>
        </pc:spChg>
      </pc:sldChg>
      <pc:sldChg chg="modSp mod">
        <pc:chgData name="Bloom, Ashley (EOTSS)" userId="72d0e8ae-2e4f-4bb9-94cd-a4385f38aed0" providerId="ADAL" clId="{3517654A-B403-48A9-9849-9F73BB1D5C8C}" dt="2024-08-29T17:57:32.529" v="597" actId="20577"/>
        <pc:sldMkLst>
          <pc:docMk/>
          <pc:sldMk cId="2636467834" sldId="340"/>
        </pc:sldMkLst>
        <pc:spChg chg="mod">
          <ac:chgData name="Bloom, Ashley (EOTSS)" userId="72d0e8ae-2e4f-4bb9-94cd-a4385f38aed0" providerId="ADAL" clId="{3517654A-B403-48A9-9849-9F73BB1D5C8C}" dt="2024-08-29T17:57:32.529" v="597" actId="20577"/>
          <ac:spMkLst>
            <pc:docMk/>
            <pc:sldMk cId="2636467834" sldId="340"/>
            <ac:spMk id="3" creationId="{8B8D2E79-13C1-9E06-D93C-A05EEC0EFA89}"/>
          </ac:spMkLst>
        </pc:spChg>
      </pc:sldChg>
      <pc:sldChg chg="modSp mod">
        <pc:chgData name="Bloom, Ashley (EOTSS)" userId="72d0e8ae-2e4f-4bb9-94cd-a4385f38aed0" providerId="ADAL" clId="{3517654A-B403-48A9-9849-9F73BB1D5C8C}" dt="2024-08-30T13:39:49.585" v="681" actId="12"/>
        <pc:sldMkLst>
          <pc:docMk/>
          <pc:sldMk cId="3010108517" sldId="342"/>
        </pc:sldMkLst>
        <pc:spChg chg="mod">
          <ac:chgData name="Bloom, Ashley (EOTSS)" userId="72d0e8ae-2e4f-4bb9-94cd-a4385f38aed0" providerId="ADAL" clId="{3517654A-B403-48A9-9849-9F73BB1D5C8C}" dt="2024-08-30T13:39:49.585" v="681" actId="12"/>
          <ac:spMkLst>
            <pc:docMk/>
            <pc:sldMk cId="3010108517" sldId="342"/>
            <ac:spMk id="3" creationId="{84808A42-024C-600A-AE68-1D81A08EB52E}"/>
          </ac:spMkLst>
        </pc:spChg>
      </pc:sldChg>
      <pc:sldChg chg="modSp new mod">
        <pc:chgData name="Bloom, Ashley (EOTSS)" userId="72d0e8ae-2e4f-4bb9-94cd-a4385f38aed0" providerId="ADAL" clId="{3517654A-B403-48A9-9849-9F73BB1D5C8C}" dt="2024-08-29T17:50:37.997" v="74"/>
        <pc:sldMkLst>
          <pc:docMk/>
          <pc:sldMk cId="2562401094" sldId="343"/>
        </pc:sldMkLst>
        <pc:spChg chg="mod">
          <ac:chgData name="Bloom, Ashley (EOTSS)" userId="72d0e8ae-2e4f-4bb9-94cd-a4385f38aed0" providerId="ADAL" clId="{3517654A-B403-48A9-9849-9F73BB1D5C8C}" dt="2024-08-29T17:50:08.040" v="72" actId="122"/>
          <ac:spMkLst>
            <pc:docMk/>
            <pc:sldMk cId="2562401094" sldId="343"/>
            <ac:spMk id="2" creationId="{BFF2A78A-348B-EFF7-AAF3-FF451F3BBCA2}"/>
          </ac:spMkLst>
        </pc:spChg>
        <pc:spChg chg="mod">
          <ac:chgData name="Bloom, Ashley (EOTSS)" userId="72d0e8ae-2e4f-4bb9-94cd-a4385f38aed0" providerId="ADAL" clId="{3517654A-B403-48A9-9849-9F73BB1D5C8C}" dt="2024-08-29T17:50:37.997" v="74"/>
          <ac:spMkLst>
            <pc:docMk/>
            <pc:sldMk cId="2562401094" sldId="343"/>
            <ac:spMk id="3" creationId="{ACE5A2A7-6F50-01E1-579D-3DC5A48D8C7D}"/>
          </ac:spMkLst>
        </pc:spChg>
      </pc:sldChg>
      <pc:sldChg chg="modSp new mod">
        <pc:chgData name="Bloom, Ashley (EOTSS)" userId="72d0e8ae-2e4f-4bb9-94cd-a4385f38aed0" providerId="ADAL" clId="{3517654A-B403-48A9-9849-9F73BB1D5C8C}" dt="2024-09-17T15:36:48.805" v="2448" actId="20577"/>
        <pc:sldMkLst>
          <pc:docMk/>
          <pc:sldMk cId="1034587649" sldId="344"/>
        </pc:sldMkLst>
        <pc:spChg chg="mod">
          <ac:chgData name="Bloom, Ashley (EOTSS)" userId="72d0e8ae-2e4f-4bb9-94cd-a4385f38aed0" providerId="ADAL" clId="{3517654A-B403-48A9-9849-9F73BB1D5C8C}" dt="2024-09-16T13:04:07.075" v="1276" actId="313"/>
          <ac:spMkLst>
            <pc:docMk/>
            <pc:sldMk cId="1034587649" sldId="344"/>
            <ac:spMk id="2" creationId="{F2836BF2-E661-48EE-B539-B0F351E8DBA8}"/>
          </ac:spMkLst>
        </pc:spChg>
        <pc:spChg chg="mod">
          <ac:chgData name="Bloom, Ashley (EOTSS)" userId="72d0e8ae-2e4f-4bb9-94cd-a4385f38aed0" providerId="ADAL" clId="{3517654A-B403-48A9-9849-9F73BB1D5C8C}" dt="2024-09-17T15:36:48.805" v="2448" actId="20577"/>
          <ac:spMkLst>
            <pc:docMk/>
            <pc:sldMk cId="1034587649" sldId="344"/>
            <ac:spMk id="3" creationId="{2489794B-8DB2-E901-8DD2-56B0FD88191F}"/>
          </ac:spMkLst>
        </pc:spChg>
      </pc:sldChg>
      <pc:sldChg chg="modSp new mod">
        <pc:chgData name="Bloom, Ashley (EOTSS)" userId="72d0e8ae-2e4f-4bb9-94cd-a4385f38aed0" providerId="ADAL" clId="{3517654A-B403-48A9-9849-9F73BB1D5C8C}" dt="2024-09-16T20:34:11.423" v="2005" actId="313"/>
        <pc:sldMkLst>
          <pc:docMk/>
          <pc:sldMk cId="377713376" sldId="345"/>
        </pc:sldMkLst>
        <pc:spChg chg="mod">
          <ac:chgData name="Bloom, Ashley (EOTSS)" userId="72d0e8ae-2e4f-4bb9-94cd-a4385f38aed0" providerId="ADAL" clId="{3517654A-B403-48A9-9849-9F73BB1D5C8C}" dt="2024-09-16T20:23:08.592" v="1458" actId="20577"/>
          <ac:spMkLst>
            <pc:docMk/>
            <pc:sldMk cId="377713376" sldId="345"/>
            <ac:spMk id="2" creationId="{68CE72E4-50B1-33CC-A52A-24B2A60CA6C1}"/>
          </ac:spMkLst>
        </pc:spChg>
        <pc:spChg chg="mod">
          <ac:chgData name="Bloom, Ashley (EOTSS)" userId="72d0e8ae-2e4f-4bb9-94cd-a4385f38aed0" providerId="ADAL" clId="{3517654A-B403-48A9-9849-9F73BB1D5C8C}" dt="2024-09-16T20:34:11.423" v="2005" actId="313"/>
          <ac:spMkLst>
            <pc:docMk/>
            <pc:sldMk cId="377713376" sldId="345"/>
            <ac:spMk id="3" creationId="{1CC92ABB-CAD2-EBAA-B408-70CE2968F2D1}"/>
          </ac:spMkLst>
        </pc:spChg>
      </pc:sldChg>
      <pc:sldChg chg="addSp delSp modSp new del mod">
        <pc:chgData name="Bloom, Ashley (EOTSS)" userId="72d0e8ae-2e4f-4bb9-94cd-a4385f38aed0" providerId="ADAL" clId="{3517654A-B403-48A9-9849-9F73BB1D5C8C}" dt="2024-09-16T20:22:31.876" v="1388" actId="2696"/>
        <pc:sldMkLst>
          <pc:docMk/>
          <pc:sldMk cId="2298007092" sldId="345"/>
        </pc:sldMkLst>
        <pc:spChg chg="mod">
          <ac:chgData name="Bloom, Ashley (EOTSS)" userId="72d0e8ae-2e4f-4bb9-94cd-a4385f38aed0" providerId="ADAL" clId="{3517654A-B403-48A9-9849-9F73BB1D5C8C}" dt="2024-09-16T20:18:46.524" v="1341" actId="122"/>
          <ac:spMkLst>
            <pc:docMk/>
            <pc:sldMk cId="2298007092" sldId="345"/>
            <ac:spMk id="2" creationId="{898ECFEA-5205-ED40-CBB7-0C26640AEA0E}"/>
          </ac:spMkLst>
        </pc:spChg>
        <pc:spChg chg="del">
          <ac:chgData name="Bloom, Ashley (EOTSS)" userId="72d0e8ae-2e4f-4bb9-94cd-a4385f38aed0" providerId="ADAL" clId="{3517654A-B403-48A9-9849-9F73BB1D5C8C}" dt="2024-09-16T20:19:12.802" v="1342" actId="3680"/>
          <ac:spMkLst>
            <pc:docMk/>
            <pc:sldMk cId="2298007092" sldId="345"/>
            <ac:spMk id="3" creationId="{C03CCA6F-9FC3-9713-6D7F-5D25CB5A9627}"/>
          </ac:spMkLst>
        </pc:spChg>
        <pc:graphicFrameChg chg="add mod ord modGraphic">
          <ac:chgData name="Bloom, Ashley (EOTSS)" userId="72d0e8ae-2e4f-4bb9-94cd-a4385f38aed0" providerId="ADAL" clId="{3517654A-B403-48A9-9849-9F73BB1D5C8C}" dt="2024-09-16T20:22:19.672" v="1387" actId="20577"/>
          <ac:graphicFrameMkLst>
            <pc:docMk/>
            <pc:sldMk cId="2298007092" sldId="345"/>
            <ac:graphicFrameMk id="4" creationId="{AA4D21E0-FF3A-409C-1033-1FF0A5CB6312}"/>
          </ac:graphicFrameMkLst>
        </pc:graphicFrameChg>
      </pc:sldChg>
      <pc:sldChg chg="modSp new mod">
        <pc:chgData name="Bloom, Ashley (EOTSS)" userId="72d0e8ae-2e4f-4bb9-94cd-a4385f38aed0" providerId="ADAL" clId="{3517654A-B403-48A9-9849-9F73BB1D5C8C}" dt="2024-09-17T15:38:53.257" v="2476" actId="20577"/>
        <pc:sldMkLst>
          <pc:docMk/>
          <pc:sldMk cId="3383405441" sldId="346"/>
        </pc:sldMkLst>
        <pc:spChg chg="mod">
          <ac:chgData name="Bloom, Ashley (EOTSS)" userId="72d0e8ae-2e4f-4bb9-94cd-a4385f38aed0" providerId="ADAL" clId="{3517654A-B403-48A9-9849-9F73BB1D5C8C}" dt="2024-09-16T20:35:22.132" v="2047" actId="122"/>
          <ac:spMkLst>
            <pc:docMk/>
            <pc:sldMk cId="3383405441" sldId="346"/>
            <ac:spMk id="2" creationId="{E07BB491-8168-356D-13D6-D30267166B9B}"/>
          </ac:spMkLst>
        </pc:spChg>
        <pc:spChg chg="mod">
          <ac:chgData name="Bloom, Ashley (EOTSS)" userId="72d0e8ae-2e4f-4bb9-94cd-a4385f38aed0" providerId="ADAL" clId="{3517654A-B403-48A9-9849-9F73BB1D5C8C}" dt="2024-09-17T15:38:53.257" v="2476" actId="20577"/>
          <ac:spMkLst>
            <pc:docMk/>
            <pc:sldMk cId="3383405441" sldId="346"/>
            <ac:spMk id="3" creationId="{0DF7DA1D-A49E-EDDA-5DE7-2EB8EC92032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10/22/2024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19</a:t>
            </a:fld>
            <a:endParaRPr lang="en-US" dirty="0"/>
          </a:p>
        </p:txBody>
      </p:sp>
    </p:spTree>
    <p:extLst>
      <p:ext uri="{BB962C8B-B14F-4D97-AF65-F5344CB8AC3E}">
        <p14:creationId xmlns:p14="http://schemas.microsoft.com/office/powerpoint/2010/main" val="78391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10/22/2024</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10/22/2024</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10/22/2024</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10/22/2024</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10/22/2024</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10/22/2024</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10/22/2024</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10/22/2024</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10/22/2024</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10/22/2024</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10/22/2024</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10/22/2024</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4000" y="1436916"/>
            <a:ext cx="9144000" cy="3063650"/>
          </a:xfrm>
        </p:spPr>
        <p:txBody>
          <a:bodyPr>
            <a:normAutofit fontScale="90000"/>
          </a:bodyPr>
          <a:lstStyle/>
          <a:p>
            <a:r>
              <a:rPr lang="en-US" dirty="0">
                <a:solidFill>
                  <a:schemeClr val="bg2"/>
                </a:solidFill>
              </a:rPr>
              <a:t>Digital Accessibility and Equity Governance Board Public Reporting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811485"/>
            <a:ext cx="9144000" cy="1436917"/>
          </a:xfrm>
        </p:spPr>
        <p:txBody>
          <a:bodyPr/>
          <a:lstStyle/>
          <a:p>
            <a:r>
              <a:rPr lang="en-US" dirty="0">
                <a:solidFill>
                  <a:schemeClr val="bg2"/>
                </a:solidFill>
              </a:rPr>
              <a:t>October 25, 2024</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BD892-79B8-02F6-8F5D-711EE503E70D}"/>
              </a:ext>
            </a:extLst>
          </p:cNvPr>
          <p:cNvSpPr>
            <a:spLocks noGrp="1"/>
          </p:cNvSpPr>
          <p:nvPr>
            <p:ph type="title"/>
          </p:nvPr>
        </p:nvSpPr>
        <p:spPr/>
        <p:txBody>
          <a:bodyPr/>
          <a:lstStyle/>
          <a:p>
            <a:pPr algn="ctr"/>
            <a:r>
              <a:rPr lang="en-US" dirty="0"/>
              <a:t>Level Access</a:t>
            </a:r>
          </a:p>
        </p:txBody>
      </p:sp>
      <p:sp>
        <p:nvSpPr>
          <p:cNvPr id="3" name="Content Placeholder 2">
            <a:extLst>
              <a:ext uri="{FF2B5EF4-FFF2-40B4-BE49-F238E27FC236}">
                <a16:creationId xmlns:a16="http://schemas.microsoft.com/office/drawing/2014/main" id="{C8F2A96B-73D1-7104-3ECE-80E4B2E62C94}"/>
              </a:ext>
            </a:extLst>
          </p:cNvPr>
          <p:cNvSpPr>
            <a:spLocks noGrp="1"/>
          </p:cNvSpPr>
          <p:nvPr>
            <p:ph idx="1"/>
          </p:nvPr>
        </p:nvSpPr>
        <p:spPr/>
        <p:txBody>
          <a:bodyPr>
            <a:normAutofit fontScale="70000" lnSpcReduction="20000"/>
          </a:bodyPr>
          <a:lstStyle/>
          <a:p>
            <a:pPr marL="0" indent="0">
              <a:buNone/>
            </a:pPr>
            <a:r>
              <a:rPr lang="en-US" dirty="0"/>
              <a:t>Model stages</a:t>
            </a:r>
          </a:p>
          <a:p>
            <a:r>
              <a:rPr lang="en-US" dirty="0"/>
              <a:t>Initial: Little understanding about digital accessibility across the org with reactive approach </a:t>
            </a:r>
          </a:p>
          <a:p>
            <a:r>
              <a:rPr lang="en-US" dirty="0"/>
              <a:t>Repeatable: Creating and implementing consistent processes with limited adoption and some results  </a:t>
            </a:r>
          </a:p>
          <a:p>
            <a:r>
              <a:rPr lang="en-US" dirty="0"/>
              <a:t>Defined: Shifting to a proactive approach with defined processes, training and roles and responsibilities identified   </a:t>
            </a:r>
          </a:p>
          <a:p>
            <a:r>
              <a:rPr lang="en-US" dirty="0"/>
              <a:t>Managed: Measuring effectiveness of processes and monitoring/tracking, proactive and sustainable approach to digital accessibility across the org   </a:t>
            </a:r>
          </a:p>
          <a:p>
            <a:r>
              <a:rPr lang="en-US" dirty="0"/>
              <a:t>Optimized: Digital accessibility is a core org value with inclusion at the forefront of organizational activities and continuing to optimize digital accessibility  </a:t>
            </a:r>
          </a:p>
          <a:p>
            <a:pPr marL="0" indent="0">
              <a:buNone/>
            </a:pPr>
            <a:endParaRPr lang="en-US" dirty="0"/>
          </a:p>
          <a:p>
            <a:pPr marL="0" indent="0">
              <a:buNone/>
            </a:pPr>
            <a:r>
              <a:rPr lang="en-US" dirty="0"/>
              <a:t>Model dimensions</a:t>
            </a:r>
          </a:p>
          <a:p>
            <a:pPr marL="0" indent="0">
              <a:buNone/>
            </a:pPr>
            <a:r>
              <a:rPr lang="en-US" dirty="0"/>
              <a:t>Governance and policy, communications, software development, support, procurement, knowledge and skills and culture   </a:t>
            </a:r>
          </a:p>
        </p:txBody>
      </p:sp>
    </p:spTree>
    <p:extLst>
      <p:ext uri="{BB962C8B-B14F-4D97-AF65-F5344CB8AC3E}">
        <p14:creationId xmlns:p14="http://schemas.microsoft.com/office/powerpoint/2010/main" val="5440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B6F65-BB99-C1EA-58E2-AC9A9E9A5C04}"/>
              </a:ext>
            </a:extLst>
          </p:cNvPr>
          <p:cNvSpPr>
            <a:spLocks noGrp="1"/>
          </p:cNvSpPr>
          <p:nvPr>
            <p:ph type="title"/>
          </p:nvPr>
        </p:nvSpPr>
        <p:spPr/>
        <p:txBody>
          <a:bodyPr/>
          <a:lstStyle/>
          <a:p>
            <a:pPr algn="ctr"/>
            <a:r>
              <a:rPr lang="en-US" dirty="0"/>
              <a:t>World Wide Web Consortium</a:t>
            </a:r>
          </a:p>
        </p:txBody>
      </p:sp>
      <p:sp>
        <p:nvSpPr>
          <p:cNvPr id="3" name="Content Placeholder 2">
            <a:extLst>
              <a:ext uri="{FF2B5EF4-FFF2-40B4-BE49-F238E27FC236}">
                <a16:creationId xmlns:a16="http://schemas.microsoft.com/office/drawing/2014/main" id="{E4FB85A5-FDD9-88DC-C5F0-704F21BA0DFB}"/>
              </a:ext>
            </a:extLst>
          </p:cNvPr>
          <p:cNvSpPr>
            <a:spLocks noGrp="1"/>
          </p:cNvSpPr>
          <p:nvPr>
            <p:ph idx="1"/>
          </p:nvPr>
        </p:nvSpPr>
        <p:spPr/>
        <p:txBody>
          <a:bodyPr>
            <a:normAutofit fontScale="77500" lnSpcReduction="20000"/>
          </a:bodyPr>
          <a:lstStyle/>
          <a:p>
            <a:pPr marL="0" indent="0">
              <a:buNone/>
            </a:pPr>
            <a:r>
              <a:rPr lang="en-US" dirty="0"/>
              <a:t>Model stages</a:t>
            </a:r>
          </a:p>
          <a:p>
            <a:r>
              <a:rPr lang="en-US" dirty="0"/>
              <a:t>Inactive: No awareness of digital accessibility and no recognition of the need to address it </a:t>
            </a:r>
          </a:p>
          <a:p>
            <a:r>
              <a:rPr lang="en-US" dirty="0"/>
              <a:t>Launch: Orgwide recognition of digital accessibility need with some planning initiated with sporadic activities that are not organized around digital accessibility  </a:t>
            </a:r>
          </a:p>
          <a:p>
            <a:r>
              <a:rPr lang="en-US" dirty="0"/>
              <a:t>Integrate: Organizational roadmap in place with organized policies and processes  </a:t>
            </a:r>
          </a:p>
          <a:p>
            <a:r>
              <a:rPr lang="en-US" dirty="0"/>
              <a:t>Optimize: Implemented across all organizational activities with consistent evaluation processes and identified outcomes with associated actions </a:t>
            </a:r>
          </a:p>
          <a:p>
            <a:pPr marL="0" indent="0">
              <a:buNone/>
            </a:pPr>
            <a:endParaRPr lang="en-US" dirty="0"/>
          </a:p>
          <a:p>
            <a:pPr marL="0" indent="0">
              <a:buNone/>
            </a:pPr>
            <a:r>
              <a:rPr lang="en-US" dirty="0"/>
              <a:t>Model dimensions</a:t>
            </a:r>
          </a:p>
          <a:p>
            <a:pPr marL="0" indent="0">
              <a:buNone/>
            </a:pPr>
            <a:r>
              <a:rPr lang="en-US" dirty="0"/>
              <a:t>Communications, knowledge and skills, software development, personnel, procurement and culture </a:t>
            </a:r>
          </a:p>
        </p:txBody>
      </p:sp>
    </p:spTree>
    <p:extLst>
      <p:ext uri="{BB962C8B-B14F-4D97-AF65-F5344CB8AC3E}">
        <p14:creationId xmlns:p14="http://schemas.microsoft.com/office/powerpoint/2010/main" val="1867811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7EBA3-E77E-123F-9982-711673FB6FAA}"/>
              </a:ext>
            </a:extLst>
          </p:cNvPr>
          <p:cNvSpPr>
            <a:spLocks noGrp="1"/>
          </p:cNvSpPr>
          <p:nvPr>
            <p:ph type="title"/>
          </p:nvPr>
        </p:nvSpPr>
        <p:spPr/>
        <p:txBody>
          <a:bodyPr/>
          <a:lstStyle/>
          <a:p>
            <a:pPr algn="ctr"/>
            <a:r>
              <a:rPr lang="en-US" dirty="0"/>
              <a:t>US Federal Government</a:t>
            </a:r>
          </a:p>
        </p:txBody>
      </p:sp>
      <p:sp>
        <p:nvSpPr>
          <p:cNvPr id="3" name="Content Placeholder 2">
            <a:extLst>
              <a:ext uri="{FF2B5EF4-FFF2-40B4-BE49-F238E27FC236}">
                <a16:creationId xmlns:a16="http://schemas.microsoft.com/office/drawing/2014/main" id="{B5071F17-F776-51DC-1195-E181D42840E3}"/>
              </a:ext>
            </a:extLst>
          </p:cNvPr>
          <p:cNvSpPr>
            <a:spLocks noGrp="1"/>
          </p:cNvSpPr>
          <p:nvPr>
            <p:ph idx="1"/>
          </p:nvPr>
        </p:nvSpPr>
        <p:spPr/>
        <p:txBody>
          <a:bodyPr>
            <a:normAutofit fontScale="77500" lnSpcReduction="20000"/>
          </a:bodyPr>
          <a:lstStyle/>
          <a:p>
            <a:pPr marL="0" indent="0">
              <a:buNone/>
            </a:pPr>
            <a:r>
              <a:rPr lang="en-US" dirty="0"/>
              <a:t>Reporting stages</a:t>
            </a:r>
          </a:p>
          <a:p>
            <a:r>
              <a:rPr lang="en-US" dirty="0"/>
              <a:t>Ad hoc: No formal defined digital accessibility policies, processes or procedures with no framework created to manage compliance requirements </a:t>
            </a:r>
          </a:p>
          <a:p>
            <a:r>
              <a:rPr lang="en-US" dirty="0"/>
              <a:t>Planned: Processes, policies and procedures defined and communicated and integrated into all organizational activities  </a:t>
            </a:r>
          </a:p>
          <a:p>
            <a:r>
              <a:rPr lang="en-US" dirty="0"/>
              <a:t>Resourced: Organizational training provided with leadership understanding and support concerning the adoption and implementation of  policies, processes and procedures, sufficient organizational dedicated staff </a:t>
            </a:r>
          </a:p>
          <a:p>
            <a:r>
              <a:rPr lang="en-US" dirty="0"/>
              <a:t>Measured: scalable and consistent testing, remediation and tracking is performed org wide and effectiveness of policies, processes and procedures is measured</a:t>
            </a:r>
          </a:p>
          <a:p>
            <a:pPr marL="0" indent="0">
              <a:buNone/>
            </a:pPr>
            <a:endParaRPr lang="en-US" dirty="0"/>
          </a:p>
          <a:p>
            <a:pPr marL="0" indent="0">
              <a:buNone/>
            </a:pPr>
            <a:r>
              <a:rPr lang="en-US" dirty="0"/>
              <a:t>Reporting dimensions</a:t>
            </a:r>
          </a:p>
          <a:p>
            <a:pPr marL="0" indent="0">
              <a:buNone/>
            </a:pPr>
            <a:r>
              <a:rPr lang="en-US" dirty="0"/>
              <a:t>Acquisition, software development activities, testing and validation, complaint process and training     </a:t>
            </a:r>
          </a:p>
        </p:txBody>
      </p:sp>
    </p:spTree>
    <p:extLst>
      <p:ext uri="{BB962C8B-B14F-4D97-AF65-F5344CB8AC3E}">
        <p14:creationId xmlns:p14="http://schemas.microsoft.com/office/powerpoint/2010/main" val="2394626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36D487A-4CD6-681A-6EF4-35CFEDD189A2}"/>
              </a:ext>
            </a:extLst>
          </p:cNvPr>
          <p:cNvSpPr>
            <a:spLocks noGrp="1"/>
          </p:cNvSpPr>
          <p:nvPr>
            <p:ph type="ctrTitle"/>
          </p:nvPr>
        </p:nvSpPr>
        <p:spPr/>
        <p:txBody>
          <a:bodyPr>
            <a:normAutofit fontScale="90000"/>
          </a:bodyPr>
          <a:lstStyle/>
          <a:p>
            <a:r>
              <a:rPr lang="en-US" dirty="0">
                <a:solidFill>
                  <a:schemeClr val="bg2"/>
                </a:solidFill>
              </a:rPr>
              <a:t>Identify Metrics to Include Based on Data Availability and Ease of Reporting</a:t>
            </a:r>
          </a:p>
        </p:txBody>
      </p:sp>
      <p:sp>
        <p:nvSpPr>
          <p:cNvPr id="3" name="Content Placeholder 2">
            <a:extLst>
              <a:ext uri="{FF2B5EF4-FFF2-40B4-BE49-F238E27FC236}">
                <a16:creationId xmlns:a16="http://schemas.microsoft.com/office/drawing/2014/main" id="{819515FF-0DA9-BA2A-2BFF-F5060E931188}"/>
              </a:ext>
            </a:extLst>
          </p:cNvPr>
          <p:cNvSpPr>
            <a:spLocks noGrp="1"/>
          </p:cNvSpPr>
          <p:nvPr>
            <p:ph type="subTitle" idx="1"/>
          </p:nvPr>
        </p:nvSpPr>
        <p:spPr/>
        <p:txBody>
          <a:bodyPr/>
          <a:lstStyle/>
          <a:p>
            <a:pPr marL="0" indent="0">
              <a:buNone/>
            </a:pPr>
            <a:endParaRPr lang="en-US" dirty="0"/>
          </a:p>
        </p:txBody>
      </p:sp>
    </p:spTree>
    <p:extLst>
      <p:ext uri="{BB962C8B-B14F-4D97-AF65-F5344CB8AC3E}">
        <p14:creationId xmlns:p14="http://schemas.microsoft.com/office/powerpoint/2010/main" val="875351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BB491-8168-356D-13D6-D30267166B9B}"/>
              </a:ext>
            </a:extLst>
          </p:cNvPr>
          <p:cNvSpPr>
            <a:spLocks noGrp="1"/>
          </p:cNvSpPr>
          <p:nvPr>
            <p:ph type="title"/>
          </p:nvPr>
        </p:nvSpPr>
        <p:spPr/>
        <p:txBody>
          <a:bodyPr/>
          <a:lstStyle/>
          <a:p>
            <a:pPr algn="ctr"/>
            <a:r>
              <a:rPr lang="en-US" dirty="0"/>
              <a:t>Proposed Digital Accessibility Metrics to Track</a:t>
            </a:r>
          </a:p>
        </p:txBody>
      </p:sp>
      <p:sp>
        <p:nvSpPr>
          <p:cNvPr id="3" name="Content Placeholder 2">
            <a:extLst>
              <a:ext uri="{FF2B5EF4-FFF2-40B4-BE49-F238E27FC236}">
                <a16:creationId xmlns:a16="http://schemas.microsoft.com/office/drawing/2014/main" id="{0DF7DA1D-A49E-EDDA-5DE7-2EB8EC92032A}"/>
              </a:ext>
            </a:extLst>
          </p:cNvPr>
          <p:cNvSpPr>
            <a:spLocks noGrp="1"/>
          </p:cNvSpPr>
          <p:nvPr>
            <p:ph idx="1"/>
          </p:nvPr>
        </p:nvSpPr>
        <p:spPr/>
        <p:txBody>
          <a:bodyPr>
            <a:normAutofit fontScale="77500" lnSpcReduction="20000"/>
          </a:bodyPr>
          <a:lstStyle/>
          <a:p>
            <a:pPr marL="0" indent="0">
              <a:buNone/>
            </a:pPr>
            <a:r>
              <a:rPr lang="en-US" dirty="0"/>
              <a:t>Maturity model dimensions across multiple models</a:t>
            </a:r>
          </a:p>
          <a:p>
            <a:pPr marL="0" indent="0">
              <a:buNone/>
            </a:pPr>
            <a:endParaRPr lang="en-US" dirty="0"/>
          </a:p>
          <a:p>
            <a:pPr marL="0" indent="0">
              <a:buNone/>
            </a:pPr>
            <a:r>
              <a:rPr lang="en-US" dirty="0"/>
              <a:t>Training</a:t>
            </a:r>
          </a:p>
          <a:p>
            <a:pPr marL="0" indent="0">
              <a:buNone/>
            </a:pPr>
            <a:r>
              <a:rPr lang="en-US" dirty="0"/>
              <a:t>Can track required training completion by type of training with assistance from Human Resources Division by agency, difficulty tracking training provided by TSS central team </a:t>
            </a:r>
          </a:p>
          <a:p>
            <a:pPr marL="0" indent="0">
              <a:buNone/>
            </a:pPr>
            <a:endParaRPr lang="en-US" dirty="0"/>
          </a:p>
          <a:p>
            <a:pPr marL="0" indent="0">
              <a:buNone/>
            </a:pPr>
            <a:r>
              <a:rPr lang="en-US" dirty="0"/>
              <a:t>Procurement</a:t>
            </a:r>
          </a:p>
          <a:p>
            <a:pPr marL="0" indent="0">
              <a:buNone/>
            </a:pPr>
            <a:r>
              <a:rPr lang="en-US" dirty="0"/>
              <a:t>Can track product accessibility conformance reports with vendor testing documentation, would need assistance from procurement teams, product teams and anybody else purchasing tools and software, can track just enterprise to start, could be difficult to track overall</a:t>
            </a:r>
          </a:p>
          <a:p>
            <a:pPr marL="0" indent="0">
              <a:buNone/>
            </a:pPr>
            <a:endParaRPr lang="en-US" dirty="0"/>
          </a:p>
          <a:p>
            <a:pPr marL="0" indent="0">
              <a:buNone/>
            </a:pPr>
            <a:r>
              <a:rPr lang="en-US" dirty="0"/>
              <a:t>Thoughts, ideas?</a:t>
            </a:r>
          </a:p>
        </p:txBody>
      </p:sp>
    </p:spTree>
    <p:extLst>
      <p:ext uri="{BB962C8B-B14F-4D97-AF65-F5344CB8AC3E}">
        <p14:creationId xmlns:p14="http://schemas.microsoft.com/office/powerpoint/2010/main" val="3383405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BB491-8168-356D-13D6-D30267166B9B}"/>
              </a:ext>
            </a:extLst>
          </p:cNvPr>
          <p:cNvSpPr>
            <a:spLocks noGrp="1"/>
          </p:cNvSpPr>
          <p:nvPr>
            <p:ph type="title"/>
          </p:nvPr>
        </p:nvSpPr>
        <p:spPr/>
        <p:txBody>
          <a:bodyPr/>
          <a:lstStyle/>
          <a:p>
            <a:pPr algn="ctr"/>
            <a:r>
              <a:rPr lang="en-US" dirty="0"/>
              <a:t>Proposed Digital Accessibility Metrics to Track (Cont.)</a:t>
            </a:r>
          </a:p>
        </p:txBody>
      </p:sp>
      <p:sp>
        <p:nvSpPr>
          <p:cNvPr id="3" name="Content Placeholder 2">
            <a:extLst>
              <a:ext uri="{FF2B5EF4-FFF2-40B4-BE49-F238E27FC236}">
                <a16:creationId xmlns:a16="http://schemas.microsoft.com/office/drawing/2014/main" id="{0DF7DA1D-A49E-EDDA-5DE7-2EB8EC92032A}"/>
              </a:ext>
            </a:extLst>
          </p:cNvPr>
          <p:cNvSpPr>
            <a:spLocks noGrp="1"/>
          </p:cNvSpPr>
          <p:nvPr>
            <p:ph idx="1"/>
          </p:nvPr>
        </p:nvSpPr>
        <p:spPr/>
        <p:txBody>
          <a:bodyPr>
            <a:normAutofit fontScale="85000" lnSpcReduction="10000"/>
          </a:bodyPr>
          <a:lstStyle/>
          <a:p>
            <a:pPr marL="0" indent="0">
              <a:buNone/>
            </a:pPr>
            <a:r>
              <a:rPr lang="en-US" dirty="0"/>
              <a:t>Maturity model dimensions across multiple models</a:t>
            </a:r>
          </a:p>
          <a:p>
            <a:pPr marL="0" indent="0">
              <a:buNone/>
            </a:pPr>
            <a:endParaRPr lang="en-US" dirty="0"/>
          </a:p>
          <a:p>
            <a:pPr marL="0" indent="0">
              <a:buNone/>
            </a:pPr>
            <a:r>
              <a:rPr lang="en-US" dirty="0"/>
              <a:t>Testing and software development</a:t>
            </a:r>
          </a:p>
          <a:p>
            <a:pPr marL="0" indent="0">
              <a:buNone/>
            </a:pPr>
            <a:r>
              <a:rPr lang="en-US" dirty="0"/>
              <a:t>Can track how many apps have been tested, mass.gov, would need analytics for site improve and other automated tools, difficult to track manual testing</a:t>
            </a:r>
          </a:p>
          <a:p>
            <a:pPr marL="0" indent="0">
              <a:buNone/>
            </a:pPr>
            <a:endParaRPr lang="en-US" dirty="0"/>
          </a:p>
          <a:p>
            <a:pPr marL="0" indent="0">
              <a:buNone/>
            </a:pPr>
            <a:r>
              <a:rPr lang="en-US" dirty="0"/>
              <a:t>Communications</a:t>
            </a:r>
          </a:p>
          <a:p>
            <a:pPr marL="0" indent="0">
              <a:buNone/>
            </a:pPr>
            <a:r>
              <a:rPr lang="en-US" dirty="0"/>
              <a:t>Would be difficult to track emails, documents and social media testing </a:t>
            </a:r>
            <a:r>
              <a:rPr lang="en-US"/>
              <a:t>and remediation </a:t>
            </a:r>
            <a:endParaRPr lang="en-US" dirty="0"/>
          </a:p>
          <a:p>
            <a:pPr marL="0" indent="0">
              <a:buNone/>
            </a:pPr>
            <a:endParaRPr lang="en-US" dirty="0"/>
          </a:p>
          <a:p>
            <a:pPr marL="0" indent="0">
              <a:buNone/>
            </a:pPr>
            <a:r>
              <a:rPr lang="en-US" dirty="0"/>
              <a:t>Thoughts, ideas?</a:t>
            </a:r>
          </a:p>
          <a:p>
            <a:pPr marL="0" indent="0">
              <a:buNone/>
            </a:pPr>
            <a:endParaRPr lang="en-US" dirty="0"/>
          </a:p>
        </p:txBody>
      </p:sp>
    </p:spTree>
    <p:extLst>
      <p:ext uri="{BB962C8B-B14F-4D97-AF65-F5344CB8AC3E}">
        <p14:creationId xmlns:p14="http://schemas.microsoft.com/office/powerpoint/2010/main" val="1920609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5D0FE-C1FA-F3F5-977D-41617280826F}"/>
              </a:ext>
            </a:extLst>
          </p:cNvPr>
          <p:cNvSpPr>
            <a:spLocks noGrp="1"/>
          </p:cNvSpPr>
          <p:nvPr>
            <p:ph type="title"/>
          </p:nvPr>
        </p:nvSpPr>
        <p:spPr/>
        <p:txBody>
          <a:bodyPr/>
          <a:lstStyle/>
          <a:p>
            <a:pPr algn="ctr"/>
            <a:r>
              <a:rPr lang="en-US" dirty="0"/>
              <a:t>Other Metrics to Consider</a:t>
            </a:r>
          </a:p>
        </p:txBody>
      </p:sp>
      <p:sp>
        <p:nvSpPr>
          <p:cNvPr id="3" name="Content Placeholder 2">
            <a:extLst>
              <a:ext uri="{FF2B5EF4-FFF2-40B4-BE49-F238E27FC236}">
                <a16:creationId xmlns:a16="http://schemas.microsoft.com/office/drawing/2014/main" id="{53FD629B-F279-2037-1713-D802E4EC3439}"/>
              </a:ext>
            </a:extLst>
          </p:cNvPr>
          <p:cNvSpPr>
            <a:spLocks noGrp="1"/>
          </p:cNvSpPr>
          <p:nvPr>
            <p:ph idx="1"/>
          </p:nvPr>
        </p:nvSpPr>
        <p:spPr/>
        <p:txBody>
          <a:bodyPr>
            <a:normAutofit fontScale="92500" lnSpcReduction="20000"/>
          </a:bodyPr>
          <a:lstStyle/>
          <a:p>
            <a:pPr marL="0" indent="0">
              <a:buNone/>
            </a:pPr>
            <a:r>
              <a:rPr lang="en-US" dirty="0"/>
              <a:t>Other metrics from maturity models to discuss include</a:t>
            </a:r>
          </a:p>
          <a:p>
            <a:pPr marL="0" indent="0">
              <a:buNone/>
            </a:pPr>
            <a:endParaRPr lang="en-US" dirty="0"/>
          </a:p>
          <a:p>
            <a:pPr marL="0" indent="0">
              <a:buNone/>
            </a:pPr>
            <a:r>
              <a:rPr lang="en-US" dirty="0"/>
              <a:t>Personnel</a:t>
            </a:r>
          </a:p>
          <a:p>
            <a:pPr marL="0" indent="0">
              <a:buNone/>
            </a:pPr>
            <a:r>
              <a:rPr lang="en-US" dirty="0"/>
              <a:t>Maybe identifying number of individuals with disabilities employed by agency, HRD can provide this info</a:t>
            </a:r>
          </a:p>
          <a:p>
            <a:pPr marL="0" indent="0">
              <a:buNone/>
            </a:pPr>
            <a:endParaRPr lang="en-US" dirty="0"/>
          </a:p>
          <a:p>
            <a:pPr marL="0" indent="0">
              <a:buNone/>
            </a:pPr>
            <a:r>
              <a:rPr lang="en-US" dirty="0"/>
              <a:t>Complaints and feedback</a:t>
            </a:r>
          </a:p>
          <a:p>
            <a:pPr marL="0" indent="0">
              <a:buNone/>
            </a:pPr>
            <a:r>
              <a:rPr lang="en-US" dirty="0"/>
              <a:t>Could track, could be difficult since feedback comes from multiple sources and complaints can be difficult to track</a:t>
            </a:r>
          </a:p>
          <a:p>
            <a:pPr marL="0" indent="0">
              <a:buNone/>
            </a:pPr>
            <a:endParaRPr lang="en-US" dirty="0"/>
          </a:p>
          <a:p>
            <a:pPr marL="0" indent="0">
              <a:buNone/>
            </a:pPr>
            <a:r>
              <a:rPr lang="en-US" dirty="0"/>
              <a:t>Thoughts, ideas?</a:t>
            </a:r>
          </a:p>
        </p:txBody>
      </p:sp>
    </p:spTree>
    <p:extLst>
      <p:ext uri="{BB962C8B-B14F-4D97-AF65-F5344CB8AC3E}">
        <p14:creationId xmlns:p14="http://schemas.microsoft.com/office/powerpoint/2010/main" val="37880802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5D0FE-C1FA-F3F5-977D-41617280826F}"/>
              </a:ext>
            </a:extLst>
          </p:cNvPr>
          <p:cNvSpPr>
            <a:spLocks noGrp="1"/>
          </p:cNvSpPr>
          <p:nvPr>
            <p:ph type="title"/>
          </p:nvPr>
        </p:nvSpPr>
        <p:spPr/>
        <p:txBody>
          <a:bodyPr/>
          <a:lstStyle/>
          <a:p>
            <a:pPr algn="ctr"/>
            <a:r>
              <a:rPr lang="en-US" dirty="0"/>
              <a:t>Other Metrics to Consider (cont.)</a:t>
            </a:r>
          </a:p>
        </p:txBody>
      </p:sp>
      <p:sp>
        <p:nvSpPr>
          <p:cNvPr id="3" name="Content Placeholder 2">
            <a:extLst>
              <a:ext uri="{FF2B5EF4-FFF2-40B4-BE49-F238E27FC236}">
                <a16:creationId xmlns:a16="http://schemas.microsoft.com/office/drawing/2014/main" id="{53FD629B-F279-2037-1713-D802E4EC3439}"/>
              </a:ext>
            </a:extLst>
          </p:cNvPr>
          <p:cNvSpPr>
            <a:spLocks noGrp="1"/>
          </p:cNvSpPr>
          <p:nvPr>
            <p:ph idx="1"/>
          </p:nvPr>
        </p:nvSpPr>
        <p:spPr/>
        <p:txBody>
          <a:bodyPr>
            <a:normAutofit lnSpcReduction="10000"/>
          </a:bodyPr>
          <a:lstStyle/>
          <a:p>
            <a:pPr marL="0" indent="0">
              <a:buNone/>
            </a:pPr>
            <a:r>
              <a:rPr lang="en-US" dirty="0"/>
              <a:t>Other metrics from maturity models to discuss include</a:t>
            </a:r>
          </a:p>
          <a:p>
            <a:pPr marL="0" indent="0">
              <a:buNone/>
            </a:pPr>
            <a:endParaRPr lang="en-US" dirty="0"/>
          </a:p>
          <a:p>
            <a:pPr marL="0" indent="0">
              <a:buNone/>
            </a:pPr>
            <a:r>
              <a:rPr lang="en-US" dirty="0"/>
              <a:t>Culture and support</a:t>
            </a:r>
          </a:p>
          <a:p>
            <a:pPr marL="0" indent="0">
              <a:buNone/>
            </a:pPr>
            <a:r>
              <a:rPr lang="en-US" dirty="0"/>
              <a:t>What to track would need to be identified</a:t>
            </a:r>
          </a:p>
          <a:p>
            <a:pPr marL="0" indent="0">
              <a:buNone/>
            </a:pPr>
            <a:endParaRPr lang="en-US" dirty="0"/>
          </a:p>
          <a:p>
            <a:pPr marL="0" indent="0">
              <a:buNone/>
            </a:pPr>
            <a:r>
              <a:rPr lang="en-US" dirty="0"/>
              <a:t>Thoughts, ideas?</a:t>
            </a:r>
          </a:p>
          <a:p>
            <a:pPr marL="0" indent="0">
              <a:buNone/>
            </a:pPr>
            <a:endParaRPr lang="en-US" dirty="0"/>
          </a:p>
          <a:p>
            <a:pPr marL="0" indent="0">
              <a:buNone/>
            </a:pPr>
            <a:r>
              <a:rPr lang="en-US" dirty="0"/>
              <a:t>Additional consideration </a:t>
            </a:r>
          </a:p>
          <a:p>
            <a:pPr marL="0" indent="0">
              <a:buNone/>
            </a:pPr>
            <a:r>
              <a:rPr lang="en-US" dirty="0"/>
              <a:t>What metrics could pose internal or external risks?</a:t>
            </a:r>
          </a:p>
        </p:txBody>
      </p:sp>
    </p:spTree>
    <p:extLst>
      <p:ext uri="{BB962C8B-B14F-4D97-AF65-F5344CB8AC3E}">
        <p14:creationId xmlns:p14="http://schemas.microsoft.com/office/powerpoint/2010/main" val="3996617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7D025C-3BFB-7356-B452-63A3CAE75A33}"/>
              </a:ext>
            </a:extLst>
          </p:cNvPr>
          <p:cNvSpPr>
            <a:spLocks noGrp="1"/>
          </p:cNvSpPr>
          <p:nvPr>
            <p:ph type="ctrTitle"/>
          </p:nvPr>
        </p:nvSpPr>
        <p:spPr/>
        <p:txBody>
          <a:bodyPr>
            <a:normAutofit fontScale="90000"/>
          </a:bodyPr>
          <a:lstStyle/>
          <a:p>
            <a:r>
              <a:rPr lang="en-US" dirty="0">
                <a:solidFill>
                  <a:schemeClr val="bg2"/>
                </a:solidFill>
              </a:rPr>
              <a:t>Next Steps </a:t>
            </a:r>
            <a:br>
              <a:rPr lang="en-US" dirty="0">
                <a:solidFill>
                  <a:schemeClr val="bg2"/>
                </a:solidFill>
              </a:rPr>
            </a:br>
            <a:r>
              <a:rPr lang="en-US" dirty="0">
                <a:solidFill>
                  <a:schemeClr val="bg2"/>
                </a:solidFill>
              </a:rPr>
              <a:t>for Public Reporting Working Group</a:t>
            </a:r>
          </a:p>
        </p:txBody>
      </p:sp>
      <p:sp>
        <p:nvSpPr>
          <p:cNvPr id="6" name="Subtitle 5">
            <a:extLst>
              <a:ext uri="{FF2B5EF4-FFF2-40B4-BE49-F238E27FC236}">
                <a16:creationId xmlns:a16="http://schemas.microsoft.com/office/drawing/2014/main" id="{5736484A-E4EC-40C9-FDA6-61675BB6765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478307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a:xfrm>
            <a:off x="838200" y="1871330"/>
            <a:ext cx="10515600" cy="4837814"/>
          </a:xfrm>
        </p:spPr>
        <p:txBody>
          <a:bodyPr vert="horz" lIns="91440" tIns="45720" rIns="91440" bIns="45720" rtlCol="0" anchor="t">
            <a:normAutofit/>
          </a:bodyPr>
          <a:lstStyle/>
          <a:p>
            <a:pPr marL="0" indent="0">
              <a:buNone/>
            </a:pPr>
            <a:r>
              <a:rPr lang="en-US" dirty="0"/>
              <a:t>Coming up for this working group</a:t>
            </a:r>
          </a:p>
          <a:p>
            <a:pPr marL="0" indent="0">
              <a:buNone/>
            </a:pPr>
            <a:endParaRPr lang="en-US" dirty="0"/>
          </a:p>
          <a:p>
            <a:pPr marL="514350" indent="-514350">
              <a:buFont typeface="+mj-lt"/>
              <a:buAutoNum type="arabicPeriod"/>
            </a:pPr>
            <a:r>
              <a:rPr lang="en-US" dirty="0"/>
              <a:t>Identify metrics and actionable steps for data reporting (what, how, when, who)</a:t>
            </a:r>
          </a:p>
          <a:p>
            <a:pPr marL="514350" indent="-514350">
              <a:buFont typeface="+mj-lt"/>
              <a:buAutoNum type="arabicPeriod"/>
            </a:pPr>
            <a:r>
              <a:rPr lang="en-US" dirty="0"/>
              <a:t>Constituency engagement discussion for feedback for proposed metrics for dashboard reporting?</a:t>
            </a:r>
          </a:p>
          <a:p>
            <a:pPr marL="514350" indent="-514350">
              <a:buFont typeface="+mj-lt"/>
              <a:buAutoNum type="arabicPeriod"/>
            </a:pPr>
            <a:r>
              <a:rPr lang="en-US" dirty="0"/>
              <a:t>Review and selection of dashboard tool</a:t>
            </a:r>
          </a:p>
          <a:p>
            <a:pPr marL="514350" indent="-514350">
              <a:buFont typeface="+mj-lt"/>
              <a:buAutoNum type="arabicPeriod"/>
            </a:pPr>
            <a:r>
              <a:rPr lang="en-US" dirty="0"/>
              <a:t>Present recommendations for board feedback at a future meeting</a:t>
            </a:r>
          </a:p>
          <a:p>
            <a:pPr marL="0" indent="0">
              <a:buNone/>
            </a:pPr>
            <a:endParaRPr lang="en-US" dirty="0"/>
          </a:p>
        </p:txBody>
      </p:sp>
    </p:spTree>
    <p:extLst>
      <p:ext uri="{BB962C8B-B14F-4D97-AF65-F5344CB8AC3E}">
        <p14:creationId xmlns:p14="http://schemas.microsoft.com/office/powerpoint/2010/main" val="2890622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Introduction and Roll Call</a:t>
            </a:r>
          </a:p>
          <a:p>
            <a:pPr marL="514350" indent="-514350">
              <a:buFont typeface="+mj-lt"/>
              <a:buAutoNum type="arabicPeriod"/>
            </a:pPr>
            <a:r>
              <a:rPr lang="en-US" dirty="0"/>
              <a:t>Review Usage of Digital Accessibility Maturity Models and Associated Metrics</a:t>
            </a:r>
          </a:p>
          <a:p>
            <a:pPr marL="514350" indent="-514350">
              <a:buFont typeface="+mj-lt"/>
              <a:buAutoNum type="arabicPeriod"/>
            </a:pPr>
            <a:r>
              <a:rPr lang="en-US" dirty="0"/>
              <a:t>Identify Metrics to Include Based on Data Availability and Ease of Reporting</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Member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Introduction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fontScale="85000" lnSpcReduction="20000"/>
          </a:bodyPr>
          <a:lstStyle/>
          <a:p>
            <a:pPr marL="609600" indent="-457200">
              <a:lnSpc>
                <a:spcPct val="110000"/>
              </a:lnSpc>
            </a:pPr>
            <a:r>
              <a:rPr lang="en-US" b="1" dirty="0"/>
              <a:t>Jason Snyder</a:t>
            </a:r>
            <a:r>
              <a:rPr lang="en-US" dirty="0"/>
              <a:t>,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lnSpc>
                <a:spcPct val="110000"/>
              </a:lnSpc>
            </a:pPr>
            <a:r>
              <a:rPr lang="en-US" b="1" dirty="0"/>
              <a:t>Ashley Bloom</a:t>
            </a:r>
            <a:r>
              <a:rPr lang="en-US" dirty="0"/>
              <a:t>, CIAO, Executive Office of Technology Services and Security</a:t>
            </a:r>
          </a:p>
          <a:p>
            <a:pPr marL="609600" indent="-457200">
              <a:lnSpc>
                <a:spcPct val="110000"/>
              </a:lnSpc>
            </a:pPr>
            <a:r>
              <a:rPr lang="en-US" b="1" dirty="0"/>
              <a:t>Mark Fine</a:t>
            </a:r>
            <a:r>
              <a:rPr lang="en-US" dirty="0"/>
              <a:t>,</a:t>
            </a:r>
            <a:r>
              <a:rPr lang="en-US" dirty="0">
                <a:ea typeface="Noto Sans Light" panose="020B0402040504020204" pitchFamily="34" charset="0"/>
                <a:cs typeface="Noto Sans Light" panose="020B0402040504020204" pitchFamily="34" charset="0"/>
              </a:rPr>
              <a:t> Assistant Secretary for Administration, Executive Office of Administration and Finance</a:t>
            </a:r>
          </a:p>
          <a:p>
            <a:pPr marL="609600" indent="-457200">
              <a:lnSpc>
                <a:spcPct val="110000"/>
              </a:lnSpc>
            </a:pPr>
            <a:r>
              <a:rPr lang="en-US" b="1" dirty="0"/>
              <a:t>Caroline Whitehouse</a:t>
            </a:r>
            <a:r>
              <a:rPr lang="en-US" dirty="0"/>
              <a:t>, </a:t>
            </a:r>
            <a:r>
              <a:rPr lang="en-US" dirty="0">
                <a:ea typeface="Noto Sans Light" panose="020B0402040504020204" pitchFamily="34" charset="0"/>
                <a:cs typeface="Noto Sans Light" panose="020B0402040504020204" pitchFamily="34" charset="0"/>
              </a:rPr>
              <a:t>Director of Communications or designee, Executive Office of Health and Human Services</a:t>
            </a:r>
          </a:p>
          <a:p>
            <a:pPr marL="609600" indent="-457200">
              <a:lnSpc>
                <a:spcPct val="110000"/>
              </a:lnSpc>
            </a:pPr>
            <a:r>
              <a:rPr lang="en-US" b="1" dirty="0"/>
              <a:t>Dan Sionkiewicz</a:t>
            </a:r>
            <a:r>
              <a:rPr lang="en-US" dirty="0"/>
              <a:t>, Secretariat CIO</a:t>
            </a:r>
            <a:r>
              <a:rPr lang="en-US" dirty="0">
                <a:ea typeface="Noto Sans Light" panose="020B0402040504020204" pitchFamily="34" charset="0"/>
                <a:cs typeface="Noto Sans Light" panose="020B0402040504020204" pitchFamily="34" charset="0"/>
              </a:rPr>
              <a:t>, Executive Office of Housing and Livable Communities</a:t>
            </a:r>
          </a:p>
          <a:p>
            <a:pPr marL="609600" indent="-457200">
              <a:lnSpc>
                <a:spcPct val="110000"/>
              </a:lnSpc>
            </a:pPr>
            <a:r>
              <a:rPr lang="en-US" b="1" dirty="0"/>
              <a:t>Paul Franzese</a:t>
            </a:r>
            <a:r>
              <a:rPr lang="en-US" dirty="0"/>
              <a:t>, </a:t>
            </a:r>
            <a:r>
              <a:rPr lang="en-US" dirty="0">
                <a:ea typeface="Noto Sans Light" panose="020B0402040504020204" pitchFamily="34" charset="0"/>
                <a:cs typeface="Noto Sans Light" panose="020B0402040504020204" pitchFamily="34" charset="0"/>
              </a:rPr>
              <a:t>COO, Executive Office of Labor and Workforce Development</a:t>
            </a:r>
          </a:p>
          <a:p>
            <a:pPr marL="152400" indent="0">
              <a:buNone/>
            </a:pPr>
            <a:endParaRPr lang="en-US" dirty="0"/>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2A78A-348B-EFF7-AAF3-FF451F3BBCA2}"/>
              </a:ext>
            </a:extLst>
          </p:cNvPr>
          <p:cNvSpPr>
            <a:spLocks noGrp="1"/>
          </p:cNvSpPr>
          <p:nvPr>
            <p:ph type="title"/>
          </p:nvPr>
        </p:nvSpPr>
        <p:spPr/>
        <p:txBody>
          <a:bodyPr/>
          <a:lstStyle/>
          <a:p>
            <a:pPr algn="ctr"/>
            <a:r>
              <a:rPr lang="en-US" dirty="0"/>
              <a:t>Working Group Member Roll Call Continued</a:t>
            </a:r>
          </a:p>
        </p:txBody>
      </p:sp>
      <p:sp>
        <p:nvSpPr>
          <p:cNvPr id="3" name="Content Placeholder 2">
            <a:extLst>
              <a:ext uri="{FF2B5EF4-FFF2-40B4-BE49-F238E27FC236}">
                <a16:creationId xmlns:a16="http://schemas.microsoft.com/office/drawing/2014/main" id="{ACE5A2A7-6F50-01E1-579D-3DC5A48D8C7D}"/>
              </a:ext>
            </a:extLst>
          </p:cNvPr>
          <p:cNvSpPr>
            <a:spLocks noGrp="1"/>
          </p:cNvSpPr>
          <p:nvPr>
            <p:ph idx="1"/>
          </p:nvPr>
        </p:nvSpPr>
        <p:spPr/>
        <p:txBody>
          <a:bodyPr/>
          <a:lstStyle/>
          <a:p>
            <a:r>
              <a:rPr lang="en-US" b="1" dirty="0"/>
              <a:t>Maria Michalski</a:t>
            </a:r>
            <a:r>
              <a:rPr lang="en-US" dirty="0"/>
              <a:t>, Secretariat </a:t>
            </a:r>
            <a:r>
              <a:rPr lang="en-US" dirty="0">
                <a:ea typeface="Noto Sans Light" panose="020B0402040504020204" pitchFamily="34" charset="0"/>
                <a:cs typeface="Noto Sans Light" panose="020B0402040504020204" pitchFamily="34" charset="0"/>
              </a:rPr>
              <a:t>CIO, Executive Office of Public Safety and Security</a:t>
            </a:r>
          </a:p>
          <a:p>
            <a:r>
              <a:rPr lang="en-US" b="1" dirty="0"/>
              <a:t>Dave Bedard</a:t>
            </a:r>
            <a:r>
              <a:rPr lang="en-US" dirty="0"/>
              <a:t>, </a:t>
            </a:r>
            <a:r>
              <a:rPr lang="en-US" dirty="0">
                <a:ea typeface="Noto Sans Light" panose="020B0402040504020204" pitchFamily="34" charset="0"/>
                <a:cs typeface="Noto Sans Light" panose="020B0402040504020204" pitchFamily="34" charset="0"/>
              </a:rPr>
              <a:t>Secretariat CIO, Massachusetts Department of Transportation</a:t>
            </a:r>
          </a:p>
          <a:p>
            <a:endParaRPr lang="en-US" b="1" dirty="0">
              <a:ea typeface="Noto Sans Light" panose="020B0402040504020204" pitchFamily="34" charset="0"/>
              <a:cs typeface="Noto Sans Light" panose="020B0402040504020204" pitchFamily="34" charset="0"/>
            </a:endParaRPr>
          </a:p>
          <a:p>
            <a:endParaRPr lang="en-US" b="1"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2562401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Public Reporting Objective</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a:bodyPr>
          <a:lstStyle/>
          <a:p>
            <a:pPr marL="0" indent="0">
              <a:buNone/>
            </a:pPr>
            <a:r>
              <a:rPr lang="en-US" dirty="0"/>
              <a:t>Increase accountability and transparency through the use of public reporting to identify trends, gaps, opportunities for improvement and demonstrate maturity.</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Reporting Requirements</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p:txBody>
          <a:bodyPr>
            <a:normAutofit lnSpcReduction="10000"/>
          </a:bodyPr>
          <a:lstStyle/>
          <a:p>
            <a:pPr marL="0" indent="0">
              <a:buNone/>
            </a:pPr>
            <a:r>
              <a:rPr lang="en-US" dirty="0"/>
              <a:t>Executive Order 614 states the following for public reporting:</a:t>
            </a:r>
          </a:p>
          <a:p>
            <a:pPr marL="0" indent="0">
              <a:buNone/>
            </a:pPr>
            <a:endParaRPr lang="en-US" dirty="0"/>
          </a:p>
          <a:p>
            <a:pPr marL="0" indent="0">
              <a:buNone/>
            </a:pPr>
            <a:r>
              <a:rPr lang="en-US" dirty="0"/>
              <a:t>The CIAO, in conjunction with the Board, shall design and implement a mechanism to track and report digital accessibility and equity metrics for Commonwealth agencies. The metrics shall be displayed on a public facing dashboard, developed by EOTSS to encourage accountability and transparency regarding digital accessibility and equity. The SIAOs, at the direction of the CIAO, shall be responsible for tracking, maintaining, and reporting digital accessibility and equity metrics from their respective Secretariats, as determined by the CIAO. </a:t>
            </a:r>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62AA073-EEE5-17C7-9C76-5ED45613061E}"/>
              </a:ext>
            </a:extLst>
          </p:cNvPr>
          <p:cNvSpPr>
            <a:spLocks noGrp="1"/>
          </p:cNvSpPr>
          <p:nvPr>
            <p:ph type="ctrTitle"/>
          </p:nvPr>
        </p:nvSpPr>
        <p:spPr/>
        <p:txBody>
          <a:bodyPr>
            <a:normAutofit fontScale="90000"/>
          </a:bodyPr>
          <a:lstStyle/>
          <a:p>
            <a:r>
              <a:rPr lang="en-US" dirty="0">
                <a:solidFill>
                  <a:schemeClr val="bg2"/>
                </a:solidFill>
              </a:rPr>
              <a:t>Review Usage of Digital Accessibility Maturity Models and Associated Metrics</a:t>
            </a:r>
          </a:p>
        </p:txBody>
      </p:sp>
      <p:sp>
        <p:nvSpPr>
          <p:cNvPr id="5" name="Subtitle 4">
            <a:extLst>
              <a:ext uri="{FF2B5EF4-FFF2-40B4-BE49-F238E27FC236}">
                <a16:creationId xmlns:a16="http://schemas.microsoft.com/office/drawing/2014/main" id="{1A882438-0202-AD37-2403-E958878C21A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451364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3F1D2-6418-96FB-9E75-C65F3BD2A955}"/>
              </a:ext>
            </a:extLst>
          </p:cNvPr>
          <p:cNvSpPr>
            <a:spLocks noGrp="1"/>
          </p:cNvSpPr>
          <p:nvPr>
            <p:ph type="title"/>
          </p:nvPr>
        </p:nvSpPr>
        <p:spPr/>
        <p:txBody>
          <a:bodyPr/>
          <a:lstStyle/>
          <a:p>
            <a:pPr algn="ctr"/>
            <a:r>
              <a:rPr lang="en-US" dirty="0"/>
              <a:t>Ability.net</a:t>
            </a:r>
          </a:p>
        </p:txBody>
      </p:sp>
      <p:sp>
        <p:nvSpPr>
          <p:cNvPr id="3" name="Content Placeholder 2">
            <a:extLst>
              <a:ext uri="{FF2B5EF4-FFF2-40B4-BE49-F238E27FC236}">
                <a16:creationId xmlns:a16="http://schemas.microsoft.com/office/drawing/2014/main" id="{261C4589-AAD8-8F8D-D652-2FE0AB1805FC}"/>
              </a:ext>
            </a:extLst>
          </p:cNvPr>
          <p:cNvSpPr>
            <a:spLocks noGrp="1"/>
          </p:cNvSpPr>
          <p:nvPr>
            <p:ph idx="1"/>
          </p:nvPr>
        </p:nvSpPr>
        <p:spPr/>
        <p:txBody>
          <a:bodyPr>
            <a:normAutofit fontScale="70000" lnSpcReduction="20000"/>
          </a:bodyPr>
          <a:lstStyle/>
          <a:p>
            <a:pPr marL="0" indent="0">
              <a:buNone/>
            </a:pPr>
            <a:r>
              <a:rPr lang="en-US" dirty="0"/>
              <a:t>Model stages</a:t>
            </a:r>
          </a:p>
          <a:p>
            <a:r>
              <a:rPr lang="en-US" dirty="0"/>
              <a:t>Informal: Recognition of the need to address digital accessibility and inclusion with no policies or processes</a:t>
            </a:r>
          </a:p>
          <a:p>
            <a:r>
              <a:rPr lang="en-US" dirty="0"/>
              <a:t>Defined: Some policies, processes and standards are defined with limited usage across the org</a:t>
            </a:r>
          </a:p>
          <a:p>
            <a:r>
              <a:rPr lang="en-US" dirty="0"/>
              <a:t>Repeatable: Processes and standards used across the org without dependence on a single team or individual</a:t>
            </a:r>
          </a:p>
          <a:p>
            <a:r>
              <a:rPr lang="en-US" dirty="0"/>
              <a:t>Managed: Emphasizes greater planning, metrics and monitoring for tracking digital accessibility  </a:t>
            </a:r>
          </a:p>
          <a:p>
            <a:r>
              <a:rPr lang="en-US" dirty="0"/>
              <a:t>Optimal: Digital accessibility integrated and implemented for all organizational activities with consistent monitoring and measurable metrics</a:t>
            </a:r>
          </a:p>
          <a:p>
            <a:pPr marL="0" indent="0">
              <a:buNone/>
            </a:pPr>
            <a:endParaRPr lang="en-US" dirty="0"/>
          </a:p>
          <a:p>
            <a:pPr marL="0" indent="0">
              <a:buNone/>
            </a:pPr>
            <a:r>
              <a:rPr lang="en-US" dirty="0"/>
              <a:t>Model dimensions</a:t>
            </a:r>
          </a:p>
          <a:p>
            <a:pPr marL="0" indent="0">
              <a:buNone/>
            </a:pPr>
            <a:r>
              <a:rPr lang="en-US" dirty="0"/>
              <a:t>Vision, leadership, processes, capability and procurement </a:t>
            </a:r>
          </a:p>
        </p:txBody>
      </p:sp>
    </p:spTree>
    <p:extLst>
      <p:ext uri="{BB962C8B-B14F-4D97-AF65-F5344CB8AC3E}">
        <p14:creationId xmlns:p14="http://schemas.microsoft.com/office/powerpoint/2010/main" val="1275618787"/>
      </p:ext>
    </p:extLst>
  </p:cSld>
  <p:clrMapOvr>
    <a:masterClrMapping/>
  </p:clrMapOvr>
</p:sld>
</file>

<file path=ppt/theme/theme1.xml><?xml version="1.0" encoding="utf-8"?>
<a:theme xmlns:a="http://schemas.openxmlformats.org/drawingml/2006/main" name="Office Theme">
  <a:themeElements>
    <a:clrScheme name="Office">
      <a:dk1>
        <a:sysClr val="windowText" lastClr="FFFFFF"/>
      </a:dk1>
      <a:lt1>
        <a:sysClr val="window" lastClr="000000"/>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FFFFFF"/>
      </a:dk1>
      <a:lt1>
        <a:sysClr val="window" lastClr="000000"/>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4E3F6D-E5D6-4FC5-8B0C-1393D9298C9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8507</TotalTime>
  <Words>1136</Words>
  <Application>Microsoft Office PowerPoint</Application>
  <PresentationFormat>Widescreen</PresentationFormat>
  <Paragraphs>127</Paragraphs>
  <Slides>23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Aptos</vt:lpstr>
      <vt:lpstr>Aptos Display</vt:lpstr>
      <vt:lpstr>Arial</vt:lpstr>
      <vt:lpstr>Noto Sans</vt:lpstr>
      <vt:lpstr>Noto Sans Light</vt:lpstr>
      <vt:lpstr>Wingdings</vt:lpstr>
      <vt:lpstr>Office Theme</vt:lpstr>
      <vt:lpstr>Digital Accessibility and Equity Governance Board Public Reporting Working Group Meeting</vt:lpstr>
      <vt:lpstr>Meeting Agenda</vt:lpstr>
      <vt:lpstr>Introduction and Roll Call</vt:lpstr>
      <vt:lpstr>Working Group Member Roll Call</vt:lpstr>
      <vt:lpstr>Working Group Member Roll Call Continued</vt:lpstr>
      <vt:lpstr>Public Reporting Objective</vt:lpstr>
      <vt:lpstr>Executive Order 614 Reporting Requirements</vt:lpstr>
      <vt:lpstr>Review Usage of Digital Accessibility Maturity Models and Associated Metrics</vt:lpstr>
      <vt:lpstr>Ability.net</vt:lpstr>
      <vt:lpstr>Level Access</vt:lpstr>
      <vt:lpstr>World Wide Web Consortium</vt:lpstr>
      <vt:lpstr>US Federal Government</vt:lpstr>
      <vt:lpstr>Identify Metrics to Include Based on Data Availability and Ease of Reporting</vt:lpstr>
      <vt:lpstr>Proposed Digital Accessibility Metrics to Track</vt:lpstr>
      <vt:lpstr>Proposed Digital Accessibility Metrics to Track (Cont.)</vt:lpstr>
      <vt:lpstr>Other Metrics to Consider</vt:lpstr>
      <vt:lpstr>Other Metrics to Consider (cont.)</vt:lpstr>
      <vt:lpstr>Next Steps  for Public Reporting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Bloom, Ashley (EOTSS)</cp:lastModifiedBy>
  <cp:revision>28</cp:revision>
  <dcterms:created xsi:type="dcterms:W3CDTF">2024-03-08T14:56:14Z</dcterms:created>
  <dcterms:modified xsi:type="dcterms:W3CDTF">2024-10-22T20:14:38Z</dcterms:modified>
</cp:coreProperties>
</file>