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5"/>
  </p:notesMasterIdLst>
  <p:sldIdLst>
    <p:sldId id="256" r:id="rId4"/>
    <p:sldId id="257" r:id="rId5"/>
    <p:sldId id="258" r:id="rId6"/>
    <p:sldId id="259" r:id="rId7"/>
    <p:sldId id="332" r:id="rId8"/>
    <p:sldId id="324" r:id="rId9"/>
    <p:sldId id="307" r:id="rId10"/>
    <p:sldId id="311" r:id="rId11"/>
    <p:sldId id="335" r:id="rId12"/>
    <p:sldId id="333" r:id="rId13"/>
    <p:sldId id="337" r:id="rId14"/>
    <p:sldId id="338" r:id="rId15"/>
    <p:sldId id="339" r:id="rId16"/>
    <p:sldId id="336" r:id="rId17"/>
    <p:sldId id="275" r:id="rId18"/>
    <p:sldId id="265" r:id="rId19"/>
    <p:sldId id="268" r:id="rId20"/>
    <p:sldId id="266" r:id="rId21"/>
    <p:sldId id="267" r:id="rId22"/>
    <p:sldId id="269" r:id="rId23"/>
    <p:sldId id="2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193" autoAdjust="0"/>
  </p:normalViewPr>
  <p:slideViewPr>
    <p:cSldViewPr snapToGrid="0">
      <p:cViewPr varScale="1">
        <p:scale>
          <a:sx n="55" d="100"/>
          <a:sy n="55" d="100"/>
        </p:scale>
        <p:origin x="114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6341E99F-FE11-443E-99D1-906ADAF04BEC}"/>
    <pc:docChg chg="custSel modSld">
      <pc:chgData name="Bloom, Ashley (EOTSS)" userId="72d0e8ae-2e4f-4bb9-94cd-a4385f38aed0" providerId="ADAL" clId="{6341E99F-FE11-443E-99D1-906ADAF04BEC}" dt="2024-07-19T14:59:48.548" v="425" actId="20577"/>
      <pc:docMkLst>
        <pc:docMk/>
      </pc:docMkLst>
      <pc:sldChg chg="modSp mod">
        <pc:chgData name="Bloom, Ashley (EOTSS)" userId="72d0e8ae-2e4f-4bb9-94cd-a4385f38aed0" providerId="ADAL" clId="{6341E99F-FE11-443E-99D1-906ADAF04BEC}" dt="2024-07-18T18:15:16.884" v="1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6341E99F-FE11-443E-99D1-906ADAF04BEC}" dt="2024-07-18T18:15:16.884" v="1" actId="20577"/>
          <ac:spMkLst>
            <pc:docMk/>
            <pc:sldMk cId="4274120308" sldId="256"/>
            <ac:spMk id="2" creationId="{5688927A-E7A3-ED63-CCF9-F733A80C60E4}"/>
          </ac:spMkLst>
        </pc:spChg>
      </pc:sldChg>
      <pc:sldChg chg="modSp mod">
        <pc:chgData name="Bloom, Ashley (EOTSS)" userId="72d0e8ae-2e4f-4bb9-94cd-a4385f38aed0" providerId="ADAL" clId="{6341E99F-FE11-443E-99D1-906ADAF04BEC}" dt="2024-07-18T18:18:11.050" v="4" actId="20577"/>
        <pc:sldMkLst>
          <pc:docMk/>
          <pc:sldMk cId="3377139557" sldId="328"/>
        </pc:sldMkLst>
        <pc:spChg chg="mod">
          <ac:chgData name="Bloom, Ashley (EOTSS)" userId="72d0e8ae-2e4f-4bb9-94cd-a4385f38aed0" providerId="ADAL" clId="{6341E99F-FE11-443E-99D1-906ADAF04BEC}" dt="2024-07-18T18:18:11.050" v="4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9:48.548" v="425" actId="20577"/>
        <pc:sldMkLst>
          <pc:docMk/>
          <pc:sldMk cId="2168029450" sldId="330"/>
        </pc:sldMkLst>
        <pc:spChg chg="mod">
          <ac:chgData name="Bloom, Ashley (EOTSS)" userId="72d0e8ae-2e4f-4bb9-94cd-a4385f38aed0" providerId="ADAL" clId="{6341E99F-FE11-443E-99D1-906ADAF04BEC}" dt="2024-07-19T14:59:48.548" v="425" actId="20577"/>
          <ac:spMkLst>
            <pc:docMk/>
            <pc:sldMk cId="2168029450" sldId="330"/>
            <ac:spMk id="3" creationId="{D34D7FE2-4446-AC83-3094-617F85DA032C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6:10.304" v="402" actId="20577"/>
        <pc:sldMkLst>
          <pc:docMk/>
          <pc:sldMk cId="2729007047" sldId="331"/>
        </pc:sldMkLst>
        <pc:spChg chg="mod">
          <ac:chgData name="Bloom, Ashley (EOTSS)" userId="72d0e8ae-2e4f-4bb9-94cd-a4385f38aed0" providerId="ADAL" clId="{6341E99F-FE11-443E-99D1-906ADAF04BEC}" dt="2024-07-19T14:56:10.304" v="402" actId="20577"/>
          <ac:spMkLst>
            <pc:docMk/>
            <pc:sldMk cId="2729007047" sldId="331"/>
            <ac:spMk id="3" creationId="{1AD71305-76BE-1773-4108-7FEE0C7B1892}"/>
          </ac:spMkLst>
        </pc:spChg>
      </pc:sldChg>
      <pc:sldChg chg="modSp mod">
        <pc:chgData name="Bloom, Ashley (EOTSS)" userId="72d0e8ae-2e4f-4bb9-94cd-a4385f38aed0" providerId="ADAL" clId="{6341E99F-FE11-443E-99D1-906ADAF04BEC}" dt="2024-07-19T13:30:37.259" v="292" actId="1035"/>
        <pc:sldMkLst>
          <pc:docMk/>
          <pc:sldMk cId="1017622597" sldId="334"/>
        </pc:sldMkLst>
        <pc:spChg chg="mod">
          <ac:chgData name="Bloom, Ashley (EOTSS)" userId="72d0e8ae-2e4f-4bb9-94cd-a4385f38aed0" providerId="ADAL" clId="{6341E99F-FE11-443E-99D1-906ADAF04BEC}" dt="2024-07-19T13:30:37.259" v="292" actId="1035"/>
          <ac:spMkLst>
            <pc:docMk/>
            <pc:sldMk cId="1017622597" sldId="334"/>
            <ac:spMk id="3" creationId="{D6C15BC3-19DB-C3F3-F10B-C1FCA7FD29CB}"/>
          </ac:spMkLst>
        </pc:spChg>
      </pc:sldChg>
    </pc:docChg>
  </pc:docChgLst>
  <pc:docChgLst>
    <pc:chgData name="Gannett, Yukiko (EOTSS)" userId="1a375f8e-71eb-464a-9d86-65c78107010f" providerId="ADAL" clId="{512E210E-29D4-498F-AEA1-6D9183F01940}"/>
    <pc:docChg chg="delSld modSld">
      <pc:chgData name="Gannett, Yukiko (EOTSS)" userId="1a375f8e-71eb-464a-9d86-65c78107010f" providerId="ADAL" clId="{512E210E-29D4-498F-AEA1-6D9183F01940}" dt="2024-10-04T21:47:51.759" v="3" actId="2696"/>
      <pc:docMkLst>
        <pc:docMk/>
      </pc:docMkLst>
      <pc:sldChg chg="modSp del mod">
        <pc:chgData name="Gannett, Yukiko (EOTSS)" userId="1a375f8e-71eb-464a-9d86-65c78107010f" providerId="ADAL" clId="{512E210E-29D4-498F-AEA1-6D9183F01940}" dt="2024-10-04T21:47:51.759" v="3" actId="2696"/>
        <pc:sldMkLst>
          <pc:docMk/>
          <pc:sldMk cId="9354956" sldId="340"/>
        </pc:sldMkLst>
        <pc:spChg chg="mod">
          <ac:chgData name="Gannett, Yukiko (EOTSS)" userId="1a375f8e-71eb-464a-9d86-65c78107010f" providerId="ADAL" clId="{512E210E-29D4-498F-AEA1-6D9183F01940}" dt="2024-10-04T21:46:29.322" v="2" actId="1076"/>
          <ac:spMkLst>
            <pc:docMk/>
            <pc:sldMk cId="9354956" sldId="340"/>
            <ac:spMk id="3" creationId="{DC91A55F-0321-08E5-D88F-9A7DF4F02E13}"/>
          </ac:spMkLst>
        </pc:spChg>
      </pc:sldChg>
    </pc:docChg>
  </pc:docChgLst>
  <pc:docChgLst>
    <pc:chgData name="Bloom, Ashley (EOTSS)" userId="72d0e8ae-2e4f-4bb9-94cd-a4385f38aed0" providerId="ADAL" clId="{42DC8EE0-D993-47C5-A006-DB648D781268}"/>
    <pc:docChg chg="undo custSel addSld delSld modSld">
      <pc:chgData name="Bloom, Ashley (EOTSS)" userId="72d0e8ae-2e4f-4bb9-94cd-a4385f38aed0" providerId="ADAL" clId="{42DC8EE0-D993-47C5-A006-DB648D781268}" dt="2024-10-03T20:56:28.529" v="2138" actId="12"/>
      <pc:docMkLst>
        <pc:docMk/>
      </pc:docMkLst>
      <pc:sldChg chg="modSp mod">
        <pc:chgData name="Bloom, Ashley (EOTSS)" userId="72d0e8ae-2e4f-4bb9-94cd-a4385f38aed0" providerId="ADAL" clId="{42DC8EE0-D993-47C5-A006-DB648D781268}" dt="2024-10-01T14:39:50.096" v="18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42DC8EE0-D993-47C5-A006-DB648D781268}" dt="2024-10-01T14:39:50.096" v="18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4:00.313" v="1938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42DC8EE0-D993-47C5-A006-DB648D781268}" dt="2024-10-03T20:44:00.313" v="1938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42DC8EE0-D993-47C5-A006-DB648D781268}" dt="2024-10-03T20:51:59.733" v="2089" actId="20577"/>
        <pc:sldMkLst>
          <pc:docMk/>
          <pc:sldMk cId="2033392093" sldId="268"/>
        </pc:sldMkLst>
        <pc:spChg chg="mod">
          <ac:chgData name="Bloom, Ashley (EOTSS)" userId="72d0e8ae-2e4f-4bb9-94cd-a4385f38aed0" providerId="ADAL" clId="{42DC8EE0-D993-47C5-A006-DB648D781268}" dt="2024-10-03T20:51:59.733" v="2089" actId="20577"/>
          <ac:spMkLst>
            <pc:docMk/>
            <pc:sldMk cId="2033392093" sldId="268"/>
            <ac:spMk id="3" creationId="{D5371BE0-6EEA-F5A7-5A0F-6237806E33C4}"/>
          </ac:spMkLst>
        </pc:spChg>
      </pc:sldChg>
      <pc:sldChg chg="modSp mod">
        <pc:chgData name="Bloom, Ashley (EOTSS)" userId="72d0e8ae-2e4f-4bb9-94cd-a4385f38aed0" providerId="ADAL" clId="{42DC8EE0-D993-47C5-A006-DB648D781268}" dt="2024-10-01T15:09:01.634" v="1034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42DC8EE0-D993-47C5-A006-DB648D781268}" dt="2024-10-01T15:09:01.634" v="1034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4:21.740" v="1941" actId="20577"/>
        <pc:sldMkLst>
          <pc:docMk/>
          <pc:sldMk cId="587953114" sldId="307"/>
        </pc:sldMkLst>
        <pc:spChg chg="mod">
          <ac:chgData name="Bloom, Ashley (EOTSS)" userId="72d0e8ae-2e4f-4bb9-94cd-a4385f38aed0" providerId="ADAL" clId="{42DC8EE0-D993-47C5-A006-DB648D781268}" dt="2024-10-03T20:44:21.740" v="1941" actId="20577"/>
          <ac:spMkLst>
            <pc:docMk/>
            <pc:sldMk cId="587953114" sldId="307"/>
            <ac:spMk id="4" creationId="{F11039E4-4942-A691-E8AA-22A499D82BDF}"/>
          </ac:spMkLst>
        </pc:spChg>
      </pc:sldChg>
      <pc:sldChg chg="modSp mod">
        <pc:chgData name="Bloom, Ashley (EOTSS)" userId="72d0e8ae-2e4f-4bb9-94cd-a4385f38aed0" providerId="ADAL" clId="{42DC8EE0-D993-47C5-A006-DB648D781268}" dt="2024-10-03T20:54:51.359" v="2093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42DC8EE0-D993-47C5-A006-DB648D781268}" dt="2024-10-03T20:54:51.359" v="2093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5:44.418" v="1246" actId="2696"/>
        <pc:sldMkLst>
          <pc:docMk/>
          <pc:sldMk cId="2689717624" sldId="327"/>
        </pc:sldMkLst>
        <pc:spChg chg="mod">
          <ac:chgData name="Bloom, Ashley (EOTSS)" userId="72d0e8ae-2e4f-4bb9-94cd-a4385f38aed0" providerId="ADAL" clId="{42DC8EE0-D993-47C5-A006-DB648D781268}" dt="2024-10-01T15:12:07.797" v="1123" actId="20577"/>
          <ac:spMkLst>
            <pc:docMk/>
            <pc:sldMk cId="2689717624" sldId="327"/>
            <ac:spMk id="3" creationId="{333CE3B7-3719-182B-AB68-E73D8C9E816F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6:04.810" v="1248" actId="2696"/>
        <pc:sldMkLst>
          <pc:docMk/>
          <pc:sldMk cId="3377139557" sldId="328"/>
        </pc:sldMkLst>
        <pc:spChg chg="mod">
          <ac:chgData name="Bloom, Ashley (EOTSS)" userId="72d0e8ae-2e4f-4bb9-94cd-a4385f38aed0" providerId="ADAL" clId="{42DC8EE0-D993-47C5-A006-DB648D781268}" dt="2024-10-01T15:11:50.089" v="1102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5:57.190" v="1247" actId="2696"/>
        <pc:sldMkLst>
          <pc:docMk/>
          <pc:sldMk cId="4168508011" sldId="329"/>
        </pc:sldMkLst>
        <pc:spChg chg="mod">
          <ac:chgData name="Bloom, Ashley (EOTSS)" userId="72d0e8ae-2e4f-4bb9-94cd-a4385f38aed0" providerId="ADAL" clId="{42DC8EE0-D993-47C5-A006-DB648D781268}" dt="2024-10-01T15:12:26.519" v="1140" actId="20577"/>
          <ac:spMkLst>
            <pc:docMk/>
            <pc:sldMk cId="4168508011" sldId="329"/>
            <ac:spMk id="3" creationId="{485C7A04-2827-D017-9772-5806F532C466}"/>
          </ac:spMkLst>
        </pc:spChg>
      </pc:sldChg>
      <pc:sldChg chg="del">
        <pc:chgData name="Bloom, Ashley (EOTSS)" userId="72d0e8ae-2e4f-4bb9-94cd-a4385f38aed0" providerId="ADAL" clId="{42DC8EE0-D993-47C5-A006-DB648D781268}" dt="2024-10-01T14:47:47.606" v="37" actId="2696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42DC8EE0-D993-47C5-A006-DB648D781268}" dt="2024-10-03T19:43:05.265" v="1615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42DC8EE0-D993-47C5-A006-DB648D781268}" dt="2024-10-03T19:43:05.265" v="1615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6:21.281" v="1249" actId="2696"/>
        <pc:sldMkLst>
          <pc:docMk/>
          <pc:sldMk cId="1017622597" sldId="334"/>
        </pc:sldMkLst>
        <pc:spChg chg="mod">
          <ac:chgData name="Bloom, Ashley (EOTSS)" userId="72d0e8ae-2e4f-4bb9-94cd-a4385f38aed0" providerId="ADAL" clId="{42DC8EE0-D993-47C5-A006-DB648D781268}" dt="2024-10-01T15:13:00.846" v="1165" actId="20577"/>
          <ac:spMkLst>
            <pc:docMk/>
            <pc:sldMk cId="1017622597" sldId="334"/>
            <ac:spMk id="3" creationId="{D6C15BC3-19DB-C3F3-F10B-C1FCA7FD29CB}"/>
          </ac:spMkLst>
        </pc:spChg>
      </pc:sldChg>
      <pc:sldChg chg="modSp mod">
        <pc:chgData name="Bloom, Ashley (EOTSS)" userId="72d0e8ae-2e4f-4bb9-94cd-a4385f38aed0" providerId="ADAL" clId="{42DC8EE0-D993-47C5-A006-DB648D781268}" dt="2024-10-03T20:56:28.529" v="2138" actId="12"/>
        <pc:sldMkLst>
          <pc:docMk/>
          <pc:sldMk cId="3200332787" sldId="335"/>
        </pc:sldMkLst>
        <pc:spChg chg="mod">
          <ac:chgData name="Bloom, Ashley (EOTSS)" userId="72d0e8ae-2e4f-4bb9-94cd-a4385f38aed0" providerId="ADAL" clId="{42DC8EE0-D993-47C5-A006-DB648D781268}" dt="2024-10-03T20:56:28.529" v="2138" actId="12"/>
          <ac:spMkLst>
            <pc:docMk/>
            <pc:sldMk cId="3200332787" sldId="335"/>
            <ac:spMk id="3" creationId="{28EA8279-798A-E2E8-7F9F-B1D20E4F1228}"/>
          </ac:spMkLst>
        </pc:spChg>
      </pc:sldChg>
      <pc:sldChg chg="modSp mod">
        <pc:chgData name="Bloom, Ashley (EOTSS)" userId="72d0e8ae-2e4f-4bb9-94cd-a4385f38aed0" providerId="ADAL" clId="{42DC8EE0-D993-47C5-A006-DB648D781268}" dt="2024-10-03T18:10:07.653" v="1597" actId="20577"/>
        <pc:sldMkLst>
          <pc:docMk/>
          <pc:sldMk cId="1650037762" sldId="337"/>
        </pc:sldMkLst>
        <pc:spChg chg="mod">
          <ac:chgData name="Bloom, Ashley (EOTSS)" userId="72d0e8ae-2e4f-4bb9-94cd-a4385f38aed0" providerId="ADAL" clId="{42DC8EE0-D993-47C5-A006-DB648D781268}" dt="2024-10-03T18:07:42.893" v="1575" actId="20577"/>
          <ac:spMkLst>
            <pc:docMk/>
            <pc:sldMk cId="1650037762" sldId="337"/>
            <ac:spMk id="2" creationId="{6A6468D3-DA2A-81DE-64DB-D89DA942CB75}"/>
          </ac:spMkLst>
        </pc:spChg>
        <pc:spChg chg="mod">
          <ac:chgData name="Bloom, Ashley (EOTSS)" userId="72d0e8ae-2e4f-4bb9-94cd-a4385f38aed0" providerId="ADAL" clId="{42DC8EE0-D993-47C5-A006-DB648D781268}" dt="2024-10-03T18:10:07.653" v="1597" actId="20577"/>
          <ac:spMkLst>
            <pc:docMk/>
            <pc:sldMk cId="1650037762" sldId="337"/>
            <ac:spMk id="3" creationId="{09222A79-2C49-7B64-6B88-1A891FDB71F2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7:03.150" v="1956" actId="20577"/>
        <pc:sldMkLst>
          <pc:docMk/>
          <pc:sldMk cId="588467579" sldId="338"/>
        </pc:sldMkLst>
        <pc:spChg chg="mod">
          <ac:chgData name="Bloom, Ashley (EOTSS)" userId="72d0e8ae-2e4f-4bb9-94cd-a4385f38aed0" providerId="ADAL" clId="{42DC8EE0-D993-47C5-A006-DB648D781268}" dt="2024-10-03T20:47:03.150" v="1956" actId="20577"/>
          <ac:spMkLst>
            <pc:docMk/>
            <pc:sldMk cId="588467579" sldId="338"/>
            <ac:spMk id="3" creationId="{7C7AC5DF-89E9-E0FE-1606-2ABA0B62460B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8:42.373" v="1980" actId="20577"/>
        <pc:sldMkLst>
          <pc:docMk/>
          <pc:sldMk cId="438892570" sldId="339"/>
        </pc:sldMkLst>
        <pc:spChg chg="mod">
          <ac:chgData name="Bloom, Ashley (EOTSS)" userId="72d0e8ae-2e4f-4bb9-94cd-a4385f38aed0" providerId="ADAL" clId="{42DC8EE0-D993-47C5-A006-DB648D781268}" dt="2024-10-03T20:48:42.373" v="1980" actId="20577"/>
          <ac:spMkLst>
            <pc:docMk/>
            <pc:sldMk cId="438892570" sldId="339"/>
            <ac:spMk id="3" creationId="{5D411957-B990-CADF-1D13-22D5E21F1AF3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9:58:41.714" v="1647" actId="2696"/>
        <pc:sldMkLst>
          <pc:docMk/>
          <pc:sldMk cId="4256696492" sldId="340"/>
        </pc:sldMkLst>
        <pc:spChg chg="mod">
          <ac:chgData name="Bloom, Ashley (EOTSS)" userId="72d0e8ae-2e4f-4bb9-94cd-a4385f38aed0" providerId="ADAL" clId="{42DC8EE0-D993-47C5-A006-DB648D781268}" dt="2024-10-01T14:56:00.066" v="318" actId="20577"/>
          <ac:spMkLst>
            <pc:docMk/>
            <pc:sldMk cId="4256696492" sldId="340"/>
            <ac:spMk id="3" creationId="{0CC7683B-A94A-3396-25D0-93CD1ED9F4C3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00.760" v="1640" actId="2696"/>
        <pc:sldMkLst>
          <pc:docMk/>
          <pc:sldMk cId="1531009126" sldId="341"/>
        </pc:sldMkLst>
        <pc:spChg chg="mod">
          <ac:chgData name="Bloom, Ashley (EOTSS)" userId="72d0e8ae-2e4f-4bb9-94cd-a4385f38aed0" providerId="ADAL" clId="{42DC8EE0-D993-47C5-A006-DB648D781268}" dt="2024-10-01T14:57:55.552" v="403" actId="122"/>
          <ac:spMkLst>
            <pc:docMk/>
            <pc:sldMk cId="1531009126" sldId="341"/>
            <ac:spMk id="2" creationId="{63FD71E7-8F4A-4725-DE22-ABD360B8D74D}"/>
          </ac:spMkLst>
        </pc:spChg>
        <pc:spChg chg="mod">
          <ac:chgData name="Bloom, Ashley (EOTSS)" userId="72d0e8ae-2e4f-4bb9-94cd-a4385f38aed0" providerId="ADAL" clId="{42DC8EE0-D993-47C5-A006-DB648D781268}" dt="2024-10-01T15:16:04.433" v="1169" actId="27636"/>
          <ac:spMkLst>
            <pc:docMk/>
            <pc:sldMk cId="1531009126" sldId="341"/>
            <ac:spMk id="3" creationId="{DA02C24F-3DCD-48B2-2D49-C0F5C4140414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10.774" v="1641" actId="2696"/>
        <pc:sldMkLst>
          <pc:docMk/>
          <pc:sldMk cId="2951490967" sldId="342"/>
        </pc:sldMkLst>
        <pc:spChg chg="mod">
          <ac:chgData name="Bloom, Ashley (EOTSS)" userId="72d0e8ae-2e4f-4bb9-94cd-a4385f38aed0" providerId="ADAL" clId="{42DC8EE0-D993-47C5-A006-DB648D781268}" dt="2024-10-01T14:59:12.452" v="471" actId="122"/>
          <ac:spMkLst>
            <pc:docMk/>
            <pc:sldMk cId="2951490967" sldId="342"/>
            <ac:spMk id="2" creationId="{1918665C-1441-F0E0-7F7A-B7DE160BF2C9}"/>
          </ac:spMkLst>
        </pc:spChg>
        <pc:spChg chg="mod">
          <ac:chgData name="Bloom, Ashley (EOTSS)" userId="72d0e8ae-2e4f-4bb9-94cd-a4385f38aed0" providerId="ADAL" clId="{42DC8EE0-D993-47C5-A006-DB648D781268}" dt="2024-10-01T14:59:30.965" v="474" actId="20577"/>
          <ac:spMkLst>
            <pc:docMk/>
            <pc:sldMk cId="2951490967" sldId="342"/>
            <ac:spMk id="3" creationId="{BF23B12D-951C-93BD-CD7D-167256218948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18.065" v="1642" actId="2696"/>
        <pc:sldMkLst>
          <pc:docMk/>
          <pc:sldMk cId="2388716023" sldId="343"/>
        </pc:sldMkLst>
        <pc:spChg chg="mod">
          <ac:chgData name="Bloom, Ashley (EOTSS)" userId="72d0e8ae-2e4f-4bb9-94cd-a4385f38aed0" providerId="ADAL" clId="{42DC8EE0-D993-47C5-A006-DB648D781268}" dt="2024-10-01T15:00:18.175" v="556" actId="122"/>
          <ac:spMkLst>
            <pc:docMk/>
            <pc:sldMk cId="2388716023" sldId="343"/>
            <ac:spMk id="2" creationId="{D02ECB47-9953-B2D7-F45F-856B499773A9}"/>
          </ac:spMkLst>
        </pc:spChg>
        <pc:spChg chg="mod">
          <ac:chgData name="Bloom, Ashley (EOTSS)" userId="72d0e8ae-2e4f-4bb9-94cd-a4385f38aed0" providerId="ADAL" clId="{42DC8EE0-D993-47C5-A006-DB648D781268}" dt="2024-10-01T15:00:40.955" v="560" actId="27636"/>
          <ac:spMkLst>
            <pc:docMk/>
            <pc:sldMk cId="2388716023" sldId="343"/>
            <ac:spMk id="3" creationId="{FE68B57E-2211-AB1B-E0B6-B37EBD839D7E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25.018" v="1643" actId="2696"/>
        <pc:sldMkLst>
          <pc:docMk/>
          <pc:sldMk cId="3750372879" sldId="344"/>
        </pc:sldMkLst>
        <pc:spChg chg="mod">
          <ac:chgData name="Bloom, Ashley (EOTSS)" userId="72d0e8ae-2e4f-4bb9-94cd-a4385f38aed0" providerId="ADAL" clId="{42DC8EE0-D993-47C5-A006-DB648D781268}" dt="2024-10-01T15:01:44.963" v="629" actId="122"/>
          <ac:spMkLst>
            <pc:docMk/>
            <pc:sldMk cId="3750372879" sldId="344"/>
            <ac:spMk id="2" creationId="{1588A98B-C093-C953-BB3A-E832EB2AE8D7}"/>
          </ac:spMkLst>
        </pc:spChg>
        <pc:spChg chg="mod">
          <ac:chgData name="Bloom, Ashley (EOTSS)" userId="72d0e8ae-2e4f-4bb9-94cd-a4385f38aed0" providerId="ADAL" clId="{42DC8EE0-D993-47C5-A006-DB648D781268}" dt="2024-10-01T15:01:57.335" v="632" actId="20577"/>
          <ac:spMkLst>
            <pc:docMk/>
            <pc:sldMk cId="3750372879" sldId="344"/>
            <ac:spMk id="3" creationId="{52B757EF-633C-CC97-55EE-5390AD94D9E0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32.098" v="1644" actId="2696"/>
        <pc:sldMkLst>
          <pc:docMk/>
          <pc:sldMk cId="1438234095" sldId="345"/>
        </pc:sldMkLst>
        <pc:spChg chg="mod">
          <ac:chgData name="Bloom, Ashley (EOTSS)" userId="72d0e8ae-2e4f-4bb9-94cd-a4385f38aed0" providerId="ADAL" clId="{42DC8EE0-D993-47C5-A006-DB648D781268}" dt="2024-10-03T17:03:47.133" v="1453" actId="20577"/>
          <ac:spMkLst>
            <pc:docMk/>
            <pc:sldMk cId="1438234095" sldId="345"/>
            <ac:spMk id="2" creationId="{A21CA4D5-717C-25DE-2EDC-D34A7329F732}"/>
          </ac:spMkLst>
        </pc:spChg>
        <pc:spChg chg="mod">
          <ac:chgData name="Bloom, Ashley (EOTSS)" userId="72d0e8ae-2e4f-4bb9-94cd-a4385f38aed0" providerId="ADAL" clId="{42DC8EE0-D993-47C5-A006-DB648D781268}" dt="2024-10-01T15:03:04.233" v="716" actId="27636"/>
          <ac:spMkLst>
            <pc:docMk/>
            <pc:sldMk cId="1438234095" sldId="345"/>
            <ac:spMk id="3" creationId="{51830CE4-3738-3F01-3A89-F19AAD2994E9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59.558" v="1646" actId="2696"/>
        <pc:sldMkLst>
          <pc:docMk/>
          <pc:sldMk cId="2693196871" sldId="346"/>
        </pc:sldMkLst>
        <pc:spChg chg="mod">
          <ac:chgData name="Bloom, Ashley (EOTSS)" userId="72d0e8ae-2e4f-4bb9-94cd-a4385f38aed0" providerId="ADAL" clId="{42DC8EE0-D993-47C5-A006-DB648D781268}" dt="2024-10-01T15:03:53.307" v="777" actId="122"/>
          <ac:spMkLst>
            <pc:docMk/>
            <pc:sldMk cId="2693196871" sldId="346"/>
            <ac:spMk id="2" creationId="{01A49E17-31AC-CCFD-6D21-98DBDCEF5699}"/>
          </ac:spMkLst>
        </pc:spChg>
        <pc:spChg chg="mod">
          <ac:chgData name="Bloom, Ashley (EOTSS)" userId="72d0e8ae-2e4f-4bb9-94cd-a4385f38aed0" providerId="ADAL" clId="{42DC8EE0-D993-47C5-A006-DB648D781268}" dt="2024-10-01T15:04:18.208" v="781" actId="27636"/>
          <ac:spMkLst>
            <pc:docMk/>
            <pc:sldMk cId="2693196871" sldId="346"/>
            <ac:spMk id="3" creationId="{0151F0CB-45D0-7B8F-9CF3-4327952EA30D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52.681" v="1645" actId="2696"/>
        <pc:sldMkLst>
          <pc:docMk/>
          <pc:sldMk cId="3096936306" sldId="347"/>
        </pc:sldMkLst>
        <pc:spChg chg="mod">
          <ac:chgData name="Bloom, Ashley (EOTSS)" userId="72d0e8ae-2e4f-4bb9-94cd-a4385f38aed0" providerId="ADAL" clId="{42DC8EE0-D993-47C5-A006-DB648D781268}" dt="2024-10-01T15:04:56.488" v="843" actId="122"/>
          <ac:spMkLst>
            <pc:docMk/>
            <pc:sldMk cId="3096936306" sldId="347"/>
            <ac:spMk id="2" creationId="{C9087CDA-3B11-7E68-23F9-352F52BF44DC}"/>
          </ac:spMkLst>
        </pc:spChg>
        <pc:spChg chg="mod">
          <ac:chgData name="Bloom, Ashley (EOTSS)" userId="72d0e8ae-2e4f-4bb9-94cd-a4385f38aed0" providerId="ADAL" clId="{42DC8EE0-D993-47C5-A006-DB648D781268}" dt="2024-10-01T15:18:55.953" v="1179" actId="20577"/>
          <ac:spMkLst>
            <pc:docMk/>
            <pc:sldMk cId="3096936306" sldId="347"/>
            <ac:spMk id="3" creationId="{28457234-07DB-9C91-E72C-72139AA9B9E4}"/>
          </ac:spMkLst>
        </pc:spChg>
      </pc:sldChg>
    </pc:docChg>
  </pc:docChgLst>
  <pc:docChgLst>
    <pc:chgData name="Bloom, Ashley (EOTSS)" userId="72d0e8ae-2e4f-4bb9-94cd-a4385f38aed0" providerId="ADAL" clId="{F7BB76DE-8627-4043-8DA7-3D0574777974}"/>
    <pc:docChg chg="custSel addSld delSld modSld">
      <pc:chgData name="Bloom, Ashley (EOTSS)" userId="72d0e8ae-2e4f-4bb9-94cd-a4385f38aed0" providerId="ADAL" clId="{F7BB76DE-8627-4043-8DA7-3D0574777974}" dt="2024-09-04T20:26:18.741" v="4161" actId="20577"/>
      <pc:docMkLst>
        <pc:docMk/>
      </pc:docMkLst>
      <pc:sldChg chg="modSp mod">
        <pc:chgData name="Bloom, Ashley (EOTSS)" userId="72d0e8ae-2e4f-4bb9-94cd-a4385f38aed0" providerId="ADAL" clId="{F7BB76DE-8627-4043-8DA7-3D0574777974}" dt="2024-08-20T21:19:55.435" v="18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F7BB76DE-8627-4043-8DA7-3D0574777974}" dt="2024-08-20T21:19:55.435" v="18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1:08.807" v="109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F7BB76DE-8627-4043-8DA7-3D0574777974}" dt="2024-08-20T21:21:08.807" v="109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F7BB76DE-8627-4043-8DA7-3D0574777974}" dt="2024-09-04T20:26:18.741" v="4161" actId="20577"/>
        <pc:sldMkLst>
          <pc:docMk/>
          <pc:sldMk cId="2033392093" sldId="268"/>
        </pc:sldMkLst>
        <pc:spChg chg="mod">
          <ac:chgData name="Bloom, Ashley (EOTSS)" userId="72d0e8ae-2e4f-4bb9-94cd-a4385f38aed0" providerId="ADAL" clId="{F7BB76DE-8627-4043-8DA7-3D0574777974}" dt="2024-09-04T20:26:18.741" v="4161" actId="20577"/>
          <ac:spMkLst>
            <pc:docMk/>
            <pc:sldMk cId="2033392093" sldId="268"/>
            <ac:spMk id="3" creationId="{D5371BE0-6EEA-F5A7-5A0F-6237806E33C4}"/>
          </ac:spMkLst>
        </pc:spChg>
      </pc:sldChg>
      <pc:sldChg chg="modSp mod">
        <pc:chgData name="Bloom, Ashley (EOTSS)" userId="72d0e8ae-2e4f-4bb9-94cd-a4385f38aed0" providerId="ADAL" clId="{F7BB76DE-8627-4043-8DA7-3D0574777974}" dt="2024-09-04T20:25:01.897" v="4147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F7BB76DE-8627-4043-8DA7-3D0574777974}" dt="2024-09-04T20:25:01.897" v="4147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1:59.161" v="116" actId="20577"/>
        <pc:sldMkLst>
          <pc:docMk/>
          <pc:sldMk cId="587953114" sldId="307"/>
        </pc:sldMkLst>
        <pc:spChg chg="mod">
          <ac:chgData name="Bloom, Ashley (EOTSS)" userId="72d0e8ae-2e4f-4bb9-94cd-a4385f38aed0" providerId="ADAL" clId="{F7BB76DE-8627-4043-8DA7-3D0574777974}" dt="2024-08-20T21:21:59.161" v="116" actId="20577"/>
          <ac:spMkLst>
            <pc:docMk/>
            <pc:sldMk cId="587953114" sldId="307"/>
            <ac:spMk id="4" creationId="{F11039E4-4942-A691-E8AA-22A499D82BDF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3:20.541" v="144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F7BB76DE-8627-4043-8DA7-3D0574777974}" dt="2024-08-20T21:23:20.541" v="144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del">
        <pc:chgData name="Bloom, Ashley (EOTSS)" userId="72d0e8ae-2e4f-4bb9-94cd-a4385f38aed0" providerId="ADAL" clId="{F7BB76DE-8627-4043-8DA7-3D0574777974}" dt="2024-08-20T22:04:57.205" v="3703" actId="2696"/>
        <pc:sldMkLst>
          <pc:docMk/>
          <pc:sldMk cId="1100024755" sldId="314"/>
        </pc:sldMkLst>
      </pc:sldChg>
      <pc:sldChg chg="del">
        <pc:chgData name="Bloom, Ashley (EOTSS)" userId="72d0e8ae-2e4f-4bb9-94cd-a4385f38aed0" providerId="ADAL" clId="{F7BB76DE-8627-4043-8DA7-3D0574777974}" dt="2024-08-20T21:23:37.287" v="145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F7BB76DE-8627-4043-8DA7-3D0574777974}" dt="2024-08-20T21:22:17.109" v="117" actId="2696"/>
        <pc:sldMkLst>
          <pc:docMk/>
          <pc:sldMk cId="1257757619" sldId="317"/>
        </pc:sldMkLst>
      </pc:sldChg>
      <pc:sldChg chg="del">
        <pc:chgData name="Bloom, Ashley (EOTSS)" userId="72d0e8ae-2e4f-4bb9-94cd-a4385f38aed0" providerId="ADAL" clId="{F7BB76DE-8627-4043-8DA7-3D0574777974}" dt="2024-08-20T21:22:29.588" v="118" actId="2696"/>
        <pc:sldMkLst>
          <pc:docMk/>
          <pc:sldMk cId="2694205135" sldId="318"/>
        </pc:sldMkLst>
      </pc:sldChg>
      <pc:sldChg chg="del">
        <pc:chgData name="Bloom, Ashley (EOTSS)" userId="72d0e8ae-2e4f-4bb9-94cd-a4385f38aed0" providerId="ADAL" clId="{F7BB76DE-8627-4043-8DA7-3D0574777974}" dt="2024-08-20T21:22:37.433" v="119" actId="2696"/>
        <pc:sldMkLst>
          <pc:docMk/>
          <pc:sldMk cId="518607733" sldId="321"/>
        </pc:sldMkLst>
      </pc:sldChg>
      <pc:sldChg chg="del">
        <pc:chgData name="Bloom, Ashley (EOTSS)" userId="72d0e8ae-2e4f-4bb9-94cd-a4385f38aed0" providerId="ADAL" clId="{F7BB76DE-8627-4043-8DA7-3D0574777974}" dt="2024-08-20T21:22:47.806" v="120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F7BB76DE-8627-4043-8DA7-3D0574777974}" dt="2024-08-20T22:04:48.821" v="3702" actId="2696"/>
        <pc:sldMkLst>
          <pc:docMk/>
          <pc:sldMk cId="3872346313" sldId="323"/>
        </pc:sldMkLst>
      </pc:sldChg>
      <pc:sldChg chg="del">
        <pc:chgData name="Bloom, Ashley (EOTSS)" userId="72d0e8ae-2e4f-4bb9-94cd-a4385f38aed0" providerId="ADAL" clId="{F7BB76DE-8627-4043-8DA7-3D0574777974}" dt="2024-08-20T21:24:00.612" v="146" actId="2696"/>
        <pc:sldMkLst>
          <pc:docMk/>
          <pc:sldMk cId="4166084435" sldId="325"/>
        </pc:sldMkLst>
      </pc:sldChg>
      <pc:sldChg chg="del">
        <pc:chgData name="Bloom, Ashley (EOTSS)" userId="72d0e8ae-2e4f-4bb9-94cd-a4385f38aed0" providerId="ADAL" clId="{F7BB76DE-8627-4043-8DA7-3D0574777974}" dt="2024-08-20T21:24:09.928" v="147" actId="2696"/>
        <pc:sldMkLst>
          <pc:docMk/>
          <pc:sldMk cId="3925676025" sldId="326"/>
        </pc:sldMkLst>
      </pc:sldChg>
      <pc:sldChg chg="modSp mod">
        <pc:chgData name="Bloom, Ashley (EOTSS)" userId="72d0e8ae-2e4f-4bb9-94cd-a4385f38aed0" providerId="ADAL" clId="{F7BB76DE-8627-4043-8DA7-3D0574777974}" dt="2024-08-20T21:27:23.650" v="362" actId="20577"/>
        <pc:sldMkLst>
          <pc:docMk/>
          <pc:sldMk cId="2689717624" sldId="327"/>
        </pc:sldMkLst>
        <pc:spChg chg="mod">
          <ac:chgData name="Bloom, Ashley (EOTSS)" userId="72d0e8ae-2e4f-4bb9-94cd-a4385f38aed0" providerId="ADAL" clId="{F7BB76DE-8627-4043-8DA7-3D0574777974}" dt="2024-08-20T21:27:23.650" v="362" actId="20577"/>
          <ac:spMkLst>
            <pc:docMk/>
            <pc:sldMk cId="2689717624" sldId="327"/>
            <ac:spMk id="3" creationId="{333CE3B7-3719-182B-AB68-E73D8C9E816F}"/>
          </ac:spMkLst>
        </pc:spChg>
      </pc:sldChg>
      <pc:sldChg chg="modSp mod">
        <pc:chgData name="Bloom, Ashley (EOTSS)" userId="72d0e8ae-2e4f-4bb9-94cd-a4385f38aed0" providerId="ADAL" clId="{F7BB76DE-8627-4043-8DA7-3D0574777974}" dt="2024-08-20T22:08:41.186" v="3916" actId="20577"/>
        <pc:sldMkLst>
          <pc:docMk/>
          <pc:sldMk cId="3377139557" sldId="328"/>
        </pc:sldMkLst>
        <pc:spChg chg="mod">
          <ac:chgData name="Bloom, Ashley (EOTSS)" userId="72d0e8ae-2e4f-4bb9-94cd-a4385f38aed0" providerId="ADAL" clId="{F7BB76DE-8627-4043-8DA7-3D0574777974}" dt="2024-08-20T22:08:41.186" v="3916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7:53.539" v="410" actId="20577"/>
        <pc:sldMkLst>
          <pc:docMk/>
          <pc:sldMk cId="4168508011" sldId="329"/>
        </pc:sldMkLst>
        <pc:spChg chg="mod">
          <ac:chgData name="Bloom, Ashley (EOTSS)" userId="72d0e8ae-2e4f-4bb9-94cd-a4385f38aed0" providerId="ADAL" clId="{F7BB76DE-8627-4043-8DA7-3D0574777974}" dt="2024-08-20T21:27:53.539" v="410" actId="20577"/>
          <ac:spMkLst>
            <pc:docMk/>
            <pc:sldMk cId="4168508011" sldId="329"/>
            <ac:spMk id="3" creationId="{485C7A04-2827-D017-9772-5806F532C466}"/>
          </ac:spMkLst>
        </pc:spChg>
      </pc:sldChg>
      <pc:sldChg chg="modSp mod">
        <pc:chgData name="Bloom, Ashley (EOTSS)" userId="72d0e8ae-2e4f-4bb9-94cd-a4385f38aed0" providerId="ADAL" clId="{F7BB76DE-8627-4043-8DA7-3D0574777974}" dt="2024-09-04T20:19:24.305" v="4082" actId="20577"/>
        <pc:sldMkLst>
          <pc:docMk/>
          <pc:sldMk cId="2168029450" sldId="330"/>
        </pc:sldMkLst>
        <pc:spChg chg="mod">
          <ac:chgData name="Bloom, Ashley (EOTSS)" userId="72d0e8ae-2e4f-4bb9-94cd-a4385f38aed0" providerId="ADAL" clId="{F7BB76DE-8627-4043-8DA7-3D0574777974}" dt="2024-09-04T20:19:24.305" v="4082" actId="20577"/>
          <ac:spMkLst>
            <pc:docMk/>
            <pc:sldMk cId="2168029450" sldId="330"/>
            <ac:spMk id="3" creationId="{D34D7FE2-4446-AC83-3094-617F85DA032C}"/>
          </ac:spMkLst>
        </pc:spChg>
      </pc:sldChg>
      <pc:sldChg chg="del">
        <pc:chgData name="Bloom, Ashley (EOTSS)" userId="72d0e8ae-2e4f-4bb9-94cd-a4385f38aed0" providerId="ADAL" clId="{F7BB76DE-8627-4043-8DA7-3D0574777974}" dt="2024-08-20T21:24:20.928" v="148" actId="2696"/>
        <pc:sldMkLst>
          <pc:docMk/>
          <pc:sldMk cId="2729007047" sldId="331"/>
        </pc:sldMkLst>
      </pc:sldChg>
      <pc:sldChg chg="modSp mod">
        <pc:chgData name="Bloom, Ashley (EOTSS)" userId="72d0e8ae-2e4f-4bb9-94cd-a4385f38aed0" providerId="ADAL" clId="{F7BB76DE-8627-4043-8DA7-3D0574777974}" dt="2024-08-20T21:32:04.210" v="789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F7BB76DE-8627-4043-8DA7-3D0574777974}" dt="2024-08-20T21:32:04.210" v="789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modSp mod">
        <pc:chgData name="Bloom, Ashley (EOTSS)" userId="72d0e8ae-2e4f-4bb9-94cd-a4385f38aed0" providerId="ADAL" clId="{F7BB76DE-8627-4043-8DA7-3D0574777974}" dt="2024-08-20T22:09:20.382" v="3921" actId="20577"/>
        <pc:sldMkLst>
          <pc:docMk/>
          <pc:sldMk cId="1017622597" sldId="334"/>
        </pc:sldMkLst>
        <pc:spChg chg="mod">
          <ac:chgData name="Bloom, Ashley (EOTSS)" userId="72d0e8ae-2e4f-4bb9-94cd-a4385f38aed0" providerId="ADAL" clId="{F7BB76DE-8627-4043-8DA7-3D0574777974}" dt="2024-08-20T22:09:20.382" v="3921" actId="20577"/>
          <ac:spMkLst>
            <pc:docMk/>
            <pc:sldMk cId="1017622597" sldId="334"/>
            <ac:spMk id="2" creationId="{255E9095-E80B-5F97-934D-C8357A4E46A0}"/>
          </ac:spMkLst>
        </pc:spChg>
        <pc:spChg chg="mod">
          <ac:chgData name="Bloom, Ashley (EOTSS)" userId="72d0e8ae-2e4f-4bb9-94cd-a4385f38aed0" providerId="ADAL" clId="{F7BB76DE-8627-4043-8DA7-3D0574777974}" dt="2024-08-20T21:26:40.404" v="315" actId="20577"/>
          <ac:spMkLst>
            <pc:docMk/>
            <pc:sldMk cId="1017622597" sldId="334"/>
            <ac:spMk id="3" creationId="{D6C15BC3-19DB-C3F3-F10B-C1FCA7FD29CB}"/>
          </ac:spMkLst>
        </pc:spChg>
      </pc:sldChg>
      <pc:sldChg chg="add">
        <pc:chgData name="Bloom, Ashley (EOTSS)" userId="72d0e8ae-2e4f-4bb9-94cd-a4385f38aed0" providerId="ADAL" clId="{F7BB76DE-8627-4043-8DA7-3D0574777974}" dt="2024-08-20T21:31:39.354" v="734" actId="2890"/>
        <pc:sldMkLst>
          <pc:docMk/>
          <pc:sldMk cId="376416679" sldId="336"/>
        </pc:sldMkLst>
      </pc:sldChg>
      <pc:sldChg chg="modSp new mod">
        <pc:chgData name="Bloom, Ashley (EOTSS)" userId="72d0e8ae-2e4f-4bb9-94cd-a4385f38aed0" providerId="ADAL" clId="{F7BB76DE-8627-4043-8DA7-3D0574777974}" dt="2024-08-20T22:07:16.211" v="3886" actId="313"/>
        <pc:sldMkLst>
          <pc:docMk/>
          <pc:sldMk cId="1650037762" sldId="337"/>
        </pc:sldMkLst>
        <pc:spChg chg="mod">
          <ac:chgData name="Bloom, Ashley (EOTSS)" userId="72d0e8ae-2e4f-4bb9-94cd-a4385f38aed0" providerId="ADAL" clId="{F7BB76DE-8627-4043-8DA7-3D0574777974}" dt="2024-08-20T21:33:10.686" v="874" actId="122"/>
          <ac:spMkLst>
            <pc:docMk/>
            <pc:sldMk cId="1650037762" sldId="337"/>
            <ac:spMk id="2" creationId="{6A6468D3-DA2A-81DE-64DB-D89DA942CB75}"/>
          </ac:spMkLst>
        </pc:spChg>
        <pc:spChg chg="mod">
          <ac:chgData name="Bloom, Ashley (EOTSS)" userId="72d0e8ae-2e4f-4bb9-94cd-a4385f38aed0" providerId="ADAL" clId="{F7BB76DE-8627-4043-8DA7-3D0574777974}" dt="2024-08-20T22:07:16.211" v="3886" actId="313"/>
          <ac:spMkLst>
            <pc:docMk/>
            <pc:sldMk cId="1650037762" sldId="337"/>
            <ac:spMk id="3" creationId="{09222A79-2C49-7B64-6B88-1A891FDB71F2}"/>
          </ac:spMkLst>
        </pc:spChg>
      </pc:sldChg>
      <pc:sldChg chg="modSp new mod">
        <pc:chgData name="Bloom, Ashley (EOTSS)" userId="72d0e8ae-2e4f-4bb9-94cd-a4385f38aed0" providerId="ADAL" clId="{F7BB76DE-8627-4043-8DA7-3D0574777974}" dt="2024-08-20T22:12:15.612" v="3958" actId="20577"/>
        <pc:sldMkLst>
          <pc:docMk/>
          <pc:sldMk cId="588467579" sldId="338"/>
        </pc:sldMkLst>
        <pc:spChg chg="mod">
          <ac:chgData name="Bloom, Ashley (EOTSS)" userId="72d0e8ae-2e4f-4bb9-94cd-a4385f38aed0" providerId="ADAL" clId="{F7BB76DE-8627-4043-8DA7-3D0574777974}" dt="2024-08-20T21:45:12.173" v="1706" actId="122"/>
          <ac:spMkLst>
            <pc:docMk/>
            <pc:sldMk cId="588467579" sldId="338"/>
            <ac:spMk id="2" creationId="{FFB45E96-D70B-B2BA-B148-6C3BC00B3BE5}"/>
          </ac:spMkLst>
        </pc:spChg>
        <pc:spChg chg="mod">
          <ac:chgData name="Bloom, Ashley (EOTSS)" userId="72d0e8ae-2e4f-4bb9-94cd-a4385f38aed0" providerId="ADAL" clId="{F7BB76DE-8627-4043-8DA7-3D0574777974}" dt="2024-08-20T22:12:15.612" v="3958" actId="20577"/>
          <ac:spMkLst>
            <pc:docMk/>
            <pc:sldMk cId="588467579" sldId="338"/>
            <ac:spMk id="3" creationId="{7C7AC5DF-89E9-E0FE-1606-2ABA0B62460B}"/>
          </ac:spMkLst>
        </pc:spChg>
      </pc:sldChg>
      <pc:sldChg chg="modSp new mod">
        <pc:chgData name="Bloom, Ashley (EOTSS)" userId="72d0e8ae-2e4f-4bb9-94cd-a4385f38aed0" providerId="ADAL" clId="{F7BB76DE-8627-4043-8DA7-3D0574777974}" dt="2024-09-04T20:17:52.961" v="4014" actId="12"/>
        <pc:sldMkLst>
          <pc:docMk/>
          <pc:sldMk cId="438892570" sldId="339"/>
        </pc:sldMkLst>
        <pc:spChg chg="mod">
          <ac:chgData name="Bloom, Ashley (EOTSS)" userId="72d0e8ae-2e4f-4bb9-94cd-a4385f38aed0" providerId="ADAL" clId="{F7BB76DE-8627-4043-8DA7-3D0574777974}" dt="2024-08-20T21:50:21.303" v="2253" actId="122"/>
          <ac:spMkLst>
            <pc:docMk/>
            <pc:sldMk cId="438892570" sldId="339"/>
            <ac:spMk id="2" creationId="{B676DE8E-AD8A-2617-DDC4-6A4524437452}"/>
          </ac:spMkLst>
        </pc:spChg>
        <pc:spChg chg="mod">
          <ac:chgData name="Bloom, Ashley (EOTSS)" userId="72d0e8ae-2e4f-4bb9-94cd-a4385f38aed0" providerId="ADAL" clId="{F7BB76DE-8627-4043-8DA7-3D0574777974}" dt="2024-09-04T20:17:52.961" v="4014" actId="12"/>
          <ac:spMkLst>
            <pc:docMk/>
            <pc:sldMk cId="438892570" sldId="339"/>
            <ac:spMk id="3" creationId="{5D411957-B990-CADF-1D13-22D5E21F1AF3}"/>
          </ac:spMkLst>
        </pc:spChg>
      </pc:sldChg>
      <pc:sldChg chg="modSp new mod">
        <pc:chgData name="Bloom, Ashley (EOTSS)" userId="72d0e8ae-2e4f-4bb9-94cd-a4385f38aed0" providerId="ADAL" clId="{F7BB76DE-8627-4043-8DA7-3D0574777974}" dt="2024-09-04T20:22:20.821" v="4094" actId="20577"/>
        <pc:sldMkLst>
          <pc:docMk/>
          <pc:sldMk cId="4256696492" sldId="340"/>
        </pc:sldMkLst>
        <pc:spChg chg="mod">
          <ac:chgData name="Bloom, Ashley (EOTSS)" userId="72d0e8ae-2e4f-4bb9-94cd-a4385f38aed0" providerId="ADAL" clId="{F7BB76DE-8627-4043-8DA7-3D0574777974}" dt="2024-08-20T21:55:21.472" v="2744" actId="20577"/>
          <ac:spMkLst>
            <pc:docMk/>
            <pc:sldMk cId="4256696492" sldId="340"/>
            <ac:spMk id="2" creationId="{11F6FD34-9003-51D3-CFD6-72BDD808CB71}"/>
          </ac:spMkLst>
        </pc:spChg>
        <pc:spChg chg="mod">
          <ac:chgData name="Bloom, Ashley (EOTSS)" userId="72d0e8ae-2e4f-4bb9-94cd-a4385f38aed0" providerId="ADAL" clId="{F7BB76DE-8627-4043-8DA7-3D0574777974}" dt="2024-09-04T20:22:20.821" v="4094" actId="20577"/>
          <ac:spMkLst>
            <pc:docMk/>
            <pc:sldMk cId="4256696492" sldId="340"/>
            <ac:spMk id="3" creationId="{0CC7683B-A94A-3396-25D0-93CD1ED9F4C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10/4/2024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October 7, 2024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Accessibility Strategic Plan Feedback Process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468D3-DA2A-81DE-64DB-D89DA942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Strategic Plan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22A79-2C49-7B64-6B88-1A891FDB7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Digital Accessibility and Equity Strategic Plan is designed to:</a:t>
            </a:r>
          </a:p>
          <a:p>
            <a:r>
              <a:rPr lang="en-US" dirty="0"/>
              <a:t>Provide the Commonwealth executive offices with an actionable 3-year plan toward increasing accessibility maturity</a:t>
            </a:r>
          </a:p>
          <a:p>
            <a:r>
              <a:rPr lang="en-US" dirty="0"/>
              <a:t>Enable all secretariats to create an accessibility strategic plan to serve as a roadmap for their organization</a:t>
            </a:r>
          </a:p>
          <a:p>
            <a:r>
              <a:rPr lang="en-US" dirty="0"/>
              <a:t>Include initiatives, measurable goals, benchmarks and metrics for program development and maturity</a:t>
            </a:r>
          </a:p>
          <a:p>
            <a:r>
              <a:rPr lang="en-US" dirty="0"/>
              <a:t>Serve as a high-level playbook to inform the public and guide internal state agencies involving digital accessibility initiatives</a:t>
            </a:r>
          </a:p>
        </p:txBody>
      </p:sp>
    </p:spTree>
    <p:extLst>
      <p:ext uri="{BB962C8B-B14F-4D97-AF65-F5344CB8AC3E}">
        <p14:creationId xmlns:p14="http://schemas.microsoft.com/office/powerpoint/2010/main" val="1650037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45E96-D70B-B2BA-B148-6C3BC00B3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Strategic Plan Timeline of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AC5DF-89E9-E0FE-1606-2ABA0B624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April-May: Identified and selected consultant firms to assist EOTSS with plan creation</a:t>
            </a:r>
          </a:p>
          <a:p>
            <a:pPr marL="0" indent="0">
              <a:buNone/>
            </a:pPr>
            <a:r>
              <a:rPr lang="en-US" dirty="0"/>
              <a:t>June: Strategic plan kickoff and research plan development</a:t>
            </a:r>
          </a:p>
          <a:p>
            <a:pPr marL="0" indent="0">
              <a:buNone/>
            </a:pPr>
            <a:r>
              <a:rPr lang="en-US" dirty="0"/>
              <a:t>June-July: Strategic plan research with stakeholders and constituencies</a:t>
            </a:r>
          </a:p>
          <a:p>
            <a:pPr marL="0" indent="0">
              <a:buNone/>
            </a:pPr>
            <a:r>
              <a:rPr lang="en-US" dirty="0"/>
              <a:t>August: Drafted the strategic plan</a:t>
            </a:r>
          </a:p>
          <a:p>
            <a:pPr marL="0" indent="0">
              <a:buNone/>
            </a:pPr>
            <a:r>
              <a:rPr lang="en-US" dirty="0"/>
              <a:t>September-October: Collecting feedback and creating finalized internal and external plan documents</a:t>
            </a:r>
          </a:p>
        </p:txBody>
      </p:sp>
    </p:spTree>
    <p:extLst>
      <p:ext uri="{BB962C8B-B14F-4D97-AF65-F5344CB8AC3E}">
        <p14:creationId xmlns:p14="http://schemas.microsoft.com/office/powerpoint/2010/main" val="588467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6DE8E-AD8A-2617-DDC4-6A452443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Strategic Plan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11957-B990-CADF-1D13-22D5E21F1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578"/>
            <a:ext cx="10515600" cy="4956297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5100" dirty="0"/>
              <a:t>Board members will receive the plan after this meeting.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5100" dirty="0"/>
              <a:t>Please capture your feedback and come to our October 21st board meeting ready to share your thoughts: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5100" dirty="0"/>
              <a:t>Were all areas of digital accessibility covered sufficiently with priorities and action steps?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51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Which, if any, action steps need further detail or clarity in order to be actionable?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51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Which, if any, action steps seem infeasible and why?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5100" dirty="0"/>
              <a:t>What else can be included in this plan to provide the Commonwealth with strategic direction toward accessibility maturity?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5100" dirty="0"/>
              <a:t>Any additional ideas about what to change or include in this plan?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92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Chief IT Accessibility Officer Updates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6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Chief IT Accessibility Officer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Accessibility program 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Onboarded EOTSS ACCESS team members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Drafted the strategic plan for review and feedback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Drafting the request for response to update the ITS61 accessibility vendors contract with strategic sourcing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Communicating ADA Title II requirements to secretariats and agencies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accessibility strategic plan and prioritize action steps and begin assisting Secretariats with strategic plan creation/adoption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CC06B22-8466-AF3A-78D5-3E8DF11A51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Board Next Steps</a:t>
            </a:r>
          </a:p>
        </p:txBody>
      </p:sp>
    </p:spTree>
    <p:extLst>
      <p:ext uri="{BB962C8B-B14F-4D97-AF65-F5344CB8AC3E}">
        <p14:creationId xmlns:p14="http://schemas.microsoft.com/office/powerpoint/2010/main" val="2592970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FFFA-5363-4BF3-2B8A-31B06AB0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Upcoming for the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71BE0-6EEA-F5A7-5A0F-6237806E3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happens next?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prepare feedback for the accessibility strategic plan from Oct. 7-21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Prepare to share your feedback at the next board meeting on October 21st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to be involved and engage in working group activities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working group recommendations for board feedback at a future board meeting</a:t>
            </a:r>
          </a:p>
        </p:txBody>
      </p:sp>
    </p:spTree>
    <p:extLst>
      <p:ext uri="{BB962C8B-B14F-4D97-AF65-F5344CB8AC3E}">
        <p14:creationId xmlns:p14="http://schemas.microsoft.com/office/powerpoint/2010/main" val="2033392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Approve June Meeting Minutes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Working Group Goal and Progress Update Presentations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Accessibility Strategic Plan Feedback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Chief IT Accessibility Officer 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5" y="1825625"/>
            <a:ext cx="10650415" cy="4667250"/>
          </a:xfrm>
        </p:spPr>
        <p:txBody>
          <a:bodyPr>
            <a:normAutofit fontScale="85000" lnSpcReduction="200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Mark Fine,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Administration, Executive Office of Administration and Finance</a:t>
            </a:r>
          </a:p>
          <a:p>
            <a:pPr marL="609600" indent="-457200"/>
            <a:r>
              <a:rPr lang="en-US" b="1" dirty="0"/>
              <a:t>Heath Fahle,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Finance, Executive Office of Economic Development</a:t>
            </a:r>
          </a:p>
          <a:p>
            <a:pPr marL="609600" indent="-457200"/>
            <a:r>
              <a:rPr lang="en-US" b="1" dirty="0"/>
              <a:t>Antoine Harrison, </a:t>
            </a:r>
            <a:r>
              <a:rPr lang="en-US" dirty="0"/>
              <a:t>Secretariat CIO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/>
            <a:r>
              <a:rPr lang="en-US" b="1" dirty="0"/>
              <a:t>Faye Boardman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COO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Energy and Environmental Affairs</a:t>
            </a:r>
          </a:p>
          <a:p>
            <a:pPr marL="609600" indent="-457200"/>
            <a:r>
              <a:rPr lang="en-US" b="1" dirty="0"/>
              <a:t>Caroline Whitehouse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Communications, Executive Office of Health and Human Services</a:t>
            </a:r>
          </a:p>
          <a:p>
            <a:pPr marL="609600" indent="-457200"/>
            <a:r>
              <a:rPr lang="en-US" b="1" dirty="0"/>
              <a:t>Dan Sionkiewicz,</a:t>
            </a:r>
            <a:r>
              <a:rPr lang="en-US" dirty="0"/>
              <a:t> Secretariat CIO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Housing and Livable Communities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Paul Franzese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COO, Executive Office of Labor and Workforce Development</a:t>
            </a:r>
          </a:p>
          <a:p>
            <a:r>
              <a:rPr lang="en-US" b="1" dirty="0"/>
              <a:t>Maria Michalski, </a:t>
            </a:r>
            <a:r>
              <a:rPr lang="en-US" dirty="0"/>
              <a:t>Secretariat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CIO, Executive Office of Public Safety and Security</a:t>
            </a:r>
          </a:p>
          <a:p>
            <a:r>
              <a:rPr lang="en-US" b="1" dirty="0"/>
              <a:t>Dave Bedard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Massachusetts Department of Transportation</a:t>
            </a:r>
          </a:p>
          <a:p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Executive Office of Veterans Services </a:t>
            </a:r>
          </a:p>
          <a:p>
            <a:r>
              <a:rPr lang="en-US" b="1" dirty="0"/>
              <a:t>Yarlennys Villaman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Community Affairs, Governor’s Office</a:t>
            </a:r>
          </a:p>
          <a:p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</a:t>
            </a:r>
          </a:p>
          <a:p>
            <a:r>
              <a:rPr lang="en-US" b="1" dirty="0"/>
              <a:t>John Oliveira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Blind</a:t>
            </a:r>
          </a:p>
          <a:p>
            <a:r>
              <a:rPr lang="en-US" b="1" dirty="0"/>
              <a:t>Mary Mahon McCauley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Director, Massachusetts Office on Disability</a:t>
            </a:r>
            <a:endParaRPr lang="en-US" dirty="0"/>
          </a:p>
          <a:p>
            <a:pPr marL="609600" indent="-457200"/>
            <a:endParaRPr lang="en-US" b="1" dirty="0"/>
          </a:p>
          <a:p>
            <a:endParaRPr lang="en-US" b="1" dirty="0"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19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457200"/>
            <a:r>
              <a:rPr lang="en-US" b="1" dirty="0"/>
              <a:t>Larry Goldberg, Public Board Member</a:t>
            </a:r>
          </a:p>
          <a:p>
            <a:pPr marL="609600" indent="-457200"/>
            <a:r>
              <a:rPr lang="en-US" b="1" dirty="0"/>
              <a:t>Minh Ha, Public Board Member</a:t>
            </a:r>
          </a:p>
          <a:p>
            <a:pPr marL="609600" indent="-457200"/>
            <a:r>
              <a:rPr lang="en-US" b="1" dirty="0"/>
              <a:t>David Kingsbury, Public Board Member</a:t>
            </a:r>
          </a:p>
          <a:p>
            <a:endParaRPr lang="en-US" b="1" dirty="0"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1039E4-4942-A691-E8AA-22A499D82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Approve June Meeting Minutes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AF7EF4-C7EE-F6FA-2056-8ED6BA6FFD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53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Working Group Goal and Progress Update Presentations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05B9-4949-A9AF-058D-3473C50A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A8279-798A-E2E8-7F9F-B1D20E4F1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Provide recommendations to create an accessible, usable, and inclusive digital environment for all MA employees and residents to fully participate in programs, services, and activities.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Working groups include the following:</a:t>
            </a:r>
          </a:p>
          <a:p>
            <a:r>
              <a:rPr lang="en-US" dirty="0"/>
              <a:t>Policy Updates</a:t>
            </a:r>
          </a:p>
          <a:p>
            <a:r>
              <a:rPr lang="en-US" dirty="0"/>
              <a:t>Community Outreach</a:t>
            </a:r>
          </a:p>
          <a:p>
            <a:r>
              <a:rPr lang="en-US" dirty="0"/>
              <a:t>Public Reporting</a:t>
            </a:r>
          </a:p>
          <a:p>
            <a:r>
              <a:rPr lang="en-US" dirty="0"/>
              <a:t>Accessibility Training</a:t>
            </a:r>
          </a:p>
        </p:txBody>
      </p:sp>
    </p:spTree>
    <p:extLst>
      <p:ext uri="{BB962C8B-B14F-4D97-AF65-F5344CB8AC3E}">
        <p14:creationId xmlns:p14="http://schemas.microsoft.com/office/powerpoint/2010/main" val="3200332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8036</TotalTime>
  <Words>803</Words>
  <Application>Microsoft Office PowerPoint</Application>
  <PresentationFormat>Widescreen</PresentationFormat>
  <Paragraphs>93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Meeting</vt:lpstr>
      <vt:lpstr>Meeting Agenda</vt:lpstr>
      <vt:lpstr>Introduction and Roll Call</vt:lpstr>
      <vt:lpstr>Board Member Roll Call</vt:lpstr>
      <vt:lpstr>Board Member Roll Call Continued</vt:lpstr>
      <vt:lpstr>Board Member Roll Call Continued</vt:lpstr>
      <vt:lpstr>Approve June Meeting Minutes</vt:lpstr>
      <vt:lpstr>Working Group Goal and Progress Update Presentations</vt:lpstr>
      <vt:lpstr>Goal for Objective Working Groups</vt:lpstr>
      <vt:lpstr>Accessibility Strategic Plan Feedback Process</vt:lpstr>
      <vt:lpstr>Strategic Plan Purpose</vt:lpstr>
      <vt:lpstr>Strategic Plan Timeline of Events</vt:lpstr>
      <vt:lpstr>Accessibility Strategic Plan Feedback</vt:lpstr>
      <vt:lpstr>Chief IT Accessibility Officer Updates</vt:lpstr>
      <vt:lpstr>Chief IT Accessibility Officer Updates</vt:lpstr>
      <vt:lpstr>Board Next Steps</vt:lpstr>
      <vt:lpstr>Upcoming for the Board</vt:lpstr>
      <vt:lpstr>Board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29</cp:revision>
  <dcterms:created xsi:type="dcterms:W3CDTF">2024-03-08T14:56:14Z</dcterms:created>
  <dcterms:modified xsi:type="dcterms:W3CDTF">2024-10-04T21:47:54Z</dcterms:modified>
</cp:coreProperties>
</file>