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25"/>
  </p:notesMasterIdLst>
  <p:sldIdLst>
    <p:sldId id="256" r:id="rId4"/>
    <p:sldId id="257" r:id="rId5"/>
    <p:sldId id="258" r:id="rId6"/>
    <p:sldId id="259" r:id="rId7"/>
    <p:sldId id="332" r:id="rId8"/>
    <p:sldId id="324" r:id="rId9"/>
    <p:sldId id="307" r:id="rId10"/>
    <p:sldId id="311" r:id="rId11"/>
    <p:sldId id="335" r:id="rId12"/>
    <p:sldId id="333" r:id="rId13"/>
    <p:sldId id="337" r:id="rId14"/>
    <p:sldId id="338" r:id="rId15"/>
    <p:sldId id="339" r:id="rId16"/>
    <p:sldId id="336" r:id="rId17"/>
    <p:sldId id="275" r:id="rId18"/>
    <p:sldId id="265" r:id="rId19"/>
    <p:sldId id="268" r:id="rId20"/>
    <p:sldId id="266" r:id="rId21"/>
    <p:sldId id="267" r:id="rId22"/>
    <p:sldId id="269" r:id="rId23"/>
    <p:sldId id="27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193" autoAdjust="0"/>
  </p:normalViewPr>
  <p:slideViewPr>
    <p:cSldViewPr snapToGrid="0">
      <p:cViewPr varScale="1">
        <p:scale>
          <a:sx n="55" d="100"/>
          <a:sy n="55" d="100"/>
        </p:scale>
        <p:origin x="114" y="10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loom, Ashley (EOTSS)" userId="72d0e8ae-2e4f-4bb9-94cd-a4385f38aed0" providerId="ADAL" clId="{6341E99F-FE11-443E-99D1-906ADAF04BEC}"/>
    <pc:docChg chg="custSel modSld">
      <pc:chgData name="Bloom, Ashley (EOTSS)" userId="72d0e8ae-2e4f-4bb9-94cd-a4385f38aed0" providerId="ADAL" clId="{6341E99F-FE11-443E-99D1-906ADAF04BEC}" dt="2024-07-19T14:59:48.548" v="425" actId="20577"/>
      <pc:docMkLst>
        <pc:docMk/>
      </pc:docMkLst>
      <pc:sldChg chg="modSp mod">
        <pc:chgData name="Bloom, Ashley (EOTSS)" userId="72d0e8ae-2e4f-4bb9-94cd-a4385f38aed0" providerId="ADAL" clId="{6341E99F-FE11-443E-99D1-906ADAF04BEC}" dt="2024-07-18T18:15:16.884" v="1" actId="20577"/>
        <pc:sldMkLst>
          <pc:docMk/>
          <pc:sldMk cId="4274120308" sldId="256"/>
        </pc:sldMkLst>
        <pc:spChg chg="mod">
          <ac:chgData name="Bloom, Ashley (EOTSS)" userId="72d0e8ae-2e4f-4bb9-94cd-a4385f38aed0" providerId="ADAL" clId="{6341E99F-FE11-443E-99D1-906ADAF04BEC}" dt="2024-07-18T18:15:16.884" v="1" actId="20577"/>
          <ac:spMkLst>
            <pc:docMk/>
            <pc:sldMk cId="4274120308" sldId="256"/>
            <ac:spMk id="2" creationId="{5688927A-E7A3-ED63-CCF9-F733A80C60E4}"/>
          </ac:spMkLst>
        </pc:spChg>
      </pc:sldChg>
      <pc:sldChg chg="modSp mod">
        <pc:chgData name="Bloom, Ashley (EOTSS)" userId="72d0e8ae-2e4f-4bb9-94cd-a4385f38aed0" providerId="ADAL" clId="{6341E99F-FE11-443E-99D1-906ADAF04BEC}" dt="2024-07-18T18:18:11.050" v="4" actId="20577"/>
        <pc:sldMkLst>
          <pc:docMk/>
          <pc:sldMk cId="3377139557" sldId="328"/>
        </pc:sldMkLst>
        <pc:spChg chg="mod">
          <ac:chgData name="Bloom, Ashley (EOTSS)" userId="72d0e8ae-2e4f-4bb9-94cd-a4385f38aed0" providerId="ADAL" clId="{6341E99F-FE11-443E-99D1-906ADAF04BEC}" dt="2024-07-18T18:18:11.050" v="4" actId="20577"/>
          <ac:spMkLst>
            <pc:docMk/>
            <pc:sldMk cId="3377139557" sldId="328"/>
            <ac:spMk id="3" creationId="{86789A9A-004D-B769-8591-EF871F7F365D}"/>
          </ac:spMkLst>
        </pc:spChg>
      </pc:sldChg>
      <pc:sldChg chg="modSp mod">
        <pc:chgData name="Bloom, Ashley (EOTSS)" userId="72d0e8ae-2e4f-4bb9-94cd-a4385f38aed0" providerId="ADAL" clId="{6341E99F-FE11-443E-99D1-906ADAF04BEC}" dt="2024-07-19T14:59:48.548" v="425" actId="20577"/>
        <pc:sldMkLst>
          <pc:docMk/>
          <pc:sldMk cId="2168029450" sldId="330"/>
        </pc:sldMkLst>
        <pc:spChg chg="mod">
          <ac:chgData name="Bloom, Ashley (EOTSS)" userId="72d0e8ae-2e4f-4bb9-94cd-a4385f38aed0" providerId="ADAL" clId="{6341E99F-FE11-443E-99D1-906ADAF04BEC}" dt="2024-07-19T14:59:48.548" v="425" actId="20577"/>
          <ac:spMkLst>
            <pc:docMk/>
            <pc:sldMk cId="2168029450" sldId="330"/>
            <ac:spMk id="3" creationId="{D34D7FE2-4446-AC83-3094-617F85DA032C}"/>
          </ac:spMkLst>
        </pc:spChg>
      </pc:sldChg>
      <pc:sldChg chg="modSp mod">
        <pc:chgData name="Bloom, Ashley (EOTSS)" userId="72d0e8ae-2e4f-4bb9-94cd-a4385f38aed0" providerId="ADAL" clId="{6341E99F-FE11-443E-99D1-906ADAF04BEC}" dt="2024-07-19T14:56:10.304" v="402" actId="20577"/>
        <pc:sldMkLst>
          <pc:docMk/>
          <pc:sldMk cId="2729007047" sldId="331"/>
        </pc:sldMkLst>
        <pc:spChg chg="mod">
          <ac:chgData name="Bloom, Ashley (EOTSS)" userId="72d0e8ae-2e4f-4bb9-94cd-a4385f38aed0" providerId="ADAL" clId="{6341E99F-FE11-443E-99D1-906ADAF04BEC}" dt="2024-07-19T14:56:10.304" v="402" actId="20577"/>
          <ac:spMkLst>
            <pc:docMk/>
            <pc:sldMk cId="2729007047" sldId="331"/>
            <ac:spMk id="3" creationId="{1AD71305-76BE-1773-4108-7FEE0C7B1892}"/>
          </ac:spMkLst>
        </pc:spChg>
      </pc:sldChg>
      <pc:sldChg chg="modSp mod">
        <pc:chgData name="Bloom, Ashley (EOTSS)" userId="72d0e8ae-2e4f-4bb9-94cd-a4385f38aed0" providerId="ADAL" clId="{6341E99F-FE11-443E-99D1-906ADAF04BEC}" dt="2024-07-19T13:30:37.259" v="292" actId="1035"/>
        <pc:sldMkLst>
          <pc:docMk/>
          <pc:sldMk cId="1017622597" sldId="334"/>
        </pc:sldMkLst>
        <pc:spChg chg="mod">
          <ac:chgData name="Bloom, Ashley (EOTSS)" userId="72d0e8ae-2e4f-4bb9-94cd-a4385f38aed0" providerId="ADAL" clId="{6341E99F-FE11-443E-99D1-906ADAF04BEC}" dt="2024-07-19T13:30:37.259" v="292" actId="1035"/>
          <ac:spMkLst>
            <pc:docMk/>
            <pc:sldMk cId="1017622597" sldId="334"/>
            <ac:spMk id="3" creationId="{D6C15BC3-19DB-C3F3-F10B-C1FCA7FD29CB}"/>
          </ac:spMkLst>
        </pc:spChg>
      </pc:sldChg>
    </pc:docChg>
  </pc:docChgLst>
  <pc:docChgLst>
    <pc:chgData name="Gannett, Yukiko (EOTSS)" userId="1a375f8e-71eb-464a-9d86-65c78107010f" providerId="ADAL" clId="{512E210E-29D4-498F-AEA1-6D9183F01940}"/>
    <pc:docChg chg="delSld modSld">
      <pc:chgData name="Gannett, Yukiko (EOTSS)" userId="1a375f8e-71eb-464a-9d86-65c78107010f" providerId="ADAL" clId="{512E210E-29D4-498F-AEA1-6D9183F01940}" dt="2024-10-04T21:47:51.759" v="3" actId="2696"/>
      <pc:docMkLst>
        <pc:docMk/>
      </pc:docMkLst>
      <pc:sldChg chg="modSp del mod">
        <pc:chgData name="Gannett, Yukiko (EOTSS)" userId="1a375f8e-71eb-464a-9d86-65c78107010f" providerId="ADAL" clId="{512E210E-29D4-498F-AEA1-6D9183F01940}" dt="2024-10-04T21:47:51.759" v="3" actId="2696"/>
        <pc:sldMkLst>
          <pc:docMk/>
          <pc:sldMk cId="9354956" sldId="340"/>
        </pc:sldMkLst>
        <pc:spChg chg="mod">
          <ac:chgData name="Gannett, Yukiko (EOTSS)" userId="1a375f8e-71eb-464a-9d86-65c78107010f" providerId="ADAL" clId="{512E210E-29D4-498F-AEA1-6D9183F01940}" dt="2024-10-04T21:46:29.322" v="2" actId="1076"/>
          <ac:spMkLst>
            <pc:docMk/>
            <pc:sldMk cId="9354956" sldId="340"/>
            <ac:spMk id="3" creationId="{DC91A55F-0321-08E5-D88F-9A7DF4F02E13}"/>
          </ac:spMkLst>
        </pc:spChg>
      </pc:sldChg>
    </pc:docChg>
  </pc:docChgLst>
  <pc:docChgLst>
    <pc:chgData name="Bloom, Ashley (EOTSS)" userId="72d0e8ae-2e4f-4bb9-94cd-a4385f38aed0" providerId="ADAL" clId="{42DC8EE0-D993-47C5-A006-DB648D781268}"/>
    <pc:docChg chg="undo custSel addSld delSld modSld">
      <pc:chgData name="Bloom, Ashley (EOTSS)" userId="72d0e8ae-2e4f-4bb9-94cd-a4385f38aed0" providerId="ADAL" clId="{42DC8EE0-D993-47C5-A006-DB648D781268}" dt="2024-10-03T20:56:28.529" v="2138" actId="12"/>
      <pc:docMkLst>
        <pc:docMk/>
      </pc:docMkLst>
      <pc:sldChg chg="modSp mod">
        <pc:chgData name="Bloom, Ashley (EOTSS)" userId="72d0e8ae-2e4f-4bb9-94cd-a4385f38aed0" providerId="ADAL" clId="{42DC8EE0-D993-47C5-A006-DB648D781268}" dt="2024-10-01T14:39:50.096" v="18" actId="20577"/>
        <pc:sldMkLst>
          <pc:docMk/>
          <pc:sldMk cId="4274120308" sldId="256"/>
        </pc:sldMkLst>
        <pc:spChg chg="mod">
          <ac:chgData name="Bloom, Ashley (EOTSS)" userId="72d0e8ae-2e4f-4bb9-94cd-a4385f38aed0" providerId="ADAL" clId="{42DC8EE0-D993-47C5-A006-DB648D781268}" dt="2024-10-01T14:39:50.096" v="18" actId="20577"/>
          <ac:spMkLst>
            <pc:docMk/>
            <pc:sldMk cId="4274120308" sldId="256"/>
            <ac:spMk id="3" creationId="{73DF786E-4EF4-B345-0F01-3F2D068BD41E}"/>
          </ac:spMkLst>
        </pc:spChg>
      </pc:sldChg>
      <pc:sldChg chg="modSp mod">
        <pc:chgData name="Bloom, Ashley (EOTSS)" userId="72d0e8ae-2e4f-4bb9-94cd-a4385f38aed0" providerId="ADAL" clId="{42DC8EE0-D993-47C5-A006-DB648D781268}" dt="2024-10-03T20:44:00.313" v="1938" actId="20577"/>
        <pc:sldMkLst>
          <pc:docMk/>
          <pc:sldMk cId="907641570" sldId="257"/>
        </pc:sldMkLst>
        <pc:spChg chg="mod">
          <ac:chgData name="Bloom, Ashley (EOTSS)" userId="72d0e8ae-2e4f-4bb9-94cd-a4385f38aed0" providerId="ADAL" clId="{42DC8EE0-D993-47C5-A006-DB648D781268}" dt="2024-10-03T20:44:00.313" v="1938" actId="20577"/>
          <ac:spMkLst>
            <pc:docMk/>
            <pc:sldMk cId="907641570" sldId="257"/>
            <ac:spMk id="3" creationId="{044C0BF8-ACE0-1642-E7A4-63B54E626902}"/>
          </ac:spMkLst>
        </pc:spChg>
      </pc:sldChg>
      <pc:sldChg chg="modSp mod">
        <pc:chgData name="Bloom, Ashley (EOTSS)" userId="72d0e8ae-2e4f-4bb9-94cd-a4385f38aed0" providerId="ADAL" clId="{42DC8EE0-D993-47C5-A006-DB648D781268}" dt="2024-10-03T20:51:59.733" v="2089" actId="20577"/>
        <pc:sldMkLst>
          <pc:docMk/>
          <pc:sldMk cId="2033392093" sldId="268"/>
        </pc:sldMkLst>
        <pc:spChg chg="mod">
          <ac:chgData name="Bloom, Ashley (EOTSS)" userId="72d0e8ae-2e4f-4bb9-94cd-a4385f38aed0" providerId="ADAL" clId="{42DC8EE0-D993-47C5-A006-DB648D781268}" dt="2024-10-03T20:51:59.733" v="2089" actId="20577"/>
          <ac:spMkLst>
            <pc:docMk/>
            <pc:sldMk cId="2033392093" sldId="268"/>
            <ac:spMk id="3" creationId="{D5371BE0-6EEA-F5A7-5A0F-6237806E33C4}"/>
          </ac:spMkLst>
        </pc:spChg>
      </pc:sldChg>
      <pc:sldChg chg="modSp mod">
        <pc:chgData name="Bloom, Ashley (EOTSS)" userId="72d0e8ae-2e4f-4bb9-94cd-a4385f38aed0" providerId="ADAL" clId="{42DC8EE0-D993-47C5-A006-DB648D781268}" dt="2024-10-01T15:09:01.634" v="1034" actId="20577"/>
        <pc:sldMkLst>
          <pc:docMk/>
          <pc:sldMk cId="2890622037" sldId="275"/>
        </pc:sldMkLst>
        <pc:spChg chg="mod">
          <ac:chgData name="Bloom, Ashley (EOTSS)" userId="72d0e8ae-2e4f-4bb9-94cd-a4385f38aed0" providerId="ADAL" clId="{42DC8EE0-D993-47C5-A006-DB648D781268}" dt="2024-10-01T15:09:01.634" v="1034" actId="20577"/>
          <ac:spMkLst>
            <pc:docMk/>
            <pc:sldMk cId="2890622037" sldId="275"/>
            <ac:spMk id="3" creationId="{4DBBF46A-1C58-3DFA-BEE3-38876A216B60}"/>
          </ac:spMkLst>
        </pc:spChg>
      </pc:sldChg>
      <pc:sldChg chg="modSp mod">
        <pc:chgData name="Bloom, Ashley (EOTSS)" userId="72d0e8ae-2e4f-4bb9-94cd-a4385f38aed0" providerId="ADAL" clId="{42DC8EE0-D993-47C5-A006-DB648D781268}" dt="2024-10-03T20:44:21.740" v="1941" actId="20577"/>
        <pc:sldMkLst>
          <pc:docMk/>
          <pc:sldMk cId="587953114" sldId="307"/>
        </pc:sldMkLst>
        <pc:spChg chg="mod">
          <ac:chgData name="Bloom, Ashley (EOTSS)" userId="72d0e8ae-2e4f-4bb9-94cd-a4385f38aed0" providerId="ADAL" clId="{42DC8EE0-D993-47C5-A006-DB648D781268}" dt="2024-10-03T20:44:21.740" v="1941" actId="20577"/>
          <ac:spMkLst>
            <pc:docMk/>
            <pc:sldMk cId="587953114" sldId="307"/>
            <ac:spMk id="4" creationId="{F11039E4-4942-A691-E8AA-22A499D82BDF}"/>
          </ac:spMkLst>
        </pc:spChg>
      </pc:sldChg>
      <pc:sldChg chg="modSp mod">
        <pc:chgData name="Bloom, Ashley (EOTSS)" userId="72d0e8ae-2e4f-4bb9-94cd-a4385f38aed0" providerId="ADAL" clId="{42DC8EE0-D993-47C5-A006-DB648D781268}" dt="2024-10-03T20:54:51.359" v="2093" actId="20577"/>
        <pc:sldMkLst>
          <pc:docMk/>
          <pc:sldMk cId="2354202818" sldId="311"/>
        </pc:sldMkLst>
        <pc:spChg chg="mod">
          <ac:chgData name="Bloom, Ashley (EOTSS)" userId="72d0e8ae-2e4f-4bb9-94cd-a4385f38aed0" providerId="ADAL" clId="{42DC8EE0-D993-47C5-A006-DB648D781268}" dt="2024-10-03T20:54:51.359" v="2093" actId="20577"/>
          <ac:spMkLst>
            <pc:docMk/>
            <pc:sldMk cId="2354202818" sldId="311"/>
            <ac:spMk id="4" creationId="{FD10731A-A3C1-9E72-06BF-8198567D139F}"/>
          </ac:spMkLst>
        </pc:spChg>
      </pc:sldChg>
      <pc:sldChg chg="modSp del mod">
        <pc:chgData name="Bloom, Ashley (EOTSS)" userId="72d0e8ae-2e4f-4bb9-94cd-a4385f38aed0" providerId="ADAL" clId="{42DC8EE0-D993-47C5-A006-DB648D781268}" dt="2024-10-03T13:45:44.418" v="1246" actId="2696"/>
        <pc:sldMkLst>
          <pc:docMk/>
          <pc:sldMk cId="2689717624" sldId="327"/>
        </pc:sldMkLst>
        <pc:spChg chg="mod">
          <ac:chgData name="Bloom, Ashley (EOTSS)" userId="72d0e8ae-2e4f-4bb9-94cd-a4385f38aed0" providerId="ADAL" clId="{42DC8EE0-D993-47C5-A006-DB648D781268}" dt="2024-10-01T15:12:07.797" v="1123" actId="20577"/>
          <ac:spMkLst>
            <pc:docMk/>
            <pc:sldMk cId="2689717624" sldId="327"/>
            <ac:spMk id="3" creationId="{333CE3B7-3719-182B-AB68-E73D8C9E816F}"/>
          </ac:spMkLst>
        </pc:spChg>
      </pc:sldChg>
      <pc:sldChg chg="modSp del mod">
        <pc:chgData name="Bloom, Ashley (EOTSS)" userId="72d0e8ae-2e4f-4bb9-94cd-a4385f38aed0" providerId="ADAL" clId="{42DC8EE0-D993-47C5-A006-DB648D781268}" dt="2024-10-03T13:46:04.810" v="1248" actId="2696"/>
        <pc:sldMkLst>
          <pc:docMk/>
          <pc:sldMk cId="3377139557" sldId="328"/>
        </pc:sldMkLst>
        <pc:spChg chg="mod">
          <ac:chgData name="Bloom, Ashley (EOTSS)" userId="72d0e8ae-2e4f-4bb9-94cd-a4385f38aed0" providerId="ADAL" clId="{42DC8EE0-D993-47C5-A006-DB648D781268}" dt="2024-10-01T15:11:50.089" v="1102" actId="20577"/>
          <ac:spMkLst>
            <pc:docMk/>
            <pc:sldMk cId="3377139557" sldId="328"/>
            <ac:spMk id="3" creationId="{86789A9A-004D-B769-8591-EF871F7F365D}"/>
          </ac:spMkLst>
        </pc:spChg>
      </pc:sldChg>
      <pc:sldChg chg="modSp del mod">
        <pc:chgData name="Bloom, Ashley (EOTSS)" userId="72d0e8ae-2e4f-4bb9-94cd-a4385f38aed0" providerId="ADAL" clId="{42DC8EE0-D993-47C5-A006-DB648D781268}" dt="2024-10-03T13:45:57.190" v="1247" actId="2696"/>
        <pc:sldMkLst>
          <pc:docMk/>
          <pc:sldMk cId="4168508011" sldId="329"/>
        </pc:sldMkLst>
        <pc:spChg chg="mod">
          <ac:chgData name="Bloom, Ashley (EOTSS)" userId="72d0e8ae-2e4f-4bb9-94cd-a4385f38aed0" providerId="ADAL" clId="{42DC8EE0-D993-47C5-A006-DB648D781268}" dt="2024-10-01T15:12:26.519" v="1140" actId="20577"/>
          <ac:spMkLst>
            <pc:docMk/>
            <pc:sldMk cId="4168508011" sldId="329"/>
            <ac:spMk id="3" creationId="{485C7A04-2827-D017-9772-5806F532C466}"/>
          </ac:spMkLst>
        </pc:spChg>
      </pc:sldChg>
      <pc:sldChg chg="del">
        <pc:chgData name="Bloom, Ashley (EOTSS)" userId="72d0e8ae-2e4f-4bb9-94cd-a4385f38aed0" providerId="ADAL" clId="{42DC8EE0-D993-47C5-A006-DB648D781268}" dt="2024-10-01T14:47:47.606" v="37" actId="2696"/>
        <pc:sldMkLst>
          <pc:docMk/>
          <pc:sldMk cId="2168029450" sldId="330"/>
        </pc:sldMkLst>
      </pc:sldChg>
      <pc:sldChg chg="modSp mod">
        <pc:chgData name="Bloom, Ashley (EOTSS)" userId="72d0e8ae-2e4f-4bb9-94cd-a4385f38aed0" providerId="ADAL" clId="{42DC8EE0-D993-47C5-A006-DB648D781268}" dt="2024-10-03T19:43:05.265" v="1615" actId="20577"/>
        <pc:sldMkLst>
          <pc:docMk/>
          <pc:sldMk cId="2047830750" sldId="333"/>
        </pc:sldMkLst>
        <pc:spChg chg="mod">
          <ac:chgData name="Bloom, Ashley (EOTSS)" userId="72d0e8ae-2e4f-4bb9-94cd-a4385f38aed0" providerId="ADAL" clId="{42DC8EE0-D993-47C5-A006-DB648D781268}" dt="2024-10-03T19:43:05.265" v="1615" actId="20577"/>
          <ac:spMkLst>
            <pc:docMk/>
            <pc:sldMk cId="2047830750" sldId="333"/>
            <ac:spMk id="5" creationId="{287D025C-3BFB-7356-B452-63A3CAE75A33}"/>
          </ac:spMkLst>
        </pc:spChg>
      </pc:sldChg>
      <pc:sldChg chg="modSp del mod">
        <pc:chgData name="Bloom, Ashley (EOTSS)" userId="72d0e8ae-2e4f-4bb9-94cd-a4385f38aed0" providerId="ADAL" clId="{42DC8EE0-D993-47C5-A006-DB648D781268}" dt="2024-10-03T13:46:21.281" v="1249" actId="2696"/>
        <pc:sldMkLst>
          <pc:docMk/>
          <pc:sldMk cId="1017622597" sldId="334"/>
        </pc:sldMkLst>
        <pc:spChg chg="mod">
          <ac:chgData name="Bloom, Ashley (EOTSS)" userId="72d0e8ae-2e4f-4bb9-94cd-a4385f38aed0" providerId="ADAL" clId="{42DC8EE0-D993-47C5-A006-DB648D781268}" dt="2024-10-01T15:13:00.846" v="1165" actId="20577"/>
          <ac:spMkLst>
            <pc:docMk/>
            <pc:sldMk cId="1017622597" sldId="334"/>
            <ac:spMk id="3" creationId="{D6C15BC3-19DB-C3F3-F10B-C1FCA7FD29CB}"/>
          </ac:spMkLst>
        </pc:spChg>
      </pc:sldChg>
      <pc:sldChg chg="modSp mod">
        <pc:chgData name="Bloom, Ashley (EOTSS)" userId="72d0e8ae-2e4f-4bb9-94cd-a4385f38aed0" providerId="ADAL" clId="{42DC8EE0-D993-47C5-A006-DB648D781268}" dt="2024-10-03T20:56:28.529" v="2138" actId="12"/>
        <pc:sldMkLst>
          <pc:docMk/>
          <pc:sldMk cId="3200332787" sldId="335"/>
        </pc:sldMkLst>
        <pc:spChg chg="mod">
          <ac:chgData name="Bloom, Ashley (EOTSS)" userId="72d0e8ae-2e4f-4bb9-94cd-a4385f38aed0" providerId="ADAL" clId="{42DC8EE0-D993-47C5-A006-DB648D781268}" dt="2024-10-03T20:56:28.529" v="2138" actId="12"/>
          <ac:spMkLst>
            <pc:docMk/>
            <pc:sldMk cId="3200332787" sldId="335"/>
            <ac:spMk id="3" creationId="{28EA8279-798A-E2E8-7F9F-B1D20E4F1228}"/>
          </ac:spMkLst>
        </pc:spChg>
      </pc:sldChg>
      <pc:sldChg chg="modSp mod">
        <pc:chgData name="Bloom, Ashley (EOTSS)" userId="72d0e8ae-2e4f-4bb9-94cd-a4385f38aed0" providerId="ADAL" clId="{42DC8EE0-D993-47C5-A006-DB648D781268}" dt="2024-10-03T18:10:07.653" v="1597" actId="20577"/>
        <pc:sldMkLst>
          <pc:docMk/>
          <pc:sldMk cId="1650037762" sldId="337"/>
        </pc:sldMkLst>
        <pc:spChg chg="mod">
          <ac:chgData name="Bloom, Ashley (EOTSS)" userId="72d0e8ae-2e4f-4bb9-94cd-a4385f38aed0" providerId="ADAL" clId="{42DC8EE0-D993-47C5-A006-DB648D781268}" dt="2024-10-03T18:07:42.893" v="1575" actId="20577"/>
          <ac:spMkLst>
            <pc:docMk/>
            <pc:sldMk cId="1650037762" sldId="337"/>
            <ac:spMk id="2" creationId="{6A6468D3-DA2A-81DE-64DB-D89DA942CB75}"/>
          </ac:spMkLst>
        </pc:spChg>
        <pc:spChg chg="mod">
          <ac:chgData name="Bloom, Ashley (EOTSS)" userId="72d0e8ae-2e4f-4bb9-94cd-a4385f38aed0" providerId="ADAL" clId="{42DC8EE0-D993-47C5-A006-DB648D781268}" dt="2024-10-03T18:10:07.653" v="1597" actId="20577"/>
          <ac:spMkLst>
            <pc:docMk/>
            <pc:sldMk cId="1650037762" sldId="337"/>
            <ac:spMk id="3" creationId="{09222A79-2C49-7B64-6B88-1A891FDB71F2}"/>
          </ac:spMkLst>
        </pc:spChg>
      </pc:sldChg>
      <pc:sldChg chg="modSp mod">
        <pc:chgData name="Bloom, Ashley (EOTSS)" userId="72d0e8ae-2e4f-4bb9-94cd-a4385f38aed0" providerId="ADAL" clId="{42DC8EE0-D993-47C5-A006-DB648D781268}" dt="2024-10-03T20:47:03.150" v="1956" actId="20577"/>
        <pc:sldMkLst>
          <pc:docMk/>
          <pc:sldMk cId="588467579" sldId="338"/>
        </pc:sldMkLst>
        <pc:spChg chg="mod">
          <ac:chgData name="Bloom, Ashley (EOTSS)" userId="72d0e8ae-2e4f-4bb9-94cd-a4385f38aed0" providerId="ADAL" clId="{42DC8EE0-D993-47C5-A006-DB648D781268}" dt="2024-10-03T20:47:03.150" v="1956" actId="20577"/>
          <ac:spMkLst>
            <pc:docMk/>
            <pc:sldMk cId="588467579" sldId="338"/>
            <ac:spMk id="3" creationId="{7C7AC5DF-89E9-E0FE-1606-2ABA0B62460B}"/>
          </ac:spMkLst>
        </pc:spChg>
      </pc:sldChg>
      <pc:sldChg chg="modSp mod">
        <pc:chgData name="Bloom, Ashley (EOTSS)" userId="72d0e8ae-2e4f-4bb9-94cd-a4385f38aed0" providerId="ADAL" clId="{42DC8EE0-D993-47C5-A006-DB648D781268}" dt="2024-10-03T20:48:42.373" v="1980" actId="20577"/>
        <pc:sldMkLst>
          <pc:docMk/>
          <pc:sldMk cId="438892570" sldId="339"/>
        </pc:sldMkLst>
        <pc:spChg chg="mod">
          <ac:chgData name="Bloom, Ashley (EOTSS)" userId="72d0e8ae-2e4f-4bb9-94cd-a4385f38aed0" providerId="ADAL" clId="{42DC8EE0-D993-47C5-A006-DB648D781268}" dt="2024-10-03T20:48:42.373" v="1980" actId="20577"/>
          <ac:spMkLst>
            <pc:docMk/>
            <pc:sldMk cId="438892570" sldId="339"/>
            <ac:spMk id="3" creationId="{5D411957-B990-CADF-1D13-22D5E21F1AF3}"/>
          </ac:spMkLst>
        </pc:spChg>
      </pc:sldChg>
      <pc:sldChg chg="modSp del mod">
        <pc:chgData name="Bloom, Ashley (EOTSS)" userId="72d0e8ae-2e4f-4bb9-94cd-a4385f38aed0" providerId="ADAL" clId="{42DC8EE0-D993-47C5-A006-DB648D781268}" dt="2024-10-03T19:58:41.714" v="1647" actId="2696"/>
        <pc:sldMkLst>
          <pc:docMk/>
          <pc:sldMk cId="4256696492" sldId="340"/>
        </pc:sldMkLst>
        <pc:spChg chg="mod">
          <ac:chgData name="Bloom, Ashley (EOTSS)" userId="72d0e8ae-2e4f-4bb9-94cd-a4385f38aed0" providerId="ADAL" clId="{42DC8EE0-D993-47C5-A006-DB648D781268}" dt="2024-10-01T14:56:00.066" v="318" actId="20577"/>
          <ac:spMkLst>
            <pc:docMk/>
            <pc:sldMk cId="4256696492" sldId="340"/>
            <ac:spMk id="3" creationId="{0CC7683B-A94A-3396-25D0-93CD1ED9F4C3}"/>
          </ac:spMkLst>
        </pc:spChg>
      </pc:sldChg>
      <pc:sldChg chg="modSp new del mod">
        <pc:chgData name="Bloom, Ashley (EOTSS)" userId="72d0e8ae-2e4f-4bb9-94cd-a4385f38aed0" providerId="ADAL" clId="{42DC8EE0-D993-47C5-A006-DB648D781268}" dt="2024-10-03T19:57:00.760" v="1640" actId="2696"/>
        <pc:sldMkLst>
          <pc:docMk/>
          <pc:sldMk cId="1531009126" sldId="341"/>
        </pc:sldMkLst>
        <pc:spChg chg="mod">
          <ac:chgData name="Bloom, Ashley (EOTSS)" userId="72d0e8ae-2e4f-4bb9-94cd-a4385f38aed0" providerId="ADAL" clId="{42DC8EE0-D993-47C5-A006-DB648D781268}" dt="2024-10-01T14:57:55.552" v="403" actId="122"/>
          <ac:spMkLst>
            <pc:docMk/>
            <pc:sldMk cId="1531009126" sldId="341"/>
            <ac:spMk id="2" creationId="{63FD71E7-8F4A-4725-DE22-ABD360B8D74D}"/>
          </ac:spMkLst>
        </pc:spChg>
        <pc:spChg chg="mod">
          <ac:chgData name="Bloom, Ashley (EOTSS)" userId="72d0e8ae-2e4f-4bb9-94cd-a4385f38aed0" providerId="ADAL" clId="{42DC8EE0-D993-47C5-A006-DB648D781268}" dt="2024-10-01T15:16:04.433" v="1169" actId="27636"/>
          <ac:spMkLst>
            <pc:docMk/>
            <pc:sldMk cId="1531009126" sldId="341"/>
            <ac:spMk id="3" creationId="{DA02C24F-3DCD-48B2-2D49-C0F5C4140414}"/>
          </ac:spMkLst>
        </pc:spChg>
      </pc:sldChg>
      <pc:sldChg chg="modSp new del mod">
        <pc:chgData name="Bloom, Ashley (EOTSS)" userId="72d0e8ae-2e4f-4bb9-94cd-a4385f38aed0" providerId="ADAL" clId="{42DC8EE0-D993-47C5-A006-DB648D781268}" dt="2024-10-03T19:57:10.774" v="1641" actId="2696"/>
        <pc:sldMkLst>
          <pc:docMk/>
          <pc:sldMk cId="2951490967" sldId="342"/>
        </pc:sldMkLst>
        <pc:spChg chg="mod">
          <ac:chgData name="Bloom, Ashley (EOTSS)" userId="72d0e8ae-2e4f-4bb9-94cd-a4385f38aed0" providerId="ADAL" clId="{42DC8EE0-D993-47C5-A006-DB648D781268}" dt="2024-10-01T14:59:12.452" v="471" actId="122"/>
          <ac:spMkLst>
            <pc:docMk/>
            <pc:sldMk cId="2951490967" sldId="342"/>
            <ac:spMk id="2" creationId="{1918665C-1441-F0E0-7F7A-B7DE160BF2C9}"/>
          </ac:spMkLst>
        </pc:spChg>
        <pc:spChg chg="mod">
          <ac:chgData name="Bloom, Ashley (EOTSS)" userId="72d0e8ae-2e4f-4bb9-94cd-a4385f38aed0" providerId="ADAL" clId="{42DC8EE0-D993-47C5-A006-DB648D781268}" dt="2024-10-01T14:59:30.965" v="474" actId="20577"/>
          <ac:spMkLst>
            <pc:docMk/>
            <pc:sldMk cId="2951490967" sldId="342"/>
            <ac:spMk id="3" creationId="{BF23B12D-951C-93BD-CD7D-167256218948}"/>
          </ac:spMkLst>
        </pc:spChg>
      </pc:sldChg>
      <pc:sldChg chg="modSp new del mod">
        <pc:chgData name="Bloom, Ashley (EOTSS)" userId="72d0e8ae-2e4f-4bb9-94cd-a4385f38aed0" providerId="ADAL" clId="{42DC8EE0-D993-47C5-A006-DB648D781268}" dt="2024-10-03T19:57:18.065" v="1642" actId="2696"/>
        <pc:sldMkLst>
          <pc:docMk/>
          <pc:sldMk cId="2388716023" sldId="343"/>
        </pc:sldMkLst>
        <pc:spChg chg="mod">
          <ac:chgData name="Bloom, Ashley (EOTSS)" userId="72d0e8ae-2e4f-4bb9-94cd-a4385f38aed0" providerId="ADAL" clId="{42DC8EE0-D993-47C5-A006-DB648D781268}" dt="2024-10-01T15:00:18.175" v="556" actId="122"/>
          <ac:spMkLst>
            <pc:docMk/>
            <pc:sldMk cId="2388716023" sldId="343"/>
            <ac:spMk id="2" creationId="{D02ECB47-9953-B2D7-F45F-856B499773A9}"/>
          </ac:spMkLst>
        </pc:spChg>
        <pc:spChg chg="mod">
          <ac:chgData name="Bloom, Ashley (EOTSS)" userId="72d0e8ae-2e4f-4bb9-94cd-a4385f38aed0" providerId="ADAL" clId="{42DC8EE0-D993-47C5-A006-DB648D781268}" dt="2024-10-01T15:00:40.955" v="560" actId="27636"/>
          <ac:spMkLst>
            <pc:docMk/>
            <pc:sldMk cId="2388716023" sldId="343"/>
            <ac:spMk id="3" creationId="{FE68B57E-2211-AB1B-E0B6-B37EBD839D7E}"/>
          </ac:spMkLst>
        </pc:spChg>
      </pc:sldChg>
      <pc:sldChg chg="modSp new del mod">
        <pc:chgData name="Bloom, Ashley (EOTSS)" userId="72d0e8ae-2e4f-4bb9-94cd-a4385f38aed0" providerId="ADAL" clId="{42DC8EE0-D993-47C5-A006-DB648D781268}" dt="2024-10-03T19:57:25.018" v="1643" actId="2696"/>
        <pc:sldMkLst>
          <pc:docMk/>
          <pc:sldMk cId="3750372879" sldId="344"/>
        </pc:sldMkLst>
        <pc:spChg chg="mod">
          <ac:chgData name="Bloom, Ashley (EOTSS)" userId="72d0e8ae-2e4f-4bb9-94cd-a4385f38aed0" providerId="ADAL" clId="{42DC8EE0-D993-47C5-A006-DB648D781268}" dt="2024-10-01T15:01:44.963" v="629" actId="122"/>
          <ac:spMkLst>
            <pc:docMk/>
            <pc:sldMk cId="3750372879" sldId="344"/>
            <ac:spMk id="2" creationId="{1588A98B-C093-C953-BB3A-E832EB2AE8D7}"/>
          </ac:spMkLst>
        </pc:spChg>
        <pc:spChg chg="mod">
          <ac:chgData name="Bloom, Ashley (EOTSS)" userId="72d0e8ae-2e4f-4bb9-94cd-a4385f38aed0" providerId="ADAL" clId="{42DC8EE0-D993-47C5-A006-DB648D781268}" dt="2024-10-01T15:01:57.335" v="632" actId="20577"/>
          <ac:spMkLst>
            <pc:docMk/>
            <pc:sldMk cId="3750372879" sldId="344"/>
            <ac:spMk id="3" creationId="{52B757EF-633C-CC97-55EE-5390AD94D9E0}"/>
          </ac:spMkLst>
        </pc:spChg>
      </pc:sldChg>
      <pc:sldChg chg="modSp new del mod">
        <pc:chgData name="Bloom, Ashley (EOTSS)" userId="72d0e8ae-2e4f-4bb9-94cd-a4385f38aed0" providerId="ADAL" clId="{42DC8EE0-D993-47C5-A006-DB648D781268}" dt="2024-10-03T19:57:32.098" v="1644" actId="2696"/>
        <pc:sldMkLst>
          <pc:docMk/>
          <pc:sldMk cId="1438234095" sldId="345"/>
        </pc:sldMkLst>
        <pc:spChg chg="mod">
          <ac:chgData name="Bloom, Ashley (EOTSS)" userId="72d0e8ae-2e4f-4bb9-94cd-a4385f38aed0" providerId="ADAL" clId="{42DC8EE0-D993-47C5-A006-DB648D781268}" dt="2024-10-03T17:03:47.133" v="1453" actId="20577"/>
          <ac:spMkLst>
            <pc:docMk/>
            <pc:sldMk cId="1438234095" sldId="345"/>
            <ac:spMk id="2" creationId="{A21CA4D5-717C-25DE-2EDC-D34A7329F732}"/>
          </ac:spMkLst>
        </pc:spChg>
        <pc:spChg chg="mod">
          <ac:chgData name="Bloom, Ashley (EOTSS)" userId="72d0e8ae-2e4f-4bb9-94cd-a4385f38aed0" providerId="ADAL" clId="{42DC8EE0-D993-47C5-A006-DB648D781268}" dt="2024-10-01T15:03:04.233" v="716" actId="27636"/>
          <ac:spMkLst>
            <pc:docMk/>
            <pc:sldMk cId="1438234095" sldId="345"/>
            <ac:spMk id="3" creationId="{51830CE4-3738-3F01-3A89-F19AAD2994E9}"/>
          </ac:spMkLst>
        </pc:spChg>
      </pc:sldChg>
      <pc:sldChg chg="modSp new del mod">
        <pc:chgData name="Bloom, Ashley (EOTSS)" userId="72d0e8ae-2e4f-4bb9-94cd-a4385f38aed0" providerId="ADAL" clId="{42DC8EE0-D993-47C5-A006-DB648D781268}" dt="2024-10-03T19:57:59.558" v="1646" actId="2696"/>
        <pc:sldMkLst>
          <pc:docMk/>
          <pc:sldMk cId="2693196871" sldId="346"/>
        </pc:sldMkLst>
        <pc:spChg chg="mod">
          <ac:chgData name="Bloom, Ashley (EOTSS)" userId="72d0e8ae-2e4f-4bb9-94cd-a4385f38aed0" providerId="ADAL" clId="{42DC8EE0-D993-47C5-A006-DB648D781268}" dt="2024-10-01T15:03:53.307" v="777" actId="122"/>
          <ac:spMkLst>
            <pc:docMk/>
            <pc:sldMk cId="2693196871" sldId="346"/>
            <ac:spMk id="2" creationId="{01A49E17-31AC-CCFD-6D21-98DBDCEF5699}"/>
          </ac:spMkLst>
        </pc:spChg>
        <pc:spChg chg="mod">
          <ac:chgData name="Bloom, Ashley (EOTSS)" userId="72d0e8ae-2e4f-4bb9-94cd-a4385f38aed0" providerId="ADAL" clId="{42DC8EE0-D993-47C5-A006-DB648D781268}" dt="2024-10-01T15:04:18.208" v="781" actId="27636"/>
          <ac:spMkLst>
            <pc:docMk/>
            <pc:sldMk cId="2693196871" sldId="346"/>
            <ac:spMk id="3" creationId="{0151F0CB-45D0-7B8F-9CF3-4327952EA30D}"/>
          </ac:spMkLst>
        </pc:spChg>
      </pc:sldChg>
      <pc:sldChg chg="modSp new del mod">
        <pc:chgData name="Bloom, Ashley (EOTSS)" userId="72d0e8ae-2e4f-4bb9-94cd-a4385f38aed0" providerId="ADAL" clId="{42DC8EE0-D993-47C5-A006-DB648D781268}" dt="2024-10-03T19:57:52.681" v="1645" actId="2696"/>
        <pc:sldMkLst>
          <pc:docMk/>
          <pc:sldMk cId="3096936306" sldId="347"/>
        </pc:sldMkLst>
        <pc:spChg chg="mod">
          <ac:chgData name="Bloom, Ashley (EOTSS)" userId="72d0e8ae-2e4f-4bb9-94cd-a4385f38aed0" providerId="ADAL" clId="{42DC8EE0-D993-47C5-A006-DB648D781268}" dt="2024-10-01T15:04:56.488" v="843" actId="122"/>
          <ac:spMkLst>
            <pc:docMk/>
            <pc:sldMk cId="3096936306" sldId="347"/>
            <ac:spMk id="2" creationId="{C9087CDA-3B11-7E68-23F9-352F52BF44DC}"/>
          </ac:spMkLst>
        </pc:spChg>
        <pc:spChg chg="mod">
          <ac:chgData name="Bloom, Ashley (EOTSS)" userId="72d0e8ae-2e4f-4bb9-94cd-a4385f38aed0" providerId="ADAL" clId="{42DC8EE0-D993-47C5-A006-DB648D781268}" dt="2024-10-01T15:18:55.953" v="1179" actId="20577"/>
          <ac:spMkLst>
            <pc:docMk/>
            <pc:sldMk cId="3096936306" sldId="347"/>
            <ac:spMk id="3" creationId="{28457234-07DB-9C91-E72C-72139AA9B9E4}"/>
          </ac:spMkLst>
        </pc:spChg>
      </pc:sldChg>
    </pc:docChg>
  </pc:docChgLst>
  <pc:docChgLst>
    <pc:chgData name="Bloom, Ashley (EOTSS)" userId="72d0e8ae-2e4f-4bb9-94cd-a4385f38aed0" providerId="ADAL" clId="{F7BB76DE-8627-4043-8DA7-3D0574777974}"/>
    <pc:docChg chg="custSel addSld delSld modSld">
      <pc:chgData name="Bloom, Ashley (EOTSS)" userId="72d0e8ae-2e4f-4bb9-94cd-a4385f38aed0" providerId="ADAL" clId="{F7BB76DE-8627-4043-8DA7-3D0574777974}" dt="2024-09-04T20:26:18.741" v="4161" actId="20577"/>
      <pc:docMkLst>
        <pc:docMk/>
      </pc:docMkLst>
      <pc:sldChg chg="modSp mod">
        <pc:chgData name="Bloom, Ashley (EOTSS)" userId="72d0e8ae-2e4f-4bb9-94cd-a4385f38aed0" providerId="ADAL" clId="{F7BB76DE-8627-4043-8DA7-3D0574777974}" dt="2024-08-20T21:19:55.435" v="18" actId="20577"/>
        <pc:sldMkLst>
          <pc:docMk/>
          <pc:sldMk cId="4274120308" sldId="256"/>
        </pc:sldMkLst>
        <pc:spChg chg="mod">
          <ac:chgData name="Bloom, Ashley (EOTSS)" userId="72d0e8ae-2e4f-4bb9-94cd-a4385f38aed0" providerId="ADAL" clId="{F7BB76DE-8627-4043-8DA7-3D0574777974}" dt="2024-08-20T21:19:55.435" v="18" actId="20577"/>
          <ac:spMkLst>
            <pc:docMk/>
            <pc:sldMk cId="4274120308" sldId="256"/>
            <ac:spMk id="3" creationId="{73DF786E-4EF4-B345-0F01-3F2D068BD41E}"/>
          </ac:spMkLst>
        </pc:spChg>
      </pc:sldChg>
      <pc:sldChg chg="modSp mod">
        <pc:chgData name="Bloom, Ashley (EOTSS)" userId="72d0e8ae-2e4f-4bb9-94cd-a4385f38aed0" providerId="ADAL" clId="{F7BB76DE-8627-4043-8DA7-3D0574777974}" dt="2024-08-20T21:21:08.807" v="109" actId="20577"/>
        <pc:sldMkLst>
          <pc:docMk/>
          <pc:sldMk cId="907641570" sldId="257"/>
        </pc:sldMkLst>
        <pc:spChg chg="mod">
          <ac:chgData name="Bloom, Ashley (EOTSS)" userId="72d0e8ae-2e4f-4bb9-94cd-a4385f38aed0" providerId="ADAL" clId="{F7BB76DE-8627-4043-8DA7-3D0574777974}" dt="2024-08-20T21:21:08.807" v="109" actId="20577"/>
          <ac:spMkLst>
            <pc:docMk/>
            <pc:sldMk cId="907641570" sldId="257"/>
            <ac:spMk id="3" creationId="{044C0BF8-ACE0-1642-E7A4-63B54E626902}"/>
          </ac:spMkLst>
        </pc:spChg>
      </pc:sldChg>
      <pc:sldChg chg="modSp mod">
        <pc:chgData name="Bloom, Ashley (EOTSS)" userId="72d0e8ae-2e4f-4bb9-94cd-a4385f38aed0" providerId="ADAL" clId="{F7BB76DE-8627-4043-8DA7-3D0574777974}" dt="2024-09-04T20:26:18.741" v="4161" actId="20577"/>
        <pc:sldMkLst>
          <pc:docMk/>
          <pc:sldMk cId="2033392093" sldId="268"/>
        </pc:sldMkLst>
        <pc:spChg chg="mod">
          <ac:chgData name="Bloom, Ashley (EOTSS)" userId="72d0e8ae-2e4f-4bb9-94cd-a4385f38aed0" providerId="ADAL" clId="{F7BB76DE-8627-4043-8DA7-3D0574777974}" dt="2024-09-04T20:26:18.741" v="4161" actId="20577"/>
          <ac:spMkLst>
            <pc:docMk/>
            <pc:sldMk cId="2033392093" sldId="268"/>
            <ac:spMk id="3" creationId="{D5371BE0-6EEA-F5A7-5A0F-6237806E33C4}"/>
          </ac:spMkLst>
        </pc:spChg>
      </pc:sldChg>
      <pc:sldChg chg="modSp mod">
        <pc:chgData name="Bloom, Ashley (EOTSS)" userId="72d0e8ae-2e4f-4bb9-94cd-a4385f38aed0" providerId="ADAL" clId="{F7BB76DE-8627-4043-8DA7-3D0574777974}" dt="2024-09-04T20:25:01.897" v="4147" actId="20577"/>
        <pc:sldMkLst>
          <pc:docMk/>
          <pc:sldMk cId="2890622037" sldId="275"/>
        </pc:sldMkLst>
        <pc:spChg chg="mod">
          <ac:chgData name="Bloom, Ashley (EOTSS)" userId="72d0e8ae-2e4f-4bb9-94cd-a4385f38aed0" providerId="ADAL" clId="{F7BB76DE-8627-4043-8DA7-3D0574777974}" dt="2024-09-04T20:25:01.897" v="4147" actId="20577"/>
          <ac:spMkLst>
            <pc:docMk/>
            <pc:sldMk cId="2890622037" sldId="275"/>
            <ac:spMk id="3" creationId="{4DBBF46A-1C58-3DFA-BEE3-38876A216B60}"/>
          </ac:spMkLst>
        </pc:spChg>
      </pc:sldChg>
      <pc:sldChg chg="modSp mod">
        <pc:chgData name="Bloom, Ashley (EOTSS)" userId="72d0e8ae-2e4f-4bb9-94cd-a4385f38aed0" providerId="ADAL" clId="{F7BB76DE-8627-4043-8DA7-3D0574777974}" dt="2024-08-20T21:21:59.161" v="116" actId="20577"/>
        <pc:sldMkLst>
          <pc:docMk/>
          <pc:sldMk cId="587953114" sldId="307"/>
        </pc:sldMkLst>
        <pc:spChg chg="mod">
          <ac:chgData name="Bloom, Ashley (EOTSS)" userId="72d0e8ae-2e4f-4bb9-94cd-a4385f38aed0" providerId="ADAL" clId="{F7BB76DE-8627-4043-8DA7-3D0574777974}" dt="2024-08-20T21:21:59.161" v="116" actId="20577"/>
          <ac:spMkLst>
            <pc:docMk/>
            <pc:sldMk cId="587953114" sldId="307"/>
            <ac:spMk id="4" creationId="{F11039E4-4942-A691-E8AA-22A499D82BDF}"/>
          </ac:spMkLst>
        </pc:spChg>
      </pc:sldChg>
      <pc:sldChg chg="modSp mod">
        <pc:chgData name="Bloom, Ashley (EOTSS)" userId="72d0e8ae-2e4f-4bb9-94cd-a4385f38aed0" providerId="ADAL" clId="{F7BB76DE-8627-4043-8DA7-3D0574777974}" dt="2024-08-20T21:23:20.541" v="144" actId="20577"/>
        <pc:sldMkLst>
          <pc:docMk/>
          <pc:sldMk cId="2354202818" sldId="311"/>
        </pc:sldMkLst>
        <pc:spChg chg="mod">
          <ac:chgData name="Bloom, Ashley (EOTSS)" userId="72d0e8ae-2e4f-4bb9-94cd-a4385f38aed0" providerId="ADAL" clId="{F7BB76DE-8627-4043-8DA7-3D0574777974}" dt="2024-08-20T21:23:20.541" v="144" actId="20577"/>
          <ac:spMkLst>
            <pc:docMk/>
            <pc:sldMk cId="2354202818" sldId="311"/>
            <ac:spMk id="4" creationId="{FD10731A-A3C1-9E72-06BF-8198567D139F}"/>
          </ac:spMkLst>
        </pc:spChg>
      </pc:sldChg>
      <pc:sldChg chg="del">
        <pc:chgData name="Bloom, Ashley (EOTSS)" userId="72d0e8ae-2e4f-4bb9-94cd-a4385f38aed0" providerId="ADAL" clId="{F7BB76DE-8627-4043-8DA7-3D0574777974}" dt="2024-08-20T22:04:57.205" v="3703" actId="2696"/>
        <pc:sldMkLst>
          <pc:docMk/>
          <pc:sldMk cId="1100024755" sldId="314"/>
        </pc:sldMkLst>
      </pc:sldChg>
      <pc:sldChg chg="del">
        <pc:chgData name="Bloom, Ashley (EOTSS)" userId="72d0e8ae-2e4f-4bb9-94cd-a4385f38aed0" providerId="ADAL" clId="{F7BB76DE-8627-4043-8DA7-3D0574777974}" dt="2024-08-20T21:23:37.287" v="145" actId="2696"/>
        <pc:sldMkLst>
          <pc:docMk/>
          <pc:sldMk cId="2249525821" sldId="316"/>
        </pc:sldMkLst>
      </pc:sldChg>
      <pc:sldChg chg="del">
        <pc:chgData name="Bloom, Ashley (EOTSS)" userId="72d0e8ae-2e4f-4bb9-94cd-a4385f38aed0" providerId="ADAL" clId="{F7BB76DE-8627-4043-8DA7-3D0574777974}" dt="2024-08-20T21:22:17.109" v="117" actId="2696"/>
        <pc:sldMkLst>
          <pc:docMk/>
          <pc:sldMk cId="1257757619" sldId="317"/>
        </pc:sldMkLst>
      </pc:sldChg>
      <pc:sldChg chg="del">
        <pc:chgData name="Bloom, Ashley (EOTSS)" userId="72d0e8ae-2e4f-4bb9-94cd-a4385f38aed0" providerId="ADAL" clId="{F7BB76DE-8627-4043-8DA7-3D0574777974}" dt="2024-08-20T21:22:29.588" v="118" actId="2696"/>
        <pc:sldMkLst>
          <pc:docMk/>
          <pc:sldMk cId="2694205135" sldId="318"/>
        </pc:sldMkLst>
      </pc:sldChg>
      <pc:sldChg chg="del">
        <pc:chgData name="Bloom, Ashley (EOTSS)" userId="72d0e8ae-2e4f-4bb9-94cd-a4385f38aed0" providerId="ADAL" clId="{F7BB76DE-8627-4043-8DA7-3D0574777974}" dt="2024-08-20T21:22:37.433" v="119" actId="2696"/>
        <pc:sldMkLst>
          <pc:docMk/>
          <pc:sldMk cId="518607733" sldId="321"/>
        </pc:sldMkLst>
      </pc:sldChg>
      <pc:sldChg chg="del">
        <pc:chgData name="Bloom, Ashley (EOTSS)" userId="72d0e8ae-2e4f-4bb9-94cd-a4385f38aed0" providerId="ADAL" clId="{F7BB76DE-8627-4043-8DA7-3D0574777974}" dt="2024-08-20T21:22:47.806" v="120" actId="2696"/>
        <pc:sldMkLst>
          <pc:docMk/>
          <pc:sldMk cId="3439405254" sldId="322"/>
        </pc:sldMkLst>
      </pc:sldChg>
      <pc:sldChg chg="del">
        <pc:chgData name="Bloom, Ashley (EOTSS)" userId="72d0e8ae-2e4f-4bb9-94cd-a4385f38aed0" providerId="ADAL" clId="{F7BB76DE-8627-4043-8DA7-3D0574777974}" dt="2024-08-20T22:04:48.821" v="3702" actId="2696"/>
        <pc:sldMkLst>
          <pc:docMk/>
          <pc:sldMk cId="3872346313" sldId="323"/>
        </pc:sldMkLst>
      </pc:sldChg>
      <pc:sldChg chg="del">
        <pc:chgData name="Bloom, Ashley (EOTSS)" userId="72d0e8ae-2e4f-4bb9-94cd-a4385f38aed0" providerId="ADAL" clId="{F7BB76DE-8627-4043-8DA7-3D0574777974}" dt="2024-08-20T21:24:00.612" v="146" actId="2696"/>
        <pc:sldMkLst>
          <pc:docMk/>
          <pc:sldMk cId="4166084435" sldId="325"/>
        </pc:sldMkLst>
      </pc:sldChg>
      <pc:sldChg chg="del">
        <pc:chgData name="Bloom, Ashley (EOTSS)" userId="72d0e8ae-2e4f-4bb9-94cd-a4385f38aed0" providerId="ADAL" clId="{F7BB76DE-8627-4043-8DA7-3D0574777974}" dt="2024-08-20T21:24:09.928" v="147" actId="2696"/>
        <pc:sldMkLst>
          <pc:docMk/>
          <pc:sldMk cId="3925676025" sldId="326"/>
        </pc:sldMkLst>
      </pc:sldChg>
      <pc:sldChg chg="modSp mod">
        <pc:chgData name="Bloom, Ashley (EOTSS)" userId="72d0e8ae-2e4f-4bb9-94cd-a4385f38aed0" providerId="ADAL" clId="{F7BB76DE-8627-4043-8DA7-3D0574777974}" dt="2024-08-20T21:27:23.650" v="362" actId="20577"/>
        <pc:sldMkLst>
          <pc:docMk/>
          <pc:sldMk cId="2689717624" sldId="327"/>
        </pc:sldMkLst>
        <pc:spChg chg="mod">
          <ac:chgData name="Bloom, Ashley (EOTSS)" userId="72d0e8ae-2e4f-4bb9-94cd-a4385f38aed0" providerId="ADAL" clId="{F7BB76DE-8627-4043-8DA7-3D0574777974}" dt="2024-08-20T21:27:23.650" v="362" actId="20577"/>
          <ac:spMkLst>
            <pc:docMk/>
            <pc:sldMk cId="2689717624" sldId="327"/>
            <ac:spMk id="3" creationId="{333CE3B7-3719-182B-AB68-E73D8C9E816F}"/>
          </ac:spMkLst>
        </pc:spChg>
      </pc:sldChg>
      <pc:sldChg chg="modSp mod">
        <pc:chgData name="Bloom, Ashley (EOTSS)" userId="72d0e8ae-2e4f-4bb9-94cd-a4385f38aed0" providerId="ADAL" clId="{F7BB76DE-8627-4043-8DA7-3D0574777974}" dt="2024-08-20T22:08:41.186" v="3916" actId="20577"/>
        <pc:sldMkLst>
          <pc:docMk/>
          <pc:sldMk cId="3377139557" sldId="328"/>
        </pc:sldMkLst>
        <pc:spChg chg="mod">
          <ac:chgData name="Bloom, Ashley (EOTSS)" userId="72d0e8ae-2e4f-4bb9-94cd-a4385f38aed0" providerId="ADAL" clId="{F7BB76DE-8627-4043-8DA7-3D0574777974}" dt="2024-08-20T22:08:41.186" v="3916" actId="20577"/>
          <ac:spMkLst>
            <pc:docMk/>
            <pc:sldMk cId="3377139557" sldId="328"/>
            <ac:spMk id="3" creationId="{86789A9A-004D-B769-8591-EF871F7F365D}"/>
          </ac:spMkLst>
        </pc:spChg>
      </pc:sldChg>
      <pc:sldChg chg="modSp mod">
        <pc:chgData name="Bloom, Ashley (EOTSS)" userId="72d0e8ae-2e4f-4bb9-94cd-a4385f38aed0" providerId="ADAL" clId="{F7BB76DE-8627-4043-8DA7-3D0574777974}" dt="2024-08-20T21:27:53.539" v="410" actId="20577"/>
        <pc:sldMkLst>
          <pc:docMk/>
          <pc:sldMk cId="4168508011" sldId="329"/>
        </pc:sldMkLst>
        <pc:spChg chg="mod">
          <ac:chgData name="Bloom, Ashley (EOTSS)" userId="72d0e8ae-2e4f-4bb9-94cd-a4385f38aed0" providerId="ADAL" clId="{F7BB76DE-8627-4043-8DA7-3D0574777974}" dt="2024-08-20T21:27:53.539" v="410" actId="20577"/>
          <ac:spMkLst>
            <pc:docMk/>
            <pc:sldMk cId="4168508011" sldId="329"/>
            <ac:spMk id="3" creationId="{485C7A04-2827-D017-9772-5806F532C466}"/>
          </ac:spMkLst>
        </pc:spChg>
      </pc:sldChg>
      <pc:sldChg chg="modSp mod">
        <pc:chgData name="Bloom, Ashley (EOTSS)" userId="72d0e8ae-2e4f-4bb9-94cd-a4385f38aed0" providerId="ADAL" clId="{F7BB76DE-8627-4043-8DA7-3D0574777974}" dt="2024-09-04T20:19:24.305" v="4082" actId="20577"/>
        <pc:sldMkLst>
          <pc:docMk/>
          <pc:sldMk cId="2168029450" sldId="330"/>
        </pc:sldMkLst>
        <pc:spChg chg="mod">
          <ac:chgData name="Bloom, Ashley (EOTSS)" userId="72d0e8ae-2e4f-4bb9-94cd-a4385f38aed0" providerId="ADAL" clId="{F7BB76DE-8627-4043-8DA7-3D0574777974}" dt="2024-09-04T20:19:24.305" v="4082" actId="20577"/>
          <ac:spMkLst>
            <pc:docMk/>
            <pc:sldMk cId="2168029450" sldId="330"/>
            <ac:spMk id="3" creationId="{D34D7FE2-4446-AC83-3094-617F85DA032C}"/>
          </ac:spMkLst>
        </pc:spChg>
      </pc:sldChg>
      <pc:sldChg chg="del">
        <pc:chgData name="Bloom, Ashley (EOTSS)" userId="72d0e8ae-2e4f-4bb9-94cd-a4385f38aed0" providerId="ADAL" clId="{F7BB76DE-8627-4043-8DA7-3D0574777974}" dt="2024-08-20T21:24:20.928" v="148" actId="2696"/>
        <pc:sldMkLst>
          <pc:docMk/>
          <pc:sldMk cId="2729007047" sldId="331"/>
        </pc:sldMkLst>
      </pc:sldChg>
      <pc:sldChg chg="modSp mod">
        <pc:chgData name="Bloom, Ashley (EOTSS)" userId="72d0e8ae-2e4f-4bb9-94cd-a4385f38aed0" providerId="ADAL" clId="{F7BB76DE-8627-4043-8DA7-3D0574777974}" dt="2024-08-20T21:32:04.210" v="789" actId="20577"/>
        <pc:sldMkLst>
          <pc:docMk/>
          <pc:sldMk cId="2047830750" sldId="333"/>
        </pc:sldMkLst>
        <pc:spChg chg="mod">
          <ac:chgData name="Bloom, Ashley (EOTSS)" userId="72d0e8ae-2e4f-4bb9-94cd-a4385f38aed0" providerId="ADAL" clId="{F7BB76DE-8627-4043-8DA7-3D0574777974}" dt="2024-08-20T21:32:04.210" v="789" actId="20577"/>
          <ac:spMkLst>
            <pc:docMk/>
            <pc:sldMk cId="2047830750" sldId="333"/>
            <ac:spMk id="5" creationId="{287D025C-3BFB-7356-B452-63A3CAE75A33}"/>
          </ac:spMkLst>
        </pc:spChg>
      </pc:sldChg>
      <pc:sldChg chg="modSp mod">
        <pc:chgData name="Bloom, Ashley (EOTSS)" userId="72d0e8ae-2e4f-4bb9-94cd-a4385f38aed0" providerId="ADAL" clId="{F7BB76DE-8627-4043-8DA7-3D0574777974}" dt="2024-08-20T22:09:20.382" v="3921" actId="20577"/>
        <pc:sldMkLst>
          <pc:docMk/>
          <pc:sldMk cId="1017622597" sldId="334"/>
        </pc:sldMkLst>
        <pc:spChg chg="mod">
          <ac:chgData name="Bloom, Ashley (EOTSS)" userId="72d0e8ae-2e4f-4bb9-94cd-a4385f38aed0" providerId="ADAL" clId="{F7BB76DE-8627-4043-8DA7-3D0574777974}" dt="2024-08-20T22:09:20.382" v="3921" actId="20577"/>
          <ac:spMkLst>
            <pc:docMk/>
            <pc:sldMk cId="1017622597" sldId="334"/>
            <ac:spMk id="2" creationId="{255E9095-E80B-5F97-934D-C8357A4E46A0}"/>
          </ac:spMkLst>
        </pc:spChg>
        <pc:spChg chg="mod">
          <ac:chgData name="Bloom, Ashley (EOTSS)" userId="72d0e8ae-2e4f-4bb9-94cd-a4385f38aed0" providerId="ADAL" clId="{F7BB76DE-8627-4043-8DA7-3D0574777974}" dt="2024-08-20T21:26:40.404" v="315" actId="20577"/>
          <ac:spMkLst>
            <pc:docMk/>
            <pc:sldMk cId="1017622597" sldId="334"/>
            <ac:spMk id="3" creationId="{D6C15BC3-19DB-C3F3-F10B-C1FCA7FD29CB}"/>
          </ac:spMkLst>
        </pc:spChg>
      </pc:sldChg>
      <pc:sldChg chg="add">
        <pc:chgData name="Bloom, Ashley (EOTSS)" userId="72d0e8ae-2e4f-4bb9-94cd-a4385f38aed0" providerId="ADAL" clId="{F7BB76DE-8627-4043-8DA7-3D0574777974}" dt="2024-08-20T21:31:39.354" v="734" actId="2890"/>
        <pc:sldMkLst>
          <pc:docMk/>
          <pc:sldMk cId="376416679" sldId="336"/>
        </pc:sldMkLst>
      </pc:sldChg>
      <pc:sldChg chg="modSp new mod">
        <pc:chgData name="Bloom, Ashley (EOTSS)" userId="72d0e8ae-2e4f-4bb9-94cd-a4385f38aed0" providerId="ADAL" clId="{F7BB76DE-8627-4043-8DA7-3D0574777974}" dt="2024-08-20T22:07:16.211" v="3886" actId="313"/>
        <pc:sldMkLst>
          <pc:docMk/>
          <pc:sldMk cId="1650037762" sldId="337"/>
        </pc:sldMkLst>
        <pc:spChg chg="mod">
          <ac:chgData name="Bloom, Ashley (EOTSS)" userId="72d0e8ae-2e4f-4bb9-94cd-a4385f38aed0" providerId="ADAL" clId="{F7BB76DE-8627-4043-8DA7-3D0574777974}" dt="2024-08-20T21:33:10.686" v="874" actId="122"/>
          <ac:spMkLst>
            <pc:docMk/>
            <pc:sldMk cId="1650037762" sldId="337"/>
            <ac:spMk id="2" creationId="{6A6468D3-DA2A-81DE-64DB-D89DA942CB75}"/>
          </ac:spMkLst>
        </pc:spChg>
        <pc:spChg chg="mod">
          <ac:chgData name="Bloom, Ashley (EOTSS)" userId="72d0e8ae-2e4f-4bb9-94cd-a4385f38aed0" providerId="ADAL" clId="{F7BB76DE-8627-4043-8DA7-3D0574777974}" dt="2024-08-20T22:07:16.211" v="3886" actId="313"/>
          <ac:spMkLst>
            <pc:docMk/>
            <pc:sldMk cId="1650037762" sldId="337"/>
            <ac:spMk id="3" creationId="{09222A79-2C49-7B64-6B88-1A891FDB71F2}"/>
          </ac:spMkLst>
        </pc:spChg>
      </pc:sldChg>
      <pc:sldChg chg="modSp new mod">
        <pc:chgData name="Bloom, Ashley (EOTSS)" userId="72d0e8ae-2e4f-4bb9-94cd-a4385f38aed0" providerId="ADAL" clId="{F7BB76DE-8627-4043-8DA7-3D0574777974}" dt="2024-08-20T22:12:15.612" v="3958" actId="20577"/>
        <pc:sldMkLst>
          <pc:docMk/>
          <pc:sldMk cId="588467579" sldId="338"/>
        </pc:sldMkLst>
        <pc:spChg chg="mod">
          <ac:chgData name="Bloom, Ashley (EOTSS)" userId="72d0e8ae-2e4f-4bb9-94cd-a4385f38aed0" providerId="ADAL" clId="{F7BB76DE-8627-4043-8DA7-3D0574777974}" dt="2024-08-20T21:45:12.173" v="1706" actId="122"/>
          <ac:spMkLst>
            <pc:docMk/>
            <pc:sldMk cId="588467579" sldId="338"/>
            <ac:spMk id="2" creationId="{FFB45E96-D70B-B2BA-B148-6C3BC00B3BE5}"/>
          </ac:spMkLst>
        </pc:spChg>
        <pc:spChg chg="mod">
          <ac:chgData name="Bloom, Ashley (EOTSS)" userId="72d0e8ae-2e4f-4bb9-94cd-a4385f38aed0" providerId="ADAL" clId="{F7BB76DE-8627-4043-8DA7-3D0574777974}" dt="2024-08-20T22:12:15.612" v="3958" actId="20577"/>
          <ac:spMkLst>
            <pc:docMk/>
            <pc:sldMk cId="588467579" sldId="338"/>
            <ac:spMk id="3" creationId="{7C7AC5DF-89E9-E0FE-1606-2ABA0B62460B}"/>
          </ac:spMkLst>
        </pc:spChg>
      </pc:sldChg>
      <pc:sldChg chg="modSp new mod">
        <pc:chgData name="Bloom, Ashley (EOTSS)" userId="72d0e8ae-2e4f-4bb9-94cd-a4385f38aed0" providerId="ADAL" clId="{F7BB76DE-8627-4043-8DA7-3D0574777974}" dt="2024-09-04T20:17:52.961" v="4014" actId="12"/>
        <pc:sldMkLst>
          <pc:docMk/>
          <pc:sldMk cId="438892570" sldId="339"/>
        </pc:sldMkLst>
        <pc:spChg chg="mod">
          <ac:chgData name="Bloom, Ashley (EOTSS)" userId="72d0e8ae-2e4f-4bb9-94cd-a4385f38aed0" providerId="ADAL" clId="{F7BB76DE-8627-4043-8DA7-3D0574777974}" dt="2024-08-20T21:50:21.303" v="2253" actId="122"/>
          <ac:spMkLst>
            <pc:docMk/>
            <pc:sldMk cId="438892570" sldId="339"/>
            <ac:spMk id="2" creationId="{B676DE8E-AD8A-2617-DDC4-6A4524437452}"/>
          </ac:spMkLst>
        </pc:spChg>
        <pc:spChg chg="mod">
          <ac:chgData name="Bloom, Ashley (EOTSS)" userId="72d0e8ae-2e4f-4bb9-94cd-a4385f38aed0" providerId="ADAL" clId="{F7BB76DE-8627-4043-8DA7-3D0574777974}" dt="2024-09-04T20:17:52.961" v="4014" actId="12"/>
          <ac:spMkLst>
            <pc:docMk/>
            <pc:sldMk cId="438892570" sldId="339"/>
            <ac:spMk id="3" creationId="{5D411957-B990-CADF-1D13-22D5E21F1AF3}"/>
          </ac:spMkLst>
        </pc:spChg>
      </pc:sldChg>
      <pc:sldChg chg="modSp new mod">
        <pc:chgData name="Bloom, Ashley (EOTSS)" userId="72d0e8ae-2e4f-4bb9-94cd-a4385f38aed0" providerId="ADAL" clId="{F7BB76DE-8627-4043-8DA7-3D0574777974}" dt="2024-09-04T20:22:20.821" v="4094" actId="20577"/>
        <pc:sldMkLst>
          <pc:docMk/>
          <pc:sldMk cId="4256696492" sldId="340"/>
        </pc:sldMkLst>
        <pc:spChg chg="mod">
          <ac:chgData name="Bloom, Ashley (EOTSS)" userId="72d0e8ae-2e4f-4bb9-94cd-a4385f38aed0" providerId="ADAL" clId="{F7BB76DE-8627-4043-8DA7-3D0574777974}" dt="2024-08-20T21:55:21.472" v="2744" actId="20577"/>
          <ac:spMkLst>
            <pc:docMk/>
            <pc:sldMk cId="4256696492" sldId="340"/>
            <ac:spMk id="2" creationId="{11F6FD34-9003-51D3-CFD6-72BDD808CB71}"/>
          </ac:spMkLst>
        </pc:spChg>
        <pc:spChg chg="mod">
          <ac:chgData name="Bloom, Ashley (EOTSS)" userId="72d0e8ae-2e4f-4bb9-94cd-a4385f38aed0" providerId="ADAL" clId="{F7BB76DE-8627-4043-8DA7-3D0574777974}" dt="2024-09-04T20:22:20.821" v="4094" actId="20577"/>
          <ac:spMkLst>
            <pc:docMk/>
            <pc:sldMk cId="4256696492" sldId="340"/>
            <ac:spMk id="3" creationId="{0CC7683B-A94A-3396-25D0-93CD1ED9F4C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A59A4-CFB1-4D06-8925-EC3924A511DC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E3370E-3DCD-4A56-9665-5CD0A0C5A0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81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16CD3-E3F8-65FF-D157-8B9D7FCF98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96A5CD-045D-2873-692A-7BA52738F5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3DB61-D7FD-F04B-D86C-02E79E7DB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834E9-A8E2-9BD6-4F03-4F109C3B0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0D6593-6B78-3691-CA63-918F7D68B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103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606F8-9682-A0AE-CF43-0BB8DAF65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4DA7CB-C508-2362-B80B-D99171B05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AD474-20A6-3028-12C2-A950110A9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640357-D3D4-A5CF-09BF-8D5805401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3CCCA4-E0E8-D74B-34A7-0289DA341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356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1E342D-8F58-5396-C2CA-B9CFC17A8E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4CF945-525E-98CE-ADE7-6B5F390B98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BA1449-BEEA-2C1F-BA27-64BE6A77D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E24E2-82C8-B0A7-EF2F-8A0A1BAB9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FCBBF6-EA44-13C4-0918-C500762A8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55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py, 1c">
  <p:cSld name="Title, copy, 1c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69" name="Google Shape;69;p11"/>
          <p:cNvSpPr/>
          <p:nvPr/>
        </p:nvSpPr>
        <p:spPr>
          <a:xfrm>
            <a:off x="594367" y="763767"/>
            <a:ext cx="731739" cy="83924"/>
          </a:xfrm>
          <a:custGeom>
            <a:avLst/>
            <a:gdLst/>
            <a:ahLst/>
            <a:cxnLst/>
            <a:rect l="l" t="t" r="r" b="b"/>
            <a:pathLst>
              <a:path w="162729" h="19234" extrusionOk="0">
                <a:moveTo>
                  <a:pt x="305" y="0"/>
                </a:moveTo>
                <a:lnTo>
                  <a:pt x="162729" y="0"/>
                </a:lnTo>
                <a:lnTo>
                  <a:pt x="147464" y="19234"/>
                </a:lnTo>
                <a:lnTo>
                  <a:pt x="0" y="19234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70" name="Google Shape;70;p11"/>
          <p:cNvSpPr txBox="1">
            <a:spLocks noGrp="1"/>
          </p:cNvSpPr>
          <p:nvPr>
            <p:ph type="title"/>
          </p:nvPr>
        </p:nvSpPr>
        <p:spPr>
          <a:xfrm>
            <a:off x="594367" y="847700"/>
            <a:ext cx="109880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>
                <a:solidFill>
                  <a:srgbClr val="66666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/>
          <p:nvPr/>
        </p:nvSpPr>
        <p:spPr>
          <a:xfrm>
            <a:off x="0" y="0"/>
            <a:ext cx="12192000" cy="5248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2" name="Google Shape;72;p11"/>
          <p:cNvSpPr>
            <a:spLocks noGrp="1"/>
          </p:cNvSpPr>
          <p:nvPr>
            <p:ph type="pic" idx="2"/>
          </p:nvPr>
        </p:nvSpPr>
        <p:spPr>
          <a:xfrm>
            <a:off x="8077025" y="1524000"/>
            <a:ext cx="3505200" cy="45704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1"/>
          <p:cNvSpPr txBox="1">
            <a:spLocks noGrp="1"/>
          </p:cNvSpPr>
          <p:nvPr>
            <p:ph type="body" idx="1"/>
          </p:nvPr>
        </p:nvSpPr>
        <p:spPr>
          <a:xfrm>
            <a:off x="609600" y="1524000"/>
            <a:ext cx="7246800" cy="45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1pPr>
            <a:lvl2pPr marL="1219170" lvl="1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0505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">
          <p15:clr>
            <a:srgbClr val="FA7B17"/>
          </p15:clr>
        </p15:guide>
        <p15:guide id="2" pos="2048">
          <p15:clr>
            <a:srgbClr val="FA7B17"/>
          </p15:clr>
        </p15:guide>
        <p15:guide id="3" orient="horz" pos="2952">
          <p15:clr>
            <a:srgbClr val="FA7B17"/>
          </p15:clr>
        </p15:guide>
        <p15:guide id="4" orient="horz" pos="361">
          <p15:clr>
            <a:srgbClr val="FA7B17"/>
          </p15:clr>
        </p15:guide>
        <p15:guide id="5" orient="horz" pos="2879">
          <p15:clr>
            <a:srgbClr val="FA7B17"/>
          </p15:clr>
        </p15:guide>
        <p15:guide id="6" orient="horz" pos="648">
          <p15:clr>
            <a:srgbClr val="FA7B17"/>
          </p15:clr>
        </p15:guide>
        <p15:guide id="7" orient="horz" pos="720">
          <p15:clr>
            <a:srgbClr val="FA7B17"/>
          </p15:clr>
        </p15:guide>
        <p15:guide id="8" pos="3712">
          <p15:clr>
            <a:srgbClr val="FA7B17"/>
          </p15:clr>
        </p15:guide>
        <p15:guide id="9" pos="5472">
          <p15:clr>
            <a:srgbClr val="FA7B17"/>
          </p15:clr>
        </p15:guide>
        <p15:guide id="10" pos="288">
          <p15:clr>
            <a:srgbClr val="FA7B17"/>
          </p15:clr>
        </p15:guide>
        <p15:guide id="11" pos="1944">
          <p15:clr>
            <a:srgbClr val="FA7B17"/>
          </p15:clr>
        </p15:guide>
        <p15:guide id="12" pos="3816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ABB31-44E9-9CFF-8654-752C24BC6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42D67-B94A-38F0-651C-7CCC2E8754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C2729-6239-A731-E746-3CF5D9575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D7C237-8FF2-7A31-DEAD-40723FBCE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234098-D748-40D9-E23C-1589F5CC2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634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75F6E-6598-6429-C068-BCF84D8AF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E53C6E-C0CF-EDB7-4D50-9C4E6BE290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46935C-9378-8E3E-8E33-BA942178A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0FDEE4-67BF-3A8C-9105-CBAE70248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2CCC85-D3D0-57D6-5D23-F638773DA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976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477ED-6505-51AA-808C-DD8D7A04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CBC13-45A3-9AD7-4FB0-F1B604B2C1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0E6A47-0777-21F2-0CE2-86BD3D5A9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D6B289-D712-EEDF-63B8-A42279079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64FFA-DBE8-A256-1903-1ABCD5D50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570608-DF96-540D-04AA-5E7C02303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06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30081-C479-1023-2DB5-25EA19116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31CB3D-F768-A9F4-1960-213034D64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1774AE-4207-6D44-B471-0AB9145887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8F353F-295C-D9FD-2ED3-7B73233F77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A6F19C-EFC6-E5D5-1812-FBCA5E4D98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DC3060-A6EF-510E-8AB5-0C9D75E90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C91ECF-4C69-C510-400C-D91035C62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4CC3A4-1AB9-0CC7-EBE7-E32D77245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203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DC9A1-08EB-282A-A916-CFC3E9B3E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3B006D-8437-1DA1-5B2B-AC78260B7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154CDF-E821-BAEF-48A7-098F3164B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7940F1-7CE4-C7A4-3D99-B0E27D7B4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876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4BACEF-2F50-EA22-6C4F-18039AF28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82C514-4569-3945-8ED6-46C9783A9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4D7AAC-DB7F-B53A-E845-368AD323C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823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4201D-3C20-08A2-1A00-BB35A2C81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CC649-78C2-440E-288E-AD182EB7F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7A293A-BD92-F92A-2FB5-60171094A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653482-A118-DE70-728C-B7881B8B9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BCC79B-4F40-5B84-6179-B7B704021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3B295F-D339-27FB-B83D-77C8DC7DE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505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37AEC-1759-2D55-981E-685B58E3E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2AB652-DF4D-4B97-498F-D61510548F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74531E-F73B-B054-6FFA-F3178FAA25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A0A044-E9EB-8740-E05D-F33FFE73A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74EF77-5084-4696-08FD-C3CF2ED43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C74D91-A9A4-D327-CC76-423883CDB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777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E52C21-55AD-7802-F193-5BA63E1CD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A74C75-AEB6-4584-F94E-530AD4C2E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A5DB0-C1BD-DCE8-93AA-39D37CC3C2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1CF2B4-1349-4757-8F5F-6188E69E31F7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C0291-F365-C302-7660-17A8604B8E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FE432-992F-558C-8D40-3AD218D1A7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011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8927A-E7A3-ED63-CCF9-F733A80C60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2"/>
                </a:solidFill>
              </a:rPr>
              <a:t>Digital Accessibility and Equity Governance Board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DF786E-4EF4-B345-0F01-3F2D068BD4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October 7, 2024</a:t>
            </a:r>
          </a:p>
        </p:txBody>
      </p:sp>
    </p:spTree>
    <p:extLst>
      <p:ext uri="{BB962C8B-B14F-4D97-AF65-F5344CB8AC3E}">
        <p14:creationId xmlns:p14="http://schemas.microsoft.com/office/powerpoint/2010/main" val="4274120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87D025C-3BFB-7356-B452-63A3CAE75A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Accessibility Strategic Plan Feedback Process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5736484A-E4EC-40C9-FDA6-61675BB676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830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468D3-DA2A-81DE-64DB-D89DA94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Strategic Plan 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22A79-2C49-7B64-6B88-1A891FDB71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Digital Accessibility and Equity Strategic Plan is designed to:</a:t>
            </a:r>
          </a:p>
          <a:p>
            <a:r>
              <a:rPr lang="en-US" dirty="0"/>
              <a:t>Provide the Commonwealth executive offices with an actionable 3-year plan toward increasing accessibility maturity</a:t>
            </a:r>
          </a:p>
          <a:p>
            <a:r>
              <a:rPr lang="en-US" dirty="0"/>
              <a:t>Enable all secretariats to create an accessibility strategic plan to serve as a roadmap for their organization</a:t>
            </a:r>
          </a:p>
          <a:p>
            <a:r>
              <a:rPr lang="en-US" dirty="0"/>
              <a:t>Include initiatives, measurable goals, benchmarks and metrics for program development and maturity</a:t>
            </a:r>
          </a:p>
          <a:p>
            <a:r>
              <a:rPr lang="en-US" dirty="0"/>
              <a:t>Serve as a high-level playbook to inform the public and guide internal state agencies involving digital accessibility initiatives</a:t>
            </a:r>
          </a:p>
        </p:txBody>
      </p:sp>
    </p:spTree>
    <p:extLst>
      <p:ext uri="{BB962C8B-B14F-4D97-AF65-F5344CB8AC3E}">
        <p14:creationId xmlns:p14="http://schemas.microsoft.com/office/powerpoint/2010/main" val="1650037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45E96-D70B-B2BA-B148-6C3BC00B3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Strategic Plan Timeline of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AC5DF-89E9-E0FE-1606-2ABA0B624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April-May: Identified and selected consultant firms to assist EOTSS with plan creation</a:t>
            </a:r>
          </a:p>
          <a:p>
            <a:pPr marL="0" indent="0">
              <a:buNone/>
            </a:pPr>
            <a:r>
              <a:rPr lang="en-US" dirty="0"/>
              <a:t>June: Strategic plan kickoff and research plan development</a:t>
            </a:r>
          </a:p>
          <a:p>
            <a:pPr marL="0" indent="0">
              <a:buNone/>
            </a:pPr>
            <a:r>
              <a:rPr lang="en-US" dirty="0"/>
              <a:t>June-July: Strategic plan research with stakeholders and constituencies</a:t>
            </a:r>
          </a:p>
          <a:p>
            <a:pPr marL="0" indent="0">
              <a:buNone/>
            </a:pPr>
            <a:r>
              <a:rPr lang="en-US" dirty="0"/>
              <a:t>August: Drafted the strategic plan</a:t>
            </a:r>
          </a:p>
          <a:p>
            <a:pPr marL="0" indent="0">
              <a:buNone/>
            </a:pPr>
            <a:r>
              <a:rPr lang="en-US" dirty="0"/>
              <a:t>September-October: Collecting feedback and creating finalized internal and external plan documents</a:t>
            </a:r>
          </a:p>
        </p:txBody>
      </p:sp>
    </p:spTree>
    <p:extLst>
      <p:ext uri="{BB962C8B-B14F-4D97-AF65-F5344CB8AC3E}">
        <p14:creationId xmlns:p14="http://schemas.microsoft.com/office/powerpoint/2010/main" val="588467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6DE8E-AD8A-2617-DDC4-6A4524437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Accessibility Strategic Plan Feedback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411957-B990-CADF-1D13-22D5E21F1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6578"/>
            <a:ext cx="10515600" cy="4956297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5100" dirty="0"/>
              <a:t>Board members will receive the plan after this meeting.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5100" dirty="0"/>
              <a:t>Please capture your feedback and come to our October 21st board meeting ready to share your thoughts: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5100" dirty="0"/>
              <a:t>Were all areas of digital accessibility covered sufficiently with priorities and action steps?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51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Which, if any, action steps need further detail or clarity in order to be actionable? 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51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Which, if any, action steps seem infeasible and why?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5100" dirty="0"/>
              <a:t>What else can be included in this plan to provide the Commonwealth with strategic direction toward accessibility maturity?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5100" dirty="0"/>
              <a:t>Any additional ideas about what to change or include in this plan?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892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87D025C-3BFB-7356-B452-63A3CAE75A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Chief IT Accessibility Officer Updates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5736484A-E4EC-40C9-FDA6-61675BB676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16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BC224-3E84-716D-8D23-88E192793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Chief IT Accessibility Officer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BBF46A-1C58-3DFA-BEE3-38876A216B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Accessibility program updates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Onboarded EOTSS ACCESS team members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Drafted the strategic plan for review and feedback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Drafting the request for response to update the ITS61 accessibility vendors contract with strategic sourcing team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Communicating ADA Title II requirements to secretariats and agencies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Review accessibility strategic plan and prioritize action steps and begin assisting Secretariats with strategic plan creation/adoption</a:t>
            </a:r>
          </a:p>
        </p:txBody>
      </p:sp>
    </p:spTree>
    <p:extLst>
      <p:ext uri="{BB962C8B-B14F-4D97-AF65-F5344CB8AC3E}">
        <p14:creationId xmlns:p14="http://schemas.microsoft.com/office/powerpoint/2010/main" val="2890622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CC06B22-8466-AF3A-78D5-3E8DF11A51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Board Next Steps</a:t>
            </a:r>
          </a:p>
        </p:txBody>
      </p:sp>
    </p:spTree>
    <p:extLst>
      <p:ext uri="{BB962C8B-B14F-4D97-AF65-F5344CB8AC3E}">
        <p14:creationId xmlns:p14="http://schemas.microsoft.com/office/powerpoint/2010/main" val="2592970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7FFFA-5363-4BF3-2B8A-31B06AB00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Upcoming for the Board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371BE0-6EEA-F5A7-5A0F-6237806E33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happens next?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Review and prepare feedback for the accessibility strategic plan from Oct. 7-21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Prepare to share your feedback at the next board meeting on October 21st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Continue to be involved and engage in working group activities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Present working group recommendations for board feedback at a future board meeting</a:t>
            </a:r>
          </a:p>
        </p:txBody>
      </p:sp>
    </p:spTree>
    <p:extLst>
      <p:ext uri="{BB962C8B-B14F-4D97-AF65-F5344CB8AC3E}">
        <p14:creationId xmlns:p14="http://schemas.microsoft.com/office/powerpoint/2010/main" val="2033392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5A6813C-6E89-1EE2-AC63-6B853BC113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Board Member Remarks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C3E53A5-789C-3144-B44A-2E90BF8CF6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082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0C97FB7-B290-1CEE-5386-BFD7E91F9F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Public Remarks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5BD7953-CE80-490A-A859-65590FA370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962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63F9F-DF46-6B09-C33E-3F7355B11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Meeting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C0BF8-ACE0-1642-E7A4-63B54E6269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Introduction and Roll Call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Approve June Meeting Minutes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Working Group Goal and Progress Update Presentations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Accessibility Strategic Plan Feedback Process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Chief IT Accessibility Officer Updates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Board next steps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Board Remarks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Public Remarks</a:t>
            </a:r>
          </a:p>
        </p:txBody>
      </p:sp>
    </p:spTree>
    <p:extLst>
      <p:ext uri="{BB962C8B-B14F-4D97-AF65-F5344CB8AC3E}">
        <p14:creationId xmlns:p14="http://schemas.microsoft.com/office/powerpoint/2010/main" val="907641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68443-73C3-3D2B-53F2-3821D0DCB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Guidelines for Public Remarks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81CBB8-6783-3D3A-8FBF-39106B8B55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14000"/>
              </a:lnSpc>
              <a:spcAft>
                <a:spcPts val="1200"/>
              </a:spcAft>
              <a:buNone/>
            </a:pPr>
            <a:r>
              <a:rPr lang="en-US" sz="2800" dirty="0"/>
              <a:t>Time permitting, members of the public are welcomed to provide comments and feedback. </a:t>
            </a:r>
          </a:p>
          <a:p>
            <a:pPr marL="0" indent="0">
              <a:lnSpc>
                <a:spcPct val="114000"/>
              </a:lnSpc>
              <a:spcAft>
                <a:spcPts val="1200"/>
              </a:spcAft>
              <a:buNone/>
            </a:pPr>
            <a:r>
              <a:rPr lang="en-US" sz="2800" dirty="0"/>
              <a:t>If you would like to speak:</a:t>
            </a:r>
          </a:p>
          <a:p>
            <a:pPr marL="431800" indent="-285750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/>
              <a:t>Indicate your desire to provide public comments by using the “raise hand” feature or by commenting in the meeting chat.</a:t>
            </a:r>
          </a:p>
          <a:p>
            <a:pPr marL="431800" indent="-285750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/>
              <a:t>K</a:t>
            </a:r>
            <a:r>
              <a:rPr lang="en-US" sz="2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eep remarks to 3 minutes</a:t>
            </a:r>
          </a:p>
          <a:p>
            <a:pPr marL="431800" indent="-285750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/>
              <a:t>S</a:t>
            </a:r>
            <a:r>
              <a:rPr lang="en-US" sz="2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tate your name clearly and any organization you represent</a:t>
            </a:r>
          </a:p>
          <a:p>
            <a:pPr marL="0" indent="0">
              <a:lnSpc>
                <a:spcPct val="114000"/>
              </a:lnSpc>
              <a:spcAft>
                <a:spcPts val="1200"/>
              </a:spcAft>
              <a:buNone/>
            </a:pPr>
            <a:r>
              <a:rPr lang="en-US" sz="2800" dirty="0"/>
              <a:t>You may also send a comment in the chat (include your name) and the comment will be read out loud on your behalf.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0022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7CDE48-60C5-49D5-683E-B41FBA9497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Thank You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013A583-8731-560D-F34E-65B9CB494D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402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FC3462-5C38-484B-3D71-AD84862000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Introduction and Roll Call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A65178F-16A7-D9D2-1A6F-346C7012AD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259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013B6-22C5-C5C2-3703-5A033EC84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Board Member Roll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5494F-5A5D-A52F-E47A-0CC0583B1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385" y="1825625"/>
            <a:ext cx="10650415" cy="4667250"/>
          </a:xfrm>
        </p:spPr>
        <p:txBody>
          <a:bodyPr>
            <a:normAutofit fontScale="85000" lnSpcReduction="20000"/>
          </a:bodyPr>
          <a:lstStyle/>
          <a:p>
            <a:pPr marL="609600" indent="-457200"/>
            <a:r>
              <a:rPr lang="en-US" b="1" dirty="0"/>
              <a:t>Jason Snyder,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Secretary, Executive Office of Technology Services and Security</a:t>
            </a:r>
          </a:p>
          <a:p>
            <a:pPr marL="609600" indent="-457200"/>
            <a:r>
              <a:rPr lang="en-US" b="1" dirty="0"/>
              <a:t>Ashley Bloom, </a:t>
            </a:r>
            <a:r>
              <a:rPr lang="en-US" dirty="0"/>
              <a:t>CIAO, Executive Office of Technology Services and Security</a:t>
            </a:r>
          </a:p>
          <a:p>
            <a:pPr marL="609600" indent="-457200"/>
            <a:r>
              <a:rPr lang="en-US" b="1" dirty="0"/>
              <a:t>Mark Fine,</a:t>
            </a:r>
            <a:r>
              <a:rPr lang="en-US" b="1" dirty="0">
                <a:ea typeface="Noto Sans Light" panose="020B0402040504020204" pitchFamily="34" charset="0"/>
                <a:cs typeface="Noto Sans Light" panose="020B0402040504020204" pitchFamily="34" charset="0"/>
              </a:rPr>
              <a:t>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Assistant Secretary for Administration, Executive Office of Administration and Finance</a:t>
            </a:r>
          </a:p>
          <a:p>
            <a:pPr marL="609600" indent="-457200"/>
            <a:r>
              <a:rPr lang="en-US" b="1" dirty="0"/>
              <a:t>Heath Fahle,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Assistant Secretary for Finance, Executive Office of Economic Development</a:t>
            </a:r>
          </a:p>
          <a:p>
            <a:pPr marL="609600" indent="-457200"/>
            <a:r>
              <a:rPr lang="en-US" b="1" dirty="0"/>
              <a:t>Antoine Harrison, </a:t>
            </a:r>
            <a:r>
              <a:rPr lang="en-US" dirty="0"/>
              <a:t>Secretariat CIO</a:t>
            </a:r>
            <a:r>
              <a:rPr lang="en-US" b="1" dirty="0">
                <a:ea typeface="Noto Sans Light" panose="020B0402040504020204" pitchFamily="34" charset="0"/>
                <a:cs typeface="Noto Sans Light" panose="020B0402040504020204" pitchFamily="34" charset="0"/>
              </a:rPr>
              <a:t>, Executive Office of Education</a:t>
            </a:r>
          </a:p>
          <a:p>
            <a:pPr marL="609600" indent="-457200"/>
            <a:r>
              <a:rPr lang="en-US" b="1" dirty="0"/>
              <a:t>Faye Boardman</a:t>
            </a:r>
            <a:r>
              <a:rPr lang="en-US" b="1" dirty="0">
                <a:ea typeface="Noto Sans Light" panose="020B0402040504020204" pitchFamily="34" charset="0"/>
                <a:cs typeface="Noto Sans Light" panose="020B0402040504020204" pitchFamily="34" charset="0"/>
              </a:rPr>
              <a:t>, COO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, Executive Office of Energy and Environmental Affairs</a:t>
            </a:r>
          </a:p>
          <a:p>
            <a:pPr marL="609600" indent="-457200"/>
            <a:r>
              <a:rPr lang="en-US" b="1" dirty="0"/>
              <a:t>Caroline Whitehouse</a:t>
            </a:r>
            <a:r>
              <a:rPr lang="en-US" dirty="0"/>
              <a:t>,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Director of Communications, Executive Office of Health and Human Services</a:t>
            </a:r>
          </a:p>
          <a:p>
            <a:pPr marL="609600" indent="-457200"/>
            <a:r>
              <a:rPr lang="en-US" b="1" dirty="0"/>
              <a:t>Dan Sionkiewicz,</a:t>
            </a:r>
            <a:r>
              <a:rPr lang="en-US" dirty="0"/>
              <a:t> Secretariat CIO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, Executive Office of Housing and Livable Communities 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46040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013B6-22C5-C5C2-3703-5A033EC84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Board Member Roll Call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5494F-5A5D-A52F-E47A-0CC0583B1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/>
              <a:t>Paul Franzese</a:t>
            </a:r>
            <a:r>
              <a:rPr lang="en-US" dirty="0"/>
              <a:t>,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COO, Executive Office of Labor and Workforce Development</a:t>
            </a:r>
          </a:p>
          <a:p>
            <a:r>
              <a:rPr lang="en-US" b="1" dirty="0"/>
              <a:t>Maria Michalski, </a:t>
            </a:r>
            <a:r>
              <a:rPr lang="en-US" dirty="0"/>
              <a:t>Secretariat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CIO, Executive Office of Public Safety and Security</a:t>
            </a:r>
          </a:p>
          <a:p>
            <a:r>
              <a:rPr lang="en-US" b="1" dirty="0"/>
              <a:t>Dave Bedard</a:t>
            </a:r>
            <a:r>
              <a:rPr lang="en-US" dirty="0"/>
              <a:t>,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Secretariat CIO, Massachusetts Department of Transportation</a:t>
            </a:r>
          </a:p>
          <a:p>
            <a:r>
              <a:rPr lang="en-US" b="1" dirty="0"/>
              <a:t>Brian Chase</a:t>
            </a:r>
            <a:r>
              <a:rPr lang="en-US" dirty="0"/>
              <a:t>,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Secretariat CIO, Executive Office of Veterans Services </a:t>
            </a:r>
          </a:p>
          <a:p>
            <a:r>
              <a:rPr lang="en-US" b="1" dirty="0"/>
              <a:t>Yarlennys Villaman</a:t>
            </a:r>
            <a:r>
              <a:rPr lang="en-US" dirty="0"/>
              <a:t>,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Director of Community Affairs, Governor’s Office</a:t>
            </a:r>
          </a:p>
          <a:p>
            <a:r>
              <a:rPr lang="en-US" b="1" dirty="0"/>
              <a:t>Dr. Opeoluwa Sotonwa</a:t>
            </a:r>
            <a:r>
              <a:rPr lang="en-US" dirty="0"/>
              <a:t>,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Commissioner, Massachusetts Commission for the Deaf and Hard of Hearing</a:t>
            </a:r>
          </a:p>
          <a:p>
            <a:r>
              <a:rPr lang="en-US" b="1" dirty="0"/>
              <a:t>John Oliveira</a:t>
            </a:r>
            <a:r>
              <a:rPr lang="en-US" dirty="0"/>
              <a:t>,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Commissioner, Massachusetts Commission for the Blind</a:t>
            </a:r>
          </a:p>
          <a:p>
            <a:r>
              <a:rPr lang="en-US" b="1" dirty="0"/>
              <a:t>Mary Mahon McCauley</a:t>
            </a:r>
            <a:r>
              <a:rPr lang="en-US" dirty="0"/>
              <a:t>,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Executive Director, Massachusetts Office on Disability</a:t>
            </a:r>
            <a:endParaRPr lang="en-US" dirty="0"/>
          </a:p>
          <a:p>
            <a:pPr marL="609600" indent="-457200"/>
            <a:endParaRPr lang="en-US" b="1" dirty="0"/>
          </a:p>
          <a:p>
            <a:endParaRPr lang="en-US" b="1" dirty="0">
              <a:ea typeface="Noto Sans Light" panose="020B0402040504020204" pitchFamily="34" charset="0"/>
              <a:cs typeface="Noto Sans Light" panose="020B0402040504020204" pitchFamily="34" charset="0"/>
            </a:endParaRPr>
          </a:p>
          <a:p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3191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6161C-0C76-62D2-9A51-489513EB7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Board Member Roll Call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E5712-4B96-A073-7A72-16E715D17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457200"/>
            <a:r>
              <a:rPr lang="en-US" b="1" dirty="0"/>
              <a:t>Larry Goldberg, Public Board Member</a:t>
            </a:r>
          </a:p>
          <a:p>
            <a:pPr marL="609600" indent="-457200"/>
            <a:r>
              <a:rPr lang="en-US" b="1" dirty="0"/>
              <a:t>Minh Ha, Public Board Member</a:t>
            </a:r>
          </a:p>
          <a:p>
            <a:pPr marL="609600" indent="-457200"/>
            <a:r>
              <a:rPr lang="en-US" b="1" dirty="0"/>
              <a:t>David Kingsbury, Public Board Member</a:t>
            </a:r>
          </a:p>
          <a:p>
            <a:endParaRPr lang="en-US" b="1" dirty="0">
              <a:ea typeface="Noto Sans Light" panose="020B0402040504020204" pitchFamily="34" charset="0"/>
              <a:cs typeface="Noto Sans Light" panose="020B0402040504020204" pitchFamily="34" charset="0"/>
            </a:endParaRP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33721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11039E4-4942-A691-E8AA-22A499D82B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Approve June Meeting Minutes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9AF7EF4-C7EE-F6FA-2056-8ED6BA6FFD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953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D10731A-A3C1-9E72-06BF-8198567D13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2"/>
                </a:solidFill>
              </a:rPr>
              <a:t>Working Group Goal and Progress Update Presentations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ECC07A5-56E5-E9FA-45EB-CBC7C8B7E0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202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705B9-4949-A9AF-058D-3473C50A2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Goal for Objective Working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EA8279-798A-E2E8-7F9F-B1D20E4F12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Provide recommendations to create an accessible, usable, and inclusive digital environment for all MA employees and residents to fully participate in programs, services, and activities.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Working groups include the following:</a:t>
            </a:r>
          </a:p>
          <a:p>
            <a:r>
              <a:rPr lang="en-US" dirty="0"/>
              <a:t>Policy Updates</a:t>
            </a:r>
          </a:p>
          <a:p>
            <a:r>
              <a:rPr lang="en-US" dirty="0"/>
              <a:t>Community Outreach</a:t>
            </a:r>
          </a:p>
          <a:p>
            <a:r>
              <a:rPr lang="en-US" dirty="0"/>
              <a:t>Public Reporting</a:t>
            </a:r>
          </a:p>
          <a:p>
            <a:r>
              <a:rPr lang="en-US" dirty="0"/>
              <a:t>Accessibility Training</a:t>
            </a:r>
          </a:p>
        </p:txBody>
      </p:sp>
    </p:spTree>
    <p:extLst>
      <p:ext uri="{BB962C8B-B14F-4D97-AF65-F5344CB8AC3E}">
        <p14:creationId xmlns:p14="http://schemas.microsoft.com/office/powerpoint/2010/main" val="3200332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EB0132D6C36148A79FBDFBA8F89EE9" ma:contentTypeVersion="22" ma:contentTypeDescription="Create a new document." ma:contentTypeScope="" ma:versionID="7d46e8fdc322f6bb84e57261dc700421">
  <xsd:schema xmlns:xsd="http://www.w3.org/2001/XMLSchema" xmlns:xs="http://www.w3.org/2001/XMLSchema" xmlns:p="http://schemas.microsoft.com/office/2006/metadata/properties" xmlns:ns1="http://schemas.microsoft.com/sharepoint/v3" xmlns:ns2="09a0a711-4b0f-4fc4-96a2-145169229931" xmlns:ns3="925d310d-53cb-4c77-be22-c5fffb1d936d" xmlns:ns4="0df21c9d-47b1-4fd6-87c3-022582b370a5" targetNamespace="http://schemas.microsoft.com/office/2006/metadata/properties" ma:root="true" ma:fieldsID="a52f3fd8f7f0ac67af8ba3235db2ef0f" ns1:_="" ns2:_="" ns3:_="" ns4:_="">
    <xsd:import namespace="http://schemas.microsoft.com/sharepoint/v3"/>
    <xsd:import namespace="09a0a711-4b0f-4fc4-96a2-145169229931"/>
    <xsd:import namespace="925d310d-53cb-4c77-be22-c5fffb1d936d"/>
    <xsd:import namespace="0df21c9d-47b1-4fd6-87c3-022582b370a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EventHashCode" minOccurs="0"/>
                <xsd:element ref="ns3:MediaServiceGenerationTime" minOccurs="0"/>
                <xsd:element ref="ns3:MediaServiceLocation" minOccurs="0"/>
                <xsd:element ref="ns3:test" minOccurs="0"/>
                <xsd:element ref="ns1:_ip_UnifiedCompliancePolicyProperties" minOccurs="0"/>
                <xsd:element ref="ns1:_ip_UnifiedCompliancePolicyUIAction" minOccurs="0"/>
                <xsd:element ref="ns3:_x0073_su5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a0a711-4b0f-4fc4-96a2-14516922993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5d310d-53cb-4c77-be22-c5fffb1d93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test" ma:index="18" nillable="true" ma:displayName="test" ma:default="1" ma:format="Dropdown" ma:internalName="test">
      <xsd:simpleType>
        <xsd:restriction base="dms:Boolean"/>
      </xsd:simpleType>
    </xsd:element>
    <xsd:element name="_x0073_su5" ma:index="21" nillable="true" ma:displayName="Text" ma:internalName="_x0073_su5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f21c9d-47b1-4fd6-87c3-022582b370a5" elementFormDefault="qualified">
    <xsd:import namespace="http://schemas.microsoft.com/office/2006/documentManagement/types"/>
    <xsd:import namespace="http://schemas.microsoft.com/office/infopath/2007/PartnerControls"/>
    <xsd:element name="TaxCatchAll" ma:index="27" nillable="true" ma:displayName="Taxonomy Catch All Column" ma:hidden="true" ma:list="{19CA51A5-FC6B-418D-BD38-4D70BDAEB1B0}" ma:internalName="TaxCatchAll" ma:showField="CatchAllData" ma:web="{09a0a711-4b0f-4fc4-96a2-145169229931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4E3F6D-E5D6-4FC5-8B0C-1393D9298C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43E715-9717-4AD2-95C5-3126680A42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9a0a711-4b0f-4fc4-96a2-145169229931"/>
    <ds:schemaRef ds:uri="925d310d-53cb-4c77-be22-c5fffb1d936d"/>
    <ds:schemaRef ds:uri="0df21c9d-47b1-4fd6-87c3-022582b370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8036</TotalTime>
  <Words>803</Words>
  <Application>Microsoft Office PowerPoint</Application>
  <PresentationFormat>Widescreen</PresentationFormat>
  <Paragraphs>93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Noto Sans Light</vt:lpstr>
      <vt:lpstr>Aptos</vt:lpstr>
      <vt:lpstr>Aptos Display</vt:lpstr>
      <vt:lpstr>Arial</vt:lpstr>
      <vt:lpstr>Noto Sans</vt:lpstr>
      <vt:lpstr>Wingdings</vt:lpstr>
      <vt:lpstr>Office Theme</vt:lpstr>
      <vt:lpstr>Digital Accessibility and Equity Governance Board Meeting</vt:lpstr>
      <vt:lpstr>Meeting Agenda</vt:lpstr>
      <vt:lpstr>Introduction and Roll Call</vt:lpstr>
      <vt:lpstr>Board Member Roll Call</vt:lpstr>
      <vt:lpstr>Board Member Roll Call Continued</vt:lpstr>
      <vt:lpstr>Board Member Roll Call Continued</vt:lpstr>
      <vt:lpstr>Approve June Meeting Minutes</vt:lpstr>
      <vt:lpstr>Working Group Goal and Progress Update Presentations</vt:lpstr>
      <vt:lpstr>Goal for Objective Working Groups</vt:lpstr>
      <vt:lpstr>Accessibility Strategic Plan Feedback Process</vt:lpstr>
      <vt:lpstr>Strategic Plan Purpose</vt:lpstr>
      <vt:lpstr>Strategic Plan Timeline of Events</vt:lpstr>
      <vt:lpstr>Accessibility Strategic Plan Feedback</vt:lpstr>
      <vt:lpstr>Chief IT Accessibility Officer Updates</vt:lpstr>
      <vt:lpstr>Chief IT Accessibility Officer Updates</vt:lpstr>
      <vt:lpstr>Board Next Steps</vt:lpstr>
      <vt:lpstr>Upcoming for the Board</vt:lpstr>
      <vt:lpstr>Board Member Remarks</vt:lpstr>
      <vt:lpstr>Public Remarks</vt:lpstr>
      <vt:lpstr>Guidelines for Public Remarks</vt:lpstr>
      <vt:lpstr>Thank You</vt:lpstr>
    </vt:vector>
  </TitlesOfParts>
  <Company>Commonwealth of Massachusetts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Accessibility and Equity Governance board Meeting</dc:title>
  <dc:creator>Bloom, Ashley (EOTSS)</dc:creator>
  <cp:lastModifiedBy>Gannett, Yukiko (EOTSS)</cp:lastModifiedBy>
  <cp:revision>29</cp:revision>
  <dcterms:created xsi:type="dcterms:W3CDTF">2024-03-08T14:56:14Z</dcterms:created>
  <dcterms:modified xsi:type="dcterms:W3CDTF">2024-10-04T21:47:54Z</dcterms:modified>
</cp:coreProperties>
</file>