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4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E3561F-76B2-4516-94C1-F6CD22F84E31}" v="1" dt="2024-10-04T22:01:27.9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114" y="10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loom, Ashley (EOTSS)" userId="72d0e8ae-2e4f-4bb9-94cd-a4385f38aed0" providerId="ADAL" clId="{F75A5539-365A-42C9-9DAB-7609851270A5}"/>
    <pc:docChg chg="custSel addSld delSld modSld">
      <pc:chgData name="Bloom, Ashley (EOTSS)" userId="72d0e8ae-2e4f-4bb9-94cd-a4385f38aed0" providerId="ADAL" clId="{F75A5539-365A-42C9-9DAB-7609851270A5}" dt="2024-10-01T16:38:04.293" v="1264" actId="12"/>
      <pc:docMkLst>
        <pc:docMk/>
      </pc:docMkLst>
      <pc:sldChg chg="modSp mod">
        <pc:chgData name="Bloom, Ashley (EOTSS)" userId="72d0e8ae-2e4f-4bb9-94cd-a4385f38aed0" providerId="ADAL" clId="{F75A5539-365A-42C9-9DAB-7609851270A5}" dt="2024-10-01T15:37:38.347" v="33" actId="1037"/>
        <pc:sldMkLst>
          <pc:docMk/>
          <pc:sldMk cId="2881354522" sldId="256"/>
        </pc:sldMkLst>
        <pc:spChg chg="mod">
          <ac:chgData name="Bloom, Ashley (EOTSS)" userId="72d0e8ae-2e4f-4bb9-94cd-a4385f38aed0" providerId="ADAL" clId="{F75A5539-365A-42C9-9DAB-7609851270A5}" dt="2024-10-01T15:37:38.347" v="33" actId="1037"/>
          <ac:spMkLst>
            <pc:docMk/>
            <pc:sldMk cId="2881354522" sldId="256"/>
            <ac:spMk id="2" creationId="{8D630D5B-8506-421B-858B-4CF03C655C7A}"/>
          </ac:spMkLst>
        </pc:spChg>
      </pc:sldChg>
      <pc:sldChg chg="modSp mod">
        <pc:chgData name="Bloom, Ashley (EOTSS)" userId="72d0e8ae-2e4f-4bb9-94cd-a4385f38aed0" providerId="ADAL" clId="{F75A5539-365A-42C9-9DAB-7609851270A5}" dt="2024-10-01T15:39:06.907" v="72"/>
        <pc:sldMkLst>
          <pc:docMk/>
          <pc:sldMk cId="2938836011" sldId="257"/>
        </pc:sldMkLst>
        <pc:spChg chg="mod">
          <ac:chgData name="Bloom, Ashley (EOTSS)" userId="72d0e8ae-2e4f-4bb9-94cd-a4385f38aed0" providerId="ADAL" clId="{F75A5539-365A-42C9-9DAB-7609851270A5}" dt="2024-10-01T15:38:16.498" v="70" actId="20577"/>
          <ac:spMkLst>
            <pc:docMk/>
            <pc:sldMk cId="2938836011" sldId="257"/>
            <ac:spMk id="2" creationId="{ECC58CC2-1692-E5BE-6D87-9714002BA09A}"/>
          </ac:spMkLst>
        </pc:spChg>
        <pc:spChg chg="mod">
          <ac:chgData name="Bloom, Ashley (EOTSS)" userId="72d0e8ae-2e4f-4bb9-94cd-a4385f38aed0" providerId="ADAL" clId="{F75A5539-365A-42C9-9DAB-7609851270A5}" dt="2024-10-01T15:39:06.907" v="72"/>
          <ac:spMkLst>
            <pc:docMk/>
            <pc:sldMk cId="2938836011" sldId="257"/>
            <ac:spMk id="3" creationId="{0CE5D7F1-F0B3-BA5E-361B-2738D60E75D2}"/>
          </ac:spMkLst>
        </pc:spChg>
      </pc:sldChg>
      <pc:sldChg chg="modSp del mod">
        <pc:chgData name="Bloom, Ashley (EOTSS)" userId="72d0e8ae-2e4f-4bb9-94cd-a4385f38aed0" providerId="ADAL" clId="{F75A5539-365A-42C9-9DAB-7609851270A5}" dt="2024-10-01T15:40:26.418" v="99" actId="2696"/>
        <pc:sldMkLst>
          <pc:docMk/>
          <pc:sldMk cId="3881089794" sldId="258"/>
        </pc:sldMkLst>
        <pc:spChg chg="mod">
          <ac:chgData name="Bloom, Ashley (EOTSS)" userId="72d0e8ae-2e4f-4bb9-94cd-a4385f38aed0" providerId="ADAL" clId="{F75A5539-365A-42C9-9DAB-7609851270A5}" dt="2024-10-01T15:39:36.496" v="96" actId="20577"/>
          <ac:spMkLst>
            <pc:docMk/>
            <pc:sldMk cId="3881089794" sldId="258"/>
            <ac:spMk id="2" creationId="{21099804-8E46-9AF6-0CF1-33473A731A79}"/>
          </ac:spMkLst>
        </pc:spChg>
        <pc:spChg chg="mod">
          <ac:chgData name="Bloom, Ashley (EOTSS)" userId="72d0e8ae-2e4f-4bb9-94cd-a4385f38aed0" providerId="ADAL" clId="{F75A5539-365A-42C9-9DAB-7609851270A5}" dt="2024-10-01T15:39:47.466" v="98" actId="27636"/>
          <ac:spMkLst>
            <pc:docMk/>
            <pc:sldMk cId="3881089794" sldId="258"/>
            <ac:spMk id="3" creationId="{84818FC7-9649-82D1-35D0-D3AA352A52A1}"/>
          </ac:spMkLst>
        </pc:spChg>
      </pc:sldChg>
      <pc:sldChg chg="modSp mod">
        <pc:chgData name="Bloom, Ashley (EOTSS)" userId="72d0e8ae-2e4f-4bb9-94cd-a4385f38aed0" providerId="ADAL" clId="{F75A5539-365A-42C9-9DAB-7609851270A5}" dt="2024-10-01T15:45:04.469" v="252" actId="20577"/>
        <pc:sldMkLst>
          <pc:docMk/>
          <pc:sldMk cId="3294271534" sldId="259"/>
        </pc:sldMkLst>
        <pc:spChg chg="mod">
          <ac:chgData name="Bloom, Ashley (EOTSS)" userId="72d0e8ae-2e4f-4bb9-94cd-a4385f38aed0" providerId="ADAL" clId="{F75A5539-365A-42C9-9DAB-7609851270A5}" dt="2024-10-01T15:42:41.269" v="156" actId="20577"/>
          <ac:spMkLst>
            <pc:docMk/>
            <pc:sldMk cId="3294271534" sldId="259"/>
            <ac:spMk id="2" creationId="{E47F6ADD-C5AD-4A04-8DB8-164A867B55FA}"/>
          </ac:spMkLst>
        </pc:spChg>
        <pc:spChg chg="mod">
          <ac:chgData name="Bloom, Ashley (EOTSS)" userId="72d0e8ae-2e4f-4bb9-94cd-a4385f38aed0" providerId="ADAL" clId="{F75A5539-365A-42C9-9DAB-7609851270A5}" dt="2024-10-01T15:45:04.469" v="252" actId="20577"/>
          <ac:spMkLst>
            <pc:docMk/>
            <pc:sldMk cId="3294271534" sldId="259"/>
            <ac:spMk id="3" creationId="{B7332288-4D6C-3649-18D9-B7B9F4114B76}"/>
          </ac:spMkLst>
        </pc:spChg>
      </pc:sldChg>
      <pc:sldChg chg="del">
        <pc:chgData name="Bloom, Ashley (EOTSS)" userId="72d0e8ae-2e4f-4bb9-94cd-a4385f38aed0" providerId="ADAL" clId="{F75A5539-365A-42C9-9DAB-7609851270A5}" dt="2024-10-01T15:45:14.237" v="253" actId="2696"/>
        <pc:sldMkLst>
          <pc:docMk/>
          <pc:sldMk cId="927710777" sldId="261"/>
        </pc:sldMkLst>
      </pc:sldChg>
      <pc:sldChg chg="modSp mod">
        <pc:chgData name="Bloom, Ashley (EOTSS)" userId="72d0e8ae-2e4f-4bb9-94cd-a4385f38aed0" providerId="ADAL" clId="{F75A5539-365A-42C9-9DAB-7609851270A5}" dt="2024-10-01T15:44:52.464" v="251" actId="20577"/>
        <pc:sldMkLst>
          <pc:docMk/>
          <pc:sldMk cId="2646362088" sldId="262"/>
        </pc:sldMkLst>
        <pc:spChg chg="mod">
          <ac:chgData name="Bloom, Ashley (EOTSS)" userId="72d0e8ae-2e4f-4bb9-94cd-a4385f38aed0" providerId="ADAL" clId="{F75A5539-365A-42C9-9DAB-7609851270A5}" dt="2024-10-01T15:44:08.768" v="232" actId="122"/>
          <ac:spMkLst>
            <pc:docMk/>
            <pc:sldMk cId="2646362088" sldId="262"/>
            <ac:spMk id="2" creationId="{8E8DD87B-06A4-58FD-1C7C-D59293315481}"/>
          </ac:spMkLst>
        </pc:spChg>
        <pc:spChg chg="mod">
          <ac:chgData name="Bloom, Ashley (EOTSS)" userId="72d0e8ae-2e4f-4bb9-94cd-a4385f38aed0" providerId="ADAL" clId="{F75A5539-365A-42C9-9DAB-7609851270A5}" dt="2024-10-01T15:44:52.464" v="251" actId="20577"/>
          <ac:spMkLst>
            <pc:docMk/>
            <pc:sldMk cId="2646362088" sldId="262"/>
            <ac:spMk id="3" creationId="{3A3FE2C4-D600-55BA-216F-F06079019A74}"/>
          </ac:spMkLst>
        </pc:spChg>
      </pc:sldChg>
      <pc:sldChg chg="modSp mod">
        <pc:chgData name="Bloom, Ashley (EOTSS)" userId="72d0e8ae-2e4f-4bb9-94cd-a4385f38aed0" providerId="ADAL" clId="{F75A5539-365A-42C9-9DAB-7609851270A5}" dt="2024-10-01T16:38:04.293" v="1264" actId="12"/>
        <pc:sldMkLst>
          <pc:docMk/>
          <pc:sldMk cId="1761591204" sldId="263"/>
        </pc:sldMkLst>
        <pc:spChg chg="mod">
          <ac:chgData name="Bloom, Ashley (EOTSS)" userId="72d0e8ae-2e4f-4bb9-94cd-a4385f38aed0" providerId="ADAL" clId="{F75A5539-365A-42C9-9DAB-7609851270A5}" dt="2024-10-01T15:55:33.439" v="656" actId="20577"/>
          <ac:spMkLst>
            <pc:docMk/>
            <pc:sldMk cId="1761591204" sldId="263"/>
            <ac:spMk id="2" creationId="{0BB53E39-4D01-AB39-548B-F0FCEF35974F}"/>
          </ac:spMkLst>
        </pc:spChg>
        <pc:spChg chg="mod">
          <ac:chgData name="Bloom, Ashley (EOTSS)" userId="72d0e8ae-2e4f-4bb9-94cd-a4385f38aed0" providerId="ADAL" clId="{F75A5539-365A-42C9-9DAB-7609851270A5}" dt="2024-10-01T16:38:04.293" v="1264" actId="12"/>
          <ac:spMkLst>
            <pc:docMk/>
            <pc:sldMk cId="1761591204" sldId="263"/>
            <ac:spMk id="3" creationId="{D96E317E-5016-4642-01F0-E86CF9BFE8A0}"/>
          </ac:spMkLst>
        </pc:spChg>
      </pc:sldChg>
      <pc:sldChg chg="modSp new mod">
        <pc:chgData name="Bloom, Ashley (EOTSS)" userId="72d0e8ae-2e4f-4bb9-94cd-a4385f38aed0" providerId="ADAL" clId="{F75A5539-365A-42C9-9DAB-7609851270A5}" dt="2024-10-01T15:54:50.336" v="627" actId="12"/>
        <pc:sldMkLst>
          <pc:docMk/>
          <pc:sldMk cId="640327942" sldId="264"/>
        </pc:sldMkLst>
        <pc:spChg chg="mod">
          <ac:chgData name="Bloom, Ashley (EOTSS)" userId="72d0e8ae-2e4f-4bb9-94cd-a4385f38aed0" providerId="ADAL" clId="{F75A5539-365A-42C9-9DAB-7609851270A5}" dt="2024-10-01T15:45:51.786" v="294" actId="122"/>
          <ac:spMkLst>
            <pc:docMk/>
            <pc:sldMk cId="640327942" sldId="264"/>
            <ac:spMk id="2" creationId="{A05C4166-A841-7FFF-F0D1-05B7E51C3FB9}"/>
          </ac:spMkLst>
        </pc:spChg>
        <pc:spChg chg="mod">
          <ac:chgData name="Bloom, Ashley (EOTSS)" userId="72d0e8ae-2e4f-4bb9-94cd-a4385f38aed0" providerId="ADAL" clId="{F75A5539-365A-42C9-9DAB-7609851270A5}" dt="2024-10-01T15:54:50.336" v="627" actId="12"/>
          <ac:spMkLst>
            <pc:docMk/>
            <pc:sldMk cId="640327942" sldId="264"/>
            <ac:spMk id="3" creationId="{7B6E60E2-79D8-B748-7562-E36F51D0372D}"/>
          </ac:spMkLst>
        </pc:spChg>
      </pc:sldChg>
    </pc:docChg>
  </pc:docChgLst>
  <pc:docChgLst>
    <pc:chgData name="Gannett, Yukiko (EOTSS)" userId="1a375f8e-71eb-464a-9d86-65c78107010f" providerId="ADAL" clId="{62E3561F-76B2-4516-94C1-F6CD22F84E31}"/>
    <pc:docChg chg="modSld">
      <pc:chgData name="Gannett, Yukiko (EOTSS)" userId="1a375f8e-71eb-464a-9d86-65c78107010f" providerId="ADAL" clId="{62E3561F-76B2-4516-94C1-F6CD22F84E31}" dt="2024-10-04T22:02:11.044" v="10" actId="1036"/>
      <pc:docMkLst>
        <pc:docMk/>
      </pc:docMkLst>
      <pc:sldChg chg="modSp mod setBg">
        <pc:chgData name="Gannett, Yukiko (EOTSS)" userId="1a375f8e-71eb-464a-9d86-65c78107010f" providerId="ADAL" clId="{62E3561F-76B2-4516-94C1-F6CD22F84E31}" dt="2024-10-04T22:02:11.044" v="10" actId="1036"/>
        <pc:sldMkLst>
          <pc:docMk/>
          <pc:sldMk cId="2881354522" sldId="256"/>
        </pc:sldMkLst>
        <pc:spChg chg="mod">
          <ac:chgData name="Gannett, Yukiko (EOTSS)" userId="1a375f8e-71eb-464a-9d86-65c78107010f" providerId="ADAL" clId="{62E3561F-76B2-4516-94C1-F6CD22F84E31}" dt="2024-10-04T22:02:11.044" v="10" actId="1036"/>
          <ac:spMkLst>
            <pc:docMk/>
            <pc:sldMk cId="2881354522" sldId="256"/>
            <ac:spMk id="2" creationId="{8D630D5B-8506-421B-858B-4CF03C655C7A}"/>
          </ac:spMkLst>
        </pc:spChg>
        <pc:spChg chg="mod">
          <ac:chgData name="Gannett, Yukiko (EOTSS)" userId="1a375f8e-71eb-464a-9d86-65c78107010f" providerId="ADAL" clId="{62E3561F-76B2-4516-94C1-F6CD22F84E31}" dt="2024-10-04T22:02:11.044" v="10" actId="1036"/>
          <ac:spMkLst>
            <pc:docMk/>
            <pc:sldMk cId="2881354522" sldId="256"/>
            <ac:spMk id="3" creationId="{3F23AFF2-A2C7-CA2F-487C-0584E7FBFCA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9F2E3-1980-D4FA-823D-4EF191F46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E42571-3100-E586-26A3-3915E8943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4DA53-98D9-493A-359D-3F9A48F20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457B9-E7C4-46EE-AD2F-41CD53425D8C}" type="datetimeFigureOut">
              <a:rPr lang="en-US" smtClean="0"/>
              <a:t>10/4/2024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CCAB9-2786-4EEA-5E96-9FE1DBD59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52EAA-FC85-B476-F027-F07BA635C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7FD3-3E9D-4F01-AFF3-4A2BCBECDD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982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BF6C5-B25B-793E-0A8B-497AE6CAB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B11035-A070-EE26-B5BC-A2B5F904E4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E63ED-F635-4F48-4041-F104FC369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457B9-E7C4-46EE-AD2F-41CD53425D8C}" type="datetimeFigureOut">
              <a:rPr lang="en-US" smtClean="0"/>
              <a:t>10/4/2024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79410-3101-0ACF-069B-5D1F2066B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139285-93F0-33F6-F21E-B0BCBA9B7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7FD3-3E9D-4F01-AFF3-4A2BCBECDD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977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E79822-68ED-D73C-9E92-91CFAD1316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23F200-C94B-D950-2392-8741612D9D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AA069-C77E-3313-F406-79A533603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457B9-E7C4-46EE-AD2F-41CD53425D8C}" type="datetimeFigureOut">
              <a:rPr lang="en-US" smtClean="0"/>
              <a:t>10/4/2024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34C57-10ED-AA72-3827-38E2E9E3E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240B3-00F9-27E3-4601-DC636A4B5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7FD3-3E9D-4F01-AFF3-4A2BCBECDD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42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50ABC-9D80-B92D-8488-811251812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2D67D-77BD-8FBA-37B3-3DADECF3F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EFAF2-BB02-7EE6-2E36-B2419F4E0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457B9-E7C4-46EE-AD2F-41CD53425D8C}" type="datetimeFigureOut">
              <a:rPr lang="en-US" smtClean="0"/>
              <a:t>10/4/2024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568D64-48F9-2883-265B-4913EB28A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E0C82-FCC0-B579-3D4F-D22540F6C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7FD3-3E9D-4F01-AFF3-4A2BCBECDD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79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88201-2EFA-FC34-475E-30FA086B8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821E3-E1C2-A872-205D-44344F58F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467FA-DCC8-9973-DA10-6C2970A60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457B9-E7C4-46EE-AD2F-41CD53425D8C}" type="datetimeFigureOut">
              <a:rPr lang="en-US" smtClean="0"/>
              <a:t>10/4/2024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93A7B-6527-E6C4-2C3A-7EA613C0E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11474-C394-0C8C-F136-4C0E3A48C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7FD3-3E9D-4F01-AFF3-4A2BCBECDD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467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C26B8-BB62-4050-618B-D17EB1F30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96916-A2F3-84E0-32B8-7BBB56FE25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3A2E4E-807C-1BE8-A365-2161081981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78D2CB-9D6F-4B2A-8460-BD2CFE62C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457B9-E7C4-46EE-AD2F-41CD53425D8C}" type="datetimeFigureOut">
              <a:rPr lang="en-US" smtClean="0"/>
              <a:t>10/4/2024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4D12A8-5690-0ABC-ED72-FD529E5D9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6631EF-9D2C-D4EA-46C8-BEFBA1F57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7FD3-3E9D-4F01-AFF3-4A2BCBECDD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640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2987-C425-7809-0830-3486EC89B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B7E62C-2D9D-1A59-D142-0DC2F385D7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BA504F-1117-65FC-38B6-C1F79D3E8B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AD141E-6817-C9EE-E1B0-3795032E07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EB6D19-67CB-4BF5-4D09-C0AFA1A127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6B7317-7202-6033-2D0D-EB7ADEA3E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457B9-E7C4-46EE-AD2F-41CD53425D8C}" type="datetimeFigureOut">
              <a:rPr lang="en-US" smtClean="0"/>
              <a:t>10/4/2024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F37E57-5304-85BB-062F-3CEC8531F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7609B9-E9AF-666B-92CB-D5CCB79D6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7FD3-3E9D-4F01-AFF3-4A2BCBECDD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000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792EC-D79A-D413-6D1B-891335F47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D34B19-F42C-646E-D90F-983217609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457B9-E7C4-46EE-AD2F-41CD53425D8C}" type="datetimeFigureOut">
              <a:rPr lang="en-US" smtClean="0"/>
              <a:t>10/4/2024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FFE5DE-409E-5049-7F49-15E4EFED1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D82246-02B9-3B95-EDDB-B71BEBB49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7FD3-3E9D-4F01-AFF3-4A2BCBECDD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857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989C8B-8CAB-166D-9500-279799945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457B9-E7C4-46EE-AD2F-41CD53425D8C}" type="datetimeFigureOut">
              <a:rPr lang="en-US" smtClean="0"/>
              <a:t>10/4/2024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844320-6E41-C784-657E-0DF75BCA2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9EAF23-4AED-F4A1-FA18-C79BEBA51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7FD3-3E9D-4F01-AFF3-4A2BCBECDD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93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F6308-CFBE-5678-DA20-467909EC6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6DA9F-2706-5E29-F2D8-3322C13C5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EF38EB-2924-5EC2-9304-14C39AAC30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45CB89-7CFC-AEF4-7F2F-8910EA4CD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457B9-E7C4-46EE-AD2F-41CD53425D8C}" type="datetimeFigureOut">
              <a:rPr lang="en-US" smtClean="0"/>
              <a:t>10/4/2024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A5A230-D19A-2CA5-5D98-2C50E511A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E0478-75E8-DF4D-DBE7-553208DC6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7FD3-3E9D-4F01-AFF3-4A2BCBECDD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32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083D7-8932-68B7-07C3-507314128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3AA693-15EF-37AF-60E7-CD7FDC107D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7F616E-0ACA-608B-8E1A-74FAA61158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455B8F-6914-12E6-98D3-7C7A45A11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457B9-E7C4-46EE-AD2F-41CD53425D8C}" type="datetimeFigureOut">
              <a:rPr lang="en-US" smtClean="0"/>
              <a:t>10/4/2024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8ECD7B-A753-1630-69BB-5AC9E89F6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44E146-5EBF-E3DD-0F2C-8733F6C36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7FD3-3E9D-4F01-AFF3-4A2BCBECDD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451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FD0C04-DC9E-9156-3251-E7BD2F974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6B5D40-DCF5-1BF4-D7DB-5F9B18FD3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2C341-B1EF-7921-39D9-92374C40C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8457B9-E7C4-46EE-AD2F-41CD53425D8C}" type="datetimeFigureOut">
              <a:rPr lang="en-US" smtClean="0"/>
              <a:t>10/4/2024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5EB22-4B14-89C7-168E-64D30E0BA9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40545-54D9-621E-1F15-03499AF498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A177FD3-3E9D-4F01-AFF3-4A2BCBECDD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925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30D5B-8506-421B-858B-4CF03C655C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3114" y="131579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Digital Accessibility Board Accessibility Training Plan Working Group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23AFF2-A2C7-CA2F-487C-0584E7FBFC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12290"/>
            <a:ext cx="9144000" cy="133894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October 7, 2024</a:t>
            </a:r>
          </a:p>
        </p:txBody>
      </p:sp>
    </p:spTree>
    <p:extLst>
      <p:ext uri="{BB962C8B-B14F-4D97-AF65-F5344CB8AC3E}">
        <p14:creationId xmlns:p14="http://schemas.microsoft.com/office/powerpoint/2010/main" val="2881354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58CC2-1692-E5BE-6D87-9714002BA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701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Accessibility Training Plan Working Group 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5D7F1-F0B3-BA5E-361B-2738D60E7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9691"/>
            <a:ext cx="10515600" cy="413915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sz="3200" dirty="0"/>
              <a:t>Provide accessibility training to introduce Commonwealth employees to digital accessibility in conjunction with role-based accessibility requirements.</a:t>
            </a:r>
          </a:p>
        </p:txBody>
      </p:sp>
    </p:spTree>
    <p:extLst>
      <p:ext uri="{BB962C8B-B14F-4D97-AF65-F5344CB8AC3E}">
        <p14:creationId xmlns:p14="http://schemas.microsoft.com/office/powerpoint/2010/main" val="2938836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F6ADD-C5AD-4A04-8DB8-164A867B5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476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Goal 1: Provide Digital Accessibility Introduction Training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32288-4D6C-3649-18D9-B7B9F4114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44261"/>
            <a:ext cx="10515600" cy="4072337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Provide introductory training for current Commonwealth employees, new hires and contractors to get a basic understanding of digital accessibility.</a:t>
            </a:r>
          </a:p>
        </p:txBody>
      </p:sp>
    </p:spTree>
    <p:extLst>
      <p:ext uri="{BB962C8B-B14F-4D97-AF65-F5344CB8AC3E}">
        <p14:creationId xmlns:p14="http://schemas.microsoft.com/office/powerpoint/2010/main" val="3294271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DD87B-06A4-58FD-1C7C-D59293315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3137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Goal 2: Provide Role-Specific Digital Accessibility Training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FE2C4-D600-55BA-216F-F06079019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445"/>
            <a:ext cx="10515600" cy="4008529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sz="3200" dirty="0"/>
              <a:t>Provide relatable role-based trainings incorporating Commonwealth content to increase digital accessibility knowledge and skills for all Commonwealth employees and contractors.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362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C4166-A841-7FFF-F0D1-05B7E51C3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Working Group Progress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E60E2-79D8-B748-7562-E36F51D03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What has been done so far:</a:t>
            </a:r>
          </a:p>
          <a:p>
            <a:pPr marL="0" indent="0">
              <a:buNone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Met to discuss and finalize group goals for digital accessibility training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Met with Human Resources Division colleagues to discuss the Cornerstone platform and types of training content, inclusion of knowledge checks and tracking training completion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327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53E39-4D01-AB39-548B-F0FCEF359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0259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Accessibility Training Plan Working Group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E317E-5016-4642-01F0-E86CF9BFE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759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Develop an interim training plan to fill the gap until a formalized required training program can be rolled out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Identify training coverage areas for digital accessibility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Identify employee roles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Collaborate with Human Resources Division colleagues and Mass Office on Disability to begin identifying content for required accessibility trainings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Present the accessibility training plan to the board for feedback</a:t>
            </a:r>
          </a:p>
        </p:txBody>
      </p:sp>
    </p:spTree>
    <p:extLst>
      <p:ext uri="{BB962C8B-B14F-4D97-AF65-F5344CB8AC3E}">
        <p14:creationId xmlns:p14="http://schemas.microsoft.com/office/powerpoint/2010/main" val="1761591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206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Digital Accessibility Board Accessibility Training Plan Working Group Update</vt:lpstr>
      <vt:lpstr>Accessibility Training Plan Working Group Objective</vt:lpstr>
      <vt:lpstr>Goal 1: Provide Digital Accessibility Introduction Training </vt:lpstr>
      <vt:lpstr>Goal 2: Provide Role-Specific Digital Accessibility Training </vt:lpstr>
      <vt:lpstr>Working Group Progress Updates</vt:lpstr>
      <vt:lpstr>Accessibility Training Plan Working Group Next Steps</vt:lpstr>
    </vt:vector>
  </TitlesOfParts>
  <Company>Commonwealth of Massachusetts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Bloom, Ashley (EOTSS)</dc:creator>
  <cp:lastModifiedBy>Gannett, Yukiko (EOTSS)</cp:lastModifiedBy>
  <cp:revision>2</cp:revision>
  <dcterms:created xsi:type="dcterms:W3CDTF">2024-09-30T17:51:43Z</dcterms:created>
  <dcterms:modified xsi:type="dcterms:W3CDTF">2024-10-04T22:02:19Z</dcterms:modified>
</cp:coreProperties>
</file>