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2" r:id="rId5"/>
    <p:sldId id="264" r:id="rId6"/>
    <p:sldId id="263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0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2E3561F-76B2-4516-94C1-F6CD22F84E31}" v="1" dt="2024-10-04T22:01:27.94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5" d="100"/>
          <a:sy n="55" d="100"/>
        </p:scale>
        <p:origin x="114" y="10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loom, Ashley (EOTSS)" userId="72d0e8ae-2e4f-4bb9-94cd-a4385f38aed0" providerId="ADAL" clId="{F75A5539-365A-42C9-9DAB-7609851270A5}"/>
    <pc:docChg chg="custSel addSld delSld modSld">
      <pc:chgData name="Bloom, Ashley (EOTSS)" userId="72d0e8ae-2e4f-4bb9-94cd-a4385f38aed0" providerId="ADAL" clId="{F75A5539-365A-42C9-9DAB-7609851270A5}" dt="2024-10-01T16:38:04.293" v="1264" actId="12"/>
      <pc:docMkLst>
        <pc:docMk/>
      </pc:docMkLst>
      <pc:sldChg chg="modSp mod">
        <pc:chgData name="Bloom, Ashley (EOTSS)" userId="72d0e8ae-2e4f-4bb9-94cd-a4385f38aed0" providerId="ADAL" clId="{F75A5539-365A-42C9-9DAB-7609851270A5}" dt="2024-10-01T15:37:38.347" v="33" actId="1037"/>
        <pc:sldMkLst>
          <pc:docMk/>
          <pc:sldMk cId="2881354522" sldId="256"/>
        </pc:sldMkLst>
        <pc:spChg chg="mod">
          <ac:chgData name="Bloom, Ashley (EOTSS)" userId="72d0e8ae-2e4f-4bb9-94cd-a4385f38aed0" providerId="ADAL" clId="{F75A5539-365A-42C9-9DAB-7609851270A5}" dt="2024-10-01T15:37:38.347" v="33" actId="1037"/>
          <ac:spMkLst>
            <pc:docMk/>
            <pc:sldMk cId="2881354522" sldId="256"/>
            <ac:spMk id="2" creationId="{8D630D5B-8506-421B-858B-4CF03C655C7A}"/>
          </ac:spMkLst>
        </pc:spChg>
      </pc:sldChg>
      <pc:sldChg chg="modSp mod">
        <pc:chgData name="Bloom, Ashley (EOTSS)" userId="72d0e8ae-2e4f-4bb9-94cd-a4385f38aed0" providerId="ADAL" clId="{F75A5539-365A-42C9-9DAB-7609851270A5}" dt="2024-10-01T15:39:06.907" v="72"/>
        <pc:sldMkLst>
          <pc:docMk/>
          <pc:sldMk cId="2938836011" sldId="257"/>
        </pc:sldMkLst>
        <pc:spChg chg="mod">
          <ac:chgData name="Bloom, Ashley (EOTSS)" userId="72d0e8ae-2e4f-4bb9-94cd-a4385f38aed0" providerId="ADAL" clId="{F75A5539-365A-42C9-9DAB-7609851270A5}" dt="2024-10-01T15:38:16.498" v="70" actId="20577"/>
          <ac:spMkLst>
            <pc:docMk/>
            <pc:sldMk cId="2938836011" sldId="257"/>
            <ac:spMk id="2" creationId="{ECC58CC2-1692-E5BE-6D87-9714002BA09A}"/>
          </ac:spMkLst>
        </pc:spChg>
        <pc:spChg chg="mod">
          <ac:chgData name="Bloom, Ashley (EOTSS)" userId="72d0e8ae-2e4f-4bb9-94cd-a4385f38aed0" providerId="ADAL" clId="{F75A5539-365A-42C9-9DAB-7609851270A5}" dt="2024-10-01T15:39:06.907" v="72"/>
          <ac:spMkLst>
            <pc:docMk/>
            <pc:sldMk cId="2938836011" sldId="257"/>
            <ac:spMk id="3" creationId="{0CE5D7F1-F0B3-BA5E-361B-2738D60E75D2}"/>
          </ac:spMkLst>
        </pc:spChg>
      </pc:sldChg>
      <pc:sldChg chg="modSp del mod">
        <pc:chgData name="Bloom, Ashley (EOTSS)" userId="72d0e8ae-2e4f-4bb9-94cd-a4385f38aed0" providerId="ADAL" clId="{F75A5539-365A-42C9-9DAB-7609851270A5}" dt="2024-10-01T15:40:26.418" v="99" actId="2696"/>
        <pc:sldMkLst>
          <pc:docMk/>
          <pc:sldMk cId="3881089794" sldId="258"/>
        </pc:sldMkLst>
        <pc:spChg chg="mod">
          <ac:chgData name="Bloom, Ashley (EOTSS)" userId="72d0e8ae-2e4f-4bb9-94cd-a4385f38aed0" providerId="ADAL" clId="{F75A5539-365A-42C9-9DAB-7609851270A5}" dt="2024-10-01T15:39:36.496" v="96" actId="20577"/>
          <ac:spMkLst>
            <pc:docMk/>
            <pc:sldMk cId="3881089794" sldId="258"/>
            <ac:spMk id="2" creationId="{21099804-8E46-9AF6-0CF1-33473A731A79}"/>
          </ac:spMkLst>
        </pc:spChg>
        <pc:spChg chg="mod">
          <ac:chgData name="Bloom, Ashley (EOTSS)" userId="72d0e8ae-2e4f-4bb9-94cd-a4385f38aed0" providerId="ADAL" clId="{F75A5539-365A-42C9-9DAB-7609851270A5}" dt="2024-10-01T15:39:47.466" v="98" actId="27636"/>
          <ac:spMkLst>
            <pc:docMk/>
            <pc:sldMk cId="3881089794" sldId="258"/>
            <ac:spMk id="3" creationId="{84818FC7-9649-82D1-35D0-D3AA352A52A1}"/>
          </ac:spMkLst>
        </pc:spChg>
      </pc:sldChg>
      <pc:sldChg chg="modSp mod">
        <pc:chgData name="Bloom, Ashley (EOTSS)" userId="72d0e8ae-2e4f-4bb9-94cd-a4385f38aed0" providerId="ADAL" clId="{F75A5539-365A-42C9-9DAB-7609851270A5}" dt="2024-10-01T15:45:04.469" v="252" actId="20577"/>
        <pc:sldMkLst>
          <pc:docMk/>
          <pc:sldMk cId="3294271534" sldId="259"/>
        </pc:sldMkLst>
        <pc:spChg chg="mod">
          <ac:chgData name="Bloom, Ashley (EOTSS)" userId="72d0e8ae-2e4f-4bb9-94cd-a4385f38aed0" providerId="ADAL" clId="{F75A5539-365A-42C9-9DAB-7609851270A5}" dt="2024-10-01T15:42:41.269" v="156" actId="20577"/>
          <ac:spMkLst>
            <pc:docMk/>
            <pc:sldMk cId="3294271534" sldId="259"/>
            <ac:spMk id="2" creationId="{E47F6ADD-C5AD-4A04-8DB8-164A867B55FA}"/>
          </ac:spMkLst>
        </pc:spChg>
        <pc:spChg chg="mod">
          <ac:chgData name="Bloom, Ashley (EOTSS)" userId="72d0e8ae-2e4f-4bb9-94cd-a4385f38aed0" providerId="ADAL" clId="{F75A5539-365A-42C9-9DAB-7609851270A5}" dt="2024-10-01T15:45:04.469" v="252" actId="20577"/>
          <ac:spMkLst>
            <pc:docMk/>
            <pc:sldMk cId="3294271534" sldId="259"/>
            <ac:spMk id="3" creationId="{B7332288-4D6C-3649-18D9-B7B9F4114B76}"/>
          </ac:spMkLst>
        </pc:spChg>
      </pc:sldChg>
      <pc:sldChg chg="del">
        <pc:chgData name="Bloom, Ashley (EOTSS)" userId="72d0e8ae-2e4f-4bb9-94cd-a4385f38aed0" providerId="ADAL" clId="{F75A5539-365A-42C9-9DAB-7609851270A5}" dt="2024-10-01T15:45:14.237" v="253" actId="2696"/>
        <pc:sldMkLst>
          <pc:docMk/>
          <pc:sldMk cId="927710777" sldId="261"/>
        </pc:sldMkLst>
      </pc:sldChg>
      <pc:sldChg chg="modSp mod">
        <pc:chgData name="Bloom, Ashley (EOTSS)" userId="72d0e8ae-2e4f-4bb9-94cd-a4385f38aed0" providerId="ADAL" clId="{F75A5539-365A-42C9-9DAB-7609851270A5}" dt="2024-10-01T15:44:52.464" v="251" actId="20577"/>
        <pc:sldMkLst>
          <pc:docMk/>
          <pc:sldMk cId="2646362088" sldId="262"/>
        </pc:sldMkLst>
        <pc:spChg chg="mod">
          <ac:chgData name="Bloom, Ashley (EOTSS)" userId="72d0e8ae-2e4f-4bb9-94cd-a4385f38aed0" providerId="ADAL" clId="{F75A5539-365A-42C9-9DAB-7609851270A5}" dt="2024-10-01T15:44:08.768" v="232" actId="122"/>
          <ac:spMkLst>
            <pc:docMk/>
            <pc:sldMk cId="2646362088" sldId="262"/>
            <ac:spMk id="2" creationId="{8E8DD87B-06A4-58FD-1C7C-D59293315481}"/>
          </ac:spMkLst>
        </pc:spChg>
        <pc:spChg chg="mod">
          <ac:chgData name="Bloom, Ashley (EOTSS)" userId="72d0e8ae-2e4f-4bb9-94cd-a4385f38aed0" providerId="ADAL" clId="{F75A5539-365A-42C9-9DAB-7609851270A5}" dt="2024-10-01T15:44:52.464" v="251" actId="20577"/>
          <ac:spMkLst>
            <pc:docMk/>
            <pc:sldMk cId="2646362088" sldId="262"/>
            <ac:spMk id="3" creationId="{3A3FE2C4-D600-55BA-216F-F06079019A74}"/>
          </ac:spMkLst>
        </pc:spChg>
      </pc:sldChg>
      <pc:sldChg chg="modSp mod">
        <pc:chgData name="Bloom, Ashley (EOTSS)" userId="72d0e8ae-2e4f-4bb9-94cd-a4385f38aed0" providerId="ADAL" clId="{F75A5539-365A-42C9-9DAB-7609851270A5}" dt="2024-10-01T16:38:04.293" v="1264" actId="12"/>
        <pc:sldMkLst>
          <pc:docMk/>
          <pc:sldMk cId="1761591204" sldId="263"/>
        </pc:sldMkLst>
        <pc:spChg chg="mod">
          <ac:chgData name="Bloom, Ashley (EOTSS)" userId="72d0e8ae-2e4f-4bb9-94cd-a4385f38aed0" providerId="ADAL" clId="{F75A5539-365A-42C9-9DAB-7609851270A5}" dt="2024-10-01T15:55:33.439" v="656" actId="20577"/>
          <ac:spMkLst>
            <pc:docMk/>
            <pc:sldMk cId="1761591204" sldId="263"/>
            <ac:spMk id="2" creationId="{0BB53E39-4D01-AB39-548B-F0FCEF35974F}"/>
          </ac:spMkLst>
        </pc:spChg>
        <pc:spChg chg="mod">
          <ac:chgData name="Bloom, Ashley (EOTSS)" userId="72d0e8ae-2e4f-4bb9-94cd-a4385f38aed0" providerId="ADAL" clId="{F75A5539-365A-42C9-9DAB-7609851270A5}" dt="2024-10-01T16:38:04.293" v="1264" actId="12"/>
          <ac:spMkLst>
            <pc:docMk/>
            <pc:sldMk cId="1761591204" sldId="263"/>
            <ac:spMk id="3" creationId="{D96E317E-5016-4642-01F0-E86CF9BFE8A0}"/>
          </ac:spMkLst>
        </pc:spChg>
      </pc:sldChg>
      <pc:sldChg chg="modSp new mod">
        <pc:chgData name="Bloom, Ashley (EOTSS)" userId="72d0e8ae-2e4f-4bb9-94cd-a4385f38aed0" providerId="ADAL" clId="{F75A5539-365A-42C9-9DAB-7609851270A5}" dt="2024-10-01T15:54:50.336" v="627" actId="12"/>
        <pc:sldMkLst>
          <pc:docMk/>
          <pc:sldMk cId="640327942" sldId="264"/>
        </pc:sldMkLst>
        <pc:spChg chg="mod">
          <ac:chgData name="Bloom, Ashley (EOTSS)" userId="72d0e8ae-2e4f-4bb9-94cd-a4385f38aed0" providerId="ADAL" clId="{F75A5539-365A-42C9-9DAB-7609851270A5}" dt="2024-10-01T15:45:51.786" v="294" actId="122"/>
          <ac:spMkLst>
            <pc:docMk/>
            <pc:sldMk cId="640327942" sldId="264"/>
            <ac:spMk id="2" creationId="{A05C4166-A841-7FFF-F0D1-05B7E51C3FB9}"/>
          </ac:spMkLst>
        </pc:spChg>
        <pc:spChg chg="mod">
          <ac:chgData name="Bloom, Ashley (EOTSS)" userId="72d0e8ae-2e4f-4bb9-94cd-a4385f38aed0" providerId="ADAL" clId="{F75A5539-365A-42C9-9DAB-7609851270A5}" dt="2024-10-01T15:54:50.336" v="627" actId="12"/>
          <ac:spMkLst>
            <pc:docMk/>
            <pc:sldMk cId="640327942" sldId="264"/>
            <ac:spMk id="3" creationId="{7B6E60E2-79D8-B748-7562-E36F51D0372D}"/>
          </ac:spMkLst>
        </pc:spChg>
      </pc:sldChg>
    </pc:docChg>
  </pc:docChgLst>
  <pc:docChgLst>
    <pc:chgData name="Gannett, Yukiko (EOTSS)" userId="1a375f8e-71eb-464a-9d86-65c78107010f" providerId="ADAL" clId="{62E3561F-76B2-4516-94C1-F6CD22F84E31}"/>
    <pc:docChg chg="modSld">
      <pc:chgData name="Gannett, Yukiko (EOTSS)" userId="1a375f8e-71eb-464a-9d86-65c78107010f" providerId="ADAL" clId="{62E3561F-76B2-4516-94C1-F6CD22F84E31}" dt="2024-10-04T22:02:11.044" v="10" actId="1036"/>
      <pc:docMkLst>
        <pc:docMk/>
      </pc:docMkLst>
      <pc:sldChg chg="modSp mod setBg">
        <pc:chgData name="Gannett, Yukiko (EOTSS)" userId="1a375f8e-71eb-464a-9d86-65c78107010f" providerId="ADAL" clId="{62E3561F-76B2-4516-94C1-F6CD22F84E31}" dt="2024-10-04T22:02:11.044" v="10" actId="1036"/>
        <pc:sldMkLst>
          <pc:docMk/>
          <pc:sldMk cId="2881354522" sldId="256"/>
        </pc:sldMkLst>
        <pc:spChg chg="mod">
          <ac:chgData name="Gannett, Yukiko (EOTSS)" userId="1a375f8e-71eb-464a-9d86-65c78107010f" providerId="ADAL" clId="{62E3561F-76B2-4516-94C1-F6CD22F84E31}" dt="2024-10-04T22:02:11.044" v="10" actId="1036"/>
          <ac:spMkLst>
            <pc:docMk/>
            <pc:sldMk cId="2881354522" sldId="256"/>
            <ac:spMk id="2" creationId="{8D630D5B-8506-421B-858B-4CF03C655C7A}"/>
          </ac:spMkLst>
        </pc:spChg>
        <pc:spChg chg="mod">
          <ac:chgData name="Gannett, Yukiko (EOTSS)" userId="1a375f8e-71eb-464a-9d86-65c78107010f" providerId="ADAL" clId="{62E3561F-76B2-4516-94C1-F6CD22F84E31}" dt="2024-10-04T22:02:11.044" v="10" actId="1036"/>
          <ac:spMkLst>
            <pc:docMk/>
            <pc:sldMk cId="2881354522" sldId="256"/>
            <ac:spMk id="3" creationId="{3F23AFF2-A2C7-CA2F-487C-0584E7FBFCA9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B9F2E3-1980-D4FA-823D-4EF191F464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AE42571-3100-E586-26A3-3915E8943D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84DA53-98D9-493A-359D-3F9A48F208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457B9-E7C4-46EE-AD2F-41CD53425D8C}" type="datetimeFigureOut">
              <a:rPr lang="en-US" smtClean="0"/>
              <a:t>10/4/2024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4CCAB9-2786-4EEA-5E96-9FE1DBD59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352EAA-FC85-B476-F027-F07BA635CF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77FD3-3E9D-4F01-AFF3-4A2BCBECDD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1982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BBF6C5-B25B-793E-0A8B-497AE6CAB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7B11035-A070-EE26-B5BC-A2B5F904E4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2E63ED-F635-4F48-4041-F104FC3694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457B9-E7C4-46EE-AD2F-41CD53425D8C}" type="datetimeFigureOut">
              <a:rPr lang="en-US" smtClean="0"/>
              <a:t>10/4/2024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379410-3101-0ACF-069B-5D1F2066BC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139285-93F0-33F6-F21E-B0BCBA9B72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77FD3-3E9D-4F01-AFF3-4A2BCBECDD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5977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5E79822-68ED-D73C-9E92-91CFAD1316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C23F200-C94B-D950-2392-8741612D9D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2AA069-C77E-3313-F406-79A5336039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457B9-E7C4-46EE-AD2F-41CD53425D8C}" type="datetimeFigureOut">
              <a:rPr lang="en-US" smtClean="0"/>
              <a:t>10/4/2024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734C57-10ED-AA72-3827-38E2E9E3E8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8240B3-00F9-27E3-4601-DC636A4B5D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77FD3-3E9D-4F01-AFF3-4A2BCBECDD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6427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C50ABC-9D80-B92D-8488-8112518120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A2D67D-77BD-8FBA-37B3-3DADECF3FB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CEFAF2-BB02-7EE6-2E36-B2419F4E0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457B9-E7C4-46EE-AD2F-41CD53425D8C}" type="datetimeFigureOut">
              <a:rPr lang="en-US" smtClean="0"/>
              <a:t>10/4/2024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568D64-48F9-2883-265B-4913EB28A4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FE0C82-FCC0-B579-3D4F-D22540F6C8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77FD3-3E9D-4F01-AFF3-4A2BCBECDD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5979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888201-2EFA-FC34-475E-30FA086B89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C821E3-E1C2-A872-205D-44344F58F3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2467FA-DCC8-9973-DA10-6C2970A600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457B9-E7C4-46EE-AD2F-41CD53425D8C}" type="datetimeFigureOut">
              <a:rPr lang="en-US" smtClean="0"/>
              <a:t>10/4/2024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493A7B-6527-E6C4-2C3A-7EA613C0E9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311474-C394-0C8C-F136-4C0E3A48CD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77FD3-3E9D-4F01-AFF3-4A2BCBECDD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64673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6C26B8-BB62-4050-618B-D17EB1F309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B96916-A2F3-84E0-32B8-7BBB56FE25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3A2E4E-807C-1BE8-A365-2161081981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78D2CB-9D6F-4B2A-8460-BD2CFE62C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457B9-E7C4-46EE-AD2F-41CD53425D8C}" type="datetimeFigureOut">
              <a:rPr lang="en-US" smtClean="0"/>
              <a:t>10/4/2024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4D12A8-5690-0ABC-ED72-FD529E5D9F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6631EF-9D2C-D4EA-46C8-BEFBA1F57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77FD3-3E9D-4F01-AFF3-4A2BCBECDD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3640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E82987-C425-7809-0830-3486EC89BB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B7E62C-2D9D-1A59-D142-0DC2F385D7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BA504F-1117-65FC-38B6-C1F79D3E8B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0AD141E-6817-C9EE-E1B0-3795032E073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CEB6D19-67CB-4BF5-4D09-C0AFA1A1278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B6B7317-7202-6033-2D0D-EB7ADEA3E5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457B9-E7C4-46EE-AD2F-41CD53425D8C}" type="datetimeFigureOut">
              <a:rPr lang="en-US" smtClean="0"/>
              <a:t>10/4/2024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8F37E57-5304-85BB-062F-3CEC8531F2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F7609B9-E9AF-666B-92CB-D5CCB79D61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77FD3-3E9D-4F01-AFF3-4A2BCBECDD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5000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D792EC-D79A-D413-6D1B-891335F47E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7D34B19-F42C-646E-D90F-983217609A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457B9-E7C4-46EE-AD2F-41CD53425D8C}" type="datetimeFigureOut">
              <a:rPr lang="en-US" smtClean="0"/>
              <a:t>10/4/2024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5FFE5DE-409E-5049-7F49-15E4EFED15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FD82246-02B9-3B95-EDDB-B71BEBB49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77FD3-3E9D-4F01-AFF3-4A2BCBECDD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8576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0989C8B-8CAB-166D-9500-2797999457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457B9-E7C4-46EE-AD2F-41CD53425D8C}" type="datetimeFigureOut">
              <a:rPr lang="en-US" smtClean="0"/>
              <a:t>10/4/2024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B844320-6E41-C784-657E-0DF75BCA22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9EAF23-4AED-F4A1-FA18-C79BEBA511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77FD3-3E9D-4F01-AFF3-4A2BCBECDD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49345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CF6308-CFBE-5678-DA20-467909EC64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56DA9F-2706-5E29-F2D8-3322C13C54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EF38EB-2924-5EC2-9304-14C39AAC30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45CB89-7CFC-AEF4-7F2F-8910EA4CD6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457B9-E7C4-46EE-AD2F-41CD53425D8C}" type="datetimeFigureOut">
              <a:rPr lang="en-US" smtClean="0"/>
              <a:t>10/4/2024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A5A230-D19A-2CA5-5D98-2C50E511A1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0E0478-75E8-DF4D-DBE7-553208DC65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77FD3-3E9D-4F01-AFF3-4A2BCBECDD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632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8083D7-8932-68B7-07C3-507314128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03AA693-15EF-37AF-60E7-CD7FDC107D1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7F616E-0ACA-608B-8E1A-74FAA61158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455B8F-6914-12E6-98D3-7C7A45A112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457B9-E7C4-46EE-AD2F-41CD53425D8C}" type="datetimeFigureOut">
              <a:rPr lang="en-US" smtClean="0"/>
              <a:t>10/4/2024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8ECD7B-A753-1630-69BB-5AC9E89F6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44E146-5EBF-E3DD-0F2C-8733F6C36F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77FD3-3E9D-4F01-AFF3-4A2BCBECDD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1451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5FD0C04-DC9E-9156-3251-E7BD2F9742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6B5D40-DCF5-1BF4-D7DB-5F9B18FD3A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92C341-B1EF-7921-39D9-92374C40C1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48457B9-E7C4-46EE-AD2F-41CD53425D8C}" type="datetimeFigureOut">
              <a:rPr lang="en-US" smtClean="0"/>
              <a:t>10/4/2024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95EB22-4B14-89C7-168E-64D30E0BA9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040545-54D9-621E-1F15-03499AF498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A177FD3-3E9D-4F01-AFF3-4A2BCBECDD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0925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630D5B-8506-421B-858B-4CF03C655C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3114" y="1315797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1"/>
                </a:solidFill>
              </a:rPr>
              <a:t>Digital Accessibility Board Accessibility Training Plan Working Group Update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23AFF2-A2C7-CA2F-487C-0584E7FBFC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12290"/>
            <a:ext cx="9144000" cy="1338943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October 7, 2024</a:t>
            </a:r>
          </a:p>
        </p:txBody>
      </p:sp>
    </p:spTree>
    <p:extLst>
      <p:ext uri="{BB962C8B-B14F-4D97-AF65-F5344CB8AC3E}">
        <p14:creationId xmlns:p14="http://schemas.microsoft.com/office/powerpoint/2010/main" val="28813545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C58CC2-1692-E5BE-6D87-9714002BA0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57011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Accessibility Training Plan Working Group Objective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E5D7F1-F0B3-BA5E-361B-2738D60E75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29691"/>
            <a:ext cx="10515600" cy="4139158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en-US" sz="3200" dirty="0"/>
              <a:t>Provide accessibility training to introduce Commonwealth employees to digital accessibility in conjunction with role-based accessibility requirements.</a:t>
            </a:r>
          </a:p>
        </p:txBody>
      </p:sp>
    </p:spTree>
    <p:extLst>
      <p:ext uri="{BB962C8B-B14F-4D97-AF65-F5344CB8AC3E}">
        <p14:creationId xmlns:p14="http://schemas.microsoft.com/office/powerpoint/2010/main" val="29388360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7F6ADD-C5AD-4A04-8DB8-164A867B5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04761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Goal 1: Provide Digital Accessibility Introduction Training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332288-4D6C-3649-18D9-B7B9F4114B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44261"/>
            <a:ext cx="10515600" cy="4072337"/>
          </a:xfrm>
        </p:spPr>
        <p:txBody>
          <a:bodyPr/>
          <a:lstStyle/>
          <a:p>
            <a:pPr marL="0" indent="0">
              <a:buNone/>
            </a:pPr>
            <a:r>
              <a:rPr lang="en-US" sz="3200" dirty="0"/>
              <a:t>Provide introductory training for current Commonwealth employees, new hires and contractors to get a basic understanding of digital accessibility.</a:t>
            </a:r>
          </a:p>
        </p:txBody>
      </p:sp>
    </p:spTree>
    <p:extLst>
      <p:ext uri="{BB962C8B-B14F-4D97-AF65-F5344CB8AC3E}">
        <p14:creationId xmlns:p14="http://schemas.microsoft.com/office/powerpoint/2010/main" val="32942715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8DD87B-06A4-58FD-1C7C-D592933154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83137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Goal 2: Provide Role-Specific Digital Accessibility Training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3FE2C4-D600-55BA-216F-F06079019A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86445"/>
            <a:ext cx="10515600" cy="4008529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en-US" sz="3200" dirty="0"/>
              <a:t>Provide relatable role-based trainings incorporating Commonwealth content to increase digital accessibility knowledge and skills for all Commonwealth employees and contractors.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63620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5C4166-A841-7FFF-F0D1-05B7E51C3F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Working Group Progress Updates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6E60E2-79D8-B748-7562-E36F51D037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What has been done so far:</a:t>
            </a:r>
          </a:p>
          <a:p>
            <a:pPr marL="0" indent="0">
              <a:buNone/>
            </a:pPr>
            <a:endParaRPr lang="en-US" sz="3200" dirty="0"/>
          </a:p>
          <a:p>
            <a:pPr marL="514350" indent="-514350">
              <a:buFont typeface="+mj-lt"/>
              <a:buAutoNum type="arabicPeriod"/>
            </a:pPr>
            <a:r>
              <a:rPr lang="en-US" sz="3200" dirty="0"/>
              <a:t>Met to discuss and finalize group goals for digital accessibility training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/>
              <a:t>Met with Human Resources Division colleagues to discuss the Cornerstone platform and types of training content, inclusion of knowledge checks and tracking training completion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03279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B53E39-4D01-AB39-548B-F0FCEF3597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00259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Accessibility Training Plan Working Group Next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6E317E-5016-4642-01F0-E86CF9BFE8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0759"/>
            <a:ext cx="10515600" cy="4351338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Develop an interim training plan to fill the gap until a formalized required training program can be rolled out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Identify training coverage areas for digital accessibility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Identify employee roles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Collaborate with Human Resources Division colleagues and Mass Office on Disability to begin identifying content for required accessibility trainings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Present the accessibility training plan to the board for feedback</a:t>
            </a:r>
          </a:p>
        </p:txBody>
      </p:sp>
    </p:spTree>
    <p:extLst>
      <p:ext uri="{BB962C8B-B14F-4D97-AF65-F5344CB8AC3E}">
        <p14:creationId xmlns:p14="http://schemas.microsoft.com/office/powerpoint/2010/main" val="17615912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</TotalTime>
  <Words>206</Words>
  <Application>Microsoft Office PowerPoint</Application>
  <PresentationFormat>Widescreen</PresentationFormat>
  <Paragraphs>19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Office Theme</vt:lpstr>
      <vt:lpstr>Digital Accessibility Board Accessibility Training Plan Working Group Update</vt:lpstr>
      <vt:lpstr>Accessibility Training Plan Working Group Objective</vt:lpstr>
      <vt:lpstr>Goal 1: Provide Digital Accessibility Introduction Training </vt:lpstr>
      <vt:lpstr>Goal 2: Provide Role-Specific Digital Accessibility Training </vt:lpstr>
      <vt:lpstr>Working Group Progress Updates</vt:lpstr>
      <vt:lpstr>Accessibility Training Plan Working Group Next Steps</vt:lpstr>
    </vt:vector>
  </TitlesOfParts>
  <Company>Commonwealth of Massachusetts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Bloom, Ashley (EOTSS)</dc:creator>
  <cp:lastModifiedBy>Gannett, Yukiko (EOTSS)</cp:lastModifiedBy>
  <cp:revision>2</cp:revision>
  <dcterms:created xsi:type="dcterms:W3CDTF">2024-09-30T17:51:43Z</dcterms:created>
  <dcterms:modified xsi:type="dcterms:W3CDTF">2024-10-04T22:02:19Z</dcterms:modified>
</cp:coreProperties>
</file>