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75" r:id="rId6"/>
    <p:sldId id="35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6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aman, Yarlennys (GOV)" userId="0dbdf720-f4bd-4509-a670-e989f0971829" providerId="ADAL" clId="{5562228A-7B96-4519-ABBD-291987CE616F}"/>
    <pc:docChg chg="custSel addSld delSld modSld">
      <pc:chgData name="Villaman, Yarlennys (GOV)" userId="0dbdf720-f4bd-4509-a670-e989f0971829" providerId="ADAL" clId="{5562228A-7B96-4519-ABBD-291987CE616F}" dt="2024-09-19T13:27:37.108" v="433" actId="122"/>
      <pc:docMkLst>
        <pc:docMk/>
      </pc:docMkLst>
      <pc:sldChg chg="modSp mod">
        <pc:chgData name="Villaman, Yarlennys (GOV)" userId="0dbdf720-f4bd-4509-a670-e989f0971829" providerId="ADAL" clId="{5562228A-7B96-4519-ABBD-291987CE616F}" dt="2024-09-19T13:27:37.108" v="433" actId="122"/>
        <pc:sldMkLst>
          <pc:docMk/>
          <pc:sldMk cId="4274120308" sldId="256"/>
        </pc:sldMkLst>
        <pc:spChg chg="mod">
          <ac:chgData name="Villaman, Yarlennys (GOV)" userId="0dbdf720-f4bd-4509-a670-e989f0971829" providerId="ADAL" clId="{5562228A-7B96-4519-ABBD-291987CE616F}" dt="2024-09-19T13:27:13.373" v="407" actId="14100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Villaman, Yarlennys (GOV)" userId="0dbdf720-f4bd-4509-a670-e989f0971829" providerId="ADAL" clId="{5562228A-7B96-4519-ABBD-291987CE616F}" dt="2024-09-19T13:27:37.108" v="433" actId="122"/>
          <ac:spMkLst>
            <pc:docMk/>
            <pc:sldMk cId="4274120308" sldId="256"/>
            <ac:spMk id="3" creationId="{73DF786E-4EF4-B345-0F01-3F2D068BD41E}"/>
          </ac:spMkLst>
        </pc:spChg>
      </pc:sldChg>
      <pc:sldChg chg="del">
        <pc:chgData name="Villaman, Yarlennys (GOV)" userId="0dbdf720-f4bd-4509-a670-e989f0971829" providerId="ADAL" clId="{5562228A-7B96-4519-ABBD-291987CE616F}" dt="2024-09-19T13:21:31.640" v="1" actId="47"/>
        <pc:sldMkLst>
          <pc:docMk/>
          <pc:sldMk cId="1519259815" sldId="258"/>
        </pc:sldMkLst>
      </pc:sldChg>
      <pc:sldChg chg="del">
        <pc:chgData name="Villaman, Yarlennys (GOV)" userId="0dbdf720-f4bd-4509-a670-e989f0971829" providerId="ADAL" clId="{5562228A-7B96-4519-ABBD-291987CE616F}" dt="2024-09-19T13:21:37.244" v="2" actId="47"/>
        <pc:sldMkLst>
          <pc:docMk/>
          <pc:sldMk cId="3646040335" sldId="259"/>
        </pc:sldMkLst>
      </pc:sldChg>
      <pc:sldChg chg="del">
        <pc:chgData name="Villaman, Yarlennys (GOV)" userId="0dbdf720-f4bd-4509-a670-e989f0971829" providerId="ADAL" clId="{5562228A-7B96-4519-ABBD-291987CE616F}" dt="2024-09-19T13:22:07.449" v="14" actId="47"/>
        <pc:sldMkLst>
          <pc:docMk/>
          <pc:sldMk cId="1409002238" sldId="269"/>
        </pc:sldMkLst>
      </pc:sldChg>
      <pc:sldChg chg="modSp mod">
        <pc:chgData name="Villaman, Yarlennys (GOV)" userId="0dbdf720-f4bd-4509-a670-e989f0971829" providerId="ADAL" clId="{5562228A-7B96-4519-ABBD-291987CE616F}" dt="2024-09-19T13:24:08.739" v="158" actId="255"/>
        <pc:sldMkLst>
          <pc:docMk/>
          <pc:sldMk cId="2890622037" sldId="275"/>
        </pc:sldMkLst>
        <pc:spChg chg="mod">
          <ac:chgData name="Villaman, Yarlennys (GOV)" userId="0dbdf720-f4bd-4509-a670-e989f0971829" providerId="ADAL" clId="{5562228A-7B96-4519-ABBD-291987CE616F}" dt="2024-09-19T13:21:42.131" v="5" actId="20577"/>
          <ac:spMkLst>
            <pc:docMk/>
            <pc:sldMk cId="2890622037" sldId="275"/>
            <ac:spMk id="2" creationId="{12EBC224-3E84-716D-8D23-88E192793268}"/>
          </ac:spMkLst>
        </pc:spChg>
        <pc:spChg chg="mod">
          <ac:chgData name="Villaman, Yarlennys (GOV)" userId="0dbdf720-f4bd-4509-a670-e989f0971829" providerId="ADAL" clId="{5562228A-7B96-4519-ABBD-291987CE616F}" dt="2024-09-19T13:24:08.739" v="158" actId="255"/>
          <ac:spMkLst>
            <pc:docMk/>
            <pc:sldMk cId="2890622037" sldId="275"/>
            <ac:spMk id="4" creationId="{BF99E59C-C604-04E8-E705-775F1A482835}"/>
          </ac:spMkLst>
        </pc:spChg>
      </pc:sldChg>
      <pc:sldChg chg="del">
        <pc:chgData name="Villaman, Yarlennys (GOV)" userId="0dbdf720-f4bd-4509-a670-e989f0971829" providerId="ADAL" clId="{5562228A-7B96-4519-ABBD-291987CE616F}" dt="2024-09-19T13:21:31.186" v="0" actId="47"/>
        <pc:sldMkLst>
          <pc:docMk/>
          <pc:sldMk cId="1369560854" sldId="340"/>
        </pc:sldMkLst>
      </pc:sldChg>
      <pc:sldChg chg="del">
        <pc:chgData name="Villaman, Yarlennys (GOV)" userId="0dbdf720-f4bd-4509-a670-e989f0971829" providerId="ADAL" clId="{5562228A-7B96-4519-ABBD-291987CE616F}" dt="2024-09-19T13:22:06.777" v="13" actId="47"/>
        <pc:sldMkLst>
          <pc:docMk/>
          <pc:sldMk cId="1206903041" sldId="341"/>
        </pc:sldMkLst>
      </pc:sldChg>
      <pc:sldChg chg="del">
        <pc:chgData name="Villaman, Yarlennys (GOV)" userId="0dbdf720-f4bd-4509-a670-e989f0971829" providerId="ADAL" clId="{5562228A-7B96-4519-ABBD-291987CE616F}" dt="2024-09-19T13:22:06.636" v="12" actId="47"/>
        <pc:sldMkLst>
          <pc:docMk/>
          <pc:sldMk cId="2095919646" sldId="343"/>
        </pc:sldMkLst>
      </pc:sldChg>
      <pc:sldChg chg="del">
        <pc:chgData name="Villaman, Yarlennys (GOV)" userId="0dbdf720-f4bd-4509-a670-e989f0971829" providerId="ADAL" clId="{5562228A-7B96-4519-ABBD-291987CE616F}" dt="2024-09-19T13:22:06.074" v="10" actId="47"/>
        <pc:sldMkLst>
          <pc:docMk/>
          <pc:sldMk cId="3627635788" sldId="345"/>
        </pc:sldMkLst>
      </pc:sldChg>
      <pc:sldChg chg="del">
        <pc:chgData name="Villaman, Yarlennys (GOV)" userId="0dbdf720-f4bd-4509-a670-e989f0971829" providerId="ADAL" clId="{5562228A-7B96-4519-ABBD-291987CE616F}" dt="2024-09-19T13:22:06.465" v="11" actId="47"/>
        <pc:sldMkLst>
          <pc:docMk/>
          <pc:sldMk cId="23648205" sldId="347"/>
        </pc:sldMkLst>
      </pc:sldChg>
      <pc:sldChg chg="del">
        <pc:chgData name="Villaman, Yarlennys (GOV)" userId="0dbdf720-f4bd-4509-a670-e989f0971829" providerId="ADAL" clId="{5562228A-7B96-4519-ABBD-291987CE616F}" dt="2024-09-19T13:22:07.605" v="15" actId="47"/>
        <pc:sldMkLst>
          <pc:docMk/>
          <pc:sldMk cId="1328321268" sldId="349"/>
        </pc:sldMkLst>
      </pc:sldChg>
      <pc:sldChg chg="delSp modSp add mod setBg delDesignElem">
        <pc:chgData name="Villaman, Yarlennys (GOV)" userId="0dbdf720-f4bd-4509-a670-e989f0971829" providerId="ADAL" clId="{5562228A-7B96-4519-ABBD-291987CE616F}" dt="2024-09-19T13:24:27.949" v="162" actId="255"/>
        <pc:sldMkLst>
          <pc:docMk/>
          <pc:sldMk cId="2454582131" sldId="350"/>
        </pc:sldMkLst>
        <pc:spChg chg="mod">
          <ac:chgData name="Villaman, Yarlennys (GOV)" userId="0dbdf720-f4bd-4509-a670-e989f0971829" providerId="ADAL" clId="{5562228A-7B96-4519-ABBD-291987CE616F}" dt="2024-09-19T13:21:50.402" v="9" actId="20577"/>
          <ac:spMkLst>
            <pc:docMk/>
            <pc:sldMk cId="2454582131" sldId="350"/>
            <ac:spMk id="2" creationId="{12EBC224-3E84-716D-8D23-88E192793268}"/>
          </ac:spMkLst>
        </pc:spChg>
        <pc:spChg chg="mod">
          <ac:chgData name="Villaman, Yarlennys (GOV)" userId="0dbdf720-f4bd-4509-a670-e989f0971829" providerId="ADAL" clId="{5562228A-7B96-4519-ABBD-291987CE616F}" dt="2024-09-19T13:24:27.949" v="162" actId="255"/>
          <ac:spMkLst>
            <pc:docMk/>
            <pc:sldMk cId="2454582131" sldId="350"/>
            <ac:spMk id="4" creationId="{BF99E59C-C604-04E8-E705-775F1A482835}"/>
          </ac:spMkLst>
        </pc:spChg>
        <pc:spChg chg="del">
          <ac:chgData name="Villaman, Yarlennys (GOV)" userId="0dbdf720-f4bd-4509-a670-e989f0971829" providerId="ADAL" clId="{5562228A-7B96-4519-ABBD-291987CE616F}" dt="2024-09-19T13:21:47.354" v="7"/>
          <ac:spMkLst>
            <pc:docMk/>
            <pc:sldMk cId="2454582131" sldId="350"/>
            <ac:spMk id="10" creationId="{7FF47CB7-972F-479F-A36D-9E72D26EC8DA}"/>
          </ac:spMkLst>
        </pc:spChg>
        <pc:spChg chg="del">
          <ac:chgData name="Villaman, Yarlennys (GOV)" userId="0dbdf720-f4bd-4509-a670-e989f0971829" providerId="ADAL" clId="{5562228A-7B96-4519-ABBD-291987CE616F}" dt="2024-09-19T13:21:47.354" v="7"/>
          <ac:spMkLst>
            <pc:docMk/>
            <pc:sldMk cId="2454582131" sldId="350"/>
            <ac:spMk id="12" creationId="{0D153B68-5844-490D-8E67-F616D6D721CA}"/>
          </ac:spMkLst>
        </pc:spChg>
        <pc:spChg chg="del">
          <ac:chgData name="Villaman, Yarlennys (GOV)" userId="0dbdf720-f4bd-4509-a670-e989f0971829" providerId="ADAL" clId="{5562228A-7B96-4519-ABBD-291987CE616F}" dt="2024-09-19T13:21:47.354" v="7"/>
          <ac:spMkLst>
            <pc:docMk/>
            <pc:sldMk cId="2454582131" sldId="350"/>
            <ac:spMk id="14" creationId="{9A0D773F-7A7D-4DBB-9DEA-86BB8B8F4BC8}"/>
          </ac:spMkLst>
        </pc:spChg>
      </pc:sldChg>
      <pc:sldChg chg="delSp modSp add mod setBg delDesignElem">
        <pc:chgData name="Villaman, Yarlennys (GOV)" userId="0dbdf720-f4bd-4509-a670-e989f0971829" providerId="ADAL" clId="{5562228A-7B96-4519-ABBD-291987CE616F}" dt="2024-09-19T13:26:30.577" v="384" actId="20577"/>
        <pc:sldMkLst>
          <pc:docMk/>
          <pc:sldMk cId="4121013874" sldId="351"/>
        </pc:sldMkLst>
        <pc:spChg chg="mod">
          <ac:chgData name="Villaman, Yarlennys (GOV)" userId="0dbdf720-f4bd-4509-a670-e989f0971829" providerId="ADAL" clId="{5562228A-7B96-4519-ABBD-291987CE616F}" dt="2024-09-19T13:22:26.934" v="31" actId="20577"/>
          <ac:spMkLst>
            <pc:docMk/>
            <pc:sldMk cId="4121013874" sldId="351"/>
            <ac:spMk id="2" creationId="{12EBC224-3E84-716D-8D23-88E192793268}"/>
          </ac:spMkLst>
        </pc:spChg>
        <pc:spChg chg="mod">
          <ac:chgData name="Villaman, Yarlennys (GOV)" userId="0dbdf720-f4bd-4509-a670-e989f0971829" providerId="ADAL" clId="{5562228A-7B96-4519-ABBD-291987CE616F}" dt="2024-09-19T13:26:30.577" v="384" actId="20577"/>
          <ac:spMkLst>
            <pc:docMk/>
            <pc:sldMk cId="4121013874" sldId="351"/>
            <ac:spMk id="4" creationId="{BF99E59C-C604-04E8-E705-775F1A482835}"/>
          </ac:spMkLst>
        </pc:spChg>
        <pc:spChg chg="del">
          <ac:chgData name="Villaman, Yarlennys (GOV)" userId="0dbdf720-f4bd-4509-a670-e989f0971829" providerId="ADAL" clId="{5562228A-7B96-4519-ABBD-291987CE616F}" dt="2024-09-19T13:22:21.325" v="17"/>
          <ac:spMkLst>
            <pc:docMk/>
            <pc:sldMk cId="4121013874" sldId="351"/>
            <ac:spMk id="10" creationId="{7FF47CB7-972F-479F-A36D-9E72D26EC8DA}"/>
          </ac:spMkLst>
        </pc:spChg>
        <pc:spChg chg="del">
          <ac:chgData name="Villaman, Yarlennys (GOV)" userId="0dbdf720-f4bd-4509-a670-e989f0971829" providerId="ADAL" clId="{5562228A-7B96-4519-ABBD-291987CE616F}" dt="2024-09-19T13:22:21.325" v="17"/>
          <ac:spMkLst>
            <pc:docMk/>
            <pc:sldMk cId="4121013874" sldId="351"/>
            <ac:spMk id="12" creationId="{0D153B68-5844-490D-8E67-F616D6D721CA}"/>
          </ac:spMkLst>
        </pc:spChg>
        <pc:spChg chg="del">
          <ac:chgData name="Villaman, Yarlennys (GOV)" userId="0dbdf720-f4bd-4509-a670-e989f0971829" providerId="ADAL" clId="{5562228A-7B96-4519-ABBD-291987CE616F}" dt="2024-09-19T13:22:21.325" v="17"/>
          <ac:spMkLst>
            <pc:docMk/>
            <pc:sldMk cId="4121013874" sldId="351"/>
            <ac:spMk id="14" creationId="{9A0D773F-7A7D-4DBB-9DEA-86BB8B8F4BC8}"/>
          </ac:spMkLst>
        </pc:spChg>
      </pc:sldChg>
    </pc:docChg>
  </pc:docChgLst>
  <pc:docChgLst>
    <pc:chgData name="Gannett, Yukiko (EOTSS)" userId="1a375f8e-71eb-464a-9d86-65c78107010f" providerId="ADAL" clId="{46E2DFAB-EA26-4D68-AB5B-D62742F2C551}"/>
    <pc:docChg chg="delSld">
      <pc:chgData name="Gannett, Yukiko (EOTSS)" userId="1a375f8e-71eb-464a-9d86-65c78107010f" providerId="ADAL" clId="{46E2DFAB-EA26-4D68-AB5B-D62742F2C551}" dt="2024-10-07T21:12:46.459" v="0" actId="47"/>
      <pc:docMkLst>
        <pc:docMk/>
      </pc:docMkLst>
      <pc:sldChg chg="del">
        <pc:chgData name="Gannett, Yukiko (EOTSS)" userId="1a375f8e-71eb-464a-9d86-65c78107010f" providerId="ADAL" clId="{46E2DFAB-EA26-4D68-AB5B-D62742F2C551}" dt="2024-10-07T21:12:46.459" v="0" actId="47"/>
        <pc:sldMkLst>
          <pc:docMk/>
          <pc:sldMk cId="4121013874" sldId="35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5585749" cy="4567137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/>
              <a:t>Digital Accessibility and Equity Governance Board </a:t>
            </a:r>
            <a:br>
              <a:rPr lang="en-US" sz="4400" b="1" dirty="0"/>
            </a:br>
            <a:r>
              <a:rPr lang="en-US" sz="4400" b="1" dirty="0"/>
              <a:t>Community Outreach </a:t>
            </a:r>
            <a:br>
              <a:rPr lang="en-US" sz="4400" b="1" dirty="0"/>
            </a:br>
            <a:r>
              <a:rPr lang="en-US" sz="4400" b="1" dirty="0"/>
              <a:t>Working Group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512393"/>
            <a:ext cx="4620584" cy="77549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Yarlennys Villaman and Minh Ha</a:t>
            </a:r>
          </a:p>
          <a:p>
            <a:r>
              <a:rPr lang="en-US" b="1" dirty="0"/>
              <a:t>Co-Leaders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A1E004-E370-B630-A0D3-8E9C8C3FB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253" y="957860"/>
            <a:ext cx="4942280" cy="49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Objective 1 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9E59C-C604-04E8-E705-775F1A482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736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Create a feedback form or survey to share with the public on the working group website and community partners across Massachusetts to obtain qualitative information to improve accessibility. </a:t>
            </a:r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Objective 2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9E59C-C604-04E8-E705-775F1A482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736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Cordia New" panose="020B0304020202020204" pitchFamily="34" charset="-34"/>
              </a:rPr>
              <a:t>Plan town hall listening sessions hybrid: in person or online to hear from all residents across Massachusetts and continue to engage communities across the commonwealth. </a:t>
            </a:r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454582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c21cf-a901-4330-a404-4d13aa25546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BBADF4AFC01646AFAF8D960EF394B8" ma:contentTypeVersion="14" ma:contentTypeDescription="Create a new document." ma:contentTypeScope="" ma:versionID="4ddb1733bac1ae297e8c064319bc2fa3">
  <xsd:schema xmlns:xsd="http://www.w3.org/2001/XMLSchema" xmlns:xs="http://www.w3.org/2001/XMLSchema" xmlns:p="http://schemas.microsoft.com/office/2006/metadata/properties" xmlns:ns3="537c21cf-a901-4330-a404-4d13aa255467" xmlns:ns4="d9043c29-df20-4c2a-bf5e-f4d02ede6652" targetNamespace="http://schemas.microsoft.com/office/2006/metadata/properties" ma:root="true" ma:fieldsID="7de165203e99f5a3bf49bdc2bdc4c28c" ns3:_="" ns4:_="">
    <xsd:import namespace="537c21cf-a901-4330-a404-4d13aa255467"/>
    <xsd:import namespace="d9043c29-df20-4c2a-bf5e-f4d02ede66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c21cf-a901-4330-a404-4d13aa255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43c29-df20-4c2a-bf5e-f4d02ede6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B8C304-4744-4CBD-85A0-CE6728CB5F71}">
  <ds:schemaRefs>
    <ds:schemaRef ds:uri="537c21cf-a901-4330-a404-4d13aa255467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d9043c29-df20-4c2a-bf5e-f4d02ede6652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7118F4-5485-468C-B310-212F0967BC77}">
  <ds:schemaRefs>
    <ds:schemaRef ds:uri="537c21cf-a901-4330-a404-4d13aa255467"/>
    <ds:schemaRef ds:uri="d9043c29-df20-4c2a-bf5e-f4d02ede66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78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Digital Accessibility and Equity Governance Board  Community Outreach  Working Group </vt:lpstr>
      <vt:lpstr>Objective 1  </vt:lpstr>
      <vt:lpstr>Objective 2  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29</cp:revision>
  <dcterms:created xsi:type="dcterms:W3CDTF">2024-03-08T14:56:14Z</dcterms:created>
  <dcterms:modified xsi:type="dcterms:W3CDTF">2024-10-07T21:12:50Z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0x010100A7BBADF4AFC01646AFAF8D960EF394B8</vt:lpwstr>
  </property>
</Properties>
</file>