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75" r:id="rId6"/>
    <p:sldId id="35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96" y="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llaman, Yarlennys (GOV)" userId="0dbdf720-f4bd-4509-a670-e989f0971829" providerId="ADAL" clId="{5562228A-7B96-4519-ABBD-291987CE616F}"/>
    <pc:docChg chg="custSel addSld delSld modSld">
      <pc:chgData name="Villaman, Yarlennys (GOV)" userId="0dbdf720-f4bd-4509-a670-e989f0971829" providerId="ADAL" clId="{5562228A-7B96-4519-ABBD-291987CE616F}" dt="2024-09-19T13:27:37.108" v="433" actId="122"/>
      <pc:docMkLst>
        <pc:docMk/>
      </pc:docMkLst>
      <pc:sldChg chg="modSp mod">
        <pc:chgData name="Villaman, Yarlennys (GOV)" userId="0dbdf720-f4bd-4509-a670-e989f0971829" providerId="ADAL" clId="{5562228A-7B96-4519-ABBD-291987CE616F}" dt="2024-09-19T13:27:37.108" v="433" actId="122"/>
        <pc:sldMkLst>
          <pc:docMk/>
          <pc:sldMk cId="4274120308" sldId="256"/>
        </pc:sldMkLst>
        <pc:spChg chg="mod">
          <ac:chgData name="Villaman, Yarlennys (GOV)" userId="0dbdf720-f4bd-4509-a670-e989f0971829" providerId="ADAL" clId="{5562228A-7B96-4519-ABBD-291987CE616F}" dt="2024-09-19T13:27:13.373" v="407" actId="14100"/>
          <ac:spMkLst>
            <pc:docMk/>
            <pc:sldMk cId="4274120308" sldId="256"/>
            <ac:spMk id="2" creationId="{5688927A-E7A3-ED63-CCF9-F733A80C60E4}"/>
          </ac:spMkLst>
        </pc:spChg>
        <pc:spChg chg="mod">
          <ac:chgData name="Villaman, Yarlennys (GOV)" userId="0dbdf720-f4bd-4509-a670-e989f0971829" providerId="ADAL" clId="{5562228A-7B96-4519-ABBD-291987CE616F}" dt="2024-09-19T13:27:37.108" v="433" actId="122"/>
          <ac:spMkLst>
            <pc:docMk/>
            <pc:sldMk cId="4274120308" sldId="256"/>
            <ac:spMk id="3" creationId="{73DF786E-4EF4-B345-0F01-3F2D068BD41E}"/>
          </ac:spMkLst>
        </pc:spChg>
      </pc:sldChg>
      <pc:sldChg chg="del">
        <pc:chgData name="Villaman, Yarlennys (GOV)" userId="0dbdf720-f4bd-4509-a670-e989f0971829" providerId="ADAL" clId="{5562228A-7B96-4519-ABBD-291987CE616F}" dt="2024-09-19T13:21:31.640" v="1" actId="47"/>
        <pc:sldMkLst>
          <pc:docMk/>
          <pc:sldMk cId="1519259815" sldId="258"/>
        </pc:sldMkLst>
      </pc:sldChg>
      <pc:sldChg chg="del">
        <pc:chgData name="Villaman, Yarlennys (GOV)" userId="0dbdf720-f4bd-4509-a670-e989f0971829" providerId="ADAL" clId="{5562228A-7B96-4519-ABBD-291987CE616F}" dt="2024-09-19T13:21:37.244" v="2" actId="47"/>
        <pc:sldMkLst>
          <pc:docMk/>
          <pc:sldMk cId="3646040335" sldId="259"/>
        </pc:sldMkLst>
      </pc:sldChg>
      <pc:sldChg chg="del">
        <pc:chgData name="Villaman, Yarlennys (GOV)" userId="0dbdf720-f4bd-4509-a670-e989f0971829" providerId="ADAL" clId="{5562228A-7B96-4519-ABBD-291987CE616F}" dt="2024-09-19T13:22:07.449" v="14" actId="47"/>
        <pc:sldMkLst>
          <pc:docMk/>
          <pc:sldMk cId="1409002238" sldId="269"/>
        </pc:sldMkLst>
      </pc:sldChg>
      <pc:sldChg chg="modSp mod">
        <pc:chgData name="Villaman, Yarlennys (GOV)" userId="0dbdf720-f4bd-4509-a670-e989f0971829" providerId="ADAL" clId="{5562228A-7B96-4519-ABBD-291987CE616F}" dt="2024-09-19T13:24:08.739" v="158" actId="255"/>
        <pc:sldMkLst>
          <pc:docMk/>
          <pc:sldMk cId="2890622037" sldId="275"/>
        </pc:sldMkLst>
        <pc:spChg chg="mod">
          <ac:chgData name="Villaman, Yarlennys (GOV)" userId="0dbdf720-f4bd-4509-a670-e989f0971829" providerId="ADAL" clId="{5562228A-7B96-4519-ABBD-291987CE616F}" dt="2024-09-19T13:21:42.131" v="5" actId="20577"/>
          <ac:spMkLst>
            <pc:docMk/>
            <pc:sldMk cId="2890622037" sldId="275"/>
            <ac:spMk id="2" creationId="{12EBC224-3E84-716D-8D23-88E192793268}"/>
          </ac:spMkLst>
        </pc:spChg>
        <pc:spChg chg="mod">
          <ac:chgData name="Villaman, Yarlennys (GOV)" userId="0dbdf720-f4bd-4509-a670-e989f0971829" providerId="ADAL" clId="{5562228A-7B96-4519-ABBD-291987CE616F}" dt="2024-09-19T13:24:08.739" v="158" actId="255"/>
          <ac:spMkLst>
            <pc:docMk/>
            <pc:sldMk cId="2890622037" sldId="275"/>
            <ac:spMk id="4" creationId="{BF99E59C-C604-04E8-E705-775F1A482835}"/>
          </ac:spMkLst>
        </pc:spChg>
      </pc:sldChg>
      <pc:sldChg chg="del">
        <pc:chgData name="Villaman, Yarlennys (GOV)" userId="0dbdf720-f4bd-4509-a670-e989f0971829" providerId="ADAL" clId="{5562228A-7B96-4519-ABBD-291987CE616F}" dt="2024-09-19T13:21:31.186" v="0" actId="47"/>
        <pc:sldMkLst>
          <pc:docMk/>
          <pc:sldMk cId="1369560854" sldId="340"/>
        </pc:sldMkLst>
      </pc:sldChg>
      <pc:sldChg chg="del">
        <pc:chgData name="Villaman, Yarlennys (GOV)" userId="0dbdf720-f4bd-4509-a670-e989f0971829" providerId="ADAL" clId="{5562228A-7B96-4519-ABBD-291987CE616F}" dt="2024-09-19T13:22:06.777" v="13" actId="47"/>
        <pc:sldMkLst>
          <pc:docMk/>
          <pc:sldMk cId="1206903041" sldId="341"/>
        </pc:sldMkLst>
      </pc:sldChg>
      <pc:sldChg chg="del">
        <pc:chgData name="Villaman, Yarlennys (GOV)" userId="0dbdf720-f4bd-4509-a670-e989f0971829" providerId="ADAL" clId="{5562228A-7B96-4519-ABBD-291987CE616F}" dt="2024-09-19T13:22:06.636" v="12" actId="47"/>
        <pc:sldMkLst>
          <pc:docMk/>
          <pc:sldMk cId="2095919646" sldId="343"/>
        </pc:sldMkLst>
      </pc:sldChg>
      <pc:sldChg chg="del">
        <pc:chgData name="Villaman, Yarlennys (GOV)" userId="0dbdf720-f4bd-4509-a670-e989f0971829" providerId="ADAL" clId="{5562228A-7B96-4519-ABBD-291987CE616F}" dt="2024-09-19T13:22:06.074" v="10" actId="47"/>
        <pc:sldMkLst>
          <pc:docMk/>
          <pc:sldMk cId="3627635788" sldId="345"/>
        </pc:sldMkLst>
      </pc:sldChg>
      <pc:sldChg chg="del">
        <pc:chgData name="Villaman, Yarlennys (GOV)" userId="0dbdf720-f4bd-4509-a670-e989f0971829" providerId="ADAL" clId="{5562228A-7B96-4519-ABBD-291987CE616F}" dt="2024-09-19T13:22:06.465" v="11" actId="47"/>
        <pc:sldMkLst>
          <pc:docMk/>
          <pc:sldMk cId="23648205" sldId="347"/>
        </pc:sldMkLst>
      </pc:sldChg>
      <pc:sldChg chg="del">
        <pc:chgData name="Villaman, Yarlennys (GOV)" userId="0dbdf720-f4bd-4509-a670-e989f0971829" providerId="ADAL" clId="{5562228A-7B96-4519-ABBD-291987CE616F}" dt="2024-09-19T13:22:07.605" v="15" actId="47"/>
        <pc:sldMkLst>
          <pc:docMk/>
          <pc:sldMk cId="1328321268" sldId="349"/>
        </pc:sldMkLst>
      </pc:sldChg>
      <pc:sldChg chg="delSp modSp add mod setBg delDesignElem">
        <pc:chgData name="Villaman, Yarlennys (GOV)" userId="0dbdf720-f4bd-4509-a670-e989f0971829" providerId="ADAL" clId="{5562228A-7B96-4519-ABBD-291987CE616F}" dt="2024-09-19T13:24:27.949" v="162" actId="255"/>
        <pc:sldMkLst>
          <pc:docMk/>
          <pc:sldMk cId="2454582131" sldId="350"/>
        </pc:sldMkLst>
        <pc:spChg chg="mod">
          <ac:chgData name="Villaman, Yarlennys (GOV)" userId="0dbdf720-f4bd-4509-a670-e989f0971829" providerId="ADAL" clId="{5562228A-7B96-4519-ABBD-291987CE616F}" dt="2024-09-19T13:21:50.402" v="9" actId="20577"/>
          <ac:spMkLst>
            <pc:docMk/>
            <pc:sldMk cId="2454582131" sldId="350"/>
            <ac:spMk id="2" creationId="{12EBC224-3E84-716D-8D23-88E192793268}"/>
          </ac:spMkLst>
        </pc:spChg>
        <pc:spChg chg="mod">
          <ac:chgData name="Villaman, Yarlennys (GOV)" userId="0dbdf720-f4bd-4509-a670-e989f0971829" providerId="ADAL" clId="{5562228A-7B96-4519-ABBD-291987CE616F}" dt="2024-09-19T13:24:27.949" v="162" actId="255"/>
          <ac:spMkLst>
            <pc:docMk/>
            <pc:sldMk cId="2454582131" sldId="350"/>
            <ac:spMk id="4" creationId="{BF99E59C-C604-04E8-E705-775F1A482835}"/>
          </ac:spMkLst>
        </pc:spChg>
        <pc:spChg chg="del">
          <ac:chgData name="Villaman, Yarlennys (GOV)" userId="0dbdf720-f4bd-4509-a670-e989f0971829" providerId="ADAL" clId="{5562228A-7B96-4519-ABBD-291987CE616F}" dt="2024-09-19T13:21:47.354" v="7"/>
          <ac:spMkLst>
            <pc:docMk/>
            <pc:sldMk cId="2454582131" sldId="350"/>
            <ac:spMk id="10" creationId="{7FF47CB7-972F-479F-A36D-9E72D26EC8DA}"/>
          </ac:spMkLst>
        </pc:spChg>
        <pc:spChg chg="del">
          <ac:chgData name="Villaman, Yarlennys (GOV)" userId="0dbdf720-f4bd-4509-a670-e989f0971829" providerId="ADAL" clId="{5562228A-7B96-4519-ABBD-291987CE616F}" dt="2024-09-19T13:21:47.354" v="7"/>
          <ac:spMkLst>
            <pc:docMk/>
            <pc:sldMk cId="2454582131" sldId="350"/>
            <ac:spMk id="12" creationId="{0D153B68-5844-490D-8E67-F616D6D721CA}"/>
          </ac:spMkLst>
        </pc:spChg>
        <pc:spChg chg="del">
          <ac:chgData name="Villaman, Yarlennys (GOV)" userId="0dbdf720-f4bd-4509-a670-e989f0971829" providerId="ADAL" clId="{5562228A-7B96-4519-ABBD-291987CE616F}" dt="2024-09-19T13:21:47.354" v="7"/>
          <ac:spMkLst>
            <pc:docMk/>
            <pc:sldMk cId="2454582131" sldId="350"/>
            <ac:spMk id="14" creationId="{9A0D773F-7A7D-4DBB-9DEA-86BB8B8F4BC8}"/>
          </ac:spMkLst>
        </pc:spChg>
      </pc:sldChg>
      <pc:sldChg chg="delSp modSp add mod setBg delDesignElem">
        <pc:chgData name="Villaman, Yarlennys (GOV)" userId="0dbdf720-f4bd-4509-a670-e989f0971829" providerId="ADAL" clId="{5562228A-7B96-4519-ABBD-291987CE616F}" dt="2024-09-19T13:26:30.577" v="384" actId="20577"/>
        <pc:sldMkLst>
          <pc:docMk/>
          <pc:sldMk cId="4121013874" sldId="351"/>
        </pc:sldMkLst>
        <pc:spChg chg="mod">
          <ac:chgData name="Villaman, Yarlennys (GOV)" userId="0dbdf720-f4bd-4509-a670-e989f0971829" providerId="ADAL" clId="{5562228A-7B96-4519-ABBD-291987CE616F}" dt="2024-09-19T13:22:26.934" v="31" actId="20577"/>
          <ac:spMkLst>
            <pc:docMk/>
            <pc:sldMk cId="4121013874" sldId="351"/>
            <ac:spMk id="2" creationId="{12EBC224-3E84-716D-8D23-88E192793268}"/>
          </ac:spMkLst>
        </pc:spChg>
        <pc:spChg chg="mod">
          <ac:chgData name="Villaman, Yarlennys (GOV)" userId="0dbdf720-f4bd-4509-a670-e989f0971829" providerId="ADAL" clId="{5562228A-7B96-4519-ABBD-291987CE616F}" dt="2024-09-19T13:26:30.577" v="384" actId="20577"/>
          <ac:spMkLst>
            <pc:docMk/>
            <pc:sldMk cId="4121013874" sldId="351"/>
            <ac:spMk id="4" creationId="{BF99E59C-C604-04E8-E705-775F1A482835}"/>
          </ac:spMkLst>
        </pc:spChg>
        <pc:spChg chg="del">
          <ac:chgData name="Villaman, Yarlennys (GOV)" userId="0dbdf720-f4bd-4509-a670-e989f0971829" providerId="ADAL" clId="{5562228A-7B96-4519-ABBD-291987CE616F}" dt="2024-09-19T13:22:21.325" v="17"/>
          <ac:spMkLst>
            <pc:docMk/>
            <pc:sldMk cId="4121013874" sldId="351"/>
            <ac:spMk id="10" creationId="{7FF47CB7-972F-479F-A36D-9E72D26EC8DA}"/>
          </ac:spMkLst>
        </pc:spChg>
        <pc:spChg chg="del">
          <ac:chgData name="Villaman, Yarlennys (GOV)" userId="0dbdf720-f4bd-4509-a670-e989f0971829" providerId="ADAL" clId="{5562228A-7B96-4519-ABBD-291987CE616F}" dt="2024-09-19T13:22:21.325" v="17"/>
          <ac:spMkLst>
            <pc:docMk/>
            <pc:sldMk cId="4121013874" sldId="351"/>
            <ac:spMk id="12" creationId="{0D153B68-5844-490D-8E67-F616D6D721CA}"/>
          </ac:spMkLst>
        </pc:spChg>
        <pc:spChg chg="del">
          <ac:chgData name="Villaman, Yarlennys (GOV)" userId="0dbdf720-f4bd-4509-a670-e989f0971829" providerId="ADAL" clId="{5562228A-7B96-4519-ABBD-291987CE616F}" dt="2024-09-19T13:22:21.325" v="17"/>
          <ac:spMkLst>
            <pc:docMk/>
            <pc:sldMk cId="4121013874" sldId="351"/>
            <ac:spMk id="14" creationId="{9A0D773F-7A7D-4DBB-9DEA-86BB8B8F4BC8}"/>
          </ac:spMkLst>
        </pc:spChg>
      </pc:sldChg>
    </pc:docChg>
  </pc:docChgLst>
  <pc:docChgLst>
    <pc:chgData name="Gannett, Yukiko (EOTSS)" userId="1a375f8e-71eb-464a-9d86-65c78107010f" providerId="ADAL" clId="{46E2DFAB-EA26-4D68-AB5B-D62742F2C551}"/>
    <pc:docChg chg="delSld">
      <pc:chgData name="Gannett, Yukiko (EOTSS)" userId="1a375f8e-71eb-464a-9d86-65c78107010f" providerId="ADAL" clId="{46E2DFAB-EA26-4D68-AB5B-D62742F2C551}" dt="2024-10-07T21:12:46.459" v="0" actId="47"/>
      <pc:docMkLst>
        <pc:docMk/>
      </pc:docMkLst>
      <pc:sldChg chg="del">
        <pc:chgData name="Gannett, Yukiko (EOTSS)" userId="1a375f8e-71eb-464a-9d86-65c78107010f" providerId="ADAL" clId="{46E2DFAB-EA26-4D68-AB5B-D62742F2C551}" dt="2024-10-07T21:12:46.459" v="0" actId="47"/>
        <pc:sldMkLst>
          <pc:docMk/>
          <pc:sldMk cId="4121013874" sldId="35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A59A4-CFB1-4D06-8925-EC3924A511DC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3370E-3DCD-4A56-9665-5CD0A0C5A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81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16CD3-E3F8-65FF-D157-8B9D7FCF9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6A5CD-045D-2873-692A-7BA52738F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3DB61-D7FD-F04B-D86C-02E79E7DB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834E9-A8E2-9BD6-4F03-4F109C3B0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D6593-6B78-3691-CA63-918F7D68B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0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606F8-9682-A0AE-CF43-0BB8DAF65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4DA7CB-C508-2362-B80B-D99171B05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AD474-20A6-3028-12C2-A950110A9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40357-D3D4-A5CF-09BF-8D5805401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CCCA4-E0E8-D74B-34A7-0289DA341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5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1E342D-8F58-5396-C2CA-B9CFC17A8E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CF945-525E-98CE-ADE7-6B5F390B9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A1449-BEEA-2C1F-BA27-64BE6A77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E24E2-82C8-B0A7-EF2F-8A0A1BAB9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CBBF6-EA44-13C4-0918-C500762A8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5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py, 1c">
  <p:cSld name="Title, copy, 1c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69" name="Google Shape;69;p11"/>
          <p:cNvSpPr/>
          <p:nvPr/>
        </p:nvSpPr>
        <p:spPr>
          <a:xfrm>
            <a:off x="594367" y="763767"/>
            <a:ext cx="731739" cy="83924"/>
          </a:xfrm>
          <a:custGeom>
            <a:avLst/>
            <a:gdLst/>
            <a:ahLst/>
            <a:cxnLst/>
            <a:rect l="l" t="t" r="r" b="b"/>
            <a:pathLst>
              <a:path w="162729" h="19234" extrusionOk="0">
                <a:moveTo>
                  <a:pt x="305" y="0"/>
                </a:moveTo>
                <a:lnTo>
                  <a:pt x="162729" y="0"/>
                </a:lnTo>
                <a:lnTo>
                  <a:pt x="147464" y="19234"/>
                </a:lnTo>
                <a:lnTo>
                  <a:pt x="0" y="19234"/>
                </a:lnTo>
                <a:close/>
              </a:path>
            </a:pathLst>
          </a:custGeom>
          <a:solidFill>
            <a:srgbClr val="43956F"/>
          </a:solidFill>
          <a:ln>
            <a:noFill/>
          </a:ln>
        </p:spPr>
      </p:sp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594367" y="847700"/>
            <a:ext cx="10988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None/>
              <a:defRPr>
                <a:solidFill>
                  <a:srgbClr val="66666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/>
          <p:nvPr/>
        </p:nvSpPr>
        <p:spPr>
          <a:xfrm>
            <a:off x="0" y="0"/>
            <a:ext cx="12192000" cy="5248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" name="Google Shape;72;p11"/>
          <p:cNvSpPr>
            <a:spLocks noGrp="1"/>
          </p:cNvSpPr>
          <p:nvPr>
            <p:ph type="pic" idx="2"/>
          </p:nvPr>
        </p:nvSpPr>
        <p:spPr>
          <a:xfrm>
            <a:off x="8077025" y="1524000"/>
            <a:ext cx="3505200" cy="4570400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609600" y="1524000"/>
            <a:ext cx="7246800" cy="45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1pPr>
            <a:lvl2pPr marL="1219170" lvl="1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05054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">
          <p15:clr>
            <a:srgbClr val="FA7B17"/>
          </p15:clr>
        </p15:guide>
        <p15:guide id="2" pos="2048">
          <p15:clr>
            <a:srgbClr val="FA7B17"/>
          </p15:clr>
        </p15:guide>
        <p15:guide id="3" orient="horz" pos="2952">
          <p15:clr>
            <a:srgbClr val="FA7B17"/>
          </p15:clr>
        </p15:guide>
        <p15:guide id="4" orient="horz" pos="361">
          <p15:clr>
            <a:srgbClr val="FA7B17"/>
          </p15:clr>
        </p15:guide>
        <p15:guide id="5" orient="horz" pos="2879">
          <p15:clr>
            <a:srgbClr val="FA7B17"/>
          </p15:clr>
        </p15:guide>
        <p15:guide id="6" orient="horz" pos="648">
          <p15:clr>
            <a:srgbClr val="FA7B17"/>
          </p15:clr>
        </p15:guide>
        <p15:guide id="7" orient="horz" pos="720">
          <p15:clr>
            <a:srgbClr val="FA7B17"/>
          </p15:clr>
        </p15:guide>
        <p15:guide id="8" pos="3712">
          <p15:clr>
            <a:srgbClr val="FA7B17"/>
          </p15:clr>
        </p15:guide>
        <p15:guide id="9" pos="5472">
          <p15:clr>
            <a:srgbClr val="FA7B17"/>
          </p15:clr>
        </p15:guide>
        <p15:guide id="10" pos="288">
          <p15:clr>
            <a:srgbClr val="FA7B17"/>
          </p15:clr>
        </p15:guide>
        <p15:guide id="11" pos="1944">
          <p15:clr>
            <a:srgbClr val="FA7B17"/>
          </p15:clr>
        </p15:guide>
        <p15:guide id="12" pos="3816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ABB31-44E9-9CFF-8654-752C24BC6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42D67-B94A-38F0-651C-7CCC2E875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C2729-6239-A731-E746-3CF5D9575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7C237-8FF2-7A31-DEAD-40723FBCE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34098-D748-40D9-E23C-1589F5CC2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3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75F6E-6598-6429-C068-BCF84D8AF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53C6E-C0CF-EDB7-4D50-9C4E6BE2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6935C-9378-8E3E-8E33-BA942178A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FDEE4-67BF-3A8C-9105-CBAE70248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CCC85-D3D0-57D6-5D23-F638773DA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97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477ED-6505-51AA-808C-DD8D7A04E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CBC13-45A3-9AD7-4FB0-F1B604B2C1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0E6A47-0777-21F2-0CE2-86BD3D5A9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D6B289-D712-EEDF-63B8-A42279079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64FFA-DBE8-A256-1903-1ABCD5D50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570608-DF96-540D-04AA-5E7C02303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30081-C479-1023-2DB5-25EA19116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1CB3D-F768-A9F4-1960-213034D64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774AE-4207-6D44-B471-0AB914588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8F353F-295C-D9FD-2ED3-7B73233F77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A6F19C-EFC6-E5D5-1812-FBCA5E4D98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C3060-A6EF-510E-8AB5-0C9D75E90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C91ECF-4C69-C510-400C-D91035C62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4CC3A4-1AB9-0CC7-EBE7-E32D77245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0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DC9A1-08EB-282A-A916-CFC3E9B3E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3B006D-8437-1DA1-5B2B-AC78260B7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154CDF-E821-BAEF-48A7-098F3164B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7940F1-7CE4-C7A4-3D99-B0E27D7B4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7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4BACEF-2F50-EA22-6C4F-18039AF2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82C514-4569-3945-8ED6-46C9783A9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4D7AAC-DB7F-B53A-E845-368AD323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2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4201D-3C20-08A2-1A00-BB35A2C81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CC649-78C2-440E-288E-AD182EB7F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7A293A-BD92-F92A-2FB5-60171094A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653482-A118-DE70-728C-B7881B8B9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CC79B-4F40-5B84-6179-B7B704021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3B295F-D339-27FB-B83D-77C8DC7DE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05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37AEC-1759-2D55-981E-685B58E3E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2AB652-DF4D-4B97-498F-D61510548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74531E-F73B-B054-6FFA-F3178FAA2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0A044-E9EB-8740-E05D-F33FFE73A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74EF77-5084-4696-08FD-C3CF2ED4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C74D91-A9A4-D327-CC76-423883CD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7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52C21-55AD-7802-F193-5BA63E1CD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A74C75-AEB6-4584-F94E-530AD4C2E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A5DB0-C1BD-DCE8-93AA-39D37CC3C2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1CF2B4-1349-4757-8F5F-6188E69E31F7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C0291-F365-C302-7660-17A8604B8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FE432-992F-558C-8D40-3AD218D1A7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AE0AFD-6F61-4058-90B7-0F2294BED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1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88927A-E7A3-ED63-CCF9-F733A80C6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643467"/>
            <a:ext cx="5585749" cy="4567137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/>
              <a:t>Digital Accessibility and Equity Governance Board </a:t>
            </a:r>
            <a:br>
              <a:rPr lang="en-US" sz="4400" b="1" dirty="0"/>
            </a:br>
            <a:r>
              <a:rPr lang="en-US" sz="4400" b="1" dirty="0"/>
              <a:t>Community Outreach </a:t>
            </a:r>
            <a:br>
              <a:rPr lang="en-US" sz="4400" b="1" dirty="0"/>
            </a:br>
            <a:r>
              <a:rPr lang="en-US" sz="4400" b="1" dirty="0"/>
              <a:t>Working Group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DF786E-4EF4-B345-0F01-3F2D068BD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512393"/>
            <a:ext cx="4620584" cy="77549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Yarlennys Villaman and Minh Ha</a:t>
            </a:r>
          </a:p>
          <a:p>
            <a:r>
              <a:rPr lang="en-US" b="1" dirty="0"/>
              <a:t>Co-Leaders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A1E004-E370-B630-A0D3-8E9C8C3FB8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6253" y="957860"/>
            <a:ext cx="4942280" cy="494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120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EBC224-3E84-716D-8D23-88E192793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r>
              <a:rPr lang="en-US" b="1" dirty="0"/>
              <a:t>Objective 1  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99E59C-C604-04E8-E705-775F1A482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67361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Cordia New" panose="020B0304020202020204" pitchFamily="34" charset="-34"/>
              </a:rPr>
              <a:t>Create a feedback form or survey to share with the public on the working group website and community partners across Massachusetts to obtain qualitative information to improve accessibility. 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890622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C224-3E84-716D-8D23-88E192793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r>
              <a:rPr lang="en-US" b="1" dirty="0"/>
              <a:t>Objective 2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99E59C-C604-04E8-E705-775F1A482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67361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Cordia New" panose="020B0304020202020204" pitchFamily="34" charset="-34"/>
              </a:rPr>
              <a:t>Plan town hall listening sessions hybrid: in person or online to hear from all residents across Massachusetts and continue to engage communities across the commonwealth. 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454582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37c21cf-a901-4330-a404-4d13aa25546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BBADF4AFC01646AFAF8D960EF394B8" ma:contentTypeVersion="14" ma:contentTypeDescription="Create a new document." ma:contentTypeScope="" ma:versionID="4ddb1733bac1ae297e8c064319bc2fa3">
  <xsd:schema xmlns:xsd="http://www.w3.org/2001/XMLSchema" xmlns:xs="http://www.w3.org/2001/XMLSchema" xmlns:p="http://schemas.microsoft.com/office/2006/metadata/properties" xmlns:ns3="537c21cf-a901-4330-a404-4d13aa255467" xmlns:ns4="d9043c29-df20-4c2a-bf5e-f4d02ede6652" targetNamespace="http://schemas.microsoft.com/office/2006/metadata/properties" ma:root="true" ma:fieldsID="7de165203e99f5a3bf49bdc2bdc4c28c" ns3:_="" ns4:_="">
    <xsd:import namespace="537c21cf-a901-4330-a404-4d13aa255467"/>
    <xsd:import namespace="d9043c29-df20-4c2a-bf5e-f4d02ede665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7c21cf-a901-4330-a404-4d13aa2554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043c29-df20-4c2a-bf5e-f4d02ede665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B8C304-4744-4CBD-85A0-CE6728CB5F71}">
  <ds:schemaRefs>
    <ds:schemaRef ds:uri="537c21cf-a901-4330-a404-4d13aa255467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d9043c29-df20-4c2a-bf5e-f4d02ede6652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724E3F6D-E5D6-4FC5-8B0C-1393D9298C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7118F4-5485-468C-B310-212F0967BC77}">
  <ds:schemaRefs>
    <ds:schemaRef ds:uri="537c21cf-a901-4330-a404-4d13aa255467"/>
    <ds:schemaRef ds:uri="d9043c29-df20-4c2a-bf5e-f4d02ede665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78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Digital Accessibility and Equity Governance Board  Community Outreach  Working Group </vt:lpstr>
      <vt:lpstr>Objective 1  </vt:lpstr>
      <vt:lpstr>Objective 2  </vt:lpstr>
    </vt:vector>
  </TitlesOfParts>
  <Company>Commonwealth of Massachusetts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Accessibility and Equity Governance board Meeting</dc:title>
  <dc:creator>Bloom, Ashley (EOTSS)</dc:creator>
  <cp:lastModifiedBy>Gannett, Yukiko (EOTSS)</cp:lastModifiedBy>
  <cp:revision>29</cp:revision>
  <dcterms:created xsi:type="dcterms:W3CDTF">2024-03-08T14:56:14Z</dcterms:created>
  <dcterms:modified xsi:type="dcterms:W3CDTF">2024-10-07T21:12:50Z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0x010100A7BBADF4AFC01646AFAF8D960EF394B8</vt:lpwstr>
  </property>
</Properties>
</file>