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35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7FC0D8-C4D9-40F7-9FFE-829B14954E58}" v="3" dt="2024-10-04T22:10:38.1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55" d="100"/>
          <a:sy n="55" d="100"/>
        </p:scale>
        <p:origin x="114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A27FC0D8-C4D9-40F7-9FFE-829B14954E58}"/>
    <pc:docChg chg="addSld modSld">
      <pc:chgData name="Gannett, Yukiko (EOTSS)" userId="1a375f8e-71eb-464a-9d86-65c78107010f" providerId="ADAL" clId="{A27FC0D8-C4D9-40F7-9FFE-829B14954E58}" dt="2024-10-04T22:10:04.520" v="1"/>
      <pc:docMkLst>
        <pc:docMk/>
      </pc:docMkLst>
      <pc:sldChg chg="add setBg">
        <pc:chgData name="Gannett, Yukiko (EOTSS)" userId="1a375f8e-71eb-464a-9d86-65c78107010f" providerId="ADAL" clId="{A27FC0D8-C4D9-40F7-9FFE-829B14954E58}" dt="2024-10-04T22:10:04.520" v="1"/>
        <pc:sldMkLst>
          <pc:docMk/>
          <pc:sldMk cId="3851050662" sldId="3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D007C-0940-6993-AF4D-531CAD8EBD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2D70EE-77D5-01FA-FD83-4904B1328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32F0B-1DF9-DC88-B1B2-ED1196F32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C5AC2-C1D2-8AAE-9179-F707783C7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7410B-B4D3-C778-80FE-02BC1A1C8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74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CC2EF-1F06-3685-D1A5-D7FCA6924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D4F6C-601F-30BC-266F-537AE46BA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D84CC-1AFB-2681-94EB-F580E7DB4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32404-FBC6-F25B-7AE8-6DE98F831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DC787-9209-2C8F-920A-525CD5140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941550-DBE4-904C-B05D-92CC803BCF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9FD905-BA72-3511-0F5F-9786D3859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3E903-3A2A-0F30-8994-313A75F29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6B141-04C5-BD23-1289-901AA27C5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D663A-C0DD-7514-57A0-167F67451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8E741-2E48-D5DE-70DF-074C26AFA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E8B71-9449-005D-8368-435C7C08E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0819D-6480-2B98-38EA-C856EB959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0680B-3DD7-4F82-6E92-1BBD65366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AF4A6-040B-3B6C-7C52-E90F6C34D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93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658E3-31EA-5002-524B-C8A607FEC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0ECAD-3B7B-1600-0D68-E81EC44B3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BB81F-B820-6711-8FD5-3A988AF06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A7799-F4D8-AEA4-EF96-CD2C58920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50216-C851-6F7A-5B6E-9D3A80F8C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63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27FA7-3631-659C-1FC2-FB99E293F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6601B-12F5-BA2E-1B6C-B48BD4968B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737D3A-3EA9-F2A8-B209-9BBE69525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4CF64-76BD-A03C-041C-ED16CA91C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E3B34-DC9F-3687-D3EF-C91199AF2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83653-4721-1662-3FA4-B3086C13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32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AFCB5-8613-4325-A7FC-B40A417AD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D1651-CFC2-B54F-76CD-72C624272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F07FA-384B-E9DF-9238-D5427C6E2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300D35-9E38-3233-47B4-91CFEE7501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F69641-676A-C905-707A-2F3CE040EF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5F9E4E-54E1-EFFF-833C-14E0D58F2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2864AC-9DF7-C2DE-D3AB-C3CB111D5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B59EBE-EA78-B2A9-CFA9-872F7052C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8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AF68-7DA4-3FD4-EADA-22A8D51B8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9BB3DC-17DE-1027-21FF-6071B96AC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01ED6-FA7C-EABD-6D4D-31262319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1F01AD-1505-3A94-5AE1-75BA34E7C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5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D5C73D-0091-5E4E-8A2B-68A560A3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DA4FCD-6E2E-7394-9070-02AEC8D2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2E662-BBEA-5E9D-6292-90AE0B53A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2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F7DB9-30B2-33E5-4035-6A838D816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7C944-9279-F128-E209-B037ABAC8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154E52-7F44-9470-F0CA-267119426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7479A-2206-A479-FF34-A0EF6C6D2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E6525-4FCD-35E3-5081-1AE432255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C2F52-CCCA-4BE7-6CBE-A3555FF16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4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19BDC-0108-551E-BCA5-2FC9DA9A6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D59E5D-87BB-28EF-5149-77A1400D4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F11899-3984-ADCB-11DD-F4A2DFF6F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D42979-8D52-F5F9-B62D-1C5A53B93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D6D59-DCF1-6EF0-9987-7CDCC4CA8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A1498F-5D26-140C-4677-176064C03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94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A72457-5B5A-D19C-443B-5348887F6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40A6D-2ACF-CF1E-8584-1EBF8E106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7CCF4-BEC7-F08B-CFBF-68DAC002C2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412A-B3D5-4A71-9F14-E9809BA35EE3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C208C-AB20-9537-FBC3-A0A6CEE4E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643AB-B30C-3ABA-DF97-29AB9AE5B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29842-DC88-4772-BB7A-50E96C0FA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5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3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5BE4FA-92F5-4EF6-0E74-28F2DF060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Digital Accessibility Board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Policy Updates Working Group Update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EE7BD0C-6381-8330-953D-704B9D3D0A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51030"/>
            <a:ext cx="9144000" cy="140676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October 7, 2024</a:t>
            </a:r>
          </a:p>
        </p:txBody>
      </p:sp>
    </p:spTree>
    <p:extLst>
      <p:ext uri="{BB962C8B-B14F-4D97-AF65-F5344CB8AC3E}">
        <p14:creationId xmlns:p14="http://schemas.microsoft.com/office/powerpoint/2010/main" val="385105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75685-FA18-1F92-36FB-BF30918D9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Subcommittee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5F7E9-B54B-F53B-2F14-6307754FA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41414"/>
                </a:solidFill>
                <a:effectLst/>
                <a:latin typeface="Noto Sans VF"/>
              </a:rPr>
              <a:t>Subcommittee is considering two questions: </a:t>
            </a:r>
          </a:p>
          <a:p>
            <a:pPr lvl="1"/>
            <a:r>
              <a:rPr lang="en-US" b="0" i="0" dirty="0">
                <a:solidFill>
                  <a:srgbClr val="141414"/>
                </a:solidFill>
                <a:effectLst/>
                <a:latin typeface="Noto Sans VF"/>
              </a:rPr>
              <a:t>What updates can be made to current accessibility policies to increase digital accessibility, equity and usability?</a:t>
            </a:r>
          </a:p>
          <a:p>
            <a:pPr lvl="1"/>
            <a:r>
              <a:rPr lang="en-US" b="0" i="0" dirty="0">
                <a:solidFill>
                  <a:srgbClr val="141414"/>
                </a:solidFill>
                <a:effectLst/>
                <a:latin typeface="Noto Sans VF"/>
              </a:rPr>
              <a:t>How does the ADA Title II Final Rule impact our current policies?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So far, subcommittee has: </a:t>
            </a:r>
          </a:p>
          <a:p>
            <a:pPr lvl="1"/>
            <a:r>
              <a:rPr lang="en-US" dirty="0"/>
              <a:t>Conducted inventory of Commonwealth IT accessibility policies</a:t>
            </a:r>
          </a:p>
          <a:p>
            <a:pPr lvl="1"/>
            <a:r>
              <a:rPr lang="en-US" dirty="0"/>
              <a:t>Reviewed current EOTSS Enterprise Accessibility Policy</a:t>
            </a:r>
          </a:p>
        </p:txBody>
      </p:sp>
    </p:spTree>
    <p:extLst>
      <p:ext uri="{BB962C8B-B14F-4D97-AF65-F5344CB8AC3E}">
        <p14:creationId xmlns:p14="http://schemas.microsoft.com/office/powerpoint/2010/main" val="4218924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DC1AC-85F2-242E-63A6-D135B8CD9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Subcommittee Updates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DD655-3D44-6214-845D-E885A23D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Next steps: 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EOTSS accessibility team to propose updates to current policy documents for review and discussion by subcommittee</a:t>
            </a:r>
          </a:p>
          <a:p>
            <a:pPr lvl="1"/>
            <a:r>
              <a:rPr lang="en-US" dirty="0"/>
              <a:t>Policy subcommittee members will continue to read though accessibility policies within the Executive Office and a Digital Accessibility Policy Inventory List has been created and we are continuing to gather information</a:t>
            </a:r>
          </a:p>
          <a:p>
            <a:pPr lvl="1"/>
            <a:r>
              <a:rPr lang="en-US" dirty="0"/>
              <a:t>Subcommittee group members will also be familiarizing themselves with IT accessibility </a:t>
            </a:r>
            <a:r>
              <a:rPr lang="en-US"/>
              <a:t>procurement information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Future Steps: </a:t>
            </a:r>
          </a:p>
          <a:p>
            <a:pPr lvl="1"/>
            <a:r>
              <a:rPr lang="en-US" dirty="0">
                <a:solidFill>
                  <a:srgbClr val="242424"/>
                </a:solidFill>
                <a:latin typeface="Aptos" panose="020B0004020202020204" pitchFamily="34" charset="0"/>
              </a:rPr>
              <a:t>To focus on</a:t>
            </a:r>
            <a:r>
              <a:rPr lang="en-US" b="0" i="0" dirty="0">
                <a:solidFill>
                  <a:srgbClr val="242424"/>
                </a:solidFill>
                <a:effectLst/>
                <a:latin typeface="Aptos" panose="020B0004020202020204" pitchFamily="34" charset="0"/>
              </a:rPr>
              <a:t> how responsibility for implementation is determined, enforced, measured and remediated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00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82863fb-41ef-4f34-95a9-fe0f2554557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CD393C47196948B74C9080C7B10F7B" ma:contentTypeVersion="15" ma:contentTypeDescription="Create a new document." ma:contentTypeScope="" ma:versionID="3552d9b55eb28fd50a1940823a7b47dd">
  <xsd:schema xmlns:xsd="http://www.w3.org/2001/XMLSchema" xmlns:xs="http://www.w3.org/2001/XMLSchema" xmlns:p="http://schemas.microsoft.com/office/2006/metadata/properties" xmlns:ns3="182863fb-41ef-4f34-95a9-fe0f2554557a" xmlns:ns4="ada64780-1c1f-46eb-926a-d183775be98d" targetNamespace="http://schemas.microsoft.com/office/2006/metadata/properties" ma:root="true" ma:fieldsID="af5f2d5f498dcae1d4cb0686e9355d62" ns3:_="" ns4:_="">
    <xsd:import namespace="182863fb-41ef-4f34-95a9-fe0f2554557a"/>
    <xsd:import namespace="ada64780-1c1f-46eb-926a-d183775be98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863fb-41ef-4f34-95a9-fe0f255455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a64780-1c1f-46eb-926a-d183775be98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621A17-1A62-43DF-A838-F5451689C9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008D14-0D43-4D1A-A098-FECA756C3809}">
  <ds:schemaRefs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metadata/properties"/>
    <ds:schemaRef ds:uri="ada64780-1c1f-46eb-926a-d183775be98d"/>
    <ds:schemaRef ds:uri="182863fb-41ef-4f34-95a9-fe0f2554557a"/>
  </ds:schemaRefs>
</ds:datastoreItem>
</file>

<file path=customXml/itemProps3.xml><?xml version="1.0" encoding="utf-8"?>
<ds:datastoreItem xmlns:ds="http://schemas.openxmlformats.org/officeDocument/2006/customXml" ds:itemID="{7B570BB2-E19C-49EB-8CFE-2EA2EF7110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2863fb-41ef-4f34-95a9-fe0f2554557a"/>
    <ds:schemaRef ds:uri="ada64780-1c1f-46eb-926a-d183775be9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159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Noto Sans VF</vt:lpstr>
      <vt:lpstr>Aptos</vt:lpstr>
      <vt:lpstr>Arial</vt:lpstr>
      <vt:lpstr>Calibri</vt:lpstr>
      <vt:lpstr>Calibri Light</vt:lpstr>
      <vt:lpstr>Office Theme</vt:lpstr>
      <vt:lpstr>Digital Accessibility Board Policy Updates Working Group Update</vt:lpstr>
      <vt:lpstr>Policy Subcommittee Updates</vt:lpstr>
      <vt:lpstr>Policy Subcommittee Updates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Subcommittee Updates</dc:title>
  <dc:creator>Julia OLeary</dc:creator>
  <cp:lastModifiedBy>Gannett, Yukiko (EOTSS)</cp:lastModifiedBy>
  <cp:revision>4</cp:revision>
  <dcterms:created xsi:type="dcterms:W3CDTF">2024-10-04T12:38:33Z</dcterms:created>
  <dcterms:modified xsi:type="dcterms:W3CDTF">2024-10-04T22:10:47Z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0x01010063CD393C47196948B74C9080C7B10F7B</vt:lpwstr>
  </property>
</Properties>
</file>