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324" r:id="rId8"/>
    <p:sldId id="336" r:id="rId9"/>
    <p:sldId id="337" r:id="rId10"/>
    <p:sldId id="311" r:id="rId11"/>
    <p:sldId id="335" r:id="rId12"/>
    <p:sldId id="326" r:id="rId13"/>
    <p:sldId id="327" r:id="rId14"/>
    <p:sldId id="333" r:id="rId15"/>
    <p:sldId id="275" r:id="rId16"/>
    <p:sldId id="266" r:id="rId17"/>
    <p:sldId id="267" r:id="rId18"/>
    <p:sldId id="269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0209A-9D29-4183-A131-FD97814CCC10}" v="2" dt="2025-10-09T20:59:23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2177" autoAdjust="0"/>
  </p:normalViewPr>
  <p:slideViewPr>
    <p:cSldViewPr snapToGrid="0">
      <p:cViewPr varScale="1">
        <p:scale>
          <a:sx n="59" d="100"/>
          <a:sy n="59" d="100"/>
        </p:scale>
        <p:origin x="108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</pc:sldChg>
    </pc:docChg>
  </pc:docChgLst>
  <pc:docChgLst>
    <pc:chgData name="Bloom, Ashley (EOTSS)" userId="72d0e8ae-2e4f-4bb9-94cd-a4385f38aed0" providerId="ADAL" clId="{22E14732-C1F2-4214-BF17-C33A70748E2C}"/>
    <pc:docChg chg="undo custSel addSld delSld modSld">
      <pc:chgData name="Bloom, Ashley (EOTSS)" userId="72d0e8ae-2e4f-4bb9-94cd-a4385f38aed0" providerId="ADAL" clId="{22E14732-C1F2-4214-BF17-C33A70748E2C}" dt="2024-08-05T16:41:13.277" v="2034" actId="313"/>
      <pc:docMkLst>
        <pc:docMk/>
      </pc:docMkLst>
      <pc:sldChg chg="modSp mod">
        <pc:chgData name="Bloom, Ashley (EOTSS)" userId="72d0e8ae-2e4f-4bb9-94cd-a4385f38aed0" providerId="ADAL" clId="{22E14732-C1F2-4214-BF17-C33A70748E2C}" dt="2024-08-05T12:59:06.253" v="44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22E14732-C1F2-4214-BF17-C33A70748E2C}" dt="2024-08-05T13:02:46.754" v="200" actId="20577"/>
        <pc:sldMkLst>
          <pc:docMk/>
          <pc:sldMk cId="907641570" sldId="257"/>
        </pc:sldMkLst>
      </pc:sldChg>
      <pc:sldChg chg="modSp mod">
        <pc:chgData name="Bloom, Ashley (EOTSS)" userId="72d0e8ae-2e4f-4bb9-94cd-a4385f38aed0" providerId="ADAL" clId="{22E14732-C1F2-4214-BF17-C33A70748E2C}" dt="2024-08-05T13:21:23.748" v="218" actId="20577"/>
        <pc:sldMkLst>
          <pc:docMk/>
          <pc:sldMk cId="3646040335" sldId="259"/>
        </pc:sldMkLst>
      </pc:sldChg>
      <pc:sldChg chg="del">
        <pc:chgData name="Bloom, Ashley (EOTSS)" userId="72d0e8ae-2e4f-4bb9-94cd-a4385f38aed0" providerId="ADAL" clId="{22E14732-C1F2-4214-BF17-C33A70748E2C}" dt="2024-08-05T13:32:06.317" v="682" actId="2696"/>
        <pc:sldMkLst>
          <pc:docMk/>
          <pc:sldMk cId="2592970796" sldId="265"/>
        </pc:sldMkLst>
      </pc:sldChg>
      <pc:sldChg chg="modSp mod">
        <pc:chgData name="Bloom, Ashley (EOTSS)" userId="72d0e8ae-2e4f-4bb9-94cd-a4385f38aed0" providerId="ADAL" clId="{22E14732-C1F2-4214-BF17-C33A70748E2C}" dt="2024-08-05T13:32:30.501" v="701" actId="20577"/>
        <pc:sldMkLst>
          <pc:docMk/>
          <pc:sldMk cId="3153082572" sldId="266"/>
        </pc:sldMkLst>
      </pc:sldChg>
      <pc:sldChg chg="del">
        <pc:chgData name="Bloom, Ashley (EOTSS)" userId="72d0e8ae-2e4f-4bb9-94cd-a4385f38aed0" providerId="ADAL" clId="{22E14732-C1F2-4214-BF17-C33A70748E2C}" dt="2024-08-05T13:32:13.896" v="683" actId="2696"/>
        <pc:sldMkLst>
          <pc:docMk/>
          <pc:sldMk cId="2033392093" sldId="268"/>
        </pc:sldMkLst>
      </pc:sldChg>
      <pc:sldChg chg="modSp mod">
        <pc:chgData name="Bloom, Ashley (EOTSS)" userId="72d0e8ae-2e4f-4bb9-94cd-a4385f38aed0" providerId="ADAL" clId="{22E14732-C1F2-4214-BF17-C33A70748E2C}" dt="2024-08-05T16:40:56.039" v="2033" actId="20577"/>
        <pc:sldMkLst>
          <pc:docMk/>
          <pc:sldMk cId="2890622037" sldId="275"/>
        </pc:sldMkLst>
      </pc:sldChg>
      <pc:sldChg chg="del">
        <pc:chgData name="Bloom, Ashley (EOTSS)" userId="72d0e8ae-2e4f-4bb9-94cd-a4385f38aed0" providerId="ADAL" clId="{22E14732-C1F2-4214-BF17-C33A70748E2C}" dt="2024-08-05T13:21:59.871" v="219" actId="2696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22E14732-C1F2-4214-BF17-C33A70748E2C}" dt="2024-08-05T13:26:43.245" v="568" actId="20577"/>
        <pc:sldMkLst>
          <pc:docMk/>
          <pc:sldMk cId="2354202818" sldId="311"/>
        </pc:sldMkLst>
      </pc:sldChg>
      <pc:sldChg chg="del">
        <pc:chgData name="Bloom, Ashley (EOTSS)" userId="72d0e8ae-2e4f-4bb9-94cd-a4385f38aed0" providerId="ADAL" clId="{22E14732-C1F2-4214-BF17-C33A70748E2C}" dt="2024-08-05T13:31:35.929" v="681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22E14732-C1F2-4214-BF17-C33A70748E2C}" dt="2024-08-05T13:22:09.826" v="220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22E14732-C1F2-4214-BF17-C33A70748E2C}" dt="2024-08-05T13:22:20.011" v="221" actId="2696"/>
        <pc:sldMkLst>
          <pc:docMk/>
          <pc:sldMk cId="1257757619" sldId="317"/>
        </pc:sldMkLst>
      </pc:sldChg>
      <pc:sldChg chg="modSp mod">
        <pc:chgData name="Bloom, Ashley (EOTSS)" userId="72d0e8ae-2e4f-4bb9-94cd-a4385f38aed0" providerId="ADAL" clId="{22E14732-C1F2-4214-BF17-C33A70748E2C}" dt="2024-08-05T13:22:53.939" v="251" actId="20577"/>
        <pc:sldMkLst>
          <pc:docMk/>
          <pc:sldMk cId="2694205135" sldId="318"/>
        </pc:sldMkLst>
      </pc:sldChg>
      <pc:sldChg chg="modSp mod">
        <pc:chgData name="Bloom, Ashley (EOTSS)" userId="72d0e8ae-2e4f-4bb9-94cd-a4385f38aed0" providerId="ADAL" clId="{22E14732-C1F2-4214-BF17-C33A70748E2C}" dt="2024-08-05T16:41:13.277" v="2034" actId="313"/>
        <pc:sldMkLst>
          <pc:docMk/>
          <pc:sldMk cId="518607733" sldId="321"/>
        </pc:sldMkLst>
      </pc:sldChg>
      <pc:sldChg chg="del">
        <pc:chgData name="Bloom, Ashley (EOTSS)" userId="72d0e8ae-2e4f-4bb9-94cd-a4385f38aed0" providerId="ADAL" clId="{22E14732-C1F2-4214-BF17-C33A70748E2C}" dt="2024-08-05T13:26:19.316" v="567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22E14732-C1F2-4214-BF17-C33A70748E2C}" dt="2024-08-05T13:31:27.469" v="680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22E14732-C1F2-4214-BF17-C33A70748E2C}" dt="2024-08-05T16:31:15.040" v="1422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22E14732-C1F2-4214-BF17-C33A70748E2C}" dt="2024-08-05T13:31:05.662" v="679" actId="20577"/>
        <pc:sldMkLst>
          <pc:docMk/>
          <pc:sldMk cId="2047830750" sldId="333"/>
        </pc:sldMkLst>
      </pc:sldChg>
      <pc:sldChg chg="addSp delSp modSp new mod setBg modClrScheme chgLayout">
        <pc:chgData name="Bloom, Ashley (EOTSS)" userId="72d0e8ae-2e4f-4bb9-94cd-a4385f38aed0" providerId="ADAL" clId="{22E14732-C1F2-4214-BF17-C33A70748E2C}" dt="2024-08-05T13:29:18.135" v="607" actId="947"/>
        <pc:sldMkLst>
          <pc:docMk/>
          <pc:sldMk cId="3220738584" sldId="336"/>
        </pc:sldMkLst>
      </pc:sldChg>
      <pc:sldChg chg="addSp delSp modSp new mod modClrScheme chgLayout">
        <pc:chgData name="Bloom, Ashley (EOTSS)" userId="72d0e8ae-2e4f-4bb9-94cd-a4385f38aed0" providerId="ADAL" clId="{22E14732-C1F2-4214-BF17-C33A70748E2C}" dt="2024-08-05T16:28:51.469" v="1421" actId="12"/>
        <pc:sldMkLst>
          <pc:docMk/>
          <pc:sldMk cId="1793753156" sldId="337"/>
        </pc:sldMkLst>
      </pc:sldChg>
    </pc:docChg>
  </pc:docChgLst>
  <pc:docChgLst>
    <pc:chgData name="Gannett, Yukiko (EOTSS)" userId="1a375f8e-71eb-464a-9d86-65c78107010f" providerId="ADAL" clId="{D7A972D2-A29A-4420-BEF5-445AADFA06AE}"/>
    <pc:docChg chg="undo custSel addSld delSld modSld">
      <pc:chgData name="Gannett, Yukiko (EOTSS)" userId="1a375f8e-71eb-464a-9d86-65c78107010f" providerId="ADAL" clId="{D7A972D2-A29A-4420-BEF5-445AADFA06AE}" dt="2025-10-09T20:53:54.144" v="111" actId="2696"/>
      <pc:docMkLst>
        <pc:docMk/>
      </pc:docMkLst>
      <pc:sldChg chg="modSp mod">
        <pc:chgData name="Gannett, Yukiko (EOTSS)" userId="1a375f8e-71eb-464a-9d86-65c78107010f" providerId="ADAL" clId="{D7A972D2-A29A-4420-BEF5-445AADFA06AE}" dt="2025-10-07T16:06:06.776" v="9" actId="27636"/>
        <pc:sldMkLst>
          <pc:docMk/>
          <pc:sldMk cId="3646040335" sldId="259"/>
        </pc:sldMkLst>
        <pc:spChg chg="mod">
          <ac:chgData name="Gannett, Yukiko (EOTSS)" userId="1a375f8e-71eb-464a-9d86-65c78107010f" providerId="ADAL" clId="{D7A972D2-A29A-4420-BEF5-445AADFA06AE}" dt="2025-10-07T16:06:06.776" v="9" actId="27636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13:50.316" v="85" actId="20577"/>
        <pc:sldMkLst>
          <pc:docMk/>
          <pc:sldMk cId="1409002238" sldId="269"/>
        </pc:sldMkLst>
        <pc:spChg chg="mod">
          <ac:chgData name="Gannett, Yukiko (EOTSS)" userId="1a375f8e-71eb-464a-9d86-65c78107010f" providerId="ADAL" clId="{D7A972D2-A29A-4420-BEF5-445AADFA06AE}" dt="2025-10-07T16:13:50.316" v="85" actId="20577"/>
          <ac:spMkLst>
            <pc:docMk/>
            <pc:sldMk cId="1409002238" sldId="269"/>
            <ac:spMk id="3" creationId="{9B81CBB8-6783-3D3A-8FBF-39106B8B5523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13:33.741" v="75" actId="113"/>
        <pc:sldMkLst>
          <pc:docMk/>
          <pc:sldMk cId="2890622037" sldId="275"/>
        </pc:sldMkLst>
        <pc:spChg chg="mod">
          <ac:chgData name="Gannett, Yukiko (EOTSS)" userId="1a375f8e-71eb-464a-9d86-65c78107010f" providerId="ADAL" clId="{D7A972D2-A29A-4420-BEF5-445AADFA06AE}" dt="2025-10-07T16:13:33.741" v="75" actId="113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06:14.894" v="10" actId="14100"/>
        <pc:sldMkLst>
          <pc:docMk/>
          <pc:sldMk cId="2333721303" sldId="324"/>
        </pc:sldMkLst>
        <pc:spChg chg="mod">
          <ac:chgData name="Gannett, Yukiko (EOTSS)" userId="1a375f8e-71eb-464a-9d86-65c78107010f" providerId="ADAL" clId="{D7A972D2-A29A-4420-BEF5-445AADFA06AE}" dt="2025-10-07T16:06:14.894" v="10" actId="14100"/>
          <ac:spMkLst>
            <pc:docMk/>
            <pc:sldMk cId="2333721303" sldId="324"/>
            <ac:spMk id="3" creationId="{D50E5712-4B96-A073-7A72-16E715D17896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08:57.378" v="27" actId="27636"/>
        <pc:sldMkLst>
          <pc:docMk/>
          <pc:sldMk cId="3925676025" sldId="326"/>
        </pc:sldMkLst>
        <pc:spChg chg="mod">
          <ac:chgData name="Gannett, Yukiko (EOTSS)" userId="1a375f8e-71eb-464a-9d86-65c78107010f" providerId="ADAL" clId="{D7A972D2-A29A-4420-BEF5-445AADFA06AE}" dt="2025-10-07T16:08:57.378" v="27" actId="27636"/>
          <ac:spMkLst>
            <pc:docMk/>
            <pc:sldMk cId="3925676025" sldId="326"/>
            <ac:spMk id="3" creationId="{FE019644-3B0C-9F1E-BA5E-92235938967F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12:53.297" v="72" actId="15"/>
        <pc:sldMkLst>
          <pc:docMk/>
          <pc:sldMk cId="2689717624" sldId="327"/>
        </pc:sldMkLst>
        <pc:spChg chg="mod">
          <ac:chgData name="Gannett, Yukiko (EOTSS)" userId="1a375f8e-71eb-464a-9d86-65c78107010f" providerId="ADAL" clId="{D7A972D2-A29A-4420-BEF5-445AADFA06AE}" dt="2025-10-07T16:12:53.297" v="72" actId="15"/>
          <ac:spMkLst>
            <pc:docMk/>
            <pc:sldMk cId="2689717624" sldId="327"/>
            <ac:spMk id="3" creationId="{333CE3B7-3719-182B-AB68-E73D8C9E816F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08:40.134" v="23" actId="20577"/>
        <pc:sldMkLst>
          <pc:docMk/>
          <pc:sldMk cId="3200332787" sldId="335"/>
        </pc:sldMkLst>
        <pc:spChg chg="mod">
          <ac:chgData name="Gannett, Yukiko (EOTSS)" userId="1a375f8e-71eb-464a-9d86-65c78107010f" providerId="ADAL" clId="{D7A972D2-A29A-4420-BEF5-445AADFA06AE}" dt="2025-10-07T16:08:40.134" v="23" actId="20577"/>
          <ac:spMkLst>
            <pc:docMk/>
            <pc:sldMk cId="3200332787" sldId="335"/>
            <ac:spMk id="3" creationId="{28EA8279-798A-E2E8-7F9F-B1D20E4F1228}"/>
          </ac:spMkLst>
        </pc:spChg>
      </pc:sldChg>
      <pc:sldChg chg="modSp mod">
        <pc:chgData name="Gannett, Yukiko (EOTSS)" userId="1a375f8e-71eb-464a-9d86-65c78107010f" providerId="ADAL" clId="{D7A972D2-A29A-4420-BEF5-445AADFA06AE}" dt="2025-10-07T16:14:23.288" v="87" actId="113"/>
        <pc:sldMkLst>
          <pc:docMk/>
          <pc:sldMk cId="3218947897" sldId="337"/>
        </pc:sldMkLst>
        <pc:spChg chg="mod">
          <ac:chgData name="Gannett, Yukiko (EOTSS)" userId="1a375f8e-71eb-464a-9d86-65c78107010f" providerId="ADAL" clId="{D7A972D2-A29A-4420-BEF5-445AADFA06AE}" dt="2025-10-07T16:14:23.288" v="87" actId="113"/>
          <ac:spMkLst>
            <pc:docMk/>
            <pc:sldMk cId="3218947897" sldId="337"/>
            <ac:spMk id="3" creationId="{BB3AF456-6F2A-C950-FBC1-B1CD2AE50F1C}"/>
          </ac:spMkLst>
        </pc:spChg>
      </pc:sldChg>
      <pc:sldChg chg="modSp add del mod">
        <pc:chgData name="Gannett, Yukiko (EOTSS)" userId="1a375f8e-71eb-464a-9d86-65c78107010f" providerId="ADAL" clId="{D7A972D2-A29A-4420-BEF5-445AADFA06AE}" dt="2025-10-09T20:53:54.144" v="111" actId="2696"/>
        <pc:sldMkLst>
          <pc:docMk/>
          <pc:sldMk cId="842989447" sldId="338"/>
        </pc:sldMkLst>
      </pc:sldChg>
    </pc:docChg>
  </pc:docChgLst>
  <pc:docChgLst>
    <pc:chgData name="Bloom, Ashley (EOTSS)" userId="72d0e8ae-2e4f-4bb9-94cd-a4385f38aed0" providerId="ADAL" clId="{28E8591F-B153-4049-B749-B415AAECC0D5}"/>
    <pc:docChg chg="undo custSel delSld modSld">
      <pc:chgData name="Bloom, Ashley (EOTSS)" userId="72d0e8ae-2e4f-4bb9-94cd-a4385f38aed0" providerId="ADAL" clId="{28E8591F-B153-4049-B749-B415AAECC0D5}" dt="2025-10-07T13:52:23.005" v="1347" actId="20577"/>
      <pc:docMkLst>
        <pc:docMk/>
      </pc:docMkLst>
      <pc:sldChg chg="modSp mod">
        <pc:chgData name="Bloom, Ashley (EOTSS)" userId="72d0e8ae-2e4f-4bb9-94cd-a4385f38aed0" providerId="ADAL" clId="{28E8591F-B153-4049-B749-B415AAECC0D5}" dt="2025-10-06T21:36:40.092" v="42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28E8591F-B153-4049-B749-B415AAECC0D5}" dt="2025-10-06T21:36:14.155" v="20" actId="20577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Bloom, Ashley (EOTSS)" userId="72d0e8ae-2e4f-4bb9-94cd-a4385f38aed0" providerId="ADAL" clId="{28E8591F-B153-4049-B749-B415AAECC0D5}" dt="2025-10-06T21:36:40.092" v="42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28E8591F-B153-4049-B749-B415AAECC0D5}" dt="2025-10-06T21:37:15.657" v="53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28E8591F-B153-4049-B749-B415AAECC0D5}" dt="2025-10-06T21:37:15.657" v="53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28E8591F-B153-4049-B749-B415AAECC0D5}" dt="2025-10-06T21:41:46.327" v="181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28E8591F-B153-4049-B749-B415AAECC0D5}" dt="2025-10-06T21:41:46.327" v="181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Bloom, Ashley (EOTSS)" userId="72d0e8ae-2e4f-4bb9-94cd-a4385f38aed0" providerId="ADAL" clId="{28E8591F-B153-4049-B749-B415AAECC0D5}" dt="2025-10-06T21:55:48.831" v="1065" actId="12"/>
        <pc:sldMkLst>
          <pc:docMk/>
          <pc:sldMk cId="2890622037" sldId="275"/>
        </pc:sldMkLst>
        <pc:spChg chg="mod">
          <ac:chgData name="Bloom, Ashley (EOTSS)" userId="72d0e8ae-2e4f-4bb9-94cd-a4385f38aed0" providerId="ADAL" clId="{28E8591F-B153-4049-B749-B415AAECC0D5}" dt="2025-10-06T21:55:48.831" v="1065" actId="12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28E8591F-B153-4049-B749-B415AAECC0D5}" dt="2025-10-07T13:52:23.005" v="1347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28E8591F-B153-4049-B749-B415AAECC0D5}" dt="2025-10-07T13:52:23.005" v="1347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Bloom, Ashley (EOTSS)" userId="72d0e8ae-2e4f-4bb9-94cd-a4385f38aed0" providerId="ADAL" clId="{28E8591F-B153-4049-B749-B415AAECC0D5}" dt="2025-10-06T21:45:41.940" v="406" actId="2696"/>
        <pc:sldMkLst>
          <pc:docMk/>
          <pc:sldMk cId="2694205135" sldId="318"/>
        </pc:sldMkLst>
      </pc:sldChg>
      <pc:sldChg chg="del">
        <pc:chgData name="Bloom, Ashley (EOTSS)" userId="72d0e8ae-2e4f-4bb9-94cd-a4385f38aed0" providerId="ADAL" clId="{28E8591F-B153-4049-B749-B415AAECC0D5}" dt="2025-10-06T21:45:49.416" v="407" actId="2696"/>
        <pc:sldMkLst>
          <pc:docMk/>
          <pc:sldMk cId="518607733" sldId="321"/>
        </pc:sldMkLst>
      </pc:sldChg>
      <pc:sldChg chg="modSp mod">
        <pc:chgData name="Bloom, Ashley (EOTSS)" userId="72d0e8ae-2e4f-4bb9-94cd-a4385f38aed0" providerId="ADAL" clId="{28E8591F-B153-4049-B749-B415AAECC0D5}" dt="2025-10-06T22:00:12.170" v="1178" actId="20577"/>
        <pc:sldMkLst>
          <pc:docMk/>
          <pc:sldMk cId="2333721303" sldId="324"/>
        </pc:sldMkLst>
        <pc:spChg chg="mod">
          <ac:chgData name="Bloom, Ashley (EOTSS)" userId="72d0e8ae-2e4f-4bb9-94cd-a4385f38aed0" providerId="ADAL" clId="{28E8591F-B153-4049-B749-B415AAECC0D5}" dt="2025-10-06T22:00:12.170" v="1178" actId="20577"/>
          <ac:spMkLst>
            <pc:docMk/>
            <pc:sldMk cId="2333721303" sldId="324"/>
            <ac:spMk id="3" creationId="{D50E5712-4B96-A073-7A72-16E715D17896}"/>
          </ac:spMkLst>
        </pc:spChg>
      </pc:sldChg>
      <pc:sldChg chg="del">
        <pc:chgData name="Bloom, Ashley (EOTSS)" userId="72d0e8ae-2e4f-4bb9-94cd-a4385f38aed0" providerId="ADAL" clId="{28E8591F-B153-4049-B749-B415AAECC0D5}" dt="2025-10-06T21:47:03.022" v="410" actId="2696"/>
        <pc:sldMkLst>
          <pc:docMk/>
          <pc:sldMk cId="4166084435" sldId="325"/>
        </pc:sldMkLst>
      </pc:sldChg>
      <pc:sldChg chg="modSp mod">
        <pc:chgData name="Bloom, Ashley (EOTSS)" userId="72d0e8ae-2e4f-4bb9-94cd-a4385f38aed0" providerId="ADAL" clId="{28E8591F-B153-4049-B749-B415AAECC0D5}" dt="2025-10-07T13:50:36.732" v="1346" actId="20577"/>
        <pc:sldMkLst>
          <pc:docMk/>
          <pc:sldMk cId="2689717624" sldId="327"/>
        </pc:sldMkLst>
        <pc:spChg chg="mod">
          <ac:chgData name="Bloom, Ashley (EOTSS)" userId="72d0e8ae-2e4f-4bb9-94cd-a4385f38aed0" providerId="ADAL" clId="{28E8591F-B153-4049-B749-B415AAECC0D5}" dt="2025-10-06T21:47:36.950" v="435" actId="122"/>
          <ac:spMkLst>
            <pc:docMk/>
            <pc:sldMk cId="2689717624" sldId="327"/>
            <ac:spMk id="2" creationId="{1D3CAAB8-B132-3A81-DBAE-46A8248008CB}"/>
          </ac:spMkLst>
        </pc:spChg>
        <pc:spChg chg="mod">
          <ac:chgData name="Bloom, Ashley (EOTSS)" userId="72d0e8ae-2e4f-4bb9-94cd-a4385f38aed0" providerId="ADAL" clId="{28E8591F-B153-4049-B749-B415AAECC0D5}" dt="2025-10-07T13:50:36.732" v="1346" actId="20577"/>
          <ac:spMkLst>
            <pc:docMk/>
            <pc:sldMk cId="2689717624" sldId="327"/>
            <ac:spMk id="3" creationId="{333CE3B7-3719-182B-AB68-E73D8C9E816F}"/>
          </ac:spMkLst>
        </pc:spChg>
      </pc:sldChg>
    </pc:docChg>
  </pc:docChgLst>
  <pc:docChgLst>
    <pc:chgData name="Bloom, Ashley (EOTSS)" userId="72d0e8ae-2e4f-4bb9-94cd-a4385f38aed0" providerId="ADAL" clId="{9362514F-2903-4609-9360-9E7E27E97BAF}"/>
    <pc:docChg chg="addSld delSld modSld">
      <pc:chgData name="Bloom, Ashley (EOTSS)" userId="72d0e8ae-2e4f-4bb9-94cd-a4385f38aed0" providerId="ADAL" clId="{9362514F-2903-4609-9360-9E7E27E97BAF}" dt="2024-08-09T23:00:44.767" v="49" actId="12"/>
      <pc:docMkLst>
        <pc:docMk/>
      </pc:docMkLst>
      <pc:sldChg chg="modSp mod">
        <pc:chgData name="Bloom, Ashley (EOTSS)" userId="72d0e8ae-2e4f-4bb9-94cd-a4385f38aed0" providerId="ADAL" clId="{9362514F-2903-4609-9360-9E7E27E97BAF}" dt="2024-08-09T22:53:52.001" v="0" actId="20577"/>
        <pc:sldMkLst>
          <pc:docMk/>
          <pc:sldMk cId="518607733" sldId="321"/>
        </pc:sldMkLst>
      </pc:sldChg>
      <pc:sldChg chg="modSp mod">
        <pc:chgData name="Bloom, Ashley (EOTSS)" userId="72d0e8ae-2e4f-4bb9-94cd-a4385f38aed0" providerId="ADAL" clId="{9362514F-2903-4609-9360-9E7E27E97BAF}" dt="2024-08-09T22:55:58.782" v="48" actId="20577"/>
        <pc:sldMkLst>
          <pc:docMk/>
          <pc:sldMk cId="3925676025" sldId="326"/>
        </pc:sldMkLst>
      </pc:sldChg>
      <pc:sldChg chg="del">
        <pc:chgData name="Bloom, Ashley (EOTSS)" userId="72d0e8ae-2e4f-4bb9-94cd-a4385f38aed0" providerId="ADAL" clId="{9362514F-2903-4609-9360-9E7E27E97BAF}" dt="2024-08-09T22:55:46.832" v="47" actId="2696"/>
        <pc:sldMkLst>
          <pc:docMk/>
          <pc:sldMk cId="2729007047" sldId="331"/>
        </pc:sldMkLst>
      </pc:sldChg>
      <pc:sldChg chg="del">
        <pc:chgData name="Bloom, Ashley (EOTSS)" userId="72d0e8ae-2e4f-4bb9-94cd-a4385f38aed0" providerId="ADAL" clId="{9362514F-2903-4609-9360-9E7E27E97BAF}" dt="2024-08-09T22:54:35.706" v="1" actId="2696"/>
        <pc:sldMkLst>
          <pc:docMk/>
          <pc:sldMk cId="1793753156" sldId="337"/>
        </pc:sldMkLst>
      </pc:sldChg>
      <pc:sldChg chg="modSp new mod">
        <pc:chgData name="Bloom, Ashley (EOTSS)" userId="72d0e8ae-2e4f-4bb9-94cd-a4385f38aed0" providerId="ADAL" clId="{9362514F-2903-4609-9360-9E7E27E97BAF}" dt="2024-08-09T23:00:44.767" v="49" actId="12"/>
        <pc:sldMkLst>
          <pc:docMk/>
          <pc:sldMk cId="3218947897" sldId="337"/>
        </pc:sldMkLst>
      </pc:sldChg>
    </pc:docChg>
  </pc:docChgLst>
  <pc:docChgLst>
    <pc:chgData name="Bloom, Ashley (EOTSS)" userId="72d0e8ae-2e4f-4bb9-94cd-a4385f38aed0" providerId="ADAL" clId="{82F92155-B68E-4AF5-B835-5989E732D8C6}"/>
    <pc:docChg chg="undo custSel delSld modSld">
      <pc:chgData name="Bloom, Ashley (EOTSS)" userId="72d0e8ae-2e4f-4bb9-94cd-a4385f38aed0" providerId="ADAL" clId="{82F92155-B68E-4AF5-B835-5989E732D8C6}" dt="2024-08-06T17:12:44.628" v="197" actId="20577"/>
      <pc:docMkLst>
        <pc:docMk/>
      </pc:docMkLst>
      <pc:sldChg chg="modSp mod">
        <pc:chgData name="Bloom, Ashley (EOTSS)" userId="72d0e8ae-2e4f-4bb9-94cd-a4385f38aed0" providerId="ADAL" clId="{82F92155-B68E-4AF5-B835-5989E732D8C6}" dt="2024-08-05T21:44:39.712" v="53" actId="20577"/>
        <pc:sldMkLst>
          <pc:docMk/>
          <pc:sldMk cId="4274120308" sldId="256"/>
        </pc:sldMkLst>
      </pc:sldChg>
      <pc:sldChg chg="modSp mod">
        <pc:chgData name="Bloom, Ashley (EOTSS)" userId="72d0e8ae-2e4f-4bb9-94cd-a4385f38aed0" providerId="ADAL" clId="{82F92155-B68E-4AF5-B835-5989E732D8C6}" dt="2024-08-06T17:07:44.725" v="172" actId="27636"/>
        <pc:sldMkLst>
          <pc:docMk/>
          <pc:sldMk cId="3646040335" sldId="259"/>
        </pc:sldMkLst>
      </pc:sldChg>
      <pc:sldChg chg="modSp mod">
        <pc:chgData name="Bloom, Ashley (EOTSS)" userId="72d0e8ae-2e4f-4bb9-94cd-a4385f38aed0" providerId="ADAL" clId="{82F92155-B68E-4AF5-B835-5989E732D8C6}" dt="2024-08-06T17:12:44.628" v="197" actId="20577"/>
        <pc:sldMkLst>
          <pc:docMk/>
          <pc:sldMk cId="518607733" sldId="321"/>
        </pc:sldMkLst>
      </pc:sldChg>
      <pc:sldChg chg="modSp mod">
        <pc:chgData name="Bloom, Ashley (EOTSS)" userId="72d0e8ae-2e4f-4bb9-94cd-a4385f38aed0" providerId="ADAL" clId="{82F92155-B68E-4AF5-B835-5989E732D8C6}" dt="2024-08-05T21:48:32.290" v="95" actId="20577"/>
        <pc:sldMkLst>
          <pc:docMk/>
          <pc:sldMk cId="2333721303" sldId="324"/>
        </pc:sldMkLst>
      </pc:sldChg>
      <pc:sldChg chg="modSp mod">
        <pc:chgData name="Bloom, Ashley (EOTSS)" userId="72d0e8ae-2e4f-4bb9-94cd-a4385f38aed0" providerId="ADAL" clId="{82F92155-B68E-4AF5-B835-5989E732D8C6}" dt="2024-08-06T17:09:32.340" v="179" actId="20577"/>
        <pc:sldMkLst>
          <pc:docMk/>
          <pc:sldMk cId="2689717624" sldId="327"/>
        </pc:sldMkLst>
      </pc:sldChg>
      <pc:sldChg chg="del">
        <pc:chgData name="Bloom, Ashley (EOTSS)" userId="72d0e8ae-2e4f-4bb9-94cd-a4385f38aed0" providerId="ADAL" clId="{82F92155-B68E-4AF5-B835-5989E732D8C6}" dt="2024-08-05T21:49:09.128" v="97" actId="2696"/>
        <pc:sldMkLst>
          <pc:docMk/>
          <pc:sldMk cId="3377139557" sldId="328"/>
        </pc:sldMkLst>
      </pc:sldChg>
      <pc:sldChg chg="del">
        <pc:chgData name="Bloom, Ashley (EOTSS)" userId="72d0e8ae-2e4f-4bb9-94cd-a4385f38aed0" providerId="ADAL" clId="{82F92155-B68E-4AF5-B835-5989E732D8C6}" dt="2024-08-05T21:49:01.302" v="96" actId="2696"/>
        <pc:sldMkLst>
          <pc:docMk/>
          <pc:sldMk cId="4168508011" sldId="329"/>
        </pc:sldMkLst>
      </pc:sldChg>
      <pc:sldChg chg="modSp del mod">
        <pc:chgData name="Bloom, Ashley (EOTSS)" userId="72d0e8ae-2e4f-4bb9-94cd-a4385f38aed0" providerId="ADAL" clId="{82F92155-B68E-4AF5-B835-5989E732D8C6}" dt="2024-08-05T21:48:13.358" v="77" actId="2696"/>
        <pc:sldMkLst>
          <pc:docMk/>
          <pc:sldMk cId="193191685" sldId="332"/>
        </pc:sldMkLst>
      </pc:sldChg>
      <pc:sldChg chg="del">
        <pc:chgData name="Bloom, Ashley (EOTSS)" userId="72d0e8ae-2e4f-4bb9-94cd-a4385f38aed0" providerId="ADAL" clId="{82F92155-B68E-4AF5-B835-5989E732D8C6}" dt="2024-08-05T21:49:16.228" v="98" actId="2696"/>
        <pc:sldMkLst>
          <pc:docMk/>
          <pc:sldMk cId="1017622597" sldId="3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2486"/>
            <a:ext cx="9144000" cy="30963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Title II Research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October 9,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6D93-6BF3-4A7E-4F1D-6789F56F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9644-3B0C-9F1E-BA5E-92235938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322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/>
              <a:t>Objective working groups created to accomplish the following: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Meet throughout the fiscal year to identify strategies and milestones related to the goals and objectives</a:t>
            </a:r>
          </a:p>
          <a:p>
            <a:pPr>
              <a:lnSpc>
                <a:spcPct val="110000"/>
              </a:lnSpc>
            </a:pPr>
            <a:r>
              <a:rPr lang="en-US" dirty="0"/>
              <a:t>Decide on 1 or 2 measurable and achievable goals related to the objectives</a:t>
            </a:r>
          </a:p>
          <a:p>
            <a:pPr>
              <a:lnSpc>
                <a:spcPct val="110000"/>
              </a:lnSpc>
            </a:pPr>
            <a:r>
              <a:rPr lang="en-US" dirty="0"/>
              <a:t>Identify what success looks like for each of the objectives</a:t>
            </a:r>
          </a:p>
          <a:p>
            <a:pPr>
              <a:lnSpc>
                <a:spcPct val="110000"/>
              </a:lnSpc>
            </a:pPr>
            <a:r>
              <a:rPr lang="en-US" dirty="0"/>
              <a:t>Present group updates related to the objectives and goals at future board meetings for additional feedback leading to final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92567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600" dirty="0"/>
              <a:t>Goal:  Perform research to provide recommendations for Title II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/>
              <a:t>Research topics could include, but not limited to: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What other states are doing for Title II, including the usage of tools, processes, and tracking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Funding avenues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Tools to augment and assist to expedite current processes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Legal case law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Customer service accessibility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Webinars, trainings, and guides to add to our resources</a:t>
            </a:r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Create research plans and identify who can assist with what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Update on the group and goal at the November 5</a:t>
            </a:r>
            <a:r>
              <a:rPr lang="en-US" baseline="30000" dirty="0"/>
              <a:t>th</a:t>
            </a:r>
            <a:r>
              <a:rPr lang="en-US" dirty="0"/>
              <a:t> board meeting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name), and the comment will be read out loud on your behalf.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group expectations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Discuss Working Group Objective and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00000"/>
              </a:lnSpc>
            </a:pPr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Brian Chase</a:t>
            </a:r>
            <a:r>
              <a:rPr lang="en-US" dirty="0"/>
              <a:t>, SIAO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Health and Human Services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 or designee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Maria Michalski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SCIO, Executive Office of Public Safety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00000"/>
              </a:lnSpc>
            </a:pPr>
            <a:r>
              <a:rPr lang="en-US" b="1" dirty="0"/>
              <a:t>Dan Sionkiewicz</a:t>
            </a:r>
            <a:r>
              <a:rPr lang="en-US" dirty="0"/>
              <a:t>, SCIO, Executive Office of Housing and Livable Communities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Antoine Harrison</a:t>
            </a:r>
            <a:r>
              <a:rPr lang="en-US" dirty="0"/>
              <a:t>, SCIO, Executive Office of Education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Greg Martin</a:t>
            </a:r>
            <a:r>
              <a:rPr lang="en-US" dirty="0"/>
              <a:t>, SCIO, Executive Office of Energy and Environmental Affairs or designee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Mark Fine</a:t>
            </a:r>
            <a:r>
              <a:rPr lang="en-US" dirty="0"/>
              <a:t>, Director, Operational Services Division or designee </a:t>
            </a:r>
          </a:p>
          <a:p>
            <a:pPr marL="609600" indent="-457200">
              <a:lnSpc>
                <a:spcPct val="100000"/>
              </a:lnSpc>
            </a:pPr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D00528-9751-C23D-7535-8C07BA7B18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Review Working Group Expectations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AA94BBB-B9CC-C70B-C37E-DFA5A3F85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38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687C3-EF65-6201-73F7-8D6327F1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AF456-6F2A-C950-FBC1-B1CD2AE50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Group outcomes:</a:t>
            </a:r>
          </a:p>
          <a:p>
            <a:pPr>
              <a:lnSpc>
                <a:spcPct val="150000"/>
              </a:lnSpc>
            </a:pPr>
            <a:r>
              <a:rPr lang="en-US" dirty="0"/>
              <a:t>Creates goal(s) related to the objective</a:t>
            </a:r>
          </a:p>
          <a:p>
            <a:pPr>
              <a:lnSpc>
                <a:spcPct val="150000"/>
              </a:lnSpc>
            </a:pPr>
            <a:r>
              <a:rPr lang="en-US" dirty="0"/>
              <a:t>Captures full-board feedback and incorporates into goals and recommendations</a:t>
            </a:r>
          </a:p>
          <a:p>
            <a:pPr>
              <a:lnSpc>
                <a:spcPct val="150000"/>
              </a:lnSpc>
            </a:pPr>
            <a:r>
              <a:rPr lang="en-US" dirty="0"/>
              <a:t>Presents recommendations for full-board feedback</a:t>
            </a:r>
          </a:p>
          <a:p>
            <a:pPr>
              <a:lnSpc>
                <a:spcPct val="150000"/>
              </a:lnSpc>
            </a:pPr>
            <a:r>
              <a:rPr lang="en-US" dirty="0"/>
              <a:t>Presents final recommendations to the board for implementation</a:t>
            </a:r>
          </a:p>
          <a:p>
            <a:pPr>
              <a:lnSpc>
                <a:spcPct val="150000"/>
              </a:lnSpc>
            </a:pPr>
            <a:r>
              <a:rPr lang="en-US" dirty="0"/>
              <a:t>Provides additional future recommendations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47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Fiscal Year 2026 Objective </a:t>
            </a:r>
            <a:r>
              <a:rPr lang="en-US">
                <a:solidFill>
                  <a:schemeClr val="bg2"/>
                </a:solidFill>
              </a:rPr>
              <a:t>and Goals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05B9-4949-A9AF-058D-3473C50A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A8279-798A-E2E8-7F9F-B1D20E4F1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Advance digital accessibility and equity for all Commonwealth employees and the public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Provide recommendations to create an accessible, usable, and inclusive digital environment for all MA employees and residents to fully participate in programs, services, and activities</a:t>
            </a:r>
          </a:p>
        </p:txBody>
      </p:sp>
    </p:spTree>
    <p:extLst>
      <p:ext uri="{BB962C8B-B14F-4D97-AF65-F5344CB8AC3E}">
        <p14:creationId xmlns:p14="http://schemas.microsoft.com/office/powerpoint/2010/main" val="3200332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8125</TotalTime>
  <Words>551</Words>
  <Application>Microsoft Office PowerPoint</Application>
  <PresentationFormat>Widescreen</PresentationFormat>
  <Paragraphs>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Title II Research Group Meeting</vt:lpstr>
      <vt:lpstr>Meeting Agenda</vt:lpstr>
      <vt:lpstr>Introduction and Roll Call</vt:lpstr>
      <vt:lpstr>Working Group Member Roll Call</vt:lpstr>
      <vt:lpstr>Working Group Member Roll Call Continued</vt:lpstr>
      <vt:lpstr>Review Working Group Expectations</vt:lpstr>
      <vt:lpstr>Working Group Expectations</vt:lpstr>
      <vt:lpstr>Fiscal Year 2026 Objective and Goals</vt:lpstr>
      <vt:lpstr>Goal for Objective Working Groups</vt:lpstr>
      <vt:lpstr>Purpose for Objective working Groups</vt:lpstr>
      <vt:lpstr>Title II Research Group</vt:lpstr>
      <vt:lpstr>Next Steps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28</cp:revision>
  <dcterms:created xsi:type="dcterms:W3CDTF">2024-03-08T14:56:14Z</dcterms:created>
  <dcterms:modified xsi:type="dcterms:W3CDTF">2025-10-09T20:59:26Z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