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commentAuthors.xml" ContentType="application/vnd.openxmlformats-officedocument.presentationml.commentAuthors+xml"/>
  <Override PartName="/ppt/diagrams/colors1.xml" ContentType="application/vnd.openxmlformats-officedocument.drawingml.diagramColors+xml"/>
  <Override PartName="/ppt/diagrams/colors2.xml" ContentType="application/vnd.openxmlformats-officedocument.drawingml.diagramColors+xml"/>
  <Override PartName="/ppt/diagrams/colors3.xml" ContentType="application/vnd.openxmlformats-officedocument.drawingml.diagramColors+xml"/>
  <Override PartName="/ppt/diagrams/colors4.xml" ContentType="application/vnd.openxmlformats-officedocument.drawingml.diagramColors+xml"/>
  <Override PartName="/ppt/diagrams/data1.xml" ContentType="application/vnd.openxmlformats-officedocument.drawingml.diagramData+xml"/>
  <Override PartName="/ppt/diagrams/data2.xml" ContentType="application/vnd.openxmlformats-officedocument.drawingml.diagramData+xml"/>
  <Override PartName="/ppt/diagrams/data3.xml" ContentType="application/vnd.openxmlformats-officedocument.drawingml.diagramData+xml"/>
  <Override PartName="/ppt/diagrams/data4.xml" ContentType="application/vnd.openxmlformats-officedocument.drawingml.diagramData+xml"/>
  <Override PartName="/ppt/diagrams/drawing1.xml" ContentType="application/vnd.ms-office.drawingml.diagramDrawing+xml"/>
  <Override PartName="/ppt/diagrams/drawing2.xml" ContentType="application/vnd.ms-office.drawingml.diagramDrawing+xml"/>
  <Override PartName="/ppt/diagrams/drawing3.xml" ContentType="application/vnd.ms-office.drawingml.diagramDrawing+xml"/>
  <Override PartName="/ppt/diagrams/drawing4.xml" ContentType="application/vnd.ms-office.drawingml.diagramDrawing+xml"/>
  <Override PartName="/ppt/diagrams/layout1.xml" ContentType="application/vnd.openxmlformats-officedocument.drawingml.diagramLayout+xml"/>
  <Override PartName="/ppt/diagrams/layout2.xml" ContentType="application/vnd.openxmlformats-officedocument.drawingml.diagramLayout+xml"/>
  <Override PartName="/ppt/diagrams/layout3.xml" ContentType="application/vnd.openxmlformats-officedocument.drawingml.diagramLayout+xml"/>
  <Override PartName="/ppt/diagrams/layout4.xml" ContentType="application/vnd.openxmlformats-officedocument.drawingml.diagramLayout+xml"/>
  <Override PartName="/ppt/diagrams/quickStyle1.xml" ContentType="application/vnd.openxmlformats-officedocument.drawingml.diagramStyle+xml"/>
  <Override PartName="/ppt/diagrams/quickStyle2.xml" ContentType="application/vnd.openxmlformats-officedocument.drawingml.diagramStyle+xml"/>
  <Override PartName="/ppt/diagrams/quickStyle3.xml" ContentType="application/vnd.openxmlformats-officedocument.drawingml.diagramStyle+xml"/>
  <Override PartName="/ppt/diagrams/quickStyle4.xml" ContentType="application/vnd.openxmlformats-officedocument.drawingml.diagramStyle+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viewProps.xml" ContentType="application/vnd.openxmlformats-officedocument.presentationml.viewProps+xml"/>
</Types>
</file>

<file path=_rels/.rels><?xml version="1.0" encoding="UTF-8"?>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66" r:id="rId2"/>
    <p:sldMasterId id="2147483674" r:id="rId3"/>
    <p:sldMasterId id="2147483682" r:id="rId4"/>
    <p:sldMasterId id="2147483690" r:id="rId5"/>
    <p:sldMasterId id="2147483698" r:id="rId6"/>
  </p:sldMasterIdLst>
  <p:notesMasterIdLst>
    <p:notesMasterId r:id="rId31"/>
  </p:notesMasterIdLst>
  <p:handoutMasterIdLst>
    <p:handoutMasterId r:id="rId32"/>
  </p:handoutMasterIdLst>
  <p:sldIdLst>
    <p:sldId id="257" r:id="rId7"/>
    <p:sldId id="530" r:id="rId8"/>
    <p:sldId id="466" r:id="rId9"/>
    <p:sldId id="467" r:id="rId10"/>
    <p:sldId id="468" r:id="rId11"/>
    <p:sldId id="512" r:id="rId12"/>
    <p:sldId id="500" r:id="rId13"/>
    <p:sldId id="515" r:id="rId14"/>
    <p:sldId id="513" r:id="rId15"/>
    <p:sldId id="516" r:id="rId16"/>
    <p:sldId id="517" r:id="rId17"/>
    <p:sldId id="519" r:id="rId18"/>
    <p:sldId id="537" r:id="rId19"/>
    <p:sldId id="538" r:id="rId20"/>
    <p:sldId id="539" r:id="rId21"/>
    <p:sldId id="540" r:id="rId22"/>
    <p:sldId id="509" r:id="rId23"/>
    <p:sldId id="532" r:id="rId24"/>
    <p:sldId id="523" r:id="rId25"/>
    <p:sldId id="522" r:id="rId26"/>
    <p:sldId id="528" r:id="rId27"/>
    <p:sldId id="526" r:id="rId28"/>
    <p:sldId id="524" r:id="rId29"/>
    <p:sldId id="469" r:id="rId30"/>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Fine, Mark (ANF)" initials="FM" lastIdx="8" clrIdx="0"/>
  <p:cmAuthor id="1" name="Sanchez, Natalie (ANF)" initials="SN(" lastIdx="0" clrIdx="1"/>
  <p:cmAuthor id="2" name="O'Malley, Helen (ANF)" initials="OH" lastIdx="1" clrIdx="2"/>
  <p:cmAuthor id="3" name="James, Jennifer (EOLWD)" initials="JJP" lastIdx="1"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66"/>
    <a:srgbClr val="00763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939" autoAdjust="0"/>
    <p:restoredTop sz="94778" autoAdjust="0"/>
  </p:normalViewPr>
  <p:slideViewPr>
    <p:cSldViewPr>
      <p:cViewPr>
        <p:scale>
          <a:sx n="100" d="100"/>
          <a:sy n="100" d="100"/>
        </p:scale>
        <p:origin x="-1253" y="106"/>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Relationships xmlns="http://schemas.openxmlformats.org/package/2006/relationships">
  <Relationship Id="rId1" Type="http://schemas.openxmlformats.org/officeDocument/2006/relationships/slideMaster" Target="slideMasters/slideMaster1.xml"/>
  <Relationship Id="rId10" Type="http://schemas.openxmlformats.org/officeDocument/2006/relationships/slide" Target="slides/slide4.xml"/>
  <Relationship Id="rId11" Type="http://schemas.openxmlformats.org/officeDocument/2006/relationships/slide" Target="slides/slide5.xml"/>
  <Relationship Id="rId12" Type="http://schemas.openxmlformats.org/officeDocument/2006/relationships/slide" Target="slides/slide6.xml"/>
  <Relationship Id="rId13" Type="http://schemas.openxmlformats.org/officeDocument/2006/relationships/slide" Target="slides/slide7.xml"/>
  <Relationship Id="rId14" Type="http://schemas.openxmlformats.org/officeDocument/2006/relationships/slide" Target="slides/slide8.xml"/>
  <Relationship Id="rId15" Type="http://schemas.openxmlformats.org/officeDocument/2006/relationships/slide" Target="slides/slide9.xml"/>
  <Relationship Id="rId16" Type="http://schemas.openxmlformats.org/officeDocument/2006/relationships/slide" Target="slides/slide10.xml"/>
  <Relationship Id="rId17" Type="http://schemas.openxmlformats.org/officeDocument/2006/relationships/slide" Target="slides/slide11.xml"/>
  <Relationship Id="rId18" Type="http://schemas.openxmlformats.org/officeDocument/2006/relationships/slide" Target="slides/slide12.xml"/>
  <Relationship Id="rId19" Type="http://schemas.openxmlformats.org/officeDocument/2006/relationships/slide" Target="slides/slide13.xml"/>
  <Relationship Id="rId2" Type="http://schemas.openxmlformats.org/officeDocument/2006/relationships/slideMaster" Target="slideMasters/slideMaster2.xml"/>
  <Relationship Id="rId20" Type="http://schemas.openxmlformats.org/officeDocument/2006/relationships/slide" Target="slides/slide14.xml"/>
  <Relationship Id="rId21" Type="http://schemas.openxmlformats.org/officeDocument/2006/relationships/slide" Target="slides/slide15.xml"/>
  <Relationship Id="rId22" Type="http://schemas.openxmlformats.org/officeDocument/2006/relationships/slide" Target="slides/slide16.xml"/>
  <Relationship Id="rId23" Type="http://schemas.openxmlformats.org/officeDocument/2006/relationships/slide" Target="slides/slide17.xml"/>
  <Relationship Id="rId24" Type="http://schemas.openxmlformats.org/officeDocument/2006/relationships/slide" Target="slides/slide18.xml"/>
  <Relationship Id="rId25" Type="http://schemas.openxmlformats.org/officeDocument/2006/relationships/slide" Target="slides/slide19.xml"/>
  <Relationship Id="rId26" Type="http://schemas.openxmlformats.org/officeDocument/2006/relationships/slide" Target="slides/slide20.xml"/>
  <Relationship Id="rId27" Type="http://schemas.openxmlformats.org/officeDocument/2006/relationships/slide" Target="slides/slide21.xml"/>
  <Relationship Id="rId28" Type="http://schemas.openxmlformats.org/officeDocument/2006/relationships/slide" Target="slides/slide22.xml"/>
  <Relationship Id="rId29" Type="http://schemas.openxmlformats.org/officeDocument/2006/relationships/slide" Target="slides/slide23.xml"/>
  <Relationship Id="rId3" Type="http://schemas.openxmlformats.org/officeDocument/2006/relationships/slideMaster" Target="slideMasters/slideMaster3.xml"/>
  <Relationship Id="rId30" Type="http://schemas.openxmlformats.org/officeDocument/2006/relationships/slide" Target="slides/slide24.xml"/>
  <Relationship Id="rId31" Type="http://schemas.openxmlformats.org/officeDocument/2006/relationships/notesMaster" Target="notesMasters/notesMaster1.xml"/>
  <Relationship Id="rId32" Type="http://schemas.openxmlformats.org/officeDocument/2006/relationships/handoutMaster" Target="handoutMasters/handoutMaster1.xml"/>
  <Relationship Id="rId33" Type="http://schemas.openxmlformats.org/officeDocument/2006/relationships/commentAuthors" Target="commentAuthors.xml"/>
  <Relationship Id="rId34" Type="http://schemas.openxmlformats.org/officeDocument/2006/relationships/presProps" Target="presProps.xml"/>
  <Relationship Id="rId35" Type="http://schemas.openxmlformats.org/officeDocument/2006/relationships/viewProps" Target="viewProps.xml"/>
  <Relationship Id="rId36" Type="http://schemas.openxmlformats.org/officeDocument/2006/relationships/theme" Target="theme/theme1.xml"/>
  <Relationship Id="rId37" Type="http://schemas.openxmlformats.org/officeDocument/2006/relationships/tableStyles" Target="tableStyles.xml"/>
  <Relationship Id="rId4" Type="http://schemas.openxmlformats.org/officeDocument/2006/relationships/slideMaster" Target="slideMasters/slideMaster4.xml"/>
  <Relationship Id="rId5" Type="http://schemas.openxmlformats.org/officeDocument/2006/relationships/slideMaster" Target="slideMasters/slideMaster5.xml"/>
  <Relationship Id="rId6" Type="http://schemas.openxmlformats.org/officeDocument/2006/relationships/slideMaster" Target="slideMasters/slideMaster6.xml"/>
  <Relationship Id="rId7" Type="http://schemas.openxmlformats.org/officeDocument/2006/relationships/slide" Target="slides/slide1.xml"/>
  <Relationship Id="rId8" Type="http://schemas.openxmlformats.org/officeDocument/2006/relationships/slide" Target="slides/slide2.xml"/>
  <Relationship Id="rId9" Type="http://schemas.openxmlformats.org/officeDocument/2006/relationships/slide" Target="slides/slide3.xml"/>
</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0FFFA6A-8C8D-4AF1-86D1-F87727022961}" type="doc">
      <dgm:prSet loTypeId="urn:microsoft.com/office/officeart/2005/8/layout/radial1" loCatId="relationship" qsTypeId="urn:microsoft.com/office/officeart/2005/8/quickstyle/simple2" qsCatId="simple" csTypeId="urn:microsoft.com/office/officeart/2005/8/colors/colorful2" csCatId="colorful" phldr="1"/>
      <dgm:spPr/>
    </dgm:pt>
    <dgm:pt modelId="{3BC95F13-1AEE-432D-B2BD-AB34674B1EB1}" type="pres">
      <dgm:prSet presAssocID="{10FFFA6A-8C8D-4AF1-86D1-F87727022961}" presName="cycle" presStyleCnt="0">
        <dgm:presLayoutVars>
          <dgm:chMax val="1"/>
          <dgm:dir/>
          <dgm:animLvl val="ctr"/>
          <dgm:resizeHandles val="exact"/>
        </dgm:presLayoutVars>
      </dgm:prSet>
      <dgm:spPr/>
    </dgm:pt>
  </dgm:ptLst>
  <dgm:cxnLst>
    <dgm:cxn modelId="{31C26925-E688-4504-97B5-814156FD2834}" type="presOf" srcId="{10FFFA6A-8C8D-4AF1-86D1-F87727022961}" destId="{3BC95F13-1AEE-432D-B2BD-AB34674B1EB1}" srcOrd="0" destOrd="0" presId="urn:microsoft.com/office/officeart/2005/8/layout/radial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0FFFA6A-8C8D-4AF1-86D1-F87727022961}" type="doc">
      <dgm:prSet loTypeId="urn:microsoft.com/office/officeart/2005/8/layout/radial1" loCatId="relationship" qsTypeId="urn:microsoft.com/office/officeart/2005/8/quickstyle/simple1" qsCatId="simple" csTypeId="urn:microsoft.com/office/officeart/2005/8/colors/colorful4" csCatId="colorful" phldr="1"/>
      <dgm:spPr/>
    </dgm:pt>
    <dgm:pt modelId="{3BC95F13-1AEE-432D-B2BD-AB34674B1EB1}" type="pres">
      <dgm:prSet presAssocID="{10FFFA6A-8C8D-4AF1-86D1-F87727022961}" presName="cycle" presStyleCnt="0">
        <dgm:presLayoutVars>
          <dgm:chMax val="1"/>
          <dgm:dir/>
          <dgm:animLvl val="ctr"/>
          <dgm:resizeHandles val="exact"/>
        </dgm:presLayoutVars>
      </dgm:prSet>
      <dgm:spPr/>
    </dgm:pt>
  </dgm:ptLst>
  <dgm:cxnLst>
    <dgm:cxn modelId="{61E28BA3-9345-48E3-811A-F26D4C1DD312}" type="presOf" srcId="{10FFFA6A-8C8D-4AF1-86D1-F87727022961}" destId="{3BC95F13-1AEE-432D-B2BD-AB34674B1EB1}" srcOrd="0" destOrd="0" presId="urn:microsoft.com/office/officeart/2005/8/layout/radial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0FFFA6A-8C8D-4AF1-86D1-F87727022961}" type="doc">
      <dgm:prSet loTypeId="urn:microsoft.com/office/officeart/2005/8/layout/radial1" loCatId="relationship" qsTypeId="urn:microsoft.com/office/officeart/2005/8/quickstyle/simple1" qsCatId="simple" csTypeId="urn:microsoft.com/office/officeart/2005/8/colors/colorful4" csCatId="colorful" phldr="1"/>
      <dgm:spPr/>
    </dgm:pt>
    <dgm:pt modelId="{3BC95F13-1AEE-432D-B2BD-AB34674B1EB1}" type="pres">
      <dgm:prSet presAssocID="{10FFFA6A-8C8D-4AF1-86D1-F87727022961}" presName="cycle" presStyleCnt="0">
        <dgm:presLayoutVars>
          <dgm:chMax val="1"/>
          <dgm:dir/>
          <dgm:animLvl val="ctr"/>
          <dgm:resizeHandles val="exact"/>
        </dgm:presLayoutVars>
      </dgm:prSet>
      <dgm:spPr/>
    </dgm:pt>
  </dgm:ptLst>
  <dgm:cxnLst>
    <dgm:cxn modelId="{6DB95CD9-01C8-44F5-9D58-2578A942D847}" type="presOf" srcId="{10FFFA6A-8C8D-4AF1-86D1-F87727022961}" destId="{3BC95F13-1AEE-432D-B2BD-AB34674B1EB1}" srcOrd="0" destOrd="0" presId="urn:microsoft.com/office/officeart/2005/8/layout/radial1"/>
  </dgm:cxnLst>
  <dgm:bg/>
  <dgm:whole/>
  <dgm:extLst>
    <a:ext uri="http://schemas.microsoft.com/office/drawing/2008/diagram">
      <dsp:dataModelExt xmlns:dsp="http://schemas.microsoft.com/office/drawing/2008/diagram" relId="rId1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10FFFA6A-8C8D-4AF1-86D1-F87727022961}" type="doc">
      <dgm:prSet loTypeId="urn:microsoft.com/office/officeart/2005/8/layout/radial1" loCatId="relationship" qsTypeId="urn:microsoft.com/office/officeart/2005/8/quickstyle/simple1" qsCatId="simple" csTypeId="urn:microsoft.com/office/officeart/2005/8/colors/colorful4" csCatId="colorful" phldr="1"/>
      <dgm:spPr/>
    </dgm:pt>
    <dgm:pt modelId="{3BC95F13-1AEE-432D-B2BD-AB34674B1EB1}" type="pres">
      <dgm:prSet presAssocID="{10FFFA6A-8C8D-4AF1-86D1-F87727022961}" presName="cycle" presStyleCnt="0">
        <dgm:presLayoutVars>
          <dgm:chMax val="1"/>
          <dgm:dir/>
          <dgm:animLvl val="ctr"/>
          <dgm:resizeHandles val="exact"/>
        </dgm:presLayoutVars>
      </dgm:prSet>
      <dgm:spPr/>
    </dgm:pt>
  </dgm:ptLst>
  <dgm:cxnLst>
    <dgm:cxn modelId="{0791F151-7359-4D19-B7DC-EE58788656C1}" type="presOf" srcId="{10FFFA6A-8C8D-4AF1-86D1-F87727022961}" destId="{3BC95F13-1AEE-432D-B2BD-AB34674B1EB1}" srcOrd="0" destOrd="0" presId="urn:microsoft.com/office/officeart/2005/8/layout/radial1"/>
  </dgm:cxnLst>
  <dgm:bg/>
  <dgm:whole/>
  <dgm:extLst>
    <a:ext uri="http://schemas.microsoft.com/office/drawing/2008/diagram">
      <dsp:dataModelExt xmlns:dsp="http://schemas.microsoft.com/office/drawing/2008/diagram" relId="rId2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Relationships xmlns="http://schemas.openxmlformats.org/package/2006/relationships">
  <Relationship Id="rId1" Type="http://schemas.openxmlformats.org/officeDocument/2006/relationships/theme" Target="../theme/theme8.xml"/>
</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67FC91CD-EC66-4A18-8356-1EE436EAD520}" type="datetimeFigureOut">
              <a:rPr lang="en-US" smtClean="0"/>
              <a:pPr/>
              <a:t>2/14/2017</a:t>
            </a:fld>
            <a:endParaRPr lang="en-US" dirty="0"/>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0067DF2E-02ED-4A4C-8E06-6129E718A6A6}" type="slidenum">
              <a:rPr lang="en-US" smtClean="0"/>
              <a:pPr/>
              <a:t>‹#›</a:t>
            </a:fld>
            <a:endParaRPr lang="en-US" dirty="0"/>
          </a:p>
        </p:txBody>
      </p:sp>
    </p:spTree>
    <p:extLst>
      <p:ext uri="{BB962C8B-B14F-4D97-AF65-F5344CB8AC3E}">
        <p14:creationId xmlns:p14="http://schemas.microsoft.com/office/powerpoint/2010/main" val="3333363925"/>
      </p:ext>
    </p:extLst>
  </p:cSld>
  <p:clrMap bg1="lt1" tx1="dk1" bg2="lt2" tx2="dk2" accent1="accent1" accent2="accent2" accent3="accent3" accent4="accent4" accent5="accent5" accent6="accent6" hlink="hlink" folHlink="folHlink"/>
</p:handoutMaster>
</file>

<file path=ppt/notesMasters/_rels/notesMaster1.xml.rels><?xml version="1.0" encoding="UTF-8"?>

<Relationships xmlns="http://schemas.openxmlformats.org/package/2006/relationships">
  <Relationship Id="rId1" Type="http://schemas.openxmlformats.org/officeDocument/2006/relationships/theme" Target="../theme/theme7.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EBDB8D75-8256-4DE6-960E-3CB80FF15074}" type="datetimeFigureOut">
              <a:rPr lang="en-US" smtClean="0"/>
              <a:pPr/>
              <a:t>2/14/2017</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9B3A0E2F-76B9-417E-B0DC-AF868851F63D}" type="slidenum">
              <a:rPr lang="en-US" smtClean="0"/>
              <a:pPr/>
              <a:t>‹#›</a:t>
            </a:fld>
            <a:endParaRPr lang="en-US" dirty="0"/>
          </a:p>
        </p:txBody>
      </p:sp>
    </p:spTree>
    <p:extLst>
      <p:ext uri="{BB962C8B-B14F-4D97-AF65-F5344CB8AC3E}">
        <p14:creationId xmlns:p14="http://schemas.microsoft.com/office/powerpoint/2010/main" val="28147906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3.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4.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Image Placeholder 1"/>
          <p:cNvSpPr>
            <a:spLocks noGrp="1" noRot="1" noChangeAspect="1" noTextEdit="1"/>
          </p:cNvSpPr>
          <p:nvPr>
            <p:ph type="sldImg"/>
          </p:nvPr>
        </p:nvSpPr>
        <p:spPr bwMode="auto">
          <a:noFill/>
          <a:ln>
            <a:solidFill>
              <a:srgbClr val="000000"/>
            </a:solidFill>
            <a:miter lim="800000"/>
            <a:headEnd/>
            <a:tailEnd/>
          </a:ln>
        </p:spPr>
      </p:sp>
      <p:sp>
        <p:nvSpPr>
          <p:cNvPr id="3277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3994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384A392C-5817-4A90-AD3D-FFFF30B52D05}" type="slidenum">
              <a:rPr lang="en-US">
                <a:solidFill>
                  <a:srgbClr val="FFFFFF"/>
                </a:solidFill>
              </a:rPr>
              <a:pPr>
                <a:defRPr/>
              </a:pPr>
              <a:t>1</a:t>
            </a:fld>
            <a:endParaRPr lang="en-US" dirty="0">
              <a:solidFill>
                <a:srgbClr val="FFFFFF"/>
              </a:solidFill>
            </a:endParaRPr>
          </a:p>
        </p:txBody>
      </p:sp>
      <p:sp>
        <p:nvSpPr>
          <p:cNvPr id="2" name="Date Placeholder 1"/>
          <p:cNvSpPr>
            <a:spLocks noGrp="1"/>
          </p:cNvSpPr>
          <p:nvPr>
            <p:ph type="dt" sz="quarter" idx="1"/>
          </p:nvPr>
        </p:nvSpPr>
        <p:spPr/>
        <p:txBody>
          <a:bodyPr/>
          <a:lstStyle/>
          <a:p>
            <a:pPr>
              <a:defRPr/>
            </a:pPr>
            <a:fld id="{A8934A49-479B-48DD-A35C-8881FC9D2694}" type="datetime1">
              <a:rPr lang="en-US" smtClean="0">
                <a:solidFill>
                  <a:prstClr val="black"/>
                </a:solidFill>
              </a:rPr>
              <a:pPr>
                <a:defRPr/>
              </a:pPr>
              <a:t>2/14/2017</a:t>
            </a:fld>
            <a:endParaRPr lang="en-US" dirty="0">
              <a:solidFill>
                <a:prstClr val="black"/>
              </a:solidFill>
            </a:endParaRPr>
          </a:p>
        </p:txBody>
      </p:sp>
      <p:sp>
        <p:nvSpPr>
          <p:cNvPr id="3" name="Footer Placeholder 2"/>
          <p:cNvSpPr>
            <a:spLocks noGrp="1"/>
          </p:cNvSpPr>
          <p:nvPr>
            <p:ph type="ftr" sz="quarter" idx="4"/>
          </p:nvPr>
        </p:nvSpPr>
        <p:spPr/>
        <p:txBody>
          <a:bodyPr/>
          <a:lstStyle/>
          <a:p>
            <a:pPr>
              <a:defRPr/>
            </a:pPr>
            <a:endParaRPr lang="en-US" dirty="0">
              <a:solidFill>
                <a:prstClr val="black"/>
              </a:solidFill>
            </a:endParaRPr>
          </a:p>
        </p:txBody>
      </p:sp>
    </p:spTree>
    <p:extLst>
      <p:ext uri="{BB962C8B-B14F-4D97-AF65-F5344CB8AC3E}">
        <p14:creationId xmlns:p14="http://schemas.microsoft.com/office/powerpoint/2010/main" val="4983736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dirty="0" smtClean="0"/>
              <a:t>Massachusetts Department of Elementary and Secondary Education</a:t>
            </a:r>
            <a:endParaRPr lang="en-US" dirty="0"/>
          </a:p>
        </p:txBody>
      </p:sp>
      <p:sp>
        <p:nvSpPr>
          <p:cNvPr id="5" name="Slide Number Placeholder 4"/>
          <p:cNvSpPr>
            <a:spLocks noGrp="1"/>
          </p:cNvSpPr>
          <p:nvPr>
            <p:ph type="sldNum" sz="quarter" idx="11"/>
          </p:nvPr>
        </p:nvSpPr>
        <p:spPr/>
        <p:txBody>
          <a:bodyPr/>
          <a:lstStyle/>
          <a:p>
            <a:fld id="{145724FF-A098-4B60-9000-6891DF0985A5}" type="slidenum">
              <a:rPr lang="en-US" smtClean="0"/>
              <a:pPr/>
              <a:t>3</a:t>
            </a:fld>
            <a:endParaRPr lang="en-US" dirty="0"/>
          </a:p>
        </p:txBody>
      </p:sp>
    </p:spTree>
    <p:extLst>
      <p:ext uri="{BB962C8B-B14F-4D97-AF65-F5344CB8AC3E}">
        <p14:creationId xmlns:p14="http://schemas.microsoft.com/office/powerpoint/2010/main" val="25720323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dirty="0" smtClean="0"/>
              <a:t>Massachusetts Department of Elementary and Secondary Education</a:t>
            </a:r>
            <a:endParaRPr lang="en-US" dirty="0"/>
          </a:p>
        </p:txBody>
      </p:sp>
      <p:sp>
        <p:nvSpPr>
          <p:cNvPr id="5" name="Slide Number Placeholder 4"/>
          <p:cNvSpPr>
            <a:spLocks noGrp="1"/>
          </p:cNvSpPr>
          <p:nvPr>
            <p:ph type="sldNum" sz="quarter" idx="11"/>
          </p:nvPr>
        </p:nvSpPr>
        <p:spPr/>
        <p:txBody>
          <a:bodyPr/>
          <a:lstStyle/>
          <a:p>
            <a:fld id="{145724FF-A098-4B60-9000-6891DF0985A5}" type="slidenum">
              <a:rPr lang="en-US" smtClean="0"/>
              <a:pPr/>
              <a:t>4</a:t>
            </a:fld>
            <a:endParaRPr lang="en-US" dirty="0"/>
          </a:p>
        </p:txBody>
      </p:sp>
    </p:spTree>
    <p:extLst>
      <p:ext uri="{BB962C8B-B14F-4D97-AF65-F5344CB8AC3E}">
        <p14:creationId xmlns:p14="http://schemas.microsoft.com/office/powerpoint/2010/main" val="14836077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r>
              <a:rPr lang="en-US" dirty="0" smtClean="0"/>
              <a:t>Massachusetts Department of Elementary and Secondary Education</a:t>
            </a:r>
            <a:endParaRPr lang="en-US" dirty="0"/>
          </a:p>
        </p:txBody>
      </p:sp>
      <p:sp>
        <p:nvSpPr>
          <p:cNvPr id="5" name="Slide Number Placeholder 4"/>
          <p:cNvSpPr>
            <a:spLocks noGrp="1"/>
          </p:cNvSpPr>
          <p:nvPr>
            <p:ph type="sldNum" sz="quarter" idx="11"/>
          </p:nvPr>
        </p:nvSpPr>
        <p:spPr/>
        <p:txBody>
          <a:bodyPr/>
          <a:lstStyle/>
          <a:p>
            <a:fld id="{145724FF-A098-4B60-9000-6891DF0985A5}" type="slidenum">
              <a:rPr lang="en-US" smtClean="0"/>
              <a:pPr/>
              <a:t>5</a:t>
            </a:fld>
            <a:endParaRPr lang="en-US" dirty="0"/>
          </a:p>
        </p:txBody>
      </p:sp>
    </p:spTree>
    <p:extLst>
      <p:ext uri="{BB962C8B-B14F-4D97-AF65-F5344CB8AC3E}">
        <p14:creationId xmlns:p14="http://schemas.microsoft.com/office/powerpoint/2010/main" val="1099787854"/>
      </p:ext>
    </p:extLst>
  </p:cSld>
  <p:clrMapOvr>
    <a:masterClrMapping/>
  </p:clrMapOvr>
</p:notes>
</file>

<file path=ppt/slideLayouts/_rels/slideLayout1.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11.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12.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13.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
  <Relationship Id="rId1" Type="http://schemas.openxmlformats.org/officeDocument/2006/relationships/slideMaster" Target="../slideMasters/slideMaster3.xml"/>
</Relationships>

</file>

<file path=ppt/slideLayouts/_rels/slideLayout15.xml.rels><?xml version="1.0" encoding="UTF-8"?>

<Relationships xmlns="http://schemas.openxmlformats.org/package/2006/relationships">
  <Relationship Id="rId1" Type="http://schemas.openxmlformats.org/officeDocument/2006/relationships/slideMaster" Target="../slideMasters/slideMaster3.xml"/>
</Relationships>

</file>

<file path=ppt/slideLayouts/_rels/slideLayout16.xml.rels><?xml version="1.0" encoding="UTF-8"?>

<Relationships xmlns="http://schemas.openxmlformats.org/package/2006/relationships">
  <Relationship Id="rId1" Type="http://schemas.openxmlformats.org/officeDocument/2006/relationships/slideMaster" Target="../slideMasters/slideMaster3.xml"/>
</Relationships>

</file>

<file path=ppt/slideLayouts/_rels/slideLayout17.xml.rels><?xml version="1.0" encoding="UTF-8"?>

<Relationships xmlns="http://schemas.openxmlformats.org/package/2006/relationships">
  <Relationship Id="rId1" Type="http://schemas.openxmlformats.org/officeDocument/2006/relationships/slideMaster" Target="../slideMasters/slideMaster3.xml"/>
</Relationships>

</file>

<file path=ppt/slideLayouts/_rels/slideLayout18.xml.rels><?xml version="1.0" encoding="UTF-8"?>

<Relationships xmlns="http://schemas.openxmlformats.org/package/2006/relationships">
  <Relationship Id="rId1" Type="http://schemas.openxmlformats.org/officeDocument/2006/relationships/slideMaster" Target="../slideMasters/slideMaster3.xml"/>
</Relationships>

</file>

<file path=ppt/slideLayouts/_rels/slideLayout19.xml.rels><?xml version="1.0" encoding="UTF-8"?>

<Relationships xmlns="http://schemas.openxmlformats.org/package/2006/relationships">
  <Relationship Id="rId1" Type="http://schemas.openxmlformats.org/officeDocument/2006/relationships/slideMaster" Target="../slideMasters/slideMaster3.xml"/>
</Relationships>

</file>

<file path=ppt/slideLayouts/_rels/slideLayout2.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
  <Relationship Id="rId1" Type="http://schemas.openxmlformats.org/officeDocument/2006/relationships/slideMaster" Target="../slideMasters/slideMaster3.xml"/>
</Relationships>

</file>

<file path=ppt/slideLayouts/_rels/slideLayout21.xml.rels><?xml version="1.0" encoding="UTF-8"?>

<Relationships xmlns="http://schemas.openxmlformats.org/package/2006/relationships">
  <Relationship Id="rId1" Type="http://schemas.openxmlformats.org/officeDocument/2006/relationships/slideMaster" Target="../slideMasters/slideMaster4.xml"/>
</Relationships>

</file>

<file path=ppt/slideLayouts/_rels/slideLayout22.xml.rels><?xml version="1.0" encoding="UTF-8"?>

<Relationships xmlns="http://schemas.openxmlformats.org/package/2006/relationships">
  <Relationship Id="rId1" Type="http://schemas.openxmlformats.org/officeDocument/2006/relationships/slideMaster" Target="../slideMasters/slideMaster4.xml"/>
</Relationships>

</file>

<file path=ppt/slideLayouts/_rels/slideLayout23.xml.rels><?xml version="1.0" encoding="UTF-8"?>

<Relationships xmlns="http://schemas.openxmlformats.org/package/2006/relationships">
  <Relationship Id="rId1" Type="http://schemas.openxmlformats.org/officeDocument/2006/relationships/slideMaster" Target="../slideMasters/slideMaster4.xml"/>
</Relationships>

</file>

<file path=ppt/slideLayouts/_rels/slideLayout24.xml.rels><?xml version="1.0" encoding="UTF-8"?>

<Relationships xmlns="http://schemas.openxmlformats.org/package/2006/relationships">
  <Relationship Id="rId1" Type="http://schemas.openxmlformats.org/officeDocument/2006/relationships/slideMaster" Target="../slideMasters/slideMaster4.xml"/>
</Relationships>

</file>

<file path=ppt/slideLayouts/_rels/slideLayout25.xml.rels><?xml version="1.0" encoding="UTF-8"?>

<Relationships xmlns="http://schemas.openxmlformats.org/package/2006/relationships">
  <Relationship Id="rId1" Type="http://schemas.openxmlformats.org/officeDocument/2006/relationships/slideMaster" Target="../slideMasters/slideMaster4.xml"/>
</Relationships>

</file>

<file path=ppt/slideLayouts/_rels/slideLayout26.xml.rels><?xml version="1.0" encoding="UTF-8"?>

<Relationships xmlns="http://schemas.openxmlformats.org/package/2006/relationships">
  <Relationship Id="rId1" Type="http://schemas.openxmlformats.org/officeDocument/2006/relationships/slideMaster" Target="../slideMasters/slideMaster4.xml"/>
</Relationships>

</file>

<file path=ppt/slideLayouts/_rels/slideLayout27.xml.rels><?xml version="1.0" encoding="UTF-8"?>

<Relationships xmlns="http://schemas.openxmlformats.org/package/2006/relationships">
  <Relationship Id="rId1" Type="http://schemas.openxmlformats.org/officeDocument/2006/relationships/slideMaster" Target="../slideMasters/slideMaster4.xml"/>
</Relationships>

</file>

<file path=ppt/slideLayouts/_rels/slideLayout28.xml.rels><?xml version="1.0" encoding="UTF-8"?>

<Relationships xmlns="http://schemas.openxmlformats.org/package/2006/relationships">
  <Relationship Id="rId1" Type="http://schemas.openxmlformats.org/officeDocument/2006/relationships/slideMaster" Target="../slideMasters/slideMaster5.xml"/>
</Relationships>

</file>

<file path=ppt/slideLayouts/_rels/slideLayout29.xml.rels><?xml version="1.0" encoding="UTF-8"?>

<Relationships xmlns="http://schemas.openxmlformats.org/package/2006/relationships">
  <Relationship Id="rId1" Type="http://schemas.openxmlformats.org/officeDocument/2006/relationships/slideMaster" Target="../slideMasters/slideMaster5.xml"/>
</Relationships>

</file>

<file path=ppt/slideLayouts/_rels/slideLayout3.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30.xml.rels><?xml version="1.0" encoding="UTF-8"?>

<Relationships xmlns="http://schemas.openxmlformats.org/package/2006/relationships">
  <Relationship Id="rId1" Type="http://schemas.openxmlformats.org/officeDocument/2006/relationships/slideMaster" Target="../slideMasters/slideMaster5.xml"/>
</Relationships>

</file>

<file path=ppt/slideLayouts/_rels/slideLayout31.xml.rels><?xml version="1.0" encoding="UTF-8"?>

<Relationships xmlns="http://schemas.openxmlformats.org/package/2006/relationships">
  <Relationship Id="rId1" Type="http://schemas.openxmlformats.org/officeDocument/2006/relationships/slideMaster" Target="../slideMasters/slideMaster5.xml"/>
</Relationships>

</file>

<file path=ppt/slideLayouts/_rels/slideLayout32.xml.rels><?xml version="1.0" encoding="UTF-8"?>

<Relationships xmlns="http://schemas.openxmlformats.org/package/2006/relationships">
  <Relationship Id="rId1" Type="http://schemas.openxmlformats.org/officeDocument/2006/relationships/slideMaster" Target="../slideMasters/slideMaster5.xml"/>
</Relationships>

</file>

<file path=ppt/slideLayouts/_rels/slideLayout33.xml.rels><?xml version="1.0" encoding="UTF-8"?>

<Relationships xmlns="http://schemas.openxmlformats.org/package/2006/relationships">
  <Relationship Id="rId1" Type="http://schemas.openxmlformats.org/officeDocument/2006/relationships/slideMaster" Target="../slideMasters/slideMaster5.xml"/>
</Relationships>

</file>

<file path=ppt/slideLayouts/_rels/slideLayout34.xml.rels><?xml version="1.0" encoding="UTF-8"?>

<Relationships xmlns="http://schemas.openxmlformats.org/package/2006/relationships">
  <Relationship Id="rId1" Type="http://schemas.openxmlformats.org/officeDocument/2006/relationships/slideMaster" Target="../slideMasters/slideMaster5.xml"/>
</Relationships>

</file>

<file path=ppt/slideLayouts/_rels/slideLayout35.xml.rels><?xml version="1.0" encoding="UTF-8"?>

<Relationships xmlns="http://schemas.openxmlformats.org/package/2006/relationships">
  <Relationship Id="rId1" Type="http://schemas.openxmlformats.org/officeDocument/2006/relationships/slideMaster" Target="../slideMasters/slideMaster6.xml"/>
</Relationships>

</file>

<file path=ppt/slideLayouts/_rels/slideLayout36.xml.rels><?xml version="1.0" encoding="UTF-8"?>

<Relationships xmlns="http://schemas.openxmlformats.org/package/2006/relationships">
  <Relationship Id="rId1" Type="http://schemas.openxmlformats.org/officeDocument/2006/relationships/slideMaster" Target="../slideMasters/slideMaster6.xml"/>
</Relationships>

</file>

<file path=ppt/slideLayouts/_rels/slideLayout37.xml.rels><?xml version="1.0" encoding="UTF-8"?>

<Relationships xmlns="http://schemas.openxmlformats.org/package/2006/relationships">
  <Relationship Id="rId1" Type="http://schemas.openxmlformats.org/officeDocument/2006/relationships/slideMaster" Target="../slideMasters/slideMaster6.xml"/>
</Relationships>

</file>

<file path=ppt/slideLayouts/_rels/slideLayout38.xml.rels><?xml version="1.0" encoding="UTF-8"?>

<Relationships xmlns="http://schemas.openxmlformats.org/package/2006/relationships">
  <Relationship Id="rId1" Type="http://schemas.openxmlformats.org/officeDocument/2006/relationships/slideMaster" Target="../slideMasters/slideMaster6.xml"/>
</Relationships>

</file>

<file path=ppt/slideLayouts/_rels/slideLayout39.xml.rels><?xml version="1.0" encoding="UTF-8"?>

<Relationships xmlns="http://schemas.openxmlformats.org/package/2006/relationships">
  <Relationship Id="rId1" Type="http://schemas.openxmlformats.org/officeDocument/2006/relationships/slideMaster" Target="../slideMasters/slideMaster6.xml"/>
</Relationships>

</file>

<file path=ppt/slideLayouts/_rels/slideLayout4.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40.xml.rels><?xml version="1.0" encoding="UTF-8"?>

<Relationships xmlns="http://schemas.openxmlformats.org/package/2006/relationships">
  <Relationship Id="rId1" Type="http://schemas.openxmlformats.org/officeDocument/2006/relationships/slideMaster" Target="../slideMasters/slideMaster6.xml"/>
</Relationships>

</file>

<file path=ppt/slideLayouts/_rels/slideLayout41.xml.rels><?xml version="1.0" encoding="UTF-8"?>

<Relationships xmlns="http://schemas.openxmlformats.org/package/2006/relationships">
  <Relationship Id="rId1" Type="http://schemas.openxmlformats.org/officeDocument/2006/relationships/slideMaster" Target="../slideMasters/slideMaster6.xml"/>
</Relationships>

</file>

<file path=ppt/slideLayouts/_rels/slideLayout5.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8.xml.rels><?xml version="1.0" encoding="UTF-8"?>

<Relationships xmlns="http://schemas.openxmlformats.org/package/2006/relationships">
  <Relationship Id="rId1" Type="http://schemas.openxmlformats.org/officeDocument/2006/relationships/slideMaster" Target="../slideMasters/slideMaster2.xml"/>
</Relationships>

</file>

<file path=ppt/slideLayouts/_rels/slideLayout9.xml.rels><?xml version="1.0" encoding="UTF-8"?>

<Relationships xmlns="http://schemas.openxmlformats.org/package/2006/relationships">
  <Relationship Id="rId1" Type="http://schemas.openxmlformats.org/officeDocument/2006/relationships/slideMaster" Target="../slideMasters/slideMaster2.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lvl1pPr>
              <a:defRPr sz="2400">
                <a:latin typeface="Book Antiqua" pitchFamily="18" charset="0"/>
                <a:cs typeface="Book Antiqua" pitchFamily="18" charset="0"/>
              </a:defRPr>
            </a:lvl1pPr>
          </a:lstStyle>
          <a:p>
            <a:r>
              <a:rPr lang="en-US" dirty="0" smtClean="0"/>
              <a:t>Click to edit Master title style</a:t>
            </a:r>
            <a:endParaRPr lang="en-US" dirty="0"/>
          </a:p>
        </p:txBody>
      </p:sp>
      <p:sp>
        <p:nvSpPr>
          <p:cNvPr id="6" name="Content Placeholder 7"/>
          <p:cNvSpPr>
            <a:spLocks noGrp="1"/>
          </p:cNvSpPr>
          <p:nvPr>
            <p:ph sz="half" idx="1"/>
          </p:nvPr>
        </p:nvSpPr>
        <p:spPr>
          <a:xfrm>
            <a:off x="533400" y="1844566"/>
            <a:ext cx="8077200" cy="4556234"/>
          </a:xfrm>
          <a:ln w="6350" cmpd="sng"/>
        </p:spPr>
        <p:txBody>
          <a:bodyPr/>
          <a:lstStyle>
            <a:lvl1pPr>
              <a:buClrTx/>
              <a:buSzPct val="100000"/>
              <a:defRPr sz="2000">
                <a:solidFill>
                  <a:schemeClr val="tx1"/>
                </a:solidFill>
                <a:latin typeface="Book Antiqua" pitchFamily="18" charset="0"/>
              </a:defRPr>
            </a:lvl1pPr>
            <a:lvl2pPr>
              <a:buClrTx/>
              <a:buSzPct val="100000"/>
              <a:buFont typeface="Arial" pitchFamily="34" charset="0"/>
              <a:buChar char="•"/>
              <a:defRPr sz="2000">
                <a:solidFill>
                  <a:schemeClr val="tx1"/>
                </a:solidFill>
                <a:latin typeface="Book Antiqua" pitchFamily="18" charset="0"/>
              </a:defRPr>
            </a:lvl2pPr>
            <a:lvl3pPr>
              <a:buNone/>
              <a:defRPr/>
            </a:lvl3pPr>
          </a:lstStyle>
          <a:p>
            <a:pPr lvl="0"/>
            <a:r>
              <a:rPr lang="en-US" dirty="0" smtClean="0"/>
              <a:t>Click to edit Master text styles</a:t>
            </a:r>
          </a:p>
          <a:p>
            <a:pPr lvl="1"/>
            <a:r>
              <a:rPr lang="en-US" dirty="0" smtClean="0"/>
              <a:t>Second level</a:t>
            </a:r>
          </a:p>
        </p:txBody>
      </p:sp>
    </p:spTree>
    <p:extLst>
      <p:ext uri="{BB962C8B-B14F-4D97-AF65-F5344CB8AC3E}">
        <p14:creationId xmlns:p14="http://schemas.microsoft.com/office/powerpoint/2010/main" val="1223803224"/>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6613" y="109538"/>
            <a:ext cx="5564187" cy="762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533400" y="1219200"/>
            <a:ext cx="4000500" cy="5181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86300" y="1219200"/>
            <a:ext cx="4000500" cy="5181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785192584"/>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36600" y="109538"/>
            <a:ext cx="5664200" cy="762000"/>
          </a:xfrm>
        </p:spPr>
        <p:txBody>
          <a:bodyPr/>
          <a:lstStyle/>
          <a:p>
            <a:r>
              <a:rPr lang="en-US"/>
              <a:t>Click to edit Master title style</a:t>
            </a:r>
          </a:p>
        </p:txBody>
      </p:sp>
      <p:sp>
        <p:nvSpPr>
          <p:cNvPr id="3" name="Content Placeholder 2"/>
          <p:cNvSpPr>
            <a:spLocks noGrp="1"/>
          </p:cNvSpPr>
          <p:nvPr>
            <p:ph idx="1"/>
          </p:nvPr>
        </p:nvSpPr>
        <p:spPr>
          <a:xfrm>
            <a:off x="533400" y="1219200"/>
            <a:ext cx="81534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0853097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55304750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endParaRPr lang="en-US" dirty="0"/>
          </a:p>
        </p:txBody>
      </p:sp>
      <p:sp>
        <p:nvSpPr>
          <p:cNvPr id="3" name="Footer Placeholder 4"/>
          <p:cNvSpPr>
            <a:spLocks noGrp="1"/>
          </p:cNvSpPr>
          <p:nvPr>
            <p:ph type="ftr" sz="quarter" idx="11"/>
          </p:nvPr>
        </p:nvSpPr>
        <p:spPr>
          <a:xfrm>
            <a:off x="3124200" y="6356350"/>
            <a:ext cx="2895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r>
              <a:rPr lang="en-US" dirty="0" smtClean="0"/>
              <a:t>Draft for Policy Development Purposes Only</a:t>
            </a:r>
            <a:endParaRPr lang="en-US" dirty="0"/>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fld id="{525B1E92-C86F-4366-A76D-C560614973E7}" type="slidenum">
              <a:rPr lang="en-US"/>
              <a:pPr fontAlgn="base">
                <a:spcAft>
                  <a:spcPct val="0"/>
                </a:spcAft>
                <a:defRPr/>
              </a:pPr>
              <a:t>‹#›</a:t>
            </a:fld>
            <a:endParaRPr lang="en-US" dirty="0"/>
          </a:p>
        </p:txBody>
      </p:sp>
    </p:spTree>
    <p:extLst>
      <p:ext uri="{BB962C8B-B14F-4D97-AF65-F5344CB8AC3E}">
        <p14:creationId xmlns:p14="http://schemas.microsoft.com/office/powerpoint/2010/main" val="14385755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cs typeface="Calibri" pitchFamily="34" charset="0"/>
              </a:defRPr>
            </a:lvl1pPr>
          </a:lstStyle>
          <a:p>
            <a:r>
              <a:rPr lang="en-US" dirty="0" smtClean="0"/>
              <a:t>Click to edit Master title style</a:t>
            </a:r>
            <a:endParaRPr lang="en-US" dirty="0"/>
          </a:p>
        </p:txBody>
      </p:sp>
      <p:sp>
        <p:nvSpPr>
          <p:cNvPr id="6" name="Content Placeholder 7"/>
          <p:cNvSpPr>
            <a:spLocks noGrp="1"/>
          </p:cNvSpPr>
          <p:nvPr>
            <p:ph sz="half" idx="1"/>
          </p:nvPr>
        </p:nvSpPr>
        <p:spPr>
          <a:xfrm>
            <a:off x="533400" y="1939158"/>
            <a:ext cx="8077200" cy="4461641"/>
          </a:xfrm>
        </p:spPr>
        <p:txBody>
          <a:bodyPr/>
          <a:lstStyle>
            <a:lvl1pPr>
              <a:buClrTx/>
              <a:defRPr sz="2400">
                <a:solidFill>
                  <a:schemeClr val="tx1"/>
                </a:solidFill>
              </a:defRPr>
            </a:lvl1pPr>
            <a:lvl2pPr>
              <a:buClrTx/>
              <a:buFont typeface="Arial" pitchFamily="34" charset="0"/>
              <a:buChar char="•"/>
              <a:defRPr sz="2400">
                <a:solidFill>
                  <a:schemeClr val="tx1"/>
                </a:solidFill>
              </a:defRPr>
            </a:lvl2pPr>
            <a:lvl3pPr>
              <a:buNone/>
              <a:defRPr/>
            </a:lvl3pPr>
          </a:lstStyle>
          <a:p>
            <a:pPr lvl="0"/>
            <a:r>
              <a:rPr lang="en-US" dirty="0" smtClean="0"/>
              <a:t>Click to edit Master text styles</a:t>
            </a:r>
          </a:p>
          <a:p>
            <a:pPr lvl="1"/>
            <a:r>
              <a:rPr lang="en-US" dirty="0" smtClean="0"/>
              <a:t>Second level</a:t>
            </a:r>
          </a:p>
        </p:txBody>
      </p:sp>
    </p:spTree>
    <p:extLst>
      <p:ext uri="{BB962C8B-B14F-4D97-AF65-F5344CB8AC3E}">
        <p14:creationId xmlns:p14="http://schemas.microsoft.com/office/powerpoint/2010/main" val="3334863005"/>
      </p:ext>
    </p:extLst>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51770" y="109538"/>
            <a:ext cx="5549030" cy="762000"/>
          </a:xfrm>
        </p:spPr>
        <p:txBody>
          <a:bodyPr anchor="ctr"/>
          <a:lstStyle/>
          <a:p>
            <a:r>
              <a:rPr lang="en-US" dirty="0" smtClean="0"/>
              <a:t>Click to edit Master title style</a:t>
            </a:r>
            <a:endParaRPr lang="en-US" dirty="0"/>
          </a:p>
        </p:txBody>
      </p:sp>
      <p:sp>
        <p:nvSpPr>
          <p:cNvPr id="3" name="Content Placeholder 2"/>
          <p:cNvSpPr>
            <a:spLocks noGrp="1"/>
          </p:cNvSpPr>
          <p:nvPr>
            <p:ph sz="half" idx="1"/>
          </p:nvPr>
        </p:nvSpPr>
        <p:spPr>
          <a:xfrm>
            <a:off x="5334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863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737095"/>
      </p:ext>
    </p:extLst>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74386" y="109538"/>
            <a:ext cx="4837482" cy="762000"/>
          </a:xfrm>
        </p:spPr>
        <p:txBody>
          <a:bodyPr anchor="ctr"/>
          <a:lstStyle>
            <a:lvl1pPr>
              <a:defRPr>
                <a:latin typeface="+mj-lt"/>
                <a:cs typeface="Calibri" pitchFamily="34" charset="0"/>
              </a:defRPr>
            </a:lvl1pPr>
          </a:lstStyle>
          <a:p>
            <a:r>
              <a:rPr lang="en-US" smtClean="0"/>
              <a:t>Click to edit Master title style</a:t>
            </a:r>
            <a:endParaRPr lang="en-US"/>
          </a:p>
        </p:txBody>
      </p:sp>
    </p:spTree>
    <p:extLst>
      <p:ext uri="{BB962C8B-B14F-4D97-AF65-F5344CB8AC3E}">
        <p14:creationId xmlns:p14="http://schemas.microsoft.com/office/powerpoint/2010/main" val="1542060510"/>
      </p:ext>
    </p:extLst>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6613" y="109538"/>
            <a:ext cx="5564187" cy="762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533400" y="1219200"/>
            <a:ext cx="4000500" cy="5181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86300" y="1219200"/>
            <a:ext cx="4000500" cy="5181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956225408"/>
      </p:ext>
    </p:extLst>
  </p:cSld>
  <p:clrMapOvr>
    <a:masterClrMapping/>
  </p:clrMapOv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36600" y="109538"/>
            <a:ext cx="5664200" cy="762000"/>
          </a:xfrm>
        </p:spPr>
        <p:txBody>
          <a:bodyPr/>
          <a:lstStyle/>
          <a:p>
            <a:r>
              <a:rPr lang="en-US"/>
              <a:t>Click to edit Master title style</a:t>
            </a:r>
          </a:p>
        </p:txBody>
      </p:sp>
      <p:sp>
        <p:nvSpPr>
          <p:cNvPr id="3" name="Content Placeholder 2"/>
          <p:cNvSpPr>
            <a:spLocks noGrp="1"/>
          </p:cNvSpPr>
          <p:nvPr>
            <p:ph idx="1"/>
          </p:nvPr>
        </p:nvSpPr>
        <p:spPr>
          <a:xfrm>
            <a:off x="533400" y="1219200"/>
            <a:ext cx="81534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84972494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1173537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334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863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861258114"/>
      </p:ext>
    </p:extLst>
  </p:cSld>
  <p:clrMapOvr>
    <a:masterClrMapping/>
  </p:clrMapOvr>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endParaRPr lang="en-US" dirty="0"/>
          </a:p>
        </p:txBody>
      </p:sp>
      <p:sp>
        <p:nvSpPr>
          <p:cNvPr id="3" name="Footer Placeholder 4"/>
          <p:cNvSpPr>
            <a:spLocks noGrp="1"/>
          </p:cNvSpPr>
          <p:nvPr>
            <p:ph type="ftr" sz="quarter" idx="11"/>
          </p:nvPr>
        </p:nvSpPr>
        <p:spPr>
          <a:xfrm>
            <a:off x="3124200" y="6356350"/>
            <a:ext cx="2895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r>
              <a:rPr lang="en-US" dirty="0" smtClean="0"/>
              <a:t>Draft for Policy Development Purposes Only</a:t>
            </a:r>
            <a:endParaRPr lang="en-US" dirty="0"/>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fld id="{525B1E92-C86F-4366-A76D-C560614973E7}" type="slidenum">
              <a:rPr lang="en-US"/>
              <a:pPr fontAlgn="base">
                <a:spcAft>
                  <a:spcPct val="0"/>
                </a:spcAft>
                <a:defRPr/>
              </a:pPr>
              <a:t>‹#›</a:t>
            </a:fld>
            <a:endParaRPr lang="en-US" dirty="0"/>
          </a:p>
        </p:txBody>
      </p:sp>
    </p:spTree>
    <p:extLst>
      <p:ext uri="{BB962C8B-B14F-4D97-AF65-F5344CB8AC3E}">
        <p14:creationId xmlns:p14="http://schemas.microsoft.com/office/powerpoint/2010/main" val="215514308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cs typeface="Calibri" pitchFamily="34" charset="0"/>
              </a:defRPr>
            </a:lvl1pPr>
          </a:lstStyle>
          <a:p>
            <a:r>
              <a:rPr lang="en-US" dirty="0" smtClean="0"/>
              <a:t>Click to edit Master title style</a:t>
            </a:r>
            <a:endParaRPr lang="en-US" dirty="0"/>
          </a:p>
        </p:txBody>
      </p:sp>
      <p:sp>
        <p:nvSpPr>
          <p:cNvPr id="6" name="Content Placeholder 7"/>
          <p:cNvSpPr>
            <a:spLocks noGrp="1"/>
          </p:cNvSpPr>
          <p:nvPr>
            <p:ph sz="half" idx="1"/>
          </p:nvPr>
        </p:nvSpPr>
        <p:spPr>
          <a:xfrm>
            <a:off x="533400" y="1939158"/>
            <a:ext cx="8077200" cy="4461641"/>
          </a:xfrm>
        </p:spPr>
        <p:txBody>
          <a:bodyPr/>
          <a:lstStyle>
            <a:lvl1pPr>
              <a:buClrTx/>
              <a:defRPr sz="2400">
                <a:solidFill>
                  <a:schemeClr val="tx1"/>
                </a:solidFill>
              </a:defRPr>
            </a:lvl1pPr>
            <a:lvl2pPr>
              <a:buClrTx/>
              <a:buFont typeface="Arial" pitchFamily="34" charset="0"/>
              <a:buChar char="•"/>
              <a:defRPr sz="2400">
                <a:solidFill>
                  <a:schemeClr val="tx1"/>
                </a:solidFill>
              </a:defRPr>
            </a:lvl2pPr>
            <a:lvl3pPr>
              <a:buNone/>
              <a:defRPr/>
            </a:lvl3pPr>
          </a:lstStyle>
          <a:p>
            <a:pPr lvl="0"/>
            <a:r>
              <a:rPr lang="en-US" dirty="0" smtClean="0"/>
              <a:t>Click to edit Master text styles</a:t>
            </a:r>
          </a:p>
          <a:p>
            <a:pPr lvl="1"/>
            <a:r>
              <a:rPr lang="en-US" dirty="0" smtClean="0"/>
              <a:t>Second level</a:t>
            </a:r>
          </a:p>
        </p:txBody>
      </p:sp>
    </p:spTree>
    <p:extLst>
      <p:ext uri="{BB962C8B-B14F-4D97-AF65-F5344CB8AC3E}">
        <p14:creationId xmlns:p14="http://schemas.microsoft.com/office/powerpoint/2010/main" val="1982537785"/>
      </p:ext>
    </p:extLst>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51770" y="109538"/>
            <a:ext cx="5549030" cy="762000"/>
          </a:xfrm>
        </p:spPr>
        <p:txBody>
          <a:bodyPr anchor="ctr"/>
          <a:lstStyle/>
          <a:p>
            <a:r>
              <a:rPr lang="en-US" dirty="0" smtClean="0"/>
              <a:t>Click to edit Master title style</a:t>
            </a:r>
            <a:endParaRPr lang="en-US" dirty="0"/>
          </a:p>
        </p:txBody>
      </p:sp>
      <p:sp>
        <p:nvSpPr>
          <p:cNvPr id="3" name="Content Placeholder 2"/>
          <p:cNvSpPr>
            <a:spLocks noGrp="1"/>
          </p:cNvSpPr>
          <p:nvPr>
            <p:ph sz="half" idx="1"/>
          </p:nvPr>
        </p:nvSpPr>
        <p:spPr>
          <a:xfrm>
            <a:off x="5334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863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48925639"/>
      </p:ext>
    </p:extLst>
  </p:cSld>
  <p:clrMapOvr>
    <a:masterClrMapping/>
  </p:clrMapOvr>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74386" y="109538"/>
            <a:ext cx="4837482" cy="762000"/>
          </a:xfrm>
        </p:spPr>
        <p:txBody>
          <a:bodyPr anchor="ctr"/>
          <a:lstStyle>
            <a:lvl1pPr>
              <a:defRPr>
                <a:latin typeface="+mj-lt"/>
                <a:cs typeface="Calibri" pitchFamily="34" charset="0"/>
              </a:defRPr>
            </a:lvl1pPr>
          </a:lstStyle>
          <a:p>
            <a:r>
              <a:rPr lang="en-US" smtClean="0"/>
              <a:t>Click to edit Master title style</a:t>
            </a:r>
            <a:endParaRPr lang="en-US"/>
          </a:p>
        </p:txBody>
      </p:sp>
    </p:spTree>
    <p:extLst>
      <p:ext uri="{BB962C8B-B14F-4D97-AF65-F5344CB8AC3E}">
        <p14:creationId xmlns:p14="http://schemas.microsoft.com/office/powerpoint/2010/main" val="746905148"/>
      </p:ext>
    </p:extLst>
  </p:cSld>
  <p:clrMapOvr>
    <a:masterClrMapping/>
  </p:clrMapOvr>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6613" y="109538"/>
            <a:ext cx="5564187" cy="762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533400" y="1219200"/>
            <a:ext cx="4000500" cy="5181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86300" y="1219200"/>
            <a:ext cx="4000500" cy="5181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26432510"/>
      </p:ext>
    </p:extLst>
  </p:cSld>
  <p:clrMapOvr>
    <a:masterClrMapping/>
  </p:clrMapOvr>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36600" y="109538"/>
            <a:ext cx="5664200" cy="762000"/>
          </a:xfrm>
        </p:spPr>
        <p:txBody>
          <a:bodyPr/>
          <a:lstStyle/>
          <a:p>
            <a:r>
              <a:rPr lang="en-US"/>
              <a:t>Click to edit Master title style</a:t>
            </a:r>
          </a:p>
        </p:txBody>
      </p:sp>
      <p:sp>
        <p:nvSpPr>
          <p:cNvPr id="3" name="Content Placeholder 2"/>
          <p:cNvSpPr>
            <a:spLocks noGrp="1"/>
          </p:cNvSpPr>
          <p:nvPr>
            <p:ph idx="1"/>
          </p:nvPr>
        </p:nvSpPr>
        <p:spPr>
          <a:xfrm>
            <a:off x="533400" y="1219200"/>
            <a:ext cx="81534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20463995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2635897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endParaRPr lang="en-US" dirty="0"/>
          </a:p>
        </p:txBody>
      </p:sp>
      <p:sp>
        <p:nvSpPr>
          <p:cNvPr id="3" name="Footer Placeholder 4"/>
          <p:cNvSpPr>
            <a:spLocks noGrp="1"/>
          </p:cNvSpPr>
          <p:nvPr>
            <p:ph type="ftr" sz="quarter" idx="11"/>
          </p:nvPr>
        </p:nvSpPr>
        <p:spPr>
          <a:xfrm>
            <a:off x="3124200" y="6356350"/>
            <a:ext cx="2895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r>
              <a:rPr lang="en-US" dirty="0" smtClean="0"/>
              <a:t>Draft for Policy Development Purposes Only</a:t>
            </a:r>
            <a:endParaRPr lang="en-US" dirty="0"/>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fld id="{525B1E92-C86F-4366-A76D-C560614973E7}" type="slidenum">
              <a:rPr lang="en-US"/>
              <a:pPr fontAlgn="base">
                <a:spcAft>
                  <a:spcPct val="0"/>
                </a:spcAft>
                <a:defRPr/>
              </a:pPr>
              <a:t>‹#›</a:t>
            </a:fld>
            <a:endParaRPr lang="en-US" dirty="0"/>
          </a:p>
        </p:txBody>
      </p:sp>
    </p:spTree>
    <p:extLst>
      <p:ext uri="{BB962C8B-B14F-4D97-AF65-F5344CB8AC3E}">
        <p14:creationId xmlns:p14="http://schemas.microsoft.com/office/powerpoint/2010/main" val="87931107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cs typeface="Calibri" pitchFamily="34" charset="0"/>
              </a:defRPr>
            </a:lvl1pPr>
          </a:lstStyle>
          <a:p>
            <a:r>
              <a:rPr lang="en-US" dirty="0" smtClean="0"/>
              <a:t>Click to edit Master title style</a:t>
            </a:r>
            <a:endParaRPr lang="en-US" dirty="0"/>
          </a:p>
        </p:txBody>
      </p:sp>
      <p:sp>
        <p:nvSpPr>
          <p:cNvPr id="6" name="Content Placeholder 7"/>
          <p:cNvSpPr>
            <a:spLocks noGrp="1"/>
          </p:cNvSpPr>
          <p:nvPr>
            <p:ph sz="half" idx="1"/>
          </p:nvPr>
        </p:nvSpPr>
        <p:spPr>
          <a:xfrm>
            <a:off x="533400" y="1939158"/>
            <a:ext cx="8077200" cy="4461641"/>
          </a:xfrm>
        </p:spPr>
        <p:txBody>
          <a:bodyPr/>
          <a:lstStyle>
            <a:lvl1pPr>
              <a:buClrTx/>
              <a:defRPr sz="2400">
                <a:solidFill>
                  <a:schemeClr val="tx1"/>
                </a:solidFill>
              </a:defRPr>
            </a:lvl1pPr>
            <a:lvl2pPr>
              <a:buClrTx/>
              <a:buFont typeface="Arial" pitchFamily="34" charset="0"/>
              <a:buChar char="•"/>
              <a:defRPr sz="2400">
                <a:solidFill>
                  <a:schemeClr val="tx1"/>
                </a:solidFill>
              </a:defRPr>
            </a:lvl2pPr>
            <a:lvl3pPr>
              <a:buNone/>
              <a:defRPr/>
            </a:lvl3pPr>
          </a:lstStyle>
          <a:p>
            <a:pPr lvl="0"/>
            <a:r>
              <a:rPr lang="en-US" dirty="0" smtClean="0"/>
              <a:t>Click to edit Master text styles</a:t>
            </a:r>
          </a:p>
          <a:p>
            <a:pPr lvl="1"/>
            <a:r>
              <a:rPr lang="en-US" dirty="0" smtClean="0"/>
              <a:t>Second level</a:t>
            </a:r>
          </a:p>
        </p:txBody>
      </p:sp>
    </p:spTree>
    <p:extLst>
      <p:ext uri="{BB962C8B-B14F-4D97-AF65-F5344CB8AC3E}">
        <p14:creationId xmlns:p14="http://schemas.microsoft.com/office/powerpoint/2010/main" val="1513361432"/>
      </p:ext>
    </p:extLst>
  </p:cSld>
  <p:clrMapOvr>
    <a:masterClrMapping/>
  </p:clrMapOvr>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51770" y="109538"/>
            <a:ext cx="5549030" cy="762000"/>
          </a:xfrm>
        </p:spPr>
        <p:txBody>
          <a:bodyPr anchor="ctr"/>
          <a:lstStyle/>
          <a:p>
            <a:r>
              <a:rPr lang="en-US" dirty="0" smtClean="0"/>
              <a:t>Click to edit Master title style</a:t>
            </a:r>
            <a:endParaRPr lang="en-US" dirty="0"/>
          </a:p>
        </p:txBody>
      </p:sp>
      <p:sp>
        <p:nvSpPr>
          <p:cNvPr id="3" name="Content Placeholder 2"/>
          <p:cNvSpPr>
            <a:spLocks noGrp="1"/>
          </p:cNvSpPr>
          <p:nvPr>
            <p:ph sz="half" idx="1"/>
          </p:nvPr>
        </p:nvSpPr>
        <p:spPr>
          <a:xfrm>
            <a:off x="5334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863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2698809"/>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cs typeface="Calibri" pitchFamily="34" charset="0"/>
              </a:defRPr>
            </a:lvl1pPr>
          </a:lstStyle>
          <a:p>
            <a:r>
              <a:rPr lang="en-US" smtClean="0"/>
              <a:t>Click to edit Master title style</a:t>
            </a:r>
            <a:endParaRPr lang="en-US"/>
          </a:p>
        </p:txBody>
      </p:sp>
    </p:spTree>
    <p:extLst>
      <p:ext uri="{BB962C8B-B14F-4D97-AF65-F5344CB8AC3E}">
        <p14:creationId xmlns:p14="http://schemas.microsoft.com/office/powerpoint/2010/main" val="26510846"/>
      </p:ext>
    </p:extLst>
  </p:cSld>
  <p:clrMapOvr>
    <a:masterClrMapping/>
  </p:clrMapOvr>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74386" y="109538"/>
            <a:ext cx="4837482" cy="762000"/>
          </a:xfrm>
        </p:spPr>
        <p:txBody>
          <a:bodyPr anchor="ctr"/>
          <a:lstStyle>
            <a:lvl1pPr>
              <a:defRPr>
                <a:latin typeface="+mj-lt"/>
                <a:cs typeface="Calibri" pitchFamily="34" charset="0"/>
              </a:defRPr>
            </a:lvl1pPr>
          </a:lstStyle>
          <a:p>
            <a:r>
              <a:rPr lang="en-US" smtClean="0"/>
              <a:t>Click to edit Master title style</a:t>
            </a:r>
            <a:endParaRPr lang="en-US"/>
          </a:p>
        </p:txBody>
      </p:sp>
    </p:spTree>
    <p:extLst>
      <p:ext uri="{BB962C8B-B14F-4D97-AF65-F5344CB8AC3E}">
        <p14:creationId xmlns:p14="http://schemas.microsoft.com/office/powerpoint/2010/main" val="2719193756"/>
      </p:ext>
    </p:extLst>
  </p:cSld>
  <p:clrMapOvr>
    <a:masterClrMapping/>
  </p:clrMapOvr>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6613" y="109538"/>
            <a:ext cx="5564187" cy="762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533400" y="1219200"/>
            <a:ext cx="4000500" cy="5181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86300" y="1219200"/>
            <a:ext cx="4000500" cy="5181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530631296"/>
      </p:ext>
    </p:extLst>
  </p:cSld>
  <p:clrMapOvr>
    <a:masterClrMapping/>
  </p:clrMapOvr>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36600" y="109538"/>
            <a:ext cx="5664200" cy="762000"/>
          </a:xfrm>
        </p:spPr>
        <p:txBody>
          <a:bodyPr/>
          <a:lstStyle/>
          <a:p>
            <a:r>
              <a:rPr lang="en-US"/>
              <a:t>Click to edit Master title style</a:t>
            </a:r>
          </a:p>
        </p:txBody>
      </p:sp>
      <p:sp>
        <p:nvSpPr>
          <p:cNvPr id="3" name="Content Placeholder 2"/>
          <p:cNvSpPr>
            <a:spLocks noGrp="1"/>
          </p:cNvSpPr>
          <p:nvPr>
            <p:ph idx="1"/>
          </p:nvPr>
        </p:nvSpPr>
        <p:spPr>
          <a:xfrm>
            <a:off x="533400" y="1219200"/>
            <a:ext cx="81534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53872870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12626867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endParaRPr lang="en-US" dirty="0"/>
          </a:p>
        </p:txBody>
      </p:sp>
      <p:sp>
        <p:nvSpPr>
          <p:cNvPr id="3" name="Footer Placeholder 4"/>
          <p:cNvSpPr>
            <a:spLocks noGrp="1"/>
          </p:cNvSpPr>
          <p:nvPr>
            <p:ph type="ftr" sz="quarter" idx="11"/>
          </p:nvPr>
        </p:nvSpPr>
        <p:spPr>
          <a:xfrm>
            <a:off x="3124200" y="6356350"/>
            <a:ext cx="2895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r>
              <a:rPr lang="en-US" dirty="0" smtClean="0"/>
              <a:t>Draft for Policy Development Purposes Only</a:t>
            </a:r>
            <a:endParaRPr lang="en-US" dirty="0"/>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fld id="{525B1E92-C86F-4366-A76D-C560614973E7}" type="slidenum">
              <a:rPr lang="en-US"/>
              <a:pPr fontAlgn="base">
                <a:spcAft>
                  <a:spcPct val="0"/>
                </a:spcAft>
                <a:defRPr/>
              </a:pPr>
              <a:t>‹#›</a:t>
            </a:fld>
            <a:endParaRPr lang="en-US" dirty="0"/>
          </a:p>
        </p:txBody>
      </p:sp>
    </p:spTree>
    <p:extLst>
      <p:ext uri="{BB962C8B-B14F-4D97-AF65-F5344CB8AC3E}">
        <p14:creationId xmlns:p14="http://schemas.microsoft.com/office/powerpoint/2010/main" val="3535099700"/>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cs typeface="Calibri" pitchFamily="34" charset="0"/>
              </a:defRPr>
            </a:lvl1pPr>
          </a:lstStyle>
          <a:p>
            <a:r>
              <a:rPr lang="en-US" dirty="0" smtClean="0"/>
              <a:t>Click to edit Master title style</a:t>
            </a:r>
            <a:endParaRPr lang="en-US" dirty="0"/>
          </a:p>
        </p:txBody>
      </p:sp>
      <p:sp>
        <p:nvSpPr>
          <p:cNvPr id="6" name="Content Placeholder 7"/>
          <p:cNvSpPr>
            <a:spLocks noGrp="1"/>
          </p:cNvSpPr>
          <p:nvPr>
            <p:ph sz="half" idx="1"/>
          </p:nvPr>
        </p:nvSpPr>
        <p:spPr>
          <a:xfrm>
            <a:off x="533400" y="1939158"/>
            <a:ext cx="8077200" cy="4461641"/>
          </a:xfrm>
        </p:spPr>
        <p:txBody>
          <a:bodyPr/>
          <a:lstStyle>
            <a:lvl1pPr>
              <a:buClrTx/>
              <a:defRPr sz="2400">
                <a:solidFill>
                  <a:schemeClr val="tx1"/>
                </a:solidFill>
              </a:defRPr>
            </a:lvl1pPr>
            <a:lvl2pPr>
              <a:buClrTx/>
              <a:buFont typeface="Arial" pitchFamily="34" charset="0"/>
              <a:buChar char="•"/>
              <a:defRPr sz="2400">
                <a:solidFill>
                  <a:schemeClr val="tx1"/>
                </a:solidFill>
              </a:defRPr>
            </a:lvl2pPr>
            <a:lvl3pPr>
              <a:buNone/>
              <a:defRPr/>
            </a:lvl3pPr>
          </a:lstStyle>
          <a:p>
            <a:pPr lvl="0"/>
            <a:r>
              <a:rPr lang="en-US" dirty="0" smtClean="0"/>
              <a:t>Click to edit Master text styles</a:t>
            </a:r>
          </a:p>
          <a:p>
            <a:pPr lvl="1"/>
            <a:r>
              <a:rPr lang="en-US" dirty="0" smtClean="0"/>
              <a:t>Second level</a:t>
            </a:r>
          </a:p>
        </p:txBody>
      </p:sp>
    </p:spTree>
    <p:extLst>
      <p:ext uri="{BB962C8B-B14F-4D97-AF65-F5344CB8AC3E}">
        <p14:creationId xmlns:p14="http://schemas.microsoft.com/office/powerpoint/2010/main" val="2139635825"/>
      </p:ext>
    </p:extLst>
  </p:cSld>
  <p:clrMapOvr>
    <a:masterClrMapping/>
  </p:clrMapOvr>
  <p:transition/>
</p:sldLayout>
</file>

<file path=ppt/slideLayouts/slideLayout3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51770" y="109538"/>
            <a:ext cx="5549030" cy="762000"/>
          </a:xfrm>
        </p:spPr>
        <p:txBody>
          <a:bodyPr anchor="ctr"/>
          <a:lstStyle/>
          <a:p>
            <a:r>
              <a:rPr lang="en-US" dirty="0" smtClean="0"/>
              <a:t>Click to edit Master title style</a:t>
            </a:r>
            <a:endParaRPr lang="en-US" dirty="0"/>
          </a:p>
        </p:txBody>
      </p:sp>
      <p:sp>
        <p:nvSpPr>
          <p:cNvPr id="3" name="Content Placeholder 2"/>
          <p:cNvSpPr>
            <a:spLocks noGrp="1"/>
          </p:cNvSpPr>
          <p:nvPr>
            <p:ph sz="half" idx="1"/>
          </p:nvPr>
        </p:nvSpPr>
        <p:spPr>
          <a:xfrm>
            <a:off x="5334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863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060857353"/>
      </p:ext>
    </p:extLst>
  </p:cSld>
  <p:clrMapOvr>
    <a:masterClrMapping/>
  </p:clrMapOvr>
  <p:transition/>
</p:sldLayout>
</file>

<file path=ppt/slideLayouts/slideLayout3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74386" y="109538"/>
            <a:ext cx="4837482" cy="762000"/>
          </a:xfrm>
        </p:spPr>
        <p:txBody>
          <a:bodyPr anchor="ctr"/>
          <a:lstStyle>
            <a:lvl1pPr>
              <a:defRPr>
                <a:latin typeface="+mj-lt"/>
                <a:cs typeface="Calibri" pitchFamily="34" charset="0"/>
              </a:defRPr>
            </a:lvl1pPr>
          </a:lstStyle>
          <a:p>
            <a:r>
              <a:rPr lang="en-US" smtClean="0"/>
              <a:t>Click to edit Master title style</a:t>
            </a:r>
            <a:endParaRPr lang="en-US"/>
          </a:p>
        </p:txBody>
      </p:sp>
    </p:spTree>
    <p:extLst>
      <p:ext uri="{BB962C8B-B14F-4D97-AF65-F5344CB8AC3E}">
        <p14:creationId xmlns:p14="http://schemas.microsoft.com/office/powerpoint/2010/main" val="901557602"/>
      </p:ext>
    </p:extLst>
  </p:cSld>
  <p:clrMapOvr>
    <a:masterClrMapping/>
  </p:clrMapOvr>
  <p:transition/>
</p:sldLayout>
</file>

<file path=ppt/slideLayouts/slideLayout38.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6613" y="109538"/>
            <a:ext cx="5564187" cy="762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533400" y="1219200"/>
            <a:ext cx="4000500" cy="5181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86300" y="1219200"/>
            <a:ext cx="4000500" cy="5181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75712820"/>
      </p:ext>
    </p:extLst>
  </p:cSld>
  <p:clrMapOvr>
    <a:masterClrMapping/>
  </p:clrMapOvr>
  <p:transition/>
</p:sldLayout>
</file>

<file path=ppt/slideLayouts/slideLayout39.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36600" y="109538"/>
            <a:ext cx="5664200" cy="762000"/>
          </a:xfrm>
        </p:spPr>
        <p:txBody>
          <a:bodyPr/>
          <a:lstStyle/>
          <a:p>
            <a:r>
              <a:rPr lang="en-US"/>
              <a:t>Click to edit Master title style</a:t>
            </a:r>
          </a:p>
        </p:txBody>
      </p:sp>
      <p:sp>
        <p:nvSpPr>
          <p:cNvPr id="3" name="Content Placeholder 2"/>
          <p:cNvSpPr>
            <a:spLocks noGrp="1"/>
          </p:cNvSpPr>
          <p:nvPr>
            <p:ph idx="1"/>
          </p:nvPr>
        </p:nvSpPr>
        <p:spPr>
          <a:xfrm>
            <a:off x="533400" y="1219200"/>
            <a:ext cx="8153400" cy="5181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8236744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6613" y="109538"/>
            <a:ext cx="5564187" cy="762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533400" y="1219200"/>
            <a:ext cx="4000500" cy="5181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86300" y="1219200"/>
            <a:ext cx="4000500" cy="5181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074370112"/>
      </p:ext>
    </p:extLst>
  </p:cSld>
  <p:clrMapOvr>
    <a:masterClrMapping/>
  </p:clrMapOvr>
  <p:transition/>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080683837"/>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endParaRPr lang="en-US" dirty="0"/>
          </a:p>
        </p:txBody>
      </p:sp>
      <p:sp>
        <p:nvSpPr>
          <p:cNvPr id="3" name="Footer Placeholder 4"/>
          <p:cNvSpPr>
            <a:spLocks noGrp="1"/>
          </p:cNvSpPr>
          <p:nvPr>
            <p:ph type="ftr" sz="quarter" idx="11"/>
          </p:nvPr>
        </p:nvSpPr>
        <p:spPr>
          <a:xfrm>
            <a:off x="3124200" y="6356350"/>
            <a:ext cx="2895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r>
              <a:rPr lang="en-US" dirty="0" smtClean="0"/>
              <a:t>Draft for Policy Development Purposes Only</a:t>
            </a:r>
            <a:endParaRPr lang="en-US" dirty="0"/>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fld id="{525B1E92-C86F-4366-A76D-C560614973E7}" type="slidenum">
              <a:rPr lang="en-US"/>
              <a:pPr fontAlgn="base">
                <a:spcAft>
                  <a:spcPct val="0"/>
                </a:spcAft>
                <a:defRPr/>
              </a:pPr>
              <a:t>‹#›</a:t>
            </a:fld>
            <a:endParaRPr lang="en-US" dirty="0"/>
          </a:p>
        </p:txBody>
      </p:sp>
    </p:spTree>
    <p:extLst>
      <p:ext uri="{BB962C8B-B14F-4D97-AF65-F5344CB8AC3E}">
        <p14:creationId xmlns:p14="http://schemas.microsoft.com/office/powerpoint/2010/main" val="40900768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endParaRPr lang="en-US" dirty="0"/>
          </a:p>
        </p:txBody>
      </p:sp>
      <p:sp>
        <p:nvSpPr>
          <p:cNvPr id="3" name="Footer Placeholder 4"/>
          <p:cNvSpPr>
            <a:spLocks noGrp="1"/>
          </p:cNvSpPr>
          <p:nvPr>
            <p:ph type="ftr" sz="quarter" idx="11"/>
          </p:nvPr>
        </p:nvSpPr>
        <p:spPr>
          <a:xfrm>
            <a:off x="3124200" y="6356350"/>
            <a:ext cx="2895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r>
              <a:rPr lang="en-US" dirty="0" smtClean="0"/>
              <a:t>Draft for Policy Development Purposes Only</a:t>
            </a:r>
            <a:endParaRPr lang="en-US" dirty="0"/>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fld id="{AEDD70FA-59E1-4157-923E-C4A67B08AD84}" type="slidenum">
              <a:rPr lang="en-US"/>
              <a:pPr fontAlgn="base">
                <a:spcAft>
                  <a:spcPct val="0"/>
                </a:spcAft>
                <a:defRPr/>
              </a:pPr>
              <a:t>‹#›</a:t>
            </a:fld>
            <a:endParaRPr lang="en-US" dirty="0"/>
          </a:p>
        </p:txBody>
      </p:sp>
    </p:spTree>
    <p:extLst>
      <p:ext uri="{BB962C8B-B14F-4D97-AF65-F5344CB8AC3E}">
        <p14:creationId xmlns:p14="http://schemas.microsoft.com/office/powerpoint/2010/main" val="33781087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9536998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cs typeface="Calibri" pitchFamily="34" charset="0"/>
              </a:defRPr>
            </a:lvl1pPr>
          </a:lstStyle>
          <a:p>
            <a:r>
              <a:rPr lang="en-US" dirty="0" smtClean="0"/>
              <a:t>Click to edit Master title style</a:t>
            </a:r>
            <a:endParaRPr lang="en-US" dirty="0"/>
          </a:p>
        </p:txBody>
      </p:sp>
      <p:sp>
        <p:nvSpPr>
          <p:cNvPr id="6" name="Content Placeholder 7"/>
          <p:cNvSpPr>
            <a:spLocks noGrp="1"/>
          </p:cNvSpPr>
          <p:nvPr>
            <p:ph sz="half" idx="1"/>
          </p:nvPr>
        </p:nvSpPr>
        <p:spPr>
          <a:xfrm>
            <a:off x="533400" y="1939158"/>
            <a:ext cx="8077200" cy="4461641"/>
          </a:xfrm>
        </p:spPr>
        <p:txBody>
          <a:bodyPr/>
          <a:lstStyle>
            <a:lvl1pPr>
              <a:buClrTx/>
              <a:defRPr sz="2400">
                <a:solidFill>
                  <a:schemeClr val="tx1"/>
                </a:solidFill>
              </a:defRPr>
            </a:lvl1pPr>
            <a:lvl2pPr>
              <a:buClrTx/>
              <a:buFont typeface="Arial" pitchFamily="34" charset="0"/>
              <a:buChar char="•"/>
              <a:defRPr sz="2400">
                <a:solidFill>
                  <a:schemeClr val="tx1"/>
                </a:solidFill>
              </a:defRPr>
            </a:lvl2pPr>
            <a:lvl3pPr>
              <a:buNone/>
              <a:defRPr/>
            </a:lvl3pPr>
          </a:lstStyle>
          <a:p>
            <a:pPr lvl="0"/>
            <a:r>
              <a:rPr lang="en-US" dirty="0" smtClean="0"/>
              <a:t>Click to edit Master text styles</a:t>
            </a:r>
          </a:p>
          <a:p>
            <a:pPr lvl="1"/>
            <a:r>
              <a:rPr lang="en-US" dirty="0" smtClean="0"/>
              <a:t>Second level</a:t>
            </a:r>
          </a:p>
        </p:txBody>
      </p:sp>
    </p:spTree>
    <p:extLst>
      <p:ext uri="{BB962C8B-B14F-4D97-AF65-F5344CB8AC3E}">
        <p14:creationId xmlns:p14="http://schemas.microsoft.com/office/powerpoint/2010/main" val="1299886320"/>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51770" y="109538"/>
            <a:ext cx="5549030" cy="762000"/>
          </a:xfrm>
        </p:spPr>
        <p:txBody>
          <a:bodyPr anchor="ctr"/>
          <a:lstStyle/>
          <a:p>
            <a:r>
              <a:rPr lang="en-US" dirty="0" smtClean="0"/>
              <a:t>Click to edit Master title style</a:t>
            </a:r>
            <a:endParaRPr lang="en-US" dirty="0"/>
          </a:p>
        </p:txBody>
      </p:sp>
      <p:sp>
        <p:nvSpPr>
          <p:cNvPr id="3" name="Content Placeholder 2"/>
          <p:cNvSpPr>
            <a:spLocks noGrp="1"/>
          </p:cNvSpPr>
          <p:nvPr>
            <p:ph sz="half" idx="1"/>
          </p:nvPr>
        </p:nvSpPr>
        <p:spPr>
          <a:xfrm>
            <a:off x="5334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863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49027122"/>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74386" y="109538"/>
            <a:ext cx="4837482" cy="762000"/>
          </a:xfrm>
        </p:spPr>
        <p:txBody>
          <a:bodyPr anchor="ctr"/>
          <a:lstStyle>
            <a:lvl1pPr>
              <a:defRPr>
                <a:latin typeface="+mj-lt"/>
                <a:cs typeface="Calibri" pitchFamily="34" charset="0"/>
              </a:defRPr>
            </a:lvl1pPr>
          </a:lstStyle>
          <a:p>
            <a:r>
              <a:rPr lang="en-US" smtClean="0"/>
              <a:t>Click to edit Master title style</a:t>
            </a:r>
            <a:endParaRPr lang="en-US"/>
          </a:p>
        </p:txBody>
      </p:sp>
    </p:spTree>
    <p:extLst>
      <p:ext uri="{BB962C8B-B14F-4D97-AF65-F5344CB8AC3E}">
        <p14:creationId xmlns:p14="http://schemas.microsoft.com/office/powerpoint/2010/main" val="604378385"/>
      </p:ext>
    </p:extLst>
  </p:cSld>
  <p:clrMapOvr>
    <a:masterClrMapping/>
  </p:clrMapOvr>
  <p:transition/>
</p:sldLayout>
</file>

<file path=ppt/slideMasters/_rels/slideMaster1.xml.rels><?xml version="1.0" encoding="UTF-8"?>

<Relationships xmlns="http://schemas.openxmlformats.org/package/2006/relationships">
  <Relationship Id="rId1" Type="http://schemas.openxmlformats.org/officeDocument/2006/relationships/slideLayout" Target="../slideLayouts/slideLayout1.xml"/>
  <Relationship Id="rId10" Type="http://schemas.openxmlformats.org/officeDocument/2006/relationships/image" Target="../media/image1.jpeg"/>
  <Relationship Id="rId11" Type="http://schemas.openxmlformats.org/officeDocument/2006/relationships/image" Target="../media/image2.png"/>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theme" Target="../theme/theme1.xml"/>
  <Relationship Id="rId8" Type="http://schemas.openxmlformats.org/officeDocument/2006/relationships/tags" Target="../tags/tag1.xml"/>
  <Relationship Id="rId9" Type="http://schemas.openxmlformats.org/officeDocument/2006/relationships/tags" Target="../tags/tag2.xml"/>
</Relationships>

</file>

<file path=ppt/slideMasters/_rels/slideMaster2.xml.rels><?xml version="1.0" encoding="UTF-8"?>

<Relationships xmlns="http://schemas.openxmlformats.org/package/2006/relationships">
  <Relationship Id="rId1" Type="http://schemas.openxmlformats.org/officeDocument/2006/relationships/slideLayout" Target="../slideLayouts/slideLayout7.xml"/>
  <Relationship Id="rId10" Type="http://schemas.openxmlformats.org/officeDocument/2006/relationships/tags" Target="../tags/tag4.xml"/>
  <Relationship Id="rId11" Type="http://schemas.openxmlformats.org/officeDocument/2006/relationships/image" Target="../media/image1.jpeg"/>
  <Relationship Id="rId12" Type="http://schemas.openxmlformats.org/officeDocument/2006/relationships/image" Target="../media/image2.png"/>
  <Relationship Id="rId2" Type="http://schemas.openxmlformats.org/officeDocument/2006/relationships/slideLayout" Target="../slideLayouts/slideLayout8.xml"/>
  <Relationship Id="rId3" Type="http://schemas.openxmlformats.org/officeDocument/2006/relationships/slideLayout" Target="../slideLayouts/slideLayout9.xml"/>
  <Relationship Id="rId4" Type="http://schemas.openxmlformats.org/officeDocument/2006/relationships/slideLayout" Target="../slideLayouts/slideLayout10.xml"/>
  <Relationship Id="rId5" Type="http://schemas.openxmlformats.org/officeDocument/2006/relationships/slideLayout" Target="../slideLayouts/slideLayout11.xml"/>
  <Relationship Id="rId6" Type="http://schemas.openxmlformats.org/officeDocument/2006/relationships/slideLayout" Target="../slideLayouts/slideLayout12.xml"/>
  <Relationship Id="rId7" Type="http://schemas.openxmlformats.org/officeDocument/2006/relationships/slideLayout" Target="../slideLayouts/slideLayout13.xml"/>
  <Relationship Id="rId8" Type="http://schemas.openxmlformats.org/officeDocument/2006/relationships/theme" Target="../theme/theme2.xml"/>
  <Relationship Id="rId9" Type="http://schemas.openxmlformats.org/officeDocument/2006/relationships/tags" Target="../tags/tag3.xml"/>
</Relationships>

</file>

<file path=ppt/slideMasters/_rels/slideMaster3.xml.rels><?xml version="1.0" encoding="UTF-8"?>

<Relationships xmlns="http://schemas.openxmlformats.org/package/2006/relationships">
  <Relationship Id="rId1" Type="http://schemas.openxmlformats.org/officeDocument/2006/relationships/slideLayout" Target="../slideLayouts/slideLayout14.xml"/>
  <Relationship Id="rId10" Type="http://schemas.openxmlformats.org/officeDocument/2006/relationships/tags" Target="../tags/tag6.xml"/>
  <Relationship Id="rId11" Type="http://schemas.openxmlformats.org/officeDocument/2006/relationships/image" Target="../media/image1.jpeg"/>
  <Relationship Id="rId12" Type="http://schemas.openxmlformats.org/officeDocument/2006/relationships/image" Target="../media/image2.png"/>
  <Relationship Id="rId2" Type="http://schemas.openxmlformats.org/officeDocument/2006/relationships/slideLayout" Target="../slideLayouts/slideLayout15.xml"/>
  <Relationship Id="rId3" Type="http://schemas.openxmlformats.org/officeDocument/2006/relationships/slideLayout" Target="../slideLayouts/slideLayout16.xml"/>
  <Relationship Id="rId4" Type="http://schemas.openxmlformats.org/officeDocument/2006/relationships/slideLayout" Target="../slideLayouts/slideLayout17.xml"/>
  <Relationship Id="rId5" Type="http://schemas.openxmlformats.org/officeDocument/2006/relationships/slideLayout" Target="../slideLayouts/slideLayout18.xml"/>
  <Relationship Id="rId6" Type="http://schemas.openxmlformats.org/officeDocument/2006/relationships/slideLayout" Target="../slideLayouts/slideLayout19.xml"/>
  <Relationship Id="rId7" Type="http://schemas.openxmlformats.org/officeDocument/2006/relationships/slideLayout" Target="../slideLayouts/slideLayout20.xml"/>
  <Relationship Id="rId8" Type="http://schemas.openxmlformats.org/officeDocument/2006/relationships/theme" Target="../theme/theme3.xml"/>
  <Relationship Id="rId9" Type="http://schemas.openxmlformats.org/officeDocument/2006/relationships/tags" Target="../tags/tag5.xml"/>
</Relationships>

</file>

<file path=ppt/slideMasters/_rels/slideMaster4.xml.rels><?xml version="1.0" encoding="UTF-8"?>

<Relationships xmlns="http://schemas.openxmlformats.org/package/2006/relationships">
  <Relationship Id="rId1" Type="http://schemas.openxmlformats.org/officeDocument/2006/relationships/slideLayout" Target="../slideLayouts/slideLayout21.xml"/>
  <Relationship Id="rId10" Type="http://schemas.openxmlformats.org/officeDocument/2006/relationships/tags" Target="../tags/tag8.xml"/>
  <Relationship Id="rId11" Type="http://schemas.openxmlformats.org/officeDocument/2006/relationships/image" Target="../media/image1.jpeg"/>
  <Relationship Id="rId12" Type="http://schemas.openxmlformats.org/officeDocument/2006/relationships/image" Target="../media/image2.png"/>
  <Relationship Id="rId2" Type="http://schemas.openxmlformats.org/officeDocument/2006/relationships/slideLayout" Target="../slideLayouts/slideLayout22.xml"/>
  <Relationship Id="rId3" Type="http://schemas.openxmlformats.org/officeDocument/2006/relationships/slideLayout" Target="../slideLayouts/slideLayout23.xml"/>
  <Relationship Id="rId4" Type="http://schemas.openxmlformats.org/officeDocument/2006/relationships/slideLayout" Target="../slideLayouts/slideLayout24.xml"/>
  <Relationship Id="rId5" Type="http://schemas.openxmlformats.org/officeDocument/2006/relationships/slideLayout" Target="../slideLayouts/slideLayout25.xml"/>
  <Relationship Id="rId6" Type="http://schemas.openxmlformats.org/officeDocument/2006/relationships/slideLayout" Target="../slideLayouts/slideLayout26.xml"/>
  <Relationship Id="rId7" Type="http://schemas.openxmlformats.org/officeDocument/2006/relationships/slideLayout" Target="../slideLayouts/slideLayout27.xml"/>
  <Relationship Id="rId8" Type="http://schemas.openxmlformats.org/officeDocument/2006/relationships/theme" Target="../theme/theme4.xml"/>
  <Relationship Id="rId9" Type="http://schemas.openxmlformats.org/officeDocument/2006/relationships/tags" Target="../tags/tag7.xml"/>
</Relationships>

</file>

<file path=ppt/slideMasters/_rels/slideMaster5.xml.rels><?xml version="1.0" encoding="UTF-8"?>

<Relationships xmlns="http://schemas.openxmlformats.org/package/2006/relationships">
  <Relationship Id="rId1" Type="http://schemas.openxmlformats.org/officeDocument/2006/relationships/slideLayout" Target="../slideLayouts/slideLayout28.xml"/>
  <Relationship Id="rId10" Type="http://schemas.openxmlformats.org/officeDocument/2006/relationships/tags" Target="../tags/tag10.xml"/>
  <Relationship Id="rId11" Type="http://schemas.openxmlformats.org/officeDocument/2006/relationships/image" Target="../media/image1.jpeg"/>
  <Relationship Id="rId12" Type="http://schemas.openxmlformats.org/officeDocument/2006/relationships/image" Target="../media/image2.png"/>
  <Relationship Id="rId2" Type="http://schemas.openxmlformats.org/officeDocument/2006/relationships/slideLayout" Target="../slideLayouts/slideLayout29.xml"/>
  <Relationship Id="rId3" Type="http://schemas.openxmlformats.org/officeDocument/2006/relationships/slideLayout" Target="../slideLayouts/slideLayout30.xml"/>
  <Relationship Id="rId4" Type="http://schemas.openxmlformats.org/officeDocument/2006/relationships/slideLayout" Target="../slideLayouts/slideLayout31.xml"/>
  <Relationship Id="rId5" Type="http://schemas.openxmlformats.org/officeDocument/2006/relationships/slideLayout" Target="../slideLayouts/slideLayout32.xml"/>
  <Relationship Id="rId6" Type="http://schemas.openxmlformats.org/officeDocument/2006/relationships/slideLayout" Target="../slideLayouts/slideLayout33.xml"/>
  <Relationship Id="rId7" Type="http://schemas.openxmlformats.org/officeDocument/2006/relationships/slideLayout" Target="../slideLayouts/slideLayout34.xml"/>
  <Relationship Id="rId8" Type="http://schemas.openxmlformats.org/officeDocument/2006/relationships/theme" Target="../theme/theme5.xml"/>
  <Relationship Id="rId9" Type="http://schemas.openxmlformats.org/officeDocument/2006/relationships/tags" Target="../tags/tag9.xml"/>
</Relationships>

</file>

<file path=ppt/slideMasters/_rels/slideMaster6.xml.rels><?xml version="1.0" encoding="UTF-8"?>

<Relationships xmlns="http://schemas.openxmlformats.org/package/2006/relationships">
  <Relationship Id="rId1" Type="http://schemas.openxmlformats.org/officeDocument/2006/relationships/slideLayout" Target="../slideLayouts/slideLayout35.xml"/>
  <Relationship Id="rId10" Type="http://schemas.openxmlformats.org/officeDocument/2006/relationships/tags" Target="../tags/tag12.xml"/>
  <Relationship Id="rId11" Type="http://schemas.openxmlformats.org/officeDocument/2006/relationships/image" Target="../media/image1.jpeg"/>
  <Relationship Id="rId12" Type="http://schemas.openxmlformats.org/officeDocument/2006/relationships/image" Target="../media/image2.png"/>
  <Relationship Id="rId2" Type="http://schemas.openxmlformats.org/officeDocument/2006/relationships/slideLayout" Target="../slideLayouts/slideLayout36.xml"/>
  <Relationship Id="rId3" Type="http://schemas.openxmlformats.org/officeDocument/2006/relationships/slideLayout" Target="../slideLayouts/slideLayout37.xml"/>
  <Relationship Id="rId4" Type="http://schemas.openxmlformats.org/officeDocument/2006/relationships/slideLayout" Target="../slideLayouts/slideLayout38.xml"/>
  <Relationship Id="rId5" Type="http://schemas.openxmlformats.org/officeDocument/2006/relationships/slideLayout" Target="../slideLayouts/slideLayout39.xml"/>
  <Relationship Id="rId6" Type="http://schemas.openxmlformats.org/officeDocument/2006/relationships/slideLayout" Target="../slideLayouts/slideLayout40.xml"/>
  <Relationship Id="rId7" Type="http://schemas.openxmlformats.org/officeDocument/2006/relationships/slideLayout" Target="../slideLayouts/slideLayout41.xml"/>
  <Relationship Id="rId8" Type="http://schemas.openxmlformats.org/officeDocument/2006/relationships/theme" Target="../theme/theme6.xml"/>
  <Relationship Id="rId9" Type="http://schemas.openxmlformats.org/officeDocument/2006/relationships/tags" Target="../tags/tag11.xml"/>
</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pic>
        <p:nvPicPr>
          <p:cNvPr id="1026" name="Picture 2" descr="top blue"/>
          <p:cNvPicPr>
            <a:picLocks noChangeAspect="1" noChangeArrowheads="1"/>
          </p:cNvPicPr>
          <p:nvPr/>
        </p:nvPicPr>
        <p:blipFill>
          <a:blip r:embed="rId10"/>
          <a:srcRect l="23065"/>
          <a:stretch>
            <a:fillRect/>
          </a:stretch>
        </p:blipFill>
        <p:spPr bwMode="auto">
          <a:xfrm>
            <a:off x="0" y="0"/>
            <a:ext cx="9150350" cy="930275"/>
          </a:xfrm>
          <a:prstGeom prst="rect">
            <a:avLst/>
          </a:prstGeom>
          <a:noFill/>
          <a:ln w="9525">
            <a:noFill/>
            <a:miter lim="800000"/>
            <a:headEnd/>
            <a:tailEnd/>
          </a:ln>
        </p:spPr>
      </p:pic>
      <p:sp>
        <p:nvSpPr>
          <p:cNvPr id="1027" name="Rectangle 3"/>
          <p:cNvSpPr>
            <a:spLocks noGrp="1" noChangeArrowheads="1"/>
          </p:cNvSpPr>
          <p:nvPr>
            <p:ph type="title"/>
          </p:nvPr>
        </p:nvSpPr>
        <p:spPr bwMode="white">
          <a:xfrm>
            <a:off x="736600" y="109538"/>
            <a:ext cx="5664200" cy="762000"/>
          </a:xfrm>
          <a:prstGeom prst="rect">
            <a:avLst/>
          </a:prstGeom>
          <a:noFill/>
          <a:ln w="9525" algn="ctr">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28" name="Rectangle 4"/>
          <p:cNvSpPr>
            <a:spLocks noGrp="1" noChangeArrowheads="1"/>
          </p:cNvSpPr>
          <p:nvPr>
            <p:ph type="body" idx="1"/>
          </p:nvPr>
        </p:nvSpPr>
        <p:spPr bwMode="auto">
          <a:xfrm>
            <a:off x="533400" y="1219200"/>
            <a:ext cx="8153400" cy="5181600"/>
          </a:xfrm>
          <a:prstGeom prst="rect">
            <a:avLst/>
          </a:prstGeom>
          <a:noFill/>
          <a:ln w="9525">
            <a:noFill/>
            <a:miter lim="800000"/>
            <a:headEnd/>
            <a:tailEnd/>
          </a:ln>
        </p:spPr>
        <p:txBody>
          <a:bodyPr vert="horz" wrap="square" lIns="45720" tIns="46038" rIns="45720" bIns="46038"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3"/>
            <a:r>
              <a:rPr lang="en-US" altLang="en-US" smtClean="0"/>
              <a:t>Third level</a:t>
            </a:r>
          </a:p>
        </p:txBody>
      </p:sp>
      <p:sp>
        <p:nvSpPr>
          <p:cNvPr id="3198981" name="Line 5"/>
          <p:cNvSpPr>
            <a:spLocks noChangeShapeType="1"/>
          </p:cNvSpPr>
          <p:nvPr/>
        </p:nvSpPr>
        <p:spPr bwMode="auto">
          <a:xfrm>
            <a:off x="-17463" y="6856413"/>
            <a:ext cx="9161463" cy="0"/>
          </a:xfrm>
          <a:prstGeom prst="line">
            <a:avLst/>
          </a:prstGeom>
          <a:noFill/>
          <a:ln w="9525">
            <a:solidFill>
              <a:schemeClr val="bg2"/>
            </a:solidFill>
            <a:round/>
            <a:headEnd/>
            <a:tailEnd/>
          </a:ln>
          <a:effectLst/>
        </p:spPr>
        <p:txBody>
          <a:bodyPr lIns="45720" rIns="45720" anchor="ctr"/>
          <a:lstStyle/>
          <a:p>
            <a:pPr algn="ctr" eaLnBrk="0" fontAlgn="base" hangingPunct="0">
              <a:spcBef>
                <a:spcPct val="0"/>
              </a:spcBef>
              <a:spcAft>
                <a:spcPct val="0"/>
              </a:spcAft>
              <a:defRPr/>
            </a:pPr>
            <a:endParaRPr lang="en-US" sz="1600" dirty="0">
              <a:solidFill>
                <a:srgbClr val="000000"/>
              </a:solidFill>
            </a:endParaRPr>
          </a:p>
        </p:txBody>
      </p:sp>
      <p:pic>
        <p:nvPicPr>
          <p:cNvPr id="1030" name="Picture 6" descr="best ver2b seal"/>
          <p:cNvPicPr>
            <a:picLocks noChangeAspect="1" noChangeArrowheads="1"/>
          </p:cNvPicPr>
          <p:nvPr/>
        </p:nvPicPr>
        <p:blipFill>
          <a:blip r:embed="rId11">
            <a:clrChange>
              <a:clrFrom>
                <a:srgbClr val="003264"/>
              </a:clrFrom>
              <a:clrTo>
                <a:srgbClr val="003264">
                  <a:alpha val="0"/>
                </a:srgbClr>
              </a:clrTo>
            </a:clrChange>
          </a:blip>
          <a:srcRect/>
          <a:stretch>
            <a:fillRect/>
          </a:stretch>
        </p:blipFill>
        <p:spPr bwMode="auto">
          <a:xfrm>
            <a:off x="25400" y="157163"/>
            <a:ext cx="762000" cy="731837"/>
          </a:xfrm>
          <a:prstGeom prst="rect">
            <a:avLst/>
          </a:prstGeom>
          <a:noFill/>
          <a:ln w="9525">
            <a:noFill/>
            <a:miter lim="800000"/>
            <a:headEnd/>
            <a:tailEnd/>
          </a:ln>
        </p:spPr>
      </p:pic>
      <p:sp>
        <p:nvSpPr>
          <p:cNvPr id="3198985" name="Text Box 9"/>
          <p:cNvSpPr txBox="1">
            <a:spLocks noChangeArrowheads="1"/>
          </p:cNvSpPr>
          <p:nvPr/>
        </p:nvSpPr>
        <p:spPr bwMode="auto">
          <a:xfrm>
            <a:off x="4038600" y="6445250"/>
            <a:ext cx="1066800" cy="244475"/>
          </a:xfrm>
          <a:prstGeom prst="rect">
            <a:avLst/>
          </a:prstGeom>
          <a:noFill/>
          <a:ln w="9525">
            <a:noFill/>
            <a:miter lim="800000"/>
            <a:headEnd/>
            <a:tailEnd/>
          </a:ln>
          <a:effectLst/>
        </p:spPr>
        <p:txBody>
          <a:bodyPr lIns="45720" rIns="45720">
            <a:spAutoFit/>
          </a:bodyPr>
          <a:lstStyle/>
          <a:p>
            <a:pPr algn="ctr" eaLnBrk="0" fontAlgn="base" hangingPunct="0">
              <a:spcBef>
                <a:spcPct val="50000"/>
              </a:spcBef>
              <a:spcAft>
                <a:spcPct val="0"/>
              </a:spcAft>
              <a:defRPr/>
            </a:pPr>
            <a:fld id="{74C11B1E-D27A-4545-9113-CFB59631C2EA}" type="slidenum">
              <a:rPr lang="en-US" sz="1000">
                <a:solidFill>
                  <a:srgbClr val="000000"/>
                </a:solidFill>
              </a:rPr>
              <a:pPr algn="ctr" eaLnBrk="0" fontAlgn="base" hangingPunct="0">
                <a:spcBef>
                  <a:spcPct val="50000"/>
                </a:spcBef>
                <a:spcAft>
                  <a:spcPct val="0"/>
                </a:spcAft>
                <a:defRPr/>
              </a:pPr>
              <a:t>‹#›</a:t>
            </a:fld>
            <a:endParaRPr lang="en-US" sz="1000" dirty="0">
              <a:solidFill>
                <a:srgbClr val="000000"/>
              </a:solidFill>
            </a:endParaRPr>
          </a:p>
        </p:txBody>
      </p:sp>
      <p:sp>
        <p:nvSpPr>
          <p:cNvPr id="3198987" name="AcnSubjectTitle_ID_3198987" hidden="1"/>
          <p:cNvSpPr txBox="1">
            <a:spLocks noChangeArrowheads="1"/>
          </p:cNvSpPr>
          <p:nvPr>
            <p:custDataLst>
              <p:tags r:id="rId8"/>
            </p:custDataLst>
          </p:nvPr>
        </p:nvSpPr>
        <p:spPr bwMode="gray">
          <a:xfrm>
            <a:off x="836613" y="1420813"/>
            <a:ext cx="6985000" cy="244475"/>
          </a:xfrm>
          <a:prstGeom prst="rect">
            <a:avLst/>
          </a:prstGeom>
          <a:noFill/>
          <a:ln w="9525" algn="ctr">
            <a:noFill/>
            <a:miter lim="800000"/>
            <a:headEnd/>
            <a:tailEnd/>
          </a:ln>
          <a:effectLst/>
        </p:spPr>
        <p:txBody>
          <a:bodyPr lIns="0" tIns="0" rIns="0" bIns="0">
            <a:spAutoFit/>
          </a:bodyPr>
          <a:lstStyle/>
          <a:p>
            <a:pPr fontAlgn="base">
              <a:spcBef>
                <a:spcPct val="0"/>
              </a:spcBef>
              <a:spcAft>
                <a:spcPct val="0"/>
              </a:spcAft>
              <a:buClr>
                <a:srgbClr val="000000"/>
              </a:buClr>
              <a:defRPr/>
            </a:pPr>
            <a:r>
              <a:rPr lang="en-US" sz="1600" b="1" dirty="0">
                <a:solidFill>
                  <a:srgbClr val="000000"/>
                </a:solidFill>
              </a:rPr>
              <a:t>Subject Title</a:t>
            </a:r>
          </a:p>
        </p:txBody>
      </p:sp>
      <p:sp>
        <p:nvSpPr>
          <p:cNvPr id="3198988" name="AcnFootnote_ID_3198988" hidden="1"/>
          <p:cNvSpPr txBox="1">
            <a:spLocks noChangeArrowheads="1"/>
          </p:cNvSpPr>
          <p:nvPr>
            <p:custDataLst>
              <p:tags r:id="rId9"/>
            </p:custDataLst>
          </p:nvPr>
        </p:nvSpPr>
        <p:spPr bwMode="gray">
          <a:xfrm>
            <a:off x="836613" y="6254750"/>
            <a:ext cx="5564187" cy="334963"/>
          </a:xfrm>
          <a:prstGeom prst="rect">
            <a:avLst/>
          </a:prstGeom>
          <a:noFill/>
          <a:ln w="9525" algn="ctr">
            <a:noFill/>
            <a:miter lim="800000"/>
            <a:headEnd/>
            <a:tailEnd/>
          </a:ln>
          <a:effectLst/>
        </p:spPr>
        <p:txBody>
          <a:bodyPr lIns="0" tIns="0" rIns="0" bIns="0" anchor="b">
            <a:spAutoFit/>
          </a:bodyPr>
          <a:lstStyle/>
          <a:p>
            <a:pPr marL="538163" indent="-538163" fontAlgn="base">
              <a:spcBef>
                <a:spcPct val="0"/>
              </a:spcBef>
              <a:spcAft>
                <a:spcPct val="0"/>
              </a:spcAft>
              <a:buClr>
                <a:srgbClr val="000000"/>
              </a:buClr>
              <a:defRPr/>
            </a:pPr>
            <a:r>
              <a:rPr lang="en-US" sz="1000" dirty="0">
                <a:solidFill>
                  <a:srgbClr val="000000"/>
                </a:solidFill>
              </a:rPr>
              <a:t>*	Footnote</a:t>
            </a:r>
          </a:p>
          <a:p>
            <a:pPr marL="538163" indent="-538163" fontAlgn="base">
              <a:spcBef>
                <a:spcPct val="20000"/>
              </a:spcBef>
              <a:spcAft>
                <a:spcPct val="0"/>
              </a:spcAft>
              <a:buClr>
                <a:srgbClr val="000000"/>
              </a:buClr>
              <a:defRPr/>
            </a:pPr>
            <a:r>
              <a:rPr lang="en-US" sz="1000" dirty="0">
                <a:solidFill>
                  <a:srgbClr val="000000"/>
                </a:solidFill>
              </a:rPr>
              <a:t>Source:	Source</a:t>
            </a:r>
          </a:p>
        </p:txBody>
      </p:sp>
    </p:spTree>
    <p:extLst>
      <p:ext uri="{BB962C8B-B14F-4D97-AF65-F5344CB8AC3E}">
        <p14:creationId xmlns:p14="http://schemas.microsoft.com/office/powerpoint/2010/main" val="183858233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707" r:id="rId6"/>
  </p:sldLayoutIdLst>
  <p:transition/>
  <p:hf sldNum="0" hdr="0" dt="0"/>
  <p:txStyles>
    <p:titleStyle>
      <a:lvl1pPr algn="l" rtl="0" eaLnBrk="0" fontAlgn="base" hangingPunct="0">
        <a:spcBef>
          <a:spcPct val="20000"/>
        </a:spcBef>
        <a:spcAft>
          <a:spcPct val="0"/>
        </a:spcAft>
        <a:tabLst>
          <a:tab pos="915988" algn="l"/>
        </a:tabLst>
        <a:defRPr sz="2400" b="1">
          <a:solidFill>
            <a:srgbClr val="FFC000"/>
          </a:solidFill>
          <a:latin typeface="+mj-lt"/>
          <a:ea typeface="+mj-ea"/>
          <a:cs typeface="+mj-cs"/>
        </a:defRPr>
      </a:lvl1pPr>
      <a:lvl2pPr algn="l" rtl="0" eaLnBrk="0" fontAlgn="base" hangingPunct="0">
        <a:spcBef>
          <a:spcPct val="20000"/>
        </a:spcBef>
        <a:spcAft>
          <a:spcPct val="0"/>
        </a:spcAft>
        <a:tabLst>
          <a:tab pos="915988" algn="l"/>
        </a:tabLst>
        <a:defRPr sz="2400" b="1">
          <a:solidFill>
            <a:srgbClr val="FFC000"/>
          </a:solidFill>
          <a:latin typeface="Arial" pitchFamily="34" charset="0"/>
        </a:defRPr>
      </a:lvl2pPr>
      <a:lvl3pPr algn="l" rtl="0" eaLnBrk="0" fontAlgn="base" hangingPunct="0">
        <a:spcBef>
          <a:spcPct val="20000"/>
        </a:spcBef>
        <a:spcAft>
          <a:spcPct val="0"/>
        </a:spcAft>
        <a:tabLst>
          <a:tab pos="915988" algn="l"/>
        </a:tabLst>
        <a:defRPr sz="2400" b="1">
          <a:solidFill>
            <a:srgbClr val="FFC000"/>
          </a:solidFill>
          <a:latin typeface="Arial" pitchFamily="34" charset="0"/>
        </a:defRPr>
      </a:lvl3pPr>
      <a:lvl4pPr algn="l" rtl="0" eaLnBrk="0" fontAlgn="base" hangingPunct="0">
        <a:spcBef>
          <a:spcPct val="20000"/>
        </a:spcBef>
        <a:spcAft>
          <a:spcPct val="0"/>
        </a:spcAft>
        <a:tabLst>
          <a:tab pos="915988" algn="l"/>
        </a:tabLst>
        <a:defRPr sz="2400" b="1">
          <a:solidFill>
            <a:srgbClr val="FFC000"/>
          </a:solidFill>
          <a:latin typeface="Arial" pitchFamily="34" charset="0"/>
        </a:defRPr>
      </a:lvl4pPr>
      <a:lvl5pPr algn="l" rtl="0" eaLnBrk="0" fontAlgn="base" hangingPunct="0">
        <a:spcBef>
          <a:spcPct val="20000"/>
        </a:spcBef>
        <a:spcAft>
          <a:spcPct val="0"/>
        </a:spcAft>
        <a:tabLst>
          <a:tab pos="915988" algn="l"/>
        </a:tabLst>
        <a:defRPr sz="2400" b="1">
          <a:solidFill>
            <a:srgbClr val="FFC000"/>
          </a:solidFill>
          <a:latin typeface="Arial" pitchFamily="34" charset="0"/>
        </a:defRPr>
      </a:lvl5pPr>
      <a:lvl6pPr marL="457200" algn="l" rtl="0" eaLnBrk="0" fontAlgn="base" hangingPunct="0">
        <a:spcBef>
          <a:spcPct val="20000"/>
        </a:spcBef>
        <a:spcAft>
          <a:spcPct val="0"/>
        </a:spcAft>
        <a:tabLst>
          <a:tab pos="915988" algn="l"/>
        </a:tabLst>
        <a:defRPr sz="2400" b="1">
          <a:solidFill>
            <a:schemeClr val="accent1"/>
          </a:solidFill>
          <a:latin typeface="Arial" pitchFamily="34" charset="0"/>
        </a:defRPr>
      </a:lvl6pPr>
      <a:lvl7pPr marL="914400" algn="l" rtl="0" eaLnBrk="0" fontAlgn="base" hangingPunct="0">
        <a:spcBef>
          <a:spcPct val="20000"/>
        </a:spcBef>
        <a:spcAft>
          <a:spcPct val="0"/>
        </a:spcAft>
        <a:tabLst>
          <a:tab pos="915988" algn="l"/>
        </a:tabLst>
        <a:defRPr sz="2400" b="1">
          <a:solidFill>
            <a:schemeClr val="accent1"/>
          </a:solidFill>
          <a:latin typeface="Arial" pitchFamily="34" charset="0"/>
        </a:defRPr>
      </a:lvl7pPr>
      <a:lvl8pPr marL="1371600" algn="l" rtl="0" eaLnBrk="0" fontAlgn="base" hangingPunct="0">
        <a:spcBef>
          <a:spcPct val="20000"/>
        </a:spcBef>
        <a:spcAft>
          <a:spcPct val="0"/>
        </a:spcAft>
        <a:tabLst>
          <a:tab pos="915988" algn="l"/>
        </a:tabLst>
        <a:defRPr sz="2400" b="1">
          <a:solidFill>
            <a:schemeClr val="accent1"/>
          </a:solidFill>
          <a:latin typeface="Arial" pitchFamily="34" charset="0"/>
        </a:defRPr>
      </a:lvl8pPr>
      <a:lvl9pPr marL="1828800" algn="l" rtl="0" eaLnBrk="0" fontAlgn="base" hangingPunct="0">
        <a:spcBef>
          <a:spcPct val="20000"/>
        </a:spcBef>
        <a:spcAft>
          <a:spcPct val="0"/>
        </a:spcAft>
        <a:tabLst>
          <a:tab pos="915988" algn="l"/>
        </a:tabLst>
        <a:defRPr sz="2400" b="1">
          <a:solidFill>
            <a:schemeClr val="accent1"/>
          </a:solidFill>
          <a:latin typeface="Arial" pitchFamily="34" charset="0"/>
        </a:defRPr>
      </a:lvl9pPr>
    </p:titleStyle>
    <p:bodyStyle>
      <a:lvl1pPr marL="381000" indent="-381000" algn="l" rtl="0" eaLnBrk="0" fontAlgn="base" hangingPunct="0">
        <a:spcBef>
          <a:spcPct val="0"/>
        </a:spcBef>
        <a:spcAft>
          <a:spcPts val="1200"/>
        </a:spcAft>
        <a:buClr>
          <a:srgbClr val="FFC000"/>
        </a:buClr>
        <a:buSzPct val="80000"/>
        <a:buFont typeface="Wingdings" pitchFamily="2" charset="2"/>
        <a:buChar char="n"/>
        <a:defRPr b="1">
          <a:solidFill>
            <a:srgbClr val="003366"/>
          </a:solidFill>
          <a:latin typeface="Calibri" pitchFamily="34" charset="0"/>
          <a:ea typeface="Calibri" pitchFamily="34" charset="0"/>
          <a:cs typeface="Calibri" pitchFamily="34" charset="0"/>
        </a:defRPr>
      </a:lvl1pPr>
      <a:lvl2pPr marL="568325" indent="-222250" algn="l" rtl="0" eaLnBrk="0" fontAlgn="base" hangingPunct="0">
        <a:spcBef>
          <a:spcPct val="0"/>
        </a:spcBef>
        <a:spcAft>
          <a:spcPts val="1200"/>
        </a:spcAft>
        <a:buClr>
          <a:srgbClr val="FFC000"/>
        </a:buClr>
        <a:buSzPct val="115000"/>
        <a:buFont typeface="Calibri" pitchFamily="34" charset="0"/>
        <a:buChar char="•"/>
        <a:defRPr b="1">
          <a:solidFill>
            <a:srgbClr val="003366"/>
          </a:solidFill>
          <a:latin typeface="Calibri" pitchFamily="34" charset="0"/>
          <a:ea typeface="Calibri" pitchFamily="34" charset="0"/>
          <a:cs typeface="Calibri" pitchFamily="34" charset="0"/>
        </a:defRPr>
      </a:lvl2pPr>
      <a:lvl3pPr marL="739775" indent="-342900" algn="l" rtl="0" eaLnBrk="0" fontAlgn="base" hangingPunct="0">
        <a:lnSpc>
          <a:spcPct val="90000"/>
        </a:lnSpc>
        <a:spcBef>
          <a:spcPct val="25000"/>
        </a:spcBef>
        <a:spcAft>
          <a:spcPct val="0"/>
        </a:spcAft>
        <a:buClr>
          <a:schemeClr val="tx1"/>
        </a:buClr>
        <a:buAutoNum type="alphaUcPeriod"/>
        <a:defRPr>
          <a:solidFill>
            <a:schemeClr val="tx1"/>
          </a:solidFill>
          <a:latin typeface="+mn-lt"/>
          <a:ea typeface="Calibri" pitchFamily="34" charset="0"/>
          <a:cs typeface="Calibri" pitchFamily="34" charset="0"/>
        </a:defRPr>
      </a:lvl3pPr>
      <a:lvl4pPr marL="914400" indent="-346075" algn="l" rtl="0" eaLnBrk="0" fontAlgn="base" hangingPunct="0">
        <a:spcBef>
          <a:spcPct val="0"/>
        </a:spcBef>
        <a:spcAft>
          <a:spcPts val="1200"/>
        </a:spcAft>
        <a:buClr>
          <a:srgbClr val="FFC000"/>
        </a:buClr>
        <a:buFont typeface="Symbol" pitchFamily="18" charset="2"/>
        <a:buChar char=""/>
        <a:defRPr b="1">
          <a:solidFill>
            <a:srgbClr val="003366"/>
          </a:solidFill>
          <a:latin typeface="Calibri" pitchFamily="34" charset="0"/>
          <a:ea typeface="Calibri" pitchFamily="34" charset="0"/>
          <a:cs typeface="Calibri" pitchFamily="34" charset="0"/>
        </a:defRPr>
      </a:lvl4pPr>
      <a:lvl5pPr marL="1333500" indent="-304800" algn="l" rtl="0" eaLnBrk="0" fontAlgn="base" hangingPunct="0">
        <a:spcBef>
          <a:spcPct val="0"/>
        </a:spcBef>
        <a:spcAft>
          <a:spcPts val="1200"/>
        </a:spcAft>
        <a:buClr>
          <a:schemeClr val="tx1"/>
        </a:buClr>
        <a:buChar char="–"/>
        <a:defRPr sz="1600" b="1">
          <a:solidFill>
            <a:srgbClr val="003366"/>
          </a:solidFill>
          <a:latin typeface="Calibri" pitchFamily="34" charset="0"/>
          <a:ea typeface="Calibri" pitchFamily="34" charset="0"/>
          <a:cs typeface="Calibri" pitchFamily="34" charset="0"/>
        </a:defRPr>
      </a:lvl5pPr>
      <a:lvl6pPr marL="1790700" indent="-304800" algn="l" rtl="0" fontAlgn="base">
        <a:lnSpc>
          <a:spcPct val="90000"/>
        </a:lnSpc>
        <a:spcBef>
          <a:spcPct val="25000"/>
        </a:spcBef>
        <a:spcAft>
          <a:spcPct val="0"/>
        </a:spcAft>
        <a:buClr>
          <a:schemeClr val="tx1"/>
        </a:buClr>
        <a:buChar char="–"/>
        <a:defRPr sz="1600">
          <a:solidFill>
            <a:schemeClr val="tx1"/>
          </a:solidFill>
          <a:latin typeface="+mn-lt"/>
        </a:defRPr>
      </a:lvl6pPr>
      <a:lvl7pPr marL="2247900" indent="-304800" algn="l" rtl="0" fontAlgn="base">
        <a:lnSpc>
          <a:spcPct val="90000"/>
        </a:lnSpc>
        <a:spcBef>
          <a:spcPct val="25000"/>
        </a:spcBef>
        <a:spcAft>
          <a:spcPct val="0"/>
        </a:spcAft>
        <a:buClr>
          <a:schemeClr val="tx1"/>
        </a:buClr>
        <a:buChar char="–"/>
        <a:defRPr sz="1600">
          <a:solidFill>
            <a:schemeClr val="tx1"/>
          </a:solidFill>
          <a:latin typeface="+mn-lt"/>
        </a:defRPr>
      </a:lvl7pPr>
      <a:lvl8pPr marL="2705100" indent="-304800" algn="l" rtl="0" fontAlgn="base">
        <a:lnSpc>
          <a:spcPct val="90000"/>
        </a:lnSpc>
        <a:spcBef>
          <a:spcPct val="25000"/>
        </a:spcBef>
        <a:spcAft>
          <a:spcPct val="0"/>
        </a:spcAft>
        <a:buClr>
          <a:schemeClr val="tx1"/>
        </a:buClr>
        <a:buChar char="–"/>
        <a:defRPr sz="1600">
          <a:solidFill>
            <a:schemeClr val="tx1"/>
          </a:solidFill>
          <a:latin typeface="+mn-lt"/>
        </a:defRPr>
      </a:lvl8pPr>
      <a:lvl9pPr marL="3162300" indent="-304800" algn="l" rtl="0" fontAlgn="base">
        <a:lnSpc>
          <a:spcPct val="90000"/>
        </a:lnSpc>
        <a:spcBef>
          <a:spcPct val="25000"/>
        </a:spcBef>
        <a:spcAft>
          <a:spcPct val="0"/>
        </a:spcAft>
        <a:buClr>
          <a:schemeClr val="tx1"/>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pic>
        <p:nvPicPr>
          <p:cNvPr id="7170" name="Picture 2" descr="top blue"/>
          <p:cNvPicPr>
            <a:picLocks noChangeAspect="1" noChangeArrowheads="1"/>
          </p:cNvPicPr>
          <p:nvPr/>
        </p:nvPicPr>
        <p:blipFill>
          <a:blip r:embed="rId11"/>
          <a:srcRect l="23065"/>
          <a:stretch>
            <a:fillRect/>
          </a:stretch>
        </p:blipFill>
        <p:spPr bwMode="auto">
          <a:xfrm>
            <a:off x="0" y="0"/>
            <a:ext cx="9150350" cy="930275"/>
          </a:xfrm>
          <a:prstGeom prst="rect">
            <a:avLst/>
          </a:prstGeom>
          <a:noFill/>
          <a:ln w="9525">
            <a:noFill/>
            <a:miter lim="800000"/>
            <a:headEnd/>
            <a:tailEnd/>
          </a:ln>
        </p:spPr>
      </p:pic>
      <p:sp>
        <p:nvSpPr>
          <p:cNvPr id="7171" name="Rectangle 3"/>
          <p:cNvSpPr>
            <a:spLocks noGrp="1" noChangeArrowheads="1"/>
          </p:cNvSpPr>
          <p:nvPr>
            <p:ph type="title"/>
          </p:nvPr>
        </p:nvSpPr>
        <p:spPr bwMode="white">
          <a:xfrm>
            <a:off x="736600" y="109538"/>
            <a:ext cx="5664200" cy="762000"/>
          </a:xfrm>
          <a:prstGeom prst="rect">
            <a:avLst/>
          </a:prstGeom>
          <a:noFill/>
          <a:ln w="9525" algn="ctr">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7172" name="Rectangle 4"/>
          <p:cNvSpPr>
            <a:spLocks noGrp="1" noChangeArrowheads="1"/>
          </p:cNvSpPr>
          <p:nvPr>
            <p:ph type="body" idx="1"/>
          </p:nvPr>
        </p:nvSpPr>
        <p:spPr bwMode="auto">
          <a:xfrm>
            <a:off x="533400" y="1219200"/>
            <a:ext cx="8153400" cy="5181600"/>
          </a:xfrm>
          <a:prstGeom prst="rect">
            <a:avLst/>
          </a:prstGeom>
          <a:noFill/>
          <a:ln w="9525">
            <a:noFill/>
            <a:miter lim="800000"/>
            <a:headEnd/>
            <a:tailEnd/>
          </a:ln>
        </p:spPr>
        <p:txBody>
          <a:bodyPr vert="horz" wrap="square" lIns="45720" tIns="46038" rIns="45720" bIns="46038"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3"/>
            <a:r>
              <a:rPr lang="en-US" altLang="en-US" smtClean="0"/>
              <a:t>Third level</a:t>
            </a:r>
          </a:p>
        </p:txBody>
      </p:sp>
      <p:sp>
        <p:nvSpPr>
          <p:cNvPr id="3198981" name="Line 5"/>
          <p:cNvSpPr>
            <a:spLocks noChangeShapeType="1"/>
          </p:cNvSpPr>
          <p:nvPr/>
        </p:nvSpPr>
        <p:spPr bwMode="auto">
          <a:xfrm>
            <a:off x="-17463" y="6856413"/>
            <a:ext cx="9161463" cy="0"/>
          </a:xfrm>
          <a:prstGeom prst="line">
            <a:avLst/>
          </a:prstGeom>
          <a:noFill/>
          <a:ln w="9525">
            <a:solidFill>
              <a:schemeClr val="bg2"/>
            </a:solidFill>
            <a:round/>
            <a:headEnd/>
            <a:tailEnd/>
          </a:ln>
          <a:effectLst/>
        </p:spPr>
        <p:txBody>
          <a:bodyPr lIns="45720" rIns="45720" anchor="ctr"/>
          <a:lstStyle/>
          <a:p>
            <a:pPr algn="ctr" eaLnBrk="0" fontAlgn="base" hangingPunct="0">
              <a:spcBef>
                <a:spcPct val="0"/>
              </a:spcBef>
              <a:spcAft>
                <a:spcPct val="0"/>
              </a:spcAft>
              <a:defRPr/>
            </a:pPr>
            <a:endParaRPr lang="en-US" sz="1600" dirty="0">
              <a:solidFill>
                <a:srgbClr val="000000"/>
              </a:solidFill>
            </a:endParaRPr>
          </a:p>
        </p:txBody>
      </p:sp>
      <p:pic>
        <p:nvPicPr>
          <p:cNvPr id="7174" name="Picture 6" descr="best ver2b seal"/>
          <p:cNvPicPr>
            <a:picLocks noChangeAspect="1" noChangeArrowheads="1"/>
          </p:cNvPicPr>
          <p:nvPr/>
        </p:nvPicPr>
        <p:blipFill>
          <a:blip r:embed="rId12">
            <a:clrChange>
              <a:clrFrom>
                <a:srgbClr val="003264"/>
              </a:clrFrom>
              <a:clrTo>
                <a:srgbClr val="003264">
                  <a:alpha val="0"/>
                </a:srgbClr>
              </a:clrTo>
            </a:clrChange>
          </a:blip>
          <a:srcRect/>
          <a:stretch>
            <a:fillRect/>
          </a:stretch>
        </p:blipFill>
        <p:spPr bwMode="auto">
          <a:xfrm>
            <a:off x="25400" y="157163"/>
            <a:ext cx="762000" cy="731837"/>
          </a:xfrm>
          <a:prstGeom prst="rect">
            <a:avLst/>
          </a:prstGeom>
          <a:noFill/>
          <a:ln w="9525">
            <a:noFill/>
            <a:miter lim="800000"/>
            <a:headEnd/>
            <a:tailEnd/>
          </a:ln>
        </p:spPr>
      </p:pic>
      <p:sp>
        <p:nvSpPr>
          <p:cNvPr id="3198987" name="AcnSubjectTitle_ID_3198987" hidden="1"/>
          <p:cNvSpPr txBox="1">
            <a:spLocks noChangeArrowheads="1"/>
          </p:cNvSpPr>
          <p:nvPr>
            <p:custDataLst>
              <p:tags r:id="rId9"/>
            </p:custDataLst>
          </p:nvPr>
        </p:nvSpPr>
        <p:spPr bwMode="gray">
          <a:xfrm>
            <a:off x="836613" y="1420813"/>
            <a:ext cx="6985000" cy="244475"/>
          </a:xfrm>
          <a:prstGeom prst="rect">
            <a:avLst/>
          </a:prstGeom>
          <a:noFill/>
          <a:ln w="9525" algn="ctr">
            <a:noFill/>
            <a:miter lim="800000"/>
            <a:headEnd/>
            <a:tailEnd/>
          </a:ln>
          <a:effectLst/>
        </p:spPr>
        <p:txBody>
          <a:bodyPr lIns="0" tIns="0" rIns="0" bIns="0">
            <a:spAutoFit/>
          </a:bodyPr>
          <a:lstStyle/>
          <a:p>
            <a:pPr fontAlgn="base">
              <a:spcBef>
                <a:spcPct val="0"/>
              </a:spcBef>
              <a:spcAft>
                <a:spcPct val="0"/>
              </a:spcAft>
              <a:buClr>
                <a:srgbClr val="000000"/>
              </a:buClr>
              <a:defRPr/>
            </a:pPr>
            <a:r>
              <a:rPr lang="en-US" sz="1600" b="1" dirty="0">
                <a:solidFill>
                  <a:srgbClr val="000000"/>
                </a:solidFill>
              </a:rPr>
              <a:t>Subject Title</a:t>
            </a:r>
          </a:p>
        </p:txBody>
      </p:sp>
      <p:sp>
        <p:nvSpPr>
          <p:cNvPr id="3198988" name="AcnFootnote_ID_3198988" hidden="1"/>
          <p:cNvSpPr txBox="1">
            <a:spLocks noChangeArrowheads="1"/>
          </p:cNvSpPr>
          <p:nvPr>
            <p:custDataLst>
              <p:tags r:id="rId10"/>
            </p:custDataLst>
          </p:nvPr>
        </p:nvSpPr>
        <p:spPr bwMode="gray">
          <a:xfrm>
            <a:off x="836613" y="6254750"/>
            <a:ext cx="5564187" cy="334963"/>
          </a:xfrm>
          <a:prstGeom prst="rect">
            <a:avLst/>
          </a:prstGeom>
          <a:noFill/>
          <a:ln w="9525" algn="ctr">
            <a:noFill/>
            <a:miter lim="800000"/>
            <a:headEnd/>
            <a:tailEnd/>
          </a:ln>
          <a:effectLst/>
        </p:spPr>
        <p:txBody>
          <a:bodyPr lIns="0" tIns="0" rIns="0" bIns="0" anchor="b">
            <a:spAutoFit/>
          </a:bodyPr>
          <a:lstStyle/>
          <a:p>
            <a:pPr marL="538163" indent="-538163" fontAlgn="base">
              <a:spcBef>
                <a:spcPct val="0"/>
              </a:spcBef>
              <a:spcAft>
                <a:spcPct val="0"/>
              </a:spcAft>
              <a:buClr>
                <a:srgbClr val="000000"/>
              </a:buClr>
              <a:defRPr/>
            </a:pPr>
            <a:r>
              <a:rPr lang="en-US" sz="1000" dirty="0">
                <a:solidFill>
                  <a:srgbClr val="000000"/>
                </a:solidFill>
              </a:rPr>
              <a:t>*	Footnote</a:t>
            </a:r>
          </a:p>
          <a:p>
            <a:pPr marL="538163" indent="-538163" fontAlgn="base">
              <a:spcBef>
                <a:spcPct val="20000"/>
              </a:spcBef>
              <a:spcAft>
                <a:spcPct val="0"/>
              </a:spcAft>
              <a:buClr>
                <a:srgbClr val="000000"/>
              </a:buClr>
              <a:defRPr/>
            </a:pPr>
            <a:r>
              <a:rPr lang="en-US" sz="1000" dirty="0">
                <a:solidFill>
                  <a:srgbClr val="000000"/>
                </a:solidFill>
              </a:rPr>
              <a:t>Source:	Source</a:t>
            </a:r>
          </a:p>
        </p:txBody>
      </p:sp>
      <p:sp>
        <p:nvSpPr>
          <p:cNvPr id="9" name="Text Box 9"/>
          <p:cNvSpPr txBox="1">
            <a:spLocks noChangeArrowheads="1"/>
          </p:cNvSpPr>
          <p:nvPr/>
        </p:nvSpPr>
        <p:spPr bwMode="auto">
          <a:xfrm>
            <a:off x="4038600" y="6445250"/>
            <a:ext cx="1066800" cy="244475"/>
          </a:xfrm>
          <a:prstGeom prst="rect">
            <a:avLst/>
          </a:prstGeom>
          <a:noFill/>
          <a:ln w="9525">
            <a:noFill/>
            <a:miter lim="800000"/>
            <a:headEnd/>
            <a:tailEnd/>
          </a:ln>
          <a:effectLst/>
        </p:spPr>
        <p:txBody>
          <a:bodyPr lIns="45720" rIns="45720">
            <a:spAutoFit/>
          </a:bodyPr>
          <a:lstStyle/>
          <a:p>
            <a:pPr algn="ctr" eaLnBrk="0" fontAlgn="base" hangingPunct="0">
              <a:spcBef>
                <a:spcPct val="50000"/>
              </a:spcBef>
              <a:spcAft>
                <a:spcPct val="0"/>
              </a:spcAft>
              <a:defRPr/>
            </a:pPr>
            <a:fld id="{6675420D-CD84-4F3B-B8B6-EF0F67C2EF0E}" type="slidenum">
              <a:rPr lang="en-US" sz="1000">
                <a:solidFill>
                  <a:srgbClr val="000000"/>
                </a:solidFill>
              </a:rPr>
              <a:pPr algn="ctr" eaLnBrk="0" fontAlgn="base" hangingPunct="0">
                <a:spcBef>
                  <a:spcPct val="50000"/>
                </a:spcBef>
                <a:spcAft>
                  <a:spcPct val="0"/>
                </a:spcAft>
                <a:defRPr/>
              </a:pPr>
              <a:t>‹#›</a:t>
            </a:fld>
            <a:endParaRPr lang="en-US" sz="1000" dirty="0">
              <a:solidFill>
                <a:srgbClr val="000000"/>
              </a:solidFill>
            </a:endParaRPr>
          </a:p>
        </p:txBody>
      </p:sp>
    </p:spTree>
    <p:extLst>
      <p:ext uri="{BB962C8B-B14F-4D97-AF65-F5344CB8AC3E}">
        <p14:creationId xmlns:p14="http://schemas.microsoft.com/office/powerpoint/2010/main" val="2204661751"/>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Lst>
  <p:transition/>
  <p:hf sldNum="0" hdr="0" dt="0"/>
  <p:txStyles>
    <p:titleStyle>
      <a:lvl1pPr algn="l" rtl="0" eaLnBrk="0" fontAlgn="base" hangingPunct="0">
        <a:spcBef>
          <a:spcPct val="20000"/>
        </a:spcBef>
        <a:spcAft>
          <a:spcPct val="0"/>
        </a:spcAft>
        <a:tabLst>
          <a:tab pos="915988" algn="l"/>
        </a:tabLst>
        <a:defRPr sz="2400" b="1">
          <a:solidFill>
            <a:srgbClr val="FFC000"/>
          </a:solidFill>
          <a:latin typeface="+mj-lt"/>
          <a:ea typeface="+mj-ea"/>
          <a:cs typeface="+mj-cs"/>
        </a:defRPr>
      </a:lvl1pPr>
      <a:lvl2pPr algn="l" rtl="0" eaLnBrk="0" fontAlgn="base" hangingPunct="0">
        <a:spcBef>
          <a:spcPct val="20000"/>
        </a:spcBef>
        <a:spcAft>
          <a:spcPct val="0"/>
        </a:spcAft>
        <a:tabLst>
          <a:tab pos="915988" algn="l"/>
        </a:tabLst>
        <a:defRPr sz="2400" b="1">
          <a:solidFill>
            <a:srgbClr val="FFC000"/>
          </a:solidFill>
          <a:latin typeface="Arial" pitchFamily="34" charset="0"/>
        </a:defRPr>
      </a:lvl2pPr>
      <a:lvl3pPr algn="l" rtl="0" eaLnBrk="0" fontAlgn="base" hangingPunct="0">
        <a:spcBef>
          <a:spcPct val="20000"/>
        </a:spcBef>
        <a:spcAft>
          <a:spcPct val="0"/>
        </a:spcAft>
        <a:tabLst>
          <a:tab pos="915988" algn="l"/>
        </a:tabLst>
        <a:defRPr sz="2400" b="1">
          <a:solidFill>
            <a:srgbClr val="FFC000"/>
          </a:solidFill>
          <a:latin typeface="Arial" pitchFamily="34" charset="0"/>
        </a:defRPr>
      </a:lvl3pPr>
      <a:lvl4pPr algn="l" rtl="0" eaLnBrk="0" fontAlgn="base" hangingPunct="0">
        <a:spcBef>
          <a:spcPct val="20000"/>
        </a:spcBef>
        <a:spcAft>
          <a:spcPct val="0"/>
        </a:spcAft>
        <a:tabLst>
          <a:tab pos="915988" algn="l"/>
        </a:tabLst>
        <a:defRPr sz="2400" b="1">
          <a:solidFill>
            <a:srgbClr val="FFC000"/>
          </a:solidFill>
          <a:latin typeface="Arial" pitchFamily="34" charset="0"/>
        </a:defRPr>
      </a:lvl4pPr>
      <a:lvl5pPr algn="l" rtl="0" eaLnBrk="0" fontAlgn="base" hangingPunct="0">
        <a:spcBef>
          <a:spcPct val="20000"/>
        </a:spcBef>
        <a:spcAft>
          <a:spcPct val="0"/>
        </a:spcAft>
        <a:tabLst>
          <a:tab pos="915988" algn="l"/>
        </a:tabLst>
        <a:defRPr sz="2400" b="1">
          <a:solidFill>
            <a:srgbClr val="FFC000"/>
          </a:solidFill>
          <a:latin typeface="Arial" pitchFamily="34" charset="0"/>
        </a:defRPr>
      </a:lvl5pPr>
      <a:lvl6pPr marL="457200" algn="l" rtl="0" eaLnBrk="0" fontAlgn="base" hangingPunct="0">
        <a:spcBef>
          <a:spcPct val="20000"/>
        </a:spcBef>
        <a:spcAft>
          <a:spcPct val="0"/>
        </a:spcAft>
        <a:tabLst>
          <a:tab pos="915988" algn="l"/>
        </a:tabLst>
        <a:defRPr sz="2400" b="1">
          <a:solidFill>
            <a:schemeClr val="accent1"/>
          </a:solidFill>
          <a:latin typeface="Arial" pitchFamily="34" charset="0"/>
        </a:defRPr>
      </a:lvl6pPr>
      <a:lvl7pPr marL="914400" algn="l" rtl="0" eaLnBrk="0" fontAlgn="base" hangingPunct="0">
        <a:spcBef>
          <a:spcPct val="20000"/>
        </a:spcBef>
        <a:spcAft>
          <a:spcPct val="0"/>
        </a:spcAft>
        <a:tabLst>
          <a:tab pos="915988" algn="l"/>
        </a:tabLst>
        <a:defRPr sz="2400" b="1">
          <a:solidFill>
            <a:schemeClr val="accent1"/>
          </a:solidFill>
          <a:latin typeface="Arial" pitchFamily="34" charset="0"/>
        </a:defRPr>
      </a:lvl7pPr>
      <a:lvl8pPr marL="1371600" algn="l" rtl="0" eaLnBrk="0" fontAlgn="base" hangingPunct="0">
        <a:spcBef>
          <a:spcPct val="20000"/>
        </a:spcBef>
        <a:spcAft>
          <a:spcPct val="0"/>
        </a:spcAft>
        <a:tabLst>
          <a:tab pos="915988" algn="l"/>
        </a:tabLst>
        <a:defRPr sz="2400" b="1">
          <a:solidFill>
            <a:schemeClr val="accent1"/>
          </a:solidFill>
          <a:latin typeface="Arial" pitchFamily="34" charset="0"/>
        </a:defRPr>
      </a:lvl8pPr>
      <a:lvl9pPr marL="1828800" algn="l" rtl="0" eaLnBrk="0" fontAlgn="base" hangingPunct="0">
        <a:spcBef>
          <a:spcPct val="20000"/>
        </a:spcBef>
        <a:spcAft>
          <a:spcPct val="0"/>
        </a:spcAft>
        <a:tabLst>
          <a:tab pos="915988" algn="l"/>
        </a:tabLst>
        <a:defRPr sz="2400" b="1">
          <a:solidFill>
            <a:schemeClr val="accent1"/>
          </a:solidFill>
          <a:latin typeface="Arial" pitchFamily="34" charset="0"/>
        </a:defRPr>
      </a:lvl9pPr>
    </p:titleStyle>
    <p:bodyStyle>
      <a:lvl1pPr marL="381000" indent="-381000" algn="l" rtl="0" eaLnBrk="0" fontAlgn="base" hangingPunct="0">
        <a:spcBef>
          <a:spcPct val="0"/>
        </a:spcBef>
        <a:spcAft>
          <a:spcPts val="1200"/>
        </a:spcAft>
        <a:buClr>
          <a:srgbClr val="FFC000"/>
        </a:buClr>
        <a:buSzPct val="80000"/>
        <a:buFont typeface="Wingdings" pitchFamily="2" charset="2"/>
        <a:buChar char="n"/>
        <a:defRPr b="1">
          <a:solidFill>
            <a:srgbClr val="003366"/>
          </a:solidFill>
          <a:latin typeface="Calibri" pitchFamily="34" charset="0"/>
          <a:ea typeface="Calibri" pitchFamily="34" charset="0"/>
          <a:cs typeface="Calibri" pitchFamily="34" charset="0"/>
        </a:defRPr>
      </a:lvl1pPr>
      <a:lvl2pPr marL="568325" indent="-222250" algn="l" rtl="0" eaLnBrk="0" fontAlgn="base" hangingPunct="0">
        <a:spcBef>
          <a:spcPct val="0"/>
        </a:spcBef>
        <a:spcAft>
          <a:spcPts val="1200"/>
        </a:spcAft>
        <a:buClr>
          <a:srgbClr val="FFC000"/>
        </a:buClr>
        <a:buSzPct val="115000"/>
        <a:buFont typeface="Calibri" pitchFamily="34" charset="0"/>
        <a:buChar char="•"/>
        <a:defRPr b="1">
          <a:solidFill>
            <a:srgbClr val="003366"/>
          </a:solidFill>
          <a:latin typeface="Calibri" pitchFamily="34" charset="0"/>
          <a:ea typeface="Calibri" pitchFamily="34" charset="0"/>
          <a:cs typeface="Calibri" pitchFamily="34" charset="0"/>
        </a:defRPr>
      </a:lvl2pPr>
      <a:lvl3pPr marL="739775" indent="-342900" algn="l" rtl="0" eaLnBrk="0" fontAlgn="base" hangingPunct="0">
        <a:lnSpc>
          <a:spcPct val="90000"/>
        </a:lnSpc>
        <a:spcBef>
          <a:spcPct val="25000"/>
        </a:spcBef>
        <a:spcAft>
          <a:spcPct val="0"/>
        </a:spcAft>
        <a:buClr>
          <a:schemeClr val="tx1"/>
        </a:buClr>
        <a:buAutoNum type="alphaUcPeriod"/>
        <a:defRPr>
          <a:solidFill>
            <a:schemeClr val="tx1"/>
          </a:solidFill>
          <a:latin typeface="+mn-lt"/>
          <a:ea typeface="Calibri" pitchFamily="34" charset="0"/>
          <a:cs typeface="Calibri" pitchFamily="34" charset="0"/>
        </a:defRPr>
      </a:lvl3pPr>
      <a:lvl4pPr marL="914400" indent="-346075" algn="l" rtl="0" eaLnBrk="0" fontAlgn="base" hangingPunct="0">
        <a:spcBef>
          <a:spcPct val="0"/>
        </a:spcBef>
        <a:spcAft>
          <a:spcPts val="1200"/>
        </a:spcAft>
        <a:buClr>
          <a:srgbClr val="FFC000"/>
        </a:buClr>
        <a:buFont typeface="Symbol" pitchFamily="18" charset="2"/>
        <a:buChar char=""/>
        <a:defRPr b="1">
          <a:solidFill>
            <a:srgbClr val="003366"/>
          </a:solidFill>
          <a:latin typeface="Calibri" pitchFamily="34" charset="0"/>
          <a:ea typeface="Calibri" pitchFamily="34" charset="0"/>
          <a:cs typeface="Calibri" pitchFamily="34" charset="0"/>
        </a:defRPr>
      </a:lvl4pPr>
      <a:lvl5pPr marL="1333500" indent="-304800" algn="l" rtl="0" eaLnBrk="0" fontAlgn="base" hangingPunct="0">
        <a:spcBef>
          <a:spcPct val="0"/>
        </a:spcBef>
        <a:spcAft>
          <a:spcPts val="1200"/>
        </a:spcAft>
        <a:buClr>
          <a:schemeClr val="tx1"/>
        </a:buClr>
        <a:buChar char="–"/>
        <a:defRPr sz="1600" b="1">
          <a:solidFill>
            <a:srgbClr val="003366"/>
          </a:solidFill>
          <a:latin typeface="Calibri" pitchFamily="34" charset="0"/>
          <a:ea typeface="Calibri" pitchFamily="34" charset="0"/>
          <a:cs typeface="Calibri" pitchFamily="34" charset="0"/>
        </a:defRPr>
      </a:lvl5pPr>
      <a:lvl6pPr marL="1790700" indent="-304800" algn="l" rtl="0" fontAlgn="base">
        <a:lnSpc>
          <a:spcPct val="90000"/>
        </a:lnSpc>
        <a:spcBef>
          <a:spcPct val="25000"/>
        </a:spcBef>
        <a:spcAft>
          <a:spcPct val="0"/>
        </a:spcAft>
        <a:buClr>
          <a:schemeClr val="tx1"/>
        </a:buClr>
        <a:buChar char="–"/>
        <a:defRPr sz="1600">
          <a:solidFill>
            <a:schemeClr val="tx1"/>
          </a:solidFill>
          <a:latin typeface="+mn-lt"/>
        </a:defRPr>
      </a:lvl6pPr>
      <a:lvl7pPr marL="2247900" indent="-304800" algn="l" rtl="0" fontAlgn="base">
        <a:lnSpc>
          <a:spcPct val="90000"/>
        </a:lnSpc>
        <a:spcBef>
          <a:spcPct val="25000"/>
        </a:spcBef>
        <a:spcAft>
          <a:spcPct val="0"/>
        </a:spcAft>
        <a:buClr>
          <a:schemeClr val="tx1"/>
        </a:buClr>
        <a:buChar char="–"/>
        <a:defRPr sz="1600">
          <a:solidFill>
            <a:schemeClr val="tx1"/>
          </a:solidFill>
          <a:latin typeface="+mn-lt"/>
        </a:defRPr>
      </a:lvl7pPr>
      <a:lvl8pPr marL="2705100" indent="-304800" algn="l" rtl="0" fontAlgn="base">
        <a:lnSpc>
          <a:spcPct val="90000"/>
        </a:lnSpc>
        <a:spcBef>
          <a:spcPct val="25000"/>
        </a:spcBef>
        <a:spcAft>
          <a:spcPct val="0"/>
        </a:spcAft>
        <a:buClr>
          <a:schemeClr val="tx1"/>
        </a:buClr>
        <a:buChar char="–"/>
        <a:defRPr sz="1600">
          <a:solidFill>
            <a:schemeClr val="tx1"/>
          </a:solidFill>
          <a:latin typeface="+mn-lt"/>
        </a:defRPr>
      </a:lvl8pPr>
      <a:lvl9pPr marL="3162300" indent="-304800" algn="l" rtl="0" fontAlgn="base">
        <a:lnSpc>
          <a:spcPct val="90000"/>
        </a:lnSpc>
        <a:spcBef>
          <a:spcPct val="25000"/>
        </a:spcBef>
        <a:spcAft>
          <a:spcPct val="0"/>
        </a:spcAft>
        <a:buClr>
          <a:schemeClr val="tx1"/>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pic>
        <p:nvPicPr>
          <p:cNvPr id="7170" name="Picture 2" descr="top blue"/>
          <p:cNvPicPr>
            <a:picLocks noChangeAspect="1" noChangeArrowheads="1"/>
          </p:cNvPicPr>
          <p:nvPr/>
        </p:nvPicPr>
        <p:blipFill>
          <a:blip r:embed="rId11"/>
          <a:srcRect l="23065"/>
          <a:stretch>
            <a:fillRect/>
          </a:stretch>
        </p:blipFill>
        <p:spPr bwMode="auto">
          <a:xfrm>
            <a:off x="0" y="0"/>
            <a:ext cx="9150350" cy="930275"/>
          </a:xfrm>
          <a:prstGeom prst="rect">
            <a:avLst/>
          </a:prstGeom>
          <a:noFill/>
          <a:ln w="9525">
            <a:noFill/>
            <a:miter lim="800000"/>
            <a:headEnd/>
            <a:tailEnd/>
          </a:ln>
        </p:spPr>
      </p:pic>
      <p:sp>
        <p:nvSpPr>
          <p:cNvPr id="7171" name="Rectangle 3"/>
          <p:cNvSpPr>
            <a:spLocks noGrp="1" noChangeArrowheads="1"/>
          </p:cNvSpPr>
          <p:nvPr>
            <p:ph type="title"/>
          </p:nvPr>
        </p:nvSpPr>
        <p:spPr bwMode="white">
          <a:xfrm>
            <a:off x="736600" y="109538"/>
            <a:ext cx="5664200" cy="762000"/>
          </a:xfrm>
          <a:prstGeom prst="rect">
            <a:avLst/>
          </a:prstGeom>
          <a:noFill/>
          <a:ln w="9525" algn="ctr">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7172" name="Rectangle 4"/>
          <p:cNvSpPr>
            <a:spLocks noGrp="1" noChangeArrowheads="1"/>
          </p:cNvSpPr>
          <p:nvPr>
            <p:ph type="body" idx="1"/>
          </p:nvPr>
        </p:nvSpPr>
        <p:spPr bwMode="auto">
          <a:xfrm>
            <a:off x="533400" y="1219200"/>
            <a:ext cx="8153400" cy="5181600"/>
          </a:xfrm>
          <a:prstGeom prst="rect">
            <a:avLst/>
          </a:prstGeom>
          <a:noFill/>
          <a:ln w="9525">
            <a:noFill/>
            <a:miter lim="800000"/>
            <a:headEnd/>
            <a:tailEnd/>
          </a:ln>
        </p:spPr>
        <p:txBody>
          <a:bodyPr vert="horz" wrap="square" lIns="45720" tIns="46038" rIns="45720" bIns="46038"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3"/>
            <a:r>
              <a:rPr lang="en-US" altLang="en-US" smtClean="0"/>
              <a:t>Third level</a:t>
            </a:r>
          </a:p>
        </p:txBody>
      </p:sp>
      <p:sp>
        <p:nvSpPr>
          <p:cNvPr id="3198981" name="Line 5"/>
          <p:cNvSpPr>
            <a:spLocks noChangeShapeType="1"/>
          </p:cNvSpPr>
          <p:nvPr/>
        </p:nvSpPr>
        <p:spPr bwMode="auto">
          <a:xfrm>
            <a:off x="-17463" y="6856413"/>
            <a:ext cx="9161463" cy="0"/>
          </a:xfrm>
          <a:prstGeom prst="line">
            <a:avLst/>
          </a:prstGeom>
          <a:noFill/>
          <a:ln w="9525">
            <a:solidFill>
              <a:schemeClr val="bg2"/>
            </a:solidFill>
            <a:round/>
            <a:headEnd/>
            <a:tailEnd/>
          </a:ln>
          <a:effectLst/>
        </p:spPr>
        <p:txBody>
          <a:bodyPr lIns="45720" rIns="45720" anchor="ctr"/>
          <a:lstStyle/>
          <a:p>
            <a:pPr algn="ctr" eaLnBrk="0" fontAlgn="base" hangingPunct="0">
              <a:spcBef>
                <a:spcPct val="0"/>
              </a:spcBef>
              <a:spcAft>
                <a:spcPct val="0"/>
              </a:spcAft>
              <a:defRPr/>
            </a:pPr>
            <a:endParaRPr lang="en-US" sz="1600" dirty="0">
              <a:solidFill>
                <a:srgbClr val="000000"/>
              </a:solidFill>
            </a:endParaRPr>
          </a:p>
        </p:txBody>
      </p:sp>
      <p:pic>
        <p:nvPicPr>
          <p:cNvPr id="7174" name="Picture 6" descr="best ver2b seal"/>
          <p:cNvPicPr>
            <a:picLocks noChangeAspect="1" noChangeArrowheads="1"/>
          </p:cNvPicPr>
          <p:nvPr/>
        </p:nvPicPr>
        <p:blipFill>
          <a:blip r:embed="rId12">
            <a:clrChange>
              <a:clrFrom>
                <a:srgbClr val="003264"/>
              </a:clrFrom>
              <a:clrTo>
                <a:srgbClr val="003264">
                  <a:alpha val="0"/>
                </a:srgbClr>
              </a:clrTo>
            </a:clrChange>
          </a:blip>
          <a:srcRect/>
          <a:stretch>
            <a:fillRect/>
          </a:stretch>
        </p:blipFill>
        <p:spPr bwMode="auto">
          <a:xfrm>
            <a:off x="25400" y="157163"/>
            <a:ext cx="762000" cy="731837"/>
          </a:xfrm>
          <a:prstGeom prst="rect">
            <a:avLst/>
          </a:prstGeom>
          <a:noFill/>
          <a:ln w="9525">
            <a:noFill/>
            <a:miter lim="800000"/>
            <a:headEnd/>
            <a:tailEnd/>
          </a:ln>
        </p:spPr>
      </p:pic>
      <p:sp>
        <p:nvSpPr>
          <p:cNvPr id="3198987" name="AcnSubjectTitle_ID_3198987" hidden="1"/>
          <p:cNvSpPr txBox="1">
            <a:spLocks noChangeArrowheads="1"/>
          </p:cNvSpPr>
          <p:nvPr>
            <p:custDataLst>
              <p:tags r:id="rId9"/>
            </p:custDataLst>
          </p:nvPr>
        </p:nvSpPr>
        <p:spPr bwMode="gray">
          <a:xfrm>
            <a:off x="836613" y="1420813"/>
            <a:ext cx="6985000" cy="244475"/>
          </a:xfrm>
          <a:prstGeom prst="rect">
            <a:avLst/>
          </a:prstGeom>
          <a:noFill/>
          <a:ln w="9525" algn="ctr">
            <a:noFill/>
            <a:miter lim="800000"/>
            <a:headEnd/>
            <a:tailEnd/>
          </a:ln>
          <a:effectLst/>
        </p:spPr>
        <p:txBody>
          <a:bodyPr lIns="0" tIns="0" rIns="0" bIns="0">
            <a:spAutoFit/>
          </a:bodyPr>
          <a:lstStyle/>
          <a:p>
            <a:pPr fontAlgn="base">
              <a:spcBef>
                <a:spcPct val="0"/>
              </a:spcBef>
              <a:spcAft>
                <a:spcPct val="0"/>
              </a:spcAft>
              <a:buClr>
                <a:srgbClr val="000000"/>
              </a:buClr>
              <a:defRPr/>
            </a:pPr>
            <a:r>
              <a:rPr lang="en-US" sz="1600" b="1" dirty="0">
                <a:solidFill>
                  <a:srgbClr val="000000"/>
                </a:solidFill>
              </a:rPr>
              <a:t>Subject Title</a:t>
            </a:r>
          </a:p>
        </p:txBody>
      </p:sp>
      <p:sp>
        <p:nvSpPr>
          <p:cNvPr id="3198988" name="AcnFootnote_ID_3198988" hidden="1"/>
          <p:cNvSpPr txBox="1">
            <a:spLocks noChangeArrowheads="1"/>
          </p:cNvSpPr>
          <p:nvPr>
            <p:custDataLst>
              <p:tags r:id="rId10"/>
            </p:custDataLst>
          </p:nvPr>
        </p:nvSpPr>
        <p:spPr bwMode="gray">
          <a:xfrm>
            <a:off x="836613" y="6254750"/>
            <a:ext cx="5564187" cy="334963"/>
          </a:xfrm>
          <a:prstGeom prst="rect">
            <a:avLst/>
          </a:prstGeom>
          <a:noFill/>
          <a:ln w="9525" algn="ctr">
            <a:noFill/>
            <a:miter lim="800000"/>
            <a:headEnd/>
            <a:tailEnd/>
          </a:ln>
          <a:effectLst/>
        </p:spPr>
        <p:txBody>
          <a:bodyPr lIns="0" tIns="0" rIns="0" bIns="0" anchor="b">
            <a:spAutoFit/>
          </a:bodyPr>
          <a:lstStyle/>
          <a:p>
            <a:pPr marL="538163" indent="-538163" fontAlgn="base">
              <a:spcBef>
                <a:spcPct val="0"/>
              </a:spcBef>
              <a:spcAft>
                <a:spcPct val="0"/>
              </a:spcAft>
              <a:buClr>
                <a:srgbClr val="000000"/>
              </a:buClr>
              <a:defRPr/>
            </a:pPr>
            <a:r>
              <a:rPr lang="en-US" sz="1000" dirty="0">
                <a:solidFill>
                  <a:srgbClr val="000000"/>
                </a:solidFill>
              </a:rPr>
              <a:t>*	Footnote</a:t>
            </a:r>
          </a:p>
          <a:p>
            <a:pPr marL="538163" indent="-538163" fontAlgn="base">
              <a:spcBef>
                <a:spcPct val="20000"/>
              </a:spcBef>
              <a:spcAft>
                <a:spcPct val="0"/>
              </a:spcAft>
              <a:buClr>
                <a:srgbClr val="000000"/>
              </a:buClr>
              <a:defRPr/>
            </a:pPr>
            <a:r>
              <a:rPr lang="en-US" sz="1000" dirty="0">
                <a:solidFill>
                  <a:srgbClr val="000000"/>
                </a:solidFill>
              </a:rPr>
              <a:t>Source:	Source</a:t>
            </a:r>
          </a:p>
        </p:txBody>
      </p:sp>
      <p:sp>
        <p:nvSpPr>
          <p:cNvPr id="9" name="Text Box 9"/>
          <p:cNvSpPr txBox="1">
            <a:spLocks noChangeArrowheads="1"/>
          </p:cNvSpPr>
          <p:nvPr/>
        </p:nvSpPr>
        <p:spPr bwMode="auto">
          <a:xfrm>
            <a:off x="4038600" y="6445250"/>
            <a:ext cx="1066800" cy="244475"/>
          </a:xfrm>
          <a:prstGeom prst="rect">
            <a:avLst/>
          </a:prstGeom>
          <a:noFill/>
          <a:ln w="9525">
            <a:noFill/>
            <a:miter lim="800000"/>
            <a:headEnd/>
            <a:tailEnd/>
          </a:ln>
          <a:effectLst/>
        </p:spPr>
        <p:txBody>
          <a:bodyPr lIns="45720" rIns="45720">
            <a:spAutoFit/>
          </a:bodyPr>
          <a:lstStyle/>
          <a:p>
            <a:pPr algn="ctr" eaLnBrk="0" fontAlgn="base" hangingPunct="0">
              <a:spcBef>
                <a:spcPct val="50000"/>
              </a:spcBef>
              <a:spcAft>
                <a:spcPct val="0"/>
              </a:spcAft>
              <a:defRPr/>
            </a:pPr>
            <a:fld id="{6675420D-CD84-4F3B-B8B6-EF0F67C2EF0E}" type="slidenum">
              <a:rPr lang="en-US" sz="1000">
                <a:solidFill>
                  <a:srgbClr val="000000"/>
                </a:solidFill>
              </a:rPr>
              <a:pPr algn="ctr" eaLnBrk="0" fontAlgn="base" hangingPunct="0">
                <a:spcBef>
                  <a:spcPct val="50000"/>
                </a:spcBef>
                <a:spcAft>
                  <a:spcPct val="0"/>
                </a:spcAft>
                <a:defRPr/>
              </a:pPr>
              <a:t>‹#›</a:t>
            </a:fld>
            <a:endParaRPr lang="en-US" sz="1000" dirty="0">
              <a:solidFill>
                <a:srgbClr val="000000"/>
              </a:solidFill>
            </a:endParaRPr>
          </a:p>
        </p:txBody>
      </p:sp>
    </p:spTree>
    <p:extLst>
      <p:ext uri="{BB962C8B-B14F-4D97-AF65-F5344CB8AC3E}">
        <p14:creationId xmlns:p14="http://schemas.microsoft.com/office/powerpoint/2010/main" val="3696626199"/>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Lst>
  <p:transition/>
  <p:hf sldNum="0" hdr="0" dt="0"/>
  <p:txStyles>
    <p:titleStyle>
      <a:lvl1pPr algn="l" rtl="0" eaLnBrk="0" fontAlgn="base" hangingPunct="0">
        <a:spcBef>
          <a:spcPct val="20000"/>
        </a:spcBef>
        <a:spcAft>
          <a:spcPct val="0"/>
        </a:spcAft>
        <a:tabLst>
          <a:tab pos="915988" algn="l"/>
        </a:tabLst>
        <a:defRPr sz="2400" b="1">
          <a:solidFill>
            <a:srgbClr val="FFC000"/>
          </a:solidFill>
          <a:latin typeface="+mj-lt"/>
          <a:ea typeface="+mj-ea"/>
          <a:cs typeface="+mj-cs"/>
        </a:defRPr>
      </a:lvl1pPr>
      <a:lvl2pPr algn="l" rtl="0" eaLnBrk="0" fontAlgn="base" hangingPunct="0">
        <a:spcBef>
          <a:spcPct val="20000"/>
        </a:spcBef>
        <a:spcAft>
          <a:spcPct val="0"/>
        </a:spcAft>
        <a:tabLst>
          <a:tab pos="915988" algn="l"/>
        </a:tabLst>
        <a:defRPr sz="2400" b="1">
          <a:solidFill>
            <a:srgbClr val="FFC000"/>
          </a:solidFill>
          <a:latin typeface="Arial" pitchFamily="34" charset="0"/>
        </a:defRPr>
      </a:lvl2pPr>
      <a:lvl3pPr algn="l" rtl="0" eaLnBrk="0" fontAlgn="base" hangingPunct="0">
        <a:spcBef>
          <a:spcPct val="20000"/>
        </a:spcBef>
        <a:spcAft>
          <a:spcPct val="0"/>
        </a:spcAft>
        <a:tabLst>
          <a:tab pos="915988" algn="l"/>
        </a:tabLst>
        <a:defRPr sz="2400" b="1">
          <a:solidFill>
            <a:srgbClr val="FFC000"/>
          </a:solidFill>
          <a:latin typeface="Arial" pitchFamily="34" charset="0"/>
        </a:defRPr>
      </a:lvl3pPr>
      <a:lvl4pPr algn="l" rtl="0" eaLnBrk="0" fontAlgn="base" hangingPunct="0">
        <a:spcBef>
          <a:spcPct val="20000"/>
        </a:spcBef>
        <a:spcAft>
          <a:spcPct val="0"/>
        </a:spcAft>
        <a:tabLst>
          <a:tab pos="915988" algn="l"/>
        </a:tabLst>
        <a:defRPr sz="2400" b="1">
          <a:solidFill>
            <a:srgbClr val="FFC000"/>
          </a:solidFill>
          <a:latin typeface="Arial" pitchFamily="34" charset="0"/>
        </a:defRPr>
      </a:lvl4pPr>
      <a:lvl5pPr algn="l" rtl="0" eaLnBrk="0" fontAlgn="base" hangingPunct="0">
        <a:spcBef>
          <a:spcPct val="20000"/>
        </a:spcBef>
        <a:spcAft>
          <a:spcPct val="0"/>
        </a:spcAft>
        <a:tabLst>
          <a:tab pos="915988" algn="l"/>
        </a:tabLst>
        <a:defRPr sz="2400" b="1">
          <a:solidFill>
            <a:srgbClr val="FFC000"/>
          </a:solidFill>
          <a:latin typeface="Arial" pitchFamily="34" charset="0"/>
        </a:defRPr>
      </a:lvl5pPr>
      <a:lvl6pPr marL="457200" algn="l" rtl="0" eaLnBrk="0" fontAlgn="base" hangingPunct="0">
        <a:spcBef>
          <a:spcPct val="20000"/>
        </a:spcBef>
        <a:spcAft>
          <a:spcPct val="0"/>
        </a:spcAft>
        <a:tabLst>
          <a:tab pos="915988" algn="l"/>
        </a:tabLst>
        <a:defRPr sz="2400" b="1">
          <a:solidFill>
            <a:schemeClr val="accent1"/>
          </a:solidFill>
          <a:latin typeface="Arial" pitchFamily="34" charset="0"/>
        </a:defRPr>
      </a:lvl6pPr>
      <a:lvl7pPr marL="914400" algn="l" rtl="0" eaLnBrk="0" fontAlgn="base" hangingPunct="0">
        <a:spcBef>
          <a:spcPct val="20000"/>
        </a:spcBef>
        <a:spcAft>
          <a:spcPct val="0"/>
        </a:spcAft>
        <a:tabLst>
          <a:tab pos="915988" algn="l"/>
        </a:tabLst>
        <a:defRPr sz="2400" b="1">
          <a:solidFill>
            <a:schemeClr val="accent1"/>
          </a:solidFill>
          <a:latin typeface="Arial" pitchFamily="34" charset="0"/>
        </a:defRPr>
      </a:lvl7pPr>
      <a:lvl8pPr marL="1371600" algn="l" rtl="0" eaLnBrk="0" fontAlgn="base" hangingPunct="0">
        <a:spcBef>
          <a:spcPct val="20000"/>
        </a:spcBef>
        <a:spcAft>
          <a:spcPct val="0"/>
        </a:spcAft>
        <a:tabLst>
          <a:tab pos="915988" algn="l"/>
        </a:tabLst>
        <a:defRPr sz="2400" b="1">
          <a:solidFill>
            <a:schemeClr val="accent1"/>
          </a:solidFill>
          <a:latin typeface="Arial" pitchFamily="34" charset="0"/>
        </a:defRPr>
      </a:lvl8pPr>
      <a:lvl9pPr marL="1828800" algn="l" rtl="0" eaLnBrk="0" fontAlgn="base" hangingPunct="0">
        <a:spcBef>
          <a:spcPct val="20000"/>
        </a:spcBef>
        <a:spcAft>
          <a:spcPct val="0"/>
        </a:spcAft>
        <a:tabLst>
          <a:tab pos="915988" algn="l"/>
        </a:tabLst>
        <a:defRPr sz="2400" b="1">
          <a:solidFill>
            <a:schemeClr val="accent1"/>
          </a:solidFill>
          <a:latin typeface="Arial" pitchFamily="34" charset="0"/>
        </a:defRPr>
      </a:lvl9pPr>
    </p:titleStyle>
    <p:bodyStyle>
      <a:lvl1pPr marL="381000" indent="-381000" algn="l" rtl="0" eaLnBrk="0" fontAlgn="base" hangingPunct="0">
        <a:spcBef>
          <a:spcPct val="0"/>
        </a:spcBef>
        <a:spcAft>
          <a:spcPts val="1200"/>
        </a:spcAft>
        <a:buClr>
          <a:srgbClr val="FFC000"/>
        </a:buClr>
        <a:buSzPct val="80000"/>
        <a:buFont typeface="Wingdings" pitchFamily="2" charset="2"/>
        <a:buChar char="n"/>
        <a:defRPr b="1">
          <a:solidFill>
            <a:srgbClr val="003366"/>
          </a:solidFill>
          <a:latin typeface="Calibri" pitchFamily="34" charset="0"/>
          <a:ea typeface="Calibri" pitchFamily="34" charset="0"/>
          <a:cs typeface="Calibri" pitchFamily="34" charset="0"/>
        </a:defRPr>
      </a:lvl1pPr>
      <a:lvl2pPr marL="568325" indent="-222250" algn="l" rtl="0" eaLnBrk="0" fontAlgn="base" hangingPunct="0">
        <a:spcBef>
          <a:spcPct val="0"/>
        </a:spcBef>
        <a:spcAft>
          <a:spcPts val="1200"/>
        </a:spcAft>
        <a:buClr>
          <a:srgbClr val="FFC000"/>
        </a:buClr>
        <a:buSzPct val="115000"/>
        <a:buFont typeface="Calibri" pitchFamily="34" charset="0"/>
        <a:buChar char="•"/>
        <a:defRPr b="1">
          <a:solidFill>
            <a:srgbClr val="003366"/>
          </a:solidFill>
          <a:latin typeface="Calibri" pitchFamily="34" charset="0"/>
          <a:ea typeface="Calibri" pitchFamily="34" charset="0"/>
          <a:cs typeface="Calibri" pitchFamily="34" charset="0"/>
        </a:defRPr>
      </a:lvl2pPr>
      <a:lvl3pPr marL="739775" indent="-342900" algn="l" rtl="0" eaLnBrk="0" fontAlgn="base" hangingPunct="0">
        <a:lnSpc>
          <a:spcPct val="90000"/>
        </a:lnSpc>
        <a:spcBef>
          <a:spcPct val="25000"/>
        </a:spcBef>
        <a:spcAft>
          <a:spcPct val="0"/>
        </a:spcAft>
        <a:buClr>
          <a:schemeClr val="tx1"/>
        </a:buClr>
        <a:buAutoNum type="alphaUcPeriod"/>
        <a:defRPr>
          <a:solidFill>
            <a:schemeClr val="tx1"/>
          </a:solidFill>
          <a:latin typeface="+mn-lt"/>
          <a:ea typeface="Calibri" pitchFamily="34" charset="0"/>
          <a:cs typeface="Calibri" pitchFamily="34" charset="0"/>
        </a:defRPr>
      </a:lvl3pPr>
      <a:lvl4pPr marL="914400" indent="-346075" algn="l" rtl="0" eaLnBrk="0" fontAlgn="base" hangingPunct="0">
        <a:spcBef>
          <a:spcPct val="0"/>
        </a:spcBef>
        <a:spcAft>
          <a:spcPts val="1200"/>
        </a:spcAft>
        <a:buClr>
          <a:srgbClr val="FFC000"/>
        </a:buClr>
        <a:buFont typeface="Symbol" pitchFamily="18" charset="2"/>
        <a:buChar char=""/>
        <a:defRPr b="1">
          <a:solidFill>
            <a:srgbClr val="003366"/>
          </a:solidFill>
          <a:latin typeface="Calibri" pitchFamily="34" charset="0"/>
          <a:ea typeface="Calibri" pitchFamily="34" charset="0"/>
          <a:cs typeface="Calibri" pitchFamily="34" charset="0"/>
        </a:defRPr>
      </a:lvl4pPr>
      <a:lvl5pPr marL="1333500" indent="-304800" algn="l" rtl="0" eaLnBrk="0" fontAlgn="base" hangingPunct="0">
        <a:spcBef>
          <a:spcPct val="0"/>
        </a:spcBef>
        <a:spcAft>
          <a:spcPts val="1200"/>
        </a:spcAft>
        <a:buClr>
          <a:schemeClr val="tx1"/>
        </a:buClr>
        <a:buChar char="–"/>
        <a:defRPr sz="1600" b="1">
          <a:solidFill>
            <a:srgbClr val="003366"/>
          </a:solidFill>
          <a:latin typeface="Calibri" pitchFamily="34" charset="0"/>
          <a:ea typeface="Calibri" pitchFamily="34" charset="0"/>
          <a:cs typeface="Calibri" pitchFamily="34" charset="0"/>
        </a:defRPr>
      </a:lvl5pPr>
      <a:lvl6pPr marL="1790700" indent="-304800" algn="l" rtl="0" fontAlgn="base">
        <a:lnSpc>
          <a:spcPct val="90000"/>
        </a:lnSpc>
        <a:spcBef>
          <a:spcPct val="25000"/>
        </a:spcBef>
        <a:spcAft>
          <a:spcPct val="0"/>
        </a:spcAft>
        <a:buClr>
          <a:schemeClr val="tx1"/>
        </a:buClr>
        <a:buChar char="–"/>
        <a:defRPr sz="1600">
          <a:solidFill>
            <a:schemeClr val="tx1"/>
          </a:solidFill>
          <a:latin typeface="+mn-lt"/>
        </a:defRPr>
      </a:lvl6pPr>
      <a:lvl7pPr marL="2247900" indent="-304800" algn="l" rtl="0" fontAlgn="base">
        <a:lnSpc>
          <a:spcPct val="90000"/>
        </a:lnSpc>
        <a:spcBef>
          <a:spcPct val="25000"/>
        </a:spcBef>
        <a:spcAft>
          <a:spcPct val="0"/>
        </a:spcAft>
        <a:buClr>
          <a:schemeClr val="tx1"/>
        </a:buClr>
        <a:buChar char="–"/>
        <a:defRPr sz="1600">
          <a:solidFill>
            <a:schemeClr val="tx1"/>
          </a:solidFill>
          <a:latin typeface="+mn-lt"/>
        </a:defRPr>
      </a:lvl7pPr>
      <a:lvl8pPr marL="2705100" indent="-304800" algn="l" rtl="0" fontAlgn="base">
        <a:lnSpc>
          <a:spcPct val="90000"/>
        </a:lnSpc>
        <a:spcBef>
          <a:spcPct val="25000"/>
        </a:spcBef>
        <a:spcAft>
          <a:spcPct val="0"/>
        </a:spcAft>
        <a:buClr>
          <a:schemeClr val="tx1"/>
        </a:buClr>
        <a:buChar char="–"/>
        <a:defRPr sz="1600">
          <a:solidFill>
            <a:schemeClr val="tx1"/>
          </a:solidFill>
          <a:latin typeface="+mn-lt"/>
        </a:defRPr>
      </a:lvl8pPr>
      <a:lvl9pPr marL="3162300" indent="-304800" algn="l" rtl="0" fontAlgn="base">
        <a:lnSpc>
          <a:spcPct val="90000"/>
        </a:lnSpc>
        <a:spcBef>
          <a:spcPct val="25000"/>
        </a:spcBef>
        <a:spcAft>
          <a:spcPct val="0"/>
        </a:spcAft>
        <a:buClr>
          <a:schemeClr val="tx1"/>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pic>
        <p:nvPicPr>
          <p:cNvPr id="7170" name="Picture 2" descr="top blue"/>
          <p:cNvPicPr>
            <a:picLocks noChangeAspect="1" noChangeArrowheads="1"/>
          </p:cNvPicPr>
          <p:nvPr/>
        </p:nvPicPr>
        <p:blipFill>
          <a:blip r:embed="rId11"/>
          <a:srcRect l="23065"/>
          <a:stretch>
            <a:fillRect/>
          </a:stretch>
        </p:blipFill>
        <p:spPr bwMode="auto">
          <a:xfrm>
            <a:off x="0" y="0"/>
            <a:ext cx="9150350" cy="930275"/>
          </a:xfrm>
          <a:prstGeom prst="rect">
            <a:avLst/>
          </a:prstGeom>
          <a:noFill/>
          <a:ln w="9525">
            <a:noFill/>
            <a:miter lim="800000"/>
            <a:headEnd/>
            <a:tailEnd/>
          </a:ln>
        </p:spPr>
      </p:pic>
      <p:sp>
        <p:nvSpPr>
          <p:cNvPr id="7171" name="Rectangle 3"/>
          <p:cNvSpPr>
            <a:spLocks noGrp="1" noChangeArrowheads="1"/>
          </p:cNvSpPr>
          <p:nvPr>
            <p:ph type="title"/>
          </p:nvPr>
        </p:nvSpPr>
        <p:spPr bwMode="white">
          <a:xfrm>
            <a:off x="736600" y="109538"/>
            <a:ext cx="5664200" cy="762000"/>
          </a:xfrm>
          <a:prstGeom prst="rect">
            <a:avLst/>
          </a:prstGeom>
          <a:noFill/>
          <a:ln w="9525" algn="ctr">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7172" name="Rectangle 4"/>
          <p:cNvSpPr>
            <a:spLocks noGrp="1" noChangeArrowheads="1"/>
          </p:cNvSpPr>
          <p:nvPr>
            <p:ph type="body" idx="1"/>
          </p:nvPr>
        </p:nvSpPr>
        <p:spPr bwMode="auto">
          <a:xfrm>
            <a:off x="533400" y="1219200"/>
            <a:ext cx="8153400" cy="5181600"/>
          </a:xfrm>
          <a:prstGeom prst="rect">
            <a:avLst/>
          </a:prstGeom>
          <a:noFill/>
          <a:ln w="9525">
            <a:noFill/>
            <a:miter lim="800000"/>
            <a:headEnd/>
            <a:tailEnd/>
          </a:ln>
        </p:spPr>
        <p:txBody>
          <a:bodyPr vert="horz" wrap="square" lIns="45720" tIns="46038" rIns="45720" bIns="46038"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3"/>
            <a:r>
              <a:rPr lang="en-US" altLang="en-US" smtClean="0"/>
              <a:t>Third level</a:t>
            </a:r>
          </a:p>
        </p:txBody>
      </p:sp>
      <p:sp>
        <p:nvSpPr>
          <p:cNvPr id="3198981" name="Line 5"/>
          <p:cNvSpPr>
            <a:spLocks noChangeShapeType="1"/>
          </p:cNvSpPr>
          <p:nvPr/>
        </p:nvSpPr>
        <p:spPr bwMode="auto">
          <a:xfrm>
            <a:off x="-17463" y="6856413"/>
            <a:ext cx="9161463" cy="0"/>
          </a:xfrm>
          <a:prstGeom prst="line">
            <a:avLst/>
          </a:prstGeom>
          <a:noFill/>
          <a:ln w="9525">
            <a:solidFill>
              <a:schemeClr val="bg2"/>
            </a:solidFill>
            <a:round/>
            <a:headEnd/>
            <a:tailEnd/>
          </a:ln>
          <a:effectLst/>
        </p:spPr>
        <p:txBody>
          <a:bodyPr lIns="45720" rIns="45720" anchor="ctr"/>
          <a:lstStyle/>
          <a:p>
            <a:pPr algn="ctr" eaLnBrk="0" fontAlgn="base" hangingPunct="0">
              <a:spcBef>
                <a:spcPct val="0"/>
              </a:spcBef>
              <a:spcAft>
                <a:spcPct val="0"/>
              </a:spcAft>
              <a:defRPr/>
            </a:pPr>
            <a:endParaRPr lang="en-US" sz="1600" dirty="0">
              <a:solidFill>
                <a:srgbClr val="000000"/>
              </a:solidFill>
            </a:endParaRPr>
          </a:p>
        </p:txBody>
      </p:sp>
      <p:pic>
        <p:nvPicPr>
          <p:cNvPr id="7174" name="Picture 6" descr="best ver2b seal"/>
          <p:cNvPicPr>
            <a:picLocks noChangeAspect="1" noChangeArrowheads="1"/>
          </p:cNvPicPr>
          <p:nvPr/>
        </p:nvPicPr>
        <p:blipFill>
          <a:blip r:embed="rId12">
            <a:clrChange>
              <a:clrFrom>
                <a:srgbClr val="003264"/>
              </a:clrFrom>
              <a:clrTo>
                <a:srgbClr val="003264">
                  <a:alpha val="0"/>
                </a:srgbClr>
              </a:clrTo>
            </a:clrChange>
          </a:blip>
          <a:srcRect/>
          <a:stretch>
            <a:fillRect/>
          </a:stretch>
        </p:blipFill>
        <p:spPr bwMode="auto">
          <a:xfrm>
            <a:off x="25400" y="157163"/>
            <a:ext cx="762000" cy="731837"/>
          </a:xfrm>
          <a:prstGeom prst="rect">
            <a:avLst/>
          </a:prstGeom>
          <a:noFill/>
          <a:ln w="9525">
            <a:noFill/>
            <a:miter lim="800000"/>
            <a:headEnd/>
            <a:tailEnd/>
          </a:ln>
        </p:spPr>
      </p:pic>
      <p:sp>
        <p:nvSpPr>
          <p:cNvPr id="3198987" name="AcnSubjectTitle_ID_3198987" hidden="1"/>
          <p:cNvSpPr txBox="1">
            <a:spLocks noChangeArrowheads="1"/>
          </p:cNvSpPr>
          <p:nvPr>
            <p:custDataLst>
              <p:tags r:id="rId9"/>
            </p:custDataLst>
          </p:nvPr>
        </p:nvSpPr>
        <p:spPr bwMode="gray">
          <a:xfrm>
            <a:off x="836613" y="1420813"/>
            <a:ext cx="6985000" cy="244475"/>
          </a:xfrm>
          <a:prstGeom prst="rect">
            <a:avLst/>
          </a:prstGeom>
          <a:noFill/>
          <a:ln w="9525" algn="ctr">
            <a:noFill/>
            <a:miter lim="800000"/>
            <a:headEnd/>
            <a:tailEnd/>
          </a:ln>
          <a:effectLst/>
        </p:spPr>
        <p:txBody>
          <a:bodyPr lIns="0" tIns="0" rIns="0" bIns="0">
            <a:spAutoFit/>
          </a:bodyPr>
          <a:lstStyle/>
          <a:p>
            <a:pPr fontAlgn="base">
              <a:spcBef>
                <a:spcPct val="0"/>
              </a:spcBef>
              <a:spcAft>
                <a:spcPct val="0"/>
              </a:spcAft>
              <a:buClr>
                <a:srgbClr val="000000"/>
              </a:buClr>
              <a:defRPr/>
            </a:pPr>
            <a:r>
              <a:rPr lang="en-US" sz="1600" b="1" dirty="0">
                <a:solidFill>
                  <a:srgbClr val="000000"/>
                </a:solidFill>
              </a:rPr>
              <a:t>Subject Title</a:t>
            </a:r>
          </a:p>
        </p:txBody>
      </p:sp>
      <p:sp>
        <p:nvSpPr>
          <p:cNvPr id="3198988" name="AcnFootnote_ID_3198988" hidden="1"/>
          <p:cNvSpPr txBox="1">
            <a:spLocks noChangeArrowheads="1"/>
          </p:cNvSpPr>
          <p:nvPr>
            <p:custDataLst>
              <p:tags r:id="rId10"/>
            </p:custDataLst>
          </p:nvPr>
        </p:nvSpPr>
        <p:spPr bwMode="gray">
          <a:xfrm>
            <a:off x="836613" y="6254750"/>
            <a:ext cx="5564187" cy="334963"/>
          </a:xfrm>
          <a:prstGeom prst="rect">
            <a:avLst/>
          </a:prstGeom>
          <a:noFill/>
          <a:ln w="9525" algn="ctr">
            <a:noFill/>
            <a:miter lim="800000"/>
            <a:headEnd/>
            <a:tailEnd/>
          </a:ln>
          <a:effectLst/>
        </p:spPr>
        <p:txBody>
          <a:bodyPr lIns="0" tIns="0" rIns="0" bIns="0" anchor="b">
            <a:spAutoFit/>
          </a:bodyPr>
          <a:lstStyle/>
          <a:p>
            <a:pPr marL="538163" indent="-538163" fontAlgn="base">
              <a:spcBef>
                <a:spcPct val="0"/>
              </a:spcBef>
              <a:spcAft>
                <a:spcPct val="0"/>
              </a:spcAft>
              <a:buClr>
                <a:srgbClr val="000000"/>
              </a:buClr>
              <a:defRPr/>
            </a:pPr>
            <a:r>
              <a:rPr lang="en-US" sz="1000" dirty="0">
                <a:solidFill>
                  <a:srgbClr val="000000"/>
                </a:solidFill>
              </a:rPr>
              <a:t>*	Footnote</a:t>
            </a:r>
          </a:p>
          <a:p>
            <a:pPr marL="538163" indent="-538163" fontAlgn="base">
              <a:spcBef>
                <a:spcPct val="20000"/>
              </a:spcBef>
              <a:spcAft>
                <a:spcPct val="0"/>
              </a:spcAft>
              <a:buClr>
                <a:srgbClr val="000000"/>
              </a:buClr>
              <a:defRPr/>
            </a:pPr>
            <a:r>
              <a:rPr lang="en-US" sz="1000" dirty="0">
                <a:solidFill>
                  <a:srgbClr val="000000"/>
                </a:solidFill>
              </a:rPr>
              <a:t>Source:	Source</a:t>
            </a:r>
          </a:p>
        </p:txBody>
      </p:sp>
      <p:sp>
        <p:nvSpPr>
          <p:cNvPr id="9" name="Text Box 9"/>
          <p:cNvSpPr txBox="1">
            <a:spLocks noChangeArrowheads="1"/>
          </p:cNvSpPr>
          <p:nvPr/>
        </p:nvSpPr>
        <p:spPr bwMode="auto">
          <a:xfrm>
            <a:off x="4038600" y="6445250"/>
            <a:ext cx="1066800" cy="244475"/>
          </a:xfrm>
          <a:prstGeom prst="rect">
            <a:avLst/>
          </a:prstGeom>
          <a:noFill/>
          <a:ln w="9525">
            <a:noFill/>
            <a:miter lim="800000"/>
            <a:headEnd/>
            <a:tailEnd/>
          </a:ln>
          <a:effectLst/>
        </p:spPr>
        <p:txBody>
          <a:bodyPr lIns="45720" rIns="45720">
            <a:spAutoFit/>
          </a:bodyPr>
          <a:lstStyle/>
          <a:p>
            <a:pPr algn="ctr" eaLnBrk="0" fontAlgn="base" hangingPunct="0">
              <a:spcBef>
                <a:spcPct val="50000"/>
              </a:spcBef>
              <a:spcAft>
                <a:spcPct val="0"/>
              </a:spcAft>
              <a:defRPr/>
            </a:pPr>
            <a:fld id="{6675420D-CD84-4F3B-B8B6-EF0F67C2EF0E}" type="slidenum">
              <a:rPr lang="en-US" sz="1000">
                <a:solidFill>
                  <a:srgbClr val="000000"/>
                </a:solidFill>
              </a:rPr>
              <a:pPr algn="ctr" eaLnBrk="0" fontAlgn="base" hangingPunct="0">
                <a:spcBef>
                  <a:spcPct val="50000"/>
                </a:spcBef>
                <a:spcAft>
                  <a:spcPct val="0"/>
                </a:spcAft>
                <a:defRPr/>
              </a:pPr>
              <a:t>‹#›</a:t>
            </a:fld>
            <a:endParaRPr lang="en-US" sz="1000" dirty="0">
              <a:solidFill>
                <a:srgbClr val="000000"/>
              </a:solidFill>
            </a:endParaRPr>
          </a:p>
        </p:txBody>
      </p:sp>
    </p:spTree>
    <p:extLst>
      <p:ext uri="{BB962C8B-B14F-4D97-AF65-F5344CB8AC3E}">
        <p14:creationId xmlns:p14="http://schemas.microsoft.com/office/powerpoint/2010/main" val="3141113333"/>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Lst>
  <p:transition/>
  <p:hf sldNum="0" hdr="0" dt="0"/>
  <p:txStyles>
    <p:titleStyle>
      <a:lvl1pPr algn="l" rtl="0" eaLnBrk="0" fontAlgn="base" hangingPunct="0">
        <a:spcBef>
          <a:spcPct val="20000"/>
        </a:spcBef>
        <a:spcAft>
          <a:spcPct val="0"/>
        </a:spcAft>
        <a:tabLst>
          <a:tab pos="915988" algn="l"/>
        </a:tabLst>
        <a:defRPr sz="2400" b="1">
          <a:solidFill>
            <a:srgbClr val="FFC000"/>
          </a:solidFill>
          <a:latin typeface="+mj-lt"/>
          <a:ea typeface="+mj-ea"/>
          <a:cs typeface="+mj-cs"/>
        </a:defRPr>
      </a:lvl1pPr>
      <a:lvl2pPr algn="l" rtl="0" eaLnBrk="0" fontAlgn="base" hangingPunct="0">
        <a:spcBef>
          <a:spcPct val="20000"/>
        </a:spcBef>
        <a:spcAft>
          <a:spcPct val="0"/>
        </a:spcAft>
        <a:tabLst>
          <a:tab pos="915988" algn="l"/>
        </a:tabLst>
        <a:defRPr sz="2400" b="1">
          <a:solidFill>
            <a:srgbClr val="FFC000"/>
          </a:solidFill>
          <a:latin typeface="Arial" pitchFamily="34" charset="0"/>
        </a:defRPr>
      </a:lvl2pPr>
      <a:lvl3pPr algn="l" rtl="0" eaLnBrk="0" fontAlgn="base" hangingPunct="0">
        <a:spcBef>
          <a:spcPct val="20000"/>
        </a:spcBef>
        <a:spcAft>
          <a:spcPct val="0"/>
        </a:spcAft>
        <a:tabLst>
          <a:tab pos="915988" algn="l"/>
        </a:tabLst>
        <a:defRPr sz="2400" b="1">
          <a:solidFill>
            <a:srgbClr val="FFC000"/>
          </a:solidFill>
          <a:latin typeface="Arial" pitchFamily="34" charset="0"/>
        </a:defRPr>
      </a:lvl3pPr>
      <a:lvl4pPr algn="l" rtl="0" eaLnBrk="0" fontAlgn="base" hangingPunct="0">
        <a:spcBef>
          <a:spcPct val="20000"/>
        </a:spcBef>
        <a:spcAft>
          <a:spcPct val="0"/>
        </a:spcAft>
        <a:tabLst>
          <a:tab pos="915988" algn="l"/>
        </a:tabLst>
        <a:defRPr sz="2400" b="1">
          <a:solidFill>
            <a:srgbClr val="FFC000"/>
          </a:solidFill>
          <a:latin typeface="Arial" pitchFamily="34" charset="0"/>
        </a:defRPr>
      </a:lvl4pPr>
      <a:lvl5pPr algn="l" rtl="0" eaLnBrk="0" fontAlgn="base" hangingPunct="0">
        <a:spcBef>
          <a:spcPct val="20000"/>
        </a:spcBef>
        <a:spcAft>
          <a:spcPct val="0"/>
        </a:spcAft>
        <a:tabLst>
          <a:tab pos="915988" algn="l"/>
        </a:tabLst>
        <a:defRPr sz="2400" b="1">
          <a:solidFill>
            <a:srgbClr val="FFC000"/>
          </a:solidFill>
          <a:latin typeface="Arial" pitchFamily="34" charset="0"/>
        </a:defRPr>
      </a:lvl5pPr>
      <a:lvl6pPr marL="457200" algn="l" rtl="0" eaLnBrk="0" fontAlgn="base" hangingPunct="0">
        <a:spcBef>
          <a:spcPct val="20000"/>
        </a:spcBef>
        <a:spcAft>
          <a:spcPct val="0"/>
        </a:spcAft>
        <a:tabLst>
          <a:tab pos="915988" algn="l"/>
        </a:tabLst>
        <a:defRPr sz="2400" b="1">
          <a:solidFill>
            <a:schemeClr val="accent1"/>
          </a:solidFill>
          <a:latin typeface="Arial" pitchFamily="34" charset="0"/>
        </a:defRPr>
      </a:lvl6pPr>
      <a:lvl7pPr marL="914400" algn="l" rtl="0" eaLnBrk="0" fontAlgn="base" hangingPunct="0">
        <a:spcBef>
          <a:spcPct val="20000"/>
        </a:spcBef>
        <a:spcAft>
          <a:spcPct val="0"/>
        </a:spcAft>
        <a:tabLst>
          <a:tab pos="915988" algn="l"/>
        </a:tabLst>
        <a:defRPr sz="2400" b="1">
          <a:solidFill>
            <a:schemeClr val="accent1"/>
          </a:solidFill>
          <a:latin typeface="Arial" pitchFamily="34" charset="0"/>
        </a:defRPr>
      </a:lvl7pPr>
      <a:lvl8pPr marL="1371600" algn="l" rtl="0" eaLnBrk="0" fontAlgn="base" hangingPunct="0">
        <a:spcBef>
          <a:spcPct val="20000"/>
        </a:spcBef>
        <a:spcAft>
          <a:spcPct val="0"/>
        </a:spcAft>
        <a:tabLst>
          <a:tab pos="915988" algn="l"/>
        </a:tabLst>
        <a:defRPr sz="2400" b="1">
          <a:solidFill>
            <a:schemeClr val="accent1"/>
          </a:solidFill>
          <a:latin typeface="Arial" pitchFamily="34" charset="0"/>
        </a:defRPr>
      </a:lvl8pPr>
      <a:lvl9pPr marL="1828800" algn="l" rtl="0" eaLnBrk="0" fontAlgn="base" hangingPunct="0">
        <a:spcBef>
          <a:spcPct val="20000"/>
        </a:spcBef>
        <a:spcAft>
          <a:spcPct val="0"/>
        </a:spcAft>
        <a:tabLst>
          <a:tab pos="915988" algn="l"/>
        </a:tabLst>
        <a:defRPr sz="2400" b="1">
          <a:solidFill>
            <a:schemeClr val="accent1"/>
          </a:solidFill>
          <a:latin typeface="Arial" pitchFamily="34" charset="0"/>
        </a:defRPr>
      </a:lvl9pPr>
    </p:titleStyle>
    <p:bodyStyle>
      <a:lvl1pPr marL="381000" indent="-381000" algn="l" rtl="0" eaLnBrk="0" fontAlgn="base" hangingPunct="0">
        <a:spcBef>
          <a:spcPct val="0"/>
        </a:spcBef>
        <a:spcAft>
          <a:spcPts val="1200"/>
        </a:spcAft>
        <a:buClr>
          <a:srgbClr val="FFC000"/>
        </a:buClr>
        <a:buSzPct val="80000"/>
        <a:buFont typeface="Wingdings" pitchFamily="2" charset="2"/>
        <a:buChar char="n"/>
        <a:defRPr b="1">
          <a:solidFill>
            <a:srgbClr val="003366"/>
          </a:solidFill>
          <a:latin typeface="Calibri" pitchFamily="34" charset="0"/>
          <a:ea typeface="Calibri" pitchFamily="34" charset="0"/>
          <a:cs typeface="Calibri" pitchFamily="34" charset="0"/>
        </a:defRPr>
      </a:lvl1pPr>
      <a:lvl2pPr marL="568325" indent="-222250" algn="l" rtl="0" eaLnBrk="0" fontAlgn="base" hangingPunct="0">
        <a:spcBef>
          <a:spcPct val="0"/>
        </a:spcBef>
        <a:spcAft>
          <a:spcPts val="1200"/>
        </a:spcAft>
        <a:buClr>
          <a:srgbClr val="FFC000"/>
        </a:buClr>
        <a:buSzPct val="115000"/>
        <a:buFont typeface="Calibri" pitchFamily="34" charset="0"/>
        <a:buChar char="•"/>
        <a:defRPr b="1">
          <a:solidFill>
            <a:srgbClr val="003366"/>
          </a:solidFill>
          <a:latin typeface="Calibri" pitchFamily="34" charset="0"/>
          <a:ea typeface="Calibri" pitchFamily="34" charset="0"/>
          <a:cs typeface="Calibri" pitchFamily="34" charset="0"/>
        </a:defRPr>
      </a:lvl2pPr>
      <a:lvl3pPr marL="739775" indent="-342900" algn="l" rtl="0" eaLnBrk="0" fontAlgn="base" hangingPunct="0">
        <a:lnSpc>
          <a:spcPct val="90000"/>
        </a:lnSpc>
        <a:spcBef>
          <a:spcPct val="25000"/>
        </a:spcBef>
        <a:spcAft>
          <a:spcPct val="0"/>
        </a:spcAft>
        <a:buClr>
          <a:schemeClr val="tx1"/>
        </a:buClr>
        <a:buAutoNum type="alphaUcPeriod"/>
        <a:defRPr>
          <a:solidFill>
            <a:schemeClr val="tx1"/>
          </a:solidFill>
          <a:latin typeface="+mn-lt"/>
          <a:ea typeface="Calibri" pitchFamily="34" charset="0"/>
          <a:cs typeface="Calibri" pitchFamily="34" charset="0"/>
        </a:defRPr>
      </a:lvl3pPr>
      <a:lvl4pPr marL="914400" indent="-346075" algn="l" rtl="0" eaLnBrk="0" fontAlgn="base" hangingPunct="0">
        <a:spcBef>
          <a:spcPct val="0"/>
        </a:spcBef>
        <a:spcAft>
          <a:spcPts val="1200"/>
        </a:spcAft>
        <a:buClr>
          <a:srgbClr val="FFC000"/>
        </a:buClr>
        <a:buFont typeface="Symbol" pitchFamily="18" charset="2"/>
        <a:buChar char=""/>
        <a:defRPr b="1">
          <a:solidFill>
            <a:srgbClr val="003366"/>
          </a:solidFill>
          <a:latin typeface="Calibri" pitchFamily="34" charset="0"/>
          <a:ea typeface="Calibri" pitchFamily="34" charset="0"/>
          <a:cs typeface="Calibri" pitchFamily="34" charset="0"/>
        </a:defRPr>
      </a:lvl4pPr>
      <a:lvl5pPr marL="1333500" indent="-304800" algn="l" rtl="0" eaLnBrk="0" fontAlgn="base" hangingPunct="0">
        <a:spcBef>
          <a:spcPct val="0"/>
        </a:spcBef>
        <a:spcAft>
          <a:spcPts val="1200"/>
        </a:spcAft>
        <a:buClr>
          <a:schemeClr val="tx1"/>
        </a:buClr>
        <a:buChar char="–"/>
        <a:defRPr sz="1600" b="1">
          <a:solidFill>
            <a:srgbClr val="003366"/>
          </a:solidFill>
          <a:latin typeface="Calibri" pitchFamily="34" charset="0"/>
          <a:ea typeface="Calibri" pitchFamily="34" charset="0"/>
          <a:cs typeface="Calibri" pitchFamily="34" charset="0"/>
        </a:defRPr>
      </a:lvl5pPr>
      <a:lvl6pPr marL="1790700" indent="-304800" algn="l" rtl="0" fontAlgn="base">
        <a:lnSpc>
          <a:spcPct val="90000"/>
        </a:lnSpc>
        <a:spcBef>
          <a:spcPct val="25000"/>
        </a:spcBef>
        <a:spcAft>
          <a:spcPct val="0"/>
        </a:spcAft>
        <a:buClr>
          <a:schemeClr val="tx1"/>
        </a:buClr>
        <a:buChar char="–"/>
        <a:defRPr sz="1600">
          <a:solidFill>
            <a:schemeClr val="tx1"/>
          </a:solidFill>
          <a:latin typeface="+mn-lt"/>
        </a:defRPr>
      </a:lvl6pPr>
      <a:lvl7pPr marL="2247900" indent="-304800" algn="l" rtl="0" fontAlgn="base">
        <a:lnSpc>
          <a:spcPct val="90000"/>
        </a:lnSpc>
        <a:spcBef>
          <a:spcPct val="25000"/>
        </a:spcBef>
        <a:spcAft>
          <a:spcPct val="0"/>
        </a:spcAft>
        <a:buClr>
          <a:schemeClr val="tx1"/>
        </a:buClr>
        <a:buChar char="–"/>
        <a:defRPr sz="1600">
          <a:solidFill>
            <a:schemeClr val="tx1"/>
          </a:solidFill>
          <a:latin typeface="+mn-lt"/>
        </a:defRPr>
      </a:lvl7pPr>
      <a:lvl8pPr marL="2705100" indent="-304800" algn="l" rtl="0" fontAlgn="base">
        <a:lnSpc>
          <a:spcPct val="90000"/>
        </a:lnSpc>
        <a:spcBef>
          <a:spcPct val="25000"/>
        </a:spcBef>
        <a:spcAft>
          <a:spcPct val="0"/>
        </a:spcAft>
        <a:buClr>
          <a:schemeClr val="tx1"/>
        </a:buClr>
        <a:buChar char="–"/>
        <a:defRPr sz="1600">
          <a:solidFill>
            <a:schemeClr val="tx1"/>
          </a:solidFill>
          <a:latin typeface="+mn-lt"/>
        </a:defRPr>
      </a:lvl8pPr>
      <a:lvl9pPr marL="3162300" indent="-304800" algn="l" rtl="0" fontAlgn="base">
        <a:lnSpc>
          <a:spcPct val="90000"/>
        </a:lnSpc>
        <a:spcBef>
          <a:spcPct val="25000"/>
        </a:spcBef>
        <a:spcAft>
          <a:spcPct val="0"/>
        </a:spcAft>
        <a:buClr>
          <a:schemeClr val="tx1"/>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pic>
        <p:nvPicPr>
          <p:cNvPr id="7170" name="Picture 2" descr="top blue"/>
          <p:cNvPicPr>
            <a:picLocks noChangeAspect="1" noChangeArrowheads="1"/>
          </p:cNvPicPr>
          <p:nvPr/>
        </p:nvPicPr>
        <p:blipFill>
          <a:blip r:embed="rId11"/>
          <a:srcRect l="23065"/>
          <a:stretch>
            <a:fillRect/>
          </a:stretch>
        </p:blipFill>
        <p:spPr bwMode="auto">
          <a:xfrm>
            <a:off x="0" y="0"/>
            <a:ext cx="9150350" cy="930275"/>
          </a:xfrm>
          <a:prstGeom prst="rect">
            <a:avLst/>
          </a:prstGeom>
          <a:noFill/>
          <a:ln w="9525">
            <a:noFill/>
            <a:miter lim="800000"/>
            <a:headEnd/>
            <a:tailEnd/>
          </a:ln>
        </p:spPr>
      </p:pic>
      <p:sp>
        <p:nvSpPr>
          <p:cNvPr id="7171" name="Rectangle 3"/>
          <p:cNvSpPr>
            <a:spLocks noGrp="1" noChangeArrowheads="1"/>
          </p:cNvSpPr>
          <p:nvPr>
            <p:ph type="title"/>
          </p:nvPr>
        </p:nvSpPr>
        <p:spPr bwMode="white">
          <a:xfrm>
            <a:off x="736600" y="109538"/>
            <a:ext cx="5664200" cy="762000"/>
          </a:xfrm>
          <a:prstGeom prst="rect">
            <a:avLst/>
          </a:prstGeom>
          <a:noFill/>
          <a:ln w="9525" algn="ctr">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7172" name="Rectangle 4"/>
          <p:cNvSpPr>
            <a:spLocks noGrp="1" noChangeArrowheads="1"/>
          </p:cNvSpPr>
          <p:nvPr>
            <p:ph type="body" idx="1"/>
          </p:nvPr>
        </p:nvSpPr>
        <p:spPr bwMode="auto">
          <a:xfrm>
            <a:off x="533400" y="1219200"/>
            <a:ext cx="8153400" cy="5181600"/>
          </a:xfrm>
          <a:prstGeom prst="rect">
            <a:avLst/>
          </a:prstGeom>
          <a:noFill/>
          <a:ln w="9525">
            <a:noFill/>
            <a:miter lim="800000"/>
            <a:headEnd/>
            <a:tailEnd/>
          </a:ln>
        </p:spPr>
        <p:txBody>
          <a:bodyPr vert="horz" wrap="square" lIns="45720" tIns="46038" rIns="45720" bIns="46038"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3"/>
            <a:r>
              <a:rPr lang="en-US" altLang="en-US" smtClean="0"/>
              <a:t>Third level</a:t>
            </a:r>
          </a:p>
        </p:txBody>
      </p:sp>
      <p:sp>
        <p:nvSpPr>
          <p:cNvPr id="3198981" name="Line 5"/>
          <p:cNvSpPr>
            <a:spLocks noChangeShapeType="1"/>
          </p:cNvSpPr>
          <p:nvPr/>
        </p:nvSpPr>
        <p:spPr bwMode="auto">
          <a:xfrm>
            <a:off x="-17463" y="6856413"/>
            <a:ext cx="9161463" cy="0"/>
          </a:xfrm>
          <a:prstGeom prst="line">
            <a:avLst/>
          </a:prstGeom>
          <a:noFill/>
          <a:ln w="9525">
            <a:solidFill>
              <a:schemeClr val="bg2"/>
            </a:solidFill>
            <a:round/>
            <a:headEnd/>
            <a:tailEnd/>
          </a:ln>
          <a:effectLst/>
        </p:spPr>
        <p:txBody>
          <a:bodyPr lIns="45720" rIns="45720" anchor="ctr"/>
          <a:lstStyle/>
          <a:p>
            <a:pPr algn="ctr" eaLnBrk="0" fontAlgn="base" hangingPunct="0">
              <a:spcBef>
                <a:spcPct val="0"/>
              </a:spcBef>
              <a:spcAft>
                <a:spcPct val="0"/>
              </a:spcAft>
              <a:defRPr/>
            </a:pPr>
            <a:endParaRPr lang="en-US" sz="1600" dirty="0">
              <a:solidFill>
                <a:srgbClr val="000000"/>
              </a:solidFill>
            </a:endParaRPr>
          </a:p>
        </p:txBody>
      </p:sp>
      <p:pic>
        <p:nvPicPr>
          <p:cNvPr id="7174" name="Picture 6" descr="best ver2b seal"/>
          <p:cNvPicPr>
            <a:picLocks noChangeAspect="1" noChangeArrowheads="1"/>
          </p:cNvPicPr>
          <p:nvPr/>
        </p:nvPicPr>
        <p:blipFill>
          <a:blip r:embed="rId12">
            <a:clrChange>
              <a:clrFrom>
                <a:srgbClr val="003264"/>
              </a:clrFrom>
              <a:clrTo>
                <a:srgbClr val="003264">
                  <a:alpha val="0"/>
                </a:srgbClr>
              </a:clrTo>
            </a:clrChange>
          </a:blip>
          <a:srcRect/>
          <a:stretch>
            <a:fillRect/>
          </a:stretch>
        </p:blipFill>
        <p:spPr bwMode="auto">
          <a:xfrm>
            <a:off x="25400" y="157163"/>
            <a:ext cx="762000" cy="731837"/>
          </a:xfrm>
          <a:prstGeom prst="rect">
            <a:avLst/>
          </a:prstGeom>
          <a:noFill/>
          <a:ln w="9525">
            <a:noFill/>
            <a:miter lim="800000"/>
            <a:headEnd/>
            <a:tailEnd/>
          </a:ln>
        </p:spPr>
      </p:pic>
      <p:sp>
        <p:nvSpPr>
          <p:cNvPr id="3198987" name="AcnSubjectTitle_ID_3198987" hidden="1"/>
          <p:cNvSpPr txBox="1">
            <a:spLocks noChangeArrowheads="1"/>
          </p:cNvSpPr>
          <p:nvPr>
            <p:custDataLst>
              <p:tags r:id="rId9"/>
            </p:custDataLst>
          </p:nvPr>
        </p:nvSpPr>
        <p:spPr bwMode="gray">
          <a:xfrm>
            <a:off x="836613" y="1420813"/>
            <a:ext cx="6985000" cy="244475"/>
          </a:xfrm>
          <a:prstGeom prst="rect">
            <a:avLst/>
          </a:prstGeom>
          <a:noFill/>
          <a:ln w="9525" algn="ctr">
            <a:noFill/>
            <a:miter lim="800000"/>
            <a:headEnd/>
            <a:tailEnd/>
          </a:ln>
          <a:effectLst/>
        </p:spPr>
        <p:txBody>
          <a:bodyPr lIns="0" tIns="0" rIns="0" bIns="0">
            <a:spAutoFit/>
          </a:bodyPr>
          <a:lstStyle/>
          <a:p>
            <a:pPr fontAlgn="base">
              <a:spcBef>
                <a:spcPct val="0"/>
              </a:spcBef>
              <a:spcAft>
                <a:spcPct val="0"/>
              </a:spcAft>
              <a:buClr>
                <a:srgbClr val="000000"/>
              </a:buClr>
              <a:defRPr/>
            </a:pPr>
            <a:r>
              <a:rPr lang="en-US" sz="1600" b="1" dirty="0">
                <a:solidFill>
                  <a:srgbClr val="000000"/>
                </a:solidFill>
              </a:rPr>
              <a:t>Subject Title</a:t>
            </a:r>
          </a:p>
        </p:txBody>
      </p:sp>
      <p:sp>
        <p:nvSpPr>
          <p:cNvPr id="3198988" name="AcnFootnote_ID_3198988" hidden="1"/>
          <p:cNvSpPr txBox="1">
            <a:spLocks noChangeArrowheads="1"/>
          </p:cNvSpPr>
          <p:nvPr>
            <p:custDataLst>
              <p:tags r:id="rId10"/>
            </p:custDataLst>
          </p:nvPr>
        </p:nvSpPr>
        <p:spPr bwMode="gray">
          <a:xfrm>
            <a:off x="836613" y="6254750"/>
            <a:ext cx="5564187" cy="334963"/>
          </a:xfrm>
          <a:prstGeom prst="rect">
            <a:avLst/>
          </a:prstGeom>
          <a:noFill/>
          <a:ln w="9525" algn="ctr">
            <a:noFill/>
            <a:miter lim="800000"/>
            <a:headEnd/>
            <a:tailEnd/>
          </a:ln>
          <a:effectLst/>
        </p:spPr>
        <p:txBody>
          <a:bodyPr lIns="0" tIns="0" rIns="0" bIns="0" anchor="b">
            <a:spAutoFit/>
          </a:bodyPr>
          <a:lstStyle/>
          <a:p>
            <a:pPr marL="538163" indent="-538163" fontAlgn="base">
              <a:spcBef>
                <a:spcPct val="0"/>
              </a:spcBef>
              <a:spcAft>
                <a:spcPct val="0"/>
              </a:spcAft>
              <a:buClr>
                <a:srgbClr val="000000"/>
              </a:buClr>
              <a:defRPr/>
            </a:pPr>
            <a:r>
              <a:rPr lang="en-US" sz="1000" dirty="0">
                <a:solidFill>
                  <a:srgbClr val="000000"/>
                </a:solidFill>
              </a:rPr>
              <a:t>*	Footnote</a:t>
            </a:r>
          </a:p>
          <a:p>
            <a:pPr marL="538163" indent="-538163" fontAlgn="base">
              <a:spcBef>
                <a:spcPct val="20000"/>
              </a:spcBef>
              <a:spcAft>
                <a:spcPct val="0"/>
              </a:spcAft>
              <a:buClr>
                <a:srgbClr val="000000"/>
              </a:buClr>
              <a:defRPr/>
            </a:pPr>
            <a:r>
              <a:rPr lang="en-US" sz="1000" dirty="0">
                <a:solidFill>
                  <a:srgbClr val="000000"/>
                </a:solidFill>
              </a:rPr>
              <a:t>Source:	Source</a:t>
            </a:r>
          </a:p>
        </p:txBody>
      </p:sp>
      <p:sp>
        <p:nvSpPr>
          <p:cNvPr id="9" name="Text Box 9"/>
          <p:cNvSpPr txBox="1">
            <a:spLocks noChangeArrowheads="1"/>
          </p:cNvSpPr>
          <p:nvPr/>
        </p:nvSpPr>
        <p:spPr bwMode="auto">
          <a:xfrm>
            <a:off x="4038600" y="6445250"/>
            <a:ext cx="1066800" cy="244475"/>
          </a:xfrm>
          <a:prstGeom prst="rect">
            <a:avLst/>
          </a:prstGeom>
          <a:noFill/>
          <a:ln w="9525">
            <a:noFill/>
            <a:miter lim="800000"/>
            <a:headEnd/>
            <a:tailEnd/>
          </a:ln>
          <a:effectLst/>
        </p:spPr>
        <p:txBody>
          <a:bodyPr lIns="45720" rIns="45720">
            <a:spAutoFit/>
          </a:bodyPr>
          <a:lstStyle/>
          <a:p>
            <a:pPr algn="ctr" eaLnBrk="0" fontAlgn="base" hangingPunct="0">
              <a:spcBef>
                <a:spcPct val="50000"/>
              </a:spcBef>
              <a:spcAft>
                <a:spcPct val="0"/>
              </a:spcAft>
              <a:defRPr/>
            </a:pPr>
            <a:fld id="{6675420D-CD84-4F3B-B8B6-EF0F67C2EF0E}" type="slidenum">
              <a:rPr lang="en-US" sz="1000">
                <a:solidFill>
                  <a:srgbClr val="000000"/>
                </a:solidFill>
              </a:rPr>
              <a:pPr algn="ctr" eaLnBrk="0" fontAlgn="base" hangingPunct="0">
                <a:spcBef>
                  <a:spcPct val="50000"/>
                </a:spcBef>
                <a:spcAft>
                  <a:spcPct val="0"/>
                </a:spcAft>
                <a:defRPr/>
              </a:pPr>
              <a:t>‹#›</a:t>
            </a:fld>
            <a:endParaRPr lang="en-US" sz="1000" dirty="0">
              <a:solidFill>
                <a:srgbClr val="000000"/>
              </a:solidFill>
            </a:endParaRPr>
          </a:p>
        </p:txBody>
      </p:sp>
    </p:spTree>
    <p:extLst>
      <p:ext uri="{BB962C8B-B14F-4D97-AF65-F5344CB8AC3E}">
        <p14:creationId xmlns:p14="http://schemas.microsoft.com/office/powerpoint/2010/main" val="318029152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Lst>
  <p:transition/>
  <p:hf sldNum="0" hdr="0" dt="0"/>
  <p:txStyles>
    <p:titleStyle>
      <a:lvl1pPr algn="l" rtl="0" eaLnBrk="0" fontAlgn="base" hangingPunct="0">
        <a:spcBef>
          <a:spcPct val="20000"/>
        </a:spcBef>
        <a:spcAft>
          <a:spcPct val="0"/>
        </a:spcAft>
        <a:tabLst>
          <a:tab pos="915988" algn="l"/>
        </a:tabLst>
        <a:defRPr sz="2400" b="1">
          <a:solidFill>
            <a:srgbClr val="FFC000"/>
          </a:solidFill>
          <a:latin typeface="+mj-lt"/>
          <a:ea typeface="+mj-ea"/>
          <a:cs typeface="+mj-cs"/>
        </a:defRPr>
      </a:lvl1pPr>
      <a:lvl2pPr algn="l" rtl="0" eaLnBrk="0" fontAlgn="base" hangingPunct="0">
        <a:spcBef>
          <a:spcPct val="20000"/>
        </a:spcBef>
        <a:spcAft>
          <a:spcPct val="0"/>
        </a:spcAft>
        <a:tabLst>
          <a:tab pos="915988" algn="l"/>
        </a:tabLst>
        <a:defRPr sz="2400" b="1">
          <a:solidFill>
            <a:srgbClr val="FFC000"/>
          </a:solidFill>
          <a:latin typeface="Arial" pitchFamily="34" charset="0"/>
        </a:defRPr>
      </a:lvl2pPr>
      <a:lvl3pPr algn="l" rtl="0" eaLnBrk="0" fontAlgn="base" hangingPunct="0">
        <a:spcBef>
          <a:spcPct val="20000"/>
        </a:spcBef>
        <a:spcAft>
          <a:spcPct val="0"/>
        </a:spcAft>
        <a:tabLst>
          <a:tab pos="915988" algn="l"/>
        </a:tabLst>
        <a:defRPr sz="2400" b="1">
          <a:solidFill>
            <a:srgbClr val="FFC000"/>
          </a:solidFill>
          <a:latin typeface="Arial" pitchFamily="34" charset="0"/>
        </a:defRPr>
      </a:lvl3pPr>
      <a:lvl4pPr algn="l" rtl="0" eaLnBrk="0" fontAlgn="base" hangingPunct="0">
        <a:spcBef>
          <a:spcPct val="20000"/>
        </a:spcBef>
        <a:spcAft>
          <a:spcPct val="0"/>
        </a:spcAft>
        <a:tabLst>
          <a:tab pos="915988" algn="l"/>
        </a:tabLst>
        <a:defRPr sz="2400" b="1">
          <a:solidFill>
            <a:srgbClr val="FFC000"/>
          </a:solidFill>
          <a:latin typeface="Arial" pitchFamily="34" charset="0"/>
        </a:defRPr>
      </a:lvl4pPr>
      <a:lvl5pPr algn="l" rtl="0" eaLnBrk="0" fontAlgn="base" hangingPunct="0">
        <a:spcBef>
          <a:spcPct val="20000"/>
        </a:spcBef>
        <a:spcAft>
          <a:spcPct val="0"/>
        </a:spcAft>
        <a:tabLst>
          <a:tab pos="915988" algn="l"/>
        </a:tabLst>
        <a:defRPr sz="2400" b="1">
          <a:solidFill>
            <a:srgbClr val="FFC000"/>
          </a:solidFill>
          <a:latin typeface="Arial" pitchFamily="34" charset="0"/>
        </a:defRPr>
      </a:lvl5pPr>
      <a:lvl6pPr marL="457200" algn="l" rtl="0" eaLnBrk="0" fontAlgn="base" hangingPunct="0">
        <a:spcBef>
          <a:spcPct val="20000"/>
        </a:spcBef>
        <a:spcAft>
          <a:spcPct val="0"/>
        </a:spcAft>
        <a:tabLst>
          <a:tab pos="915988" algn="l"/>
        </a:tabLst>
        <a:defRPr sz="2400" b="1">
          <a:solidFill>
            <a:schemeClr val="accent1"/>
          </a:solidFill>
          <a:latin typeface="Arial" pitchFamily="34" charset="0"/>
        </a:defRPr>
      </a:lvl6pPr>
      <a:lvl7pPr marL="914400" algn="l" rtl="0" eaLnBrk="0" fontAlgn="base" hangingPunct="0">
        <a:spcBef>
          <a:spcPct val="20000"/>
        </a:spcBef>
        <a:spcAft>
          <a:spcPct val="0"/>
        </a:spcAft>
        <a:tabLst>
          <a:tab pos="915988" algn="l"/>
        </a:tabLst>
        <a:defRPr sz="2400" b="1">
          <a:solidFill>
            <a:schemeClr val="accent1"/>
          </a:solidFill>
          <a:latin typeface="Arial" pitchFamily="34" charset="0"/>
        </a:defRPr>
      </a:lvl7pPr>
      <a:lvl8pPr marL="1371600" algn="l" rtl="0" eaLnBrk="0" fontAlgn="base" hangingPunct="0">
        <a:spcBef>
          <a:spcPct val="20000"/>
        </a:spcBef>
        <a:spcAft>
          <a:spcPct val="0"/>
        </a:spcAft>
        <a:tabLst>
          <a:tab pos="915988" algn="l"/>
        </a:tabLst>
        <a:defRPr sz="2400" b="1">
          <a:solidFill>
            <a:schemeClr val="accent1"/>
          </a:solidFill>
          <a:latin typeface="Arial" pitchFamily="34" charset="0"/>
        </a:defRPr>
      </a:lvl8pPr>
      <a:lvl9pPr marL="1828800" algn="l" rtl="0" eaLnBrk="0" fontAlgn="base" hangingPunct="0">
        <a:spcBef>
          <a:spcPct val="20000"/>
        </a:spcBef>
        <a:spcAft>
          <a:spcPct val="0"/>
        </a:spcAft>
        <a:tabLst>
          <a:tab pos="915988" algn="l"/>
        </a:tabLst>
        <a:defRPr sz="2400" b="1">
          <a:solidFill>
            <a:schemeClr val="accent1"/>
          </a:solidFill>
          <a:latin typeface="Arial" pitchFamily="34" charset="0"/>
        </a:defRPr>
      </a:lvl9pPr>
    </p:titleStyle>
    <p:bodyStyle>
      <a:lvl1pPr marL="381000" indent="-381000" algn="l" rtl="0" eaLnBrk="0" fontAlgn="base" hangingPunct="0">
        <a:spcBef>
          <a:spcPct val="0"/>
        </a:spcBef>
        <a:spcAft>
          <a:spcPts val="1200"/>
        </a:spcAft>
        <a:buClr>
          <a:srgbClr val="FFC000"/>
        </a:buClr>
        <a:buSzPct val="80000"/>
        <a:buFont typeface="Wingdings" pitchFamily="2" charset="2"/>
        <a:buChar char="n"/>
        <a:defRPr b="1">
          <a:solidFill>
            <a:srgbClr val="003366"/>
          </a:solidFill>
          <a:latin typeface="Calibri" pitchFamily="34" charset="0"/>
          <a:ea typeface="Calibri" pitchFamily="34" charset="0"/>
          <a:cs typeface="Calibri" pitchFamily="34" charset="0"/>
        </a:defRPr>
      </a:lvl1pPr>
      <a:lvl2pPr marL="568325" indent="-222250" algn="l" rtl="0" eaLnBrk="0" fontAlgn="base" hangingPunct="0">
        <a:spcBef>
          <a:spcPct val="0"/>
        </a:spcBef>
        <a:spcAft>
          <a:spcPts val="1200"/>
        </a:spcAft>
        <a:buClr>
          <a:srgbClr val="FFC000"/>
        </a:buClr>
        <a:buSzPct val="115000"/>
        <a:buFont typeface="Calibri" pitchFamily="34" charset="0"/>
        <a:buChar char="•"/>
        <a:defRPr b="1">
          <a:solidFill>
            <a:srgbClr val="003366"/>
          </a:solidFill>
          <a:latin typeface="Calibri" pitchFamily="34" charset="0"/>
          <a:ea typeface="Calibri" pitchFamily="34" charset="0"/>
          <a:cs typeface="Calibri" pitchFamily="34" charset="0"/>
        </a:defRPr>
      </a:lvl2pPr>
      <a:lvl3pPr marL="739775" indent="-342900" algn="l" rtl="0" eaLnBrk="0" fontAlgn="base" hangingPunct="0">
        <a:lnSpc>
          <a:spcPct val="90000"/>
        </a:lnSpc>
        <a:spcBef>
          <a:spcPct val="25000"/>
        </a:spcBef>
        <a:spcAft>
          <a:spcPct val="0"/>
        </a:spcAft>
        <a:buClr>
          <a:schemeClr val="tx1"/>
        </a:buClr>
        <a:buAutoNum type="alphaUcPeriod"/>
        <a:defRPr>
          <a:solidFill>
            <a:schemeClr val="tx1"/>
          </a:solidFill>
          <a:latin typeface="+mn-lt"/>
          <a:ea typeface="Calibri" pitchFamily="34" charset="0"/>
          <a:cs typeface="Calibri" pitchFamily="34" charset="0"/>
        </a:defRPr>
      </a:lvl3pPr>
      <a:lvl4pPr marL="914400" indent="-346075" algn="l" rtl="0" eaLnBrk="0" fontAlgn="base" hangingPunct="0">
        <a:spcBef>
          <a:spcPct val="0"/>
        </a:spcBef>
        <a:spcAft>
          <a:spcPts val="1200"/>
        </a:spcAft>
        <a:buClr>
          <a:srgbClr val="FFC000"/>
        </a:buClr>
        <a:buFont typeface="Symbol" pitchFamily="18" charset="2"/>
        <a:buChar char=""/>
        <a:defRPr b="1">
          <a:solidFill>
            <a:srgbClr val="003366"/>
          </a:solidFill>
          <a:latin typeface="Calibri" pitchFamily="34" charset="0"/>
          <a:ea typeface="Calibri" pitchFamily="34" charset="0"/>
          <a:cs typeface="Calibri" pitchFamily="34" charset="0"/>
        </a:defRPr>
      </a:lvl4pPr>
      <a:lvl5pPr marL="1333500" indent="-304800" algn="l" rtl="0" eaLnBrk="0" fontAlgn="base" hangingPunct="0">
        <a:spcBef>
          <a:spcPct val="0"/>
        </a:spcBef>
        <a:spcAft>
          <a:spcPts val="1200"/>
        </a:spcAft>
        <a:buClr>
          <a:schemeClr val="tx1"/>
        </a:buClr>
        <a:buChar char="–"/>
        <a:defRPr sz="1600" b="1">
          <a:solidFill>
            <a:srgbClr val="003366"/>
          </a:solidFill>
          <a:latin typeface="Calibri" pitchFamily="34" charset="0"/>
          <a:ea typeface="Calibri" pitchFamily="34" charset="0"/>
          <a:cs typeface="Calibri" pitchFamily="34" charset="0"/>
        </a:defRPr>
      </a:lvl5pPr>
      <a:lvl6pPr marL="1790700" indent="-304800" algn="l" rtl="0" fontAlgn="base">
        <a:lnSpc>
          <a:spcPct val="90000"/>
        </a:lnSpc>
        <a:spcBef>
          <a:spcPct val="25000"/>
        </a:spcBef>
        <a:spcAft>
          <a:spcPct val="0"/>
        </a:spcAft>
        <a:buClr>
          <a:schemeClr val="tx1"/>
        </a:buClr>
        <a:buChar char="–"/>
        <a:defRPr sz="1600">
          <a:solidFill>
            <a:schemeClr val="tx1"/>
          </a:solidFill>
          <a:latin typeface="+mn-lt"/>
        </a:defRPr>
      </a:lvl6pPr>
      <a:lvl7pPr marL="2247900" indent="-304800" algn="l" rtl="0" fontAlgn="base">
        <a:lnSpc>
          <a:spcPct val="90000"/>
        </a:lnSpc>
        <a:spcBef>
          <a:spcPct val="25000"/>
        </a:spcBef>
        <a:spcAft>
          <a:spcPct val="0"/>
        </a:spcAft>
        <a:buClr>
          <a:schemeClr val="tx1"/>
        </a:buClr>
        <a:buChar char="–"/>
        <a:defRPr sz="1600">
          <a:solidFill>
            <a:schemeClr val="tx1"/>
          </a:solidFill>
          <a:latin typeface="+mn-lt"/>
        </a:defRPr>
      </a:lvl7pPr>
      <a:lvl8pPr marL="2705100" indent="-304800" algn="l" rtl="0" fontAlgn="base">
        <a:lnSpc>
          <a:spcPct val="90000"/>
        </a:lnSpc>
        <a:spcBef>
          <a:spcPct val="25000"/>
        </a:spcBef>
        <a:spcAft>
          <a:spcPct val="0"/>
        </a:spcAft>
        <a:buClr>
          <a:schemeClr val="tx1"/>
        </a:buClr>
        <a:buChar char="–"/>
        <a:defRPr sz="1600">
          <a:solidFill>
            <a:schemeClr val="tx1"/>
          </a:solidFill>
          <a:latin typeface="+mn-lt"/>
        </a:defRPr>
      </a:lvl8pPr>
      <a:lvl9pPr marL="3162300" indent="-304800" algn="l" rtl="0" fontAlgn="base">
        <a:lnSpc>
          <a:spcPct val="90000"/>
        </a:lnSpc>
        <a:spcBef>
          <a:spcPct val="25000"/>
        </a:spcBef>
        <a:spcAft>
          <a:spcPct val="0"/>
        </a:spcAft>
        <a:buClr>
          <a:schemeClr val="tx1"/>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pic>
        <p:nvPicPr>
          <p:cNvPr id="7170" name="Picture 2" descr="top blue"/>
          <p:cNvPicPr>
            <a:picLocks noChangeAspect="1" noChangeArrowheads="1"/>
          </p:cNvPicPr>
          <p:nvPr/>
        </p:nvPicPr>
        <p:blipFill>
          <a:blip r:embed="rId11"/>
          <a:srcRect l="23065"/>
          <a:stretch>
            <a:fillRect/>
          </a:stretch>
        </p:blipFill>
        <p:spPr bwMode="auto">
          <a:xfrm>
            <a:off x="0" y="0"/>
            <a:ext cx="9150350" cy="930275"/>
          </a:xfrm>
          <a:prstGeom prst="rect">
            <a:avLst/>
          </a:prstGeom>
          <a:noFill/>
          <a:ln w="9525">
            <a:noFill/>
            <a:miter lim="800000"/>
            <a:headEnd/>
            <a:tailEnd/>
          </a:ln>
        </p:spPr>
      </p:pic>
      <p:sp>
        <p:nvSpPr>
          <p:cNvPr id="7171" name="Rectangle 3"/>
          <p:cNvSpPr>
            <a:spLocks noGrp="1" noChangeArrowheads="1"/>
          </p:cNvSpPr>
          <p:nvPr>
            <p:ph type="title"/>
          </p:nvPr>
        </p:nvSpPr>
        <p:spPr bwMode="white">
          <a:xfrm>
            <a:off x="736600" y="109538"/>
            <a:ext cx="5664200" cy="762000"/>
          </a:xfrm>
          <a:prstGeom prst="rect">
            <a:avLst/>
          </a:prstGeom>
          <a:noFill/>
          <a:ln w="9525" algn="ctr">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7172" name="Rectangle 4"/>
          <p:cNvSpPr>
            <a:spLocks noGrp="1" noChangeArrowheads="1"/>
          </p:cNvSpPr>
          <p:nvPr>
            <p:ph type="body" idx="1"/>
          </p:nvPr>
        </p:nvSpPr>
        <p:spPr bwMode="auto">
          <a:xfrm>
            <a:off x="533400" y="1219200"/>
            <a:ext cx="8153400" cy="5181600"/>
          </a:xfrm>
          <a:prstGeom prst="rect">
            <a:avLst/>
          </a:prstGeom>
          <a:noFill/>
          <a:ln w="9525">
            <a:noFill/>
            <a:miter lim="800000"/>
            <a:headEnd/>
            <a:tailEnd/>
          </a:ln>
        </p:spPr>
        <p:txBody>
          <a:bodyPr vert="horz" wrap="square" lIns="45720" tIns="46038" rIns="45720" bIns="46038"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3"/>
            <a:r>
              <a:rPr lang="en-US" altLang="en-US" smtClean="0"/>
              <a:t>Third level</a:t>
            </a:r>
          </a:p>
        </p:txBody>
      </p:sp>
      <p:sp>
        <p:nvSpPr>
          <p:cNvPr id="3198981" name="Line 5"/>
          <p:cNvSpPr>
            <a:spLocks noChangeShapeType="1"/>
          </p:cNvSpPr>
          <p:nvPr/>
        </p:nvSpPr>
        <p:spPr bwMode="auto">
          <a:xfrm>
            <a:off x="-17463" y="6856413"/>
            <a:ext cx="9161463" cy="0"/>
          </a:xfrm>
          <a:prstGeom prst="line">
            <a:avLst/>
          </a:prstGeom>
          <a:noFill/>
          <a:ln w="9525">
            <a:solidFill>
              <a:schemeClr val="bg2"/>
            </a:solidFill>
            <a:round/>
            <a:headEnd/>
            <a:tailEnd/>
          </a:ln>
          <a:effectLst/>
        </p:spPr>
        <p:txBody>
          <a:bodyPr lIns="45720" rIns="45720" anchor="ctr"/>
          <a:lstStyle/>
          <a:p>
            <a:pPr algn="ctr" eaLnBrk="0" fontAlgn="base" hangingPunct="0">
              <a:spcBef>
                <a:spcPct val="0"/>
              </a:spcBef>
              <a:spcAft>
                <a:spcPct val="0"/>
              </a:spcAft>
              <a:defRPr/>
            </a:pPr>
            <a:endParaRPr lang="en-US" sz="1600" dirty="0">
              <a:solidFill>
                <a:srgbClr val="000000"/>
              </a:solidFill>
            </a:endParaRPr>
          </a:p>
        </p:txBody>
      </p:sp>
      <p:pic>
        <p:nvPicPr>
          <p:cNvPr id="7174" name="Picture 6" descr="best ver2b seal"/>
          <p:cNvPicPr>
            <a:picLocks noChangeAspect="1" noChangeArrowheads="1"/>
          </p:cNvPicPr>
          <p:nvPr/>
        </p:nvPicPr>
        <p:blipFill>
          <a:blip r:embed="rId12">
            <a:clrChange>
              <a:clrFrom>
                <a:srgbClr val="003264"/>
              </a:clrFrom>
              <a:clrTo>
                <a:srgbClr val="003264">
                  <a:alpha val="0"/>
                </a:srgbClr>
              </a:clrTo>
            </a:clrChange>
          </a:blip>
          <a:srcRect/>
          <a:stretch>
            <a:fillRect/>
          </a:stretch>
        </p:blipFill>
        <p:spPr bwMode="auto">
          <a:xfrm>
            <a:off x="25400" y="157163"/>
            <a:ext cx="762000" cy="731837"/>
          </a:xfrm>
          <a:prstGeom prst="rect">
            <a:avLst/>
          </a:prstGeom>
          <a:noFill/>
          <a:ln w="9525">
            <a:noFill/>
            <a:miter lim="800000"/>
            <a:headEnd/>
            <a:tailEnd/>
          </a:ln>
        </p:spPr>
      </p:pic>
      <p:sp>
        <p:nvSpPr>
          <p:cNvPr id="3198987" name="AcnSubjectTitle_ID_3198987" hidden="1"/>
          <p:cNvSpPr txBox="1">
            <a:spLocks noChangeArrowheads="1"/>
          </p:cNvSpPr>
          <p:nvPr>
            <p:custDataLst>
              <p:tags r:id="rId9"/>
            </p:custDataLst>
          </p:nvPr>
        </p:nvSpPr>
        <p:spPr bwMode="gray">
          <a:xfrm>
            <a:off x="836613" y="1420813"/>
            <a:ext cx="6985000" cy="244475"/>
          </a:xfrm>
          <a:prstGeom prst="rect">
            <a:avLst/>
          </a:prstGeom>
          <a:noFill/>
          <a:ln w="9525" algn="ctr">
            <a:noFill/>
            <a:miter lim="800000"/>
            <a:headEnd/>
            <a:tailEnd/>
          </a:ln>
          <a:effectLst/>
        </p:spPr>
        <p:txBody>
          <a:bodyPr lIns="0" tIns="0" rIns="0" bIns="0">
            <a:spAutoFit/>
          </a:bodyPr>
          <a:lstStyle/>
          <a:p>
            <a:pPr fontAlgn="base">
              <a:spcBef>
                <a:spcPct val="0"/>
              </a:spcBef>
              <a:spcAft>
                <a:spcPct val="0"/>
              </a:spcAft>
              <a:buClr>
                <a:srgbClr val="000000"/>
              </a:buClr>
              <a:defRPr/>
            </a:pPr>
            <a:r>
              <a:rPr lang="en-US" sz="1600" b="1" dirty="0">
                <a:solidFill>
                  <a:srgbClr val="000000"/>
                </a:solidFill>
              </a:rPr>
              <a:t>Subject Title</a:t>
            </a:r>
          </a:p>
        </p:txBody>
      </p:sp>
      <p:sp>
        <p:nvSpPr>
          <p:cNvPr id="3198988" name="AcnFootnote_ID_3198988" hidden="1"/>
          <p:cNvSpPr txBox="1">
            <a:spLocks noChangeArrowheads="1"/>
          </p:cNvSpPr>
          <p:nvPr>
            <p:custDataLst>
              <p:tags r:id="rId10"/>
            </p:custDataLst>
          </p:nvPr>
        </p:nvSpPr>
        <p:spPr bwMode="gray">
          <a:xfrm>
            <a:off x="836613" y="6254750"/>
            <a:ext cx="5564187" cy="334963"/>
          </a:xfrm>
          <a:prstGeom prst="rect">
            <a:avLst/>
          </a:prstGeom>
          <a:noFill/>
          <a:ln w="9525" algn="ctr">
            <a:noFill/>
            <a:miter lim="800000"/>
            <a:headEnd/>
            <a:tailEnd/>
          </a:ln>
          <a:effectLst/>
        </p:spPr>
        <p:txBody>
          <a:bodyPr lIns="0" tIns="0" rIns="0" bIns="0" anchor="b">
            <a:spAutoFit/>
          </a:bodyPr>
          <a:lstStyle/>
          <a:p>
            <a:pPr marL="538163" indent="-538163" fontAlgn="base">
              <a:spcBef>
                <a:spcPct val="0"/>
              </a:spcBef>
              <a:spcAft>
                <a:spcPct val="0"/>
              </a:spcAft>
              <a:buClr>
                <a:srgbClr val="000000"/>
              </a:buClr>
              <a:defRPr/>
            </a:pPr>
            <a:r>
              <a:rPr lang="en-US" sz="1000" dirty="0">
                <a:solidFill>
                  <a:srgbClr val="000000"/>
                </a:solidFill>
              </a:rPr>
              <a:t>*	Footnote</a:t>
            </a:r>
          </a:p>
          <a:p>
            <a:pPr marL="538163" indent="-538163" fontAlgn="base">
              <a:spcBef>
                <a:spcPct val="20000"/>
              </a:spcBef>
              <a:spcAft>
                <a:spcPct val="0"/>
              </a:spcAft>
              <a:buClr>
                <a:srgbClr val="000000"/>
              </a:buClr>
              <a:defRPr/>
            </a:pPr>
            <a:r>
              <a:rPr lang="en-US" sz="1000" dirty="0">
                <a:solidFill>
                  <a:srgbClr val="000000"/>
                </a:solidFill>
              </a:rPr>
              <a:t>Source:	Source</a:t>
            </a:r>
          </a:p>
        </p:txBody>
      </p:sp>
      <p:sp>
        <p:nvSpPr>
          <p:cNvPr id="9" name="Text Box 9"/>
          <p:cNvSpPr txBox="1">
            <a:spLocks noChangeArrowheads="1"/>
          </p:cNvSpPr>
          <p:nvPr/>
        </p:nvSpPr>
        <p:spPr bwMode="auto">
          <a:xfrm>
            <a:off x="4038600" y="6445250"/>
            <a:ext cx="1066800" cy="244475"/>
          </a:xfrm>
          <a:prstGeom prst="rect">
            <a:avLst/>
          </a:prstGeom>
          <a:noFill/>
          <a:ln w="9525">
            <a:noFill/>
            <a:miter lim="800000"/>
            <a:headEnd/>
            <a:tailEnd/>
          </a:ln>
          <a:effectLst/>
        </p:spPr>
        <p:txBody>
          <a:bodyPr lIns="45720" rIns="45720">
            <a:spAutoFit/>
          </a:bodyPr>
          <a:lstStyle/>
          <a:p>
            <a:pPr algn="ctr" eaLnBrk="0" fontAlgn="base" hangingPunct="0">
              <a:spcBef>
                <a:spcPct val="50000"/>
              </a:spcBef>
              <a:spcAft>
                <a:spcPct val="0"/>
              </a:spcAft>
              <a:defRPr/>
            </a:pPr>
            <a:fld id="{6675420D-CD84-4F3B-B8B6-EF0F67C2EF0E}" type="slidenum">
              <a:rPr lang="en-US" sz="1000">
                <a:solidFill>
                  <a:srgbClr val="000000"/>
                </a:solidFill>
              </a:rPr>
              <a:pPr algn="ctr" eaLnBrk="0" fontAlgn="base" hangingPunct="0">
                <a:spcBef>
                  <a:spcPct val="50000"/>
                </a:spcBef>
                <a:spcAft>
                  <a:spcPct val="0"/>
                </a:spcAft>
                <a:defRPr/>
              </a:pPr>
              <a:t>‹#›</a:t>
            </a:fld>
            <a:endParaRPr lang="en-US" sz="1000" dirty="0">
              <a:solidFill>
                <a:srgbClr val="000000"/>
              </a:solidFill>
            </a:endParaRPr>
          </a:p>
        </p:txBody>
      </p:sp>
    </p:spTree>
    <p:extLst>
      <p:ext uri="{BB962C8B-B14F-4D97-AF65-F5344CB8AC3E}">
        <p14:creationId xmlns:p14="http://schemas.microsoft.com/office/powerpoint/2010/main" val="2802442449"/>
      </p:ext>
    </p:extLst>
  </p:cSld>
  <p:clrMap bg1="lt1" tx1="dk1" bg2="lt2" tx2="dk2" accent1="accent1" accent2="accent2" accent3="accent3" accent4="accent4" accent5="accent5" accent6="accent6" hlink="hlink" folHlink="folHlink"/>
  <p:sldLayoutIdLst>
    <p:sldLayoutId id="2147483699" r:id="rId1"/>
    <p:sldLayoutId id="2147483700" r:id="rId2"/>
    <p:sldLayoutId id="2147483701" r:id="rId3"/>
    <p:sldLayoutId id="2147483702" r:id="rId4"/>
    <p:sldLayoutId id="2147483703" r:id="rId5"/>
    <p:sldLayoutId id="2147483704" r:id="rId6"/>
    <p:sldLayoutId id="2147483705" r:id="rId7"/>
  </p:sldLayoutIdLst>
  <p:transition/>
  <p:hf sldNum="0" hdr="0" dt="0"/>
  <p:txStyles>
    <p:titleStyle>
      <a:lvl1pPr algn="l" rtl="0" eaLnBrk="0" fontAlgn="base" hangingPunct="0">
        <a:spcBef>
          <a:spcPct val="20000"/>
        </a:spcBef>
        <a:spcAft>
          <a:spcPct val="0"/>
        </a:spcAft>
        <a:tabLst>
          <a:tab pos="915988" algn="l"/>
        </a:tabLst>
        <a:defRPr sz="2400" b="1">
          <a:solidFill>
            <a:srgbClr val="FFC000"/>
          </a:solidFill>
          <a:latin typeface="+mj-lt"/>
          <a:ea typeface="+mj-ea"/>
          <a:cs typeface="+mj-cs"/>
        </a:defRPr>
      </a:lvl1pPr>
      <a:lvl2pPr algn="l" rtl="0" eaLnBrk="0" fontAlgn="base" hangingPunct="0">
        <a:spcBef>
          <a:spcPct val="20000"/>
        </a:spcBef>
        <a:spcAft>
          <a:spcPct val="0"/>
        </a:spcAft>
        <a:tabLst>
          <a:tab pos="915988" algn="l"/>
        </a:tabLst>
        <a:defRPr sz="2400" b="1">
          <a:solidFill>
            <a:srgbClr val="FFC000"/>
          </a:solidFill>
          <a:latin typeface="Arial" pitchFamily="34" charset="0"/>
        </a:defRPr>
      </a:lvl2pPr>
      <a:lvl3pPr algn="l" rtl="0" eaLnBrk="0" fontAlgn="base" hangingPunct="0">
        <a:spcBef>
          <a:spcPct val="20000"/>
        </a:spcBef>
        <a:spcAft>
          <a:spcPct val="0"/>
        </a:spcAft>
        <a:tabLst>
          <a:tab pos="915988" algn="l"/>
        </a:tabLst>
        <a:defRPr sz="2400" b="1">
          <a:solidFill>
            <a:srgbClr val="FFC000"/>
          </a:solidFill>
          <a:latin typeface="Arial" pitchFamily="34" charset="0"/>
        </a:defRPr>
      </a:lvl3pPr>
      <a:lvl4pPr algn="l" rtl="0" eaLnBrk="0" fontAlgn="base" hangingPunct="0">
        <a:spcBef>
          <a:spcPct val="20000"/>
        </a:spcBef>
        <a:spcAft>
          <a:spcPct val="0"/>
        </a:spcAft>
        <a:tabLst>
          <a:tab pos="915988" algn="l"/>
        </a:tabLst>
        <a:defRPr sz="2400" b="1">
          <a:solidFill>
            <a:srgbClr val="FFC000"/>
          </a:solidFill>
          <a:latin typeface="Arial" pitchFamily="34" charset="0"/>
        </a:defRPr>
      </a:lvl4pPr>
      <a:lvl5pPr algn="l" rtl="0" eaLnBrk="0" fontAlgn="base" hangingPunct="0">
        <a:spcBef>
          <a:spcPct val="20000"/>
        </a:spcBef>
        <a:spcAft>
          <a:spcPct val="0"/>
        </a:spcAft>
        <a:tabLst>
          <a:tab pos="915988" algn="l"/>
        </a:tabLst>
        <a:defRPr sz="2400" b="1">
          <a:solidFill>
            <a:srgbClr val="FFC000"/>
          </a:solidFill>
          <a:latin typeface="Arial" pitchFamily="34" charset="0"/>
        </a:defRPr>
      </a:lvl5pPr>
      <a:lvl6pPr marL="457200" algn="l" rtl="0" eaLnBrk="0" fontAlgn="base" hangingPunct="0">
        <a:spcBef>
          <a:spcPct val="20000"/>
        </a:spcBef>
        <a:spcAft>
          <a:spcPct val="0"/>
        </a:spcAft>
        <a:tabLst>
          <a:tab pos="915988" algn="l"/>
        </a:tabLst>
        <a:defRPr sz="2400" b="1">
          <a:solidFill>
            <a:schemeClr val="accent1"/>
          </a:solidFill>
          <a:latin typeface="Arial" pitchFamily="34" charset="0"/>
        </a:defRPr>
      </a:lvl6pPr>
      <a:lvl7pPr marL="914400" algn="l" rtl="0" eaLnBrk="0" fontAlgn="base" hangingPunct="0">
        <a:spcBef>
          <a:spcPct val="20000"/>
        </a:spcBef>
        <a:spcAft>
          <a:spcPct val="0"/>
        </a:spcAft>
        <a:tabLst>
          <a:tab pos="915988" algn="l"/>
        </a:tabLst>
        <a:defRPr sz="2400" b="1">
          <a:solidFill>
            <a:schemeClr val="accent1"/>
          </a:solidFill>
          <a:latin typeface="Arial" pitchFamily="34" charset="0"/>
        </a:defRPr>
      </a:lvl7pPr>
      <a:lvl8pPr marL="1371600" algn="l" rtl="0" eaLnBrk="0" fontAlgn="base" hangingPunct="0">
        <a:spcBef>
          <a:spcPct val="20000"/>
        </a:spcBef>
        <a:spcAft>
          <a:spcPct val="0"/>
        </a:spcAft>
        <a:tabLst>
          <a:tab pos="915988" algn="l"/>
        </a:tabLst>
        <a:defRPr sz="2400" b="1">
          <a:solidFill>
            <a:schemeClr val="accent1"/>
          </a:solidFill>
          <a:latin typeface="Arial" pitchFamily="34" charset="0"/>
        </a:defRPr>
      </a:lvl8pPr>
      <a:lvl9pPr marL="1828800" algn="l" rtl="0" eaLnBrk="0" fontAlgn="base" hangingPunct="0">
        <a:spcBef>
          <a:spcPct val="20000"/>
        </a:spcBef>
        <a:spcAft>
          <a:spcPct val="0"/>
        </a:spcAft>
        <a:tabLst>
          <a:tab pos="915988" algn="l"/>
        </a:tabLst>
        <a:defRPr sz="2400" b="1">
          <a:solidFill>
            <a:schemeClr val="accent1"/>
          </a:solidFill>
          <a:latin typeface="Arial" pitchFamily="34" charset="0"/>
        </a:defRPr>
      </a:lvl9pPr>
    </p:titleStyle>
    <p:bodyStyle>
      <a:lvl1pPr marL="381000" indent="-381000" algn="l" rtl="0" eaLnBrk="0" fontAlgn="base" hangingPunct="0">
        <a:spcBef>
          <a:spcPct val="0"/>
        </a:spcBef>
        <a:spcAft>
          <a:spcPts val="1200"/>
        </a:spcAft>
        <a:buClr>
          <a:srgbClr val="FFC000"/>
        </a:buClr>
        <a:buSzPct val="80000"/>
        <a:buFont typeface="Wingdings" pitchFamily="2" charset="2"/>
        <a:buChar char="n"/>
        <a:defRPr b="1">
          <a:solidFill>
            <a:srgbClr val="003366"/>
          </a:solidFill>
          <a:latin typeface="Calibri" pitchFamily="34" charset="0"/>
          <a:ea typeface="Calibri" pitchFamily="34" charset="0"/>
          <a:cs typeface="Calibri" pitchFamily="34" charset="0"/>
        </a:defRPr>
      </a:lvl1pPr>
      <a:lvl2pPr marL="568325" indent="-222250" algn="l" rtl="0" eaLnBrk="0" fontAlgn="base" hangingPunct="0">
        <a:spcBef>
          <a:spcPct val="0"/>
        </a:spcBef>
        <a:spcAft>
          <a:spcPts val="1200"/>
        </a:spcAft>
        <a:buClr>
          <a:srgbClr val="FFC000"/>
        </a:buClr>
        <a:buSzPct val="115000"/>
        <a:buFont typeface="Calibri" pitchFamily="34" charset="0"/>
        <a:buChar char="•"/>
        <a:defRPr b="1">
          <a:solidFill>
            <a:srgbClr val="003366"/>
          </a:solidFill>
          <a:latin typeface="Calibri" pitchFamily="34" charset="0"/>
          <a:ea typeface="Calibri" pitchFamily="34" charset="0"/>
          <a:cs typeface="Calibri" pitchFamily="34" charset="0"/>
        </a:defRPr>
      </a:lvl2pPr>
      <a:lvl3pPr marL="739775" indent="-342900" algn="l" rtl="0" eaLnBrk="0" fontAlgn="base" hangingPunct="0">
        <a:lnSpc>
          <a:spcPct val="90000"/>
        </a:lnSpc>
        <a:spcBef>
          <a:spcPct val="25000"/>
        </a:spcBef>
        <a:spcAft>
          <a:spcPct val="0"/>
        </a:spcAft>
        <a:buClr>
          <a:schemeClr val="tx1"/>
        </a:buClr>
        <a:buAutoNum type="alphaUcPeriod"/>
        <a:defRPr>
          <a:solidFill>
            <a:schemeClr val="tx1"/>
          </a:solidFill>
          <a:latin typeface="+mn-lt"/>
          <a:ea typeface="Calibri" pitchFamily="34" charset="0"/>
          <a:cs typeface="Calibri" pitchFamily="34" charset="0"/>
        </a:defRPr>
      </a:lvl3pPr>
      <a:lvl4pPr marL="914400" indent="-346075" algn="l" rtl="0" eaLnBrk="0" fontAlgn="base" hangingPunct="0">
        <a:spcBef>
          <a:spcPct val="0"/>
        </a:spcBef>
        <a:spcAft>
          <a:spcPts val="1200"/>
        </a:spcAft>
        <a:buClr>
          <a:srgbClr val="FFC000"/>
        </a:buClr>
        <a:buFont typeface="Symbol" pitchFamily="18" charset="2"/>
        <a:buChar char=""/>
        <a:defRPr b="1">
          <a:solidFill>
            <a:srgbClr val="003366"/>
          </a:solidFill>
          <a:latin typeface="Calibri" pitchFamily="34" charset="0"/>
          <a:ea typeface="Calibri" pitchFamily="34" charset="0"/>
          <a:cs typeface="Calibri" pitchFamily="34" charset="0"/>
        </a:defRPr>
      </a:lvl4pPr>
      <a:lvl5pPr marL="1333500" indent="-304800" algn="l" rtl="0" eaLnBrk="0" fontAlgn="base" hangingPunct="0">
        <a:spcBef>
          <a:spcPct val="0"/>
        </a:spcBef>
        <a:spcAft>
          <a:spcPts val="1200"/>
        </a:spcAft>
        <a:buClr>
          <a:schemeClr val="tx1"/>
        </a:buClr>
        <a:buChar char="–"/>
        <a:defRPr sz="1600" b="1">
          <a:solidFill>
            <a:srgbClr val="003366"/>
          </a:solidFill>
          <a:latin typeface="Calibri" pitchFamily="34" charset="0"/>
          <a:ea typeface="Calibri" pitchFamily="34" charset="0"/>
          <a:cs typeface="Calibri" pitchFamily="34" charset="0"/>
        </a:defRPr>
      </a:lvl5pPr>
      <a:lvl6pPr marL="1790700" indent="-304800" algn="l" rtl="0" fontAlgn="base">
        <a:lnSpc>
          <a:spcPct val="90000"/>
        </a:lnSpc>
        <a:spcBef>
          <a:spcPct val="25000"/>
        </a:spcBef>
        <a:spcAft>
          <a:spcPct val="0"/>
        </a:spcAft>
        <a:buClr>
          <a:schemeClr val="tx1"/>
        </a:buClr>
        <a:buChar char="–"/>
        <a:defRPr sz="1600">
          <a:solidFill>
            <a:schemeClr val="tx1"/>
          </a:solidFill>
          <a:latin typeface="+mn-lt"/>
        </a:defRPr>
      </a:lvl6pPr>
      <a:lvl7pPr marL="2247900" indent="-304800" algn="l" rtl="0" fontAlgn="base">
        <a:lnSpc>
          <a:spcPct val="90000"/>
        </a:lnSpc>
        <a:spcBef>
          <a:spcPct val="25000"/>
        </a:spcBef>
        <a:spcAft>
          <a:spcPct val="0"/>
        </a:spcAft>
        <a:buClr>
          <a:schemeClr val="tx1"/>
        </a:buClr>
        <a:buChar char="–"/>
        <a:defRPr sz="1600">
          <a:solidFill>
            <a:schemeClr val="tx1"/>
          </a:solidFill>
          <a:latin typeface="+mn-lt"/>
        </a:defRPr>
      </a:lvl7pPr>
      <a:lvl8pPr marL="2705100" indent="-304800" algn="l" rtl="0" fontAlgn="base">
        <a:lnSpc>
          <a:spcPct val="90000"/>
        </a:lnSpc>
        <a:spcBef>
          <a:spcPct val="25000"/>
        </a:spcBef>
        <a:spcAft>
          <a:spcPct val="0"/>
        </a:spcAft>
        <a:buClr>
          <a:schemeClr val="tx1"/>
        </a:buClr>
        <a:buChar char="–"/>
        <a:defRPr sz="1600">
          <a:solidFill>
            <a:schemeClr val="tx1"/>
          </a:solidFill>
          <a:latin typeface="+mn-lt"/>
        </a:defRPr>
      </a:lvl8pPr>
      <a:lvl9pPr marL="3162300" indent="-304800" algn="l" rtl="0" fontAlgn="base">
        <a:lnSpc>
          <a:spcPct val="90000"/>
        </a:lnSpc>
        <a:spcBef>
          <a:spcPct val="25000"/>
        </a:spcBef>
        <a:spcAft>
          <a:spcPct val="0"/>
        </a:spcAft>
        <a:buClr>
          <a:schemeClr val="tx1"/>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Relationships xmlns="http://schemas.openxmlformats.org/package/2006/relationships">
  <Relationship Id="rId1" Type="http://schemas.openxmlformats.org/officeDocument/2006/relationships/slideLayout" Target="../slideLayouts/slideLayout5.xml"/>
  <Relationship Id="rId2" Type="http://schemas.openxmlformats.org/officeDocument/2006/relationships/notesSlide" Target="../notesSlides/notesSlide1.xml"/>
  <Relationship Id="rId3" Type="http://schemas.openxmlformats.org/officeDocument/2006/relationships/image" Target="../media/image3.png"/>
</Relationships>

</file>

<file path=ppt/slides/_rels/slide10.xml.rels><?xml version="1.0" encoding="UTF-8"?>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Relationships xmlns="http://schemas.openxmlformats.org/package/2006/relationships">
  <Relationship Id="rId1" Type="http://schemas.openxmlformats.org/officeDocument/2006/relationships/slideLayout" Target="../slideLayouts/slideLayout6.xml"/>
</Relationships>

</file>

<file path=ppt/slides/_rels/slide13.xml.rels><?xml version="1.0" encoding="UTF-8"?>

<Relationships xmlns="http://schemas.openxmlformats.org/package/2006/relationships">
  <Relationship Id="rId1" Type="http://schemas.openxmlformats.org/officeDocument/2006/relationships/slideLayout" Target="../slideLayouts/slideLayout6.xml"/>
</Relationships>

</file>

<file path=ppt/slides/_rels/slide14.xml.rels><?xml version="1.0" encoding="UTF-8"?>

<Relationships xmlns="http://schemas.openxmlformats.org/package/2006/relationships">
  <Relationship Id="rId1" Type="http://schemas.openxmlformats.org/officeDocument/2006/relationships/slideLayout" Target="../slideLayouts/slideLayout6.xml"/>
</Relationships>

</file>

<file path=ppt/slides/_rels/slide15.xml.rels><?xml version="1.0" encoding="UTF-8"?>

<Relationships xmlns="http://schemas.openxmlformats.org/package/2006/relationships">
  <Relationship Id="rId1" Type="http://schemas.openxmlformats.org/officeDocument/2006/relationships/slideLayout" Target="../slideLayouts/slideLayout6.xml"/>
</Relationships>

</file>

<file path=ppt/slides/_rels/slide16.xml.rels><?xml version="1.0" encoding="UTF-8"?>

<Relationships xmlns="http://schemas.openxmlformats.org/package/2006/relationships">
  <Relationship Id="rId1" Type="http://schemas.openxmlformats.org/officeDocument/2006/relationships/slideLayout" Target="../slideLayouts/slideLayout6.xml"/>
</Relationships>

</file>

<file path=ppt/slides/_rels/slide17.xml.rels><?xml version="1.0" encoding="UTF-8"?>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Relationships xmlns="http://schemas.openxmlformats.org/package/2006/relationships">
  <Relationship Id="rId1" Type="http://schemas.openxmlformats.org/officeDocument/2006/relationships/slideLayout" Target="../slideLayouts/slideLayout6.xml"/>
</Relationships>

</file>

<file path=ppt/slides/_rels/slide19.xml.rels><?xml version="1.0" encoding="UTF-8"?>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
  <Relationship Id="rId1" Type="http://schemas.openxmlformats.org/officeDocument/2006/relationships/slideLayout" Target="../slideLayouts/slideLayout6.xml"/>
</Relationships>

</file>

<file path=ppt/slides/_rels/slide20.xml.rels><?xml version="1.0" encoding="UTF-8"?>

<Relationships xmlns="http://schemas.openxmlformats.org/package/2006/relationships">
  <Relationship Id="rId1" Type="http://schemas.openxmlformats.org/officeDocument/2006/relationships/slideLayout" Target="../slideLayouts/slideLayout1.xml"/>
</Relationships>

</file>

<file path=ppt/slides/_rels/slide21.xml.rels><?xml version="1.0" encoding="UTF-8"?>

<Relationships xmlns="http://schemas.openxmlformats.org/package/2006/relationships">
  <Relationship Id="rId1" Type="http://schemas.openxmlformats.org/officeDocument/2006/relationships/slideLayout" Target="../slideLayouts/slideLayout1.xml"/>
</Relationships>

</file>

<file path=ppt/slides/_rels/slide22.xml.rels><?xml version="1.0" encoding="UTF-8"?>

<Relationships xmlns="http://schemas.openxmlformats.org/package/2006/relationships">
  <Relationship Id="rId1" Type="http://schemas.openxmlformats.org/officeDocument/2006/relationships/slideLayout" Target="../slideLayouts/slideLayout1.xml"/>
</Relationships>

</file>

<file path=ppt/slides/_rels/slide23.xml.rels><?xml version="1.0" encoding="UTF-8"?>

<Relationships xmlns="http://schemas.openxmlformats.org/package/2006/relationships">
  <Relationship Id="rId1" Type="http://schemas.openxmlformats.org/officeDocument/2006/relationships/slideLayout" Target="../slideLayouts/slideLayout1.xml"/>
</Relationships>

</file>

<file path=ppt/slides/_rels/slide24.xml.rels><?xml version="1.0" encoding="UTF-8"?>

<Relationships xmlns="http://schemas.openxmlformats.org/package/2006/relationships">
  <Relationship Id="rId1" Type="http://schemas.openxmlformats.org/officeDocument/2006/relationships/slideLayout" Target="../slideLayouts/slideLayout1.xml"/>
  <Relationship Id="rId10" Type="http://schemas.openxmlformats.org/officeDocument/2006/relationships/diagramColors" Target="../diagrams/colors2.xml"/>
  <Relationship Id="rId11" Type="http://schemas.microsoft.com/office/2007/relationships/diagramDrawing" Target="../diagrams/drawing2.xml"/>
  <Relationship Id="rId12" Type="http://schemas.openxmlformats.org/officeDocument/2006/relationships/diagramData" Target="../diagrams/data3.xml"/>
  <Relationship Id="rId13" Type="http://schemas.openxmlformats.org/officeDocument/2006/relationships/diagramLayout" Target="../diagrams/layout3.xml"/>
  <Relationship Id="rId14" Type="http://schemas.openxmlformats.org/officeDocument/2006/relationships/diagramQuickStyle" Target="../diagrams/quickStyle3.xml"/>
  <Relationship Id="rId15" Type="http://schemas.openxmlformats.org/officeDocument/2006/relationships/diagramColors" Target="../diagrams/colors3.xml"/>
  <Relationship Id="rId16" Type="http://schemas.microsoft.com/office/2007/relationships/diagramDrawing" Target="../diagrams/drawing3.xml"/>
  <Relationship Id="rId17" Type="http://schemas.openxmlformats.org/officeDocument/2006/relationships/diagramData" Target="../diagrams/data4.xml"/>
  <Relationship Id="rId18" Type="http://schemas.openxmlformats.org/officeDocument/2006/relationships/diagramLayout" Target="../diagrams/layout4.xml"/>
  <Relationship Id="rId19" Type="http://schemas.openxmlformats.org/officeDocument/2006/relationships/diagramQuickStyle" Target="../diagrams/quickStyle4.xml"/>
  <Relationship Id="rId2" Type="http://schemas.openxmlformats.org/officeDocument/2006/relationships/diagramData" Target="../diagrams/data1.xml"/>
  <Relationship Id="rId20" Type="http://schemas.openxmlformats.org/officeDocument/2006/relationships/diagramColors" Target="../diagrams/colors4.xml"/>
  <Relationship Id="rId21" Type="http://schemas.microsoft.com/office/2007/relationships/diagramDrawing" Target="../diagrams/drawing4.xml"/>
  <Relationship Id="rId22" Type="http://schemas.openxmlformats.org/officeDocument/2006/relationships/image" Target="../media/image5.png"/>
  <Relationship Id="rId3" Type="http://schemas.openxmlformats.org/officeDocument/2006/relationships/diagramLayout" Target="../diagrams/layout1.xml"/>
  <Relationship Id="rId4" Type="http://schemas.openxmlformats.org/officeDocument/2006/relationships/diagramQuickStyle" Target="../diagrams/quickStyle1.xml"/>
  <Relationship Id="rId5" Type="http://schemas.openxmlformats.org/officeDocument/2006/relationships/diagramColors" Target="../diagrams/colors1.xml"/>
  <Relationship Id="rId6" Type="http://schemas.microsoft.com/office/2007/relationships/diagramDrawing" Target="../diagrams/drawing1.xml"/>
  <Relationship Id="rId7" Type="http://schemas.openxmlformats.org/officeDocument/2006/relationships/diagramData" Target="../diagrams/data2.xml"/>
  <Relationship Id="rId8" Type="http://schemas.openxmlformats.org/officeDocument/2006/relationships/diagramLayout" Target="../diagrams/layout2.xml"/>
  <Relationship Id="rId9" Type="http://schemas.openxmlformats.org/officeDocument/2006/relationships/diagramQuickStyle" Target="../diagrams/quickStyle2.xml"/>
</Relationships>

</file>

<file path=ppt/slides/_rels/slide3.xml.rels><?xml version="1.0" encoding="UTF-8"?>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4.xml.rels><?xml version="1.0" encoding="UTF-8"?>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5.xml.rels><?xml version="1.0" encoding="UTF-8"?>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 Id="rId3" Type="http://schemas.openxmlformats.org/officeDocument/2006/relationships/image" Target="../media/image4.jpeg"/>
</Relationships>

</file>

<file path=ppt/slides/_rels/slide6.xml.rels><?xml version="1.0" encoding="UTF-8"?>

<Relationships xmlns="http://schemas.openxmlformats.org/package/2006/relationships">
  <Relationship Id="rId1" Type="http://schemas.openxmlformats.org/officeDocument/2006/relationships/slideLayout" Target="../slideLayouts/slideLayout2.xml"/>
</Relationships>

</file>

<file path=ppt/slides/_rels/slide7.xml.rels><?xml version="1.0" encoding="UTF-8"?>

<Relationships xmlns="http://schemas.openxmlformats.org/package/2006/relationships">
  <Relationship Id="rId1" Type="http://schemas.openxmlformats.org/officeDocument/2006/relationships/slideLayout" Target="../slideLayouts/slideLayout6.xml"/>
</Relationships>

</file>

<file path=ppt/slides/_rels/slide8.xml.rels><?xml version="1.0" encoding="UTF-8"?>

<Relationships xmlns="http://schemas.openxmlformats.org/package/2006/relationships">
  <Relationship Id="rId1" Type="http://schemas.openxmlformats.org/officeDocument/2006/relationships/slideLayout" Target="../slideLayouts/slideLayout6.xml"/>
</Relationships>

</file>

<file path=ppt/slides/_rels/slide9.xml.rels><?xml version="1.0" encoding="UTF-8"?>

<Relationships xmlns="http://schemas.openxmlformats.org/package/2006/relationships">
  <Relationship Id="rId1" Type="http://schemas.openxmlformats.org/officeDocument/2006/relationships/slideLayout" Target="../slideLayouts/slideLayout6.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2"/>
          <p:cNvSpPr>
            <a:spLocks noChangeArrowheads="1"/>
          </p:cNvSpPr>
          <p:nvPr/>
        </p:nvSpPr>
        <p:spPr bwMode="auto">
          <a:xfrm>
            <a:off x="0" y="0"/>
            <a:ext cx="9144000" cy="3352800"/>
          </a:xfrm>
          <a:prstGeom prst="rect">
            <a:avLst/>
          </a:prstGeom>
          <a:solidFill>
            <a:srgbClr val="003366"/>
          </a:solidFill>
          <a:ln w="9525">
            <a:solidFill>
              <a:srgbClr val="000000"/>
            </a:solidFill>
            <a:miter lim="800000"/>
            <a:headEnd/>
            <a:tailEnd/>
          </a:ln>
        </p:spPr>
        <p:txBody>
          <a:bodyPr/>
          <a:lstStyle/>
          <a:p>
            <a:pPr algn="ctr" eaLnBrk="0" fontAlgn="base" hangingPunct="0">
              <a:spcBef>
                <a:spcPct val="50000"/>
              </a:spcBef>
              <a:spcAft>
                <a:spcPct val="0"/>
              </a:spcAft>
            </a:pPr>
            <a:endParaRPr lang="en-US" sz="1200" b="1" dirty="0">
              <a:solidFill>
                <a:srgbClr val="FFFFFF"/>
              </a:solidFill>
            </a:endParaRPr>
          </a:p>
        </p:txBody>
      </p:sp>
      <p:sp>
        <p:nvSpPr>
          <p:cNvPr id="31746" name="Rectangle 3"/>
          <p:cNvSpPr>
            <a:spLocks noChangeArrowheads="1"/>
          </p:cNvSpPr>
          <p:nvPr/>
        </p:nvSpPr>
        <p:spPr bwMode="white">
          <a:xfrm>
            <a:off x="152400" y="838200"/>
            <a:ext cx="6629400" cy="1485900"/>
          </a:xfrm>
          <a:prstGeom prst="rect">
            <a:avLst/>
          </a:prstGeom>
          <a:noFill/>
          <a:ln w="9525">
            <a:noFill/>
            <a:miter lim="800000"/>
            <a:headEnd/>
            <a:tailEnd/>
          </a:ln>
        </p:spPr>
        <p:txBody>
          <a:bodyPr lIns="64008" tIns="32004" rIns="64008" bIns="32004" anchor="ctr"/>
          <a:lstStyle/>
          <a:p>
            <a:pPr algn="ctr" fontAlgn="base">
              <a:spcBef>
                <a:spcPct val="0"/>
              </a:spcBef>
              <a:spcAft>
                <a:spcPts val="1000"/>
              </a:spcAft>
            </a:pPr>
            <a:r>
              <a:rPr lang="en-US" sz="2800" b="1" dirty="0">
                <a:solidFill>
                  <a:srgbClr val="FFC000"/>
                </a:solidFill>
                <a:latin typeface="Calibri" pitchFamily="34" charset="0"/>
              </a:rPr>
              <a:t>Commonwealth of Massachusetts</a:t>
            </a:r>
            <a:br>
              <a:rPr lang="en-US" sz="2800" b="1" dirty="0">
                <a:solidFill>
                  <a:srgbClr val="FFC000"/>
                </a:solidFill>
                <a:latin typeface="Calibri" pitchFamily="34" charset="0"/>
              </a:rPr>
            </a:br>
            <a:endParaRPr lang="en-US" sz="2400" dirty="0">
              <a:solidFill>
                <a:srgbClr val="FFC000"/>
              </a:solidFill>
              <a:latin typeface="Calibri" pitchFamily="34" charset="0"/>
            </a:endParaRPr>
          </a:p>
        </p:txBody>
      </p:sp>
      <p:pic>
        <p:nvPicPr>
          <p:cNvPr id="31747" name="Picture 4"/>
          <p:cNvPicPr>
            <a:picLocks noChangeAspect="1" noChangeArrowheads="1"/>
          </p:cNvPicPr>
          <p:nvPr/>
        </p:nvPicPr>
        <p:blipFill>
          <a:blip r:embed="rId3"/>
          <a:srcRect/>
          <a:stretch>
            <a:fillRect/>
          </a:stretch>
        </p:blipFill>
        <p:spPr bwMode="auto">
          <a:xfrm>
            <a:off x="6705600" y="762000"/>
            <a:ext cx="1487488" cy="1543050"/>
          </a:xfrm>
          <a:prstGeom prst="rect">
            <a:avLst/>
          </a:prstGeom>
          <a:noFill/>
          <a:ln w="9525">
            <a:noFill/>
            <a:miter lim="800000"/>
            <a:headEnd/>
            <a:tailEnd/>
          </a:ln>
        </p:spPr>
      </p:pic>
      <p:sp>
        <p:nvSpPr>
          <p:cNvPr id="2" name="Rectangle 1"/>
          <p:cNvSpPr/>
          <p:nvPr/>
        </p:nvSpPr>
        <p:spPr bwMode="gray">
          <a:xfrm>
            <a:off x="4406900" y="6471593"/>
            <a:ext cx="368300" cy="230832"/>
          </a:xfrm>
          <a:prstGeom prst="rect">
            <a:avLst/>
          </a:prstGeom>
          <a:solidFill>
            <a:schemeClr val="bg1"/>
          </a:solidFill>
          <a:ln w="9525" cap="flat" cmpd="sng" algn="ctr">
            <a:noFill/>
            <a:prstDash val="solid"/>
            <a:round/>
            <a:headEnd type="none" w="med" len="med"/>
            <a:tailEnd type="none" w="med" len="med"/>
          </a:ln>
          <a:effectLst/>
        </p:spPr>
        <p:txBody>
          <a:bodyPr vert="horz" wrap="square" lIns="45720" tIns="45720" rIns="45720" bIns="45720" numCol="1" rtlCol="0" anchor="ctr" anchorCtr="0" compatLnSpc="1">
            <a:prstTxWarp prst="textNoShape">
              <a:avLst/>
            </a:prstTxWarp>
          </a:bodyPr>
          <a:lstStyle/>
          <a:p>
            <a:pPr algn="ctr" eaLnBrk="0" fontAlgn="base" hangingPunct="0">
              <a:spcBef>
                <a:spcPct val="0"/>
              </a:spcBef>
              <a:spcAft>
                <a:spcPct val="0"/>
              </a:spcAft>
            </a:pPr>
            <a:endParaRPr lang="en-US" sz="1600" dirty="0">
              <a:solidFill>
                <a:srgbClr val="000000"/>
              </a:solidFill>
            </a:endParaRPr>
          </a:p>
        </p:txBody>
      </p:sp>
      <p:sp>
        <p:nvSpPr>
          <p:cNvPr id="3" name="Footer Placeholder 2"/>
          <p:cNvSpPr>
            <a:spLocks noGrp="1"/>
          </p:cNvSpPr>
          <p:nvPr>
            <p:ph type="ftr" sz="quarter" idx="11"/>
          </p:nvPr>
        </p:nvSpPr>
        <p:spPr/>
        <p:txBody>
          <a:bodyPr/>
          <a:lstStyle/>
          <a:p>
            <a:pPr fontAlgn="base">
              <a:spcAft>
                <a:spcPct val="0"/>
              </a:spcAft>
              <a:defRPr/>
            </a:pPr>
            <a:r>
              <a:rPr lang="en-US" dirty="0" smtClean="0"/>
              <a:t>Draft for Policy Development Purposes Only</a:t>
            </a:r>
            <a:endParaRPr lang="en-US" dirty="0"/>
          </a:p>
        </p:txBody>
      </p:sp>
      <p:sp>
        <p:nvSpPr>
          <p:cNvPr id="9" name="TextBox 8"/>
          <p:cNvSpPr txBox="1"/>
          <p:nvPr/>
        </p:nvSpPr>
        <p:spPr>
          <a:xfrm>
            <a:off x="609600" y="3657600"/>
            <a:ext cx="7696200" cy="707886"/>
          </a:xfrm>
          <a:prstGeom prst="rect">
            <a:avLst/>
          </a:prstGeom>
          <a:noFill/>
        </p:spPr>
        <p:txBody>
          <a:bodyPr wrap="square" rtlCol="0">
            <a:spAutoFit/>
          </a:bodyPr>
          <a:lstStyle/>
          <a:p>
            <a:pPr algn="ctr"/>
            <a:r>
              <a:rPr lang="en-US" sz="2000" b="1" dirty="0" smtClean="0">
                <a:latin typeface="Calibri" panose="020F0502020204030204" pitchFamily="34" charset="0"/>
              </a:rPr>
              <a:t>WORKFORCE INNOVATION AND OPPORTUNITY ACT (WIOA)</a:t>
            </a:r>
          </a:p>
          <a:p>
            <a:pPr algn="ctr"/>
            <a:endParaRPr lang="en-US" sz="2000" b="1" dirty="0">
              <a:latin typeface="Calibri" panose="020F0502020204030204" pitchFamily="34" charset="0"/>
            </a:endParaRPr>
          </a:p>
        </p:txBody>
      </p:sp>
      <p:sp>
        <p:nvSpPr>
          <p:cNvPr id="4" name="TextBox 3"/>
          <p:cNvSpPr txBox="1"/>
          <p:nvPr/>
        </p:nvSpPr>
        <p:spPr>
          <a:xfrm>
            <a:off x="1295400" y="5105400"/>
            <a:ext cx="3890809" cy="646331"/>
          </a:xfrm>
          <a:prstGeom prst="rect">
            <a:avLst/>
          </a:prstGeom>
          <a:noFill/>
        </p:spPr>
        <p:txBody>
          <a:bodyPr wrap="none" rtlCol="0">
            <a:spAutoFit/>
          </a:bodyPr>
          <a:lstStyle/>
          <a:p>
            <a:r>
              <a:rPr lang="en-US" dirty="0" smtClean="0"/>
              <a:t>Early session on OSCC delivery</a:t>
            </a:r>
          </a:p>
          <a:p>
            <a:r>
              <a:rPr lang="en-US" dirty="0" smtClean="0"/>
              <a:t>System for </a:t>
            </a:r>
            <a:r>
              <a:rPr lang="en-US" smtClean="0"/>
              <a:t>Managers Summer 2015</a:t>
            </a:r>
            <a:endParaRPr lang="en-US"/>
          </a:p>
        </p:txBody>
      </p:sp>
    </p:spTree>
    <p:extLst>
      <p:ext uri="{BB962C8B-B14F-4D97-AF65-F5344CB8AC3E}">
        <p14:creationId xmlns:p14="http://schemas.microsoft.com/office/powerpoint/2010/main" val="19694368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 </a:t>
            </a:r>
            <a:r>
              <a:rPr lang="en-US" sz="2800" dirty="0" smtClean="0">
                <a:latin typeface="Calibri" panose="020F0502020204030204" pitchFamily="34" charset="0"/>
              </a:rPr>
              <a:t>Affiliated One Stop Center</a:t>
            </a:r>
            <a:endParaRPr lang="en-US" sz="2800" dirty="0">
              <a:latin typeface="Calibri" panose="020F0502020204030204" pitchFamily="34" charset="0"/>
            </a:endParaRPr>
          </a:p>
        </p:txBody>
      </p:sp>
      <p:sp>
        <p:nvSpPr>
          <p:cNvPr id="3" name="Content Placeholder 2"/>
          <p:cNvSpPr>
            <a:spLocks noGrp="1"/>
          </p:cNvSpPr>
          <p:nvPr>
            <p:ph sz="half" idx="1"/>
          </p:nvPr>
        </p:nvSpPr>
        <p:spPr>
          <a:xfrm>
            <a:off x="304800" y="1066800"/>
            <a:ext cx="8382000" cy="5257800"/>
          </a:xfrm>
        </p:spPr>
        <p:txBody>
          <a:bodyPr/>
          <a:lstStyle/>
          <a:p>
            <a:pPr>
              <a:buFont typeface="Arial" panose="020B0604020202020204" pitchFamily="34" charset="0"/>
              <a:buChar char="•"/>
            </a:pPr>
            <a:r>
              <a:rPr lang="en-US" sz="1800" b="0" dirty="0" smtClean="0">
                <a:latin typeface="Calibri" panose="020F0502020204030204" pitchFamily="34" charset="0"/>
              </a:rPr>
              <a:t>An Affiliated One Stop Center is a site that makes available to jobseeker and employer customers one or more of the one-stop partners’ programs, services, and activities</a:t>
            </a:r>
          </a:p>
          <a:p>
            <a:pPr>
              <a:buFont typeface="Arial" panose="020B0604020202020204" pitchFamily="34" charset="0"/>
              <a:buChar char="•"/>
            </a:pPr>
            <a:r>
              <a:rPr lang="en-US" sz="1800" b="0" dirty="0" smtClean="0">
                <a:latin typeface="Calibri" panose="020F0502020204030204" pitchFamily="34" charset="0"/>
              </a:rPr>
              <a:t>An Affiliated site does not need to provide access to every required one-stop partner program</a:t>
            </a:r>
          </a:p>
          <a:p>
            <a:pPr>
              <a:buFont typeface="Arial" panose="020B0604020202020204" pitchFamily="34" charset="0"/>
              <a:buChar char="•"/>
            </a:pPr>
            <a:r>
              <a:rPr lang="en-US" sz="1800" b="0" dirty="0" smtClean="0">
                <a:latin typeface="Calibri" panose="020F0502020204030204" pitchFamily="34" charset="0"/>
              </a:rPr>
              <a:t>The </a:t>
            </a:r>
            <a:r>
              <a:rPr lang="en-US" sz="1800" b="0" dirty="0">
                <a:latin typeface="Calibri" panose="020F0502020204030204" pitchFamily="34" charset="0"/>
              </a:rPr>
              <a:t>f</a:t>
            </a:r>
            <a:r>
              <a:rPr lang="en-US" sz="1800" b="0" dirty="0" smtClean="0">
                <a:latin typeface="Calibri" panose="020F0502020204030204" pitchFamily="34" charset="0"/>
              </a:rPr>
              <a:t>requency of program staff’s physical presence in the Affiliated site will be determined at the local level</a:t>
            </a:r>
          </a:p>
          <a:p>
            <a:pPr>
              <a:buFont typeface="Arial" panose="020B0604020202020204" pitchFamily="34" charset="0"/>
              <a:buChar char="•"/>
            </a:pPr>
            <a:r>
              <a:rPr lang="en-US" sz="1800" b="0" dirty="0" smtClean="0">
                <a:latin typeface="Calibri" panose="020F0502020204030204" pitchFamily="34" charset="0"/>
              </a:rPr>
              <a:t>Affiliated sites are access points in addition to the Comprehensive One-Stop Center in the local workforce area</a:t>
            </a:r>
          </a:p>
          <a:p>
            <a:pPr>
              <a:buFont typeface="Arial" panose="020B0604020202020204" pitchFamily="34" charset="0"/>
              <a:buChar char="•"/>
            </a:pPr>
            <a:r>
              <a:rPr lang="en-US" sz="1800" b="0" dirty="0" smtClean="0">
                <a:latin typeface="Calibri" panose="020F0502020204030204" pitchFamily="34" charset="0"/>
              </a:rPr>
              <a:t>An Affiliated site should be implemented in a manner to supplement and enhance customer access to services.</a:t>
            </a:r>
          </a:p>
          <a:p>
            <a:pPr>
              <a:buFont typeface="Arial" panose="020B0604020202020204" pitchFamily="34" charset="0"/>
              <a:buChar char="•"/>
            </a:pPr>
            <a:r>
              <a:rPr lang="en-US" sz="1800" b="0" dirty="0" smtClean="0">
                <a:latin typeface="Calibri" panose="020F0502020204030204" pitchFamily="34" charset="0"/>
              </a:rPr>
              <a:t>If Wagner Peyser Employment Services are provided at an Affiliated site there must be at least one other partner physically present more than 50 percent of the time the center is open. The other partner may not be JVSG or UI staff.</a:t>
            </a:r>
          </a:p>
          <a:p>
            <a:pPr>
              <a:buFont typeface="Wingdings" panose="05000000000000000000" pitchFamily="2" charset="2"/>
              <a:buChar char="v"/>
            </a:pPr>
            <a:r>
              <a:rPr lang="en-US" sz="1800" dirty="0">
                <a:solidFill>
                  <a:srgbClr val="002060"/>
                </a:solidFill>
                <a:latin typeface="Calibri" panose="020F0502020204030204" pitchFamily="34" charset="0"/>
              </a:rPr>
              <a:t>All </a:t>
            </a:r>
            <a:r>
              <a:rPr lang="en-US" sz="1800" dirty="0" smtClean="0">
                <a:solidFill>
                  <a:srgbClr val="002060"/>
                </a:solidFill>
                <a:latin typeface="Calibri" panose="020F0502020204030204" pitchFamily="34" charset="0"/>
              </a:rPr>
              <a:t>Affiliated </a:t>
            </a:r>
            <a:r>
              <a:rPr lang="en-US" sz="1800" dirty="0">
                <a:solidFill>
                  <a:srgbClr val="002060"/>
                </a:solidFill>
                <a:latin typeface="Calibri" panose="020F0502020204030204" pitchFamily="34" charset="0"/>
              </a:rPr>
              <a:t>One Stop Centers must be physically and programmatically accessible to individuals with disabilities</a:t>
            </a:r>
            <a:endParaRPr lang="en-US" sz="1800" dirty="0" smtClean="0">
              <a:solidFill>
                <a:srgbClr val="002060"/>
              </a:solidFill>
              <a:latin typeface="Calibri" panose="020F0502020204030204" pitchFamily="34" charset="0"/>
            </a:endParaRPr>
          </a:p>
          <a:p>
            <a:pPr>
              <a:buFont typeface="Arial" panose="020B0604020202020204" pitchFamily="34" charset="0"/>
              <a:buChar char="•"/>
            </a:pPr>
            <a:endParaRPr lang="en-US" sz="1800" b="0" dirty="0">
              <a:solidFill>
                <a:schemeClr val="accent2">
                  <a:lumMod val="60000"/>
                  <a:lumOff val="40000"/>
                </a:schemeClr>
              </a:solidFill>
              <a:latin typeface="Calibri" panose="020F0502020204030204" pitchFamily="34" charset="0"/>
            </a:endParaRPr>
          </a:p>
        </p:txBody>
      </p:sp>
    </p:spTree>
    <p:extLst>
      <p:ext uri="{BB962C8B-B14F-4D97-AF65-F5344CB8AC3E}">
        <p14:creationId xmlns:p14="http://schemas.microsoft.com/office/powerpoint/2010/main" val="2934915579"/>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 </a:t>
            </a:r>
            <a:r>
              <a:rPr lang="en-US" sz="2800" dirty="0" smtClean="0">
                <a:latin typeface="Calibri" panose="020F0502020204030204" pitchFamily="34" charset="0"/>
              </a:rPr>
              <a:t>Specialized One Stop Center</a:t>
            </a:r>
            <a:endParaRPr lang="en-US" sz="2800" dirty="0">
              <a:latin typeface="Calibri" panose="020F0502020204030204" pitchFamily="34" charset="0"/>
            </a:endParaRPr>
          </a:p>
        </p:txBody>
      </p:sp>
      <p:sp>
        <p:nvSpPr>
          <p:cNvPr id="3" name="Content Placeholder 2"/>
          <p:cNvSpPr>
            <a:spLocks noGrp="1"/>
          </p:cNvSpPr>
          <p:nvPr>
            <p:ph sz="half" idx="1"/>
          </p:nvPr>
        </p:nvSpPr>
        <p:spPr>
          <a:xfrm>
            <a:off x="381000" y="1143000"/>
            <a:ext cx="8077200" cy="5181600"/>
          </a:xfrm>
        </p:spPr>
        <p:txBody>
          <a:bodyPr/>
          <a:lstStyle/>
          <a:p>
            <a:pPr>
              <a:buFont typeface="Arial" panose="020B0604020202020204" pitchFamily="34" charset="0"/>
              <a:buChar char="•"/>
            </a:pPr>
            <a:r>
              <a:rPr lang="en-US" b="0" dirty="0" smtClean="0">
                <a:latin typeface="Calibri" panose="020F0502020204030204" pitchFamily="34" charset="0"/>
              </a:rPr>
              <a:t>A Specialized One Stop Center is a Center set up to address specific needs, including those of dislocated workers, youth or key industry sector, or clusters</a:t>
            </a:r>
          </a:p>
          <a:p>
            <a:pPr>
              <a:buFont typeface="Arial" panose="020B0604020202020204" pitchFamily="34" charset="0"/>
              <a:buChar char="•"/>
            </a:pPr>
            <a:r>
              <a:rPr lang="en-US" b="0" dirty="0" smtClean="0">
                <a:latin typeface="Calibri" panose="020F0502020204030204" pitchFamily="34" charset="0"/>
              </a:rPr>
              <a:t>A Specialized Center must be connected to the comprehensive and any affiliated one – stop </a:t>
            </a:r>
            <a:r>
              <a:rPr lang="en-US" b="0" dirty="0">
                <a:latin typeface="Calibri" panose="020F0502020204030204" pitchFamily="34" charset="0"/>
              </a:rPr>
              <a:t>center (such as </a:t>
            </a:r>
            <a:r>
              <a:rPr lang="en-US" b="0" dirty="0" smtClean="0">
                <a:latin typeface="Calibri" panose="020F0502020204030204" pitchFamily="34" charset="0"/>
              </a:rPr>
              <a:t>referral process) </a:t>
            </a:r>
          </a:p>
          <a:p>
            <a:pPr>
              <a:buFont typeface="Arial" panose="020B0604020202020204" pitchFamily="34" charset="0"/>
              <a:buChar char="•"/>
            </a:pPr>
            <a:r>
              <a:rPr lang="en-US" b="0" dirty="0" smtClean="0">
                <a:latin typeface="Calibri" panose="020F0502020204030204" pitchFamily="34" charset="0"/>
              </a:rPr>
              <a:t>Wagner Peyser Employment </a:t>
            </a:r>
            <a:r>
              <a:rPr lang="en-US" b="0" dirty="0">
                <a:latin typeface="Calibri" panose="020F0502020204030204" pitchFamily="34" charset="0"/>
              </a:rPr>
              <a:t>S</a:t>
            </a:r>
            <a:r>
              <a:rPr lang="en-US" b="0" dirty="0" smtClean="0">
                <a:latin typeface="Calibri" panose="020F0502020204030204" pitchFamily="34" charset="0"/>
              </a:rPr>
              <a:t>ervices cannot stand alone in Specialized Centers</a:t>
            </a:r>
          </a:p>
          <a:p>
            <a:pPr>
              <a:buFont typeface="Arial" panose="020B0604020202020204" pitchFamily="34" charset="0"/>
              <a:buChar char="•"/>
            </a:pPr>
            <a:r>
              <a:rPr lang="en-US" b="0" dirty="0" smtClean="0">
                <a:latin typeface="Calibri" panose="020F0502020204030204" pitchFamily="34" charset="0"/>
              </a:rPr>
              <a:t>Specialized Centers must include other programs besides WP, JVSG or UI</a:t>
            </a:r>
          </a:p>
          <a:p>
            <a:pPr marL="0" indent="0">
              <a:buNone/>
            </a:pPr>
            <a:r>
              <a:rPr lang="en-US" b="0" dirty="0" smtClean="0">
                <a:solidFill>
                  <a:srgbClr val="0070C0"/>
                </a:solidFill>
                <a:latin typeface="Calibri" panose="020F0502020204030204" pitchFamily="34" charset="0"/>
              </a:rPr>
              <a:t> </a:t>
            </a:r>
          </a:p>
          <a:p>
            <a:pPr>
              <a:buFont typeface="Wingdings" panose="05000000000000000000" pitchFamily="2" charset="2"/>
              <a:buChar char="v"/>
            </a:pPr>
            <a:r>
              <a:rPr lang="en-US" dirty="0" smtClean="0">
                <a:solidFill>
                  <a:srgbClr val="002060"/>
                </a:solidFill>
                <a:latin typeface="Calibri" panose="020F0502020204030204" pitchFamily="34" charset="0"/>
              </a:rPr>
              <a:t>All Specialized </a:t>
            </a:r>
            <a:r>
              <a:rPr lang="en-US" dirty="0">
                <a:solidFill>
                  <a:srgbClr val="002060"/>
                </a:solidFill>
                <a:latin typeface="Calibri" panose="020F0502020204030204" pitchFamily="34" charset="0"/>
              </a:rPr>
              <a:t>One Stop Centers must be physically and programmatically accessible to individuals with disabilities</a:t>
            </a:r>
          </a:p>
          <a:p>
            <a:pPr>
              <a:buFont typeface="Arial" panose="020B0604020202020204" pitchFamily="34" charset="0"/>
              <a:buChar char="•"/>
            </a:pPr>
            <a:endParaRPr lang="en-US" b="0" dirty="0">
              <a:solidFill>
                <a:schemeClr val="accent2">
                  <a:lumMod val="60000"/>
                  <a:lumOff val="40000"/>
                </a:schemeClr>
              </a:solidFill>
              <a:latin typeface="Calibri" panose="020F0502020204030204" pitchFamily="34" charset="0"/>
            </a:endParaRPr>
          </a:p>
          <a:p>
            <a:pPr>
              <a:buFont typeface="Arial" panose="020B0604020202020204" pitchFamily="34" charset="0"/>
              <a:buChar char="•"/>
            </a:pPr>
            <a:endParaRPr lang="en-US" dirty="0" smtClean="0">
              <a:latin typeface="Calibri" panose="020F0502020204030204" pitchFamily="34" charset="0"/>
            </a:endParaRPr>
          </a:p>
          <a:p>
            <a:pPr>
              <a:buFont typeface="Arial" panose="020B0604020202020204" pitchFamily="34" charset="0"/>
              <a:buChar char="•"/>
            </a:pPr>
            <a:endParaRPr lang="en-US" dirty="0" smtClean="0">
              <a:latin typeface="Calibri" panose="020F0502020204030204" pitchFamily="34" charset="0"/>
            </a:endParaRPr>
          </a:p>
          <a:p>
            <a:pPr marL="0" indent="0">
              <a:buNone/>
            </a:pPr>
            <a:r>
              <a:rPr lang="en-US" dirty="0" smtClean="0">
                <a:latin typeface="Calibri" panose="020F0502020204030204" pitchFamily="34" charset="0"/>
              </a:rPr>
              <a:t> </a:t>
            </a:r>
            <a:endParaRPr lang="en-US" dirty="0">
              <a:latin typeface="Calibri" panose="020F0502020204030204" pitchFamily="34" charset="0"/>
            </a:endParaRPr>
          </a:p>
        </p:txBody>
      </p:sp>
    </p:spTree>
    <p:extLst>
      <p:ext uri="{BB962C8B-B14F-4D97-AF65-F5344CB8AC3E}">
        <p14:creationId xmlns:p14="http://schemas.microsoft.com/office/powerpoint/2010/main" val="2778742457"/>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66800" y="304800"/>
            <a:ext cx="4459491" cy="523220"/>
          </a:xfrm>
          <a:prstGeom prst="rect">
            <a:avLst/>
          </a:prstGeom>
          <a:noFill/>
        </p:spPr>
        <p:txBody>
          <a:bodyPr wrap="none" rtlCol="0">
            <a:spAutoFit/>
          </a:bodyPr>
          <a:lstStyle/>
          <a:p>
            <a:pPr algn="ctr"/>
            <a:r>
              <a:rPr lang="en-US" sz="2800" b="1" dirty="0" smtClean="0">
                <a:solidFill>
                  <a:srgbClr val="FFC000"/>
                </a:solidFill>
                <a:latin typeface="Calibri" panose="020F0502020204030204" pitchFamily="34" charset="0"/>
              </a:rPr>
              <a:t>Applicable CAREER SERVICES</a:t>
            </a:r>
            <a:endParaRPr lang="en-US" sz="2800" b="1" dirty="0">
              <a:solidFill>
                <a:srgbClr val="FFC000"/>
              </a:solidFill>
              <a:latin typeface="Calibri" panose="020F0502020204030204" pitchFamily="34" charset="0"/>
            </a:endParaRPr>
          </a:p>
        </p:txBody>
      </p:sp>
      <p:sp>
        <p:nvSpPr>
          <p:cNvPr id="3" name="TextBox 2"/>
          <p:cNvSpPr txBox="1"/>
          <p:nvPr/>
        </p:nvSpPr>
        <p:spPr>
          <a:xfrm>
            <a:off x="228600" y="1066800"/>
            <a:ext cx="8458200" cy="5016758"/>
          </a:xfrm>
          <a:prstGeom prst="rect">
            <a:avLst/>
          </a:prstGeom>
          <a:noFill/>
        </p:spPr>
        <p:txBody>
          <a:bodyPr wrap="square" rtlCol="0">
            <a:spAutoFit/>
          </a:bodyPr>
          <a:lstStyle/>
          <a:p>
            <a:pPr marL="342900" indent="-342900">
              <a:buFont typeface="Arial" panose="020B0604020202020204" pitchFamily="34" charset="0"/>
              <a:buChar char="•"/>
            </a:pPr>
            <a:r>
              <a:rPr lang="en-US" sz="2000" dirty="0" smtClean="0">
                <a:latin typeface="Calibri" panose="020F0502020204030204" pitchFamily="34" charset="0"/>
              </a:rPr>
              <a:t>One Stop Career Centers provide services to individual customers based on individual needs, including seamless delivery of multiple service to individual customers</a:t>
            </a:r>
          </a:p>
          <a:p>
            <a:pPr marL="342900" indent="-342900">
              <a:buFont typeface="Arial" panose="020B0604020202020204" pitchFamily="34" charset="0"/>
              <a:buChar char="•"/>
            </a:pPr>
            <a:endParaRPr lang="en-US" sz="2000" dirty="0">
              <a:latin typeface="Calibri" panose="020F0502020204030204" pitchFamily="34" charset="0"/>
            </a:endParaRPr>
          </a:p>
          <a:p>
            <a:pPr marL="342900" indent="-342900">
              <a:buFont typeface="Arial" panose="020B0604020202020204" pitchFamily="34" charset="0"/>
              <a:buChar char="•"/>
            </a:pPr>
            <a:r>
              <a:rPr lang="en-US" sz="2000" dirty="0" smtClean="0">
                <a:latin typeface="Calibri" panose="020F0502020204030204" pitchFamily="34" charset="0"/>
              </a:rPr>
              <a:t>There is no required sequence of services</a:t>
            </a:r>
          </a:p>
          <a:p>
            <a:pPr marL="342900" indent="-342900">
              <a:buFont typeface="Arial" panose="020B0604020202020204" pitchFamily="34" charset="0"/>
              <a:buChar char="•"/>
            </a:pPr>
            <a:endParaRPr lang="en-US" sz="2000" dirty="0">
              <a:latin typeface="Calibri" panose="020F0502020204030204" pitchFamily="34" charset="0"/>
            </a:endParaRPr>
          </a:p>
          <a:p>
            <a:pPr marL="342900" indent="-342900">
              <a:buFont typeface="Arial" panose="020B0604020202020204" pitchFamily="34" charset="0"/>
              <a:buChar char="•"/>
            </a:pPr>
            <a:r>
              <a:rPr lang="en-US" sz="2000" dirty="0" smtClean="0">
                <a:latin typeface="Calibri" panose="020F0502020204030204" pitchFamily="34" charset="0"/>
              </a:rPr>
              <a:t>The applicable Career Services that must be provided through the one-stop delivery system by required partners include:</a:t>
            </a:r>
          </a:p>
          <a:p>
            <a:pPr marL="342900" indent="-342900">
              <a:buFont typeface="Arial" panose="020B0604020202020204" pitchFamily="34" charset="0"/>
              <a:buChar char="•"/>
            </a:pPr>
            <a:endParaRPr lang="en-US" sz="2000" dirty="0">
              <a:latin typeface="Calibri" panose="020F0502020204030204" pitchFamily="34" charset="0"/>
            </a:endParaRPr>
          </a:p>
          <a:p>
            <a:pPr marL="800100" lvl="1" indent="-342900">
              <a:buFont typeface="Wingdings" panose="05000000000000000000" pitchFamily="2" charset="2"/>
              <a:buChar char="ü"/>
            </a:pPr>
            <a:r>
              <a:rPr lang="en-US" sz="2000" dirty="0" smtClean="0">
                <a:latin typeface="Calibri" panose="020F0502020204030204" pitchFamily="34" charset="0"/>
              </a:rPr>
              <a:t>Basic Career Services</a:t>
            </a:r>
          </a:p>
          <a:p>
            <a:pPr marL="800100" lvl="1" indent="-342900">
              <a:buFont typeface="Wingdings" panose="05000000000000000000" pitchFamily="2" charset="2"/>
              <a:buChar char="ü"/>
            </a:pPr>
            <a:r>
              <a:rPr lang="en-US" sz="2000" dirty="0" smtClean="0">
                <a:latin typeface="Calibri" panose="020F0502020204030204" pitchFamily="34" charset="0"/>
              </a:rPr>
              <a:t>Individualized Career Services</a:t>
            </a:r>
          </a:p>
          <a:p>
            <a:pPr marL="800100" lvl="1" indent="-342900">
              <a:buFont typeface="Wingdings" panose="05000000000000000000" pitchFamily="2" charset="2"/>
              <a:buChar char="ü"/>
            </a:pPr>
            <a:r>
              <a:rPr lang="en-US" sz="2000" dirty="0" smtClean="0">
                <a:latin typeface="Calibri" panose="020F0502020204030204" pitchFamily="34" charset="0"/>
              </a:rPr>
              <a:t>Business Services</a:t>
            </a:r>
          </a:p>
          <a:p>
            <a:pPr marL="800100" lvl="1" indent="-342900">
              <a:buFont typeface="Wingdings" panose="05000000000000000000" pitchFamily="2" charset="2"/>
              <a:buChar char="ü"/>
            </a:pPr>
            <a:r>
              <a:rPr lang="en-US" sz="2000" dirty="0" smtClean="0">
                <a:latin typeface="Calibri" panose="020F0502020204030204" pitchFamily="34" charset="0"/>
              </a:rPr>
              <a:t>Follow-up Services</a:t>
            </a:r>
          </a:p>
          <a:p>
            <a:pPr marL="285750" indent="-285750">
              <a:buFont typeface="Wingdings" panose="05000000000000000000" pitchFamily="2" charset="2"/>
              <a:buChar char="Ø"/>
            </a:pPr>
            <a:endParaRPr lang="en-US" sz="2000" dirty="0" smtClean="0">
              <a:latin typeface="Calibri" panose="020F0502020204030204" pitchFamily="34" charset="0"/>
            </a:endParaRPr>
          </a:p>
          <a:p>
            <a:pPr marL="285750" indent="-285750">
              <a:buFont typeface="Wingdings" panose="05000000000000000000" pitchFamily="2" charset="2"/>
              <a:buChar char="Ø"/>
            </a:pPr>
            <a:endParaRPr lang="en-US" sz="2000" dirty="0" smtClean="0">
              <a:latin typeface="Calibri" panose="020F0502020204030204" pitchFamily="34" charset="0"/>
            </a:endParaRPr>
          </a:p>
          <a:p>
            <a:pPr lvl="1"/>
            <a:endParaRPr lang="en-US" sz="2000" dirty="0"/>
          </a:p>
        </p:txBody>
      </p:sp>
    </p:spTree>
    <p:extLst>
      <p:ext uri="{BB962C8B-B14F-4D97-AF65-F5344CB8AC3E}">
        <p14:creationId xmlns:p14="http://schemas.microsoft.com/office/powerpoint/2010/main" val="24022929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66800" y="304800"/>
            <a:ext cx="4368247" cy="584775"/>
          </a:xfrm>
          <a:prstGeom prst="rect">
            <a:avLst/>
          </a:prstGeom>
          <a:noFill/>
        </p:spPr>
        <p:txBody>
          <a:bodyPr wrap="none" rtlCol="0">
            <a:spAutoFit/>
          </a:bodyPr>
          <a:lstStyle/>
          <a:p>
            <a:r>
              <a:rPr lang="en-US" sz="3200" b="1" dirty="0" smtClean="0">
                <a:latin typeface="Calibri" panose="020F0502020204030204" pitchFamily="34" charset="0"/>
              </a:rPr>
              <a:t> </a:t>
            </a:r>
            <a:r>
              <a:rPr lang="en-US" sz="3200" b="1" dirty="0" smtClean="0">
                <a:solidFill>
                  <a:srgbClr val="FFC000"/>
                </a:solidFill>
                <a:latin typeface="Calibri" panose="020F0502020204030204" pitchFamily="34" charset="0"/>
              </a:rPr>
              <a:t>BASIC CAREER SERVICES</a:t>
            </a:r>
            <a:endParaRPr lang="en-US" sz="3200" b="1" dirty="0">
              <a:solidFill>
                <a:srgbClr val="FFC000"/>
              </a:solidFill>
              <a:latin typeface="Calibri" panose="020F0502020204030204" pitchFamily="34" charset="0"/>
            </a:endParaRPr>
          </a:p>
        </p:txBody>
      </p:sp>
      <p:sp>
        <p:nvSpPr>
          <p:cNvPr id="3" name="TextBox 2"/>
          <p:cNvSpPr txBox="1"/>
          <p:nvPr/>
        </p:nvSpPr>
        <p:spPr>
          <a:xfrm>
            <a:off x="228600" y="1066800"/>
            <a:ext cx="8458200" cy="6217087"/>
          </a:xfrm>
          <a:prstGeom prst="rect">
            <a:avLst/>
          </a:prstGeom>
          <a:noFill/>
        </p:spPr>
        <p:txBody>
          <a:bodyPr wrap="square" rtlCol="0">
            <a:spAutoFit/>
          </a:bodyPr>
          <a:lstStyle/>
          <a:p>
            <a:r>
              <a:rPr lang="en-US" sz="2000" b="1" dirty="0" smtClean="0">
                <a:latin typeface="Calibri" panose="020F0502020204030204" pitchFamily="34" charset="0"/>
              </a:rPr>
              <a:t>Basic Career Services must be made available and at a minimum include</a:t>
            </a:r>
            <a:r>
              <a:rPr lang="en-US" dirty="0" smtClean="0"/>
              <a:t>:</a:t>
            </a:r>
          </a:p>
          <a:p>
            <a:endParaRPr lang="en-US" dirty="0"/>
          </a:p>
          <a:p>
            <a:pPr marL="285750" indent="-285750">
              <a:buFont typeface="Wingdings" panose="05000000000000000000" pitchFamily="2" charset="2"/>
              <a:buChar char="Ø"/>
            </a:pPr>
            <a:r>
              <a:rPr lang="en-US" sz="2000" dirty="0" smtClean="0">
                <a:latin typeface="Calibri" panose="020F0502020204030204" pitchFamily="34" charset="0"/>
              </a:rPr>
              <a:t>Eligibility determination</a:t>
            </a:r>
          </a:p>
          <a:p>
            <a:pPr marL="285750" indent="-285750">
              <a:buFont typeface="Wingdings" panose="05000000000000000000" pitchFamily="2" charset="2"/>
              <a:buChar char="Ø"/>
            </a:pPr>
            <a:r>
              <a:rPr lang="en-US" sz="2000" dirty="0" smtClean="0">
                <a:latin typeface="Calibri" panose="020F0502020204030204" pitchFamily="34" charset="0"/>
              </a:rPr>
              <a:t>Initial Assessment of skills level </a:t>
            </a:r>
          </a:p>
          <a:p>
            <a:pPr marL="285750" indent="-285750">
              <a:buFont typeface="Wingdings" panose="05000000000000000000" pitchFamily="2" charset="2"/>
              <a:buChar char="Ø"/>
            </a:pPr>
            <a:r>
              <a:rPr lang="en-US" sz="2000" dirty="0" smtClean="0">
                <a:latin typeface="Calibri" panose="020F0502020204030204" pitchFamily="34" charset="0"/>
              </a:rPr>
              <a:t>Orientation to full array of programs and services (CCS)</a:t>
            </a:r>
          </a:p>
          <a:p>
            <a:pPr marL="285750" indent="-285750">
              <a:buFont typeface="Wingdings" panose="05000000000000000000" pitchFamily="2" charset="2"/>
              <a:buChar char="Ø"/>
            </a:pPr>
            <a:r>
              <a:rPr lang="en-US" sz="2000" dirty="0" smtClean="0">
                <a:latin typeface="Calibri" panose="020F0502020204030204" pitchFamily="34" charset="0"/>
              </a:rPr>
              <a:t>Intake</a:t>
            </a:r>
          </a:p>
          <a:p>
            <a:pPr marL="285750" indent="-285750">
              <a:buFont typeface="Wingdings" panose="05000000000000000000" pitchFamily="2" charset="2"/>
              <a:buChar char="Ø"/>
            </a:pPr>
            <a:r>
              <a:rPr lang="en-US" sz="2000" dirty="0" smtClean="0">
                <a:latin typeface="Calibri" panose="020F0502020204030204" pitchFamily="34" charset="0"/>
              </a:rPr>
              <a:t>Outreach</a:t>
            </a:r>
          </a:p>
          <a:p>
            <a:pPr marL="285750" indent="-285750">
              <a:buFont typeface="Wingdings" panose="05000000000000000000" pitchFamily="2" charset="2"/>
              <a:buChar char="Ø"/>
            </a:pPr>
            <a:r>
              <a:rPr lang="en-US" sz="2000" dirty="0" smtClean="0">
                <a:latin typeface="Calibri" panose="020F0502020204030204" pitchFamily="34" charset="0"/>
              </a:rPr>
              <a:t>Job Search Placement Assistance </a:t>
            </a:r>
          </a:p>
          <a:p>
            <a:pPr marL="285750" indent="-285750">
              <a:buFont typeface="Wingdings" panose="05000000000000000000" pitchFamily="2" charset="2"/>
              <a:buChar char="Ø"/>
            </a:pPr>
            <a:r>
              <a:rPr lang="en-US" sz="2000" dirty="0" smtClean="0">
                <a:latin typeface="Calibri" panose="020F0502020204030204" pitchFamily="34" charset="0"/>
              </a:rPr>
              <a:t>Career Counseling </a:t>
            </a:r>
          </a:p>
          <a:p>
            <a:pPr marL="285750" indent="-285750">
              <a:buFont typeface="Wingdings" panose="05000000000000000000" pitchFamily="2" charset="2"/>
              <a:buChar char="Ø"/>
            </a:pPr>
            <a:r>
              <a:rPr lang="en-US" sz="2000" dirty="0" smtClean="0">
                <a:latin typeface="Calibri" panose="020F0502020204030204" pitchFamily="34" charset="0"/>
              </a:rPr>
              <a:t>Provision of information on in demand industry sectors and occupations</a:t>
            </a:r>
          </a:p>
          <a:p>
            <a:pPr marL="285750" indent="-285750">
              <a:buFont typeface="Wingdings" panose="05000000000000000000" pitchFamily="2" charset="2"/>
              <a:buChar char="Ø"/>
            </a:pPr>
            <a:r>
              <a:rPr lang="en-US" sz="2000" dirty="0" smtClean="0">
                <a:latin typeface="Calibri" panose="020F0502020204030204" pitchFamily="34" charset="0"/>
              </a:rPr>
              <a:t>Referrals to and coordination with other workforce development programs</a:t>
            </a:r>
          </a:p>
          <a:p>
            <a:pPr marL="285750" indent="-285750">
              <a:buFont typeface="Wingdings" panose="05000000000000000000" pitchFamily="2" charset="2"/>
              <a:buChar char="Ø"/>
            </a:pPr>
            <a:r>
              <a:rPr lang="en-US" sz="2000" dirty="0" smtClean="0">
                <a:latin typeface="Calibri" panose="020F0502020204030204" pitchFamily="34" charset="0"/>
              </a:rPr>
              <a:t>Provision of Labor Market Information</a:t>
            </a:r>
          </a:p>
          <a:p>
            <a:pPr marL="285750" indent="-285750">
              <a:buFont typeface="Wingdings" panose="05000000000000000000" pitchFamily="2" charset="2"/>
              <a:buChar char="Ø"/>
            </a:pPr>
            <a:r>
              <a:rPr lang="en-US" sz="2000" dirty="0" smtClean="0">
                <a:latin typeface="Calibri" panose="020F0502020204030204" pitchFamily="34" charset="0"/>
              </a:rPr>
              <a:t>Provision of information on Eligible Training Providers</a:t>
            </a:r>
          </a:p>
          <a:p>
            <a:pPr marL="285750" indent="-285750">
              <a:buFont typeface="Wingdings" panose="05000000000000000000" pitchFamily="2" charset="2"/>
              <a:buChar char="Ø"/>
            </a:pPr>
            <a:r>
              <a:rPr lang="en-US" sz="2000" dirty="0" smtClean="0">
                <a:latin typeface="Calibri" panose="020F0502020204030204" pitchFamily="34" charset="0"/>
              </a:rPr>
              <a:t>Provision of information on job openings and skills required</a:t>
            </a:r>
          </a:p>
          <a:p>
            <a:pPr marL="285750" indent="-285750">
              <a:buFont typeface="Wingdings" panose="05000000000000000000" pitchFamily="2" charset="2"/>
              <a:buChar char="Ø"/>
            </a:pPr>
            <a:r>
              <a:rPr lang="en-US" sz="2000" dirty="0" smtClean="0">
                <a:latin typeface="Calibri" panose="020F0502020204030204" pitchFamily="34" charset="0"/>
              </a:rPr>
              <a:t>Provision of information and assistance regarding filing UI Claim</a:t>
            </a:r>
          </a:p>
          <a:p>
            <a:pPr marL="285750" indent="-285750">
              <a:buFont typeface="Wingdings" panose="05000000000000000000" pitchFamily="2" charset="2"/>
              <a:buChar char="Ø"/>
            </a:pPr>
            <a:r>
              <a:rPr lang="en-US" sz="2000" dirty="0" smtClean="0">
                <a:latin typeface="Calibri" panose="020F0502020204030204" pitchFamily="34" charset="0"/>
              </a:rPr>
              <a:t>Promotes use of social media as a career service tool</a:t>
            </a:r>
          </a:p>
          <a:p>
            <a:pPr marL="285750" indent="-285750">
              <a:buFont typeface="Wingdings" panose="05000000000000000000" pitchFamily="2" charset="2"/>
              <a:buChar char="Ø"/>
            </a:pPr>
            <a:endParaRPr lang="en-US" sz="2000" dirty="0" smtClean="0">
              <a:latin typeface="Calibri" panose="020F0502020204030204" pitchFamily="34" charset="0"/>
            </a:endParaRPr>
          </a:p>
          <a:p>
            <a:pPr marL="285750" indent="-285750">
              <a:buFont typeface="Wingdings" panose="05000000000000000000" pitchFamily="2" charset="2"/>
              <a:buChar char="Ø"/>
            </a:pPr>
            <a:endParaRPr lang="en-US" sz="2000" dirty="0" smtClean="0">
              <a:latin typeface="Calibri" panose="020F0502020204030204" pitchFamily="34" charset="0"/>
            </a:endParaRPr>
          </a:p>
          <a:p>
            <a:pPr marL="285750" indent="-285750">
              <a:buFont typeface="Wingdings" panose="05000000000000000000" pitchFamily="2" charset="2"/>
              <a:buChar char="Ø"/>
            </a:pPr>
            <a:endParaRPr lang="en-US" sz="2000" dirty="0" smtClean="0">
              <a:latin typeface="Calibri" panose="020F0502020204030204" pitchFamily="34" charset="0"/>
            </a:endParaRPr>
          </a:p>
          <a:p>
            <a:pPr lvl="1"/>
            <a:endParaRPr lang="en-US" sz="2000" dirty="0"/>
          </a:p>
        </p:txBody>
      </p:sp>
    </p:spTree>
    <p:extLst>
      <p:ext uri="{BB962C8B-B14F-4D97-AF65-F5344CB8AC3E}">
        <p14:creationId xmlns:p14="http://schemas.microsoft.com/office/powerpoint/2010/main" val="3763125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838200" y="457200"/>
            <a:ext cx="4953000" cy="461665"/>
          </a:xfrm>
          <a:prstGeom prst="rect">
            <a:avLst/>
          </a:prstGeom>
          <a:noFill/>
        </p:spPr>
        <p:txBody>
          <a:bodyPr wrap="square" rtlCol="0">
            <a:spAutoFit/>
          </a:bodyPr>
          <a:lstStyle/>
          <a:p>
            <a:r>
              <a:rPr lang="en-US" sz="2400" dirty="0" smtClean="0">
                <a:solidFill>
                  <a:srgbClr val="FFC000"/>
                </a:solidFill>
                <a:latin typeface="Calibri" panose="020F0502020204030204" pitchFamily="34" charset="0"/>
              </a:rPr>
              <a:t>INDIVIDUALIZED CAREER SERVICES</a:t>
            </a:r>
            <a:endParaRPr lang="en-US" sz="2400" dirty="0">
              <a:solidFill>
                <a:srgbClr val="FFC000"/>
              </a:solidFill>
              <a:latin typeface="Calibri" panose="020F0502020204030204" pitchFamily="34" charset="0"/>
            </a:endParaRPr>
          </a:p>
        </p:txBody>
      </p:sp>
      <p:sp>
        <p:nvSpPr>
          <p:cNvPr id="5" name="TextBox 4"/>
          <p:cNvSpPr txBox="1"/>
          <p:nvPr/>
        </p:nvSpPr>
        <p:spPr>
          <a:xfrm>
            <a:off x="304799" y="1295400"/>
            <a:ext cx="8534401" cy="8956298"/>
          </a:xfrm>
          <a:prstGeom prst="rect">
            <a:avLst/>
          </a:prstGeom>
          <a:noFill/>
        </p:spPr>
        <p:txBody>
          <a:bodyPr wrap="square" rtlCol="0">
            <a:spAutoFit/>
          </a:bodyPr>
          <a:lstStyle/>
          <a:p>
            <a:r>
              <a:rPr lang="en-US" dirty="0" smtClean="0">
                <a:latin typeface="Calibri" panose="020F0502020204030204" pitchFamily="34" charset="0"/>
              </a:rPr>
              <a:t>Individualized career services must be made available if determined to be appropriate in order for an individual to obtain or retain employment.  These services include the following services:</a:t>
            </a:r>
          </a:p>
          <a:p>
            <a:endParaRPr lang="en-US" dirty="0">
              <a:latin typeface="Calibri" panose="020F0502020204030204" pitchFamily="34" charset="0"/>
            </a:endParaRPr>
          </a:p>
          <a:p>
            <a:pPr marL="285750" indent="-285750">
              <a:buFont typeface="Wingdings" panose="05000000000000000000" pitchFamily="2" charset="2"/>
              <a:buChar char="Ø"/>
            </a:pPr>
            <a:r>
              <a:rPr lang="en-US" dirty="0" smtClean="0">
                <a:latin typeface="Calibri" panose="020F0502020204030204" pitchFamily="34" charset="0"/>
              </a:rPr>
              <a:t>Comprehensive and Specialized Assessments</a:t>
            </a:r>
          </a:p>
          <a:p>
            <a:endParaRPr lang="en-US" dirty="0">
              <a:latin typeface="Calibri" panose="020F0502020204030204" pitchFamily="34" charset="0"/>
            </a:endParaRPr>
          </a:p>
          <a:p>
            <a:pPr marL="285750" indent="-285750">
              <a:buFont typeface="Wingdings" panose="05000000000000000000" pitchFamily="2" charset="2"/>
              <a:buChar char="Ø"/>
            </a:pPr>
            <a:r>
              <a:rPr lang="en-US" dirty="0" smtClean="0">
                <a:latin typeface="Calibri" panose="020F0502020204030204" pitchFamily="34" charset="0"/>
              </a:rPr>
              <a:t>Development of and Individual Employment Plan</a:t>
            </a:r>
          </a:p>
          <a:p>
            <a:endParaRPr lang="en-US" dirty="0">
              <a:latin typeface="Calibri" panose="020F0502020204030204" pitchFamily="34" charset="0"/>
            </a:endParaRPr>
          </a:p>
          <a:p>
            <a:pPr marL="285750" indent="-285750">
              <a:buFont typeface="Wingdings" panose="05000000000000000000" pitchFamily="2" charset="2"/>
              <a:buChar char="Ø"/>
            </a:pPr>
            <a:r>
              <a:rPr lang="en-US" dirty="0" smtClean="0">
                <a:latin typeface="Calibri" panose="020F0502020204030204" pitchFamily="34" charset="0"/>
              </a:rPr>
              <a:t>Internships and </a:t>
            </a:r>
            <a:r>
              <a:rPr lang="en-US" dirty="0">
                <a:latin typeface="Calibri" panose="020F0502020204030204" pitchFamily="34" charset="0"/>
              </a:rPr>
              <a:t>W</a:t>
            </a:r>
            <a:r>
              <a:rPr lang="en-US" dirty="0" smtClean="0">
                <a:latin typeface="Calibri" panose="020F0502020204030204" pitchFamily="34" charset="0"/>
              </a:rPr>
              <a:t>ork Experiences</a:t>
            </a:r>
          </a:p>
          <a:p>
            <a:endParaRPr lang="en-US" dirty="0">
              <a:latin typeface="Calibri" panose="020F0502020204030204" pitchFamily="34" charset="0"/>
            </a:endParaRPr>
          </a:p>
          <a:p>
            <a:pPr marL="285750" indent="-285750">
              <a:buFont typeface="Wingdings" panose="05000000000000000000" pitchFamily="2" charset="2"/>
              <a:buChar char="Ø"/>
            </a:pPr>
            <a:r>
              <a:rPr lang="en-US" dirty="0" smtClean="0">
                <a:latin typeface="Calibri" panose="020F0502020204030204" pitchFamily="34" charset="0"/>
              </a:rPr>
              <a:t>Workforce preparation activities</a:t>
            </a:r>
          </a:p>
          <a:p>
            <a:endParaRPr lang="en-US" dirty="0" smtClean="0">
              <a:latin typeface="Calibri" panose="020F0502020204030204" pitchFamily="34" charset="0"/>
            </a:endParaRPr>
          </a:p>
          <a:p>
            <a:pPr marL="285750" indent="-285750">
              <a:buFont typeface="Wingdings" panose="05000000000000000000" pitchFamily="2" charset="2"/>
              <a:buChar char="Ø"/>
            </a:pPr>
            <a:r>
              <a:rPr lang="en-US" dirty="0" smtClean="0">
                <a:latin typeface="Calibri" panose="020F0502020204030204" pitchFamily="34" charset="0"/>
              </a:rPr>
              <a:t>Financial literary services</a:t>
            </a:r>
          </a:p>
          <a:p>
            <a:endParaRPr lang="en-US" dirty="0">
              <a:latin typeface="Calibri" panose="020F0502020204030204" pitchFamily="34" charset="0"/>
            </a:endParaRPr>
          </a:p>
          <a:p>
            <a:pPr marL="285750" indent="-285750">
              <a:buFont typeface="Wingdings" panose="05000000000000000000" pitchFamily="2" charset="2"/>
              <a:buChar char="Ø"/>
            </a:pPr>
            <a:r>
              <a:rPr lang="en-US" dirty="0" smtClean="0">
                <a:latin typeface="Calibri" panose="020F0502020204030204" pitchFamily="34" charset="0"/>
              </a:rPr>
              <a:t>Out-of-area job search assistance </a:t>
            </a:r>
          </a:p>
          <a:p>
            <a:endParaRPr lang="en-US" dirty="0">
              <a:latin typeface="Calibri" panose="020F0502020204030204" pitchFamily="34" charset="0"/>
            </a:endParaRPr>
          </a:p>
          <a:p>
            <a:pPr marL="285750" indent="-285750">
              <a:buFont typeface="Wingdings" panose="05000000000000000000" pitchFamily="2" charset="2"/>
              <a:buChar char="Ø"/>
            </a:pPr>
            <a:r>
              <a:rPr lang="en-US" dirty="0" smtClean="0">
                <a:latin typeface="Calibri" panose="020F0502020204030204" pitchFamily="34" charset="0"/>
              </a:rPr>
              <a:t>English language acquisition and integrated education &amp; training programs</a:t>
            </a:r>
          </a:p>
          <a:p>
            <a:pPr marL="285750" indent="-285750">
              <a:buFont typeface="Wingdings" panose="05000000000000000000" pitchFamily="2" charset="2"/>
              <a:buChar char="Ø"/>
            </a:pPr>
            <a:endParaRPr lang="en-US" dirty="0">
              <a:latin typeface="Calibri" panose="020F0502020204030204" pitchFamily="34" charset="0"/>
            </a:endParaRPr>
          </a:p>
          <a:p>
            <a:endParaRPr lang="en-US" dirty="0" smtClean="0"/>
          </a:p>
          <a:p>
            <a:pPr marL="285750" indent="-285750">
              <a:buFont typeface="Wingdings" panose="05000000000000000000" pitchFamily="2" charset="2"/>
              <a:buChar char="Ø"/>
            </a:pPr>
            <a:endParaRPr lang="en-US" dirty="0" smtClean="0"/>
          </a:p>
          <a:p>
            <a:pPr marL="285750" indent="-285750">
              <a:buFont typeface="Wingdings" panose="05000000000000000000" pitchFamily="2" charset="2"/>
              <a:buChar char="Ø"/>
            </a:pPr>
            <a:endParaRPr lang="en-US" dirty="0"/>
          </a:p>
          <a:p>
            <a:endParaRPr lang="en-US" dirty="0" smtClean="0"/>
          </a:p>
          <a:p>
            <a:pPr marL="285750" indent="-285750">
              <a:buFont typeface="Wingdings" panose="05000000000000000000" pitchFamily="2" charset="2"/>
              <a:buChar char="Ø"/>
            </a:pPr>
            <a:endParaRPr lang="en-US" dirty="0"/>
          </a:p>
          <a:p>
            <a:pPr marL="285750" indent="-285750">
              <a:buFont typeface="Wingdings" panose="05000000000000000000" pitchFamily="2" charset="2"/>
              <a:buChar char="Ø"/>
            </a:pPr>
            <a:endParaRPr lang="en-US" dirty="0" smtClean="0"/>
          </a:p>
          <a:p>
            <a:pPr marL="285750" indent="-285750">
              <a:buFont typeface="Wingdings" panose="05000000000000000000" pitchFamily="2" charset="2"/>
              <a:buChar char="Ø"/>
            </a:pPr>
            <a:endParaRPr lang="en-US" dirty="0"/>
          </a:p>
          <a:p>
            <a:pPr marL="285750" indent="-285750">
              <a:buFont typeface="Wingdings" panose="05000000000000000000" pitchFamily="2" charset="2"/>
              <a:buChar char="Ø"/>
            </a:pPr>
            <a:endParaRPr lang="en-US" dirty="0" smtClean="0"/>
          </a:p>
          <a:p>
            <a:pPr marL="285750" indent="-285750">
              <a:buFont typeface="Wingdings" panose="05000000000000000000" pitchFamily="2" charset="2"/>
              <a:buChar char="Ø"/>
            </a:pPr>
            <a:endParaRPr lang="en-US" dirty="0"/>
          </a:p>
          <a:p>
            <a:pPr marL="285750" indent="-285750">
              <a:buFont typeface="Wingdings" panose="05000000000000000000" pitchFamily="2" charset="2"/>
              <a:buChar char="Ø"/>
            </a:pPr>
            <a:endParaRPr lang="en-US" dirty="0" smtClean="0"/>
          </a:p>
          <a:p>
            <a:pPr marL="285750" indent="-285750">
              <a:buFont typeface="Wingdings" panose="05000000000000000000" pitchFamily="2" charset="2"/>
              <a:buChar char="Ø"/>
            </a:pPr>
            <a:endParaRPr lang="en-US" dirty="0"/>
          </a:p>
          <a:p>
            <a:pPr marL="285750" indent="-285750">
              <a:buFont typeface="Wingdings" panose="05000000000000000000" pitchFamily="2" charset="2"/>
              <a:buChar char="Ø"/>
            </a:pPr>
            <a:endParaRPr lang="en-US" dirty="0" smtClean="0"/>
          </a:p>
          <a:p>
            <a:pPr marL="285750" indent="-285750">
              <a:buFont typeface="Wingdings" panose="05000000000000000000" pitchFamily="2" charset="2"/>
              <a:buChar char="Ø"/>
            </a:pPr>
            <a:endParaRPr lang="en-US" dirty="0"/>
          </a:p>
          <a:p>
            <a:endParaRPr lang="en-US" dirty="0"/>
          </a:p>
        </p:txBody>
      </p:sp>
    </p:spTree>
    <p:extLst>
      <p:ext uri="{BB962C8B-B14F-4D97-AF65-F5344CB8AC3E}">
        <p14:creationId xmlns:p14="http://schemas.microsoft.com/office/powerpoint/2010/main" val="32509258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3400" y="1162360"/>
            <a:ext cx="7696200" cy="4542269"/>
          </a:xfrm>
          <a:prstGeom prst="rect">
            <a:avLst/>
          </a:prstGeom>
        </p:spPr>
        <p:txBody>
          <a:bodyPr wrap="square">
            <a:spAutoFit/>
          </a:bodyPr>
          <a:lstStyle/>
          <a:p>
            <a:pPr marL="342900" indent="-342900">
              <a:lnSpc>
                <a:spcPts val="2888"/>
              </a:lnSpc>
              <a:spcBef>
                <a:spcPct val="0"/>
              </a:spcBef>
              <a:buFont typeface="Wingdings" panose="05000000000000000000" pitchFamily="2" charset="2"/>
              <a:buChar char="Ø"/>
            </a:pPr>
            <a:r>
              <a:rPr lang="en-US" altLang="en-US" sz="2400" dirty="0" smtClean="0">
                <a:latin typeface="Calibri" panose="020F0502020204030204" pitchFamily="34" charset="0"/>
              </a:rPr>
              <a:t>Business Engagement in local service delivery model</a:t>
            </a:r>
          </a:p>
          <a:p>
            <a:pPr marL="342900" indent="-342900">
              <a:lnSpc>
                <a:spcPts val="2888"/>
              </a:lnSpc>
              <a:spcBef>
                <a:spcPct val="0"/>
              </a:spcBef>
              <a:buFont typeface="Wingdings" panose="05000000000000000000" pitchFamily="2" charset="2"/>
              <a:buChar char="Ø"/>
            </a:pPr>
            <a:r>
              <a:rPr lang="en-US" altLang="en-US" sz="2400" dirty="0" smtClean="0">
                <a:latin typeface="Calibri" panose="020F0502020204030204" pitchFamily="34" charset="0"/>
              </a:rPr>
              <a:t>Appropriate recruitment and referrals</a:t>
            </a:r>
          </a:p>
          <a:p>
            <a:pPr marL="342900" indent="-342900">
              <a:spcBef>
                <a:spcPct val="0"/>
              </a:spcBef>
              <a:buFont typeface="Wingdings" panose="05000000000000000000" pitchFamily="2" charset="2"/>
              <a:buChar char="Ø"/>
            </a:pPr>
            <a:r>
              <a:rPr lang="en-US" altLang="en-US" sz="2400" dirty="0" smtClean="0">
                <a:latin typeface="Calibri" panose="020F0502020204030204" pitchFamily="34" charset="0"/>
              </a:rPr>
              <a:t>Clear </a:t>
            </a:r>
            <a:r>
              <a:rPr lang="en-US" altLang="en-US" sz="2400" dirty="0">
                <a:latin typeface="Calibri" panose="020F0502020204030204" pitchFamily="34" charset="0"/>
              </a:rPr>
              <a:t>Understanding of Hiring </a:t>
            </a:r>
            <a:r>
              <a:rPr lang="en-US" altLang="en-US" sz="2400" dirty="0" smtClean="0">
                <a:latin typeface="Calibri" panose="020F0502020204030204" pitchFamily="34" charset="0"/>
              </a:rPr>
              <a:t>Needs</a:t>
            </a:r>
          </a:p>
          <a:p>
            <a:pPr marL="342900" indent="-342900">
              <a:lnSpc>
                <a:spcPts val="2863"/>
              </a:lnSpc>
              <a:spcBef>
                <a:spcPct val="0"/>
              </a:spcBef>
              <a:buFont typeface="Wingdings" panose="05000000000000000000" pitchFamily="2" charset="2"/>
              <a:buChar char="Ø"/>
            </a:pPr>
            <a:r>
              <a:rPr lang="en-US" altLang="en-US" sz="2400" dirty="0" smtClean="0">
                <a:latin typeface="Calibri" panose="020F0502020204030204" pitchFamily="34" charset="0"/>
              </a:rPr>
              <a:t>Provision of information on specialized services available (</a:t>
            </a:r>
            <a:r>
              <a:rPr lang="en-US" altLang="en-US" sz="2400" dirty="0" err="1" smtClean="0">
                <a:latin typeface="Calibri" panose="020F0502020204030204" pitchFamily="34" charset="0"/>
              </a:rPr>
              <a:t>MassBizWork</a:t>
            </a:r>
            <a:r>
              <a:rPr lang="en-US" altLang="en-US" sz="2400" dirty="0" smtClean="0">
                <a:latin typeface="Calibri" panose="020F0502020204030204" pitchFamily="34" charset="0"/>
              </a:rPr>
              <a:t>$) </a:t>
            </a:r>
          </a:p>
          <a:p>
            <a:pPr marL="342900" indent="-342900">
              <a:lnSpc>
                <a:spcPts val="2863"/>
              </a:lnSpc>
              <a:spcBef>
                <a:spcPct val="0"/>
              </a:spcBef>
              <a:buFont typeface="Wingdings" panose="05000000000000000000" pitchFamily="2" charset="2"/>
              <a:buChar char="Ø"/>
            </a:pPr>
            <a:r>
              <a:rPr lang="en-US" altLang="en-US" sz="2400" dirty="0" smtClean="0">
                <a:latin typeface="Calibri" panose="020F0502020204030204" pitchFamily="34" charset="0"/>
              </a:rPr>
              <a:t>Promote </a:t>
            </a:r>
            <a:r>
              <a:rPr lang="en-US" altLang="en-US" sz="2400" dirty="0">
                <a:latin typeface="Calibri" panose="020F0502020204030204" pitchFamily="34" charset="0"/>
              </a:rPr>
              <a:t>use of industry and sector partnerships to address workforce needs of multiple employers within an </a:t>
            </a:r>
            <a:r>
              <a:rPr lang="en-US" altLang="en-US" sz="2400" dirty="0" smtClean="0">
                <a:latin typeface="Calibri" panose="020F0502020204030204" pitchFamily="34" charset="0"/>
              </a:rPr>
              <a:t>industry</a:t>
            </a:r>
          </a:p>
          <a:p>
            <a:pPr marL="342900" indent="-342900">
              <a:spcBef>
                <a:spcPct val="0"/>
              </a:spcBef>
              <a:buFont typeface="Wingdings" panose="05000000000000000000" pitchFamily="2" charset="2"/>
              <a:buChar char="Ø"/>
            </a:pPr>
            <a:r>
              <a:rPr lang="en-US" altLang="en-US" sz="2400" dirty="0" smtClean="0">
                <a:latin typeface="Calibri" panose="020F0502020204030204" pitchFamily="34" charset="0"/>
              </a:rPr>
              <a:t>Promotes </a:t>
            </a:r>
            <a:r>
              <a:rPr lang="en-US" altLang="en-US" sz="2400" dirty="0">
                <a:latin typeface="Calibri" panose="020F0502020204030204" pitchFamily="34" charset="0"/>
              </a:rPr>
              <a:t>and funds proven strategies</a:t>
            </a:r>
            <a:r>
              <a:rPr lang="en-US" altLang="en-US" sz="2400" dirty="0" smtClean="0">
                <a:latin typeface="Calibri" panose="020F0502020204030204" pitchFamily="34" charset="0"/>
              </a:rPr>
              <a:t>: </a:t>
            </a:r>
            <a:r>
              <a:rPr lang="en-US" altLang="en-US" sz="2400" i="1" dirty="0" smtClean="0">
                <a:latin typeface="Calibri" panose="020F0502020204030204" pitchFamily="34" charset="0"/>
              </a:rPr>
              <a:t>incumbent </a:t>
            </a:r>
            <a:r>
              <a:rPr lang="en-US" altLang="en-US" sz="2400" i="1" dirty="0">
                <a:latin typeface="Calibri" panose="020F0502020204030204" pitchFamily="34" charset="0"/>
              </a:rPr>
              <a:t>worker training, registered apprenticeship, OJT, customized training, transitional </a:t>
            </a:r>
            <a:r>
              <a:rPr lang="en-US" altLang="en-US" sz="2400" i="1" dirty="0" smtClean="0">
                <a:latin typeface="Calibri" panose="020F0502020204030204" pitchFamily="34" charset="0"/>
              </a:rPr>
              <a:t>jobs</a:t>
            </a:r>
          </a:p>
          <a:p>
            <a:pPr marL="342900" indent="-342900">
              <a:spcBef>
                <a:spcPct val="0"/>
              </a:spcBef>
              <a:buFont typeface="Wingdings" panose="05000000000000000000" pitchFamily="2" charset="2"/>
              <a:buChar char="Ø"/>
            </a:pPr>
            <a:endParaRPr lang="en-US" sz="2400" dirty="0">
              <a:solidFill>
                <a:schemeClr val="accent2"/>
              </a:solidFill>
              <a:latin typeface="Calibri" panose="020F0502020204030204" pitchFamily="34" charset="0"/>
            </a:endParaRPr>
          </a:p>
        </p:txBody>
      </p:sp>
      <p:sp>
        <p:nvSpPr>
          <p:cNvPr id="3" name="TextBox 2"/>
          <p:cNvSpPr txBox="1"/>
          <p:nvPr/>
        </p:nvSpPr>
        <p:spPr>
          <a:xfrm>
            <a:off x="1295400" y="304800"/>
            <a:ext cx="3032433" cy="523220"/>
          </a:xfrm>
          <a:prstGeom prst="rect">
            <a:avLst/>
          </a:prstGeom>
          <a:noFill/>
        </p:spPr>
        <p:txBody>
          <a:bodyPr wrap="none" rtlCol="0">
            <a:spAutoFit/>
          </a:bodyPr>
          <a:lstStyle/>
          <a:p>
            <a:r>
              <a:rPr lang="en-US" sz="2800" dirty="0" smtClean="0">
                <a:solidFill>
                  <a:srgbClr val="FFC000"/>
                </a:solidFill>
                <a:latin typeface="Calibri" panose="020F0502020204030204" pitchFamily="34" charset="0"/>
              </a:rPr>
              <a:t>BUSINESS SERVICES</a:t>
            </a:r>
            <a:endParaRPr lang="en-US" sz="2800" dirty="0">
              <a:solidFill>
                <a:srgbClr val="FFC000"/>
              </a:solidFill>
              <a:latin typeface="Calibri" panose="020F0502020204030204" pitchFamily="34" charset="0"/>
            </a:endParaRPr>
          </a:p>
        </p:txBody>
      </p:sp>
    </p:spTree>
    <p:extLst>
      <p:ext uri="{BB962C8B-B14F-4D97-AF65-F5344CB8AC3E}">
        <p14:creationId xmlns:p14="http://schemas.microsoft.com/office/powerpoint/2010/main" val="7500392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524000" y="304800"/>
            <a:ext cx="3128613" cy="461665"/>
          </a:xfrm>
          <a:prstGeom prst="rect">
            <a:avLst/>
          </a:prstGeom>
          <a:noFill/>
        </p:spPr>
        <p:txBody>
          <a:bodyPr wrap="none" rtlCol="0">
            <a:spAutoFit/>
          </a:bodyPr>
          <a:lstStyle/>
          <a:p>
            <a:r>
              <a:rPr lang="en-US" sz="2400" dirty="0" smtClean="0">
                <a:solidFill>
                  <a:srgbClr val="FFC000"/>
                </a:solidFill>
                <a:latin typeface="Calibri" panose="020F0502020204030204" pitchFamily="34" charset="0"/>
              </a:rPr>
              <a:t>FOLLOW – UP SERVICES</a:t>
            </a:r>
            <a:endParaRPr lang="en-US" sz="2400" dirty="0">
              <a:solidFill>
                <a:srgbClr val="FFC000"/>
              </a:solidFill>
              <a:latin typeface="Calibri" panose="020F0502020204030204" pitchFamily="34" charset="0"/>
            </a:endParaRPr>
          </a:p>
        </p:txBody>
      </p:sp>
      <p:sp>
        <p:nvSpPr>
          <p:cNvPr id="4" name="TextBox 3"/>
          <p:cNvSpPr txBox="1"/>
          <p:nvPr/>
        </p:nvSpPr>
        <p:spPr>
          <a:xfrm>
            <a:off x="762000" y="1752600"/>
            <a:ext cx="7239000" cy="2308324"/>
          </a:xfrm>
          <a:prstGeom prst="rect">
            <a:avLst/>
          </a:prstGeom>
          <a:noFill/>
        </p:spPr>
        <p:txBody>
          <a:bodyPr wrap="square" rtlCol="0">
            <a:spAutoFit/>
          </a:bodyPr>
          <a:lstStyle/>
          <a:p>
            <a:r>
              <a:rPr lang="en-US" sz="2400" dirty="0" smtClean="0">
                <a:latin typeface="Calibri" panose="020F0502020204030204" pitchFamily="34" charset="0"/>
              </a:rPr>
              <a:t>For </a:t>
            </a:r>
            <a:r>
              <a:rPr lang="en-US" sz="2400" dirty="0">
                <a:latin typeface="Calibri" panose="020F0502020204030204" pitchFamily="34" charset="0"/>
              </a:rPr>
              <a:t>participants in adult or dislocated worker workforce investment activities who are placed in unsubsidized </a:t>
            </a:r>
            <a:r>
              <a:rPr lang="en-US" sz="2400" dirty="0" smtClean="0">
                <a:latin typeface="Calibri" panose="020F0502020204030204" pitchFamily="34" charset="0"/>
              </a:rPr>
              <a:t>employment, follow-up services must be provided, as appropriate, including: counseling regarding the workplace, for up to 12 months after the first day of employment.</a:t>
            </a:r>
            <a:endParaRPr lang="en-US" sz="2400" dirty="0">
              <a:latin typeface="Calibri" panose="020F0502020204030204" pitchFamily="34" charset="0"/>
            </a:endParaRPr>
          </a:p>
        </p:txBody>
      </p:sp>
    </p:spTree>
    <p:extLst>
      <p:ext uri="{BB962C8B-B14F-4D97-AF65-F5344CB8AC3E}">
        <p14:creationId xmlns:p14="http://schemas.microsoft.com/office/powerpoint/2010/main" val="16622359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2800" dirty="0" smtClean="0">
                <a:solidFill>
                  <a:schemeClr val="tx2">
                    <a:lumMod val="60000"/>
                    <a:lumOff val="40000"/>
                  </a:schemeClr>
                </a:solidFill>
                <a:latin typeface="Calibri" panose="020F0502020204030204" pitchFamily="34" charset="0"/>
              </a:rPr>
              <a:t>  </a:t>
            </a:r>
            <a:r>
              <a:rPr lang="en-US" sz="2800" dirty="0" smtClean="0">
                <a:latin typeface="Calibri" panose="020F0502020204030204" pitchFamily="34" charset="0"/>
              </a:rPr>
              <a:t>Important Definitions</a:t>
            </a:r>
            <a:endParaRPr lang="en-US" sz="2800" dirty="0">
              <a:latin typeface="Calibri" panose="020F0502020204030204" pitchFamily="34" charset="0"/>
            </a:endParaRPr>
          </a:p>
        </p:txBody>
      </p:sp>
      <p:sp>
        <p:nvSpPr>
          <p:cNvPr id="3" name="Content Placeholder 2"/>
          <p:cNvSpPr>
            <a:spLocks noGrp="1"/>
          </p:cNvSpPr>
          <p:nvPr>
            <p:ph sz="half" idx="1"/>
          </p:nvPr>
        </p:nvSpPr>
        <p:spPr>
          <a:xfrm>
            <a:off x="152400" y="1143000"/>
            <a:ext cx="8077200" cy="5562600"/>
          </a:xfrm>
        </p:spPr>
        <p:txBody>
          <a:bodyPr/>
          <a:lstStyle/>
          <a:p>
            <a:pPr>
              <a:buFont typeface="Arial" panose="020B0604020202020204" pitchFamily="34" charset="0"/>
              <a:buChar char="•"/>
            </a:pPr>
            <a:r>
              <a:rPr lang="en-US" sz="1800" dirty="0" smtClean="0">
                <a:latin typeface="Calibri" panose="020F0502020204030204" pitchFamily="34" charset="0"/>
              </a:rPr>
              <a:t>“</a:t>
            </a:r>
            <a:r>
              <a:rPr lang="en-US" sz="1800" b="0" dirty="0" smtClean="0">
                <a:latin typeface="Calibri" panose="020F0502020204030204" pitchFamily="34" charset="0"/>
              </a:rPr>
              <a:t>Electronic Means” </a:t>
            </a:r>
            <a:r>
              <a:rPr lang="en-US" sz="1800" dirty="0" smtClean="0">
                <a:latin typeface="Calibri" panose="020F0502020204030204" pitchFamily="34" charset="0"/>
              </a:rPr>
              <a:t>includes </a:t>
            </a:r>
            <a:r>
              <a:rPr lang="en-US" sz="1800" b="0" dirty="0" smtClean="0">
                <a:latin typeface="Calibri" panose="020F0502020204030204" pitchFamily="34" charset="0"/>
              </a:rPr>
              <a:t>Web sites, social media, internet chat features, and telephone</a:t>
            </a:r>
          </a:p>
          <a:p>
            <a:pPr>
              <a:buFont typeface="Arial" panose="020B0604020202020204" pitchFamily="34" charset="0"/>
              <a:buChar char="•"/>
            </a:pPr>
            <a:r>
              <a:rPr lang="en-US" sz="1800" b="0" dirty="0" smtClean="0">
                <a:latin typeface="Calibri" panose="020F0502020204030204" pitchFamily="34" charset="0"/>
              </a:rPr>
              <a:t>“Access” to programs and services </a:t>
            </a:r>
            <a:r>
              <a:rPr lang="en-US" sz="1800" dirty="0" smtClean="0">
                <a:latin typeface="Calibri" panose="020F0502020204030204" pitchFamily="34" charset="0"/>
              </a:rPr>
              <a:t>means</a:t>
            </a:r>
            <a:r>
              <a:rPr lang="en-US" sz="1800" b="0" dirty="0" smtClean="0">
                <a:latin typeface="Calibri" panose="020F0502020204030204" pitchFamily="34" charset="0"/>
              </a:rPr>
              <a:t> having either: Program staff physically present at the location; having partner staff physically present trained to provide information to customers about Partner programs or services; or providing direct linkage through technology to program staff who can provide meaningful information or services</a:t>
            </a:r>
          </a:p>
          <a:p>
            <a:pPr>
              <a:buFont typeface="Arial" panose="020B0604020202020204" pitchFamily="34" charset="0"/>
              <a:buChar char="•"/>
            </a:pPr>
            <a:r>
              <a:rPr lang="en-US" sz="1800" b="0" dirty="0" smtClean="0">
                <a:latin typeface="Calibri" panose="020F0502020204030204" pitchFamily="34" charset="0"/>
              </a:rPr>
              <a:t>“Direct Linkage” </a:t>
            </a:r>
            <a:r>
              <a:rPr lang="en-US" sz="1800" dirty="0" smtClean="0">
                <a:latin typeface="Calibri" panose="020F0502020204030204" pitchFamily="34" charset="0"/>
              </a:rPr>
              <a:t>means</a:t>
            </a:r>
            <a:r>
              <a:rPr lang="en-US" sz="1800" b="0" dirty="0" smtClean="0">
                <a:latin typeface="Calibri" panose="020F0502020204030204" pitchFamily="34" charset="0"/>
              </a:rPr>
              <a:t> providing direct connection at the one-stop, within a reasonable time, by phone or through real-time Web-based communication to a program staff member who can provide information or services to the customer</a:t>
            </a:r>
          </a:p>
          <a:p>
            <a:pPr>
              <a:buFont typeface="Arial" panose="020B0604020202020204" pitchFamily="34" charset="0"/>
              <a:buChar char="•"/>
            </a:pPr>
            <a:r>
              <a:rPr lang="en-US" sz="1800" b="0" dirty="0" smtClean="0">
                <a:latin typeface="Calibri" panose="020F0502020204030204" pitchFamily="34" charset="0"/>
              </a:rPr>
              <a:t>“Direct Linkage” </a:t>
            </a:r>
            <a:r>
              <a:rPr lang="en-US" sz="1800" dirty="0" smtClean="0">
                <a:latin typeface="Calibri" panose="020F0502020204030204" pitchFamily="34" charset="0"/>
              </a:rPr>
              <a:t>does not mean </a:t>
            </a:r>
            <a:r>
              <a:rPr lang="en-US" sz="1800" b="0" dirty="0" smtClean="0">
                <a:latin typeface="Calibri" panose="020F0502020204030204" pitchFamily="34" charset="0"/>
              </a:rPr>
              <a:t>providing a phone number or computer Web site that can be used at an individual’s home; providing information, pamphlets, or materials; or making arrangements for the customer to receive services at a later time or on a different day.</a:t>
            </a:r>
          </a:p>
          <a:p>
            <a:pPr>
              <a:buFont typeface="Arial" panose="020B0604020202020204" pitchFamily="34" charset="0"/>
              <a:buChar char="•"/>
            </a:pPr>
            <a:r>
              <a:rPr lang="en-US" sz="1800" b="0" dirty="0" smtClean="0">
                <a:latin typeface="Calibri" panose="020F0502020204030204" pitchFamily="34" charset="0"/>
              </a:rPr>
              <a:t>“Meaningful Assistance” </a:t>
            </a:r>
            <a:r>
              <a:rPr lang="en-US" sz="1800" dirty="0" smtClean="0">
                <a:latin typeface="Calibri" panose="020F0502020204030204" pitchFamily="34" charset="0"/>
              </a:rPr>
              <a:t>means</a:t>
            </a:r>
            <a:r>
              <a:rPr lang="en-US" sz="1800" b="0" dirty="0" smtClean="0">
                <a:latin typeface="Calibri" panose="020F0502020204030204" pitchFamily="34" charset="0"/>
              </a:rPr>
              <a:t> providing assistance on-site using trained staff, providing assistance by phone or via other technology, as long as the assistance is provided by trained staff in a reasonable time.</a:t>
            </a:r>
            <a:endParaRPr lang="en-US" sz="1800" b="0" dirty="0">
              <a:latin typeface="Calibri" panose="020F0502020204030204" pitchFamily="34" charset="0"/>
            </a:endParaRPr>
          </a:p>
        </p:txBody>
      </p:sp>
    </p:spTree>
    <p:extLst>
      <p:ext uri="{BB962C8B-B14F-4D97-AF65-F5344CB8AC3E}">
        <p14:creationId xmlns:p14="http://schemas.microsoft.com/office/powerpoint/2010/main" val="1564013703"/>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28600" y="1066800"/>
            <a:ext cx="8458200" cy="5247590"/>
          </a:xfrm>
          <a:prstGeom prst="rect">
            <a:avLst/>
          </a:prstGeom>
          <a:noFill/>
        </p:spPr>
        <p:txBody>
          <a:bodyPr wrap="square" rtlCol="0">
            <a:spAutoFit/>
          </a:bodyPr>
          <a:lstStyle/>
          <a:p>
            <a:pPr>
              <a:spcAft>
                <a:spcPts val="600"/>
              </a:spcAft>
              <a:buFont typeface="Arial" panose="020B0604020202020204" pitchFamily="34" charset="0"/>
              <a:buChar char="•"/>
            </a:pPr>
            <a:r>
              <a:rPr lang="en-US" dirty="0">
                <a:latin typeface="Calibri" panose="020F0502020204030204" pitchFamily="34" charset="0"/>
              </a:rPr>
              <a:t>Each partner that carries out a program or activities in a local one-stop center must use a portion of the funds available for the program and activities to maintain the one-stop delivery system including payment of infrastructure </a:t>
            </a:r>
            <a:r>
              <a:rPr lang="en-US" dirty="0" smtClean="0">
                <a:latin typeface="Calibri" panose="020F0502020204030204" pitchFamily="34" charset="0"/>
              </a:rPr>
              <a:t>costs</a:t>
            </a:r>
          </a:p>
          <a:p>
            <a:pPr>
              <a:spcAft>
                <a:spcPts val="600"/>
              </a:spcAft>
            </a:pPr>
            <a:endParaRPr lang="en-US" sz="1000" dirty="0">
              <a:latin typeface="Calibri" panose="020F0502020204030204" pitchFamily="34" charset="0"/>
            </a:endParaRPr>
          </a:p>
          <a:p>
            <a:pPr>
              <a:spcAft>
                <a:spcPts val="600"/>
              </a:spcAft>
              <a:buFont typeface="Arial" panose="020B0604020202020204" pitchFamily="34" charset="0"/>
              <a:buChar char="•"/>
            </a:pPr>
            <a:r>
              <a:rPr lang="en-US" dirty="0">
                <a:latin typeface="Calibri" panose="020F0502020204030204" pitchFamily="34" charset="0"/>
              </a:rPr>
              <a:t>Infrastructure costs of one-stop centers are non personnel costs that are necessary for the general operation of the one-stop center </a:t>
            </a:r>
            <a:r>
              <a:rPr lang="en-US" dirty="0" smtClean="0">
                <a:latin typeface="Calibri" panose="020F0502020204030204" pitchFamily="34" charset="0"/>
              </a:rPr>
              <a:t>including</a:t>
            </a:r>
          </a:p>
          <a:p>
            <a:pPr>
              <a:spcAft>
                <a:spcPts val="600"/>
              </a:spcAft>
            </a:pPr>
            <a:endParaRPr lang="en-US" sz="1000" dirty="0">
              <a:latin typeface="Calibri" panose="020F0502020204030204" pitchFamily="34" charset="0"/>
            </a:endParaRPr>
          </a:p>
          <a:p>
            <a:pPr lvl="1">
              <a:spcAft>
                <a:spcPts val="600"/>
              </a:spcAft>
              <a:buFont typeface="Wingdings" panose="05000000000000000000" pitchFamily="2" charset="2"/>
              <a:buChar char="ü"/>
            </a:pPr>
            <a:r>
              <a:rPr lang="en-US" dirty="0">
                <a:latin typeface="Calibri" panose="020F0502020204030204" pitchFamily="34" charset="0"/>
              </a:rPr>
              <a:t>Premises Costs</a:t>
            </a:r>
          </a:p>
          <a:p>
            <a:pPr lvl="1">
              <a:spcAft>
                <a:spcPts val="600"/>
              </a:spcAft>
              <a:buFont typeface="Wingdings" panose="05000000000000000000" pitchFamily="2" charset="2"/>
              <a:buChar char="ü"/>
            </a:pPr>
            <a:r>
              <a:rPr lang="en-US" dirty="0">
                <a:latin typeface="Calibri" panose="020F0502020204030204" pitchFamily="34" charset="0"/>
              </a:rPr>
              <a:t>Utilities and maintenance</a:t>
            </a:r>
          </a:p>
          <a:p>
            <a:pPr lvl="1">
              <a:spcAft>
                <a:spcPts val="600"/>
              </a:spcAft>
              <a:buFont typeface="Wingdings" panose="05000000000000000000" pitchFamily="2" charset="2"/>
              <a:buChar char="ü"/>
            </a:pPr>
            <a:r>
              <a:rPr lang="en-US" dirty="0">
                <a:latin typeface="Calibri" panose="020F0502020204030204" pitchFamily="34" charset="0"/>
              </a:rPr>
              <a:t>Equipment (including assessment related products and assistive technology for individuals with disabilities)</a:t>
            </a:r>
          </a:p>
          <a:p>
            <a:pPr lvl="1">
              <a:spcAft>
                <a:spcPts val="600"/>
              </a:spcAft>
              <a:buFont typeface="Wingdings" panose="05000000000000000000" pitchFamily="2" charset="2"/>
              <a:buChar char="ü"/>
            </a:pPr>
            <a:r>
              <a:rPr lang="en-US" dirty="0">
                <a:latin typeface="Calibri" panose="020F0502020204030204" pitchFamily="34" charset="0"/>
              </a:rPr>
              <a:t>Technology to facilitate access to one-stop center, including planning and </a:t>
            </a:r>
            <a:r>
              <a:rPr lang="en-US" dirty="0" smtClean="0">
                <a:latin typeface="Calibri" panose="020F0502020204030204" pitchFamily="34" charset="0"/>
              </a:rPr>
              <a:t>outreach</a:t>
            </a:r>
          </a:p>
          <a:p>
            <a:pPr lvl="1">
              <a:spcAft>
                <a:spcPts val="600"/>
              </a:spcAft>
            </a:pPr>
            <a:endParaRPr lang="en-US" sz="1000" dirty="0">
              <a:latin typeface="Calibri" panose="020F0502020204030204" pitchFamily="34" charset="0"/>
            </a:endParaRPr>
          </a:p>
          <a:p>
            <a:pPr lvl="1">
              <a:spcAft>
                <a:spcPts val="600"/>
              </a:spcAft>
              <a:buFont typeface="Wingdings" panose="05000000000000000000" pitchFamily="2" charset="2"/>
              <a:buChar char="q"/>
            </a:pPr>
            <a:r>
              <a:rPr lang="en-US" dirty="0">
                <a:latin typeface="Calibri" panose="020F0502020204030204" pitchFamily="34" charset="0"/>
              </a:rPr>
              <a:t>Payment of infrastructure costs must be in accordance with Federal cost principles, which require that all costs must be allowable, reasonable, necessary, and allocable to the program; and all other applicable legal requirements.</a:t>
            </a:r>
          </a:p>
        </p:txBody>
      </p:sp>
      <p:sp>
        <p:nvSpPr>
          <p:cNvPr id="4" name="Rectangle 3"/>
          <p:cNvSpPr/>
          <p:nvPr/>
        </p:nvSpPr>
        <p:spPr>
          <a:xfrm>
            <a:off x="1828800" y="152400"/>
            <a:ext cx="3886200" cy="523220"/>
          </a:xfrm>
          <a:prstGeom prst="rect">
            <a:avLst/>
          </a:prstGeom>
        </p:spPr>
        <p:txBody>
          <a:bodyPr wrap="square">
            <a:spAutoFit/>
          </a:bodyPr>
          <a:lstStyle/>
          <a:p>
            <a:r>
              <a:rPr lang="en-US" sz="2800" b="1" dirty="0">
                <a:solidFill>
                  <a:srgbClr val="FFC000"/>
                </a:solidFill>
                <a:latin typeface="Calibri" panose="020F0502020204030204" pitchFamily="34" charset="0"/>
              </a:rPr>
              <a:t>One Stop Operating Cost</a:t>
            </a:r>
            <a:endParaRPr lang="en-US" sz="2800" b="1" dirty="0">
              <a:solidFill>
                <a:srgbClr val="FFC000"/>
              </a:solidFill>
            </a:endParaRPr>
          </a:p>
        </p:txBody>
      </p:sp>
    </p:spTree>
    <p:extLst>
      <p:ext uri="{BB962C8B-B14F-4D97-AF65-F5344CB8AC3E}">
        <p14:creationId xmlns:p14="http://schemas.microsoft.com/office/powerpoint/2010/main" val="30329118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Calibri" panose="020F0502020204030204" pitchFamily="34" charset="0"/>
              </a:rPr>
              <a:t>Local Memorandum of Understanding</a:t>
            </a:r>
            <a:br>
              <a:rPr lang="en-US" dirty="0" smtClean="0">
                <a:latin typeface="Calibri" panose="020F0502020204030204" pitchFamily="34" charset="0"/>
              </a:rPr>
            </a:br>
            <a:r>
              <a:rPr lang="en-US" dirty="0" smtClean="0">
                <a:latin typeface="Calibri" panose="020F0502020204030204" pitchFamily="34" charset="0"/>
              </a:rPr>
              <a:t>(MOU)</a:t>
            </a:r>
            <a:endParaRPr lang="en-US" dirty="0">
              <a:latin typeface="Calibri" panose="020F0502020204030204" pitchFamily="34" charset="0"/>
            </a:endParaRPr>
          </a:p>
        </p:txBody>
      </p:sp>
      <p:sp>
        <p:nvSpPr>
          <p:cNvPr id="3" name="Content Placeholder 2"/>
          <p:cNvSpPr>
            <a:spLocks noGrp="1"/>
          </p:cNvSpPr>
          <p:nvPr>
            <p:ph sz="half" idx="1"/>
          </p:nvPr>
        </p:nvSpPr>
        <p:spPr>
          <a:xfrm>
            <a:off x="228600" y="990600"/>
            <a:ext cx="8382000" cy="5410200"/>
          </a:xfrm>
        </p:spPr>
        <p:txBody>
          <a:bodyPr/>
          <a:lstStyle/>
          <a:p>
            <a:pPr>
              <a:buFont typeface="Arial" panose="020B0604020202020204" pitchFamily="34" charset="0"/>
              <a:buChar char="•"/>
            </a:pPr>
            <a:r>
              <a:rPr lang="en-US" sz="1600" b="0" dirty="0" smtClean="0">
                <a:latin typeface="Calibri" panose="020F0502020204030204" pitchFamily="34" charset="0"/>
              </a:rPr>
              <a:t>The MOU is the product of local negotiation, and is an agreement developed and executed between the Local Board, with the agreement of the CEO and One-Stop Partners</a:t>
            </a:r>
          </a:p>
          <a:p>
            <a:pPr>
              <a:buFont typeface="Arial" panose="020B0604020202020204" pitchFamily="34" charset="0"/>
              <a:buChar char="•"/>
            </a:pPr>
            <a:r>
              <a:rPr lang="en-US" sz="1600" b="0" dirty="0" smtClean="0">
                <a:latin typeface="Calibri" panose="020F0502020204030204" pitchFamily="34" charset="0"/>
              </a:rPr>
              <a:t>The infrastructure funding terms will be defined within the local Memorandum of Understanding (MOU) and signed by all parties</a:t>
            </a:r>
          </a:p>
          <a:p>
            <a:pPr>
              <a:spcAft>
                <a:spcPts val="600"/>
              </a:spcAft>
              <a:buFont typeface="Arial" panose="020B0604020202020204" pitchFamily="34" charset="0"/>
              <a:buChar char="•"/>
            </a:pPr>
            <a:r>
              <a:rPr lang="en-US" sz="1600" b="0" dirty="0" smtClean="0">
                <a:latin typeface="Calibri" panose="020F0502020204030204" pitchFamily="34" charset="0"/>
              </a:rPr>
              <a:t>The MOU will:</a:t>
            </a:r>
          </a:p>
          <a:p>
            <a:pPr lvl="1">
              <a:spcAft>
                <a:spcPts val="600"/>
              </a:spcAft>
              <a:buFont typeface="Wingdings" panose="05000000000000000000" pitchFamily="2" charset="2"/>
              <a:buChar char="ü"/>
            </a:pPr>
            <a:r>
              <a:rPr lang="en-US" sz="1600" b="0" dirty="0" smtClean="0">
                <a:latin typeface="Calibri" panose="020F0502020204030204" pitchFamily="34" charset="0"/>
              </a:rPr>
              <a:t>Provide a description of services to be provided through the one-stop delivery system, including the manner in which the services will be coordinated and delivered through the system</a:t>
            </a:r>
          </a:p>
          <a:p>
            <a:pPr lvl="1">
              <a:spcAft>
                <a:spcPts val="600"/>
              </a:spcAft>
              <a:buFont typeface="Wingdings" panose="05000000000000000000" pitchFamily="2" charset="2"/>
              <a:buChar char="ü"/>
            </a:pPr>
            <a:r>
              <a:rPr lang="en-US" sz="1600" b="0" dirty="0" smtClean="0">
                <a:latin typeface="Calibri" panose="020F0502020204030204" pitchFamily="34" charset="0"/>
              </a:rPr>
              <a:t>Ensure that one-stop partners adhere to State guidance</a:t>
            </a:r>
            <a:r>
              <a:rPr lang="en-US" sz="1600" b="0" dirty="0">
                <a:latin typeface="Calibri" panose="020F0502020204030204" pitchFamily="34" charset="0"/>
              </a:rPr>
              <a:t> </a:t>
            </a:r>
            <a:r>
              <a:rPr lang="en-US" sz="1600" b="0" dirty="0" smtClean="0">
                <a:latin typeface="Calibri" panose="020F0502020204030204" pitchFamily="34" charset="0"/>
              </a:rPr>
              <a:t>on one stop delivery system infrastructure costs</a:t>
            </a:r>
          </a:p>
          <a:p>
            <a:pPr lvl="1">
              <a:spcAft>
                <a:spcPts val="600"/>
              </a:spcAft>
              <a:buFont typeface="Wingdings" panose="05000000000000000000" pitchFamily="2" charset="2"/>
              <a:buChar char="ü"/>
            </a:pPr>
            <a:r>
              <a:rPr lang="en-US" sz="1600" b="0" dirty="0" smtClean="0">
                <a:latin typeface="Calibri" panose="020F0502020204030204" pitchFamily="34" charset="0"/>
              </a:rPr>
              <a:t>Address how one-stop partners will achieve consensus and informally mediate any possible conflicts or disagreement among partners</a:t>
            </a:r>
          </a:p>
          <a:p>
            <a:pPr lvl="1">
              <a:spcAft>
                <a:spcPts val="600"/>
              </a:spcAft>
              <a:buFont typeface="Wingdings" panose="05000000000000000000" pitchFamily="2" charset="2"/>
              <a:buChar char="ü"/>
            </a:pPr>
            <a:r>
              <a:rPr lang="en-US" sz="1600" b="0" dirty="0" smtClean="0">
                <a:latin typeface="Calibri" panose="020F0502020204030204" pitchFamily="34" charset="0"/>
              </a:rPr>
              <a:t>Address how technical assistance to new one-stop partners and local grant recipients will be provided by local board and CEO to ensure partners are informed and knowledgeable of the elements contained in the MOU</a:t>
            </a:r>
          </a:p>
          <a:p>
            <a:pPr lvl="1">
              <a:spcAft>
                <a:spcPts val="600"/>
              </a:spcAft>
              <a:buFont typeface="Wingdings" panose="05000000000000000000" pitchFamily="2" charset="2"/>
              <a:buChar char="ü"/>
            </a:pPr>
            <a:r>
              <a:rPr lang="en-US" sz="1600" b="0" dirty="0" smtClean="0">
                <a:latin typeface="Calibri" panose="020F0502020204030204" pitchFamily="34" charset="0"/>
              </a:rPr>
              <a:t>Reflect a funding mechanism that meets the requirements of each program’s relevant statutes and regulations</a:t>
            </a:r>
          </a:p>
          <a:p>
            <a:pPr lvl="1">
              <a:spcAft>
                <a:spcPts val="600"/>
              </a:spcAft>
              <a:buFont typeface="Wingdings" panose="05000000000000000000" pitchFamily="2" charset="2"/>
              <a:buChar char="ü"/>
            </a:pPr>
            <a:r>
              <a:rPr lang="en-US" sz="1600" b="0" dirty="0" smtClean="0">
                <a:latin typeface="Calibri" panose="020F0502020204030204" pitchFamily="34" charset="0"/>
              </a:rPr>
              <a:t>The MOU may include interim plan if needed, on how costs of the services will be funded</a:t>
            </a:r>
          </a:p>
          <a:p>
            <a:pPr marL="346075" lvl="1" indent="0">
              <a:buNone/>
            </a:pPr>
            <a:endParaRPr lang="en-US" dirty="0" smtClean="0">
              <a:latin typeface="Calibri" panose="020F0502020204030204" pitchFamily="34" charset="0"/>
            </a:endParaRPr>
          </a:p>
        </p:txBody>
      </p:sp>
    </p:spTree>
    <p:extLst>
      <p:ext uri="{BB962C8B-B14F-4D97-AF65-F5344CB8AC3E}">
        <p14:creationId xmlns:p14="http://schemas.microsoft.com/office/powerpoint/2010/main" val="3893882432"/>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ChangeArrowheads="1"/>
          </p:cNvSpPr>
          <p:nvPr/>
        </p:nvSpPr>
        <p:spPr bwMode="auto">
          <a:xfrm>
            <a:off x="304800" y="76200"/>
            <a:ext cx="6808788"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spcBef>
                <a:spcPct val="20000"/>
              </a:spcBef>
              <a:buChar char="•"/>
              <a:defRPr sz="3200">
                <a:solidFill>
                  <a:schemeClr val="accent2"/>
                </a:solidFill>
                <a:latin typeface="Arial" charset="0"/>
              </a:defRPr>
            </a:lvl1pPr>
            <a:lvl2pPr marL="742950" indent="-285750" eaLnBrk="0" hangingPunct="0">
              <a:spcBef>
                <a:spcPct val="20000"/>
              </a:spcBef>
              <a:buChar char="–"/>
              <a:defRPr sz="2800">
                <a:solidFill>
                  <a:schemeClr val="accent2"/>
                </a:solidFill>
                <a:latin typeface="Arial" charset="0"/>
              </a:defRPr>
            </a:lvl2pPr>
            <a:lvl3pPr marL="1143000" indent="-228600" eaLnBrk="0" hangingPunct="0">
              <a:spcBef>
                <a:spcPct val="20000"/>
              </a:spcBef>
              <a:buChar char="•"/>
              <a:defRPr sz="2400">
                <a:solidFill>
                  <a:schemeClr val="accent2"/>
                </a:solidFill>
                <a:latin typeface="Arial" charset="0"/>
              </a:defRPr>
            </a:lvl3pPr>
            <a:lvl4pPr marL="1600200" indent="-228600" eaLnBrk="0" hangingPunct="0">
              <a:spcBef>
                <a:spcPct val="20000"/>
              </a:spcBef>
              <a:buChar char="–"/>
              <a:defRPr sz="2000">
                <a:solidFill>
                  <a:schemeClr val="accent2"/>
                </a:solidFill>
                <a:latin typeface="Arial" charset="0"/>
              </a:defRPr>
            </a:lvl4pPr>
            <a:lvl5pPr marL="2057400" indent="-228600" eaLnBrk="0" hangingPunct="0">
              <a:spcBef>
                <a:spcPct val="20000"/>
              </a:spcBef>
              <a:buChar char="»"/>
              <a:defRPr sz="2000">
                <a:solidFill>
                  <a:schemeClr val="accent2"/>
                </a:solidFill>
                <a:latin typeface="Arial" charset="0"/>
              </a:defRPr>
            </a:lvl5pPr>
            <a:lvl6pPr marL="2514600" indent="-228600" eaLnBrk="0" fontAlgn="base" hangingPunct="0">
              <a:spcBef>
                <a:spcPct val="20000"/>
              </a:spcBef>
              <a:spcAft>
                <a:spcPct val="0"/>
              </a:spcAft>
              <a:buChar char="»"/>
              <a:defRPr sz="2000">
                <a:solidFill>
                  <a:schemeClr val="accent2"/>
                </a:solidFill>
                <a:latin typeface="Arial" charset="0"/>
              </a:defRPr>
            </a:lvl6pPr>
            <a:lvl7pPr marL="2971800" indent="-228600" eaLnBrk="0" fontAlgn="base" hangingPunct="0">
              <a:spcBef>
                <a:spcPct val="20000"/>
              </a:spcBef>
              <a:spcAft>
                <a:spcPct val="0"/>
              </a:spcAft>
              <a:buChar char="»"/>
              <a:defRPr sz="2000">
                <a:solidFill>
                  <a:schemeClr val="accent2"/>
                </a:solidFill>
                <a:latin typeface="Arial" charset="0"/>
              </a:defRPr>
            </a:lvl7pPr>
            <a:lvl8pPr marL="3429000" indent="-228600" eaLnBrk="0" fontAlgn="base" hangingPunct="0">
              <a:spcBef>
                <a:spcPct val="20000"/>
              </a:spcBef>
              <a:spcAft>
                <a:spcPct val="0"/>
              </a:spcAft>
              <a:buChar char="»"/>
              <a:defRPr sz="2000">
                <a:solidFill>
                  <a:schemeClr val="accent2"/>
                </a:solidFill>
                <a:latin typeface="Arial" charset="0"/>
              </a:defRPr>
            </a:lvl8pPr>
            <a:lvl9pPr marL="3886200" indent="-228600" eaLnBrk="0" fontAlgn="base" hangingPunct="0">
              <a:spcBef>
                <a:spcPct val="20000"/>
              </a:spcBef>
              <a:spcAft>
                <a:spcPct val="0"/>
              </a:spcAft>
              <a:buChar char="»"/>
              <a:defRPr sz="2000">
                <a:solidFill>
                  <a:schemeClr val="accent2"/>
                </a:solidFill>
                <a:latin typeface="Arial" charset="0"/>
              </a:defRPr>
            </a:lvl9pPr>
          </a:lstStyle>
          <a:p>
            <a:pPr algn="ctr" eaLnBrk="1" hangingPunct="1">
              <a:lnSpc>
                <a:spcPts val="2863"/>
              </a:lnSpc>
              <a:spcBef>
                <a:spcPct val="0"/>
              </a:spcBef>
              <a:buFontTx/>
              <a:buNone/>
            </a:pPr>
            <a:r>
              <a:rPr lang="en-US" altLang="en-US" sz="2400" b="1" dirty="0" smtClean="0">
                <a:solidFill>
                  <a:srgbClr val="FFC000"/>
                </a:solidFill>
                <a:latin typeface="Calibri" panose="020F0502020204030204" pitchFamily="34" charset="0"/>
              </a:rPr>
              <a:t>AGENDA</a:t>
            </a:r>
            <a:endParaRPr lang="en-US" altLang="en-US" sz="2400" b="1" dirty="0">
              <a:solidFill>
                <a:srgbClr val="FFC000"/>
              </a:solidFill>
              <a:latin typeface="Calibri" panose="020F0502020204030204" pitchFamily="34" charset="0"/>
            </a:endParaRPr>
          </a:p>
        </p:txBody>
      </p:sp>
      <p:sp>
        <p:nvSpPr>
          <p:cNvPr id="8195" name="Rectangle 3"/>
          <p:cNvSpPr>
            <a:spLocks noChangeArrowheads="1"/>
          </p:cNvSpPr>
          <p:nvPr/>
        </p:nvSpPr>
        <p:spPr bwMode="auto">
          <a:xfrm>
            <a:off x="533400" y="990600"/>
            <a:ext cx="7843838" cy="579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marL="407988" indent="-407988" eaLnBrk="0" hangingPunct="0">
              <a:spcBef>
                <a:spcPct val="20000"/>
              </a:spcBef>
              <a:buChar char="•"/>
              <a:defRPr sz="3200">
                <a:solidFill>
                  <a:schemeClr val="accent2"/>
                </a:solidFill>
                <a:latin typeface="Arial" charset="0"/>
              </a:defRPr>
            </a:lvl1pPr>
            <a:lvl2pPr marL="800100" indent="-342900" eaLnBrk="0" hangingPunct="0">
              <a:spcBef>
                <a:spcPct val="20000"/>
              </a:spcBef>
              <a:buChar char="–"/>
              <a:defRPr sz="2800">
                <a:solidFill>
                  <a:schemeClr val="accent2"/>
                </a:solidFill>
                <a:latin typeface="Arial" charset="0"/>
              </a:defRPr>
            </a:lvl2pPr>
            <a:lvl3pPr marL="1143000" indent="-228600" eaLnBrk="0" hangingPunct="0">
              <a:spcBef>
                <a:spcPct val="20000"/>
              </a:spcBef>
              <a:buChar char="•"/>
              <a:defRPr sz="2400">
                <a:solidFill>
                  <a:schemeClr val="accent2"/>
                </a:solidFill>
                <a:latin typeface="Arial" charset="0"/>
              </a:defRPr>
            </a:lvl3pPr>
            <a:lvl4pPr marL="1600200" indent="-228600" eaLnBrk="0" hangingPunct="0">
              <a:spcBef>
                <a:spcPct val="20000"/>
              </a:spcBef>
              <a:buChar char="–"/>
              <a:defRPr sz="2000">
                <a:solidFill>
                  <a:schemeClr val="accent2"/>
                </a:solidFill>
                <a:latin typeface="Arial" charset="0"/>
              </a:defRPr>
            </a:lvl4pPr>
            <a:lvl5pPr marL="2057400" indent="-228600" eaLnBrk="0" hangingPunct="0">
              <a:spcBef>
                <a:spcPct val="20000"/>
              </a:spcBef>
              <a:buChar char="»"/>
              <a:defRPr sz="2000">
                <a:solidFill>
                  <a:schemeClr val="accent2"/>
                </a:solidFill>
                <a:latin typeface="Arial" charset="0"/>
              </a:defRPr>
            </a:lvl5pPr>
            <a:lvl6pPr marL="2514600" indent="-228600" eaLnBrk="0" fontAlgn="base" hangingPunct="0">
              <a:spcBef>
                <a:spcPct val="20000"/>
              </a:spcBef>
              <a:spcAft>
                <a:spcPct val="0"/>
              </a:spcAft>
              <a:buChar char="»"/>
              <a:defRPr sz="2000">
                <a:solidFill>
                  <a:schemeClr val="accent2"/>
                </a:solidFill>
                <a:latin typeface="Arial" charset="0"/>
              </a:defRPr>
            </a:lvl6pPr>
            <a:lvl7pPr marL="2971800" indent="-228600" eaLnBrk="0" fontAlgn="base" hangingPunct="0">
              <a:spcBef>
                <a:spcPct val="20000"/>
              </a:spcBef>
              <a:spcAft>
                <a:spcPct val="0"/>
              </a:spcAft>
              <a:buChar char="»"/>
              <a:defRPr sz="2000">
                <a:solidFill>
                  <a:schemeClr val="accent2"/>
                </a:solidFill>
                <a:latin typeface="Arial" charset="0"/>
              </a:defRPr>
            </a:lvl7pPr>
            <a:lvl8pPr marL="3429000" indent="-228600" eaLnBrk="0" fontAlgn="base" hangingPunct="0">
              <a:spcBef>
                <a:spcPct val="20000"/>
              </a:spcBef>
              <a:spcAft>
                <a:spcPct val="0"/>
              </a:spcAft>
              <a:buChar char="»"/>
              <a:defRPr sz="2000">
                <a:solidFill>
                  <a:schemeClr val="accent2"/>
                </a:solidFill>
                <a:latin typeface="Arial" charset="0"/>
              </a:defRPr>
            </a:lvl8pPr>
            <a:lvl9pPr marL="3886200" indent="-228600" eaLnBrk="0" fontAlgn="base" hangingPunct="0">
              <a:spcBef>
                <a:spcPct val="20000"/>
              </a:spcBef>
              <a:spcAft>
                <a:spcPct val="0"/>
              </a:spcAft>
              <a:buChar char="»"/>
              <a:defRPr sz="2000">
                <a:solidFill>
                  <a:schemeClr val="accent2"/>
                </a:solidFill>
                <a:latin typeface="Arial" charset="0"/>
              </a:defRPr>
            </a:lvl9pPr>
          </a:lstStyle>
          <a:p>
            <a:pPr eaLnBrk="1" hangingPunct="1">
              <a:lnSpc>
                <a:spcPts val="2925"/>
              </a:lnSpc>
              <a:spcBef>
                <a:spcPct val="0"/>
              </a:spcBef>
              <a:buFont typeface="Wingdings" panose="05000000000000000000" pitchFamily="2" charset="2"/>
              <a:buChar char="Ø"/>
            </a:pPr>
            <a:r>
              <a:rPr lang="en-US" sz="2000" b="1" dirty="0" smtClean="0">
                <a:solidFill>
                  <a:schemeClr val="tx1"/>
                </a:solidFill>
                <a:latin typeface="Calibri" panose="020F0502020204030204" pitchFamily="34" charset="0"/>
              </a:rPr>
              <a:t>MA Workforce System Governance</a:t>
            </a:r>
          </a:p>
          <a:p>
            <a:pPr lvl="1" eaLnBrk="1" hangingPunct="1">
              <a:lnSpc>
                <a:spcPts val="2925"/>
              </a:lnSpc>
              <a:spcBef>
                <a:spcPct val="0"/>
              </a:spcBef>
              <a:buFont typeface="Wingdings" panose="05000000000000000000" pitchFamily="2" charset="2"/>
              <a:buChar char="§"/>
            </a:pPr>
            <a:r>
              <a:rPr lang="en-US" sz="1800" dirty="0" smtClean="0">
                <a:solidFill>
                  <a:schemeClr val="tx1"/>
                </a:solidFill>
                <a:latin typeface="Calibri" panose="020F0502020204030204" pitchFamily="34" charset="0"/>
              </a:rPr>
              <a:t>State</a:t>
            </a:r>
          </a:p>
          <a:p>
            <a:pPr lvl="1" eaLnBrk="1" hangingPunct="1">
              <a:lnSpc>
                <a:spcPts val="2925"/>
              </a:lnSpc>
              <a:spcBef>
                <a:spcPct val="0"/>
              </a:spcBef>
              <a:buFont typeface="Wingdings" panose="05000000000000000000" pitchFamily="2" charset="2"/>
              <a:buChar char="§"/>
            </a:pPr>
            <a:r>
              <a:rPr lang="en-US" sz="1800" dirty="0" smtClean="0">
                <a:solidFill>
                  <a:schemeClr val="tx1"/>
                </a:solidFill>
                <a:latin typeface="Calibri" panose="020F0502020204030204" pitchFamily="34" charset="0"/>
              </a:rPr>
              <a:t>Local</a:t>
            </a:r>
          </a:p>
          <a:p>
            <a:pPr eaLnBrk="1" hangingPunct="1">
              <a:lnSpc>
                <a:spcPts val="2925"/>
              </a:lnSpc>
              <a:spcBef>
                <a:spcPct val="0"/>
              </a:spcBef>
              <a:buFont typeface="Wingdings" panose="05000000000000000000" pitchFamily="2" charset="2"/>
              <a:buChar char="Ø"/>
            </a:pPr>
            <a:r>
              <a:rPr lang="en-US" sz="2000" b="1" dirty="0" smtClean="0">
                <a:solidFill>
                  <a:schemeClr val="tx1"/>
                </a:solidFill>
                <a:latin typeface="Calibri" panose="020F0502020204030204" pitchFamily="34" charset="0"/>
              </a:rPr>
              <a:t>WIOA Required Core Partners</a:t>
            </a:r>
          </a:p>
          <a:p>
            <a:pPr eaLnBrk="1" hangingPunct="1">
              <a:lnSpc>
                <a:spcPts val="2925"/>
              </a:lnSpc>
              <a:spcBef>
                <a:spcPct val="0"/>
              </a:spcBef>
              <a:buFont typeface="Wingdings" panose="05000000000000000000" pitchFamily="2" charset="2"/>
              <a:buChar char="Ø"/>
            </a:pPr>
            <a:r>
              <a:rPr lang="en-US" sz="2000" b="1" dirty="0" smtClean="0">
                <a:solidFill>
                  <a:schemeClr val="tx1"/>
                </a:solidFill>
                <a:latin typeface="Calibri" panose="020F0502020204030204" pitchFamily="34" charset="0"/>
              </a:rPr>
              <a:t>One Stop Delivery System</a:t>
            </a:r>
          </a:p>
          <a:p>
            <a:pPr lvl="1" eaLnBrk="1" hangingPunct="1">
              <a:lnSpc>
                <a:spcPts val="2925"/>
              </a:lnSpc>
              <a:spcBef>
                <a:spcPct val="0"/>
              </a:spcBef>
              <a:buFont typeface="Wingdings" panose="05000000000000000000" pitchFamily="2" charset="2"/>
              <a:buChar char="§"/>
            </a:pPr>
            <a:r>
              <a:rPr lang="en-US" sz="1800" dirty="0" smtClean="0">
                <a:solidFill>
                  <a:schemeClr val="tx1"/>
                </a:solidFill>
                <a:latin typeface="Calibri" panose="020F0502020204030204" pitchFamily="34" charset="0"/>
              </a:rPr>
              <a:t>Comprehensive One-Stop Center</a:t>
            </a:r>
          </a:p>
          <a:p>
            <a:pPr lvl="1" eaLnBrk="1" hangingPunct="1">
              <a:lnSpc>
                <a:spcPts val="2925"/>
              </a:lnSpc>
              <a:spcBef>
                <a:spcPct val="0"/>
              </a:spcBef>
              <a:buFont typeface="Wingdings" panose="05000000000000000000" pitchFamily="2" charset="2"/>
              <a:buChar char="§"/>
            </a:pPr>
            <a:r>
              <a:rPr lang="en-US" sz="1800" dirty="0" smtClean="0">
                <a:solidFill>
                  <a:schemeClr val="tx1"/>
                </a:solidFill>
                <a:latin typeface="Calibri" panose="020F0502020204030204" pitchFamily="34" charset="0"/>
              </a:rPr>
              <a:t>Affiliated One-Stop Center</a:t>
            </a:r>
          </a:p>
          <a:p>
            <a:pPr lvl="1" eaLnBrk="1" hangingPunct="1">
              <a:lnSpc>
                <a:spcPts val="2925"/>
              </a:lnSpc>
              <a:spcBef>
                <a:spcPct val="0"/>
              </a:spcBef>
              <a:buFont typeface="Wingdings" panose="05000000000000000000" pitchFamily="2" charset="2"/>
              <a:buChar char="§"/>
            </a:pPr>
            <a:r>
              <a:rPr lang="en-US" sz="1800" dirty="0" smtClean="0">
                <a:solidFill>
                  <a:schemeClr val="tx1"/>
                </a:solidFill>
                <a:latin typeface="Calibri" panose="020F0502020204030204" pitchFamily="34" charset="0"/>
              </a:rPr>
              <a:t>Specialized One-Stop Center</a:t>
            </a:r>
          </a:p>
          <a:p>
            <a:pPr lvl="1" eaLnBrk="1" hangingPunct="1">
              <a:lnSpc>
                <a:spcPts val="2925"/>
              </a:lnSpc>
              <a:spcBef>
                <a:spcPct val="0"/>
              </a:spcBef>
              <a:buFont typeface="Wingdings" panose="05000000000000000000" pitchFamily="2" charset="2"/>
              <a:buChar char="§"/>
            </a:pPr>
            <a:r>
              <a:rPr lang="en-US" sz="1800" dirty="0" smtClean="0">
                <a:solidFill>
                  <a:schemeClr val="tx1"/>
                </a:solidFill>
                <a:latin typeface="Calibri" panose="020F0502020204030204" pitchFamily="34" charset="0"/>
              </a:rPr>
              <a:t>Applicable Career Center Services</a:t>
            </a:r>
          </a:p>
          <a:p>
            <a:pPr eaLnBrk="1" hangingPunct="1">
              <a:lnSpc>
                <a:spcPts val="2925"/>
              </a:lnSpc>
              <a:spcBef>
                <a:spcPct val="0"/>
              </a:spcBef>
              <a:buFont typeface="Wingdings" panose="05000000000000000000" pitchFamily="2" charset="2"/>
              <a:buChar char="Ø"/>
            </a:pPr>
            <a:r>
              <a:rPr lang="en-US" sz="2000" b="1" dirty="0" smtClean="0">
                <a:solidFill>
                  <a:schemeClr val="tx1"/>
                </a:solidFill>
                <a:latin typeface="Calibri" panose="020F0502020204030204" pitchFamily="34" charset="0"/>
              </a:rPr>
              <a:t>Definitions</a:t>
            </a:r>
          </a:p>
          <a:p>
            <a:pPr eaLnBrk="1" hangingPunct="1">
              <a:lnSpc>
                <a:spcPts val="2925"/>
              </a:lnSpc>
              <a:spcBef>
                <a:spcPct val="0"/>
              </a:spcBef>
              <a:buFont typeface="Wingdings" panose="05000000000000000000" pitchFamily="2" charset="2"/>
              <a:buChar char="Ø"/>
            </a:pPr>
            <a:r>
              <a:rPr lang="en-US" sz="2000" b="1" dirty="0" smtClean="0">
                <a:solidFill>
                  <a:schemeClr val="tx1"/>
                </a:solidFill>
                <a:latin typeface="Calibri" panose="020F0502020204030204" pitchFamily="34" charset="0"/>
              </a:rPr>
              <a:t>One Stop Operating Costs</a:t>
            </a:r>
          </a:p>
          <a:p>
            <a:pPr eaLnBrk="1" hangingPunct="1">
              <a:lnSpc>
                <a:spcPts val="2925"/>
              </a:lnSpc>
              <a:spcBef>
                <a:spcPct val="0"/>
              </a:spcBef>
              <a:buFont typeface="Wingdings" panose="05000000000000000000" pitchFamily="2" charset="2"/>
              <a:buChar char="Ø"/>
            </a:pPr>
            <a:r>
              <a:rPr lang="en-US" sz="2000" b="1" dirty="0" smtClean="0">
                <a:solidFill>
                  <a:schemeClr val="tx1"/>
                </a:solidFill>
                <a:latin typeface="Calibri" panose="020F0502020204030204" pitchFamily="34" charset="0"/>
              </a:rPr>
              <a:t>Memorandum of Understanding</a:t>
            </a:r>
          </a:p>
          <a:p>
            <a:pPr lvl="1" eaLnBrk="1" hangingPunct="1">
              <a:lnSpc>
                <a:spcPts val="2925"/>
              </a:lnSpc>
              <a:spcBef>
                <a:spcPct val="0"/>
              </a:spcBef>
              <a:buFont typeface="Wingdings" panose="05000000000000000000" pitchFamily="2" charset="2"/>
              <a:buChar char="§"/>
            </a:pPr>
            <a:r>
              <a:rPr lang="en-US" sz="1800" dirty="0" smtClean="0">
                <a:solidFill>
                  <a:schemeClr val="tx1"/>
                </a:solidFill>
                <a:latin typeface="Calibri" panose="020F0502020204030204" pitchFamily="34" charset="0"/>
              </a:rPr>
              <a:t>How Infrastructure Costs Are Funded</a:t>
            </a:r>
          </a:p>
          <a:p>
            <a:pPr lvl="1" eaLnBrk="1" hangingPunct="1">
              <a:lnSpc>
                <a:spcPts val="2925"/>
              </a:lnSpc>
              <a:spcBef>
                <a:spcPct val="0"/>
              </a:spcBef>
              <a:buFont typeface="Wingdings" panose="05000000000000000000" pitchFamily="2" charset="2"/>
              <a:buChar char="§"/>
            </a:pPr>
            <a:r>
              <a:rPr lang="en-US" sz="1800" dirty="0" smtClean="0">
                <a:solidFill>
                  <a:schemeClr val="tx1"/>
                </a:solidFill>
                <a:latin typeface="Calibri" panose="020F0502020204030204" pitchFamily="34" charset="0"/>
              </a:rPr>
              <a:t>Local Infrastructure Mechanism</a:t>
            </a:r>
          </a:p>
          <a:p>
            <a:pPr lvl="1" eaLnBrk="1" hangingPunct="1">
              <a:lnSpc>
                <a:spcPts val="2925"/>
              </a:lnSpc>
              <a:spcBef>
                <a:spcPct val="0"/>
              </a:spcBef>
              <a:buFont typeface="Wingdings" panose="05000000000000000000" pitchFamily="2" charset="2"/>
              <a:buChar char="§"/>
            </a:pPr>
            <a:r>
              <a:rPr lang="en-US" sz="1800" dirty="0" smtClean="0">
                <a:solidFill>
                  <a:schemeClr val="tx1"/>
                </a:solidFill>
                <a:latin typeface="Calibri" panose="020F0502020204030204" pitchFamily="34" charset="0"/>
              </a:rPr>
              <a:t>State Infrastructure Mechanism</a:t>
            </a:r>
          </a:p>
          <a:p>
            <a:pPr eaLnBrk="1" hangingPunct="1">
              <a:lnSpc>
                <a:spcPts val="2925"/>
              </a:lnSpc>
              <a:spcBef>
                <a:spcPct val="0"/>
              </a:spcBef>
              <a:buFont typeface="Wingdings" panose="05000000000000000000" pitchFamily="2" charset="2"/>
              <a:buChar char="Ø"/>
            </a:pPr>
            <a:endParaRPr lang="en-US" sz="2000" dirty="0" smtClean="0">
              <a:latin typeface="Calibri" panose="020F0502020204030204" pitchFamily="34" charset="0"/>
            </a:endParaRPr>
          </a:p>
          <a:p>
            <a:pPr eaLnBrk="1" hangingPunct="1">
              <a:lnSpc>
                <a:spcPts val="2925"/>
              </a:lnSpc>
              <a:spcBef>
                <a:spcPct val="0"/>
              </a:spcBef>
              <a:buFont typeface="Wingdings" panose="05000000000000000000" pitchFamily="2" charset="2"/>
              <a:buChar char="Ø"/>
            </a:pPr>
            <a:endParaRPr lang="en-US" sz="2000" dirty="0" smtClean="0">
              <a:latin typeface="Calibri" panose="020F0502020204030204" pitchFamily="34" charset="0"/>
            </a:endParaRPr>
          </a:p>
          <a:p>
            <a:pPr marL="0" indent="0" eaLnBrk="1" hangingPunct="1">
              <a:lnSpc>
                <a:spcPts val="2925"/>
              </a:lnSpc>
              <a:spcBef>
                <a:spcPct val="0"/>
              </a:spcBef>
              <a:buNone/>
            </a:pPr>
            <a:r>
              <a:rPr lang="en-US" sz="2000" dirty="0">
                <a:latin typeface="Calibri" panose="020F0502020204030204" pitchFamily="34" charset="0"/>
              </a:rPr>
              <a:t>	</a:t>
            </a:r>
          </a:p>
          <a:p>
            <a:pPr marL="0" indent="0" eaLnBrk="1" hangingPunct="1">
              <a:lnSpc>
                <a:spcPts val="2925"/>
              </a:lnSpc>
              <a:spcBef>
                <a:spcPct val="0"/>
              </a:spcBef>
              <a:buNone/>
            </a:pPr>
            <a:endParaRPr lang="en-US" sz="2000" dirty="0" smtClean="0">
              <a:latin typeface="Calibri" panose="020F0502020204030204" pitchFamily="34" charset="0"/>
            </a:endParaRPr>
          </a:p>
          <a:p>
            <a:pPr marL="0" indent="0" eaLnBrk="1" hangingPunct="1">
              <a:lnSpc>
                <a:spcPts val="2863"/>
              </a:lnSpc>
              <a:spcBef>
                <a:spcPct val="0"/>
              </a:spcBef>
              <a:buNone/>
            </a:pPr>
            <a:endParaRPr lang="en-US" altLang="en-US" sz="2400" dirty="0" smtClean="0">
              <a:latin typeface="Calibri" panose="020F0502020204030204" pitchFamily="34" charset="0"/>
            </a:endParaRPr>
          </a:p>
        </p:txBody>
      </p:sp>
    </p:spTree>
    <p:extLst>
      <p:ext uri="{BB962C8B-B14F-4D97-AF65-F5344CB8AC3E}">
        <p14:creationId xmlns:p14="http://schemas.microsoft.com/office/powerpoint/2010/main" val="91094588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Calibri" panose="020F0502020204030204" pitchFamily="34" charset="0"/>
              </a:rPr>
              <a:t>How are Infrastructure Cost Funded</a:t>
            </a:r>
            <a:endParaRPr lang="en-US" dirty="0">
              <a:latin typeface="Calibri" panose="020F0502020204030204" pitchFamily="34" charset="0"/>
            </a:endParaRPr>
          </a:p>
        </p:txBody>
      </p:sp>
      <p:sp>
        <p:nvSpPr>
          <p:cNvPr id="3" name="Content Placeholder 2"/>
          <p:cNvSpPr>
            <a:spLocks noGrp="1"/>
          </p:cNvSpPr>
          <p:nvPr>
            <p:ph sz="half" idx="1"/>
          </p:nvPr>
        </p:nvSpPr>
        <p:spPr>
          <a:xfrm>
            <a:off x="304800" y="1219200"/>
            <a:ext cx="8077200" cy="4556234"/>
          </a:xfrm>
        </p:spPr>
        <p:txBody>
          <a:bodyPr/>
          <a:lstStyle/>
          <a:p>
            <a:pPr>
              <a:buFont typeface="Arial" panose="020B0604020202020204" pitchFamily="34" charset="0"/>
              <a:buChar char="•"/>
            </a:pPr>
            <a:r>
              <a:rPr lang="en-US" b="0" dirty="0" smtClean="0">
                <a:latin typeface="Calibri" panose="020F0502020204030204" pitchFamily="34" charset="0"/>
              </a:rPr>
              <a:t>Infrastructure costs are funded either through:</a:t>
            </a:r>
          </a:p>
          <a:p>
            <a:pPr marL="0" indent="0">
              <a:buNone/>
            </a:pPr>
            <a:endParaRPr lang="en-US" b="0" dirty="0" smtClean="0">
              <a:latin typeface="Calibri" panose="020F0502020204030204" pitchFamily="34" charset="0"/>
            </a:endParaRPr>
          </a:p>
          <a:p>
            <a:pPr lvl="1">
              <a:buFont typeface="Wingdings" panose="05000000000000000000" pitchFamily="2" charset="2"/>
              <a:buChar char="ü"/>
            </a:pPr>
            <a:r>
              <a:rPr lang="en-US" b="0" dirty="0" smtClean="0">
                <a:latin typeface="Calibri" panose="020F0502020204030204" pitchFamily="34" charset="0"/>
              </a:rPr>
              <a:t>A local one-stop infrastructure funding mechanism determined by a local agreement between Local Board, Chief Elected Official (CEO) and one stop partners;</a:t>
            </a:r>
          </a:p>
          <a:p>
            <a:pPr marL="346075" lvl="1" indent="0">
              <a:buNone/>
            </a:pPr>
            <a:r>
              <a:rPr lang="en-US" b="0" dirty="0">
                <a:latin typeface="Calibri" panose="020F0502020204030204" pitchFamily="34" charset="0"/>
              </a:rPr>
              <a:t>	</a:t>
            </a:r>
            <a:r>
              <a:rPr lang="en-US" b="0" dirty="0" smtClean="0">
                <a:latin typeface="Calibri" panose="020F0502020204030204" pitchFamily="34" charset="0"/>
              </a:rPr>
              <a:t>			or</a:t>
            </a:r>
            <a:endParaRPr lang="en-US" b="0" dirty="0">
              <a:latin typeface="Calibri" panose="020F0502020204030204" pitchFamily="34" charset="0"/>
            </a:endParaRPr>
          </a:p>
          <a:p>
            <a:pPr lvl="1">
              <a:buFont typeface="Wingdings" panose="05000000000000000000" pitchFamily="2" charset="2"/>
              <a:buChar char="ü"/>
            </a:pPr>
            <a:r>
              <a:rPr lang="en-US" b="0" dirty="0" smtClean="0">
                <a:latin typeface="Calibri" panose="020F0502020204030204" pitchFamily="34" charset="0"/>
              </a:rPr>
              <a:t>A State one-stop infrastructure funding mechanism set by the Governor, after consultation with the CEOs, Local Board and State Board determines the one stop partner contributions</a:t>
            </a:r>
          </a:p>
        </p:txBody>
      </p:sp>
    </p:spTree>
    <p:extLst>
      <p:ext uri="{BB962C8B-B14F-4D97-AF65-F5344CB8AC3E}">
        <p14:creationId xmlns:p14="http://schemas.microsoft.com/office/powerpoint/2010/main" val="671896432"/>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Calibri" panose="020F0502020204030204" pitchFamily="34" charset="0"/>
              </a:rPr>
              <a:t>Guidance on Infrastructure Funding</a:t>
            </a:r>
          </a:p>
        </p:txBody>
      </p:sp>
      <p:sp>
        <p:nvSpPr>
          <p:cNvPr id="3" name="Content Placeholder 2"/>
          <p:cNvSpPr>
            <a:spLocks noGrp="1"/>
          </p:cNvSpPr>
          <p:nvPr>
            <p:ph sz="half" idx="1"/>
          </p:nvPr>
        </p:nvSpPr>
        <p:spPr>
          <a:xfrm>
            <a:off x="304800" y="1219200"/>
            <a:ext cx="8077200" cy="4556234"/>
          </a:xfrm>
        </p:spPr>
        <p:txBody>
          <a:bodyPr/>
          <a:lstStyle/>
          <a:p>
            <a:pPr>
              <a:buFont typeface="Arial" panose="020B0604020202020204" pitchFamily="34" charset="0"/>
              <a:buChar char="•"/>
            </a:pPr>
            <a:r>
              <a:rPr lang="en-US" b="0" dirty="0" smtClean="0">
                <a:latin typeface="Calibri" panose="020F0502020204030204" pitchFamily="34" charset="0"/>
              </a:rPr>
              <a:t>The Governor, must develop and issue guidance for use by local areas to determine funding for the cost of infrastructure; and to assist Local Boards, CEOs and One-Stop Partners in determining equitable methods of funding the costs</a:t>
            </a:r>
          </a:p>
          <a:p>
            <a:pPr>
              <a:buFont typeface="Arial" panose="020B0604020202020204" pitchFamily="34" charset="0"/>
              <a:buChar char="•"/>
            </a:pPr>
            <a:r>
              <a:rPr lang="en-US" b="0" dirty="0" smtClean="0">
                <a:latin typeface="Calibri" panose="020F0502020204030204" pitchFamily="34" charset="0"/>
              </a:rPr>
              <a:t>The guidance must include:</a:t>
            </a:r>
          </a:p>
          <a:p>
            <a:pPr lvl="1">
              <a:buFont typeface="Wingdings" panose="05000000000000000000" pitchFamily="2" charset="2"/>
              <a:buChar char="Ø"/>
            </a:pPr>
            <a:r>
              <a:rPr lang="en-US" b="0" dirty="0" smtClean="0">
                <a:latin typeface="Calibri" panose="020F0502020204030204" pitchFamily="34" charset="0"/>
              </a:rPr>
              <a:t>The appropriate role of one-stop partner programs in identifying one-stop infrastructure costs</a:t>
            </a:r>
          </a:p>
          <a:p>
            <a:pPr lvl="1">
              <a:buFont typeface="Wingdings" panose="05000000000000000000" pitchFamily="2" charset="2"/>
              <a:buChar char="Ø"/>
            </a:pPr>
            <a:r>
              <a:rPr lang="en-US" b="0" dirty="0" smtClean="0">
                <a:latin typeface="Calibri" panose="020F0502020204030204" pitchFamily="34" charset="0"/>
              </a:rPr>
              <a:t>Approach to facilitate equitable cost allocation methodology</a:t>
            </a:r>
          </a:p>
          <a:p>
            <a:pPr lvl="1">
              <a:buFont typeface="Wingdings" panose="05000000000000000000" pitchFamily="2" charset="2"/>
              <a:buChar char="Ø"/>
            </a:pPr>
            <a:r>
              <a:rPr lang="en-US" b="0" dirty="0" smtClean="0">
                <a:latin typeface="Calibri" panose="020F0502020204030204" pitchFamily="34" charset="0"/>
              </a:rPr>
              <a:t>Timelines regarding notification to the Governor for not reaching local agreement that will trigger State- Infrastructure Funding Mechanism</a:t>
            </a:r>
          </a:p>
        </p:txBody>
      </p:sp>
    </p:spTree>
    <p:extLst>
      <p:ext uri="{BB962C8B-B14F-4D97-AF65-F5344CB8AC3E}">
        <p14:creationId xmlns:p14="http://schemas.microsoft.com/office/powerpoint/2010/main" val="3702650953"/>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latin typeface="Calibri" panose="020F0502020204030204" pitchFamily="34" charset="0"/>
              </a:rPr>
              <a:t>Local One-Stop Infrastructure Costs</a:t>
            </a:r>
            <a:br>
              <a:rPr lang="en-US" dirty="0">
                <a:latin typeface="Calibri" panose="020F0502020204030204" pitchFamily="34" charset="0"/>
              </a:rPr>
            </a:br>
            <a:r>
              <a:rPr lang="en-US" dirty="0">
                <a:latin typeface="Calibri" panose="020F0502020204030204" pitchFamily="34" charset="0"/>
              </a:rPr>
              <a:t>Funding Mechanism</a:t>
            </a:r>
          </a:p>
        </p:txBody>
      </p:sp>
      <p:sp>
        <p:nvSpPr>
          <p:cNvPr id="3" name="Content Placeholder 2"/>
          <p:cNvSpPr>
            <a:spLocks noGrp="1"/>
          </p:cNvSpPr>
          <p:nvPr>
            <p:ph sz="half" idx="1"/>
          </p:nvPr>
        </p:nvSpPr>
        <p:spPr>
          <a:xfrm>
            <a:off x="304800" y="1066800"/>
            <a:ext cx="8077200" cy="4708634"/>
          </a:xfrm>
        </p:spPr>
        <p:txBody>
          <a:bodyPr/>
          <a:lstStyle/>
          <a:p>
            <a:pPr>
              <a:buFont typeface="Arial" panose="020B0604020202020204" pitchFamily="34" charset="0"/>
              <a:buChar char="•"/>
            </a:pPr>
            <a:r>
              <a:rPr lang="en-US" sz="1800" b="0" dirty="0">
                <a:latin typeface="Calibri" panose="020F0502020204030204" pitchFamily="34" charset="0"/>
              </a:rPr>
              <a:t>In the local One-Stop infrastructure costs funding mechanism; the Local Board, CEO and one-stop partners agree to amounts and methods of calculating amounts each partner will contribute for one-stop infrastructure costs</a:t>
            </a:r>
          </a:p>
          <a:p>
            <a:pPr>
              <a:buFont typeface="Arial" panose="020B0604020202020204" pitchFamily="34" charset="0"/>
              <a:buChar char="•"/>
            </a:pPr>
            <a:r>
              <a:rPr lang="en-US" sz="1800" b="0" dirty="0">
                <a:latin typeface="Calibri" panose="020F0502020204030204" pitchFamily="34" charset="0"/>
              </a:rPr>
              <a:t>The infrastructure costs are funded through cash and fairly evaluated in-kind partner contributions </a:t>
            </a:r>
          </a:p>
          <a:p>
            <a:pPr>
              <a:buFont typeface="Arial" panose="020B0604020202020204" pitchFamily="34" charset="0"/>
              <a:buChar char="•"/>
            </a:pPr>
            <a:r>
              <a:rPr lang="en-US" sz="1800" b="0" dirty="0">
                <a:latin typeface="Calibri" panose="020F0502020204030204" pitchFamily="34" charset="0"/>
              </a:rPr>
              <a:t>The infrastructure costs should include any funding from philanthropic </a:t>
            </a:r>
            <a:r>
              <a:rPr lang="en-US" sz="1800" b="0" dirty="0" smtClean="0">
                <a:latin typeface="Calibri" panose="020F0502020204030204" pitchFamily="34" charset="0"/>
              </a:rPr>
              <a:t>organizations </a:t>
            </a:r>
            <a:r>
              <a:rPr lang="en-US" sz="1800" b="0" dirty="0">
                <a:latin typeface="Calibri" panose="020F0502020204030204" pitchFamily="34" charset="0"/>
              </a:rPr>
              <a:t>or other private entities or through alternative financing options (to provide stable equitable funding stream of on-going one-stop delivery system operations)</a:t>
            </a:r>
          </a:p>
          <a:p>
            <a:pPr>
              <a:buFont typeface="Arial" panose="020B0604020202020204" pitchFamily="34" charset="0"/>
              <a:buChar char="•"/>
            </a:pPr>
            <a:r>
              <a:rPr lang="en-US" sz="1800" b="0" dirty="0">
                <a:latin typeface="Calibri" panose="020F0502020204030204" pitchFamily="34" charset="0"/>
              </a:rPr>
              <a:t>Contributions must be negotiated between the Local Board, CEOs and </a:t>
            </a:r>
            <a:r>
              <a:rPr lang="en-US" sz="1800" b="0" dirty="0" smtClean="0">
                <a:latin typeface="Calibri" panose="020F0502020204030204" pitchFamily="34" charset="0"/>
              </a:rPr>
              <a:t>One-Stop </a:t>
            </a:r>
            <a:r>
              <a:rPr lang="en-US" sz="1800" b="0" dirty="0">
                <a:latin typeface="Calibri" panose="020F0502020204030204" pitchFamily="34" charset="0"/>
              </a:rPr>
              <a:t>P</a:t>
            </a:r>
            <a:r>
              <a:rPr lang="en-US" sz="1800" b="0" dirty="0" smtClean="0">
                <a:latin typeface="Calibri" panose="020F0502020204030204" pitchFamily="34" charset="0"/>
              </a:rPr>
              <a:t>artners</a:t>
            </a:r>
            <a:endParaRPr lang="en-US" sz="1800" b="0" dirty="0">
              <a:latin typeface="Calibri" panose="020F0502020204030204" pitchFamily="34" charset="0"/>
            </a:endParaRPr>
          </a:p>
          <a:p>
            <a:pPr>
              <a:buFont typeface="Arial" panose="020B0604020202020204" pitchFamily="34" charset="0"/>
              <a:buChar char="•"/>
            </a:pPr>
            <a:r>
              <a:rPr lang="en-US" sz="1800" b="0" dirty="0">
                <a:latin typeface="Calibri" panose="020F0502020204030204" pitchFamily="34" charset="0"/>
              </a:rPr>
              <a:t>One-Stop Partner’s program proportionate share of funding must be based upon a reasonable cost allocation methodology whereby </a:t>
            </a:r>
            <a:r>
              <a:rPr lang="en-US" sz="1800" b="0" dirty="0" smtClean="0">
                <a:latin typeface="Calibri" panose="020F0502020204030204" pitchFamily="34" charset="0"/>
              </a:rPr>
              <a:t>costs </a:t>
            </a:r>
            <a:r>
              <a:rPr lang="en-US" sz="1800" b="0" dirty="0">
                <a:latin typeface="Calibri" panose="020F0502020204030204" pitchFamily="34" charset="0"/>
              </a:rPr>
              <a:t>are charged to each partner in proportion to relative benefits received, and must be allowable, reasonable, necessary and allocable</a:t>
            </a:r>
          </a:p>
          <a:p>
            <a:pPr>
              <a:buFont typeface="Arial" panose="020B0604020202020204" pitchFamily="34" charset="0"/>
              <a:buChar char="•"/>
            </a:pPr>
            <a:r>
              <a:rPr lang="en-US" sz="1800" b="0" dirty="0">
                <a:latin typeface="Calibri" panose="020F0502020204030204" pitchFamily="34" charset="0"/>
              </a:rPr>
              <a:t>Partner shares must be periodically reviewed and reconciled against actual </a:t>
            </a:r>
            <a:r>
              <a:rPr lang="en-US" sz="1800" b="0" dirty="0" smtClean="0">
                <a:latin typeface="Calibri" panose="020F0502020204030204" pitchFamily="34" charset="0"/>
              </a:rPr>
              <a:t>costs </a:t>
            </a:r>
            <a:r>
              <a:rPr lang="en-US" sz="1800" b="0" dirty="0">
                <a:latin typeface="Calibri" panose="020F0502020204030204" pitchFamily="34" charset="0"/>
              </a:rPr>
              <a:t>incurred</a:t>
            </a:r>
          </a:p>
          <a:p>
            <a:pPr marL="0" indent="0">
              <a:buNone/>
            </a:pPr>
            <a:endParaRPr lang="en-US" sz="1600" b="0" dirty="0" smtClean="0">
              <a:latin typeface="Calibri" panose="020F0502020204030204" pitchFamily="34" charset="0"/>
            </a:endParaRPr>
          </a:p>
        </p:txBody>
      </p:sp>
    </p:spTree>
    <p:extLst>
      <p:ext uri="{BB962C8B-B14F-4D97-AF65-F5344CB8AC3E}">
        <p14:creationId xmlns:p14="http://schemas.microsoft.com/office/powerpoint/2010/main" val="1851882530"/>
      </p:ext>
    </p:ext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
            <a:ext cx="5664200" cy="762000"/>
          </a:xfrm>
        </p:spPr>
        <p:txBody>
          <a:bodyPr/>
          <a:lstStyle/>
          <a:p>
            <a:pPr algn="ctr"/>
            <a:r>
              <a:rPr lang="en-US" dirty="0" smtClean="0">
                <a:latin typeface="Calibri" panose="020F0502020204030204" pitchFamily="34" charset="0"/>
              </a:rPr>
              <a:t>State One-Stop Infrastructure Costs</a:t>
            </a:r>
            <a:br>
              <a:rPr lang="en-US" dirty="0" smtClean="0">
                <a:latin typeface="Calibri" panose="020F0502020204030204" pitchFamily="34" charset="0"/>
              </a:rPr>
            </a:br>
            <a:r>
              <a:rPr lang="en-US" dirty="0" smtClean="0">
                <a:latin typeface="Calibri" panose="020F0502020204030204" pitchFamily="34" charset="0"/>
              </a:rPr>
              <a:t>Funding Mechanism</a:t>
            </a:r>
            <a:endParaRPr lang="en-US" dirty="0">
              <a:latin typeface="Calibri" panose="020F0502020204030204" pitchFamily="34" charset="0"/>
            </a:endParaRPr>
          </a:p>
        </p:txBody>
      </p:sp>
      <p:sp>
        <p:nvSpPr>
          <p:cNvPr id="3" name="Content Placeholder 2"/>
          <p:cNvSpPr>
            <a:spLocks noGrp="1"/>
          </p:cNvSpPr>
          <p:nvPr>
            <p:ph sz="half" idx="1"/>
          </p:nvPr>
        </p:nvSpPr>
        <p:spPr>
          <a:xfrm>
            <a:off x="228600" y="990600"/>
            <a:ext cx="8382000" cy="5410200"/>
          </a:xfrm>
        </p:spPr>
        <p:txBody>
          <a:bodyPr/>
          <a:lstStyle/>
          <a:p>
            <a:pPr>
              <a:buFont typeface="Arial" panose="020B0604020202020204" pitchFamily="34" charset="0"/>
              <a:buChar char="•"/>
            </a:pPr>
            <a:r>
              <a:rPr lang="en-US" sz="1800" b="0" dirty="0" smtClean="0">
                <a:latin typeface="Calibri" panose="020F0502020204030204" pitchFamily="34" charset="0"/>
              </a:rPr>
              <a:t>In the State One-Stop infrastructure costs funding mechanism, the Governor consults with  State &amp; Local Boards &amp; CEOs and determines the level of contribution by one-stop partners in order to ensure:</a:t>
            </a:r>
          </a:p>
          <a:p>
            <a:pPr marL="0" indent="0">
              <a:buNone/>
            </a:pPr>
            <a:r>
              <a:rPr lang="en-US" sz="1800" b="0" dirty="0">
                <a:latin typeface="Calibri" panose="020F0502020204030204" pitchFamily="34" charset="0"/>
              </a:rPr>
              <a:t>	</a:t>
            </a:r>
            <a:r>
              <a:rPr lang="en-US" sz="1800" b="0" dirty="0" smtClean="0">
                <a:latin typeface="Calibri" panose="020F0502020204030204" pitchFamily="34" charset="0"/>
              </a:rPr>
              <a:t>     Infrastructure costs will still be funded if partners cannot agree</a:t>
            </a:r>
          </a:p>
          <a:p>
            <a:pPr marL="0" indent="0">
              <a:buNone/>
            </a:pPr>
            <a:r>
              <a:rPr lang="en-US" sz="1800" b="0" dirty="0">
                <a:latin typeface="Calibri" panose="020F0502020204030204" pitchFamily="34" charset="0"/>
              </a:rPr>
              <a:t>	</a:t>
            </a:r>
            <a:r>
              <a:rPr lang="en-US" sz="1800" b="0" dirty="0" smtClean="0">
                <a:latin typeface="Calibri" panose="020F0502020204030204" pitchFamily="34" charset="0"/>
              </a:rPr>
              <a:t>     Each one-stop partner will contribute a proportionate share</a:t>
            </a:r>
          </a:p>
          <a:p>
            <a:pPr marL="0" indent="0">
              <a:buNone/>
            </a:pPr>
            <a:r>
              <a:rPr lang="en-US" sz="1800" b="0" dirty="0">
                <a:latin typeface="Calibri" panose="020F0502020204030204" pitchFamily="34" charset="0"/>
              </a:rPr>
              <a:t>	</a:t>
            </a:r>
            <a:r>
              <a:rPr lang="en-US" sz="1800" b="0" dirty="0" smtClean="0">
                <a:latin typeface="Calibri" panose="020F0502020204030204" pitchFamily="34" charset="0"/>
              </a:rPr>
              <a:t>     Consistency with new Uniform Federal cost principles (COFAR)</a:t>
            </a:r>
          </a:p>
          <a:p>
            <a:pPr>
              <a:buFont typeface="Arial" panose="020B0604020202020204" pitchFamily="34" charset="0"/>
              <a:buChar char="•"/>
            </a:pPr>
            <a:r>
              <a:rPr lang="en-US" sz="1800" b="0" dirty="0" smtClean="0">
                <a:latin typeface="Calibri" panose="020F0502020204030204" pitchFamily="34" charset="0"/>
              </a:rPr>
              <a:t>Limitations for the partner contributions are based upon a percentage of their funding allocation</a:t>
            </a:r>
          </a:p>
          <a:p>
            <a:pPr>
              <a:buFont typeface="Arial" panose="020B0604020202020204" pitchFamily="34" charset="0"/>
              <a:buChar char="•"/>
            </a:pPr>
            <a:r>
              <a:rPr lang="en-US" sz="1800" b="0" dirty="0" smtClean="0">
                <a:latin typeface="Calibri" panose="020F0502020204030204" pitchFamily="34" charset="0"/>
              </a:rPr>
              <a:t>CAP takes into consideration the PY/FY funding basis and program limitations</a:t>
            </a:r>
          </a:p>
          <a:p>
            <a:pPr>
              <a:buFont typeface="Arial" panose="020B0604020202020204" pitchFamily="34" charset="0"/>
              <a:buChar char="•"/>
            </a:pPr>
            <a:r>
              <a:rPr lang="en-US" sz="1800" b="0" dirty="0" smtClean="0">
                <a:latin typeface="Calibri" panose="020F0502020204030204" pitchFamily="34" charset="0"/>
              </a:rPr>
              <a:t>Governor may direct local partners to re-enter negotiations to resolve shortages</a:t>
            </a:r>
          </a:p>
          <a:p>
            <a:pPr>
              <a:buFont typeface="Arial" panose="020B0604020202020204" pitchFamily="34" charset="0"/>
              <a:buChar char="•"/>
            </a:pPr>
            <a:r>
              <a:rPr lang="en-US" sz="1800" b="0" dirty="0" smtClean="0">
                <a:latin typeface="Calibri" panose="020F0502020204030204" pitchFamily="34" charset="0"/>
              </a:rPr>
              <a:t>Failing agreement, the Governor will reduce area’s infrastructure allocation</a:t>
            </a:r>
          </a:p>
          <a:p>
            <a:pPr>
              <a:buFont typeface="Arial" panose="020B0604020202020204" pitchFamily="34" charset="0"/>
              <a:buChar char="•"/>
            </a:pPr>
            <a:r>
              <a:rPr lang="en-US" sz="1800" b="0" dirty="0" smtClean="0">
                <a:latin typeface="Calibri" panose="020F0502020204030204" pitchFamily="34" charset="0"/>
              </a:rPr>
              <a:t>These limitations do not apply to the local one-stop funding mechanisms</a:t>
            </a:r>
          </a:p>
          <a:p>
            <a:pPr>
              <a:buFont typeface="Arial" panose="020B0604020202020204" pitchFamily="34" charset="0"/>
              <a:buChar char="•"/>
            </a:pPr>
            <a:r>
              <a:rPr lang="en-US" sz="1800" b="0" dirty="0" smtClean="0">
                <a:latin typeface="Calibri" panose="020F0502020204030204" pitchFamily="34" charset="0"/>
              </a:rPr>
              <a:t>State Board determines how contributed funds will be allocated out to local areas and will allocate those funds only to areas without local funding mechanisms </a:t>
            </a:r>
            <a:r>
              <a:rPr lang="en-US" sz="1800" dirty="0">
                <a:latin typeface="Calibri" panose="020F0502020204030204" pitchFamily="34" charset="0"/>
              </a:rPr>
              <a:t>	</a:t>
            </a:r>
            <a:endParaRPr lang="en-US" sz="1800" dirty="0" smtClean="0">
              <a:latin typeface="Calibri" panose="020F0502020204030204" pitchFamily="34" charset="0"/>
            </a:endParaRPr>
          </a:p>
          <a:p>
            <a:pPr marL="0" indent="0">
              <a:buNone/>
            </a:pPr>
            <a:endParaRPr lang="en-US" sz="1800" dirty="0">
              <a:latin typeface="Calibri" panose="020F0502020204030204" pitchFamily="34" charset="0"/>
            </a:endParaRPr>
          </a:p>
        </p:txBody>
      </p:sp>
    </p:spTree>
    <p:extLst>
      <p:ext uri="{BB962C8B-B14F-4D97-AF65-F5344CB8AC3E}">
        <p14:creationId xmlns:p14="http://schemas.microsoft.com/office/powerpoint/2010/main" val="2871136936"/>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endParaRPr lang="en-US" dirty="0"/>
          </a:p>
        </p:txBody>
      </p:sp>
      <p:graphicFrame>
        <p:nvGraphicFramePr>
          <p:cNvPr id="4" name="Content Placeholder 3"/>
          <p:cNvGraphicFramePr>
            <a:graphicFrameLocks noGrp="1"/>
          </p:cNvGraphicFramePr>
          <p:nvPr>
            <p:ph sz="half" idx="1"/>
            <p:extLst/>
          </p:nvPr>
        </p:nvGraphicFramePr>
        <p:xfrm>
          <a:off x="228600" y="1498356"/>
          <a:ext cx="3069112" cy="317814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6" name="Diagram 5"/>
          <p:cNvGraphicFramePr/>
          <p:nvPr>
            <p:extLst/>
          </p:nvPr>
        </p:nvGraphicFramePr>
        <p:xfrm>
          <a:off x="4876800" y="1600200"/>
          <a:ext cx="4038600" cy="4525962"/>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8" name="Diagram 7"/>
          <p:cNvGraphicFramePr/>
          <p:nvPr>
            <p:extLst/>
          </p:nvPr>
        </p:nvGraphicFramePr>
        <p:xfrm>
          <a:off x="5029200" y="1752600"/>
          <a:ext cx="4038600" cy="4495800"/>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graphicFrame>
        <p:nvGraphicFramePr>
          <p:cNvPr id="9" name="Diagram 8"/>
          <p:cNvGraphicFramePr/>
          <p:nvPr>
            <p:extLst/>
          </p:nvPr>
        </p:nvGraphicFramePr>
        <p:xfrm>
          <a:off x="5162150" y="1935833"/>
          <a:ext cx="4038600" cy="4495800"/>
        </p:xfrm>
        <a:graphic>
          <a:graphicData uri="http://schemas.openxmlformats.org/drawingml/2006/diagram">
            <dgm:relIds xmlns:dgm="http://schemas.openxmlformats.org/drawingml/2006/diagram" xmlns:r="http://schemas.openxmlformats.org/officeDocument/2006/relationships" r:dm="rId17" r:lo="rId18" r:qs="rId19" r:cs="rId20"/>
          </a:graphicData>
        </a:graphic>
      </p:graphicFrame>
      <p:pic>
        <p:nvPicPr>
          <p:cNvPr id="1026" name="Picture 2"/>
          <p:cNvPicPr>
            <a:picLocks noChangeAspect="1" noChangeArrowheads="1"/>
          </p:cNvPicPr>
          <p:nvPr/>
        </p:nvPicPr>
        <p:blipFill>
          <a:blip r:embed="rId22" cstate="print">
            <a:extLst>
              <a:ext uri="{28A0092B-C50C-407E-A947-70E740481C1C}">
                <a14:useLocalDpi xmlns:a14="http://schemas.microsoft.com/office/drawing/2010/main" val="0"/>
              </a:ext>
            </a:extLst>
          </a:blip>
          <a:srcRect/>
          <a:stretch>
            <a:fillRect/>
          </a:stretch>
        </p:blipFill>
        <p:spPr bwMode="auto">
          <a:xfrm>
            <a:off x="3495402" y="1114437"/>
            <a:ext cx="5449569" cy="51816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37" name="Content Placeholder 55298"/>
          <p:cNvGrpSpPr>
            <a:grpSpLocks/>
          </p:cNvGrpSpPr>
          <p:nvPr/>
        </p:nvGrpSpPr>
        <p:grpSpPr bwMode="auto">
          <a:xfrm>
            <a:off x="4041929" y="1239725"/>
            <a:ext cx="4430568" cy="4540151"/>
            <a:chOff x="1765" y="894"/>
            <a:chExt cx="2453" cy="2567"/>
          </a:xfrm>
        </p:grpSpPr>
        <p:sp>
          <p:nvSpPr>
            <p:cNvPr id="38" name="_s1050"/>
            <p:cNvSpPr>
              <a:spLocks noChangeShapeType="1"/>
            </p:cNvSpPr>
            <p:nvPr/>
          </p:nvSpPr>
          <p:spPr bwMode="auto">
            <a:xfrm flipH="1" flipV="1">
              <a:off x="2478" y="1645"/>
              <a:ext cx="270" cy="32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ctr" anchorCtr="0" compatLnSpc="1">
              <a:prstTxWarp prst="textNoShape">
                <a:avLst/>
              </a:prstTxWarp>
            </a:bodyPr>
            <a:lstStyle/>
            <a:p>
              <a:endParaRPr lang="en-US" dirty="0"/>
            </a:p>
          </p:txBody>
        </p:sp>
        <p:sp>
          <p:nvSpPr>
            <p:cNvPr id="39" name="_s1051"/>
            <p:cNvSpPr>
              <a:spLocks noChangeArrowheads="1"/>
            </p:cNvSpPr>
            <p:nvPr/>
          </p:nvSpPr>
          <p:spPr bwMode="auto">
            <a:xfrm>
              <a:off x="1998" y="1128"/>
              <a:ext cx="585" cy="585"/>
            </a:xfrm>
            <a:prstGeom prst="ellipse">
              <a:avLst/>
            </a:prstGeom>
            <a:solidFill>
              <a:schemeClr val="tx2">
                <a:lumMod val="40000"/>
                <a:lumOff val="60000"/>
              </a:schemeClr>
            </a:solidFill>
            <a:ln w="9525">
              <a:solidFill>
                <a:schemeClr val="tx1"/>
              </a:solidFill>
              <a:round/>
              <a:headEnd/>
              <a:tailEnd/>
            </a:ln>
          </p:spPr>
          <p:txBody>
            <a:bodyPr vert="horz" wrap="none" lIns="60798" tIns="30399" rIns="60798" bIns="30399"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smtClean="0">
                  <a:ln>
                    <a:noFill/>
                  </a:ln>
                  <a:solidFill>
                    <a:schemeClr val="tx1"/>
                  </a:solidFill>
                  <a:effectLst/>
                  <a:latin typeface="Arial" charset="0"/>
                </a:rPr>
                <a:t>REA</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800" b="1" i="0" u="none" strike="noStrike" cap="none" normalizeH="0" baseline="0" dirty="0" smtClean="0">
                <a:ln>
                  <a:noFill/>
                </a:ln>
                <a:solidFill>
                  <a:schemeClr val="tx1"/>
                </a:solidFill>
                <a:effectLst/>
                <a:latin typeface="Arial" charset="0"/>
              </a:endParaRPr>
            </a:p>
          </p:txBody>
        </p:sp>
        <p:sp>
          <p:nvSpPr>
            <p:cNvPr id="40" name="_s1052"/>
            <p:cNvSpPr>
              <a:spLocks noChangeShapeType="1"/>
            </p:cNvSpPr>
            <p:nvPr/>
          </p:nvSpPr>
          <p:spPr bwMode="auto">
            <a:xfrm flipH="1" flipV="1">
              <a:off x="2141" y="2224"/>
              <a:ext cx="472"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ctr" anchorCtr="0" compatLnSpc="1">
              <a:prstTxWarp prst="textNoShape">
                <a:avLst/>
              </a:prstTxWarp>
            </a:bodyPr>
            <a:lstStyle/>
            <a:p>
              <a:endParaRPr lang="en-US" dirty="0"/>
            </a:p>
          </p:txBody>
        </p:sp>
        <p:sp>
          <p:nvSpPr>
            <p:cNvPr id="42" name="_s1054"/>
            <p:cNvSpPr>
              <a:spLocks noChangeShapeType="1"/>
            </p:cNvSpPr>
            <p:nvPr/>
          </p:nvSpPr>
          <p:spPr bwMode="auto">
            <a:xfrm flipH="1">
              <a:off x="2233" y="2398"/>
              <a:ext cx="489" cy="367"/>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ctr" anchorCtr="0" compatLnSpc="1">
              <a:prstTxWarp prst="textNoShape">
                <a:avLst/>
              </a:prstTxWarp>
            </a:bodyPr>
            <a:lstStyle/>
            <a:p>
              <a:endParaRPr lang="en-US" dirty="0"/>
            </a:p>
          </p:txBody>
        </p:sp>
        <p:sp>
          <p:nvSpPr>
            <p:cNvPr id="44" name="_s1056"/>
            <p:cNvSpPr>
              <a:spLocks noChangeShapeType="1"/>
            </p:cNvSpPr>
            <p:nvPr/>
          </p:nvSpPr>
          <p:spPr bwMode="auto">
            <a:xfrm flipH="1">
              <a:off x="2748" y="2460"/>
              <a:ext cx="139" cy="428"/>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ctr" anchorCtr="0" compatLnSpc="1">
              <a:prstTxWarp prst="textNoShape">
                <a:avLst/>
              </a:prstTxWarp>
            </a:bodyPr>
            <a:lstStyle/>
            <a:p>
              <a:endParaRPr lang="en-US" dirty="0"/>
            </a:p>
          </p:txBody>
        </p:sp>
        <p:sp>
          <p:nvSpPr>
            <p:cNvPr id="45" name="_s1057"/>
            <p:cNvSpPr>
              <a:spLocks noChangeArrowheads="1"/>
            </p:cNvSpPr>
            <p:nvPr/>
          </p:nvSpPr>
          <p:spPr bwMode="auto">
            <a:xfrm>
              <a:off x="2366" y="2876"/>
              <a:ext cx="585" cy="585"/>
            </a:xfrm>
            <a:prstGeom prst="ellipse">
              <a:avLst/>
            </a:prstGeom>
            <a:solidFill>
              <a:schemeClr val="tx2">
                <a:lumMod val="40000"/>
                <a:lumOff val="60000"/>
              </a:schemeClr>
            </a:solidFill>
            <a:ln w="9525">
              <a:solidFill>
                <a:schemeClr val="tx1"/>
              </a:solidFill>
              <a:round/>
              <a:headEnd/>
              <a:tailEnd/>
            </a:ln>
          </p:spPr>
          <p:txBody>
            <a:bodyPr vert="horz" wrap="none" lIns="60798" tIns="30399" rIns="60798" bIns="30399"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smtClean="0">
                  <a:ln>
                    <a:noFill/>
                  </a:ln>
                  <a:solidFill>
                    <a:schemeClr val="tx1"/>
                  </a:solidFill>
                  <a:effectLst/>
                  <a:latin typeface="Arial" charset="0"/>
                </a:rPr>
                <a:t>Jobs for Veteran</a:t>
              </a:r>
            </a:p>
            <a:p>
              <a:pPr marL="0" marR="0" lvl="0" indent="0" algn="ctr" defTabSz="914400" rtl="0" eaLnBrk="1" fontAlgn="base" latinLnBrk="0" hangingPunct="1">
                <a:lnSpc>
                  <a:spcPct val="100000"/>
                </a:lnSpc>
                <a:spcBef>
                  <a:spcPct val="0"/>
                </a:spcBef>
                <a:spcAft>
                  <a:spcPct val="0"/>
                </a:spcAft>
                <a:buClrTx/>
                <a:buSzTx/>
                <a:buFontTx/>
                <a:buNone/>
                <a:tabLst/>
              </a:pPr>
              <a:r>
                <a:rPr lang="en-US" altLang="en-US" sz="800" b="1" dirty="0" smtClean="0">
                  <a:latin typeface="Arial" charset="0"/>
                </a:rPr>
                <a:t>State Grant</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smtClean="0">
                  <a:ln>
                    <a:noFill/>
                  </a:ln>
                  <a:solidFill>
                    <a:schemeClr val="tx1"/>
                  </a:solidFill>
                  <a:effectLst/>
                  <a:latin typeface="Arial" charset="0"/>
                </a:rPr>
                <a:t>(JVSG)</a:t>
              </a:r>
            </a:p>
          </p:txBody>
        </p:sp>
        <p:sp>
          <p:nvSpPr>
            <p:cNvPr id="46" name="_s1058"/>
            <p:cNvSpPr>
              <a:spLocks noChangeShapeType="1"/>
            </p:cNvSpPr>
            <p:nvPr/>
          </p:nvSpPr>
          <p:spPr bwMode="auto">
            <a:xfrm>
              <a:off x="3067" y="2460"/>
              <a:ext cx="191" cy="381"/>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ctr" anchorCtr="0" compatLnSpc="1">
              <a:prstTxWarp prst="textNoShape">
                <a:avLst/>
              </a:prstTxWarp>
            </a:bodyPr>
            <a:lstStyle/>
            <a:p>
              <a:endParaRPr lang="en-US" dirty="0"/>
            </a:p>
          </p:txBody>
        </p:sp>
        <p:sp>
          <p:nvSpPr>
            <p:cNvPr id="47" name="_s1059"/>
            <p:cNvSpPr>
              <a:spLocks noChangeArrowheads="1"/>
            </p:cNvSpPr>
            <p:nvPr/>
          </p:nvSpPr>
          <p:spPr bwMode="auto">
            <a:xfrm>
              <a:off x="3034" y="2818"/>
              <a:ext cx="585" cy="585"/>
            </a:xfrm>
            <a:prstGeom prst="ellipse">
              <a:avLst/>
            </a:prstGeom>
            <a:solidFill>
              <a:schemeClr val="tx2">
                <a:lumMod val="40000"/>
                <a:lumOff val="60000"/>
              </a:schemeClr>
            </a:solidFill>
            <a:ln w="9525">
              <a:solidFill>
                <a:schemeClr val="tx1"/>
              </a:solidFill>
              <a:round/>
              <a:headEnd/>
              <a:tailEnd/>
            </a:ln>
          </p:spPr>
          <p:txBody>
            <a:bodyPr vert="horz" wrap="none" lIns="60798" tIns="30399" rIns="60798" bIns="30399"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smtClean="0">
                  <a:ln>
                    <a:noFill/>
                  </a:ln>
                  <a:solidFill>
                    <a:schemeClr val="tx1"/>
                  </a:solidFill>
                  <a:effectLst/>
                  <a:latin typeface="Arial" charset="0"/>
                </a:rPr>
                <a:t>Wagner </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smtClean="0">
                  <a:ln>
                    <a:noFill/>
                  </a:ln>
                  <a:solidFill>
                    <a:schemeClr val="tx1"/>
                  </a:solidFill>
                  <a:effectLst/>
                  <a:latin typeface="Arial" charset="0"/>
                </a:rPr>
                <a:t>Peyser</a:t>
              </a:r>
            </a:p>
          </p:txBody>
        </p:sp>
        <p:sp>
          <p:nvSpPr>
            <p:cNvPr id="48" name="_s1060"/>
            <p:cNvSpPr>
              <a:spLocks noChangeShapeType="1"/>
            </p:cNvSpPr>
            <p:nvPr/>
          </p:nvSpPr>
          <p:spPr bwMode="auto">
            <a:xfrm>
              <a:off x="3189" y="2334"/>
              <a:ext cx="364" cy="21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ctr" anchorCtr="0" compatLnSpc="1">
              <a:prstTxWarp prst="textNoShape">
                <a:avLst/>
              </a:prstTxWarp>
            </a:bodyPr>
            <a:lstStyle/>
            <a:p>
              <a:endParaRPr lang="en-US" dirty="0"/>
            </a:p>
          </p:txBody>
        </p:sp>
        <p:sp>
          <p:nvSpPr>
            <p:cNvPr id="49" name="_s1061"/>
            <p:cNvSpPr>
              <a:spLocks noChangeArrowheads="1"/>
            </p:cNvSpPr>
            <p:nvPr/>
          </p:nvSpPr>
          <p:spPr bwMode="auto">
            <a:xfrm>
              <a:off x="3514" y="2398"/>
              <a:ext cx="585" cy="585"/>
            </a:xfrm>
            <a:prstGeom prst="ellipse">
              <a:avLst/>
            </a:prstGeom>
            <a:solidFill>
              <a:schemeClr val="tx2">
                <a:lumMod val="40000"/>
                <a:lumOff val="60000"/>
              </a:schemeClr>
            </a:solidFill>
            <a:ln w="9525">
              <a:solidFill>
                <a:schemeClr val="tx1"/>
              </a:solidFill>
              <a:round/>
              <a:headEnd/>
              <a:tailEnd/>
            </a:ln>
          </p:spPr>
          <p:txBody>
            <a:bodyPr vert="horz" wrap="none" lIns="60798" tIns="30399" rIns="60798" bIns="30399"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smtClean="0">
                  <a:ln>
                    <a:noFill/>
                  </a:ln>
                  <a:solidFill>
                    <a:schemeClr val="tx1"/>
                  </a:solidFill>
                  <a:effectLst/>
                  <a:latin typeface="Arial" charset="0"/>
                </a:rPr>
                <a:t>Federal</a:t>
              </a:r>
              <a:br>
                <a:rPr kumimoji="0" lang="en-US" altLang="en-US" sz="800" b="1" i="0" u="none" strike="noStrike" cap="none" normalizeH="0" baseline="0" dirty="0" smtClean="0">
                  <a:ln>
                    <a:noFill/>
                  </a:ln>
                  <a:solidFill>
                    <a:schemeClr val="tx1"/>
                  </a:solidFill>
                  <a:effectLst/>
                  <a:latin typeface="Arial" charset="0"/>
                </a:rPr>
              </a:br>
              <a:r>
                <a:rPr kumimoji="0" lang="en-US" altLang="en-US" sz="800" b="1" i="0" u="none" strike="noStrike" cap="none" normalizeH="0" baseline="0" dirty="0" smtClean="0">
                  <a:ln>
                    <a:noFill/>
                  </a:ln>
                  <a:solidFill>
                    <a:schemeClr val="tx1"/>
                  </a:solidFill>
                  <a:effectLst/>
                  <a:latin typeface="Arial" charset="0"/>
                </a:rPr>
                <a:t>Discretionary</a:t>
              </a:r>
              <a:br>
                <a:rPr kumimoji="0" lang="en-US" altLang="en-US" sz="800" b="1" i="0" u="none" strike="noStrike" cap="none" normalizeH="0" baseline="0" dirty="0" smtClean="0">
                  <a:ln>
                    <a:noFill/>
                  </a:ln>
                  <a:solidFill>
                    <a:schemeClr val="tx1"/>
                  </a:solidFill>
                  <a:effectLst/>
                  <a:latin typeface="Arial" charset="0"/>
                </a:rPr>
              </a:br>
              <a:r>
                <a:rPr kumimoji="0" lang="en-US" altLang="en-US" sz="800" b="1" i="0" u="none" strike="noStrike" cap="none" normalizeH="0" baseline="0" dirty="0" smtClean="0">
                  <a:ln>
                    <a:noFill/>
                  </a:ln>
                  <a:solidFill>
                    <a:schemeClr val="tx1"/>
                  </a:solidFill>
                  <a:effectLst/>
                  <a:latin typeface="Arial" charset="0"/>
                </a:rPr>
                <a:t>Grants</a:t>
              </a:r>
            </a:p>
            <a:p>
              <a:pPr marL="0" marR="0" lvl="0" indent="0" algn="ctr" defTabSz="914400" rtl="0" eaLnBrk="1" fontAlgn="base" latinLnBrk="0" hangingPunct="1">
                <a:lnSpc>
                  <a:spcPct val="100000"/>
                </a:lnSpc>
                <a:spcBef>
                  <a:spcPct val="0"/>
                </a:spcBef>
                <a:spcAft>
                  <a:spcPct val="0"/>
                </a:spcAft>
                <a:buClrTx/>
                <a:buSzTx/>
                <a:buFontTx/>
                <a:buNone/>
                <a:tabLst/>
              </a:pPr>
              <a:r>
                <a:rPr lang="en-US" altLang="en-US" sz="800" b="1" dirty="0" smtClean="0">
                  <a:latin typeface="Arial" charset="0"/>
                </a:rPr>
                <a:t>NEGs</a:t>
              </a:r>
              <a:endParaRPr kumimoji="0" lang="en-US" altLang="en-US" sz="800" b="1" i="0" u="none" strike="noStrike" cap="none" normalizeH="0" baseline="0" dirty="0" smtClean="0">
                <a:ln>
                  <a:noFill/>
                </a:ln>
                <a:solidFill>
                  <a:schemeClr val="tx1"/>
                </a:solidFill>
                <a:effectLst/>
                <a:latin typeface="Arial" charset="0"/>
              </a:endParaRPr>
            </a:p>
          </p:txBody>
        </p:sp>
        <p:sp>
          <p:nvSpPr>
            <p:cNvPr id="50" name="_s1062"/>
            <p:cNvSpPr>
              <a:spLocks noChangeShapeType="1"/>
            </p:cNvSpPr>
            <p:nvPr/>
          </p:nvSpPr>
          <p:spPr bwMode="auto">
            <a:xfrm flipV="1">
              <a:off x="3223" y="2065"/>
              <a:ext cx="414" cy="73"/>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ctr" anchorCtr="0" compatLnSpc="1">
              <a:prstTxWarp prst="textNoShape">
                <a:avLst/>
              </a:prstTxWarp>
            </a:bodyPr>
            <a:lstStyle/>
            <a:p>
              <a:endParaRPr lang="en-US" dirty="0"/>
            </a:p>
          </p:txBody>
        </p:sp>
        <p:sp>
          <p:nvSpPr>
            <p:cNvPr id="51" name="_s1063"/>
            <p:cNvSpPr>
              <a:spLocks noChangeArrowheads="1"/>
            </p:cNvSpPr>
            <p:nvPr/>
          </p:nvSpPr>
          <p:spPr bwMode="auto">
            <a:xfrm>
              <a:off x="3633" y="1722"/>
              <a:ext cx="585" cy="585"/>
            </a:xfrm>
            <a:prstGeom prst="ellipse">
              <a:avLst/>
            </a:prstGeom>
            <a:solidFill>
              <a:schemeClr val="tx2">
                <a:lumMod val="40000"/>
                <a:lumOff val="60000"/>
              </a:schemeClr>
            </a:solidFill>
            <a:ln w="9525">
              <a:solidFill>
                <a:schemeClr val="tx1"/>
              </a:solidFill>
              <a:round/>
              <a:headEnd/>
              <a:tailEnd/>
            </a:ln>
          </p:spPr>
          <p:txBody>
            <a:bodyPr vert="horz" wrap="none" lIns="60798" tIns="30399" rIns="60798" bIns="30399"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smtClean="0">
                  <a:ln>
                    <a:noFill/>
                  </a:ln>
                  <a:solidFill>
                    <a:schemeClr val="tx1"/>
                  </a:solidFill>
                  <a:effectLst/>
                  <a:latin typeface="Arial" charset="0"/>
                </a:rPr>
                <a:t>WIOA Title I</a:t>
              </a:r>
              <a:br>
                <a:rPr kumimoji="0" lang="en-US" altLang="en-US" sz="800" b="1" i="0" u="none" strike="noStrike" cap="none" normalizeH="0" baseline="0" dirty="0" smtClean="0">
                  <a:ln>
                    <a:noFill/>
                  </a:ln>
                  <a:solidFill>
                    <a:schemeClr val="tx1"/>
                  </a:solidFill>
                  <a:effectLst/>
                  <a:latin typeface="Arial" charset="0"/>
                </a:rPr>
              </a:br>
              <a:r>
                <a:rPr kumimoji="0" lang="en-US" altLang="en-US" sz="800" b="1" i="0" u="none" strike="noStrike" cap="none" normalizeH="0" baseline="0" dirty="0" smtClean="0">
                  <a:ln>
                    <a:noFill/>
                  </a:ln>
                  <a:solidFill>
                    <a:schemeClr val="tx1"/>
                  </a:solidFill>
                  <a:effectLst/>
                  <a:latin typeface="Arial" charset="0"/>
                </a:rPr>
                <a:t>Dislocated</a:t>
              </a:r>
              <a:br>
                <a:rPr kumimoji="0" lang="en-US" altLang="en-US" sz="800" b="1" i="0" u="none" strike="noStrike" cap="none" normalizeH="0" baseline="0" dirty="0" smtClean="0">
                  <a:ln>
                    <a:noFill/>
                  </a:ln>
                  <a:solidFill>
                    <a:schemeClr val="tx1"/>
                  </a:solidFill>
                  <a:effectLst/>
                  <a:latin typeface="Arial" charset="0"/>
                </a:rPr>
              </a:br>
              <a:r>
                <a:rPr kumimoji="0" lang="en-US" altLang="en-US" sz="800" b="1" i="0" u="none" strike="noStrike" cap="none" normalizeH="0" baseline="0" dirty="0" smtClean="0">
                  <a:ln>
                    <a:noFill/>
                  </a:ln>
                  <a:solidFill>
                    <a:schemeClr val="tx1"/>
                  </a:solidFill>
                  <a:effectLst/>
                  <a:latin typeface="Arial" charset="0"/>
                </a:rPr>
                <a:t>Worker</a:t>
              </a:r>
            </a:p>
          </p:txBody>
        </p:sp>
        <p:sp>
          <p:nvSpPr>
            <p:cNvPr id="52" name="_s1064"/>
            <p:cNvSpPr>
              <a:spLocks noChangeShapeType="1"/>
            </p:cNvSpPr>
            <p:nvPr/>
          </p:nvSpPr>
          <p:spPr bwMode="auto">
            <a:xfrm flipV="1">
              <a:off x="3123" y="1644"/>
              <a:ext cx="270" cy="322"/>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ctr" anchorCtr="0" compatLnSpc="1">
              <a:prstTxWarp prst="textNoShape">
                <a:avLst/>
              </a:prstTxWarp>
            </a:bodyPr>
            <a:lstStyle/>
            <a:p>
              <a:endParaRPr lang="en-US" dirty="0"/>
            </a:p>
          </p:txBody>
        </p:sp>
        <p:sp>
          <p:nvSpPr>
            <p:cNvPr id="53" name="_s1065"/>
            <p:cNvSpPr>
              <a:spLocks noChangeArrowheads="1"/>
            </p:cNvSpPr>
            <p:nvPr/>
          </p:nvSpPr>
          <p:spPr bwMode="auto">
            <a:xfrm>
              <a:off x="3289" y="1128"/>
              <a:ext cx="585" cy="585"/>
            </a:xfrm>
            <a:prstGeom prst="ellipse">
              <a:avLst/>
            </a:prstGeom>
            <a:solidFill>
              <a:schemeClr val="tx2">
                <a:lumMod val="40000"/>
                <a:lumOff val="60000"/>
              </a:schemeClr>
            </a:solidFill>
            <a:ln w="9525">
              <a:solidFill>
                <a:schemeClr val="tx1"/>
              </a:solidFill>
              <a:round/>
              <a:headEnd/>
              <a:tailEnd/>
            </a:ln>
          </p:spPr>
          <p:txBody>
            <a:bodyPr vert="horz" wrap="none" lIns="60798" tIns="30399" rIns="60798" bIns="30399"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smtClean="0">
                  <a:ln>
                    <a:noFill/>
                  </a:ln>
                  <a:solidFill>
                    <a:schemeClr val="tx1"/>
                  </a:solidFill>
                  <a:effectLst/>
                  <a:latin typeface="Arial" charset="0"/>
                </a:rPr>
                <a:t>WIOA</a:t>
              </a:r>
            </a:p>
            <a:p>
              <a:pPr marL="0" marR="0" lvl="0" indent="0" algn="ctr" defTabSz="914400" rtl="0" eaLnBrk="1" fontAlgn="base" latinLnBrk="0" hangingPunct="1">
                <a:lnSpc>
                  <a:spcPct val="100000"/>
                </a:lnSpc>
                <a:spcBef>
                  <a:spcPct val="0"/>
                </a:spcBef>
                <a:spcAft>
                  <a:spcPct val="0"/>
                </a:spcAft>
                <a:buClrTx/>
                <a:buSzTx/>
                <a:buFontTx/>
                <a:buNone/>
                <a:tabLst/>
              </a:pPr>
              <a:r>
                <a:rPr lang="en-US" altLang="en-US" sz="800" b="1" dirty="0" smtClean="0">
                  <a:latin typeface="Arial" charset="0"/>
                </a:rPr>
                <a:t>Title I</a:t>
              </a:r>
              <a:r>
                <a:rPr kumimoji="0" lang="en-US" altLang="en-US" sz="800" b="1" i="0" u="none" strike="noStrike" cap="none" normalizeH="0" baseline="0" dirty="0" smtClean="0">
                  <a:ln>
                    <a:noFill/>
                  </a:ln>
                  <a:solidFill>
                    <a:schemeClr val="tx1"/>
                  </a:solidFill>
                  <a:effectLst/>
                  <a:latin typeface="Arial" charset="0"/>
                </a:rPr>
                <a:t/>
              </a:r>
              <a:br>
                <a:rPr kumimoji="0" lang="en-US" altLang="en-US" sz="800" b="1" i="0" u="none" strike="noStrike" cap="none" normalizeH="0" baseline="0" dirty="0" smtClean="0">
                  <a:ln>
                    <a:noFill/>
                  </a:ln>
                  <a:solidFill>
                    <a:schemeClr val="tx1"/>
                  </a:solidFill>
                  <a:effectLst/>
                  <a:latin typeface="Arial" charset="0"/>
                </a:rPr>
              </a:br>
              <a:r>
                <a:rPr kumimoji="0" lang="en-US" altLang="en-US" sz="800" b="1" i="0" u="none" strike="noStrike" cap="none" normalizeH="0" baseline="0" dirty="0" smtClean="0">
                  <a:ln>
                    <a:noFill/>
                  </a:ln>
                  <a:solidFill>
                    <a:schemeClr val="tx1"/>
                  </a:solidFill>
                  <a:effectLst/>
                  <a:latin typeface="Arial" charset="0"/>
                </a:rPr>
                <a:t>Youth</a:t>
              </a:r>
            </a:p>
          </p:txBody>
        </p:sp>
        <p:sp>
          <p:nvSpPr>
            <p:cNvPr id="54" name="_s1066"/>
            <p:cNvSpPr>
              <a:spLocks noChangeShapeType="1"/>
            </p:cNvSpPr>
            <p:nvPr/>
          </p:nvSpPr>
          <p:spPr bwMode="auto">
            <a:xfrm flipV="1">
              <a:off x="2936" y="1478"/>
              <a:ext cx="0" cy="42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ctr" anchorCtr="0" compatLnSpc="1">
              <a:prstTxWarp prst="textNoShape">
                <a:avLst/>
              </a:prstTxWarp>
            </a:bodyPr>
            <a:lstStyle/>
            <a:p>
              <a:endParaRPr lang="en-US" dirty="0"/>
            </a:p>
          </p:txBody>
        </p:sp>
        <p:sp>
          <p:nvSpPr>
            <p:cNvPr id="55" name="_s1067"/>
            <p:cNvSpPr>
              <a:spLocks noChangeArrowheads="1"/>
            </p:cNvSpPr>
            <p:nvPr/>
          </p:nvSpPr>
          <p:spPr bwMode="auto">
            <a:xfrm>
              <a:off x="2644" y="894"/>
              <a:ext cx="585" cy="585"/>
            </a:xfrm>
            <a:prstGeom prst="ellipse">
              <a:avLst/>
            </a:prstGeom>
            <a:solidFill>
              <a:schemeClr val="tx2">
                <a:lumMod val="40000"/>
                <a:lumOff val="60000"/>
              </a:schemeClr>
            </a:solidFill>
            <a:ln w="9525">
              <a:solidFill>
                <a:schemeClr val="tx1"/>
              </a:solidFill>
              <a:round/>
              <a:headEnd/>
              <a:tailEnd/>
            </a:ln>
          </p:spPr>
          <p:txBody>
            <a:bodyPr vert="horz" wrap="none" lIns="60798" tIns="30399" rIns="60798" bIns="30399"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smtClean="0">
                  <a:ln>
                    <a:noFill/>
                  </a:ln>
                  <a:solidFill>
                    <a:schemeClr val="tx1"/>
                  </a:solidFill>
                  <a:effectLst/>
                  <a:latin typeface="Arial" charset="0"/>
                </a:rPr>
                <a:t>WIOA</a:t>
              </a:r>
              <a:br>
                <a:rPr kumimoji="0" lang="en-US" altLang="en-US" sz="800" b="1" i="0" u="none" strike="noStrike" cap="none" normalizeH="0" baseline="0" dirty="0" smtClean="0">
                  <a:ln>
                    <a:noFill/>
                  </a:ln>
                  <a:solidFill>
                    <a:schemeClr val="tx1"/>
                  </a:solidFill>
                  <a:effectLst/>
                  <a:latin typeface="Arial" charset="0"/>
                </a:rPr>
              </a:br>
              <a:r>
                <a:rPr kumimoji="0" lang="en-US" altLang="en-US" sz="800" b="1" i="0" u="none" strike="noStrike" cap="none" normalizeH="0" baseline="0" dirty="0" smtClean="0">
                  <a:ln>
                    <a:noFill/>
                  </a:ln>
                  <a:solidFill>
                    <a:schemeClr val="tx1"/>
                  </a:solidFill>
                  <a:effectLst/>
                  <a:latin typeface="Arial" charset="0"/>
                </a:rPr>
                <a:t>Title I</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800" i="0" u="none" strike="noStrike" cap="none" normalizeH="0" baseline="0" dirty="0" smtClean="0">
                  <a:ln>
                    <a:noFill/>
                  </a:ln>
                  <a:solidFill>
                    <a:schemeClr val="tx1"/>
                  </a:solidFill>
                  <a:effectLst/>
                  <a:latin typeface="Arial" charset="0"/>
                </a:rPr>
                <a:t>Adult</a:t>
              </a:r>
            </a:p>
          </p:txBody>
        </p:sp>
        <p:sp>
          <p:nvSpPr>
            <p:cNvPr id="56" name="_s1068"/>
            <p:cNvSpPr>
              <a:spLocks noChangeArrowheads="1"/>
            </p:cNvSpPr>
            <p:nvPr/>
          </p:nvSpPr>
          <p:spPr bwMode="auto">
            <a:xfrm>
              <a:off x="2636" y="1898"/>
              <a:ext cx="585" cy="585"/>
            </a:xfrm>
            <a:prstGeom prst="ellipse">
              <a:avLst/>
            </a:prstGeom>
            <a:solidFill>
              <a:schemeClr val="accent1"/>
            </a:solidFill>
            <a:ln w="9525">
              <a:solidFill>
                <a:schemeClr val="tx1"/>
              </a:solidFill>
              <a:round/>
              <a:headEnd/>
              <a:tailEnd/>
            </a:ln>
          </p:spPr>
          <p:txBody>
            <a:bodyPr vert="horz" wrap="none" lIns="60798" tIns="30399" rIns="60798" bIns="30399"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lang="en-US" altLang="en-US" sz="1200" b="1" dirty="0" smtClean="0">
                  <a:latin typeface="Arial" charset="0"/>
                </a:rPr>
                <a:t>WIB</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200" b="1" i="0" u="none" strike="noStrike" cap="none" normalizeH="0" baseline="0" dirty="0" smtClean="0">
                  <a:ln>
                    <a:noFill/>
                  </a:ln>
                  <a:solidFill>
                    <a:schemeClr val="tx1"/>
                  </a:solidFill>
                  <a:effectLst/>
                  <a:latin typeface="Arial" charset="0"/>
                </a:rPr>
                <a:t>Career</a:t>
              </a:r>
              <a:br>
                <a:rPr kumimoji="0" lang="en-US" altLang="en-US" sz="1200" b="1" i="0" u="none" strike="noStrike" cap="none" normalizeH="0" baseline="0" dirty="0" smtClean="0">
                  <a:ln>
                    <a:noFill/>
                  </a:ln>
                  <a:solidFill>
                    <a:schemeClr val="tx1"/>
                  </a:solidFill>
                  <a:effectLst/>
                  <a:latin typeface="Arial" charset="0"/>
                </a:rPr>
              </a:br>
              <a:r>
                <a:rPr kumimoji="0" lang="en-US" altLang="en-US" sz="1200" b="1" i="0" u="none" strike="noStrike" cap="none" normalizeH="0" baseline="0" dirty="0" smtClean="0">
                  <a:ln>
                    <a:noFill/>
                  </a:ln>
                  <a:solidFill>
                    <a:schemeClr val="tx1"/>
                  </a:solidFill>
                  <a:effectLst/>
                  <a:latin typeface="Arial" charset="0"/>
                </a:rPr>
                <a:t>Center</a:t>
              </a:r>
            </a:p>
          </p:txBody>
        </p:sp>
        <p:sp>
          <p:nvSpPr>
            <p:cNvPr id="34" name="_s1052"/>
            <p:cNvSpPr>
              <a:spLocks noChangeShapeType="1"/>
            </p:cNvSpPr>
            <p:nvPr/>
          </p:nvSpPr>
          <p:spPr bwMode="auto">
            <a:xfrm flipH="1">
              <a:off x="2153" y="2334"/>
              <a:ext cx="520" cy="151"/>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ctr" anchorCtr="0" compatLnSpc="1">
              <a:prstTxWarp prst="textNoShape">
                <a:avLst/>
              </a:prstTxWarp>
            </a:bodyPr>
            <a:lstStyle/>
            <a:p>
              <a:endParaRPr lang="en-US" dirty="0"/>
            </a:p>
          </p:txBody>
        </p:sp>
        <p:sp>
          <p:nvSpPr>
            <p:cNvPr id="35" name="_s1055"/>
            <p:cNvSpPr>
              <a:spLocks noChangeArrowheads="1"/>
            </p:cNvSpPr>
            <p:nvPr/>
          </p:nvSpPr>
          <p:spPr bwMode="auto">
            <a:xfrm>
              <a:off x="1914" y="2744"/>
              <a:ext cx="361" cy="238"/>
            </a:xfrm>
            <a:prstGeom prst="ellipse">
              <a:avLst/>
            </a:prstGeom>
            <a:solidFill>
              <a:srgbClr val="92D050"/>
            </a:solidFill>
            <a:ln w="9525">
              <a:solidFill>
                <a:schemeClr val="tx1"/>
              </a:solidFill>
              <a:round/>
              <a:headEnd/>
              <a:tailEnd/>
            </a:ln>
          </p:spPr>
          <p:txBody>
            <a:bodyPr vert="horz" wrap="none" lIns="60798" tIns="30399" rIns="60798" bIns="30399"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smtClean="0">
                  <a:ln>
                    <a:noFill/>
                  </a:ln>
                  <a:solidFill>
                    <a:schemeClr val="tx1"/>
                  </a:solidFill>
                  <a:effectLst/>
                  <a:latin typeface="Arial" charset="0"/>
                </a:rPr>
                <a:t>TANF</a:t>
              </a:r>
            </a:p>
          </p:txBody>
        </p:sp>
        <p:sp>
          <p:nvSpPr>
            <p:cNvPr id="36" name="_s1055"/>
            <p:cNvSpPr>
              <a:spLocks noChangeArrowheads="1"/>
            </p:cNvSpPr>
            <p:nvPr/>
          </p:nvSpPr>
          <p:spPr bwMode="auto">
            <a:xfrm>
              <a:off x="1765" y="2125"/>
              <a:ext cx="361" cy="238"/>
            </a:xfrm>
            <a:prstGeom prst="ellipse">
              <a:avLst/>
            </a:prstGeom>
            <a:solidFill>
              <a:schemeClr val="accent1">
                <a:lumMod val="75000"/>
              </a:schemeClr>
            </a:solidFill>
            <a:ln w="9525">
              <a:solidFill>
                <a:schemeClr val="tx1"/>
              </a:solidFill>
              <a:round/>
              <a:headEnd/>
              <a:tailEnd/>
            </a:ln>
          </p:spPr>
          <p:txBody>
            <a:bodyPr vert="horz" wrap="none" lIns="60798" tIns="30399" rIns="60798" bIns="30399"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smtClean="0">
                  <a:ln>
                    <a:noFill/>
                  </a:ln>
                  <a:solidFill>
                    <a:schemeClr val="tx1"/>
                  </a:solidFill>
                  <a:effectLst/>
                  <a:latin typeface="Arial" charset="0"/>
                </a:rPr>
                <a:t>ABE</a:t>
              </a:r>
            </a:p>
          </p:txBody>
        </p:sp>
        <p:sp>
          <p:nvSpPr>
            <p:cNvPr id="58" name="_s1055"/>
            <p:cNvSpPr>
              <a:spLocks noChangeArrowheads="1"/>
            </p:cNvSpPr>
            <p:nvPr/>
          </p:nvSpPr>
          <p:spPr bwMode="auto">
            <a:xfrm>
              <a:off x="1810" y="2413"/>
              <a:ext cx="361" cy="238"/>
            </a:xfrm>
            <a:prstGeom prst="ellipse">
              <a:avLst/>
            </a:prstGeom>
            <a:solidFill>
              <a:srgbClr val="FFC000"/>
            </a:solidFill>
            <a:ln w="9525">
              <a:solidFill>
                <a:schemeClr val="tx1"/>
              </a:solidFill>
              <a:round/>
              <a:headEnd/>
              <a:tailEnd/>
            </a:ln>
          </p:spPr>
          <p:txBody>
            <a:bodyPr vert="horz" wrap="none" lIns="60798" tIns="30399" rIns="60798" bIns="30399"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smtClean="0">
                  <a:ln>
                    <a:noFill/>
                  </a:ln>
                  <a:solidFill>
                    <a:schemeClr val="tx1"/>
                  </a:solidFill>
                  <a:effectLst/>
                  <a:latin typeface="Arial" charset="0"/>
                </a:rPr>
                <a:t>VOC REHAB</a:t>
              </a:r>
            </a:p>
          </p:txBody>
        </p:sp>
        <p:sp>
          <p:nvSpPr>
            <p:cNvPr id="43" name="_s1050"/>
            <p:cNvSpPr>
              <a:spLocks noChangeShapeType="1"/>
            </p:cNvSpPr>
            <p:nvPr/>
          </p:nvSpPr>
          <p:spPr bwMode="auto">
            <a:xfrm flipH="1" flipV="1">
              <a:off x="2171" y="1966"/>
              <a:ext cx="487" cy="87"/>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ctr" anchorCtr="0" compatLnSpc="1">
              <a:prstTxWarp prst="textNoShape">
                <a:avLst/>
              </a:prstTxWarp>
            </a:bodyPr>
            <a:lstStyle/>
            <a:p>
              <a:endParaRPr lang="en-US" dirty="0"/>
            </a:p>
          </p:txBody>
        </p:sp>
      </p:grpSp>
      <p:sp>
        <p:nvSpPr>
          <p:cNvPr id="57" name="Rectangle 56"/>
          <p:cNvSpPr/>
          <p:nvPr/>
        </p:nvSpPr>
        <p:spPr>
          <a:xfrm>
            <a:off x="617945" y="7620"/>
            <a:ext cx="6423748" cy="523220"/>
          </a:xfrm>
          <a:prstGeom prst="rect">
            <a:avLst/>
          </a:prstGeom>
        </p:spPr>
        <p:txBody>
          <a:bodyPr wrap="square">
            <a:spAutoFit/>
          </a:bodyPr>
          <a:lstStyle/>
          <a:p>
            <a:pPr algn="ctr"/>
            <a:r>
              <a:rPr lang="en-US" sz="2800" b="1" dirty="0" smtClean="0">
                <a:solidFill>
                  <a:srgbClr val="FFC000"/>
                </a:solidFill>
                <a:latin typeface="Calibri" panose="020F0502020204030204" pitchFamily="34" charset="0"/>
                <a:cs typeface="Calibri" panose="020F0502020204030204" pitchFamily="34" charset="0"/>
              </a:rPr>
              <a:t>Workforce System Infrastructure Funding</a:t>
            </a:r>
            <a:endParaRPr lang="en-US" sz="2800" b="1" dirty="0">
              <a:solidFill>
                <a:srgbClr val="FFC000"/>
              </a:solidFill>
              <a:latin typeface="Calibri" panose="020F0502020204030204" pitchFamily="34" charset="0"/>
              <a:cs typeface="Calibri" panose="020F0502020204030204" pitchFamily="34" charset="0"/>
            </a:endParaRPr>
          </a:p>
        </p:txBody>
      </p:sp>
      <p:sp>
        <p:nvSpPr>
          <p:cNvPr id="60" name="TextBox 59"/>
          <p:cNvSpPr txBox="1"/>
          <p:nvPr/>
        </p:nvSpPr>
        <p:spPr>
          <a:xfrm>
            <a:off x="152400" y="1024066"/>
            <a:ext cx="2971800" cy="3785652"/>
          </a:xfrm>
          <a:prstGeom prst="rect">
            <a:avLst/>
          </a:prstGeom>
        </p:spPr>
        <p:txBody>
          <a:bodyPr wrap="square" rtlCol="0">
            <a:spAutoFit/>
          </a:bodyPr>
          <a:lstStyle/>
          <a:p>
            <a:r>
              <a:rPr lang="en-US" sz="2400" dirty="0" smtClean="0">
                <a:solidFill>
                  <a:schemeClr val="dk1"/>
                </a:solidFill>
                <a:latin typeface="Calibri" panose="020F0502020204030204" pitchFamily="34" charset="0"/>
                <a:cs typeface="Calibri" panose="020F0502020204030204" pitchFamily="34" charset="0"/>
              </a:rPr>
              <a:t>Infrastructure Costs are determined by:</a:t>
            </a:r>
          </a:p>
          <a:p>
            <a:pPr marL="342900" indent="-342900">
              <a:buFont typeface="Arial" panose="020B0604020202020204" pitchFamily="34" charset="0"/>
              <a:buChar char="•"/>
            </a:pPr>
            <a:endParaRPr lang="en-US" sz="2400" dirty="0">
              <a:solidFill>
                <a:schemeClr val="dk1"/>
              </a:solidFill>
              <a:latin typeface="Calibri" panose="020F0502020204030204" pitchFamily="34" charset="0"/>
              <a:cs typeface="Calibri" panose="020F0502020204030204" pitchFamily="34" charset="0"/>
            </a:endParaRPr>
          </a:p>
          <a:p>
            <a:pPr marL="342900" indent="-342900">
              <a:buFont typeface="Arial" panose="020B0604020202020204" pitchFamily="34" charset="0"/>
              <a:buChar char="•"/>
            </a:pPr>
            <a:r>
              <a:rPr lang="en-US" sz="2400" dirty="0" smtClean="0">
                <a:solidFill>
                  <a:schemeClr val="dk1"/>
                </a:solidFill>
                <a:latin typeface="Calibri" panose="020F0502020204030204" pitchFamily="34" charset="0"/>
                <a:cs typeface="Calibri" panose="020F0502020204030204" pitchFamily="34" charset="0"/>
              </a:rPr>
              <a:t>Local One-Stop Infrastructure funding mechanism</a:t>
            </a:r>
          </a:p>
          <a:p>
            <a:pPr algn="ctr"/>
            <a:r>
              <a:rPr lang="en-US" sz="2400" dirty="0" smtClean="0">
                <a:solidFill>
                  <a:schemeClr val="tx2">
                    <a:lumMod val="60000"/>
                    <a:lumOff val="40000"/>
                  </a:schemeClr>
                </a:solidFill>
                <a:latin typeface="Calibri" panose="020F0502020204030204" pitchFamily="34" charset="0"/>
                <a:cs typeface="Calibri" panose="020F0502020204030204" pitchFamily="34" charset="0"/>
              </a:rPr>
              <a:t>or</a:t>
            </a:r>
            <a:endParaRPr lang="en-US" sz="2400" dirty="0">
              <a:solidFill>
                <a:schemeClr val="dk1"/>
              </a:solidFill>
              <a:latin typeface="Calibri" panose="020F0502020204030204" pitchFamily="34" charset="0"/>
              <a:cs typeface="Calibri" panose="020F0502020204030204" pitchFamily="34" charset="0"/>
            </a:endParaRPr>
          </a:p>
          <a:p>
            <a:pPr marL="342900" indent="-342900">
              <a:buFont typeface="Arial" panose="020B0604020202020204" pitchFamily="34" charset="0"/>
              <a:buChar char="•"/>
            </a:pPr>
            <a:r>
              <a:rPr lang="en-US" sz="2400" dirty="0" smtClean="0">
                <a:solidFill>
                  <a:schemeClr val="dk1"/>
                </a:solidFill>
                <a:latin typeface="Calibri" panose="020F0502020204030204" pitchFamily="34" charset="0"/>
                <a:cs typeface="Calibri" panose="020F0502020204030204" pitchFamily="34" charset="0"/>
              </a:rPr>
              <a:t>State Infrastructure funding mechanism</a:t>
            </a:r>
            <a:endParaRPr lang="en-US" sz="2400" dirty="0">
              <a:solidFill>
                <a:schemeClr val="dk1"/>
              </a:solidFill>
              <a:latin typeface="Calibri" panose="020F0502020204030204" pitchFamily="34" charset="0"/>
              <a:cs typeface="Calibri" panose="020F0502020204030204" pitchFamily="34" charset="0"/>
            </a:endParaRPr>
          </a:p>
          <a:p>
            <a:endParaRPr lang="en-US" sz="2400" dirty="0" smtClean="0">
              <a:solidFill>
                <a:schemeClr val="dk1"/>
              </a:solidFill>
              <a:latin typeface="Calibri" panose="020F0502020204030204" pitchFamily="34" charset="0"/>
              <a:cs typeface="Calibri" panose="020F0502020204030204" pitchFamily="34" charset="0"/>
            </a:endParaRPr>
          </a:p>
        </p:txBody>
      </p:sp>
      <p:sp>
        <p:nvSpPr>
          <p:cNvPr id="12" name="TextBox 11"/>
          <p:cNvSpPr txBox="1"/>
          <p:nvPr/>
        </p:nvSpPr>
        <p:spPr>
          <a:xfrm>
            <a:off x="838200" y="4962007"/>
            <a:ext cx="2830682" cy="1815882"/>
          </a:xfrm>
          <a:prstGeom prst="rect">
            <a:avLst/>
          </a:prstGeom>
        </p:spPr>
        <p:txBody>
          <a:bodyPr wrap="square" rtlCol="0">
            <a:spAutoFit/>
          </a:bodyPr>
          <a:lstStyle/>
          <a:p>
            <a:pPr marL="0" indent="0">
              <a:buFont typeface="Wingdings" pitchFamily="2" charset="2"/>
              <a:buNone/>
            </a:pPr>
            <a:r>
              <a:rPr lang="en-US" sz="1400" dirty="0" smtClean="0">
                <a:solidFill>
                  <a:schemeClr val="dk1"/>
                </a:solidFill>
                <a:latin typeface="Calibri" panose="020F0502020204030204" pitchFamily="34" charset="0"/>
                <a:cs typeface="Calibri" panose="020F0502020204030204" pitchFamily="34" charset="0"/>
              </a:rPr>
              <a:t>  DOL Funding</a:t>
            </a:r>
          </a:p>
          <a:p>
            <a:pPr marL="0" indent="0">
              <a:buFont typeface="Wingdings" pitchFamily="2" charset="2"/>
              <a:buNone/>
            </a:pPr>
            <a:endParaRPr lang="en-US" sz="1400" dirty="0" smtClean="0">
              <a:solidFill>
                <a:schemeClr val="dk1"/>
              </a:solidFill>
              <a:latin typeface="Calibri" panose="020F0502020204030204" pitchFamily="34" charset="0"/>
              <a:cs typeface="Calibri" panose="020F0502020204030204" pitchFamily="34" charset="0"/>
            </a:endParaRPr>
          </a:p>
          <a:p>
            <a:pPr marL="0" indent="0">
              <a:buFont typeface="Wingdings" pitchFamily="2" charset="2"/>
              <a:buNone/>
            </a:pPr>
            <a:r>
              <a:rPr lang="en-US" sz="1400" dirty="0" smtClean="0">
                <a:solidFill>
                  <a:schemeClr val="dk1"/>
                </a:solidFill>
                <a:latin typeface="Calibri" panose="020F0502020204030204" pitchFamily="34" charset="0"/>
                <a:cs typeface="Calibri" panose="020F0502020204030204" pitchFamily="34" charset="0"/>
              </a:rPr>
              <a:t> ABE Funding</a:t>
            </a:r>
          </a:p>
          <a:p>
            <a:pPr marL="0" indent="0">
              <a:buFont typeface="Wingdings" pitchFamily="2" charset="2"/>
              <a:buNone/>
            </a:pPr>
            <a:endParaRPr lang="en-US" sz="1400" dirty="0" smtClean="0">
              <a:solidFill>
                <a:schemeClr val="dk1"/>
              </a:solidFill>
              <a:latin typeface="Calibri" panose="020F0502020204030204" pitchFamily="34" charset="0"/>
              <a:cs typeface="Calibri" panose="020F0502020204030204" pitchFamily="34" charset="0"/>
            </a:endParaRPr>
          </a:p>
          <a:p>
            <a:pPr marL="0" indent="0">
              <a:buFont typeface="Wingdings" pitchFamily="2" charset="2"/>
              <a:buNone/>
            </a:pPr>
            <a:r>
              <a:rPr lang="en-US" sz="1400" dirty="0" smtClean="0">
                <a:solidFill>
                  <a:schemeClr val="dk1"/>
                </a:solidFill>
                <a:latin typeface="Calibri" panose="020F0502020204030204" pitchFamily="34" charset="0"/>
                <a:cs typeface="Calibri" panose="020F0502020204030204" pitchFamily="34" charset="0"/>
              </a:rPr>
              <a:t> Voc Rehab Funding</a:t>
            </a:r>
          </a:p>
          <a:p>
            <a:pPr marL="0" indent="0">
              <a:buFont typeface="Wingdings" pitchFamily="2" charset="2"/>
              <a:buNone/>
            </a:pPr>
            <a:endParaRPr lang="en-US" sz="1400" dirty="0" smtClean="0">
              <a:solidFill>
                <a:schemeClr val="dk1"/>
              </a:solidFill>
              <a:latin typeface="Calibri" panose="020F0502020204030204" pitchFamily="34" charset="0"/>
              <a:cs typeface="Calibri" panose="020F0502020204030204" pitchFamily="34" charset="0"/>
            </a:endParaRPr>
          </a:p>
          <a:p>
            <a:pPr marL="0" indent="0">
              <a:buFont typeface="Wingdings" pitchFamily="2" charset="2"/>
              <a:buNone/>
            </a:pPr>
            <a:r>
              <a:rPr lang="en-US" sz="1400" dirty="0" smtClean="0">
                <a:solidFill>
                  <a:schemeClr val="dk1"/>
                </a:solidFill>
                <a:latin typeface="Calibri" panose="020F0502020204030204" pitchFamily="34" charset="0"/>
                <a:cs typeface="Calibri" panose="020F0502020204030204" pitchFamily="34" charset="0"/>
              </a:rPr>
              <a:t>TANF Funding</a:t>
            </a:r>
            <a:endParaRPr lang="en-US" sz="1400" dirty="0">
              <a:solidFill>
                <a:schemeClr val="dk1"/>
              </a:solidFill>
              <a:latin typeface="Calibri" panose="020F0502020204030204" pitchFamily="34" charset="0"/>
              <a:cs typeface="Calibri" panose="020F0502020204030204" pitchFamily="34" charset="0"/>
            </a:endParaRPr>
          </a:p>
          <a:p>
            <a:pPr marL="0" indent="0">
              <a:buFont typeface="Wingdings" pitchFamily="2" charset="2"/>
              <a:buNone/>
            </a:pPr>
            <a:r>
              <a:rPr lang="en-US" sz="1400" dirty="0" smtClean="0">
                <a:solidFill>
                  <a:schemeClr val="dk1"/>
                </a:solidFill>
                <a:latin typeface="Calibri" panose="020F0502020204030204" pitchFamily="34" charset="0"/>
                <a:cs typeface="Calibri" panose="020F0502020204030204" pitchFamily="34" charset="0"/>
              </a:rPr>
              <a:t> </a:t>
            </a:r>
          </a:p>
        </p:txBody>
      </p:sp>
      <p:sp>
        <p:nvSpPr>
          <p:cNvPr id="14" name="Pentagon 13"/>
          <p:cNvSpPr/>
          <p:nvPr/>
        </p:nvSpPr>
        <p:spPr bwMode="auto">
          <a:xfrm>
            <a:off x="655320" y="5090159"/>
            <a:ext cx="259080" cy="91441"/>
          </a:xfrm>
          <a:prstGeom prst="homePlate">
            <a:avLst/>
          </a:prstGeom>
          <a:solidFill>
            <a:schemeClr val="tx2">
              <a:lumMod val="40000"/>
              <a:lumOff val="60000"/>
            </a:schemeClr>
          </a:solidFill>
          <a:ln w="9525" cap="flat" cmpd="sng" algn="ctr">
            <a:solidFill>
              <a:schemeClr val="accent2"/>
            </a:solidFill>
            <a:prstDash val="solid"/>
            <a:round/>
            <a:headEnd type="none" w="med" len="med"/>
            <a:tailEnd type="none" w="med" len="med"/>
          </a:ln>
          <a:effectLst/>
        </p:spPr>
        <p:txBody>
          <a:bodyPr vert="horz" wrap="square" lIns="45720" tIns="45720" rIns="4572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Arial" pitchFamily="34" charset="0"/>
            </a:endParaRPr>
          </a:p>
        </p:txBody>
      </p:sp>
      <p:sp>
        <p:nvSpPr>
          <p:cNvPr id="61" name="Pentagon 60"/>
          <p:cNvSpPr/>
          <p:nvPr/>
        </p:nvSpPr>
        <p:spPr bwMode="auto">
          <a:xfrm>
            <a:off x="632460" y="5500773"/>
            <a:ext cx="259080" cy="92018"/>
          </a:xfrm>
          <a:prstGeom prst="homePlate">
            <a:avLst/>
          </a:prstGeom>
          <a:solidFill>
            <a:srgbClr val="FFFF00"/>
          </a:solidFill>
          <a:ln w="9525" cap="flat" cmpd="sng" algn="ctr">
            <a:solidFill>
              <a:schemeClr val="accent2"/>
            </a:solidFill>
            <a:prstDash val="solid"/>
            <a:round/>
            <a:headEnd type="none" w="med" len="med"/>
            <a:tailEnd type="none" w="med" len="med"/>
          </a:ln>
          <a:effectLst/>
        </p:spPr>
        <p:txBody>
          <a:bodyPr vert="horz" wrap="square" lIns="45720" tIns="45720" rIns="4572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Arial" pitchFamily="34" charset="0"/>
            </a:endParaRPr>
          </a:p>
        </p:txBody>
      </p:sp>
      <p:sp>
        <p:nvSpPr>
          <p:cNvPr id="63" name="Pentagon 62"/>
          <p:cNvSpPr/>
          <p:nvPr/>
        </p:nvSpPr>
        <p:spPr bwMode="auto">
          <a:xfrm>
            <a:off x="655320" y="5943600"/>
            <a:ext cx="259080" cy="76199"/>
          </a:xfrm>
          <a:prstGeom prst="homePlate">
            <a:avLst/>
          </a:prstGeom>
          <a:solidFill>
            <a:srgbClr val="FFC000"/>
          </a:solidFill>
          <a:ln w="9525" cap="flat" cmpd="sng" algn="ctr">
            <a:solidFill>
              <a:schemeClr val="accent2"/>
            </a:solidFill>
            <a:prstDash val="solid"/>
            <a:round/>
            <a:headEnd type="none" w="med" len="med"/>
            <a:tailEnd type="none" w="med" len="med"/>
          </a:ln>
          <a:effectLst/>
        </p:spPr>
        <p:txBody>
          <a:bodyPr vert="horz" wrap="square" lIns="45720" tIns="45720" rIns="4572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Arial" pitchFamily="34" charset="0"/>
            </a:endParaRPr>
          </a:p>
        </p:txBody>
      </p:sp>
      <p:sp>
        <p:nvSpPr>
          <p:cNvPr id="59" name="Pentagon 58"/>
          <p:cNvSpPr/>
          <p:nvPr/>
        </p:nvSpPr>
        <p:spPr bwMode="auto">
          <a:xfrm>
            <a:off x="632460" y="6351294"/>
            <a:ext cx="259080" cy="76199"/>
          </a:xfrm>
          <a:prstGeom prst="homePlate">
            <a:avLst/>
          </a:prstGeom>
          <a:solidFill>
            <a:srgbClr val="92D050"/>
          </a:solidFill>
          <a:ln w="9525" cap="flat" cmpd="sng" algn="ctr">
            <a:solidFill>
              <a:schemeClr val="accent2"/>
            </a:solidFill>
            <a:prstDash val="solid"/>
            <a:round/>
            <a:headEnd type="none" w="med" len="med"/>
            <a:tailEnd type="none" w="med" len="med"/>
          </a:ln>
          <a:effectLst/>
        </p:spPr>
        <p:txBody>
          <a:bodyPr vert="horz" wrap="square" lIns="45720" tIns="45720" rIns="4572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Arial" pitchFamily="34" charset="0"/>
            </a:endParaRPr>
          </a:p>
        </p:txBody>
      </p:sp>
      <p:sp>
        <p:nvSpPr>
          <p:cNvPr id="41" name="_s1051"/>
          <p:cNvSpPr>
            <a:spLocks noChangeArrowheads="1"/>
          </p:cNvSpPr>
          <p:nvPr/>
        </p:nvSpPr>
        <p:spPr bwMode="auto">
          <a:xfrm>
            <a:off x="4123206" y="2789955"/>
            <a:ext cx="652033" cy="517333"/>
          </a:xfrm>
          <a:prstGeom prst="ellipse">
            <a:avLst/>
          </a:prstGeom>
          <a:solidFill>
            <a:schemeClr val="tx2">
              <a:lumMod val="40000"/>
              <a:lumOff val="60000"/>
            </a:schemeClr>
          </a:solidFill>
          <a:ln w="9525">
            <a:solidFill>
              <a:schemeClr val="tx1"/>
            </a:solidFill>
            <a:round/>
            <a:headEnd/>
            <a:tailEnd/>
          </a:ln>
        </p:spPr>
        <p:txBody>
          <a:bodyPr vert="horz" wrap="none" lIns="60798" tIns="30399" rIns="60798" bIns="30399"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smtClean="0">
                <a:ln>
                  <a:noFill/>
                </a:ln>
                <a:solidFill>
                  <a:schemeClr val="tx1"/>
                </a:solidFill>
                <a:effectLst/>
                <a:latin typeface="Arial" charset="0"/>
              </a:rPr>
              <a:t>UI</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800" b="1" i="0" u="none" strike="noStrike" cap="none" normalizeH="0" baseline="0" dirty="0" smtClean="0">
              <a:ln>
                <a:noFill/>
              </a:ln>
              <a:solidFill>
                <a:schemeClr val="tx1"/>
              </a:solidFill>
              <a:effectLst/>
              <a:latin typeface="Arial" charset="0"/>
            </a:endParaRPr>
          </a:p>
        </p:txBody>
      </p:sp>
    </p:spTree>
    <p:extLst>
      <p:ext uri="{BB962C8B-B14F-4D97-AF65-F5344CB8AC3E}">
        <p14:creationId xmlns:p14="http://schemas.microsoft.com/office/powerpoint/2010/main" val="263703409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Number Placeholder 5"/>
          <p:cNvSpPr txBox="1">
            <a:spLocks noGrp="1"/>
          </p:cNvSpPr>
          <p:nvPr/>
        </p:nvSpPr>
        <p:spPr bwMode="auto">
          <a:xfrm>
            <a:off x="8647113" y="6408738"/>
            <a:ext cx="366712"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a:defRPr sz="2700">
                <a:solidFill>
                  <a:schemeClr val="tx1"/>
                </a:solidFill>
                <a:latin typeface="Lucida Sans Unicode" pitchFamily="34" charset="0"/>
              </a:defRPr>
            </a:lvl1pPr>
            <a:lvl2pPr marL="742950" indent="-285750">
              <a:defRPr sz="2300">
                <a:solidFill>
                  <a:schemeClr val="tx1"/>
                </a:solidFill>
                <a:latin typeface="Lucida Sans Unicode" pitchFamily="34" charset="0"/>
              </a:defRPr>
            </a:lvl2pPr>
            <a:lvl3pPr marL="1143000">
              <a:defRPr sz="2100">
                <a:solidFill>
                  <a:schemeClr val="tx1"/>
                </a:solidFill>
                <a:latin typeface="Lucida Sans Unicode" pitchFamily="34" charset="0"/>
              </a:defRPr>
            </a:lvl3pPr>
            <a:lvl4pPr marL="1600200">
              <a:defRPr sz="1900">
                <a:solidFill>
                  <a:schemeClr val="tx1"/>
                </a:solidFill>
                <a:latin typeface="Lucida Sans Unicode" pitchFamily="34" charset="0"/>
              </a:defRPr>
            </a:lvl4pPr>
            <a:lvl5pPr marL="2057400">
              <a:defRPr>
                <a:solidFill>
                  <a:schemeClr val="tx1"/>
                </a:solidFill>
                <a:latin typeface="Lucida Sans Unicode" pitchFamily="34" charset="0"/>
              </a:defRPr>
            </a:lvl5pPr>
            <a:lvl6pPr marL="2514600" eaLnBrk="0" fontAlgn="base" hangingPunct="0">
              <a:spcAft>
                <a:spcPct val="0"/>
              </a:spcAft>
              <a:buClr>
                <a:schemeClr val="accent2"/>
              </a:buClr>
              <a:buFont typeface="Wingdings 2" pitchFamily="18" charset="2"/>
              <a:buChar char=""/>
              <a:defRPr>
                <a:solidFill>
                  <a:schemeClr val="tx1"/>
                </a:solidFill>
                <a:latin typeface="Lucida Sans Unicode" pitchFamily="34" charset="0"/>
              </a:defRPr>
            </a:lvl6pPr>
            <a:lvl7pPr marL="2971800" eaLnBrk="0" fontAlgn="base" hangingPunct="0">
              <a:spcAft>
                <a:spcPct val="0"/>
              </a:spcAft>
              <a:buClr>
                <a:schemeClr val="accent2"/>
              </a:buClr>
              <a:buFont typeface="Wingdings 2" pitchFamily="18" charset="2"/>
              <a:buChar char=""/>
              <a:defRPr>
                <a:solidFill>
                  <a:schemeClr val="tx1"/>
                </a:solidFill>
                <a:latin typeface="Lucida Sans Unicode" pitchFamily="34" charset="0"/>
              </a:defRPr>
            </a:lvl7pPr>
            <a:lvl8pPr marL="3429000" eaLnBrk="0" fontAlgn="base" hangingPunct="0">
              <a:spcAft>
                <a:spcPct val="0"/>
              </a:spcAft>
              <a:buClr>
                <a:schemeClr val="accent2"/>
              </a:buClr>
              <a:buFont typeface="Wingdings 2" pitchFamily="18" charset="2"/>
              <a:buChar char=""/>
              <a:defRPr>
                <a:solidFill>
                  <a:schemeClr val="tx1"/>
                </a:solidFill>
                <a:latin typeface="Lucida Sans Unicode" pitchFamily="34" charset="0"/>
              </a:defRPr>
            </a:lvl8pPr>
            <a:lvl9pPr marL="3886200" eaLnBrk="0" fontAlgn="base" hangingPunct="0">
              <a:spcAft>
                <a:spcPct val="0"/>
              </a:spcAft>
              <a:buClr>
                <a:schemeClr val="accent2"/>
              </a:buClr>
              <a:buFont typeface="Wingdings 2" pitchFamily="18" charset="2"/>
              <a:buChar char=""/>
              <a:defRPr>
                <a:solidFill>
                  <a:schemeClr val="tx1"/>
                </a:solidFill>
                <a:latin typeface="Lucida Sans Unicode" pitchFamily="34" charset="0"/>
              </a:defRPr>
            </a:lvl9pPr>
          </a:lstStyle>
          <a:p>
            <a:pPr algn="r"/>
            <a:endParaRPr lang="en-US" altLang="en-US" sz="1000" dirty="0">
              <a:latin typeface="Arial" charset="0"/>
            </a:endParaRPr>
          </a:p>
        </p:txBody>
      </p:sp>
      <p:sp>
        <p:nvSpPr>
          <p:cNvPr id="21508" name="Oval 4"/>
          <p:cNvSpPr>
            <a:spLocks noChangeArrowheads="1"/>
          </p:cNvSpPr>
          <p:nvPr/>
        </p:nvSpPr>
        <p:spPr bwMode="auto">
          <a:xfrm>
            <a:off x="3548065" y="1295400"/>
            <a:ext cx="5219700" cy="4377979"/>
          </a:xfrm>
          <a:prstGeom prst="ellipse">
            <a:avLst/>
          </a:prstGeom>
          <a:solidFill>
            <a:schemeClr val="bg1">
              <a:lumMod val="95000"/>
            </a:schemeClr>
          </a:solidFill>
          <a:ln w="9525">
            <a:solidFill>
              <a:schemeClr val="tx1"/>
            </a:solidFill>
            <a:round/>
            <a:headEnd/>
            <a:tailEnd/>
          </a:ln>
        </p:spPr>
        <p:txBody>
          <a:bodyPr wrap="none" anchor="ctr"/>
          <a:lstStyle/>
          <a:p>
            <a:endParaRPr lang="en-US" altLang="en-US" dirty="0"/>
          </a:p>
        </p:txBody>
      </p:sp>
      <p:sp>
        <p:nvSpPr>
          <p:cNvPr id="22534" name="Text Box 6"/>
          <p:cNvSpPr txBox="1">
            <a:spLocks noChangeArrowheads="1"/>
          </p:cNvSpPr>
          <p:nvPr/>
        </p:nvSpPr>
        <p:spPr bwMode="auto">
          <a:xfrm>
            <a:off x="4794756" y="1690761"/>
            <a:ext cx="2852603" cy="1034899"/>
          </a:xfrm>
          <a:prstGeom prst="rect">
            <a:avLst/>
          </a:prstGeom>
          <a:noFill/>
          <a:ln w="9525">
            <a:solidFill>
              <a:srgbClr val="00008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a:solidFill>
                  <a:srgbClr val="0080FF"/>
                </a:solidFill>
                <a:latin typeface="Lucida Sans Unicode" pitchFamily="34" charset="0"/>
                <a:cs typeface="Arial" charset="0"/>
              </a:defRPr>
            </a:lvl1pPr>
            <a:lvl2pPr marL="742950" indent="-285750" eaLnBrk="0" hangingPunct="0">
              <a:defRPr>
                <a:solidFill>
                  <a:srgbClr val="0080FF"/>
                </a:solidFill>
                <a:latin typeface="Lucida Sans Unicode" pitchFamily="34" charset="0"/>
                <a:cs typeface="Arial" charset="0"/>
              </a:defRPr>
            </a:lvl2pPr>
            <a:lvl3pPr marL="1143000" indent="-228600" eaLnBrk="0" hangingPunct="0">
              <a:defRPr>
                <a:solidFill>
                  <a:srgbClr val="0080FF"/>
                </a:solidFill>
                <a:latin typeface="Lucida Sans Unicode" pitchFamily="34" charset="0"/>
                <a:cs typeface="Arial" charset="0"/>
              </a:defRPr>
            </a:lvl3pPr>
            <a:lvl4pPr marL="1600200" indent="-228600" eaLnBrk="0" hangingPunct="0">
              <a:defRPr>
                <a:solidFill>
                  <a:srgbClr val="0080FF"/>
                </a:solidFill>
                <a:latin typeface="Lucida Sans Unicode" pitchFamily="34" charset="0"/>
                <a:cs typeface="Arial" charset="0"/>
              </a:defRPr>
            </a:lvl4pPr>
            <a:lvl5pPr marL="2057400" indent="-228600" eaLnBrk="0" hangingPunct="0">
              <a:defRPr>
                <a:solidFill>
                  <a:srgbClr val="0080FF"/>
                </a:solidFill>
                <a:latin typeface="Lucida Sans Unicode" pitchFamily="34" charset="0"/>
                <a:cs typeface="Arial" charset="0"/>
              </a:defRPr>
            </a:lvl5pPr>
            <a:lvl6pPr marL="2514600" indent="-228600" eaLnBrk="0" fontAlgn="base" hangingPunct="0">
              <a:spcBef>
                <a:spcPct val="0"/>
              </a:spcBef>
              <a:spcAft>
                <a:spcPct val="0"/>
              </a:spcAft>
              <a:defRPr>
                <a:solidFill>
                  <a:srgbClr val="0080FF"/>
                </a:solidFill>
                <a:latin typeface="Lucida Sans Unicode" pitchFamily="34" charset="0"/>
                <a:cs typeface="Arial" charset="0"/>
              </a:defRPr>
            </a:lvl6pPr>
            <a:lvl7pPr marL="2971800" indent="-228600" eaLnBrk="0" fontAlgn="base" hangingPunct="0">
              <a:spcBef>
                <a:spcPct val="0"/>
              </a:spcBef>
              <a:spcAft>
                <a:spcPct val="0"/>
              </a:spcAft>
              <a:defRPr>
                <a:solidFill>
                  <a:srgbClr val="0080FF"/>
                </a:solidFill>
                <a:latin typeface="Lucida Sans Unicode" pitchFamily="34" charset="0"/>
                <a:cs typeface="Arial" charset="0"/>
              </a:defRPr>
            </a:lvl7pPr>
            <a:lvl8pPr marL="3429000" indent="-228600" eaLnBrk="0" fontAlgn="base" hangingPunct="0">
              <a:spcBef>
                <a:spcPct val="0"/>
              </a:spcBef>
              <a:spcAft>
                <a:spcPct val="0"/>
              </a:spcAft>
              <a:defRPr>
                <a:solidFill>
                  <a:srgbClr val="0080FF"/>
                </a:solidFill>
                <a:latin typeface="Lucida Sans Unicode" pitchFamily="34" charset="0"/>
                <a:cs typeface="Arial" charset="0"/>
              </a:defRPr>
            </a:lvl8pPr>
            <a:lvl9pPr marL="3886200" indent="-228600" eaLnBrk="0" fontAlgn="base" hangingPunct="0">
              <a:spcBef>
                <a:spcPct val="0"/>
              </a:spcBef>
              <a:spcAft>
                <a:spcPct val="0"/>
              </a:spcAft>
              <a:defRPr>
                <a:solidFill>
                  <a:srgbClr val="0080FF"/>
                </a:solidFill>
                <a:latin typeface="Lucida Sans Unicode" pitchFamily="34" charset="0"/>
                <a:cs typeface="Arial" charset="0"/>
              </a:defRPr>
            </a:lvl9pPr>
          </a:lstStyle>
          <a:p>
            <a:pPr algn="ctr" eaLnBrk="1" hangingPunct="1">
              <a:spcBef>
                <a:spcPct val="50000"/>
              </a:spcBef>
              <a:defRPr/>
            </a:pPr>
            <a:r>
              <a:rPr lang="en-US" altLang="en-US" sz="1750" b="1" dirty="0" smtClean="0">
                <a:solidFill>
                  <a:schemeClr val="tx1"/>
                </a:solidFill>
                <a:latin typeface="Calibri" panose="020F0502020204030204" pitchFamily="34" charset="0"/>
                <a:cs typeface="Calibri" panose="020F0502020204030204" pitchFamily="34" charset="0"/>
              </a:rPr>
              <a:t>Executive Office Labor and Workforce Development</a:t>
            </a:r>
          </a:p>
          <a:p>
            <a:pPr algn="ctr" eaLnBrk="1" hangingPunct="1">
              <a:spcBef>
                <a:spcPct val="50000"/>
              </a:spcBef>
              <a:defRPr/>
            </a:pPr>
            <a:r>
              <a:rPr lang="en-US" altLang="en-US" sz="1750" b="1" dirty="0" smtClean="0">
                <a:solidFill>
                  <a:schemeClr val="tx1"/>
                </a:solidFill>
                <a:latin typeface="Calibri" panose="020F0502020204030204" pitchFamily="34" charset="0"/>
                <a:cs typeface="Calibri" panose="020F0502020204030204" pitchFamily="34" charset="0"/>
              </a:rPr>
              <a:t>(EOLWD)</a:t>
            </a:r>
          </a:p>
        </p:txBody>
      </p:sp>
      <p:sp>
        <p:nvSpPr>
          <p:cNvPr id="21513" name="Text Box 9"/>
          <p:cNvSpPr txBox="1">
            <a:spLocks noChangeArrowheads="1"/>
          </p:cNvSpPr>
          <p:nvPr/>
        </p:nvSpPr>
        <p:spPr bwMode="auto">
          <a:xfrm>
            <a:off x="7010400" y="3186067"/>
            <a:ext cx="1371599" cy="5226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700">
                <a:solidFill>
                  <a:schemeClr val="tx1"/>
                </a:solidFill>
                <a:latin typeface="Lucida Sans Unicode" pitchFamily="34" charset="0"/>
              </a:defRPr>
            </a:lvl1pPr>
            <a:lvl2pPr marL="742950" indent="-285750">
              <a:defRPr sz="2300">
                <a:solidFill>
                  <a:schemeClr val="tx1"/>
                </a:solidFill>
                <a:latin typeface="Lucida Sans Unicode" pitchFamily="34" charset="0"/>
              </a:defRPr>
            </a:lvl2pPr>
            <a:lvl3pPr marL="1143000">
              <a:defRPr sz="2100">
                <a:solidFill>
                  <a:schemeClr val="tx1"/>
                </a:solidFill>
                <a:latin typeface="Lucida Sans Unicode" pitchFamily="34" charset="0"/>
              </a:defRPr>
            </a:lvl3pPr>
            <a:lvl4pPr marL="1600200">
              <a:defRPr sz="1900">
                <a:solidFill>
                  <a:schemeClr val="tx1"/>
                </a:solidFill>
                <a:latin typeface="Lucida Sans Unicode" pitchFamily="34" charset="0"/>
              </a:defRPr>
            </a:lvl4pPr>
            <a:lvl5pPr marL="2057400">
              <a:defRPr>
                <a:solidFill>
                  <a:schemeClr val="tx1"/>
                </a:solidFill>
                <a:latin typeface="Lucida Sans Unicode" pitchFamily="34" charset="0"/>
              </a:defRPr>
            </a:lvl5pPr>
            <a:lvl6pPr marL="2514600" eaLnBrk="0" fontAlgn="base" hangingPunct="0">
              <a:spcAft>
                <a:spcPct val="0"/>
              </a:spcAft>
              <a:buClr>
                <a:schemeClr val="accent2"/>
              </a:buClr>
              <a:buFont typeface="Wingdings 2" pitchFamily="18" charset="2"/>
              <a:buChar char=""/>
              <a:defRPr>
                <a:solidFill>
                  <a:schemeClr val="tx1"/>
                </a:solidFill>
                <a:latin typeface="Lucida Sans Unicode" pitchFamily="34" charset="0"/>
              </a:defRPr>
            </a:lvl6pPr>
            <a:lvl7pPr marL="2971800" eaLnBrk="0" fontAlgn="base" hangingPunct="0">
              <a:spcAft>
                <a:spcPct val="0"/>
              </a:spcAft>
              <a:buClr>
                <a:schemeClr val="accent2"/>
              </a:buClr>
              <a:buFont typeface="Wingdings 2" pitchFamily="18" charset="2"/>
              <a:buChar char=""/>
              <a:defRPr>
                <a:solidFill>
                  <a:schemeClr val="tx1"/>
                </a:solidFill>
                <a:latin typeface="Lucida Sans Unicode" pitchFamily="34" charset="0"/>
              </a:defRPr>
            </a:lvl7pPr>
            <a:lvl8pPr marL="3429000" eaLnBrk="0" fontAlgn="base" hangingPunct="0">
              <a:spcAft>
                <a:spcPct val="0"/>
              </a:spcAft>
              <a:buClr>
                <a:schemeClr val="accent2"/>
              </a:buClr>
              <a:buFont typeface="Wingdings 2" pitchFamily="18" charset="2"/>
              <a:buChar char=""/>
              <a:defRPr>
                <a:solidFill>
                  <a:schemeClr val="tx1"/>
                </a:solidFill>
                <a:latin typeface="Lucida Sans Unicode" pitchFamily="34" charset="0"/>
              </a:defRPr>
            </a:lvl8pPr>
            <a:lvl9pPr marL="3886200" eaLnBrk="0" fontAlgn="base" hangingPunct="0">
              <a:spcAft>
                <a:spcPct val="0"/>
              </a:spcAft>
              <a:buClr>
                <a:schemeClr val="accent2"/>
              </a:buClr>
              <a:buFont typeface="Wingdings 2" pitchFamily="18" charset="2"/>
              <a:buChar char=""/>
              <a:defRPr>
                <a:solidFill>
                  <a:schemeClr val="tx1"/>
                </a:solidFill>
                <a:latin typeface="Lucida Sans Unicode" pitchFamily="34" charset="0"/>
              </a:defRPr>
            </a:lvl9pPr>
          </a:lstStyle>
          <a:p>
            <a:pPr>
              <a:spcBef>
                <a:spcPct val="50000"/>
              </a:spcBef>
            </a:pPr>
            <a:r>
              <a:rPr lang="en-US" altLang="en-US" sz="1400" b="1" dirty="0" smtClean="0">
                <a:latin typeface="Calibri" panose="020F0502020204030204" pitchFamily="34" charset="0"/>
                <a:cs typeface="Calibri" panose="020F0502020204030204" pitchFamily="34" charset="0"/>
              </a:rPr>
              <a:t>Commonwealth Corporation</a:t>
            </a:r>
            <a:endParaRPr lang="en-US" altLang="en-US" sz="1400" b="1" dirty="0">
              <a:latin typeface="Calibri" panose="020F0502020204030204" pitchFamily="34" charset="0"/>
              <a:cs typeface="Calibri" panose="020F0502020204030204" pitchFamily="34" charset="0"/>
            </a:endParaRPr>
          </a:p>
        </p:txBody>
      </p:sp>
      <p:sp>
        <p:nvSpPr>
          <p:cNvPr id="21516" name="Line 12"/>
          <p:cNvSpPr>
            <a:spLocks noChangeShapeType="1"/>
          </p:cNvSpPr>
          <p:nvPr/>
        </p:nvSpPr>
        <p:spPr bwMode="auto">
          <a:xfrm>
            <a:off x="4794756" y="2769601"/>
            <a:ext cx="0" cy="373565"/>
          </a:xfrm>
          <a:prstGeom prst="line">
            <a:avLst/>
          </a:prstGeom>
          <a:noFill/>
          <a:ln w="9525" cap="rnd">
            <a:solidFill>
              <a:schemeClr val="tx1"/>
            </a:solidFill>
            <a:prstDash val="sysDot"/>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24" name="Rectangle 2"/>
          <p:cNvSpPr>
            <a:spLocks noGrp="1" noChangeArrowheads="1"/>
          </p:cNvSpPr>
          <p:nvPr>
            <p:ph type="title"/>
          </p:nvPr>
        </p:nvSpPr>
        <p:spPr bwMode="auto">
          <a:xfrm>
            <a:off x="-261935" y="76200"/>
            <a:ext cx="7620000" cy="715962"/>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p>
            <a:pPr algn="ctr">
              <a:defRPr/>
            </a:pPr>
            <a:r>
              <a:rPr lang="en-US" altLang="en-US" dirty="0" smtClean="0">
                <a:latin typeface="Calibri" panose="020F0502020204030204" pitchFamily="34" charset="0"/>
              </a:rPr>
              <a:t>MA Workforce System Governance – State</a:t>
            </a:r>
            <a:endParaRPr lang="en-US" altLang="en-US" dirty="0" smtClean="0">
              <a:effectLst/>
              <a:latin typeface="Calibri" panose="020F0502020204030204" pitchFamily="34" charset="0"/>
            </a:endParaRPr>
          </a:p>
        </p:txBody>
      </p:sp>
      <p:sp>
        <p:nvSpPr>
          <p:cNvPr id="26" name="Line 20"/>
          <p:cNvSpPr>
            <a:spLocks noChangeShapeType="1"/>
          </p:cNvSpPr>
          <p:nvPr/>
        </p:nvSpPr>
        <p:spPr bwMode="auto">
          <a:xfrm flipH="1">
            <a:off x="6324600" y="2756120"/>
            <a:ext cx="0" cy="429947"/>
          </a:xfrm>
          <a:prstGeom prst="line">
            <a:avLst/>
          </a:prstGeom>
          <a:noFill/>
          <a:ln w="9525" cap="rnd">
            <a:solidFill>
              <a:schemeClr val="tx1"/>
            </a:solidFill>
            <a:prstDash val="sysDot"/>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28" name="Text Box 8"/>
          <p:cNvSpPr txBox="1">
            <a:spLocks noChangeArrowheads="1"/>
          </p:cNvSpPr>
          <p:nvPr/>
        </p:nvSpPr>
        <p:spPr bwMode="auto">
          <a:xfrm>
            <a:off x="5614446" y="3186067"/>
            <a:ext cx="1371600" cy="738664"/>
          </a:xfrm>
          <a:prstGeom prst="rect">
            <a:avLst/>
          </a:prstGeom>
          <a:solidFill>
            <a:schemeClr val="accent1">
              <a:lumMod val="75000"/>
            </a:schemeClr>
          </a:solidFill>
          <a:ln>
            <a:noFill/>
          </a:ln>
          <a:extLst/>
        </p:spPr>
        <p:txBody>
          <a:bodyPr wrap="square">
            <a:spAutoFit/>
          </a:bodyPr>
          <a:lstStyle>
            <a:lvl1pPr>
              <a:defRPr sz="2700">
                <a:solidFill>
                  <a:schemeClr val="tx1"/>
                </a:solidFill>
                <a:latin typeface="Lucida Sans Unicode" pitchFamily="34" charset="0"/>
              </a:defRPr>
            </a:lvl1pPr>
            <a:lvl2pPr marL="742950" indent="-285750">
              <a:defRPr sz="2300">
                <a:solidFill>
                  <a:schemeClr val="tx1"/>
                </a:solidFill>
                <a:latin typeface="Lucida Sans Unicode" pitchFamily="34" charset="0"/>
              </a:defRPr>
            </a:lvl2pPr>
            <a:lvl3pPr marL="1143000">
              <a:defRPr sz="2100">
                <a:solidFill>
                  <a:schemeClr val="tx1"/>
                </a:solidFill>
                <a:latin typeface="Lucida Sans Unicode" pitchFamily="34" charset="0"/>
              </a:defRPr>
            </a:lvl3pPr>
            <a:lvl4pPr marL="1600200">
              <a:defRPr sz="1900">
                <a:solidFill>
                  <a:schemeClr val="tx1"/>
                </a:solidFill>
                <a:latin typeface="Lucida Sans Unicode" pitchFamily="34" charset="0"/>
              </a:defRPr>
            </a:lvl4pPr>
            <a:lvl5pPr marL="2057400">
              <a:defRPr>
                <a:solidFill>
                  <a:schemeClr val="tx1"/>
                </a:solidFill>
                <a:latin typeface="Lucida Sans Unicode" pitchFamily="34" charset="0"/>
              </a:defRPr>
            </a:lvl5pPr>
            <a:lvl6pPr marL="2514600" eaLnBrk="0" fontAlgn="base" hangingPunct="0">
              <a:spcAft>
                <a:spcPct val="0"/>
              </a:spcAft>
              <a:buClr>
                <a:schemeClr val="accent2"/>
              </a:buClr>
              <a:buFont typeface="Wingdings 2" pitchFamily="18" charset="2"/>
              <a:buChar char=""/>
              <a:defRPr>
                <a:solidFill>
                  <a:schemeClr val="tx1"/>
                </a:solidFill>
                <a:latin typeface="Lucida Sans Unicode" pitchFamily="34" charset="0"/>
              </a:defRPr>
            </a:lvl6pPr>
            <a:lvl7pPr marL="2971800" eaLnBrk="0" fontAlgn="base" hangingPunct="0">
              <a:spcAft>
                <a:spcPct val="0"/>
              </a:spcAft>
              <a:buClr>
                <a:schemeClr val="accent2"/>
              </a:buClr>
              <a:buFont typeface="Wingdings 2" pitchFamily="18" charset="2"/>
              <a:buChar char=""/>
              <a:defRPr>
                <a:solidFill>
                  <a:schemeClr val="tx1"/>
                </a:solidFill>
                <a:latin typeface="Lucida Sans Unicode" pitchFamily="34" charset="0"/>
              </a:defRPr>
            </a:lvl7pPr>
            <a:lvl8pPr marL="3429000" eaLnBrk="0" fontAlgn="base" hangingPunct="0">
              <a:spcAft>
                <a:spcPct val="0"/>
              </a:spcAft>
              <a:buClr>
                <a:schemeClr val="accent2"/>
              </a:buClr>
              <a:buFont typeface="Wingdings 2" pitchFamily="18" charset="2"/>
              <a:buChar char=""/>
              <a:defRPr>
                <a:solidFill>
                  <a:schemeClr val="tx1"/>
                </a:solidFill>
                <a:latin typeface="Lucida Sans Unicode" pitchFamily="34" charset="0"/>
              </a:defRPr>
            </a:lvl8pPr>
            <a:lvl9pPr marL="3886200" eaLnBrk="0" fontAlgn="base" hangingPunct="0">
              <a:spcAft>
                <a:spcPct val="0"/>
              </a:spcAft>
              <a:buClr>
                <a:schemeClr val="accent2"/>
              </a:buClr>
              <a:buFont typeface="Wingdings 2" pitchFamily="18" charset="2"/>
              <a:buChar char=""/>
              <a:defRPr>
                <a:solidFill>
                  <a:schemeClr val="tx1"/>
                </a:solidFill>
                <a:latin typeface="Lucida Sans Unicode" pitchFamily="34" charset="0"/>
              </a:defRPr>
            </a:lvl9pPr>
          </a:lstStyle>
          <a:p>
            <a:pPr algn="ctr">
              <a:spcBef>
                <a:spcPct val="50000"/>
              </a:spcBef>
            </a:pPr>
            <a:r>
              <a:rPr lang="en-US" altLang="en-US" sz="1400" b="1" dirty="0" smtClean="0">
                <a:solidFill>
                  <a:srgbClr val="003366"/>
                </a:solidFill>
                <a:latin typeface="Calibri" panose="020F0502020204030204" pitchFamily="34" charset="0"/>
                <a:cs typeface="Calibri" panose="020F0502020204030204" pitchFamily="34" charset="0"/>
              </a:rPr>
              <a:t>Department of Career Services </a:t>
            </a:r>
            <a:r>
              <a:rPr lang="en-US" altLang="en-US" sz="1400" dirty="0" smtClean="0">
                <a:solidFill>
                  <a:srgbClr val="003366"/>
                </a:solidFill>
                <a:latin typeface="Calibri" panose="020F0502020204030204" pitchFamily="34" charset="0"/>
                <a:cs typeface="Calibri" panose="020F0502020204030204" pitchFamily="34" charset="0"/>
              </a:rPr>
              <a:t>(DCS)</a:t>
            </a:r>
          </a:p>
        </p:txBody>
      </p:sp>
      <p:sp>
        <p:nvSpPr>
          <p:cNvPr id="29" name="Line 20"/>
          <p:cNvSpPr>
            <a:spLocks noChangeShapeType="1"/>
          </p:cNvSpPr>
          <p:nvPr/>
        </p:nvSpPr>
        <p:spPr bwMode="auto">
          <a:xfrm>
            <a:off x="7647360" y="2737344"/>
            <a:ext cx="0" cy="448723"/>
          </a:xfrm>
          <a:prstGeom prst="line">
            <a:avLst/>
          </a:prstGeom>
          <a:noFill/>
          <a:ln w="9525" cap="rnd">
            <a:solidFill>
              <a:schemeClr val="tx1"/>
            </a:solidFill>
            <a:prstDash val="sysDot"/>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30" name="Line 20"/>
          <p:cNvSpPr>
            <a:spLocks noChangeShapeType="1"/>
          </p:cNvSpPr>
          <p:nvPr/>
        </p:nvSpPr>
        <p:spPr bwMode="auto">
          <a:xfrm>
            <a:off x="4114800" y="2536535"/>
            <a:ext cx="666343" cy="0"/>
          </a:xfrm>
          <a:prstGeom prst="line">
            <a:avLst/>
          </a:prstGeom>
          <a:noFill/>
          <a:ln w="9525" cap="rnd">
            <a:solidFill>
              <a:schemeClr val="tx1"/>
            </a:solidFill>
            <a:prstDash val="sysDot"/>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32" name="Text Box 8"/>
          <p:cNvSpPr txBox="1">
            <a:spLocks noChangeArrowheads="1"/>
          </p:cNvSpPr>
          <p:nvPr/>
        </p:nvSpPr>
        <p:spPr bwMode="auto">
          <a:xfrm>
            <a:off x="4266519" y="3181601"/>
            <a:ext cx="1427390"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700">
                <a:solidFill>
                  <a:schemeClr val="tx1"/>
                </a:solidFill>
                <a:latin typeface="Lucida Sans Unicode" pitchFamily="34" charset="0"/>
              </a:defRPr>
            </a:lvl1pPr>
            <a:lvl2pPr marL="742950" indent="-285750">
              <a:defRPr sz="2300">
                <a:solidFill>
                  <a:schemeClr val="tx1"/>
                </a:solidFill>
                <a:latin typeface="Lucida Sans Unicode" pitchFamily="34" charset="0"/>
              </a:defRPr>
            </a:lvl2pPr>
            <a:lvl3pPr marL="1143000">
              <a:defRPr sz="2100">
                <a:solidFill>
                  <a:schemeClr val="tx1"/>
                </a:solidFill>
                <a:latin typeface="Lucida Sans Unicode" pitchFamily="34" charset="0"/>
              </a:defRPr>
            </a:lvl3pPr>
            <a:lvl4pPr marL="1600200">
              <a:defRPr sz="1900">
                <a:solidFill>
                  <a:schemeClr val="tx1"/>
                </a:solidFill>
                <a:latin typeface="Lucida Sans Unicode" pitchFamily="34" charset="0"/>
              </a:defRPr>
            </a:lvl4pPr>
            <a:lvl5pPr marL="2057400">
              <a:defRPr>
                <a:solidFill>
                  <a:schemeClr val="tx1"/>
                </a:solidFill>
                <a:latin typeface="Lucida Sans Unicode" pitchFamily="34" charset="0"/>
              </a:defRPr>
            </a:lvl5pPr>
            <a:lvl6pPr marL="2514600" eaLnBrk="0" fontAlgn="base" hangingPunct="0">
              <a:spcAft>
                <a:spcPct val="0"/>
              </a:spcAft>
              <a:buClr>
                <a:schemeClr val="accent2"/>
              </a:buClr>
              <a:buFont typeface="Wingdings 2" pitchFamily="18" charset="2"/>
              <a:buChar char=""/>
              <a:defRPr>
                <a:solidFill>
                  <a:schemeClr val="tx1"/>
                </a:solidFill>
                <a:latin typeface="Lucida Sans Unicode" pitchFamily="34" charset="0"/>
              </a:defRPr>
            </a:lvl6pPr>
            <a:lvl7pPr marL="2971800" eaLnBrk="0" fontAlgn="base" hangingPunct="0">
              <a:spcAft>
                <a:spcPct val="0"/>
              </a:spcAft>
              <a:buClr>
                <a:schemeClr val="accent2"/>
              </a:buClr>
              <a:buFont typeface="Wingdings 2" pitchFamily="18" charset="2"/>
              <a:buChar char=""/>
              <a:defRPr>
                <a:solidFill>
                  <a:schemeClr val="tx1"/>
                </a:solidFill>
                <a:latin typeface="Lucida Sans Unicode" pitchFamily="34" charset="0"/>
              </a:defRPr>
            </a:lvl7pPr>
            <a:lvl8pPr marL="3429000" eaLnBrk="0" fontAlgn="base" hangingPunct="0">
              <a:spcAft>
                <a:spcPct val="0"/>
              </a:spcAft>
              <a:buClr>
                <a:schemeClr val="accent2"/>
              </a:buClr>
              <a:buFont typeface="Wingdings 2" pitchFamily="18" charset="2"/>
              <a:buChar char=""/>
              <a:defRPr>
                <a:solidFill>
                  <a:schemeClr val="tx1"/>
                </a:solidFill>
                <a:latin typeface="Lucida Sans Unicode" pitchFamily="34" charset="0"/>
              </a:defRPr>
            </a:lvl8pPr>
            <a:lvl9pPr marL="3886200" eaLnBrk="0" fontAlgn="base" hangingPunct="0">
              <a:spcAft>
                <a:spcPct val="0"/>
              </a:spcAft>
              <a:buClr>
                <a:schemeClr val="accent2"/>
              </a:buClr>
              <a:buFont typeface="Wingdings 2" pitchFamily="18" charset="2"/>
              <a:buChar char=""/>
              <a:defRPr>
                <a:solidFill>
                  <a:schemeClr val="tx1"/>
                </a:solidFill>
                <a:latin typeface="Lucida Sans Unicode" pitchFamily="34" charset="0"/>
              </a:defRPr>
            </a:lvl9pPr>
          </a:lstStyle>
          <a:p>
            <a:pPr algn="ctr">
              <a:spcBef>
                <a:spcPct val="50000"/>
              </a:spcBef>
            </a:pPr>
            <a:r>
              <a:rPr lang="en-US" altLang="en-US" sz="1400" b="1" dirty="0" smtClean="0">
                <a:latin typeface="Calibri" panose="020F0502020204030204" pitchFamily="34" charset="0"/>
                <a:cs typeface="Calibri" panose="020F0502020204030204" pitchFamily="34" charset="0"/>
              </a:rPr>
              <a:t>Department of Unemployment Assistance     </a:t>
            </a:r>
            <a:r>
              <a:rPr lang="en-US" altLang="en-US" sz="1400" dirty="0" smtClean="0">
                <a:latin typeface="Calibri" panose="020F0502020204030204" pitchFamily="34" charset="0"/>
                <a:cs typeface="Calibri" panose="020F0502020204030204" pitchFamily="34" charset="0"/>
              </a:rPr>
              <a:t>(DUA)</a:t>
            </a:r>
          </a:p>
        </p:txBody>
      </p:sp>
      <p:sp>
        <p:nvSpPr>
          <p:cNvPr id="33" name="Text Box 8"/>
          <p:cNvSpPr txBox="1">
            <a:spLocks noChangeArrowheads="1"/>
          </p:cNvSpPr>
          <p:nvPr/>
        </p:nvSpPr>
        <p:spPr bwMode="auto">
          <a:xfrm>
            <a:off x="3728356" y="2914786"/>
            <a:ext cx="106640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700">
                <a:solidFill>
                  <a:schemeClr val="tx1"/>
                </a:solidFill>
                <a:latin typeface="Lucida Sans Unicode" pitchFamily="34" charset="0"/>
              </a:defRPr>
            </a:lvl1pPr>
            <a:lvl2pPr marL="742950" indent="-285750">
              <a:defRPr sz="2300">
                <a:solidFill>
                  <a:schemeClr val="tx1"/>
                </a:solidFill>
                <a:latin typeface="Lucida Sans Unicode" pitchFamily="34" charset="0"/>
              </a:defRPr>
            </a:lvl2pPr>
            <a:lvl3pPr marL="1143000">
              <a:defRPr sz="2100">
                <a:solidFill>
                  <a:schemeClr val="tx1"/>
                </a:solidFill>
                <a:latin typeface="Lucida Sans Unicode" pitchFamily="34" charset="0"/>
              </a:defRPr>
            </a:lvl3pPr>
            <a:lvl4pPr marL="1600200">
              <a:defRPr sz="1900">
                <a:solidFill>
                  <a:schemeClr val="tx1"/>
                </a:solidFill>
                <a:latin typeface="Lucida Sans Unicode" pitchFamily="34" charset="0"/>
              </a:defRPr>
            </a:lvl4pPr>
            <a:lvl5pPr marL="2057400">
              <a:defRPr>
                <a:solidFill>
                  <a:schemeClr val="tx1"/>
                </a:solidFill>
                <a:latin typeface="Lucida Sans Unicode" pitchFamily="34" charset="0"/>
              </a:defRPr>
            </a:lvl5pPr>
            <a:lvl6pPr marL="2514600" eaLnBrk="0" fontAlgn="base" hangingPunct="0">
              <a:spcAft>
                <a:spcPct val="0"/>
              </a:spcAft>
              <a:buClr>
                <a:schemeClr val="accent2"/>
              </a:buClr>
              <a:buFont typeface="Wingdings 2" pitchFamily="18" charset="2"/>
              <a:buChar char=""/>
              <a:defRPr>
                <a:solidFill>
                  <a:schemeClr val="tx1"/>
                </a:solidFill>
                <a:latin typeface="Lucida Sans Unicode" pitchFamily="34" charset="0"/>
              </a:defRPr>
            </a:lvl6pPr>
            <a:lvl7pPr marL="2971800" eaLnBrk="0" fontAlgn="base" hangingPunct="0">
              <a:spcAft>
                <a:spcPct val="0"/>
              </a:spcAft>
              <a:buClr>
                <a:schemeClr val="accent2"/>
              </a:buClr>
              <a:buFont typeface="Wingdings 2" pitchFamily="18" charset="2"/>
              <a:buChar char=""/>
              <a:defRPr>
                <a:solidFill>
                  <a:schemeClr val="tx1"/>
                </a:solidFill>
                <a:latin typeface="Lucida Sans Unicode" pitchFamily="34" charset="0"/>
              </a:defRPr>
            </a:lvl7pPr>
            <a:lvl8pPr marL="3429000" eaLnBrk="0" fontAlgn="base" hangingPunct="0">
              <a:spcAft>
                <a:spcPct val="0"/>
              </a:spcAft>
              <a:buClr>
                <a:schemeClr val="accent2"/>
              </a:buClr>
              <a:buFont typeface="Wingdings 2" pitchFamily="18" charset="2"/>
              <a:buChar char=""/>
              <a:defRPr>
                <a:solidFill>
                  <a:schemeClr val="tx1"/>
                </a:solidFill>
                <a:latin typeface="Lucida Sans Unicode" pitchFamily="34" charset="0"/>
              </a:defRPr>
            </a:lvl8pPr>
            <a:lvl9pPr marL="3886200" eaLnBrk="0" fontAlgn="base" hangingPunct="0">
              <a:spcAft>
                <a:spcPct val="0"/>
              </a:spcAft>
              <a:buClr>
                <a:schemeClr val="accent2"/>
              </a:buClr>
              <a:buFont typeface="Wingdings 2" pitchFamily="18" charset="2"/>
              <a:buChar char=""/>
              <a:defRPr>
                <a:solidFill>
                  <a:schemeClr val="tx1"/>
                </a:solidFill>
                <a:latin typeface="Lucida Sans Unicode" pitchFamily="34" charset="0"/>
              </a:defRPr>
            </a:lvl9pPr>
          </a:lstStyle>
          <a:p>
            <a:pPr algn="ctr">
              <a:spcBef>
                <a:spcPct val="50000"/>
              </a:spcBef>
            </a:pPr>
            <a:r>
              <a:rPr lang="en-US" altLang="en-US" sz="1400" b="1" dirty="0" smtClean="0">
                <a:latin typeface="Calibri" panose="020F0502020204030204" pitchFamily="34" charset="0"/>
                <a:cs typeface="Calibri" panose="020F0502020204030204" pitchFamily="34" charset="0"/>
              </a:rPr>
              <a:t>State Board</a:t>
            </a:r>
            <a:endParaRPr lang="en-US" altLang="en-US" sz="1400" b="1" dirty="0">
              <a:latin typeface="Calibri" panose="020F0502020204030204" pitchFamily="34" charset="0"/>
              <a:cs typeface="Calibri" panose="020F0502020204030204" pitchFamily="34" charset="0"/>
            </a:endParaRPr>
          </a:p>
        </p:txBody>
      </p:sp>
      <p:sp>
        <p:nvSpPr>
          <p:cNvPr id="34" name="Text Box 6"/>
          <p:cNvSpPr txBox="1">
            <a:spLocks noChangeArrowheads="1"/>
          </p:cNvSpPr>
          <p:nvPr/>
        </p:nvSpPr>
        <p:spPr bwMode="auto">
          <a:xfrm>
            <a:off x="5372102" y="4195810"/>
            <a:ext cx="2057400" cy="954107"/>
          </a:xfrm>
          <a:prstGeom prst="rect">
            <a:avLst/>
          </a:prstGeom>
          <a:solidFill>
            <a:schemeClr val="accent1">
              <a:lumMod val="75000"/>
            </a:schemeClr>
          </a:solidFill>
          <a:ln w="9525">
            <a:solidFill>
              <a:srgbClr val="000080"/>
            </a:solidFill>
            <a:miter lim="800000"/>
            <a:headEnd/>
            <a:tailEnd/>
          </a:ln>
          <a:extLst/>
        </p:spPr>
        <p:txBody>
          <a:bodyPr wrap="square">
            <a:spAutoFit/>
          </a:bodyPr>
          <a:lstStyle>
            <a:lvl1pPr eaLnBrk="0" hangingPunct="0">
              <a:defRPr>
                <a:solidFill>
                  <a:srgbClr val="0080FF"/>
                </a:solidFill>
                <a:latin typeface="Lucida Sans Unicode" pitchFamily="34" charset="0"/>
                <a:cs typeface="Arial" charset="0"/>
              </a:defRPr>
            </a:lvl1pPr>
            <a:lvl2pPr marL="742950" indent="-285750" eaLnBrk="0" hangingPunct="0">
              <a:defRPr>
                <a:solidFill>
                  <a:srgbClr val="0080FF"/>
                </a:solidFill>
                <a:latin typeface="Lucida Sans Unicode" pitchFamily="34" charset="0"/>
                <a:cs typeface="Arial" charset="0"/>
              </a:defRPr>
            </a:lvl2pPr>
            <a:lvl3pPr marL="1143000" indent="-228600" eaLnBrk="0" hangingPunct="0">
              <a:defRPr>
                <a:solidFill>
                  <a:srgbClr val="0080FF"/>
                </a:solidFill>
                <a:latin typeface="Lucida Sans Unicode" pitchFamily="34" charset="0"/>
                <a:cs typeface="Arial" charset="0"/>
              </a:defRPr>
            </a:lvl3pPr>
            <a:lvl4pPr marL="1600200" indent="-228600" eaLnBrk="0" hangingPunct="0">
              <a:defRPr>
                <a:solidFill>
                  <a:srgbClr val="0080FF"/>
                </a:solidFill>
                <a:latin typeface="Lucida Sans Unicode" pitchFamily="34" charset="0"/>
                <a:cs typeface="Arial" charset="0"/>
              </a:defRPr>
            </a:lvl4pPr>
            <a:lvl5pPr marL="2057400" indent="-228600" eaLnBrk="0" hangingPunct="0">
              <a:defRPr>
                <a:solidFill>
                  <a:srgbClr val="0080FF"/>
                </a:solidFill>
                <a:latin typeface="Lucida Sans Unicode" pitchFamily="34" charset="0"/>
                <a:cs typeface="Arial" charset="0"/>
              </a:defRPr>
            </a:lvl5pPr>
            <a:lvl6pPr marL="2514600" indent="-228600" eaLnBrk="0" fontAlgn="base" hangingPunct="0">
              <a:spcBef>
                <a:spcPct val="0"/>
              </a:spcBef>
              <a:spcAft>
                <a:spcPct val="0"/>
              </a:spcAft>
              <a:defRPr>
                <a:solidFill>
                  <a:srgbClr val="0080FF"/>
                </a:solidFill>
                <a:latin typeface="Lucida Sans Unicode" pitchFamily="34" charset="0"/>
                <a:cs typeface="Arial" charset="0"/>
              </a:defRPr>
            </a:lvl6pPr>
            <a:lvl7pPr marL="2971800" indent="-228600" eaLnBrk="0" fontAlgn="base" hangingPunct="0">
              <a:spcBef>
                <a:spcPct val="0"/>
              </a:spcBef>
              <a:spcAft>
                <a:spcPct val="0"/>
              </a:spcAft>
              <a:defRPr>
                <a:solidFill>
                  <a:srgbClr val="0080FF"/>
                </a:solidFill>
                <a:latin typeface="Lucida Sans Unicode" pitchFamily="34" charset="0"/>
                <a:cs typeface="Arial" charset="0"/>
              </a:defRPr>
            </a:lvl7pPr>
            <a:lvl8pPr marL="3429000" indent="-228600" eaLnBrk="0" fontAlgn="base" hangingPunct="0">
              <a:spcBef>
                <a:spcPct val="0"/>
              </a:spcBef>
              <a:spcAft>
                <a:spcPct val="0"/>
              </a:spcAft>
              <a:defRPr>
                <a:solidFill>
                  <a:srgbClr val="0080FF"/>
                </a:solidFill>
                <a:latin typeface="Lucida Sans Unicode" pitchFamily="34" charset="0"/>
                <a:cs typeface="Arial" charset="0"/>
              </a:defRPr>
            </a:lvl8pPr>
            <a:lvl9pPr marL="3886200" indent="-228600" eaLnBrk="0" fontAlgn="base" hangingPunct="0">
              <a:spcBef>
                <a:spcPct val="0"/>
              </a:spcBef>
              <a:spcAft>
                <a:spcPct val="0"/>
              </a:spcAft>
              <a:defRPr>
                <a:solidFill>
                  <a:srgbClr val="0080FF"/>
                </a:solidFill>
                <a:latin typeface="Lucida Sans Unicode" pitchFamily="34" charset="0"/>
                <a:cs typeface="Arial" charset="0"/>
              </a:defRPr>
            </a:lvl9pPr>
          </a:lstStyle>
          <a:p>
            <a:pPr algn="ctr" eaLnBrk="1" hangingPunct="1">
              <a:defRPr/>
            </a:pPr>
            <a:r>
              <a:rPr lang="en-US" altLang="en-US" sz="1400" b="1" dirty="0" smtClean="0">
                <a:solidFill>
                  <a:schemeClr val="tx1"/>
                </a:solidFill>
                <a:latin typeface="Calibri" panose="020F0502020204030204" pitchFamily="34" charset="0"/>
                <a:cs typeface="Calibri" panose="020F0502020204030204" pitchFamily="34" charset="0"/>
              </a:rPr>
              <a:t>Oversight</a:t>
            </a:r>
          </a:p>
          <a:p>
            <a:pPr algn="ctr" eaLnBrk="1" hangingPunct="1">
              <a:defRPr/>
            </a:pPr>
            <a:r>
              <a:rPr lang="en-US" altLang="en-US" sz="1400" b="1" dirty="0" smtClean="0">
                <a:solidFill>
                  <a:schemeClr val="tx1"/>
                </a:solidFill>
                <a:latin typeface="Calibri" panose="020F0502020204030204" pitchFamily="34" charset="0"/>
                <a:cs typeface="Calibri" panose="020F0502020204030204" pitchFamily="34" charset="0"/>
              </a:rPr>
              <a:t>MA Workforce Development System</a:t>
            </a:r>
          </a:p>
          <a:p>
            <a:pPr algn="ctr" eaLnBrk="1" hangingPunct="1">
              <a:defRPr/>
            </a:pPr>
            <a:r>
              <a:rPr lang="en-US" altLang="en-US" sz="1400" b="1" dirty="0" smtClean="0">
                <a:solidFill>
                  <a:schemeClr val="tx1"/>
                </a:solidFill>
                <a:latin typeface="Calibri" panose="020F0502020204030204" pitchFamily="34" charset="0"/>
                <a:cs typeface="Calibri" panose="020F0502020204030204" pitchFamily="34" charset="0"/>
              </a:rPr>
              <a:t>WIBs/Career Centers</a:t>
            </a:r>
          </a:p>
        </p:txBody>
      </p:sp>
      <p:sp>
        <p:nvSpPr>
          <p:cNvPr id="36" name="Line 20"/>
          <p:cNvSpPr>
            <a:spLocks noChangeShapeType="1"/>
          </p:cNvSpPr>
          <p:nvPr/>
        </p:nvSpPr>
        <p:spPr bwMode="auto">
          <a:xfrm flipH="1">
            <a:off x="6300246" y="3886574"/>
            <a:ext cx="0" cy="309235"/>
          </a:xfrm>
          <a:prstGeom prst="line">
            <a:avLst/>
          </a:prstGeom>
          <a:noFill/>
          <a:ln w="9525" cap="rnd">
            <a:solidFill>
              <a:schemeClr val="tx1"/>
            </a:solidFill>
            <a:prstDash val="sysDot"/>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37" name="Line 20"/>
          <p:cNvSpPr>
            <a:spLocks noChangeShapeType="1"/>
          </p:cNvSpPr>
          <p:nvPr/>
        </p:nvSpPr>
        <p:spPr bwMode="auto">
          <a:xfrm>
            <a:off x="4114800" y="2536535"/>
            <a:ext cx="0" cy="378251"/>
          </a:xfrm>
          <a:prstGeom prst="line">
            <a:avLst/>
          </a:prstGeom>
          <a:noFill/>
          <a:ln w="9525" cap="rnd">
            <a:solidFill>
              <a:schemeClr val="tx1"/>
            </a:solidFill>
            <a:prstDash val="sysDot"/>
            <a:round/>
            <a:headEnd/>
            <a:tailEnd/>
          </a:ln>
          <a:extLst>
            <a:ext uri="{909E8E84-426E-40DD-AFC4-6F175D3DCCD1}">
              <a14:hiddenFill xmlns:a14="http://schemas.microsoft.com/office/drawing/2010/main">
                <a:noFill/>
              </a14:hiddenFill>
            </a:ext>
          </a:extLst>
        </p:spPr>
        <p:txBody>
          <a:bodyPr/>
          <a:lstStyle/>
          <a:p>
            <a:endParaRPr lang="en-US" dirty="0"/>
          </a:p>
        </p:txBody>
      </p:sp>
      <p:sp>
        <p:nvSpPr>
          <p:cNvPr id="3" name="Rounded Rectangle 2"/>
          <p:cNvSpPr/>
          <p:nvPr/>
        </p:nvSpPr>
        <p:spPr bwMode="auto">
          <a:xfrm>
            <a:off x="381000" y="1732925"/>
            <a:ext cx="1981200" cy="3893802"/>
          </a:xfrm>
          <a:prstGeom prst="roundRect">
            <a:avLst/>
          </a:prstGeom>
          <a:solidFill>
            <a:schemeClr val="bg1">
              <a:lumMod val="95000"/>
            </a:schemeClr>
          </a:solidFill>
          <a:ln w="9525" cap="flat" cmpd="sng" algn="ctr">
            <a:solidFill>
              <a:schemeClr val="accent2"/>
            </a:solidFill>
            <a:prstDash val="solid"/>
            <a:round/>
            <a:headEnd type="none" w="med" len="med"/>
            <a:tailEnd type="none" w="med" len="med"/>
          </a:ln>
          <a:effectLst/>
        </p:spPr>
        <p:txBody>
          <a:bodyPr vert="horz" wrap="square" lIns="45720" tIns="45720" rIns="45720" bIns="45720" numCol="1" rtlCol="0" anchor="ctr" anchorCtr="0" compatLnSpc="1">
            <a:prstTxWarp prst="textNoShape">
              <a:avLst/>
            </a:prstTxWarp>
          </a:bodyPr>
          <a:lstStyle/>
          <a:p>
            <a:pPr algn="ctr">
              <a:spcBef>
                <a:spcPct val="50000"/>
              </a:spcBef>
            </a:pPr>
            <a:r>
              <a:rPr lang="en-US" altLang="en-US" sz="1600" b="1" dirty="0" smtClean="0">
                <a:latin typeface="Calibri" panose="020F0502020204030204" pitchFamily="34" charset="0"/>
                <a:cs typeface="Calibri" panose="020F0502020204030204" pitchFamily="34" charset="0"/>
              </a:rPr>
              <a:t>GOVERNOR</a:t>
            </a:r>
          </a:p>
          <a:p>
            <a:pPr algn="ctr">
              <a:spcBef>
                <a:spcPct val="50000"/>
              </a:spcBef>
            </a:pPr>
            <a:endParaRPr lang="en-US" altLang="en-US" sz="1600" dirty="0">
              <a:latin typeface="Calibri" panose="020F0502020204030204" pitchFamily="34" charset="0"/>
              <a:cs typeface="Calibri" panose="020F0502020204030204" pitchFamily="34" charset="0"/>
            </a:endParaRPr>
          </a:p>
          <a:p>
            <a:pPr algn="ctr">
              <a:spcBef>
                <a:spcPct val="50000"/>
              </a:spcBef>
            </a:pPr>
            <a:endParaRPr lang="en-US" altLang="en-US" sz="1600" dirty="0" smtClean="0">
              <a:latin typeface="Calibri" panose="020F0502020204030204" pitchFamily="34" charset="0"/>
              <a:cs typeface="Calibri" panose="020F0502020204030204" pitchFamily="34" charset="0"/>
            </a:endParaRPr>
          </a:p>
          <a:p>
            <a:pPr algn="ctr">
              <a:spcBef>
                <a:spcPct val="50000"/>
              </a:spcBef>
            </a:pPr>
            <a:endParaRPr lang="en-US" altLang="en-US" sz="1600" dirty="0">
              <a:latin typeface="Calibri" panose="020F0502020204030204" pitchFamily="34" charset="0"/>
              <a:cs typeface="Calibri" panose="020F0502020204030204" pitchFamily="34" charset="0"/>
            </a:endParaRPr>
          </a:p>
          <a:p>
            <a:pPr algn="ctr">
              <a:spcBef>
                <a:spcPct val="50000"/>
              </a:spcBef>
            </a:pPr>
            <a:endParaRPr lang="en-US" altLang="en-US" sz="1600" dirty="0" smtClean="0">
              <a:latin typeface="Calibri" panose="020F0502020204030204" pitchFamily="34" charset="0"/>
              <a:cs typeface="Calibri" panose="020F0502020204030204" pitchFamily="34" charset="0"/>
            </a:endParaRPr>
          </a:p>
          <a:p>
            <a:pPr algn="ctr">
              <a:spcBef>
                <a:spcPct val="50000"/>
              </a:spcBef>
            </a:pPr>
            <a:endParaRPr lang="en-US" altLang="en-US" sz="1600" dirty="0" smtClean="0">
              <a:latin typeface="Calibri" panose="020F0502020204030204" pitchFamily="34" charset="0"/>
              <a:cs typeface="Calibri" panose="020F0502020204030204" pitchFamily="34" charset="0"/>
            </a:endParaRPr>
          </a:p>
          <a:p>
            <a:pPr algn="ctr">
              <a:spcBef>
                <a:spcPct val="50000"/>
              </a:spcBef>
            </a:pPr>
            <a:r>
              <a:rPr lang="en-US" altLang="en-US" sz="1600" b="1" dirty="0" smtClean="0">
                <a:latin typeface="Calibri" panose="020F0502020204030204" pitchFamily="34" charset="0"/>
                <a:cs typeface="Calibri" panose="020F0502020204030204" pitchFamily="34" charset="0"/>
              </a:rPr>
              <a:t>MA Workforce Development </a:t>
            </a:r>
            <a:r>
              <a:rPr lang="en-US" altLang="en-US" sz="1600" b="1" dirty="0">
                <a:latin typeface="Calibri" panose="020F0502020204030204" pitchFamily="34" charset="0"/>
                <a:cs typeface="Calibri" panose="020F0502020204030204" pitchFamily="34" charset="0"/>
              </a:rPr>
              <a:t>Board </a:t>
            </a:r>
            <a:r>
              <a:rPr lang="en-US" altLang="en-US" sz="1600" b="1" dirty="0" smtClean="0">
                <a:latin typeface="Calibri" panose="020F0502020204030204" pitchFamily="34" charset="0"/>
                <a:cs typeface="Calibri" panose="020F0502020204030204" pitchFamily="34" charset="0"/>
              </a:rPr>
              <a:t>(State Board)</a:t>
            </a:r>
          </a:p>
          <a:p>
            <a:pPr algn="ctr">
              <a:spcBef>
                <a:spcPct val="50000"/>
              </a:spcBef>
            </a:pPr>
            <a:r>
              <a:rPr lang="en-US" altLang="en-US" sz="1400" b="1" dirty="0" smtClean="0">
                <a:latin typeface="Calibri" panose="020F0502020204030204" pitchFamily="34" charset="0"/>
                <a:cs typeface="Calibri" panose="020F0502020204030204" pitchFamily="34" charset="0"/>
              </a:rPr>
              <a:t>(51% Private Sector Majority- Required) </a:t>
            </a:r>
            <a:endParaRPr lang="en-US" altLang="en-US" sz="1400" b="1" dirty="0">
              <a:latin typeface="Calibri" panose="020F0502020204030204" pitchFamily="34" charset="0"/>
              <a:cs typeface="Calibri" panose="020F0502020204030204" pitchFamily="34" charset="0"/>
            </a:endParaRPr>
          </a:p>
        </p:txBody>
      </p:sp>
      <p:sp>
        <p:nvSpPr>
          <p:cNvPr id="23" name="Down Arrow 22"/>
          <p:cNvSpPr/>
          <p:nvPr/>
        </p:nvSpPr>
        <p:spPr bwMode="auto">
          <a:xfrm>
            <a:off x="613965" y="2536535"/>
            <a:ext cx="1667669" cy="1350040"/>
          </a:xfrm>
          <a:prstGeom prst="downArrow">
            <a:avLst/>
          </a:prstGeom>
          <a:solidFill>
            <a:schemeClr val="tx2">
              <a:lumMod val="40000"/>
              <a:lumOff val="60000"/>
            </a:schemeClr>
          </a:solidFill>
          <a:ln w="9525" cap="flat" cmpd="sng" algn="ctr">
            <a:solidFill>
              <a:schemeClr val="accent2"/>
            </a:solidFill>
            <a:prstDash val="solid"/>
            <a:round/>
            <a:headEnd type="none" w="med" len="med"/>
            <a:tailEnd type="none" w="med" len="med"/>
          </a:ln>
          <a:effectLst/>
        </p:spPr>
        <p:txBody>
          <a:bodyPr vert="horz" wrap="square" lIns="45720" tIns="45720" rIns="4572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200" dirty="0" smtClean="0">
              <a:latin typeface="Arial" pitchFamily="34" charset="0"/>
            </a:endParaRPr>
          </a:p>
          <a:p>
            <a:pPr marL="0" marR="0" indent="0" algn="ctr" defTabSz="914400" rtl="0" eaLnBrk="0" fontAlgn="base" latinLnBrk="0" hangingPunct="0">
              <a:lnSpc>
                <a:spcPct val="100000"/>
              </a:lnSpc>
              <a:spcBef>
                <a:spcPct val="0"/>
              </a:spcBef>
              <a:spcAft>
                <a:spcPct val="0"/>
              </a:spcAft>
              <a:buClrTx/>
              <a:buSzTx/>
              <a:buFontTx/>
              <a:buNone/>
              <a:tabLst/>
            </a:pPr>
            <a:endParaRPr lang="en-US" sz="1050" dirty="0" smtClean="0">
              <a:latin typeface="Arial" pitchFamily="34" charset="0"/>
            </a:endParaRPr>
          </a:p>
          <a:p>
            <a:pPr marL="0" marR="0" indent="0" algn="ctr" defTabSz="914400" rtl="0" eaLnBrk="0" fontAlgn="base" latinLnBrk="0" hangingPunct="0">
              <a:lnSpc>
                <a:spcPct val="100000"/>
              </a:lnSpc>
              <a:spcBef>
                <a:spcPct val="0"/>
              </a:spcBef>
              <a:spcAft>
                <a:spcPct val="0"/>
              </a:spcAft>
              <a:buClrTx/>
              <a:buSzTx/>
              <a:buFontTx/>
              <a:buNone/>
              <a:tabLst/>
            </a:pPr>
            <a:endParaRPr lang="en-US" sz="800" b="1" dirty="0" smtClean="0">
              <a:latin typeface="Arial" pitchFamily="34" charset="0"/>
            </a:endParaRPr>
          </a:p>
          <a:p>
            <a:pPr marL="0" marR="0" indent="0" algn="ctr" defTabSz="914400" rtl="0" eaLnBrk="0" fontAlgn="base" latinLnBrk="0" hangingPunct="0">
              <a:lnSpc>
                <a:spcPct val="100000"/>
              </a:lnSpc>
              <a:spcBef>
                <a:spcPct val="0"/>
              </a:spcBef>
              <a:spcAft>
                <a:spcPct val="0"/>
              </a:spcAft>
              <a:buClrTx/>
              <a:buSzTx/>
              <a:buFontTx/>
              <a:buNone/>
              <a:tabLst/>
            </a:pPr>
            <a:r>
              <a:rPr lang="en-US" sz="1100" b="1" dirty="0" smtClean="0">
                <a:latin typeface="Arial" pitchFamily="34" charset="0"/>
              </a:rPr>
              <a:t>Appoints</a:t>
            </a:r>
          </a:p>
        </p:txBody>
      </p:sp>
      <p:sp>
        <p:nvSpPr>
          <p:cNvPr id="6" name="Right Arrow 5"/>
          <p:cNvSpPr/>
          <p:nvPr/>
        </p:nvSpPr>
        <p:spPr bwMode="auto">
          <a:xfrm>
            <a:off x="2438399" y="3352800"/>
            <a:ext cx="1109665" cy="484632"/>
          </a:xfrm>
          <a:prstGeom prst="rightArrow">
            <a:avLst/>
          </a:prstGeom>
          <a:solidFill>
            <a:schemeClr val="tx2"/>
          </a:solidFill>
          <a:ln w="9525" cap="flat" cmpd="sng" algn="ctr">
            <a:solidFill>
              <a:schemeClr val="accent2"/>
            </a:solidFill>
            <a:prstDash val="solid"/>
            <a:round/>
            <a:headEnd type="none" w="med" len="med"/>
            <a:tailEnd type="none" w="med" len="med"/>
          </a:ln>
          <a:effectLst/>
        </p:spPr>
        <p:txBody>
          <a:bodyPr vert="horz" wrap="square" lIns="45720" tIns="45720" rIns="4572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Arial" pitchFamily="34" charset="0"/>
            </a:endParaRPr>
          </a:p>
        </p:txBody>
      </p:sp>
    </p:spTree>
    <p:extLst>
      <p:ext uri="{BB962C8B-B14F-4D97-AF65-F5344CB8AC3E}">
        <p14:creationId xmlns:p14="http://schemas.microsoft.com/office/powerpoint/2010/main" val="232312915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8" name="Oval 4"/>
          <p:cNvSpPr>
            <a:spLocks noChangeArrowheads="1"/>
          </p:cNvSpPr>
          <p:nvPr/>
        </p:nvSpPr>
        <p:spPr bwMode="auto">
          <a:xfrm>
            <a:off x="3505200" y="1154848"/>
            <a:ext cx="5280932" cy="4560152"/>
          </a:xfrm>
          <a:prstGeom prst="ellipse">
            <a:avLst/>
          </a:prstGeom>
          <a:solidFill>
            <a:schemeClr val="accent3">
              <a:lumMod val="20000"/>
              <a:lumOff val="80000"/>
            </a:schemeClr>
          </a:solidFill>
          <a:ln w="9525">
            <a:solidFill>
              <a:schemeClr val="tx1"/>
            </a:solidFill>
            <a:round/>
            <a:headEnd/>
            <a:tailEnd/>
          </a:ln>
        </p:spPr>
        <p:txBody>
          <a:bodyPr wrap="none" anchor="ctr"/>
          <a:lstStyle/>
          <a:p>
            <a:endParaRPr lang="en-US" altLang="en-US" sz="1000" dirty="0"/>
          </a:p>
        </p:txBody>
      </p:sp>
      <p:sp>
        <p:nvSpPr>
          <p:cNvPr id="22534" name="Text Box 6"/>
          <p:cNvSpPr txBox="1">
            <a:spLocks noChangeArrowheads="1"/>
          </p:cNvSpPr>
          <p:nvPr/>
        </p:nvSpPr>
        <p:spPr bwMode="auto">
          <a:xfrm>
            <a:off x="4997156" y="1736720"/>
            <a:ext cx="2373766" cy="630942"/>
          </a:xfrm>
          <a:prstGeom prst="rect">
            <a:avLst/>
          </a:prstGeom>
          <a:solidFill>
            <a:srgbClr val="FFFF00"/>
          </a:solidFill>
          <a:ln w="9525">
            <a:solidFill>
              <a:srgbClr val="000080"/>
            </a:solidFill>
            <a:miter lim="800000"/>
            <a:headEnd/>
            <a:tailEnd/>
          </a:ln>
          <a:extLst/>
        </p:spPr>
        <p:txBody>
          <a:bodyPr wrap="square">
            <a:spAutoFit/>
          </a:bodyPr>
          <a:lstStyle>
            <a:lvl1pPr eaLnBrk="0" hangingPunct="0">
              <a:defRPr>
                <a:solidFill>
                  <a:srgbClr val="0080FF"/>
                </a:solidFill>
                <a:latin typeface="Lucida Sans Unicode" pitchFamily="34" charset="0"/>
                <a:cs typeface="Arial" charset="0"/>
              </a:defRPr>
            </a:lvl1pPr>
            <a:lvl2pPr marL="742950" indent="-285750" eaLnBrk="0" hangingPunct="0">
              <a:defRPr>
                <a:solidFill>
                  <a:srgbClr val="0080FF"/>
                </a:solidFill>
                <a:latin typeface="Lucida Sans Unicode" pitchFamily="34" charset="0"/>
                <a:cs typeface="Arial" charset="0"/>
              </a:defRPr>
            </a:lvl2pPr>
            <a:lvl3pPr marL="1143000" indent="-228600" eaLnBrk="0" hangingPunct="0">
              <a:defRPr>
                <a:solidFill>
                  <a:srgbClr val="0080FF"/>
                </a:solidFill>
                <a:latin typeface="Lucida Sans Unicode" pitchFamily="34" charset="0"/>
                <a:cs typeface="Arial" charset="0"/>
              </a:defRPr>
            </a:lvl3pPr>
            <a:lvl4pPr marL="1600200" indent="-228600" eaLnBrk="0" hangingPunct="0">
              <a:defRPr>
                <a:solidFill>
                  <a:srgbClr val="0080FF"/>
                </a:solidFill>
                <a:latin typeface="Lucida Sans Unicode" pitchFamily="34" charset="0"/>
                <a:cs typeface="Arial" charset="0"/>
              </a:defRPr>
            </a:lvl4pPr>
            <a:lvl5pPr marL="2057400" indent="-228600" eaLnBrk="0" hangingPunct="0">
              <a:defRPr>
                <a:solidFill>
                  <a:srgbClr val="0080FF"/>
                </a:solidFill>
                <a:latin typeface="Lucida Sans Unicode" pitchFamily="34" charset="0"/>
                <a:cs typeface="Arial" charset="0"/>
              </a:defRPr>
            </a:lvl5pPr>
            <a:lvl6pPr marL="2514600" indent="-228600" eaLnBrk="0" fontAlgn="base" hangingPunct="0">
              <a:spcBef>
                <a:spcPct val="0"/>
              </a:spcBef>
              <a:spcAft>
                <a:spcPct val="0"/>
              </a:spcAft>
              <a:defRPr>
                <a:solidFill>
                  <a:srgbClr val="0080FF"/>
                </a:solidFill>
                <a:latin typeface="Lucida Sans Unicode" pitchFamily="34" charset="0"/>
                <a:cs typeface="Arial" charset="0"/>
              </a:defRPr>
            </a:lvl6pPr>
            <a:lvl7pPr marL="2971800" indent="-228600" eaLnBrk="0" fontAlgn="base" hangingPunct="0">
              <a:spcBef>
                <a:spcPct val="0"/>
              </a:spcBef>
              <a:spcAft>
                <a:spcPct val="0"/>
              </a:spcAft>
              <a:defRPr>
                <a:solidFill>
                  <a:srgbClr val="0080FF"/>
                </a:solidFill>
                <a:latin typeface="Lucida Sans Unicode" pitchFamily="34" charset="0"/>
                <a:cs typeface="Arial" charset="0"/>
              </a:defRPr>
            </a:lvl7pPr>
            <a:lvl8pPr marL="3429000" indent="-228600" eaLnBrk="0" fontAlgn="base" hangingPunct="0">
              <a:spcBef>
                <a:spcPct val="0"/>
              </a:spcBef>
              <a:spcAft>
                <a:spcPct val="0"/>
              </a:spcAft>
              <a:defRPr>
                <a:solidFill>
                  <a:srgbClr val="0080FF"/>
                </a:solidFill>
                <a:latin typeface="Lucida Sans Unicode" pitchFamily="34" charset="0"/>
                <a:cs typeface="Arial" charset="0"/>
              </a:defRPr>
            </a:lvl8pPr>
            <a:lvl9pPr marL="3886200" indent="-228600" eaLnBrk="0" fontAlgn="base" hangingPunct="0">
              <a:spcBef>
                <a:spcPct val="0"/>
              </a:spcBef>
              <a:spcAft>
                <a:spcPct val="0"/>
              </a:spcAft>
              <a:defRPr>
                <a:solidFill>
                  <a:srgbClr val="0080FF"/>
                </a:solidFill>
                <a:latin typeface="Lucida Sans Unicode" pitchFamily="34" charset="0"/>
                <a:cs typeface="Arial" charset="0"/>
              </a:defRPr>
            </a:lvl9pPr>
          </a:lstStyle>
          <a:p>
            <a:pPr algn="ctr" eaLnBrk="1" hangingPunct="1">
              <a:defRPr/>
            </a:pPr>
            <a:r>
              <a:rPr lang="en-US" altLang="en-US" sz="1750" b="1" dirty="0" smtClean="0">
                <a:solidFill>
                  <a:schemeClr val="tx1"/>
                </a:solidFill>
                <a:latin typeface="Calibri" panose="020F0502020204030204" pitchFamily="34" charset="0"/>
                <a:cs typeface="Calibri" panose="020F0502020204030204" pitchFamily="34" charset="0"/>
              </a:rPr>
              <a:t>One-Stop </a:t>
            </a:r>
            <a:br>
              <a:rPr lang="en-US" altLang="en-US" sz="1750" b="1" dirty="0" smtClean="0">
                <a:solidFill>
                  <a:schemeClr val="tx1"/>
                </a:solidFill>
                <a:latin typeface="Calibri" panose="020F0502020204030204" pitchFamily="34" charset="0"/>
                <a:cs typeface="Calibri" panose="020F0502020204030204" pitchFamily="34" charset="0"/>
              </a:rPr>
            </a:br>
            <a:r>
              <a:rPr lang="en-US" altLang="en-US" sz="1750" b="1" dirty="0" smtClean="0">
                <a:solidFill>
                  <a:schemeClr val="tx1"/>
                </a:solidFill>
                <a:latin typeface="Calibri" panose="020F0502020204030204" pitchFamily="34" charset="0"/>
                <a:cs typeface="Calibri" panose="020F0502020204030204" pitchFamily="34" charset="0"/>
              </a:rPr>
              <a:t>Career Center</a:t>
            </a:r>
          </a:p>
        </p:txBody>
      </p:sp>
      <p:sp>
        <p:nvSpPr>
          <p:cNvPr id="21511" name="Text Box 7"/>
          <p:cNvSpPr txBox="1">
            <a:spLocks noChangeArrowheads="1"/>
          </p:cNvSpPr>
          <p:nvPr/>
        </p:nvSpPr>
        <p:spPr bwMode="auto">
          <a:xfrm>
            <a:off x="4533900" y="3443986"/>
            <a:ext cx="1028700"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700">
                <a:solidFill>
                  <a:schemeClr val="tx1"/>
                </a:solidFill>
                <a:latin typeface="Lucida Sans Unicode" pitchFamily="34" charset="0"/>
              </a:defRPr>
            </a:lvl1pPr>
            <a:lvl2pPr marL="742950" indent="-285750">
              <a:defRPr sz="2300">
                <a:solidFill>
                  <a:schemeClr val="tx1"/>
                </a:solidFill>
                <a:latin typeface="Lucida Sans Unicode" pitchFamily="34" charset="0"/>
              </a:defRPr>
            </a:lvl2pPr>
            <a:lvl3pPr marL="1143000">
              <a:defRPr sz="2100">
                <a:solidFill>
                  <a:schemeClr val="tx1"/>
                </a:solidFill>
                <a:latin typeface="Lucida Sans Unicode" pitchFamily="34" charset="0"/>
              </a:defRPr>
            </a:lvl3pPr>
            <a:lvl4pPr marL="1600200">
              <a:defRPr sz="1900">
                <a:solidFill>
                  <a:schemeClr val="tx1"/>
                </a:solidFill>
                <a:latin typeface="Lucida Sans Unicode" pitchFamily="34" charset="0"/>
              </a:defRPr>
            </a:lvl4pPr>
            <a:lvl5pPr marL="2057400">
              <a:defRPr>
                <a:solidFill>
                  <a:schemeClr val="tx1"/>
                </a:solidFill>
                <a:latin typeface="Lucida Sans Unicode" pitchFamily="34" charset="0"/>
              </a:defRPr>
            </a:lvl5pPr>
            <a:lvl6pPr marL="2514600" eaLnBrk="0" fontAlgn="base" hangingPunct="0">
              <a:spcAft>
                <a:spcPct val="0"/>
              </a:spcAft>
              <a:buClr>
                <a:schemeClr val="accent2"/>
              </a:buClr>
              <a:buFont typeface="Wingdings 2" pitchFamily="18" charset="2"/>
              <a:buChar char=""/>
              <a:defRPr>
                <a:solidFill>
                  <a:schemeClr val="tx1"/>
                </a:solidFill>
                <a:latin typeface="Lucida Sans Unicode" pitchFamily="34" charset="0"/>
              </a:defRPr>
            </a:lvl6pPr>
            <a:lvl7pPr marL="2971800" eaLnBrk="0" fontAlgn="base" hangingPunct="0">
              <a:spcAft>
                <a:spcPct val="0"/>
              </a:spcAft>
              <a:buClr>
                <a:schemeClr val="accent2"/>
              </a:buClr>
              <a:buFont typeface="Wingdings 2" pitchFamily="18" charset="2"/>
              <a:buChar char=""/>
              <a:defRPr>
                <a:solidFill>
                  <a:schemeClr val="tx1"/>
                </a:solidFill>
                <a:latin typeface="Lucida Sans Unicode" pitchFamily="34" charset="0"/>
              </a:defRPr>
            </a:lvl7pPr>
            <a:lvl8pPr marL="3429000" eaLnBrk="0" fontAlgn="base" hangingPunct="0">
              <a:spcAft>
                <a:spcPct val="0"/>
              </a:spcAft>
              <a:buClr>
                <a:schemeClr val="accent2"/>
              </a:buClr>
              <a:buFont typeface="Wingdings 2" pitchFamily="18" charset="2"/>
              <a:buChar char=""/>
              <a:defRPr>
                <a:solidFill>
                  <a:schemeClr val="tx1"/>
                </a:solidFill>
                <a:latin typeface="Lucida Sans Unicode" pitchFamily="34" charset="0"/>
              </a:defRPr>
            </a:lvl8pPr>
            <a:lvl9pPr marL="3886200" eaLnBrk="0" fontAlgn="base" hangingPunct="0">
              <a:spcAft>
                <a:spcPct val="0"/>
              </a:spcAft>
              <a:buClr>
                <a:schemeClr val="accent2"/>
              </a:buClr>
              <a:buFont typeface="Wingdings 2" pitchFamily="18" charset="2"/>
              <a:buChar char=""/>
              <a:defRPr>
                <a:solidFill>
                  <a:schemeClr val="tx1"/>
                </a:solidFill>
                <a:latin typeface="Lucida Sans Unicode" pitchFamily="34" charset="0"/>
              </a:defRPr>
            </a:lvl9pPr>
          </a:lstStyle>
          <a:p>
            <a:pPr algn="ctr">
              <a:spcBef>
                <a:spcPct val="50000"/>
              </a:spcBef>
            </a:pPr>
            <a:r>
              <a:rPr lang="en-US" altLang="en-US" sz="1400" dirty="0">
                <a:latin typeface="Calibri" panose="020F0502020204030204" pitchFamily="34" charset="0"/>
                <a:cs typeface="Calibri" panose="020F0502020204030204" pitchFamily="34" charset="0"/>
              </a:rPr>
              <a:t>Adult Education</a:t>
            </a:r>
            <a:br>
              <a:rPr lang="en-US" altLang="en-US" sz="1400" dirty="0">
                <a:latin typeface="Calibri" panose="020F0502020204030204" pitchFamily="34" charset="0"/>
                <a:cs typeface="Calibri" panose="020F0502020204030204" pitchFamily="34" charset="0"/>
              </a:rPr>
            </a:br>
            <a:r>
              <a:rPr lang="en-US" altLang="en-US" sz="1400" dirty="0">
                <a:latin typeface="Calibri" panose="020F0502020204030204" pitchFamily="34" charset="0"/>
                <a:cs typeface="Calibri" panose="020F0502020204030204" pitchFamily="34" charset="0"/>
              </a:rPr>
              <a:t>(</a:t>
            </a:r>
            <a:r>
              <a:rPr lang="en-US" altLang="en-US" sz="1400" dirty="0" smtClean="0">
                <a:latin typeface="Calibri" panose="020F0502020204030204" pitchFamily="34" charset="0"/>
                <a:cs typeface="Calibri" panose="020F0502020204030204" pitchFamily="34" charset="0"/>
              </a:rPr>
              <a:t>ABE/ESOL)</a:t>
            </a:r>
            <a:endParaRPr lang="en-US" altLang="en-US" sz="1400" dirty="0">
              <a:latin typeface="Calibri" panose="020F0502020204030204" pitchFamily="34" charset="0"/>
              <a:cs typeface="Calibri" panose="020F0502020204030204" pitchFamily="34" charset="0"/>
            </a:endParaRPr>
          </a:p>
        </p:txBody>
      </p:sp>
      <p:sp>
        <p:nvSpPr>
          <p:cNvPr id="21513" name="Text Box 9"/>
          <p:cNvSpPr txBox="1">
            <a:spLocks noChangeArrowheads="1"/>
          </p:cNvSpPr>
          <p:nvPr/>
        </p:nvSpPr>
        <p:spPr bwMode="auto">
          <a:xfrm>
            <a:off x="7162800" y="3428954"/>
            <a:ext cx="121920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700">
                <a:solidFill>
                  <a:schemeClr val="tx1"/>
                </a:solidFill>
                <a:latin typeface="Lucida Sans Unicode" pitchFamily="34" charset="0"/>
              </a:defRPr>
            </a:lvl1pPr>
            <a:lvl2pPr marL="742950" indent="-285750">
              <a:defRPr sz="2300">
                <a:solidFill>
                  <a:schemeClr val="tx1"/>
                </a:solidFill>
                <a:latin typeface="Lucida Sans Unicode" pitchFamily="34" charset="0"/>
              </a:defRPr>
            </a:lvl2pPr>
            <a:lvl3pPr marL="1143000">
              <a:defRPr sz="2100">
                <a:solidFill>
                  <a:schemeClr val="tx1"/>
                </a:solidFill>
                <a:latin typeface="Lucida Sans Unicode" pitchFamily="34" charset="0"/>
              </a:defRPr>
            </a:lvl3pPr>
            <a:lvl4pPr marL="1600200">
              <a:defRPr sz="1900">
                <a:solidFill>
                  <a:schemeClr val="tx1"/>
                </a:solidFill>
                <a:latin typeface="Lucida Sans Unicode" pitchFamily="34" charset="0"/>
              </a:defRPr>
            </a:lvl4pPr>
            <a:lvl5pPr marL="2057400">
              <a:defRPr>
                <a:solidFill>
                  <a:schemeClr val="tx1"/>
                </a:solidFill>
                <a:latin typeface="Lucida Sans Unicode" pitchFamily="34" charset="0"/>
              </a:defRPr>
            </a:lvl5pPr>
            <a:lvl6pPr marL="2514600" eaLnBrk="0" fontAlgn="base" hangingPunct="0">
              <a:spcAft>
                <a:spcPct val="0"/>
              </a:spcAft>
              <a:buClr>
                <a:schemeClr val="accent2"/>
              </a:buClr>
              <a:buFont typeface="Wingdings 2" pitchFamily="18" charset="2"/>
              <a:buChar char=""/>
              <a:defRPr>
                <a:solidFill>
                  <a:schemeClr val="tx1"/>
                </a:solidFill>
                <a:latin typeface="Lucida Sans Unicode" pitchFamily="34" charset="0"/>
              </a:defRPr>
            </a:lvl6pPr>
            <a:lvl7pPr marL="2971800" eaLnBrk="0" fontAlgn="base" hangingPunct="0">
              <a:spcAft>
                <a:spcPct val="0"/>
              </a:spcAft>
              <a:buClr>
                <a:schemeClr val="accent2"/>
              </a:buClr>
              <a:buFont typeface="Wingdings 2" pitchFamily="18" charset="2"/>
              <a:buChar char=""/>
              <a:defRPr>
                <a:solidFill>
                  <a:schemeClr val="tx1"/>
                </a:solidFill>
                <a:latin typeface="Lucida Sans Unicode" pitchFamily="34" charset="0"/>
              </a:defRPr>
            </a:lvl7pPr>
            <a:lvl8pPr marL="3429000" eaLnBrk="0" fontAlgn="base" hangingPunct="0">
              <a:spcAft>
                <a:spcPct val="0"/>
              </a:spcAft>
              <a:buClr>
                <a:schemeClr val="accent2"/>
              </a:buClr>
              <a:buFont typeface="Wingdings 2" pitchFamily="18" charset="2"/>
              <a:buChar char=""/>
              <a:defRPr>
                <a:solidFill>
                  <a:schemeClr val="tx1"/>
                </a:solidFill>
                <a:latin typeface="Lucida Sans Unicode" pitchFamily="34" charset="0"/>
              </a:defRPr>
            </a:lvl8pPr>
            <a:lvl9pPr marL="3886200" eaLnBrk="0" fontAlgn="base" hangingPunct="0">
              <a:spcAft>
                <a:spcPct val="0"/>
              </a:spcAft>
              <a:buClr>
                <a:schemeClr val="accent2"/>
              </a:buClr>
              <a:buFont typeface="Wingdings 2" pitchFamily="18" charset="2"/>
              <a:buChar char=""/>
              <a:defRPr>
                <a:solidFill>
                  <a:schemeClr val="tx1"/>
                </a:solidFill>
                <a:latin typeface="Lucida Sans Unicode" pitchFamily="34" charset="0"/>
              </a:defRPr>
            </a:lvl9pPr>
          </a:lstStyle>
          <a:p>
            <a:pPr algn="ctr"/>
            <a:r>
              <a:rPr lang="en-US" altLang="en-US" sz="1400" dirty="0" smtClean="0">
                <a:latin typeface="Calibri" panose="020F0502020204030204" pitchFamily="34" charset="0"/>
                <a:cs typeface="Calibri" panose="020F0502020204030204" pitchFamily="34" charset="0"/>
              </a:rPr>
              <a:t>WIOA</a:t>
            </a:r>
            <a:endParaRPr lang="en-US" altLang="en-US" sz="1400" dirty="0">
              <a:latin typeface="Calibri" panose="020F0502020204030204" pitchFamily="34" charset="0"/>
              <a:cs typeface="Calibri" panose="020F0502020204030204" pitchFamily="34" charset="0"/>
            </a:endParaRPr>
          </a:p>
        </p:txBody>
      </p:sp>
      <p:sp>
        <p:nvSpPr>
          <p:cNvPr id="21522" name="Text Box 18"/>
          <p:cNvSpPr txBox="1">
            <a:spLocks noChangeArrowheads="1"/>
          </p:cNvSpPr>
          <p:nvPr/>
        </p:nvSpPr>
        <p:spPr bwMode="auto">
          <a:xfrm>
            <a:off x="457200" y="5884277"/>
            <a:ext cx="81534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700">
                <a:solidFill>
                  <a:schemeClr val="tx1"/>
                </a:solidFill>
                <a:latin typeface="Lucida Sans Unicode" pitchFamily="34" charset="0"/>
              </a:defRPr>
            </a:lvl1pPr>
            <a:lvl2pPr marL="742950" indent="-285750">
              <a:defRPr sz="2300">
                <a:solidFill>
                  <a:schemeClr val="tx1"/>
                </a:solidFill>
                <a:latin typeface="Lucida Sans Unicode" pitchFamily="34" charset="0"/>
              </a:defRPr>
            </a:lvl2pPr>
            <a:lvl3pPr marL="1143000">
              <a:defRPr sz="2100">
                <a:solidFill>
                  <a:schemeClr val="tx1"/>
                </a:solidFill>
                <a:latin typeface="Lucida Sans Unicode" pitchFamily="34" charset="0"/>
              </a:defRPr>
            </a:lvl3pPr>
            <a:lvl4pPr marL="1600200">
              <a:defRPr sz="1900">
                <a:solidFill>
                  <a:schemeClr val="tx1"/>
                </a:solidFill>
                <a:latin typeface="Lucida Sans Unicode" pitchFamily="34" charset="0"/>
              </a:defRPr>
            </a:lvl4pPr>
            <a:lvl5pPr marL="2057400">
              <a:defRPr>
                <a:solidFill>
                  <a:schemeClr val="tx1"/>
                </a:solidFill>
                <a:latin typeface="Lucida Sans Unicode" pitchFamily="34" charset="0"/>
              </a:defRPr>
            </a:lvl5pPr>
            <a:lvl6pPr marL="2514600" eaLnBrk="0" fontAlgn="base" hangingPunct="0">
              <a:spcAft>
                <a:spcPct val="0"/>
              </a:spcAft>
              <a:buClr>
                <a:schemeClr val="accent2"/>
              </a:buClr>
              <a:buFont typeface="Wingdings 2" pitchFamily="18" charset="2"/>
              <a:buChar char=""/>
              <a:defRPr>
                <a:solidFill>
                  <a:schemeClr val="tx1"/>
                </a:solidFill>
                <a:latin typeface="Lucida Sans Unicode" pitchFamily="34" charset="0"/>
              </a:defRPr>
            </a:lvl6pPr>
            <a:lvl7pPr marL="2971800" eaLnBrk="0" fontAlgn="base" hangingPunct="0">
              <a:spcAft>
                <a:spcPct val="0"/>
              </a:spcAft>
              <a:buClr>
                <a:schemeClr val="accent2"/>
              </a:buClr>
              <a:buFont typeface="Wingdings 2" pitchFamily="18" charset="2"/>
              <a:buChar char=""/>
              <a:defRPr>
                <a:solidFill>
                  <a:schemeClr val="tx1"/>
                </a:solidFill>
                <a:latin typeface="Lucida Sans Unicode" pitchFamily="34" charset="0"/>
              </a:defRPr>
            </a:lvl7pPr>
            <a:lvl8pPr marL="3429000" eaLnBrk="0" fontAlgn="base" hangingPunct="0">
              <a:spcAft>
                <a:spcPct val="0"/>
              </a:spcAft>
              <a:buClr>
                <a:schemeClr val="accent2"/>
              </a:buClr>
              <a:buFont typeface="Wingdings 2" pitchFamily="18" charset="2"/>
              <a:buChar char=""/>
              <a:defRPr>
                <a:solidFill>
                  <a:schemeClr val="tx1"/>
                </a:solidFill>
                <a:latin typeface="Lucida Sans Unicode" pitchFamily="34" charset="0"/>
              </a:defRPr>
            </a:lvl8pPr>
            <a:lvl9pPr marL="3886200" eaLnBrk="0" fontAlgn="base" hangingPunct="0">
              <a:spcAft>
                <a:spcPct val="0"/>
              </a:spcAft>
              <a:buClr>
                <a:schemeClr val="accent2"/>
              </a:buClr>
              <a:buFont typeface="Wingdings 2" pitchFamily="18" charset="2"/>
              <a:buChar char=""/>
              <a:defRPr>
                <a:solidFill>
                  <a:schemeClr val="tx1"/>
                </a:solidFill>
                <a:latin typeface="Lucida Sans Unicode" pitchFamily="34" charset="0"/>
              </a:defRPr>
            </a:lvl9pPr>
          </a:lstStyle>
          <a:p>
            <a:pPr>
              <a:spcBef>
                <a:spcPct val="50000"/>
              </a:spcBef>
            </a:pPr>
            <a:r>
              <a:rPr lang="en-US" altLang="en-US" sz="1600" i="1" dirty="0">
                <a:latin typeface="Calibri" panose="020F0502020204030204" pitchFamily="34" charset="0"/>
                <a:cs typeface="Calibri" panose="020F0502020204030204" pitchFamily="34" charset="0"/>
              </a:rPr>
              <a:t>WIBs charter OSCCs and build partnerships with the other entities represented in their regions.</a:t>
            </a:r>
          </a:p>
        </p:txBody>
      </p:sp>
      <p:sp>
        <p:nvSpPr>
          <p:cNvPr id="24" name="Rectangle 2"/>
          <p:cNvSpPr>
            <a:spLocks noGrp="1" noChangeArrowheads="1"/>
          </p:cNvSpPr>
          <p:nvPr>
            <p:ph type="title"/>
          </p:nvPr>
        </p:nvSpPr>
        <p:spPr bwMode="auto">
          <a:xfrm>
            <a:off x="-152400" y="76200"/>
            <a:ext cx="8481332" cy="762000"/>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normAutofit/>
          </a:bodyPr>
          <a:lstStyle/>
          <a:p>
            <a:pPr>
              <a:defRPr/>
            </a:pPr>
            <a:r>
              <a:rPr lang="en-US" altLang="en-US" dirty="0" smtClean="0">
                <a:solidFill>
                  <a:srgbClr val="00B0F0"/>
                </a:solidFill>
                <a:effectLst/>
                <a:latin typeface="Calibri" panose="020F0502020204030204" pitchFamily="34" charset="0"/>
              </a:rPr>
              <a:t>                </a:t>
            </a:r>
            <a:r>
              <a:rPr lang="en-US" altLang="en-US" dirty="0" smtClean="0">
                <a:effectLst/>
                <a:latin typeface="Calibri" panose="020F0502020204030204" pitchFamily="34" charset="0"/>
              </a:rPr>
              <a:t>Workfor</a:t>
            </a:r>
            <a:r>
              <a:rPr lang="en-US" altLang="en-US" dirty="0" smtClean="0">
                <a:latin typeface="Calibri" panose="020F0502020204030204" pitchFamily="34" charset="0"/>
              </a:rPr>
              <a:t>ce System </a:t>
            </a:r>
            <a:r>
              <a:rPr lang="en-US" altLang="en-US" dirty="0" smtClean="0">
                <a:effectLst/>
                <a:latin typeface="Calibri" panose="020F0502020204030204" pitchFamily="34" charset="0"/>
              </a:rPr>
              <a:t>Governance – Region</a:t>
            </a:r>
          </a:p>
        </p:txBody>
      </p:sp>
      <p:sp>
        <p:nvSpPr>
          <p:cNvPr id="25" name="Text Box 8"/>
          <p:cNvSpPr txBox="1">
            <a:spLocks noChangeArrowheads="1"/>
          </p:cNvSpPr>
          <p:nvPr/>
        </p:nvSpPr>
        <p:spPr bwMode="auto">
          <a:xfrm>
            <a:off x="5562600" y="3461358"/>
            <a:ext cx="10668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700">
                <a:solidFill>
                  <a:schemeClr val="tx1"/>
                </a:solidFill>
                <a:latin typeface="Lucida Sans Unicode" pitchFamily="34" charset="0"/>
              </a:defRPr>
            </a:lvl1pPr>
            <a:lvl2pPr marL="742950" indent="-285750">
              <a:defRPr sz="2300">
                <a:solidFill>
                  <a:schemeClr val="tx1"/>
                </a:solidFill>
                <a:latin typeface="Lucida Sans Unicode" pitchFamily="34" charset="0"/>
              </a:defRPr>
            </a:lvl2pPr>
            <a:lvl3pPr marL="1143000">
              <a:defRPr sz="2100">
                <a:solidFill>
                  <a:schemeClr val="tx1"/>
                </a:solidFill>
                <a:latin typeface="Lucida Sans Unicode" pitchFamily="34" charset="0"/>
              </a:defRPr>
            </a:lvl3pPr>
            <a:lvl4pPr marL="1600200">
              <a:defRPr sz="1900">
                <a:solidFill>
                  <a:schemeClr val="tx1"/>
                </a:solidFill>
                <a:latin typeface="Lucida Sans Unicode" pitchFamily="34" charset="0"/>
              </a:defRPr>
            </a:lvl4pPr>
            <a:lvl5pPr marL="2057400">
              <a:defRPr>
                <a:solidFill>
                  <a:schemeClr val="tx1"/>
                </a:solidFill>
                <a:latin typeface="Lucida Sans Unicode" pitchFamily="34" charset="0"/>
              </a:defRPr>
            </a:lvl5pPr>
            <a:lvl6pPr marL="2514600" eaLnBrk="0" fontAlgn="base" hangingPunct="0">
              <a:spcAft>
                <a:spcPct val="0"/>
              </a:spcAft>
              <a:buClr>
                <a:schemeClr val="accent2"/>
              </a:buClr>
              <a:buFont typeface="Wingdings 2" pitchFamily="18" charset="2"/>
              <a:buChar char=""/>
              <a:defRPr>
                <a:solidFill>
                  <a:schemeClr val="tx1"/>
                </a:solidFill>
                <a:latin typeface="Lucida Sans Unicode" pitchFamily="34" charset="0"/>
              </a:defRPr>
            </a:lvl6pPr>
            <a:lvl7pPr marL="2971800" eaLnBrk="0" fontAlgn="base" hangingPunct="0">
              <a:spcAft>
                <a:spcPct val="0"/>
              </a:spcAft>
              <a:buClr>
                <a:schemeClr val="accent2"/>
              </a:buClr>
              <a:buFont typeface="Wingdings 2" pitchFamily="18" charset="2"/>
              <a:buChar char=""/>
              <a:defRPr>
                <a:solidFill>
                  <a:schemeClr val="tx1"/>
                </a:solidFill>
                <a:latin typeface="Lucida Sans Unicode" pitchFamily="34" charset="0"/>
              </a:defRPr>
            </a:lvl7pPr>
            <a:lvl8pPr marL="3429000" eaLnBrk="0" fontAlgn="base" hangingPunct="0">
              <a:spcAft>
                <a:spcPct val="0"/>
              </a:spcAft>
              <a:buClr>
                <a:schemeClr val="accent2"/>
              </a:buClr>
              <a:buFont typeface="Wingdings 2" pitchFamily="18" charset="2"/>
              <a:buChar char=""/>
              <a:defRPr>
                <a:solidFill>
                  <a:schemeClr val="tx1"/>
                </a:solidFill>
                <a:latin typeface="Lucida Sans Unicode" pitchFamily="34" charset="0"/>
              </a:defRPr>
            </a:lvl8pPr>
            <a:lvl9pPr marL="3886200" eaLnBrk="0" fontAlgn="base" hangingPunct="0">
              <a:spcAft>
                <a:spcPct val="0"/>
              </a:spcAft>
              <a:buClr>
                <a:schemeClr val="accent2"/>
              </a:buClr>
              <a:buFont typeface="Wingdings 2" pitchFamily="18" charset="2"/>
              <a:buChar char=""/>
              <a:defRPr>
                <a:solidFill>
                  <a:schemeClr val="tx1"/>
                </a:solidFill>
                <a:latin typeface="Lucida Sans Unicode" pitchFamily="34" charset="0"/>
              </a:defRPr>
            </a:lvl9pPr>
          </a:lstStyle>
          <a:p>
            <a:pPr algn="ctr">
              <a:spcBef>
                <a:spcPct val="50000"/>
              </a:spcBef>
            </a:pPr>
            <a:r>
              <a:rPr lang="en-US" altLang="en-US" sz="1600" dirty="0" smtClean="0">
                <a:latin typeface="Calibri" panose="020F0502020204030204" pitchFamily="34" charset="0"/>
                <a:cs typeface="Calibri" panose="020F0502020204030204" pitchFamily="34" charset="0"/>
              </a:rPr>
              <a:t>Voc Rehab</a:t>
            </a:r>
            <a:endParaRPr lang="en-US" altLang="en-US" sz="1600" dirty="0">
              <a:latin typeface="Calibri" panose="020F0502020204030204" pitchFamily="34" charset="0"/>
              <a:cs typeface="Calibri" panose="020F0502020204030204" pitchFamily="34" charset="0"/>
            </a:endParaRPr>
          </a:p>
        </p:txBody>
      </p:sp>
      <p:sp>
        <p:nvSpPr>
          <p:cNvPr id="28" name="Text Box 8"/>
          <p:cNvSpPr txBox="1">
            <a:spLocks noChangeArrowheads="1"/>
          </p:cNvSpPr>
          <p:nvPr/>
        </p:nvSpPr>
        <p:spPr bwMode="auto">
          <a:xfrm>
            <a:off x="6629400" y="3331590"/>
            <a:ext cx="93345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700">
                <a:solidFill>
                  <a:schemeClr val="tx1"/>
                </a:solidFill>
                <a:latin typeface="Lucida Sans Unicode" pitchFamily="34" charset="0"/>
              </a:defRPr>
            </a:lvl1pPr>
            <a:lvl2pPr marL="742950" indent="-285750">
              <a:defRPr sz="2300">
                <a:solidFill>
                  <a:schemeClr val="tx1"/>
                </a:solidFill>
                <a:latin typeface="Lucida Sans Unicode" pitchFamily="34" charset="0"/>
              </a:defRPr>
            </a:lvl2pPr>
            <a:lvl3pPr marL="1143000">
              <a:defRPr sz="2100">
                <a:solidFill>
                  <a:schemeClr val="tx1"/>
                </a:solidFill>
                <a:latin typeface="Lucida Sans Unicode" pitchFamily="34" charset="0"/>
              </a:defRPr>
            </a:lvl3pPr>
            <a:lvl4pPr marL="1600200">
              <a:defRPr sz="1900">
                <a:solidFill>
                  <a:schemeClr val="tx1"/>
                </a:solidFill>
                <a:latin typeface="Lucida Sans Unicode" pitchFamily="34" charset="0"/>
              </a:defRPr>
            </a:lvl4pPr>
            <a:lvl5pPr marL="2057400">
              <a:defRPr>
                <a:solidFill>
                  <a:schemeClr val="tx1"/>
                </a:solidFill>
                <a:latin typeface="Lucida Sans Unicode" pitchFamily="34" charset="0"/>
              </a:defRPr>
            </a:lvl5pPr>
            <a:lvl6pPr marL="2514600" eaLnBrk="0" fontAlgn="base" hangingPunct="0">
              <a:spcAft>
                <a:spcPct val="0"/>
              </a:spcAft>
              <a:buClr>
                <a:schemeClr val="accent2"/>
              </a:buClr>
              <a:buFont typeface="Wingdings 2" pitchFamily="18" charset="2"/>
              <a:buChar char=""/>
              <a:defRPr>
                <a:solidFill>
                  <a:schemeClr val="tx1"/>
                </a:solidFill>
                <a:latin typeface="Lucida Sans Unicode" pitchFamily="34" charset="0"/>
              </a:defRPr>
            </a:lvl6pPr>
            <a:lvl7pPr marL="2971800" eaLnBrk="0" fontAlgn="base" hangingPunct="0">
              <a:spcAft>
                <a:spcPct val="0"/>
              </a:spcAft>
              <a:buClr>
                <a:schemeClr val="accent2"/>
              </a:buClr>
              <a:buFont typeface="Wingdings 2" pitchFamily="18" charset="2"/>
              <a:buChar char=""/>
              <a:defRPr>
                <a:solidFill>
                  <a:schemeClr val="tx1"/>
                </a:solidFill>
                <a:latin typeface="Lucida Sans Unicode" pitchFamily="34" charset="0"/>
              </a:defRPr>
            </a:lvl7pPr>
            <a:lvl8pPr marL="3429000" eaLnBrk="0" fontAlgn="base" hangingPunct="0">
              <a:spcAft>
                <a:spcPct val="0"/>
              </a:spcAft>
              <a:buClr>
                <a:schemeClr val="accent2"/>
              </a:buClr>
              <a:buFont typeface="Wingdings 2" pitchFamily="18" charset="2"/>
              <a:buChar char=""/>
              <a:defRPr>
                <a:solidFill>
                  <a:schemeClr val="tx1"/>
                </a:solidFill>
                <a:latin typeface="Lucida Sans Unicode" pitchFamily="34" charset="0"/>
              </a:defRPr>
            </a:lvl8pPr>
            <a:lvl9pPr marL="3886200" eaLnBrk="0" fontAlgn="base" hangingPunct="0">
              <a:spcAft>
                <a:spcPct val="0"/>
              </a:spcAft>
              <a:buClr>
                <a:schemeClr val="accent2"/>
              </a:buClr>
              <a:buFont typeface="Wingdings 2" pitchFamily="18" charset="2"/>
              <a:buChar char=""/>
              <a:defRPr>
                <a:solidFill>
                  <a:schemeClr val="tx1"/>
                </a:solidFill>
                <a:latin typeface="Lucida Sans Unicode" pitchFamily="34" charset="0"/>
              </a:defRPr>
            </a:lvl9pPr>
          </a:lstStyle>
          <a:p>
            <a:pPr algn="ctr">
              <a:spcBef>
                <a:spcPct val="50000"/>
              </a:spcBef>
            </a:pPr>
            <a:r>
              <a:rPr lang="en-US" altLang="en-US" sz="1400" dirty="0" smtClean="0">
                <a:latin typeface="Calibri" panose="020F0502020204030204" pitchFamily="34" charset="0"/>
                <a:cs typeface="Calibri" panose="020F0502020204030204" pitchFamily="34" charset="0"/>
              </a:rPr>
              <a:t>TANF</a:t>
            </a:r>
            <a:endParaRPr lang="en-US" altLang="en-US" sz="1400" dirty="0">
              <a:latin typeface="Calibri" panose="020F0502020204030204" pitchFamily="34" charset="0"/>
              <a:cs typeface="Calibri" panose="020F0502020204030204" pitchFamily="34" charset="0"/>
            </a:endParaRPr>
          </a:p>
        </p:txBody>
      </p:sp>
      <p:sp>
        <p:nvSpPr>
          <p:cNvPr id="6" name="Rectangle 5"/>
          <p:cNvSpPr/>
          <p:nvPr/>
        </p:nvSpPr>
        <p:spPr bwMode="auto">
          <a:xfrm>
            <a:off x="228600" y="1154848"/>
            <a:ext cx="2628900" cy="4572000"/>
          </a:xfrm>
          <a:prstGeom prst="rect">
            <a:avLst/>
          </a:prstGeom>
          <a:solidFill>
            <a:schemeClr val="accent3">
              <a:lumMod val="20000"/>
              <a:lumOff val="80000"/>
            </a:schemeClr>
          </a:solidFill>
          <a:ln w="9525" cap="flat" cmpd="sng" algn="ctr">
            <a:solidFill>
              <a:schemeClr val="accent2"/>
            </a:solidFill>
            <a:prstDash val="solid"/>
            <a:round/>
            <a:headEnd type="none" w="med" len="med"/>
            <a:tailEnd type="none" w="med" len="med"/>
          </a:ln>
          <a:effectLst/>
        </p:spPr>
        <p:txBody>
          <a:bodyPr vert="horz" wrap="square" lIns="45720" tIns="45720" rIns="4572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b="1" dirty="0" smtClean="0">
              <a:latin typeface="Calibri" panose="020F0502020204030204" pitchFamily="34" charset="0"/>
              <a:cs typeface="Calibri" panose="020F0502020204030204" pitchFamily="34" charset="0"/>
            </a:endParaRPr>
          </a:p>
          <a:p>
            <a:pPr marL="0" marR="0" indent="0" algn="ctr" defTabSz="914400" rtl="0" eaLnBrk="0" fontAlgn="base" latinLnBrk="0" hangingPunct="0">
              <a:lnSpc>
                <a:spcPct val="100000"/>
              </a:lnSpc>
              <a:spcBef>
                <a:spcPct val="0"/>
              </a:spcBef>
              <a:spcAft>
                <a:spcPct val="0"/>
              </a:spcAft>
              <a:buClrTx/>
              <a:buSzTx/>
              <a:buFontTx/>
              <a:buNone/>
              <a:tabLst/>
            </a:pPr>
            <a:r>
              <a:rPr lang="en-US" b="1" dirty="0" smtClean="0">
                <a:latin typeface="Calibri" panose="020F0502020204030204" pitchFamily="34" charset="0"/>
                <a:cs typeface="Calibri" panose="020F0502020204030204" pitchFamily="34" charset="0"/>
              </a:rPr>
              <a:t>JOINT LOCAL</a:t>
            </a:r>
          </a:p>
          <a:p>
            <a:pPr marL="0" marR="0" indent="0" algn="ctr" defTabSz="914400" rtl="0" eaLnBrk="0" fontAlgn="base" latinLnBrk="0" hangingPunct="0">
              <a:lnSpc>
                <a:spcPct val="100000"/>
              </a:lnSpc>
              <a:spcBef>
                <a:spcPct val="0"/>
              </a:spcBef>
              <a:spcAft>
                <a:spcPct val="0"/>
              </a:spcAft>
              <a:buClrTx/>
              <a:buSzTx/>
              <a:buFontTx/>
              <a:buNone/>
              <a:tabLst/>
            </a:pPr>
            <a:r>
              <a:rPr kumimoji="0" lang="en-US" b="1" i="0" u="none" strike="noStrike" cap="none" normalizeH="0" baseline="0" dirty="0" smtClean="0">
                <a:ln>
                  <a:noFill/>
                </a:ln>
                <a:solidFill>
                  <a:schemeClr val="tx1"/>
                </a:solidFill>
                <a:effectLst/>
                <a:latin typeface="Calibri" panose="020F0502020204030204" pitchFamily="34" charset="0"/>
                <a:cs typeface="Calibri" panose="020F0502020204030204" pitchFamily="34" charset="0"/>
              </a:rPr>
              <a:t>GOVERNANCE</a:t>
            </a:r>
          </a:p>
          <a:p>
            <a:pPr marL="0" marR="0" indent="0" algn="ctr" defTabSz="914400" rtl="0" eaLnBrk="0" fontAlgn="base" latinLnBrk="0" hangingPunct="0">
              <a:lnSpc>
                <a:spcPct val="100000"/>
              </a:lnSpc>
              <a:spcBef>
                <a:spcPct val="0"/>
              </a:spcBef>
              <a:spcAft>
                <a:spcPct val="0"/>
              </a:spcAft>
              <a:buClrTx/>
              <a:buSzTx/>
              <a:buFontTx/>
              <a:buNone/>
              <a:tabLst/>
            </a:pPr>
            <a:endParaRPr lang="en-US" b="1" dirty="0">
              <a:latin typeface="Calibri" panose="020F0502020204030204" pitchFamily="34" charset="0"/>
              <a:cs typeface="Calibri" panose="020F0502020204030204" pitchFamily="34" charset="0"/>
            </a:endParaRPr>
          </a:p>
          <a:p>
            <a:pPr marL="0" marR="0" indent="0" algn="ctr" defTabSz="914400" rtl="0" eaLnBrk="0" fontAlgn="base" latinLnBrk="0" hangingPunct="0">
              <a:lnSpc>
                <a:spcPct val="100000"/>
              </a:lnSpc>
              <a:spcBef>
                <a:spcPct val="0"/>
              </a:spcBef>
              <a:spcAft>
                <a:spcPct val="0"/>
              </a:spcAft>
              <a:buClrTx/>
              <a:buSzTx/>
              <a:buFontTx/>
              <a:buNone/>
              <a:tabLst/>
            </a:pPr>
            <a:r>
              <a:rPr lang="en-US" b="1" dirty="0" smtClean="0">
                <a:latin typeface="Calibri" panose="020F0502020204030204" pitchFamily="34" charset="0"/>
                <a:cs typeface="Calibri" panose="020F0502020204030204" pitchFamily="34" charset="0"/>
              </a:rPr>
              <a:t>Chief Elected Official (CEO) (Grant Recipient)</a:t>
            </a:r>
          </a:p>
          <a:p>
            <a:pPr marL="0" marR="0" indent="0" algn="ctr" defTabSz="914400" rtl="0" eaLnBrk="0" fontAlgn="base" latinLnBrk="0" hangingPunct="0">
              <a:lnSpc>
                <a:spcPct val="100000"/>
              </a:lnSpc>
              <a:spcBef>
                <a:spcPct val="0"/>
              </a:spcBef>
              <a:spcAft>
                <a:spcPct val="0"/>
              </a:spcAft>
              <a:buClrTx/>
              <a:buSzTx/>
              <a:buFontTx/>
              <a:buNone/>
              <a:tabLst/>
            </a:pPr>
            <a:endParaRPr lang="en-US" b="1" dirty="0">
              <a:latin typeface="Calibri" panose="020F0502020204030204" pitchFamily="34" charset="0"/>
              <a:cs typeface="Calibri" panose="020F0502020204030204" pitchFamily="34" charset="0"/>
            </a:endParaRPr>
          </a:p>
          <a:p>
            <a:pPr marL="0" marR="0" indent="0" algn="ctr" defTabSz="914400" rtl="0" eaLnBrk="0" fontAlgn="base" latinLnBrk="0" hangingPunct="0">
              <a:lnSpc>
                <a:spcPct val="100000"/>
              </a:lnSpc>
              <a:spcBef>
                <a:spcPct val="0"/>
              </a:spcBef>
              <a:spcAft>
                <a:spcPct val="0"/>
              </a:spcAft>
              <a:buClrTx/>
              <a:buSzTx/>
              <a:buFontTx/>
              <a:buNone/>
              <a:tabLst/>
            </a:pPr>
            <a:endParaRPr lang="en-US" b="1" dirty="0" smtClean="0">
              <a:latin typeface="Calibri" panose="020F0502020204030204" pitchFamily="34" charset="0"/>
              <a:cs typeface="Calibri" panose="020F0502020204030204" pitchFamily="34" charset="0"/>
            </a:endParaRPr>
          </a:p>
          <a:p>
            <a:pPr marL="0" marR="0" indent="0" algn="ctr" defTabSz="914400" rtl="0" eaLnBrk="0" fontAlgn="base" latinLnBrk="0" hangingPunct="0">
              <a:lnSpc>
                <a:spcPct val="100000"/>
              </a:lnSpc>
              <a:spcBef>
                <a:spcPct val="0"/>
              </a:spcBef>
              <a:spcAft>
                <a:spcPct val="0"/>
              </a:spcAft>
              <a:buClrTx/>
              <a:buSzTx/>
              <a:buFontTx/>
              <a:buNone/>
              <a:tabLst/>
            </a:pPr>
            <a:endParaRPr lang="en-US" b="1" dirty="0">
              <a:latin typeface="Calibri" panose="020F0502020204030204" pitchFamily="34" charset="0"/>
              <a:cs typeface="Calibri" panose="020F0502020204030204" pitchFamily="34" charset="0"/>
            </a:endParaRPr>
          </a:p>
          <a:p>
            <a:pPr marL="0" marR="0" indent="0" algn="ctr" defTabSz="914400" rtl="0" eaLnBrk="0" fontAlgn="base" latinLnBrk="0" hangingPunct="0">
              <a:lnSpc>
                <a:spcPct val="100000"/>
              </a:lnSpc>
              <a:spcBef>
                <a:spcPct val="0"/>
              </a:spcBef>
              <a:spcAft>
                <a:spcPct val="0"/>
              </a:spcAft>
              <a:buClrTx/>
              <a:buSzTx/>
              <a:buFontTx/>
              <a:buNone/>
              <a:tabLst/>
            </a:pPr>
            <a:endParaRPr lang="en-US" b="1" dirty="0" smtClean="0">
              <a:latin typeface="Calibri" panose="020F0502020204030204" pitchFamily="34" charset="0"/>
              <a:cs typeface="Calibri" panose="020F0502020204030204" pitchFamily="34" charset="0"/>
            </a:endParaRPr>
          </a:p>
          <a:p>
            <a:pPr marL="0" marR="0" indent="0" algn="ctr" defTabSz="914400" rtl="0" eaLnBrk="0" fontAlgn="base" latinLnBrk="0" hangingPunct="0">
              <a:lnSpc>
                <a:spcPct val="100000"/>
              </a:lnSpc>
              <a:spcBef>
                <a:spcPct val="0"/>
              </a:spcBef>
              <a:spcAft>
                <a:spcPct val="0"/>
              </a:spcAft>
              <a:buClrTx/>
              <a:buSzTx/>
              <a:buFontTx/>
              <a:buNone/>
              <a:tabLst/>
            </a:pPr>
            <a:endParaRPr lang="en-US" sz="900" b="1" dirty="0" smtClean="0">
              <a:latin typeface="Calibri" panose="020F0502020204030204" pitchFamily="34" charset="0"/>
              <a:cs typeface="Calibri" panose="020F0502020204030204" pitchFamily="34" charset="0"/>
            </a:endParaRPr>
          </a:p>
          <a:p>
            <a:pPr marL="0" marR="0" indent="0" algn="ctr" defTabSz="914400" rtl="0" eaLnBrk="0" fontAlgn="base" latinLnBrk="0" hangingPunct="0">
              <a:lnSpc>
                <a:spcPct val="100000"/>
              </a:lnSpc>
              <a:spcBef>
                <a:spcPct val="0"/>
              </a:spcBef>
              <a:spcAft>
                <a:spcPct val="0"/>
              </a:spcAft>
              <a:buClrTx/>
              <a:buSzTx/>
              <a:buFontTx/>
              <a:buNone/>
              <a:tabLst/>
            </a:pPr>
            <a:r>
              <a:rPr lang="en-US" b="1" dirty="0" smtClean="0">
                <a:latin typeface="Calibri" panose="020F0502020204030204" pitchFamily="34" charset="0"/>
                <a:cs typeface="Calibri" panose="020F0502020204030204" pitchFamily="34" charset="0"/>
              </a:rPr>
              <a:t>LOCAL</a:t>
            </a:r>
          </a:p>
          <a:p>
            <a:pPr marL="0" marR="0" indent="0" algn="ctr" defTabSz="914400" rtl="0" eaLnBrk="0" fontAlgn="base" latinLnBrk="0" hangingPunct="0">
              <a:lnSpc>
                <a:spcPct val="100000"/>
              </a:lnSpc>
              <a:spcBef>
                <a:spcPct val="0"/>
              </a:spcBef>
              <a:spcAft>
                <a:spcPct val="0"/>
              </a:spcAft>
              <a:buClrTx/>
              <a:buSzTx/>
              <a:buFontTx/>
              <a:buNone/>
              <a:tabLst/>
            </a:pPr>
            <a:r>
              <a:rPr kumimoji="0" lang="en-US" b="1" i="0" u="none" strike="noStrike" cap="none" normalizeH="0" baseline="0" dirty="0" smtClean="0">
                <a:ln>
                  <a:noFill/>
                </a:ln>
                <a:solidFill>
                  <a:schemeClr val="tx1"/>
                </a:solidFill>
                <a:effectLst/>
                <a:latin typeface="Calibri" panose="020F0502020204030204" pitchFamily="34" charset="0"/>
                <a:cs typeface="Calibri" panose="020F0502020204030204" pitchFamily="34" charset="0"/>
              </a:rPr>
              <a:t>WORKFORCE</a:t>
            </a:r>
            <a:r>
              <a:rPr kumimoji="0" lang="en-US" b="1" i="0" u="none" strike="noStrike" cap="none" normalizeH="0" dirty="0" smtClean="0">
                <a:ln>
                  <a:noFill/>
                </a:ln>
                <a:solidFill>
                  <a:schemeClr val="tx1"/>
                </a:solidFill>
                <a:effectLst/>
                <a:latin typeface="Calibri" panose="020F0502020204030204" pitchFamily="34" charset="0"/>
                <a:cs typeface="Calibri" panose="020F0502020204030204" pitchFamily="34" charset="0"/>
              </a:rPr>
              <a:t> </a:t>
            </a:r>
          </a:p>
          <a:p>
            <a:pPr marL="0" marR="0" indent="0" algn="ctr" defTabSz="914400" rtl="0" eaLnBrk="0" fontAlgn="base" latinLnBrk="0" hangingPunct="0">
              <a:lnSpc>
                <a:spcPct val="100000"/>
              </a:lnSpc>
              <a:spcBef>
                <a:spcPct val="0"/>
              </a:spcBef>
              <a:spcAft>
                <a:spcPct val="0"/>
              </a:spcAft>
              <a:buClrTx/>
              <a:buSzTx/>
              <a:buFontTx/>
              <a:buNone/>
              <a:tabLst/>
            </a:pPr>
            <a:r>
              <a:rPr lang="en-US" b="1" dirty="0" smtClean="0">
                <a:latin typeface="Calibri" panose="020F0502020204030204" pitchFamily="34" charset="0"/>
                <a:cs typeface="Calibri" panose="020F0502020204030204" pitchFamily="34" charset="0"/>
              </a:rPr>
              <a:t>Development</a:t>
            </a:r>
            <a:r>
              <a:rPr kumimoji="0" lang="en-US" b="1" i="0" u="none" strike="noStrike" cap="none" normalizeH="0" dirty="0" smtClean="0">
                <a:ln>
                  <a:noFill/>
                </a:ln>
                <a:solidFill>
                  <a:schemeClr val="tx1"/>
                </a:solidFill>
                <a:effectLst/>
                <a:latin typeface="Calibri" panose="020F0502020204030204" pitchFamily="34" charset="0"/>
                <a:cs typeface="Calibri" panose="020F0502020204030204" pitchFamily="34" charset="0"/>
              </a:rPr>
              <a:t> BOARD</a:t>
            </a:r>
          </a:p>
          <a:p>
            <a:pPr marL="0" marR="0" indent="0" algn="ctr" defTabSz="914400" rtl="0" eaLnBrk="0" fontAlgn="base" latinLnBrk="0" hangingPunct="0">
              <a:lnSpc>
                <a:spcPct val="100000"/>
              </a:lnSpc>
              <a:spcBef>
                <a:spcPct val="0"/>
              </a:spcBef>
              <a:spcAft>
                <a:spcPct val="0"/>
              </a:spcAft>
              <a:buClrTx/>
              <a:buSzTx/>
              <a:buFontTx/>
              <a:buNone/>
              <a:tabLst/>
            </a:pPr>
            <a:r>
              <a:rPr lang="en-US" b="1" baseline="0" dirty="0" smtClean="0">
                <a:latin typeface="Calibri" panose="020F0502020204030204" pitchFamily="34" charset="0"/>
                <a:cs typeface="Calibri" panose="020F0502020204030204" pitchFamily="34" charset="0"/>
              </a:rPr>
              <a:t>(</a:t>
            </a:r>
            <a:r>
              <a:rPr lang="en-US" b="1" dirty="0" smtClean="0">
                <a:latin typeface="Calibri" panose="020F0502020204030204" pitchFamily="34" charset="0"/>
                <a:cs typeface="Calibri" panose="020F0502020204030204" pitchFamily="34" charset="0"/>
              </a:rPr>
              <a:t>Local Board</a:t>
            </a:r>
            <a:r>
              <a:rPr lang="en-US" b="1" baseline="0" dirty="0" smtClean="0">
                <a:latin typeface="Calibri" panose="020F0502020204030204" pitchFamily="34" charset="0"/>
                <a:cs typeface="Calibri" panose="020F0502020204030204" pitchFamily="34" charset="0"/>
              </a:rPr>
              <a:t>)</a:t>
            </a:r>
          </a:p>
          <a:p>
            <a:pPr marL="0" marR="0" indent="0" algn="ctr" defTabSz="914400" rtl="0" eaLnBrk="0" fontAlgn="base" latinLnBrk="0" hangingPunct="0">
              <a:lnSpc>
                <a:spcPct val="100000"/>
              </a:lnSpc>
              <a:spcBef>
                <a:spcPct val="0"/>
              </a:spcBef>
              <a:spcAft>
                <a:spcPct val="0"/>
              </a:spcAft>
              <a:buClrTx/>
              <a:buSzTx/>
              <a:buFontTx/>
              <a:buNone/>
              <a:tabLst/>
            </a:pPr>
            <a:endParaRPr lang="en-US" b="1" baseline="0" dirty="0" smtClean="0">
              <a:latin typeface="Calibri" panose="020F0502020204030204" pitchFamily="34" charset="0"/>
              <a:cs typeface="Calibri" panose="020F0502020204030204" pitchFamily="34" charset="0"/>
            </a:endParaRPr>
          </a:p>
          <a:p>
            <a:pPr algn="ctr" eaLnBrk="0" fontAlgn="base" hangingPunct="0">
              <a:spcBef>
                <a:spcPct val="0"/>
              </a:spcBef>
              <a:spcAft>
                <a:spcPct val="0"/>
              </a:spcAft>
            </a:pPr>
            <a:r>
              <a:rPr lang="en-US" altLang="en-US" sz="1600" b="1" dirty="0">
                <a:latin typeface="Calibri" panose="020F0502020204030204" pitchFamily="34" charset="0"/>
                <a:cs typeface="Calibri" panose="020F0502020204030204" pitchFamily="34" charset="0"/>
              </a:rPr>
              <a:t>(</a:t>
            </a:r>
            <a:r>
              <a:rPr lang="en-US" altLang="en-US" sz="1600" dirty="0">
                <a:latin typeface="Calibri" panose="020F0502020204030204" pitchFamily="34" charset="0"/>
                <a:cs typeface="Calibri" panose="020F0502020204030204" pitchFamily="34" charset="0"/>
              </a:rPr>
              <a:t>51% Private Sector </a:t>
            </a:r>
            <a:endParaRPr lang="en-US" altLang="en-US" sz="1600" dirty="0" smtClean="0">
              <a:latin typeface="Calibri" panose="020F0502020204030204" pitchFamily="34" charset="0"/>
              <a:cs typeface="Calibri" panose="020F0502020204030204" pitchFamily="34" charset="0"/>
            </a:endParaRPr>
          </a:p>
          <a:p>
            <a:pPr algn="ctr" eaLnBrk="0" fontAlgn="base" hangingPunct="0">
              <a:spcBef>
                <a:spcPct val="0"/>
              </a:spcBef>
              <a:spcAft>
                <a:spcPct val="0"/>
              </a:spcAft>
            </a:pPr>
            <a:r>
              <a:rPr lang="en-US" altLang="en-US" sz="1600" dirty="0" smtClean="0">
                <a:latin typeface="Calibri" panose="020F0502020204030204" pitchFamily="34" charset="0"/>
                <a:cs typeface="Calibri" panose="020F0502020204030204" pitchFamily="34" charset="0"/>
              </a:rPr>
              <a:t>Majority- </a:t>
            </a:r>
            <a:r>
              <a:rPr lang="en-US" altLang="en-US" sz="1600" dirty="0">
                <a:latin typeface="Calibri" panose="020F0502020204030204" pitchFamily="34" charset="0"/>
                <a:cs typeface="Calibri" panose="020F0502020204030204" pitchFamily="34" charset="0"/>
              </a:rPr>
              <a:t>Required) </a:t>
            </a:r>
          </a:p>
          <a:p>
            <a:pPr marL="0" marR="0" indent="0" algn="ctr" defTabSz="914400" rtl="0" eaLnBrk="0" fontAlgn="base" latinLnBrk="0" hangingPunct="0">
              <a:lnSpc>
                <a:spcPct val="100000"/>
              </a:lnSpc>
              <a:spcBef>
                <a:spcPct val="0"/>
              </a:spcBef>
              <a:spcAft>
                <a:spcPct val="0"/>
              </a:spcAft>
              <a:buClrTx/>
              <a:buSzTx/>
              <a:buFontTx/>
              <a:buNone/>
              <a:tabLst/>
            </a:pPr>
            <a:endParaRPr kumimoji="0" lang="en-US" b="1" i="0" u="none" strike="noStrike" cap="none" normalizeH="0" baseline="0" dirty="0" smtClean="0">
              <a:ln>
                <a:noFill/>
              </a:ln>
              <a:solidFill>
                <a:schemeClr val="tx1"/>
              </a:solidFill>
              <a:effectLst/>
              <a:latin typeface="Calibri" panose="020F0502020204030204" pitchFamily="34" charset="0"/>
              <a:cs typeface="Calibri" panose="020F0502020204030204" pitchFamily="34" charset="0"/>
            </a:endParaRPr>
          </a:p>
        </p:txBody>
      </p:sp>
      <p:sp>
        <p:nvSpPr>
          <p:cNvPr id="7" name="Down Arrow 6"/>
          <p:cNvSpPr/>
          <p:nvPr/>
        </p:nvSpPr>
        <p:spPr bwMode="auto">
          <a:xfrm>
            <a:off x="838200" y="2745941"/>
            <a:ext cx="1371600" cy="978408"/>
          </a:xfrm>
          <a:prstGeom prst="downArrow">
            <a:avLst/>
          </a:prstGeom>
          <a:solidFill>
            <a:schemeClr val="tx2">
              <a:lumMod val="40000"/>
              <a:lumOff val="60000"/>
            </a:schemeClr>
          </a:solidFill>
          <a:ln w="9525" cap="flat" cmpd="sng" algn="ctr">
            <a:solidFill>
              <a:schemeClr val="accent2"/>
            </a:solidFill>
            <a:prstDash val="solid"/>
            <a:round/>
            <a:headEnd type="none" w="med" len="med"/>
            <a:tailEnd type="none" w="med" len="med"/>
          </a:ln>
          <a:effectLst/>
        </p:spPr>
        <p:txBody>
          <a:bodyPr vert="horz" wrap="square" lIns="45720" tIns="45720" rIns="4572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800" b="1" i="0" u="none" strike="noStrike" cap="none" normalizeH="0" baseline="0" dirty="0" smtClean="0">
              <a:ln>
                <a:noFill/>
              </a:ln>
              <a:solidFill>
                <a:schemeClr val="tx1"/>
              </a:solidFill>
              <a:effectLst/>
              <a:latin typeface="Calibri" panose="020F0502020204030204" pitchFamily="34" charset="0"/>
              <a:cs typeface="Calibri" panose="020F0502020204030204" pitchFamily="34" charset="0"/>
            </a:endParaRPr>
          </a:p>
          <a:p>
            <a:pPr marL="0" marR="0" indent="0" algn="ctr" defTabSz="914400" rtl="0" eaLnBrk="0" fontAlgn="base" latinLnBrk="0" hangingPunct="0">
              <a:lnSpc>
                <a:spcPct val="100000"/>
              </a:lnSpc>
              <a:spcBef>
                <a:spcPct val="0"/>
              </a:spcBef>
              <a:spcAft>
                <a:spcPct val="0"/>
              </a:spcAft>
              <a:buClrTx/>
              <a:buSzTx/>
              <a:buFontTx/>
              <a:buNone/>
              <a:tabLst/>
            </a:pPr>
            <a:endParaRPr lang="en-US" sz="800" b="1" dirty="0">
              <a:latin typeface="Calibri" panose="020F0502020204030204" pitchFamily="34" charset="0"/>
              <a:cs typeface="Calibri" panose="020F0502020204030204" pitchFamily="34" charset="0"/>
            </a:endParaRPr>
          </a:p>
          <a:p>
            <a:pPr marL="0" marR="0" indent="0" algn="ctr" defTabSz="914400" rtl="0" eaLnBrk="0" fontAlgn="base" latinLnBrk="0" hangingPunct="0">
              <a:lnSpc>
                <a:spcPct val="100000"/>
              </a:lnSpc>
              <a:spcBef>
                <a:spcPct val="0"/>
              </a:spcBef>
              <a:spcAft>
                <a:spcPct val="0"/>
              </a:spcAft>
              <a:buClrTx/>
              <a:buSzTx/>
              <a:buFontTx/>
              <a:buNone/>
              <a:tabLst/>
            </a:pPr>
            <a:endParaRPr kumimoji="0" lang="en-US" sz="800" b="1" i="0" u="none" strike="noStrike" cap="none" normalizeH="0" baseline="0" dirty="0" smtClean="0">
              <a:ln>
                <a:noFill/>
              </a:ln>
              <a:solidFill>
                <a:schemeClr val="tx1"/>
              </a:solidFill>
              <a:effectLst/>
              <a:latin typeface="Calibri" panose="020F0502020204030204" pitchFamily="34" charset="0"/>
              <a:cs typeface="Calibri" panose="020F0502020204030204" pitchFamily="34" charset="0"/>
            </a:endParaRPr>
          </a:p>
          <a:p>
            <a:pPr marL="0" marR="0" indent="0" algn="ctr" defTabSz="914400" rtl="0" eaLnBrk="0" fontAlgn="base" latinLnBrk="0" hangingPunct="0">
              <a:lnSpc>
                <a:spcPct val="100000"/>
              </a:lnSpc>
              <a:spcBef>
                <a:spcPct val="0"/>
              </a:spcBef>
              <a:spcAft>
                <a:spcPct val="0"/>
              </a:spcAft>
              <a:buClrTx/>
              <a:buSzTx/>
              <a:buFontTx/>
              <a:buNone/>
              <a:tabLst/>
            </a:pPr>
            <a:endParaRPr lang="en-US" sz="800" b="1" dirty="0" smtClean="0">
              <a:latin typeface="Calibri" panose="020F0502020204030204" pitchFamily="34" charset="0"/>
              <a:cs typeface="Calibri" panose="020F0502020204030204" pitchFamily="34" charset="0"/>
            </a:endParaRPr>
          </a:p>
          <a:p>
            <a:pPr marL="0" marR="0" indent="0" algn="ctr" defTabSz="914400" rtl="0" eaLnBrk="0" fontAlgn="base" latinLnBrk="0" hangingPunct="0">
              <a:lnSpc>
                <a:spcPct val="100000"/>
              </a:lnSpc>
              <a:spcBef>
                <a:spcPct val="0"/>
              </a:spcBef>
              <a:spcAft>
                <a:spcPct val="0"/>
              </a:spcAft>
              <a:buClrTx/>
              <a:buSzTx/>
              <a:buFontTx/>
              <a:buNone/>
              <a:tabLst/>
            </a:pPr>
            <a:r>
              <a:rPr lang="en-US" sz="1000" b="1" dirty="0" smtClean="0">
                <a:latin typeface="Calibri" panose="020F0502020204030204" pitchFamily="34" charset="0"/>
                <a:cs typeface="Calibri" panose="020F0502020204030204" pitchFamily="34" charset="0"/>
              </a:rPr>
              <a:t>APPOINTS</a:t>
            </a:r>
            <a:endParaRPr kumimoji="0" lang="en-US" sz="1000" b="1" i="0" u="none" strike="noStrike" cap="none" normalizeH="0" baseline="0" dirty="0" smtClean="0">
              <a:ln>
                <a:noFill/>
              </a:ln>
              <a:solidFill>
                <a:schemeClr val="tx1"/>
              </a:solidFill>
              <a:effectLst/>
              <a:latin typeface="Calibri" panose="020F0502020204030204" pitchFamily="34" charset="0"/>
              <a:cs typeface="Calibri" panose="020F0502020204030204" pitchFamily="34" charset="0"/>
            </a:endParaRPr>
          </a:p>
        </p:txBody>
      </p:sp>
      <p:cxnSp>
        <p:nvCxnSpPr>
          <p:cNvPr id="10" name="Straight Arrow Connector 9"/>
          <p:cNvCxnSpPr>
            <a:stCxn id="22534" idx="2"/>
          </p:cNvCxnSpPr>
          <p:nvPr/>
        </p:nvCxnSpPr>
        <p:spPr bwMode="auto">
          <a:xfrm flipH="1">
            <a:off x="6172472" y="2367662"/>
            <a:ext cx="11567" cy="307150"/>
          </a:xfrm>
          <a:prstGeom prst="straightConnector1">
            <a:avLst/>
          </a:prstGeom>
          <a:solidFill>
            <a:schemeClr val="accent1"/>
          </a:solidFill>
          <a:ln w="9525" cap="flat" cmpd="sng" algn="ctr">
            <a:solidFill>
              <a:schemeClr val="accent2"/>
            </a:solidFill>
            <a:prstDash val="solid"/>
            <a:round/>
            <a:headEnd type="none" w="med" len="med"/>
            <a:tailEnd type="arrow"/>
          </a:ln>
          <a:effectLst/>
        </p:spPr>
      </p:cxnSp>
      <p:cxnSp>
        <p:nvCxnSpPr>
          <p:cNvPr id="29" name="Straight Arrow Connector 28"/>
          <p:cNvCxnSpPr/>
          <p:nvPr/>
        </p:nvCxnSpPr>
        <p:spPr bwMode="auto">
          <a:xfrm>
            <a:off x="5141664" y="2987117"/>
            <a:ext cx="0" cy="344473"/>
          </a:xfrm>
          <a:prstGeom prst="straightConnector1">
            <a:avLst/>
          </a:prstGeom>
          <a:solidFill>
            <a:schemeClr val="accent1"/>
          </a:solidFill>
          <a:ln w="9525" cap="flat" cmpd="sng" algn="ctr">
            <a:solidFill>
              <a:schemeClr val="accent2"/>
            </a:solidFill>
            <a:prstDash val="solid"/>
            <a:round/>
            <a:headEnd type="none" w="med" len="med"/>
            <a:tailEnd type="arrow"/>
          </a:ln>
          <a:effectLst/>
        </p:spPr>
      </p:cxnSp>
      <p:cxnSp>
        <p:nvCxnSpPr>
          <p:cNvPr id="30" name="Straight Arrow Connector 29"/>
          <p:cNvCxnSpPr>
            <a:endCxn id="28" idx="0"/>
          </p:cNvCxnSpPr>
          <p:nvPr/>
        </p:nvCxnSpPr>
        <p:spPr bwMode="auto">
          <a:xfrm>
            <a:off x="7096125" y="2984811"/>
            <a:ext cx="0" cy="346779"/>
          </a:xfrm>
          <a:prstGeom prst="straightConnector1">
            <a:avLst/>
          </a:prstGeom>
          <a:solidFill>
            <a:schemeClr val="accent1"/>
          </a:solidFill>
          <a:ln w="9525" cap="flat" cmpd="sng" algn="ctr">
            <a:solidFill>
              <a:schemeClr val="accent2"/>
            </a:solidFill>
            <a:prstDash val="solid"/>
            <a:round/>
            <a:headEnd type="none" w="med" len="med"/>
            <a:tailEnd type="arrow"/>
          </a:ln>
          <a:effectLst/>
        </p:spPr>
      </p:cxnSp>
      <p:cxnSp>
        <p:nvCxnSpPr>
          <p:cNvPr id="33" name="Straight Arrow Connector 32"/>
          <p:cNvCxnSpPr>
            <a:endCxn id="25" idx="0"/>
          </p:cNvCxnSpPr>
          <p:nvPr/>
        </p:nvCxnSpPr>
        <p:spPr bwMode="auto">
          <a:xfrm>
            <a:off x="6075045" y="2984811"/>
            <a:ext cx="20955" cy="476547"/>
          </a:xfrm>
          <a:prstGeom prst="straightConnector1">
            <a:avLst/>
          </a:prstGeom>
          <a:solidFill>
            <a:schemeClr val="accent1"/>
          </a:solidFill>
          <a:ln w="9525" cap="flat" cmpd="sng" algn="ctr">
            <a:solidFill>
              <a:schemeClr val="accent2"/>
            </a:solidFill>
            <a:prstDash val="solid"/>
            <a:round/>
            <a:headEnd type="none" w="med" len="med"/>
            <a:tailEnd type="arrow"/>
          </a:ln>
          <a:effectLst/>
        </p:spPr>
      </p:cxnSp>
      <p:cxnSp>
        <p:nvCxnSpPr>
          <p:cNvPr id="34" name="Straight Arrow Connector 33"/>
          <p:cNvCxnSpPr/>
          <p:nvPr/>
        </p:nvCxnSpPr>
        <p:spPr bwMode="auto">
          <a:xfrm>
            <a:off x="7332549" y="2838698"/>
            <a:ext cx="439851" cy="569126"/>
          </a:xfrm>
          <a:prstGeom prst="straightConnector1">
            <a:avLst/>
          </a:prstGeom>
          <a:solidFill>
            <a:schemeClr val="accent1"/>
          </a:solidFill>
          <a:ln w="9525" cap="flat" cmpd="sng" algn="ctr">
            <a:solidFill>
              <a:schemeClr val="accent2"/>
            </a:solidFill>
            <a:prstDash val="solid"/>
            <a:round/>
            <a:headEnd type="none" w="med" len="med"/>
            <a:tailEnd type="arrow"/>
          </a:ln>
          <a:effectLst/>
        </p:spPr>
      </p:cxnSp>
      <p:sp>
        <p:nvSpPr>
          <p:cNvPr id="14" name="Rounded Rectangle 13"/>
          <p:cNvSpPr/>
          <p:nvPr/>
        </p:nvSpPr>
        <p:spPr bwMode="auto">
          <a:xfrm>
            <a:off x="4915173" y="2664694"/>
            <a:ext cx="2438400" cy="320117"/>
          </a:xfrm>
          <a:prstGeom prst="roundRect">
            <a:avLst/>
          </a:prstGeom>
          <a:solidFill>
            <a:schemeClr val="bg2"/>
          </a:solidFill>
          <a:ln w="9525" cap="flat" cmpd="sng" algn="ctr">
            <a:solidFill>
              <a:schemeClr val="accent2"/>
            </a:solidFill>
            <a:prstDash val="solid"/>
            <a:round/>
            <a:headEnd type="none" w="med" len="med"/>
            <a:tailEnd type="none" w="med" len="med"/>
          </a:ln>
          <a:effectLst/>
        </p:spPr>
        <p:txBody>
          <a:bodyPr vert="horz" wrap="square" lIns="45720" tIns="45720" rIns="4572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pitchFamily="34" charset="0"/>
              </a:rPr>
              <a:t>Required Core Partners</a:t>
            </a:r>
          </a:p>
        </p:txBody>
      </p:sp>
      <p:sp>
        <p:nvSpPr>
          <p:cNvPr id="67" name="Right Arrow 66"/>
          <p:cNvSpPr/>
          <p:nvPr/>
        </p:nvSpPr>
        <p:spPr bwMode="auto">
          <a:xfrm>
            <a:off x="2895600" y="3352800"/>
            <a:ext cx="609600" cy="484632"/>
          </a:xfrm>
          <a:prstGeom prst="rightArrow">
            <a:avLst/>
          </a:prstGeom>
          <a:solidFill>
            <a:schemeClr val="tx2"/>
          </a:solidFill>
          <a:ln w="9525" cap="flat" cmpd="sng" algn="ctr">
            <a:solidFill>
              <a:schemeClr val="accent2"/>
            </a:solidFill>
            <a:prstDash val="solid"/>
            <a:round/>
            <a:headEnd type="none" w="med" len="med"/>
            <a:tailEnd type="none" w="med" len="med"/>
          </a:ln>
          <a:effectLst/>
        </p:spPr>
        <p:txBody>
          <a:bodyPr vert="horz" wrap="square" lIns="45720" tIns="45720" rIns="4572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Arial" pitchFamily="34" charset="0"/>
            </a:endParaRPr>
          </a:p>
        </p:txBody>
      </p:sp>
      <p:cxnSp>
        <p:nvCxnSpPr>
          <p:cNvPr id="23" name="Straight Arrow Connector 22"/>
          <p:cNvCxnSpPr/>
          <p:nvPr/>
        </p:nvCxnSpPr>
        <p:spPr bwMode="auto">
          <a:xfrm flipH="1">
            <a:off x="4453754" y="2895600"/>
            <a:ext cx="461419" cy="473385"/>
          </a:xfrm>
          <a:prstGeom prst="straightConnector1">
            <a:avLst/>
          </a:prstGeom>
          <a:solidFill>
            <a:schemeClr val="accent1"/>
          </a:solidFill>
          <a:ln w="9525" cap="flat" cmpd="sng" algn="ctr">
            <a:solidFill>
              <a:schemeClr val="accent2"/>
            </a:solidFill>
            <a:prstDash val="solid"/>
            <a:round/>
            <a:headEnd type="none" w="med" len="med"/>
            <a:tailEnd type="arrow"/>
          </a:ln>
          <a:effectLst/>
        </p:spPr>
      </p:cxnSp>
      <p:sp>
        <p:nvSpPr>
          <p:cNvPr id="26" name="Text Box 8"/>
          <p:cNvSpPr txBox="1">
            <a:spLocks noChangeArrowheads="1"/>
          </p:cNvSpPr>
          <p:nvPr/>
        </p:nvSpPr>
        <p:spPr bwMode="auto">
          <a:xfrm>
            <a:off x="3678623" y="3407824"/>
            <a:ext cx="10668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700">
                <a:solidFill>
                  <a:schemeClr val="tx1"/>
                </a:solidFill>
                <a:latin typeface="Lucida Sans Unicode" pitchFamily="34" charset="0"/>
              </a:defRPr>
            </a:lvl1pPr>
            <a:lvl2pPr marL="742950" indent="-285750">
              <a:defRPr sz="2300">
                <a:solidFill>
                  <a:schemeClr val="tx1"/>
                </a:solidFill>
                <a:latin typeface="Lucida Sans Unicode" pitchFamily="34" charset="0"/>
              </a:defRPr>
            </a:lvl2pPr>
            <a:lvl3pPr marL="1143000">
              <a:defRPr sz="2100">
                <a:solidFill>
                  <a:schemeClr val="tx1"/>
                </a:solidFill>
                <a:latin typeface="Lucida Sans Unicode" pitchFamily="34" charset="0"/>
              </a:defRPr>
            </a:lvl3pPr>
            <a:lvl4pPr marL="1600200">
              <a:defRPr sz="1900">
                <a:solidFill>
                  <a:schemeClr val="tx1"/>
                </a:solidFill>
                <a:latin typeface="Lucida Sans Unicode" pitchFamily="34" charset="0"/>
              </a:defRPr>
            </a:lvl4pPr>
            <a:lvl5pPr marL="2057400">
              <a:defRPr>
                <a:solidFill>
                  <a:schemeClr val="tx1"/>
                </a:solidFill>
                <a:latin typeface="Lucida Sans Unicode" pitchFamily="34" charset="0"/>
              </a:defRPr>
            </a:lvl5pPr>
            <a:lvl6pPr marL="2514600" eaLnBrk="0" fontAlgn="base" hangingPunct="0">
              <a:spcAft>
                <a:spcPct val="0"/>
              </a:spcAft>
              <a:buClr>
                <a:schemeClr val="accent2"/>
              </a:buClr>
              <a:buFont typeface="Wingdings 2" pitchFamily="18" charset="2"/>
              <a:buChar char=""/>
              <a:defRPr>
                <a:solidFill>
                  <a:schemeClr val="tx1"/>
                </a:solidFill>
                <a:latin typeface="Lucida Sans Unicode" pitchFamily="34" charset="0"/>
              </a:defRPr>
            </a:lvl6pPr>
            <a:lvl7pPr marL="2971800" eaLnBrk="0" fontAlgn="base" hangingPunct="0">
              <a:spcAft>
                <a:spcPct val="0"/>
              </a:spcAft>
              <a:buClr>
                <a:schemeClr val="accent2"/>
              </a:buClr>
              <a:buFont typeface="Wingdings 2" pitchFamily="18" charset="2"/>
              <a:buChar char=""/>
              <a:defRPr>
                <a:solidFill>
                  <a:schemeClr val="tx1"/>
                </a:solidFill>
                <a:latin typeface="Lucida Sans Unicode" pitchFamily="34" charset="0"/>
              </a:defRPr>
            </a:lvl7pPr>
            <a:lvl8pPr marL="3429000" eaLnBrk="0" fontAlgn="base" hangingPunct="0">
              <a:spcAft>
                <a:spcPct val="0"/>
              </a:spcAft>
              <a:buClr>
                <a:schemeClr val="accent2"/>
              </a:buClr>
              <a:buFont typeface="Wingdings 2" pitchFamily="18" charset="2"/>
              <a:buChar char=""/>
              <a:defRPr>
                <a:solidFill>
                  <a:schemeClr val="tx1"/>
                </a:solidFill>
                <a:latin typeface="Lucida Sans Unicode" pitchFamily="34" charset="0"/>
              </a:defRPr>
            </a:lvl8pPr>
            <a:lvl9pPr marL="3886200" eaLnBrk="0" fontAlgn="base" hangingPunct="0">
              <a:spcAft>
                <a:spcPct val="0"/>
              </a:spcAft>
              <a:buClr>
                <a:schemeClr val="accent2"/>
              </a:buClr>
              <a:buFont typeface="Wingdings 2" pitchFamily="18" charset="2"/>
              <a:buChar char=""/>
              <a:defRPr>
                <a:solidFill>
                  <a:schemeClr val="tx1"/>
                </a:solidFill>
                <a:latin typeface="Lucida Sans Unicode" pitchFamily="34" charset="0"/>
              </a:defRPr>
            </a:lvl9pPr>
          </a:lstStyle>
          <a:p>
            <a:pPr algn="ctr">
              <a:spcBef>
                <a:spcPct val="50000"/>
              </a:spcBef>
            </a:pPr>
            <a:r>
              <a:rPr lang="en-US" altLang="en-US" sz="1400" dirty="0" smtClean="0">
                <a:latin typeface="Calibri" panose="020F0502020204030204" pitchFamily="34" charset="0"/>
                <a:cs typeface="Calibri" panose="020F0502020204030204" pitchFamily="34" charset="0"/>
              </a:rPr>
              <a:t>Wagner Peyser</a:t>
            </a:r>
            <a:endParaRPr lang="en-US" altLang="en-US" sz="14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04774269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82" name="Rectangle 2"/>
          <p:cNvSpPr>
            <a:spLocks noGrp="1" noChangeArrowheads="1"/>
          </p:cNvSpPr>
          <p:nvPr>
            <p:ph type="title"/>
          </p:nvPr>
        </p:nvSpPr>
        <p:spPr bwMode="auto">
          <a:xfrm>
            <a:off x="76199" y="152400"/>
            <a:ext cx="7696201" cy="762000"/>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normAutofit/>
          </a:bodyPr>
          <a:lstStyle/>
          <a:p>
            <a:pPr>
              <a:defRPr/>
            </a:pPr>
            <a:r>
              <a:rPr lang="en-US" altLang="en-US" sz="2900" dirty="0" smtClean="0">
                <a:effectLst/>
                <a:latin typeface="Arial" panose="020B0604020202020204" pitchFamily="34" charset="0"/>
                <a:cs typeface="Arial" panose="020B0604020202020204" pitchFamily="34" charset="0"/>
              </a:rPr>
              <a:t>       </a:t>
            </a:r>
            <a:r>
              <a:rPr lang="en-US" altLang="en-US" dirty="0" smtClean="0">
                <a:effectLst/>
                <a:latin typeface="Calibri" panose="020F0502020204030204" pitchFamily="34" charset="0"/>
              </a:rPr>
              <a:t>MA</a:t>
            </a:r>
            <a:r>
              <a:rPr lang="en-US" altLang="en-US" sz="2900" dirty="0" smtClean="0">
                <a:effectLst/>
                <a:latin typeface="Calibri" panose="020F0502020204030204" pitchFamily="34" charset="0"/>
                <a:cs typeface="Arial" panose="020B0604020202020204" pitchFamily="34" charset="0"/>
              </a:rPr>
              <a:t> </a:t>
            </a:r>
            <a:r>
              <a:rPr lang="en-US" altLang="en-US" dirty="0" smtClean="0">
                <a:latin typeface="Calibri" panose="020F0502020204030204" pitchFamily="34" charset="0"/>
              </a:rPr>
              <a:t>Workforce</a:t>
            </a:r>
            <a:r>
              <a:rPr lang="en-US" altLang="en-US" dirty="0" smtClean="0">
                <a:effectLst/>
                <a:latin typeface="Calibri" panose="020F0502020204030204" pitchFamily="34" charset="0"/>
              </a:rPr>
              <a:t> Regions </a:t>
            </a:r>
            <a:r>
              <a:rPr lang="en-US" altLang="en-US" dirty="0" smtClean="0">
                <a:latin typeface="Calibri" panose="020F0502020204030204" pitchFamily="34" charset="0"/>
              </a:rPr>
              <a:t>and</a:t>
            </a:r>
            <a:r>
              <a:rPr lang="en-US" altLang="en-US" dirty="0" smtClean="0">
                <a:effectLst/>
                <a:latin typeface="Calibri" panose="020F0502020204030204" pitchFamily="34" charset="0"/>
              </a:rPr>
              <a:t> Career Centers</a:t>
            </a:r>
          </a:p>
        </p:txBody>
      </p:sp>
      <p:sp>
        <p:nvSpPr>
          <p:cNvPr id="12292" name="Slide Number Placeholder 2"/>
          <p:cNvSpPr>
            <a:spLocks noGrp="1"/>
          </p:cNvSpPr>
          <p:nvPr>
            <p:ph type="sldNum" sz="quarter" idx="4294967295"/>
          </p:nvPr>
        </p:nvSpPr>
        <p:spPr bwMode="auto">
          <a:xfrm>
            <a:off x="8647113" y="6408738"/>
            <a:ext cx="366712" cy="365125"/>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sz="2700">
                <a:solidFill>
                  <a:schemeClr val="tx1"/>
                </a:solidFill>
                <a:latin typeface="Lucida Sans Unicode" pitchFamily="34" charset="0"/>
              </a:defRPr>
            </a:lvl1pPr>
            <a:lvl2pPr marL="742950" indent="-285750">
              <a:defRPr sz="2300">
                <a:solidFill>
                  <a:schemeClr val="tx1"/>
                </a:solidFill>
                <a:latin typeface="Lucida Sans Unicode" pitchFamily="34" charset="0"/>
              </a:defRPr>
            </a:lvl2pPr>
            <a:lvl3pPr marL="1143000">
              <a:defRPr sz="2100">
                <a:solidFill>
                  <a:schemeClr val="tx1"/>
                </a:solidFill>
                <a:latin typeface="Lucida Sans Unicode" pitchFamily="34" charset="0"/>
              </a:defRPr>
            </a:lvl3pPr>
            <a:lvl4pPr marL="1600200">
              <a:defRPr sz="1900">
                <a:solidFill>
                  <a:schemeClr val="tx1"/>
                </a:solidFill>
                <a:latin typeface="Lucida Sans Unicode" pitchFamily="34" charset="0"/>
              </a:defRPr>
            </a:lvl4pPr>
            <a:lvl5pPr marL="2057400">
              <a:defRPr>
                <a:solidFill>
                  <a:schemeClr val="tx1"/>
                </a:solidFill>
                <a:latin typeface="Lucida Sans Unicode" pitchFamily="34" charset="0"/>
              </a:defRPr>
            </a:lvl5pPr>
            <a:lvl6pPr marL="2514600" eaLnBrk="0" fontAlgn="base" hangingPunct="0">
              <a:spcAft>
                <a:spcPct val="0"/>
              </a:spcAft>
              <a:buClr>
                <a:schemeClr val="accent2"/>
              </a:buClr>
              <a:buFont typeface="Wingdings 2" pitchFamily="18" charset="2"/>
              <a:buChar char=""/>
              <a:defRPr>
                <a:solidFill>
                  <a:schemeClr val="tx1"/>
                </a:solidFill>
                <a:latin typeface="Lucida Sans Unicode" pitchFamily="34" charset="0"/>
              </a:defRPr>
            </a:lvl6pPr>
            <a:lvl7pPr marL="2971800" eaLnBrk="0" fontAlgn="base" hangingPunct="0">
              <a:spcAft>
                <a:spcPct val="0"/>
              </a:spcAft>
              <a:buClr>
                <a:schemeClr val="accent2"/>
              </a:buClr>
              <a:buFont typeface="Wingdings 2" pitchFamily="18" charset="2"/>
              <a:buChar char=""/>
              <a:defRPr>
                <a:solidFill>
                  <a:schemeClr val="tx1"/>
                </a:solidFill>
                <a:latin typeface="Lucida Sans Unicode" pitchFamily="34" charset="0"/>
              </a:defRPr>
            </a:lvl7pPr>
            <a:lvl8pPr marL="3429000" eaLnBrk="0" fontAlgn="base" hangingPunct="0">
              <a:spcAft>
                <a:spcPct val="0"/>
              </a:spcAft>
              <a:buClr>
                <a:schemeClr val="accent2"/>
              </a:buClr>
              <a:buFont typeface="Wingdings 2" pitchFamily="18" charset="2"/>
              <a:buChar char=""/>
              <a:defRPr>
                <a:solidFill>
                  <a:schemeClr val="tx1"/>
                </a:solidFill>
                <a:latin typeface="Lucida Sans Unicode" pitchFamily="34" charset="0"/>
              </a:defRPr>
            </a:lvl8pPr>
            <a:lvl9pPr marL="3886200" eaLnBrk="0" fontAlgn="base" hangingPunct="0">
              <a:spcAft>
                <a:spcPct val="0"/>
              </a:spcAft>
              <a:buClr>
                <a:schemeClr val="accent2"/>
              </a:buClr>
              <a:buFont typeface="Wingdings 2" pitchFamily="18" charset="2"/>
              <a:buChar char=""/>
              <a:defRPr>
                <a:solidFill>
                  <a:schemeClr val="tx1"/>
                </a:solidFill>
                <a:latin typeface="Lucida Sans Unicode" pitchFamily="34" charset="0"/>
              </a:defRPr>
            </a:lvl9pPr>
          </a:lstStyle>
          <a:p>
            <a:fld id="{7D85E95A-EF22-42C2-9647-84959AE91EDC}" type="slidenum">
              <a:rPr lang="en-US" altLang="en-US" sz="1000" smtClean="0">
                <a:latin typeface="Arial" charset="0"/>
              </a:rPr>
              <a:pPr/>
              <a:t>5</a:t>
            </a:fld>
            <a:endParaRPr lang="en-US" altLang="en-US" sz="1000" dirty="0" smtClean="0">
              <a:latin typeface="Arial" charset="0"/>
            </a:endParaRPr>
          </a:p>
        </p:txBody>
      </p:sp>
      <p:pic>
        <p:nvPicPr>
          <p:cNvPr id="1026" name="Picture 2" descr="C:\Users\asweeney\AppData\Local\Microsoft\Windows\Temporary Internet Files\Content.Outlook\V0TEB5LD\CC-Map.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975360"/>
            <a:ext cx="9220200" cy="5410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2511750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2800" dirty="0" smtClean="0">
                <a:latin typeface="Calibri" panose="020F0502020204030204" pitchFamily="34" charset="0"/>
              </a:rPr>
              <a:t>WIOA Required One Stop </a:t>
            </a:r>
            <a:br>
              <a:rPr lang="en-US" sz="2800" dirty="0" smtClean="0">
                <a:latin typeface="Calibri" panose="020F0502020204030204" pitchFamily="34" charset="0"/>
              </a:rPr>
            </a:br>
            <a:r>
              <a:rPr lang="en-US" sz="2800" dirty="0" smtClean="0">
                <a:latin typeface="Calibri" panose="020F0502020204030204" pitchFamily="34" charset="0"/>
              </a:rPr>
              <a:t>Core Partners</a:t>
            </a:r>
            <a:endParaRPr lang="en-US" sz="2800" dirty="0">
              <a:latin typeface="Calibri" panose="020F0502020204030204" pitchFamily="34" charset="0"/>
            </a:endParaRPr>
          </a:p>
        </p:txBody>
      </p:sp>
      <p:sp>
        <p:nvSpPr>
          <p:cNvPr id="3" name="Content Placeholder 2"/>
          <p:cNvSpPr>
            <a:spLocks noGrp="1"/>
          </p:cNvSpPr>
          <p:nvPr>
            <p:ph sz="half" idx="1"/>
          </p:nvPr>
        </p:nvSpPr>
        <p:spPr>
          <a:xfrm>
            <a:off x="533400" y="838200"/>
            <a:ext cx="8229600" cy="5715000"/>
          </a:xfrm>
        </p:spPr>
        <p:txBody>
          <a:bodyPr/>
          <a:lstStyle/>
          <a:p>
            <a:pPr marL="0" indent="0">
              <a:buNone/>
            </a:pPr>
            <a:endParaRPr lang="en-US" sz="1000" dirty="0" smtClean="0"/>
          </a:p>
          <a:p>
            <a:pPr marL="0" indent="0">
              <a:buNone/>
            </a:pPr>
            <a:endParaRPr lang="en-US" sz="1000" dirty="0" smtClean="0"/>
          </a:p>
          <a:p>
            <a:pPr marL="274320" indent="-274320">
              <a:spcAft>
                <a:spcPts val="600"/>
              </a:spcAft>
              <a:buFont typeface="Wingdings" panose="05000000000000000000" pitchFamily="2" charset="2"/>
              <a:buChar char="ü"/>
            </a:pPr>
            <a:r>
              <a:rPr lang="en-US" sz="2400" b="0" dirty="0" smtClean="0"/>
              <a:t>WIOA </a:t>
            </a:r>
            <a:r>
              <a:rPr lang="en-US" sz="2400" b="0" dirty="0"/>
              <a:t>Title </a:t>
            </a:r>
            <a:r>
              <a:rPr lang="en-US" sz="2400" b="0" dirty="0" smtClean="0"/>
              <a:t>I </a:t>
            </a:r>
            <a:r>
              <a:rPr lang="en-US" sz="2000" b="0" dirty="0" smtClean="0">
                <a:solidFill>
                  <a:schemeClr val="accent2">
                    <a:lumMod val="60000"/>
                    <a:lumOff val="40000"/>
                  </a:schemeClr>
                </a:solidFill>
              </a:rPr>
              <a:t>(Adult, Dislocated Worker, Youth, MSFW, TAA)</a:t>
            </a:r>
          </a:p>
          <a:p>
            <a:pPr marL="0" indent="0">
              <a:spcAft>
                <a:spcPts val="600"/>
              </a:spcAft>
              <a:buNone/>
            </a:pPr>
            <a:endParaRPr lang="en-US" sz="1000" b="0" dirty="0" smtClean="0">
              <a:solidFill>
                <a:schemeClr val="accent2">
                  <a:lumMod val="60000"/>
                  <a:lumOff val="40000"/>
                </a:schemeClr>
              </a:solidFill>
            </a:endParaRPr>
          </a:p>
          <a:p>
            <a:pPr marL="274320" indent="-274320">
              <a:spcAft>
                <a:spcPts val="600"/>
              </a:spcAft>
              <a:buFont typeface="Wingdings" panose="05000000000000000000" pitchFamily="2" charset="2"/>
              <a:buChar char="ü"/>
            </a:pPr>
            <a:r>
              <a:rPr lang="en-US" sz="2400" b="0" dirty="0" smtClean="0"/>
              <a:t>Wagner Peyser (Employment Service) </a:t>
            </a:r>
            <a:r>
              <a:rPr lang="en-US" sz="2000" b="0" dirty="0" smtClean="0">
                <a:solidFill>
                  <a:schemeClr val="accent2">
                    <a:lumMod val="60000"/>
                    <a:lumOff val="40000"/>
                  </a:schemeClr>
                </a:solidFill>
              </a:rPr>
              <a:t>(Jobs of Veterans State Grant- JVSG)</a:t>
            </a:r>
          </a:p>
          <a:p>
            <a:pPr marL="0" indent="0">
              <a:spcAft>
                <a:spcPts val="600"/>
              </a:spcAft>
              <a:buNone/>
            </a:pPr>
            <a:endParaRPr lang="en-US" sz="1050" b="0" dirty="0" smtClean="0">
              <a:solidFill>
                <a:schemeClr val="accent2">
                  <a:lumMod val="60000"/>
                  <a:lumOff val="40000"/>
                </a:schemeClr>
              </a:solidFill>
            </a:endParaRPr>
          </a:p>
          <a:p>
            <a:pPr marL="274320" indent="-274320">
              <a:spcAft>
                <a:spcPts val="600"/>
              </a:spcAft>
              <a:buFont typeface="Wingdings" panose="05000000000000000000" pitchFamily="2" charset="2"/>
              <a:buChar char="ü"/>
            </a:pPr>
            <a:r>
              <a:rPr lang="en-US" sz="2400" b="0" dirty="0" smtClean="0"/>
              <a:t>Adult </a:t>
            </a:r>
            <a:r>
              <a:rPr lang="en-US" sz="2400" b="0" dirty="0"/>
              <a:t>Education and </a:t>
            </a:r>
            <a:r>
              <a:rPr lang="en-US" sz="2400" b="0" dirty="0" smtClean="0"/>
              <a:t>Literacy </a:t>
            </a:r>
          </a:p>
          <a:p>
            <a:pPr marL="0" indent="0">
              <a:spcAft>
                <a:spcPts val="600"/>
              </a:spcAft>
              <a:buNone/>
            </a:pPr>
            <a:endParaRPr lang="en-US" sz="1000" b="0" dirty="0" smtClean="0"/>
          </a:p>
          <a:p>
            <a:pPr marL="274320" indent="-274320">
              <a:spcAft>
                <a:spcPts val="600"/>
              </a:spcAft>
              <a:buFont typeface="Wingdings" panose="05000000000000000000" pitchFamily="2" charset="2"/>
              <a:buChar char="ü"/>
            </a:pPr>
            <a:r>
              <a:rPr lang="en-US" sz="2400" b="0" dirty="0" smtClean="0"/>
              <a:t>Vocational Rehabilitation</a:t>
            </a:r>
          </a:p>
          <a:p>
            <a:pPr marL="0" indent="0">
              <a:spcAft>
                <a:spcPts val="600"/>
              </a:spcAft>
              <a:buNone/>
            </a:pPr>
            <a:endParaRPr lang="en-US" sz="1000" b="0" dirty="0" smtClean="0"/>
          </a:p>
          <a:p>
            <a:pPr marL="274320" indent="-274320">
              <a:spcAft>
                <a:spcPts val="600"/>
              </a:spcAft>
              <a:buFont typeface="Wingdings" panose="05000000000000000000" pitchFamily="2" charset="2"/>
              <a:buChar char="ü"/>
            </a:pPr>
            <a:r>
              <a:rPr lang="en-US" sz="2400" b="0" dirty="0" smtClean="0"/>
              <a:t>Temporary </a:t>
            </a:r>
            <a:r>
              <a:rPr lang="en-US" sz="2400" b="0" dirty="0"/>
              <a:t>Assistance for Needy Families </a:t>
            </a:r>
            <a:r>
              <a:rPr lang="en-US" sz="2400" dirty="0"/>
              <a:t>(TANF)</a:t>
            </a:r>
          </a:p>
          <a:p>
            <a:endParaRPr lang="en-US" dirty="0"/>
          </a:p>
        </p:txBody>
      </p:sp>
    </p:spTree>
    <p:extLst>
      <p:ext uri="{BB962C8B-B14F-4D97-AF65-F5344CB8AC3E}">
        <p14:creationId xmlns:p14="http://schemas.microsoft.com/office/powerpoint/2010/main" val="2786676031"/>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ChangeArrowheads="1"/>
          </p:cNvSpPr>
          <p:nvPr/>
        </p:nvSpPr>
        <p:spPr bwMode="auto">
          <a:xfrm>
            <a:off x="304800" y="76200"/>
            <a:ext cx="6808788"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spcBef>
                <a:spcPct val="20000"/>
              </a:spcBef>
              <a:buChar char="•"/>
              <a:defRPr sz="3200">
                <a:solidFill>
                  <a:schemeClr val="accent2"/>
                </a:solidFill>
                <a:latin typeface="Arial" charset="0"/>
              </a:defRPr>
            </a:lvl1pPr>
            <a:lvl2pPr marL="742950" indent="-285750" eaLnBrk="0" hangingPunct="0">
              <a:spcBef>
                <a:spcPct val="20000"/>
              </a:spcBef>
              <a:buChar char="–"/>
              <a:defRPr sz="2800">
                <a:solidFill>
                  <a:schemeClr val="accent2"/>
                </a:solidFill>
                <a:latin typeface="Arial" charset="0"/>
              </a:defRPr>
            </a:lvl2pPr>
            <a:lvl3pPr marL="1143000" indent="-228600" eaLnBrk="0" hangingPunct="0">
              <a:spcBef>
                <a:spcPct val="20000"/>
              </a:spcBef>
              <a:buChar char="•"/>
              <a:defRPr sz="2400">
                <a:solidFill>
                  <a:schemeClr val="accent2"/>
                </a:solidFill>
                <a:latin typeface="Arial" charset="0"/>
              </a:defRPr>
            </a:lvl3pPr>
            <a:lvl4pPr marL="1600200" indent="-228600" eaLnBrk="0" hangingPunct="0">
              <a:spcBef>
                <a:spcPct val="20000"/>
              </a:spcBef>
              <a:buChar char="–"/>
              <a:defRPr sz="2000">
                <a:solidFill>
                  <a:schemeClr val="accent2"/>
                </a:solidFill>
                <a:latin typeface="Arial" charset="0"/>
              </a:defRPr>
            </a:lvl4pPr>
            <a:lvl5pPr marL="2057400" indent="-228600" eaLnBrk="0" hangingPunct="0">
              <a:spcBef>
                <a:spcPct val="20000"/>
              </a:spcBef>
              <a:buChar char="»"/>
              <a:defRPr sz="2000">
                <a:solidFill>
                  <a:schemeClr val="accent2"/>
                </a:solidFill>
                <a:latin typeface="Arial" charset="0"/>
              </a:defRPr>
            </a:lvl5pPr>
            <a:lvl6pPr marL="2514600" indent="-228600" eaLnBrk="0" fontAlgn="base" hangingPunct="0">
              <a:spcBef>
                <a:spcPct val="20000"/>
              </a:spcBef>
              <a:spcAft>
                <a:spcPct val="0"/>
              </a:spcAft>
              <a:buChar char="»"/>
              <a:defRPr sz="2000">
                <a:solidFill>
                  <a:schemeClr val="accent2"/>
                </a:solidFill>
                <a:latin typeface="Arial" charset="0"/>
              </a:defRPr>
            </a:lvl6pPr>
            <a:lvl7pPr marL="2971800" indent="-228600" eaLnBrk="0" fontAlgn="base" hangingPunct="0">
              <a:spcBef>
                <a:spcPct val="20000"/>
              </a:spcBef>
              <a:spcAft>
                <a:spcPct val="0"/>
              </a:spcAft>
              <a:buChar char="»"/>
              <a:defRPr sz="2000">
                <a:solidFill>
                  <a:schemeClr val="accent2"/>
                </a:solidFill>
                <a:latin typeface="Arial" charset="0"/>
              </a:defRPr>
            </a:lvl7pPr>
            <a:lvl8pPr marL="3429000" indent="-228600" eaLnBrk="0" fontAlgn="base" hangingPunct="0">
              <a:spcBef>
                <a:spcPct val="20000"/>
              </a:spcBef>
              <a:spcAft>
                <a:spcPct val="0"/>
              </a:spcAft>
              <a:buChar char="»"/>
              <a:defRPr sz="2000">
                <a:solidFill>
                  <a:schemeClr val="accent2"/>
                </a:solidFill>
                <a:latin typeface="Arial" charset="0"/>
              </a:defRPr>
            </a:lvl8pPr>
            <a:lvl9pPr marL="3886200" indent="-228600" eaLnBrk="0" fontAlgn="base" hangingPunct="0">
              <a:spcBef>
                <a:spcPct val="20000"/>
              </a:spcBef>
              <a:spcAft>
                <a:spcPct val="0"/>
              </a:spcAft>
              <a:buChar char="»"/>
              <a:defRPr sz="2000">
                <a:solidFill>
                  <a:schemeClr val="accent2"/>
                </a:solidFill>
                <a:latin typeface="Arial" charset="0"/>
              </a:defRPr>
            </a:lvl9pPr>
          </a:lstStyle>
          <a:p>
            <a:pPr algn="ctr" eaLnBrk="1" hangingPunct="1">
              <a:lnSpc>
                <a:spcPts val="2863"/>
              </a:lnSpc>
              <a:spcBef>
                <a:spcPct val="0"/>
              </a:spcBef>
              <a:buFontTx/>
              <a:buNone/>
            </a:pPr>
            <a:r>
              <a:rPr lang="en-US" altLang="en-US" sz="2400" b="1" dirty="0" smtClean="0">
                <a:solidFill>
                  <a:srgbClr val="FFC000"/>
                </a:solidFill>
                <a:latin typeface="Calibri" panose="020F0502020204030204" pitchFamily="34" charset="0"/>
              </a:rPr>
              <a:t>General Description of</a:t>
            </a:r>
          </a:p>
          <a:p>
            <a:pPr algn="ctr" eaLnBrk="1" hangingPunct="1">
              <a:lnSpc>
                <a:spcPts val="2863"/>
              </a:lnSpc>
              <a:spcBef>
                <a:spcPct val="0"/>
              </a:spcBef>
              <a:buFontTx/>
              <a:buNone/>
            </a:pPr>
            <a:r>
              <a:rPr lang="en-US" altLang="en-US" sz="2400" b="1" dirty="0" smtClean="0">
                <a:solidFill>
                  <a:srgbClr val="FFC000"/>
                </a:solidFill>
                <a:latin typeface="Calibri" panose="020F0502020204030204" pitchFamily="34" charset="0"/>
              </a:rPr>
              <a:t>One Stop Delivery System</a:t>
            </a:r>
            <a:endParaRPr lang="en-US" altLang="en-US" sz="2400" b="1" dirty="0">
              <a:solidFill>
                <a:srgbClr val="FFC000"/>
              </a:solidFill>
              <a:latin typeface="Calibri" panose="020F0502020204030204" pitchFamily="34" charset="0"/>
            </a:endParaRPr>
          </a:p>
        </p:txBody>
      </p:sp>
      <p:sp>
        <p:nvSpPr>
          <p:cNvPr id="8195" name="Rectangle 3"/>
          <p:cNvSpPr>
            <a:spLocks noChangeArrowheads="1"/>
          </p:cNvSpPr>
          <p:nvPr/>
        </p:nvSpPr>
        <p:spPr bwMode="auto">
          <a:xfrm>
            <a:off x="533400" y="990600"/>
            <a:ext cx="7843838" cy="579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marL="407988" indent="-407988" eaLnBrk="0" hangingPunct="0">
              <a:spcBef>
                <a:spcPct val="20000"/>
              </a:spcBef>
              <a:buChar char="•"/>
              <a:defRPr sz="3200">
                <a:solidFill>
                  <a:schemeClr val="accent2"/>
                </a:solidFill>
                <a:latin typeface="Arial" charset="0"/>
              </a:defRPr>
            </a:lvl1pPr>
            <a:lvl2pPr marL="800100" indent="-342900" eaLnBrk="0" hangingPunct="0">
              <a:spcBef>
                <a:spcPct val="20000"/>
              </a:spcBef>
              <a:buChar char="–"/>
              <a:defRPr sz="2800">
                <a:solidFill>
                  <a:schemeClr val="accent2"/>
                </a:solidFill>
                <a:latin typeface="Arial" charset="0"/>
              </a:defRPr>
            </a:lvl2pPr>
            <a:lvl3pPr marL="1143000" indent="-228600" eaLnBrk="0" hangingPunct="0">
              <a:spcBef>
                <a:spcPct val="20000"/>
              </a:spcBef>
              <a:buChar char="•"/>
              <a:defRPr sz="2400">
                <a:solidFill>
                  <a:schemeClr val="accent2"/>
                </a:solidFill>
                <a:latin typeface="Arial" charset="0"/>
              </a:defRPr>
            </a:lvl3pPr>
            <a:lvl4pPr marL="1600200" indent="-228600" eaLnBrk="0" hangingPunct="0">
              <a:spcBef>
                <a:spcPct val="20000"/>
              </a:spcBef>
              <a:buChar char="–"/>
              <a:defRPr sz="2000">
                <a:solidFill>
                  <a:schemeClr val="accent2"/>
                </a:solidFill>
                <a:latin typeface="Arial" charset="0"/>
              </a:defRPr>
            </a:lvl4pPr>
            <a:lvl5pPr marL="2057400" indent="-228600" eaLnBrk="0" hangingPunct="0">
              <a:spcBef>
                <a:spcPct val="20000"/>
              </a:spcBef>
              <a:buChar char="»"/>
              <a:defRPr sz="2000">
                <a:solidFill>
                  <a:schemeClr val="accent2"/>
                </a:solidFill>
                <a:latin typeface="Arial" charset="0"/>
              </a:defRPr>
            </a:lvl5pPr>
            <a:lvl6pPr marL="2514600" indent="-228600" eaLnBrk="0" fontAlgn="base" hangingPunct="0">
              <a:spcBef>
                <a:spcPct val="20000"/>
              </a:spcBef>
              <a:spcAft>
                <a:spcPct val="0"/>
              </a:spcAft>
              <a:buChar char="»"/>
              <a:defRPr sz="2000">
                <a:solidFill>
                  <a:schemeClr val="accent2"/>
                </a:solidFill>
                <a:latin typeface="Arial" charset="0"/>
              </a:defRPr>
            </a:lvl6pPr>
            <a:lvl7pPr marL="2971800" indent="-228600" eaLnBrk="0" fontAlgn="base" hangingPunct="0">
              <a:spcBef>
                <a:spcPct val="20000"/>
              </a:spcBef>
              <a:spcAft>
                <a:spcPct val="0"/>
              </a:spcAft>
              <a:buChar char="»"/>
              <a:defRPr sz="2000">
                <a:solidFill>
                  <a:schemeClr val="accent2"/>
                </a:solidFill>
                <a:latin typeface="Arial" charset="0"/>
              </a:defRPr>
            </a:lvl7pPr>
            <a:lvl8pPr marL="3429000" indent="-228600" eaLnBrk="0" fontAlgn="base" hangingPunct="0">
              <a:spcBef>
                <a:spcPct val="20000"/>
              </a:spcBef>
              <a:spcAft>
                <a:spcPct val="0"/>
              </a:spcAft>
              <a:buChar char="»"/>
              <a:defRPr sz="2000">
                <a:solidFill>
                  <a:schemeClr val="accent2"/>
                </a:solidFill>
                <a:latin typeface="Arial" charset="0"/>
              </a:defRPr>
            </a:lvl8pPr>
            <a:lvl9pPr marL="3886200" indent="-228600" eaLnBrk="0" fontAlgn="base" hangingPunct="0">
              <a:spcBef>
                <a:spcPct val="20000"/>
              </a:spcBef>
              <a:spcAft>
                <a:spcPct val="0"/>
              </a:spcAft>
              <a:buChar char="»"/>
              <a:defRPr sz="2000">
                <a:solidFill>
                  <a:schemeClr val="accent2"/>
                </a:solidFill>
                <a:latin typeface="Arial" charset="0"/>
              </a:defRPr>
            </a:lvl9pPr>
          </a:lstStyle>
          <a:p>
            <a:pPr eaLnBrk="1" hangingPunct="1">
              <a:spcBef>
                <a:spcPct val="0"/>
              </a:spcBef>
            </a:pPr>
            <a:r>
              <a:rPr lang="en-US" altLang="en-US" sz="1800" dirty="0" smtClean="0">
                <a:solidFill>
                  <a:schemeClr val="tx1"/>
                </a:solidFill>
                <a:latin typeface="Calibri" panose="020F0502020204030204" pitchFamily="34" charset="0"/>
              </a:rPr>
              <a:t>Reaffirms the One Stop System and Career Centers as cornerstone of the public workforce system.</a:t>
            </a:r>
          </a:p>
          <a:p>
            <a:pPr marL="0" indent="0" eaLnBrk="1" hangingPunct="1">
              <a:spcBef>
                <a:spcPct val="0"/>
              </a:spcBef>
              <a:buNone/>
            </a:pPr>
            <a:endParaRPr lang="en-US" altLang="en-US" sz="1800" dirty="0">
              <a:solidFill>
                <a:schemeClr val="tx1"/>
              </a:solidFill>
              <a:latin typeface="Calibri" panose="020F0502020204030204" pitchFamily="34" charset="0"/>
            </a:endParaRPr>
          </a:p>
          <a:p>
            <a:pPr eaLnBrk="1" hangingPunct="1">
              <a:spcBef>
                <a:spcPct val="0"/>
              </a:spcBef>
            </a:pPr>
            <a:r>
              <a:rPr lang="en-US" altLang="en-US" sz="1800" dirty="0" smtClean="0">
                <a:solidFill>
                  <a:schemeClr val="tx1"/>
                </a:solidFill>
                <a:latin typeface="Calibri" panose="020F0502020204030204" pitchFamily="34" charset="0"/>
              </a:rPr>
              <a:t>Requires Partners to collaborate to support a seamless customer-focused service delivery network.</a:t>
            </a:r>
          </a:p>
          <a:p>
            <a:pPr eaLnBrk="1" hangingPunct="1">
              <a:spcBef>
                <a:spcPct val="0"/>
              </a:spcBef>
            </a:pPr>
            <a:endParaRPr lang="en-US" altLang="en-US" sz="1800" dirty="0" smtClean="0">
              <a:solidFill>
                <a:schemeClr val="tx1"/>
              </a:solidFill>
              <a:latin typeface="Calibri" panose="020F0502020204030204" pitchFamily="34" charset="0"/>
            </a:endParaRPr>
          </a:p>
          <a:p>
            <a:pPr eaLnBrk="1" hangingPunct="1">
              <a:spcBef>
                <a:spcPct val="0"/>
              </a:spcBef>
            </a:pPr>
            <a:r>
              <a:rPr lang="en-US" altLang="en-US" sz="1800" dirty="0" smtClean="0">
                <a:solidFill>
                  <a:schemeClr val="tx1"/>
                </a:solidFill>
                <a:latin typeface="Calibri" panose="020F0502020204030204" pitchFamily="34" charset="0"/>
              </a:rPr>
              <a:t>Requires that programs and providers collocate, coordinate, and integrate activities and information (common intake, assessment, reporting), so that the system as a whole is accessible for individuals and businesses alike.</a:t>
            </a:r>
          </a:p>
          <a:p>
            <a:pPr marL="0" indent="0" eaLnBrk="1" hangingPunct="1">
              <a:spcBef>
                <a:spcPct val="0"/>
              </a:spcBef>
              <a:buNone/>
            </a:pPr>
            <a:endParaRPr lang="en-US" altLang="en-US" sz="1800" dirty="0">
              <a:solidFill>
                <a:schemeClr val="tx1"/>
              </a:solidFill>
              <a:latin typeface="Calibri" panose="020F0502020204030204" pitchFamily="34" charset="0"/>
            </a:endParaRPr>
          </a:p>
          <a:p>
            <a:pPr eaLnBrk="1" hangingPunct="1">
              <a:spcBef>
                <a:spcPct val="0"/>
              </a:spcBef>
            </a:pPr>
            <a:r>
              <a:rPr lang="en-US" altLang="en-US" sz="1800" dirty="0" smtClean="0">
                <a:solidFill>
                  <a:schemeClr val="tx1"/>
                </a:solidFill>
                <a:latin typeface="Calibri" panose="020F0502020204030204" pitchFamily="34" charset="0"/>
              </a:rPr>
              <a:t>Ultimate goal is to increase the long-term employment outcomes for individuals seeking services, especially those with significant barriers to employment, and to improve services to businesses.</a:t>
            </a:r>
          </a:p>
          <a:p>
            <a:pPr eaLnBrk="1" hangingPunct="1">
              <a:spcBef>
                <a:spcPct val="0"/>
              </a:spcBef>
            </a:pPr>
            <a:endParaRPr lang="en-US" altLang="en-US" sz="1800" dirty="0">
              <a:solidFill>
                <a:schemeClr val="tx1"/>
              </a:solidFill>
              <a:latin typeface="Calibri" panose="020F0502020204030204" pitchFamily="34" charset="0"/>
            </a:endParaRPr>
          </a:p>
          <a:p>
            <a:pPr eaLnBrk="1" hangingPunct="1">
              <a:spcBef>
                <a:spcPct val="0"/>
              </a:spcBef>
            </a:pPr>
            <a:r>
              <a:rPr lang="en-US" altLang="en-US" sz="1800" dirty="0" smtClean="0">
                <a:solidFill>
                  <a:schemeClr val="tx1"/>
                </a:solidFill>
                <a:latin typeface="Calibri" panose="020F0502020204030204" pitchFamily="34" charset="0"/>
              </a:rPr>
              <a:t>Required Partners must provide electronic access to programs, activities, and services by electronic means in addition to providing access to services at a physical location. Electronic access should supplement not supplant services.</a:t>
            </a:r>
          </a:p>
          <a:p>
            <a:pPr marL="0" indent="0" eaLnBrk="1" hangingPunct="1">
              <a:spcBef>
                <a:spcPct val="0"/>
              </a:spcBef>
              <a:buNone/>
            </a:pPr>
            <a:endParaRPr lang="en-US" altLang="en-US" sz="1800" dirty="0">
              <a:solidFill>
                <a:schemeClr val="tx1"/>
              </a:solidFill>
              <a:latin typeface="Calibri" panose="020F0502020204030204" pitchFamily="34" charset="0"/>
            </a:endParaRPr>
          </a:p>
          <a:p>
            <a:pPr eaLnBrk="1" hangingPunct="1">
              <a:spcBef>
                <a:spcPct val="0"/>
              </a:spcBef>
              <a:buFont typeface="Wingdings" panose="05000000000000000000" pitchFamily="2" charset="2"/>
              <a:buChar char="v"/>
            </a:pPr>
            <a:r>
              <a:rPr lang="en-US" altLang="en-US" sz="1800" b="1" dirty="0" smtClean="0">
                <a:solidFill>
                  <a:srgbClr val="002060"/>
                </a:solidFill>
                <a:latin typeface="Calibri" panose="020F0502020204030204" pitchFamily="34" charset="0"/>
              </a:rPr>
              <a:t>The Description of the local one-stop delivery system must be included in the Memorandum of Understanding between partners.</a:t>
            </a:r>
          </a:p>
          <a:p>
            <a:pPr eaLnBrk="1" hangingPunct="1">
              <a:spcBef>
                <a:spcPct val="0"/>
              </a:spcBef>
            </a:pPr>
            <a:endParaRPr lang="en-US" altLang="en-US" sz="1800" dirty="0">
              <a:latin typeface="Calibri" panose="020F0502020204030204" pitchFamily="34" charset="0"/>
            </a:endParaRPr>
          </a:p>
          <a:p>
            <a:pPr eaLnBrk="1" hangingPunct="1">
              <a:spcBef>
                <a:spcPct val="0"/>
              </a:spcBef>
            </a:pPr>
            <a:endParaRPr lang="en-US" altLang="en-US" sz="1800" dirty="0" smtClean="0">
              <a:latin typeface="Calibri" panose="020F0502020204030204" pitchFamily="34" charset="0"/>
            </a:endParaRPr>
          </a:p>
          <a:p>
            <a:pPr eaLnBrk="1" hangingPunct="1">
              <a:spcBef>
                <a:spcPct val="0"/>
              </a:spcBef>
              <a:buFont typeface="Arial" panose="020B0604020202020204" pitchFamily="34" charset="0"/>
              <a:buChar char="•"/>
            </a:pPr>
            <a:endParaRPr lang="en-US" sz="1000" dirty="0" smtClean="0">
              <a:latin typeface="Calibri" panose="020F0502020204030204" pitchFamily="34" charset="0"/>
            </a:endParaRPr>
          </a:p>
          <a:p>
            <a:pPr marL="0" indent="0" eaLnBrk="1" hangingPunct="1">
              <a:spcBef>
                <a:spcPct val="0"/>
              </a:spcBef>
              <a:buNone/>
            </a:pPr>
            <a:endParaRPr lang="en-US" sz="2000" dirty="0">
              <a:latin typeface="Calibri" panose="020F0502020204030204" pitchFamily="34" charset="0"/>
            </a:endParaRPr>
          </a:p>
          <a:p>
            <a:pPr eaLnBrk="1" hangingPunct="1">
              <a:lnSpc>
                <a:spcPts val="2925"/>
              </a:lnSpc>
              <a:spcBef>
                <a:spcPct val="0"/>
              </a:spcBef>
              <a:buFont typeface="Arial" panose="020B0604020202020204" pitchFamily="34" charset="0"/>
              <a:buChar char="•"/>
            </a:pPr>
            <a:endParaRPr lang="en-US" sz="2000" dirty="0">
              <a:latin typeface="Calibri" panose="020F0502020204030204" pitchFamily="34" charset="0"/>
            </a:endParaRPr>
          </a:p>
          <a:p>
            <a:pPr marL="0" indent="0" eaLnBrk="1" hangingPunct="1">
              <a:lnSpc>
                <a:spcPts val="2925"/>
              </a:lnSpc>
              <a:spcBef>
                <a:spcPct val="0"/>
              </a:spcBef>
              <a:buNone/>
            </a:pPr>
            <a:endParaRPr lang="en-US" sz="2000" dirty="0" smtClean="0">
              <a:latin typeface="Calibri" panose="020F0502020204030204" pitchFamily="34" charset="0"/>
            </a:endParaRPr>
          </a:p>
          <a:p>
            <a:pPr marL="0" indent="0" eaLnBrk="1" hangingPunct="1">
              <a:lnSpc>
                <a:spcPts val="2863"/>
              </a:lnSpc>
              <a:spcBef>
                <a:spcPct val="0"/>
              </a:spcBef>
              <a:buNone/>
            </a:pPr>
            <a:endParaRPr lang="en-US" altLang="en-US" sz="2400" dirty="0" smtClean="0">
              <a:latin typeface="Calibri" panose="020F0502020204030204" pitchFamily="34" charset="0"/>
            </a:endParaRPr>
          </a:p>
        </p:txBody>
      </p:sp>
    </p:spTree>
    <p:extLst>
      <p:ext uri="{BB962C8B-B14F-4D97-AF65-F5344CB8AC3E}">
        <p14:creationId xmlns:p14="http://schemas.microsoft.com/office/powerpoint/2010/main" val="251004546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ChangeArrowheads="1"/>
          </p:cNvSpPr>
          <p:nvPr/>
        </p:nvSpPr>
        <p:spPr bwMode="auto">
          <a:xfrm>
            <a:off x="324168" y="228600"/>
            <a:ext cx="6808788"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spcBef>
                <a:spcPct val="20000"/>
              </a:spcBef>
              <a:buChar char="•"/>
              <a:defRPr sz="3200">
                <a:solidFill>
                  <a:schemeClr val="accent2"/>
                </a:solidFill>
                <a:latin typeface="Arial" charset="0"/>
              </a:defRPr>
            </a:lvl1pPr>
            <a:lvl2pPr marL="742950" indent="-285750" eaLnBrk="0" hangingPunct="0">
              <a:spcBef>
                <a:spcPct val="20000"/>
              </a:spcBef>
              <a:buChar char="–"/>
              <a:defRPr sz="2800">
                <a:solidFill>
                  <a:schemeClr val="accent2"/>
                </a:solidFill>
                <a:latin typeface="Arial" charset="0"/>
              </a:defRPr>
            </a:lvl2pPr>
            <a:lvl3pPr marL="1143000" indent="-228600" eaLnBrk="0" hangingPunct="0">
              <a:spcBef>
                <a:spcPct val="20000"/>
              </a:spcBef>
              <a:buChar char="•"/>
              <a:defRPr sz="2400">
                <a:solidFill>
                  <a:schemeClr val="accent2"/>
                </a:solidFill>
                <a:latin typeface="Arial" charset="0"/>
              </a:defRPr>
            </a:lvl3pPr>
            <a:lvl4pPr marL="1600200" indent="-228600" eaLnBrk="0" hangingPunct="0">
              <a:spcBef>
                <a:spcPct val="20000"/>
              </a:spcBef>
              <a:buChar char="–"/>
              <a:defRPr sz="2000">
                <a:solidFill>
                  <a:schemeClr val="accent2"/>
                </a:solidFill>
                <a:latin typeface="Arial" charset="0"/>
              </a:defRPr>
            </a:lvl4pPr>
            <a:lvl5pPr marL="2057400" indent="-228600" eaLnBrk="0" hangingPunct="0">
              <a:spcBef>
                <a:spcPct val="20000"/>
              </a:spcBef>
              <a:buChar char="»"/>
              <a:defRPr sz="2000">
                <a:solidFill>
                  <a:schemeClr val="accent2"/>
                </a:solidFill>
                <a:latin typeface="Arial" charset="0"/>
              </a:defRPr>
            </a:lvl5pPr>
            <a:lvl6pPr marL="2514600" indent="-228600" eaLnBrk="0" fontAlgn="base" hangingPunct="0">
              <a:spcBef>
                <a:spcPct val="20000"/>
              </a:spcBef>
              <a:spcAft>
                <a:spcPct val="0"/>
              </a:spcAft>
              <a:buChar char="»"/>
              <a:defRPr sz="2000">
                <a:solidFill>
                  <a:schemeClr val="accent2"/>
                </a:solidFill>
                <a:latin typeface="Arial" charset="0"/>
              </a:defRPr>
            </a:lvl6pPr>
            <a:lvl7pPr marL="2971800" indent="-228600" eaLnBrk="0" fontAlgn="base" hangingPunct="0">
              <a:spcBef>
                <a:spcPct val="20000"/>
              </a:spcBef>
              <a:spcAft>
                <a:spcPct val="0"/>
              </a:spcAft>
              <a:buChar char="»"/>
              <a:defRPr sz="2000">
                <a:solidFill>
                  <a:schemeClr val="accent2"/>
                </a:solidFill>
                <a:latin typeface="Arial" charset="0"/>
              </a:defRPr>
            </a:lvl7pPr>
            <a:lvl8pPr marL="3429000" indent="-228600" eaLnBrk="0" fontAlgn="base" hangingPunct="0">
              <a:spcBef>
                <a:spcPct val="20000"/>
              </a:spcBef>
              <a:spcAft>
                <a:spcPct val="0"/>
              </a:spcAft>
              <a:buChar char="»"/>
              <a:defRPr sz="2000">
                <a:solidFill>
                  <a:schemeClr val="accent2"/>
                </a:solidFill>
                <a:latin typeface="Arial" charset="0"/>
              </a:defRPr>
            </a:lvl8pPr>
            <a:lvl9pPr marL="3886200" indent="-228600" eaLnBrk="0" fontAlgn="base" hangingPunct="0">
              <a:spcBef>
                <a:spcPct val="20000"/>
              </a:spcBef>
              <a:spcAft>
                <a:spcPct val="0"/>
              </a:spcAft>
              <a:buChar char="»"/>
              <a:defRPr sz="2000">
                <a:solidFill>
                  <a:schemeClr val="accent2"/>
                </a:solidFill>
                <a:latin typeface="Arial" charset="0"/>
              </a:defRPr>
            </a:lvl9pPr>
          </a:lstStyle>
          <a:p>
            <a:pPr algn="ctr" eaLnBrk="1" hangingPunct="1">
              <a:lnSpc>
                <a:spcPts val="2863"/>
              </a:lnSpc>
              <a:spcBef>
                <a:spcPct val="0"/>
              </a:spcBef>
              <a:buFontTx/>
              <a:buNone/>
            </a:pPr>
            <a:r>
              <a:rPr lang="en-US" altLang="en-US" sz="2800" b="1" dirty="0" smtClean="0">
                <a:solidFill>
                  <a:srgbClr val="FFC000"/>
                </a:solidFill>
                <a:latin typeface="Calibri" panose="020F0502020204030204" pitchFamily="34" charset="0"/>
              </a:rPr>
              <a:t>One Stop Delivery System</a:t>
            </a:r>
            <a:endParaRPr lang="en-US" altLang="en-US" sz="2800" b="1" dirty="0">
              <a:solidFill>
                <a:srgbClr val="FFC000"/>
              </a:solidFill>
              <a:latin typeface="Calibri" panose="020F0502020204030204" pitchFamily="34" charset="0"/>
            </a:endParaRPr>
          </a:p>
        </p:txBody>
      </p:sp>
      <p:sp>
        <p:nvSpPr>
          <p:cNvPr id="8195" name="Rectangle 3"/>
          <p:cNvSpPr>
            <a:spLocks noChangeArrowheads="1"/>
          </p:cNvSpPr>
          <p:nvPr/>
        </p:nvSpPr>
        <p:spPr bwMode="auto">
          <a:xfrm>
            <a:off x="533400" y="990600"/>
            <a:ext cx="7843838" cy="579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marL="407988" indent="-407988" eaLnBrk="0" hangingPunct="0">
              <a:spcBef>
                <a:spcPct val="20000"/>
              </a:spcBef>
              <a:buChar char="•"/>
              <a:defRPr sz="3200">
                <a:solidFill>
                  <a:schemeClr val="accent2"/>
                </a:solidFill>
                <a:latin typeface="Arial" charset="0"/>
              </a:defRPr>
            </a:lvl1pPr>
            <a:lvl2pPr marL="800100" indent="-342900" eaLnBrk="0" hangingPunct="0">
              <a:spcBef>
                <a:spcPct val="20000"/>
              </a:spcBef>
              <a:buChar char="–"/>
              <a:defRPr sz="2800">
                <a:solidFill>
                  <a:schemeClr val="accent2"/>
                </a:solidFill>
                <a:latin typeface="Arial" charset="0"/>
              </a:defRPr>
            </a:lvl2pPr>
            <a:lvl3pPr marL="1143000" indent="-228600" eaLnBrk="0" hangingPunct="0">
              <a:spcBef>
                <a:spcPct val="20000"/>
              </a:spcBef>
              <a:buChar char="•"/>
              <a:defRPr sz="2400">
                <a:solidFill>
                  <a:schemeClr val="accent2"/>
                </a:solidFill>
                <a:latin typeface="Arial" charset="0"/>
              </a:defRPr>
            </a:lvl3pPr>
            <a:lvl4pPr marL="1600200" indent="-228600" eaLnBrk="0" hangingPunct="0">
              <a:spcBef>
                <a:spcPct val="20000"/>
              </a:spcBef>
              <a:buChar char="–"/>
              <a:defRPr sz="2000">
                <a:solidFill>
                  <a:schemeClr val="accent2"/>
                </a:solidFill>
                <a:latin typeface="Arial" charset="0"/>
              </a:defRPr>
            </a:lvl4pPr>
            <a:lvl5pPr marL="2057400" indent="-228600" eaLnBrk="0" hangingPunct="0">
              <a:spcBef>
                <a:spcPct val="20000"/>
              </a:spcBef>
              <a:buChar char="»"/>
              <a:defRPr sz="2000">
                <a:solidFill>
                  <a:schemeClr val="accent2"/>
                </a:solidFill>
                <a:latin typeface="Arial" charset="0"/>
              </a:defRPr>
            </a:lvl5pPr>
            <a:lvl6pPr marL="2514600" indent="-228600" eaLnBrk="0" fontAlgn="base" hangingPunct="0">
              <a:spcBef>
                <a:spcPct val="20000"/>
              </a:spcBef>
              <a:spcAft>
                <a:spcPct val="0"/>
              </a:spcAft>
              <a:buChar char="»"/>
              <a:defRPr sz="2000">
                <a:solidFill>
                  <a:schemeClr val="accent2"/>
                </a:solidFill>
                <a:latin typeface="Arial" charset="0"/>
              </a:defRPr>
            </a:lvl6pPr>
            <a:lvl7pPr marL="2971800" indent="-228600" eaLnBrk="0" fontAlgn="base" hangingPunct="0">
              <a:spcBef>
                <a:spcPct val="20000"/>
              </a:spcBef>
              <a:spcAft>
                <a:spcPct val="0"/>
              </a:spcAft>
              <a:buChar char="»"/>
              <a:defRPr sz="2000">
                <a:solidFill>
                  <a:schemeClr val="accent2"/>
                </a:solidFill>
                <a:latin typeface="Arial" charset="0"/>
              </a:defRPr>
            </a:lvl7pPr>
            <a:lvl8pPr marL="3429000" indent="-228600" eaLnBrk="0" fontAlgn="base" hangingPunct="0">
              <a:spcBef>
                <a:spcPct val="20000"/>
              </a:spcBef>
              <a:spcAft>
                <a:spcPct val="0"/>
              </a:spcAft>
              <a:buChar char="»"/>
              <a:defRPr sz="2000">
                <a:solidFill>
                  <a:schemeClr val="accent2"/>
                </a:solidFill>
                <a:latin typeface="Arial" charset="0"/>
              </a:defRPr>
            </a:lvl8pPr>
            <a:lvl9pPr marL="3886200" indent="-228600" eaLnBrk="0" fontAlgn="base" hangingPunct="0">
              <a:spcBef>
                <a:spcPct val="20000"/>
              </a:spcBef>
              <a:spcAft>
                <a:spcPct val="0"/>
              </a:spcAft>
              <a:buChar char="»"/>
              <a:defRPr sz="2000">
                <a:solidFill>
                  <a:schemeClr val="accent2"/>
                </a:solidFill>
                <a:latin typeface="Arial" charset="0"/>
              </a:defRPr>
            </a:lvl9pPr>
          </a:lstStyle>
          <a:p>
            <a:pPr eaLnBrk="1" hangingPunct="1">
              <a:spcBef>
                <a:spcPct val="0"/>
              </a:spcBef>
            </a:pPr>
            <a:r>
              <a:rPr lang="en-US" altLang="en-US" sz="2000" dirty="0" smtClean="0">
                <a:solidFill>
                  <a:schemeClr val="tx1"/>
                </a:solidFill>
                <a:latin typeface="Calibri" panose="020F0502020204030204" pitchFamily="34" charset="0"/>
              </a:rPr>
              <a:t>The system must include at least one comprehensive physical center in each local workforce area.</a:t>
            </a:r>
          </a:p>
          <a:p>
            <a:pPr eaLnBrk="1" hangingPunct="1">
              <a:spcBef>
                <a:spcPct val="0"/>
              </a:spcBef>
            </a:pPr>
            <a:endParaRPr lang="en-US" altLang="en-US" sz="2000" dirty="0">
              <a:solidFill>
                <a:schemeClr val="tx1"/>
              </a:solidFill>
              <a:latin typeface="Calibri" panose="020F0502020204030204" pitchFamily="34" charset="0"/>
            </a:endParaRPr>
          </a:p>
          <a:p>
            <a:pPr eaLnBrk="1" hangingPunct="1">
              <a:spcBef>
                <a:spcPct val="0"/>
              </a:spcBef>
            </a:pPr>
            <a:r>
              <a:rPr lang="en-US" altLang="en-US" sz="2000" dirty="0" smtClean="0">
                <a:solidFill>
                  <a:schemeClr val="tx1"/>
                </a:solidFill>
                <a:latin typeface="Calibri" panose="020F0502020204030204" pitchFamily="34" charset="0"/>
              </a:rPr>
              <a:t>The system may also have additional arrangements to supplement the comprehensive center:</a:t>
            </a:r>
          </a:p>
          <a:p>
            <a:pPr lvl="1" eaLnBrk="1" hangingPunct="1">
              <a:spcBef>
                <a:spcPct val="0"/>
              </a:spcBef>
              <a:buFont typeface="Wingdings" panose="05000000000000000000" pitchFamily="2" charset="2"/>
              <a:buChar char="ü"/>
            </a:pPr>
            <a:endParaRPr lang="en-US" altLang="en-US" sz="2000" dirty="0">
              <a:solidFill>
                <a:schemeClr val="tx1"/>
              </a:solidFill>
              <a:latin typeface="Calibri" panose="020F0502020204030204" pitchFamily="34" charset="0"/>
            </a:endParaRPr>
          </a:p>
          <a:p>
            <a:pPr lvl="1" eaLnBrk="1" hangingPunct="1">
              <a:spcBef>
                <a:spcPct val="0"/>
              </a:spcBef>
              <a:buFont typeface="Wingdings" panose="05000000000000000000" pitchFamily="2" charset="2"/>
              <a:buChar char="ü"/>
            </a:pPr>
            <a:r>
              <a:rPr lang="en-US" altLang="en-US" sz="2000" dirty="0" smtClean="0">
                <a:solidFill>
                  <a:schemeClr val="tx1"/>
                </a:solidFill>
                <a:latin typeface="Calibri" panose="020F0502020204030204" pitchFamily="34" charset="0"/>
              </a:rPr>
              <a:t>An Affiliated Site</a:t>
            </a:r>
          </a:p>
          <a:p>
            <a:pPr marL="457200" lvl="1" indent="0" eaLnBrk="1" hangingPunct="1">
              <a:spcBef>
                <a:spcPct val="0"/>
              </a:spcBef>
              <a:buNone/>
            </a:pPr>
            <a:endParaRPr lang="en-US" altLang="en-US" sz="2000" dirty="0" smtClean="0">
              <a:solidFill>
                <a:schemeClr val="tx1"/>
              </a:solidFill>
              <a:latin typeface="Calibri" panose="020F0502020204030204" pitchFamily="34" charset="0"/>
            </a:endParaRPr>
          </a:p>
          <a:p>
            <a:pPr lvl="1" eaLnBrk="1" hangingPunct="1">
              <a:spcBef>
                <a:spcPct val="0"/>
              </a:spcBef>
              <a:buFont typeface="Wingdings" panose="05000000000000000000" pitchFamily="2" charset="2"/>
              <a:buChar char="ü"/>
            </a:pPr>
            <a:r>
              <a:rPr lang="en-US" altLang="en-US" sz="2000" dirty="0">
                <a:solidFill>
                  <a:schemeClr val="tx1"/>
                </a:solidFill>
                <a:latin typeface="Calibri" panose="020F0502020204030204" pitchFamily="34" charset="0"/>
              </a:rPr>
              <a:t>Specialized Centers that address specific needs (ie: youth, industry sectors</a:t>
            </a:r>
            <a:r>
              <a:rPr lang="en-US" altLang="en-US" sz="2000" dirty="0" smtClean="0">
                <a:solidFill>
                  <a:schemeClr val="tx1"/>
                </a:solidFill>
                <a:latin typeface="Calibri" panose="020F0502020204030204" pitchFamily="34" charset="0"/>
              </a:rPr>
              <a:t>) or a network of eligible one-stop partners, through which each partner provides one or more of the programs, services, and activities that are linked physically or technologically to an affiliated site or the specialized center.</a:t>
            </a:r>
            <a:endParaRPr lang="en-US" altLang="en-US" sz="2000" dirty="0">
              <a:solidFill>
                <a:schemeClr val="tx1"/>
              </a:solidFill>
              <a:latin typeface="Calibri" panose="020F0502020204030204" pitchFamily="34" charset="0"/>
            </a:endParaRPr>
          </a:p>
          <a:p>
            <a:pPr eaLnBrk="1" hangingPunct="1">
              <a:spcBef>
                <a:spcPct val="0"/>
              </a:spcBef>
            </a:pPr>
            <a:endParaRPr lang="en-US" altLang="en-US" sz="2000" dirty="0" smtClean="0">
              <a:latin typeface="Calibri" panose="020F0502020204030204" pitchFamily="34" charset="0"/>
            </a:endParaRPr>
          </a:p>
          <a:p>
            <a:pPr eaLnBrk="1" hangingPunct="1">
              <a:spcBef>
                <a:spcPct val="0"/>
              </a:spcBef>
              <a:buFont typeface="Arial" panose="020B0604020202020204" pitchFamily="34" charset="0"/>
              <a:buChar char="•"/>
            </a:pPr>
            <a:endParaRPr lang="en-US" sz="1000" dirty="0" smtClean="0">
              <a:latin typeface="Calibri" panose="020F0502020204030204" pitchFamily="34" charset="0"/>
            </a:endParaRPr>
          </a:p>
          <a:p>
            <a:pPr marL="0" indent="0" eaLnBrk="1" hangingPunct="1">
              <a:spcBef>
                <a:spcPct val="0"/>
              </a:spcBef>
              <a:buNone/>
            </a:pPr>
            <a:endParaRPr lang="en-US" sz="2000" dirty="0">
              <a:latin typeface="Calibri" panose="020F0502020204030204" pitchFamily="34" charset="0"/>
            </a:endParaRPr>
          </a:p>
          <a:p>
            <a:pPr eaLnBrk="1" hangingPunct="1">
              <a:lnSpc>
                <a:spcPts val="2925"/>
              </a:lnSpc>
              <a:spcBef>
                <a:spcPct val="0"/>
              </a:spcBef>
              <a:buFont typeface="Arial" panose="020B0604020202020204" pitchFamily="34" charset="0"/>
              <a:buChar char="•"/>
            </a:pPr>
            <a:endParaRPr lang="en-US" sz="2000" dirty="0">
              <a:latin typeface="Calibri" panose="020F0502020204030204" pitchFamily="34" charset="0"/>
            </a:endParaRPr>
          </a:p>
          <a:p>
            <a:pPr marL="0" indent="0" eaLnBrk="1" hangingPunct="1">
              <a:lnSpc>
                <a:spcPts val="2925"/>
              </a:lnSpc>
              <a:spcBef>
                <a:spcPct val="0"/>
              </a:spcBef>
              <a:buNone/>
            </a:pPr>
            <a:endParaRPr lang="en-US" sz="2000" dirty="0" smtClean="0">
              <a:latin typeface="Calibri" panose="020F0502020204030204" pitchFamily="34" charset="0"/>
            </a:endParaRPr>
          </a:p>
          <a:p>
            <a:pPr marL="0" indent="0" eaLnBrk="1" hangingPunct="1">
              <a:lnSpc>
                <a:spcPts val="2863"/>
              </a:lnSpc>
              <a:spcBef>
                <a:spcPct val="0"/>
              </a:spcBef>
              <a:buNone/>
            </a:pPr>
            <a:endParaRPr lang="en-US" altLang="en-US" sz="2400" dirty="0" smtClean="0">
              <a:latin typeface="Calibri" panose="020F0502020204030204" pitchFamily="34" charset="0"/>
            </a:endParaRPr>
          </a:p>
        </p:txBody>
      </p:sp>
    </p:spTree>
    <p:extLst>
      <p:ext uri="{BB962C8B-B14F-4D97-AF65-F5344CB8AC3E}">
        <p14:creationId xmlns:p14="http://schemas.microsoft.com/office/powerpoint/2010/main" val="280012332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ChangeArrowheads="1"/>
          </p:cNvSpPr>
          <p:nvPr/>
        </p:nvSpPr>
        <p:spPr bwMode="auto">
          <a:xfrm>
            <a:off x="304800" y="304800"/>
            <a:ext cx="68087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eaLnBrk="0" hangingPunct="0">
              <a:spcBef>
                <a:spcPct val="20000"/>
              </a:spcBef>
              <a:buChar char="•"/>
              <a:defRPr sz="3200">
                <a:solidFill>
                  <a:schemeClr val="accent2"/>
                </a:solidFill>
                <a:latin typeface="Arial" charset="0"/>
              </a:defRPr>
            </a:lvl1pPr>
            <a:lvl2pPr marL="742950" indent="-285750" eaLnBrk="0" hangingPunct="0">
              <a:spcBef>
                <a:spcPct val="20000"/>
              </a:spcBef>
              <a:buChar char="–"/>
              <a:defRPr sz="2800">
                <a:solidFill>
                  <a:schemeClr val="accent2"/>
                </a:solidFill>
                <a:latin typeface="Arial" charset="0"/>
              </a:defRPr>
            </a:lvl2pPr>
            <a:lvl3pPr marL="1143000" indent="-228600" eaLnBrk="0" hangingPunct="0">
              <a:spcBef>
                <a:spcPct val="20000"/>
              </a:spcBef>
              <a:buChar char="•"/>
              <a:defRPr sz="2400">
                <a:solidFill>
                  <a:schemeClr val="accent2"/>
                </a:solidFill>
                <a:latin typeface="Arial" charset="0"/>
              </a:defRPr>
            </a:lvl3pPr>
            <a:lvl4pPr marL="1600200" indent="-228600" eaLnBrk="0" hangingPunct="0">
              <a:spcBef>
                <a:spcPct val="20000"/>
              </a:spcBef>
              <a:buChar char="–"/>
              <a:defRPr sz="2000">
                <a:solidFill>
                  <a:schemeClr val="accent2"/>
                </a:solidFill>
                <a:latin typeface="Arial" charset="0"/>
              </a:defRPr>
            </a:lvl4pPr>
            <a:lvl5pPr marL="2057400" indent="-228600" eaLnBrk="0" hangingPunct="0">
              <a:spcBef>
                <a:spcPct val="20000"/>
              </a:spcBef>
              <a:buChar char="»"/>
              <a:defRPr sz="2000">
                <a:solidFill>
                  <a:schemeClr val="accent2"/>
                </a:solidFill>
                <a:latin typeface="Arial" charset="0"/>
              </a:defRPr>
            </a:lvl5pPr>
            <a:lvl6pPr marL="2514600" indent="-228600" eaLnBrk="0" fontAlgn="base" hangingPunct="0">
              <a:spcBef>
                <a:spcPct val="20000"/>
              </a:spcBef>
              <a:spcAft>
                <a:spcPct val="0"/>
              </a:spcAft>
              <a:buChar char="»"/>
              <a:defRPr sz="2000">
                <a:solidFill>
                  <a:schemeClr val="accent2"/>
                </a:solidFill>
                <a:latin typeface="Arial" charset="0"/>
              </a:defRPr>
            </a:lvl6pPr>
            <a:lvl7pPr marL="2971800" indent="-228600" eaLnBrk="0" fontAlgn="base" hangingPunct="0">
              <a:spcBef>
                <a:spcPct val="20000"/>
              </a:spcBef>
              <a:spcAft>
                <a:spcPct val="0"/>
              </a:spcAft>
              <a:buChar char="»"/>
              <a:defRPr sz="2000">
                <a:solidFill>
                  <a:schemeClr val="accent2"/>
                </a:solidFill>
                <a:latin typeface="Arial" charset="0"/>
              </a:defRPr>
            </a:lvl7pPr>
            <a:lvl8pPr marL="3429000" indent="-228600" eaLnBrk="0" fontAlgn="base" hangingPunct="0">
              <a:spcBef>
                <a:spcPct val="20000"/>
              </a:spcBef>
              <a:spcAft>
                <a:spcPct val="0"/>
              </a:spcAft>
              <a:buChar char="»"/>
              <a:defRPr sz="2000">
                <a:solidFill>
                  <a:schemeClr val="accent2"/>
                </a:solidFill>
                <a:latin typeface="Arial" charset="0"/>
              </a:defRPr>
            </a:lvl8pPr>
            <a:lvl9pPr marL="3886200" indent="-228600" eaLnBrk="0" fontAlgn="base" hangingPunct="0">
              <a:spcBef>
                <a:spcPct val="20000"/>
              </a:spcBef>
              <a:spcAft>
                <a:spcPct val="0"/>
              </a:spcAft>
              <a:buChar char="»"/>
              <a:defRPr sz="2000">
                <a:solidFill>
                  <a:schemeClr val="accent2"/>
                </a:solidFill>
                <a:latin typeface="Arial" charset="0"/>
              </a:defRPr>
            </a:lvl9pPr>
          </a:lstStyle>
          <a:p>
            <a:pPr algn="ctr" eaLnBrk="1" hangingPunct="1">
              <a:lnSpc>
                <a:spcPts val="2863"/>
              </a:lnSpc>
              <a:spcBef>
                <a:spcPct val="0"/>
              </a:spcBef>
              <a:buFontTx/>
              <a:buNone/>
            </a:pPr>
            <a:r>
              <a:rPr lang="en-US" altLang="en-US" sz="2800" b="1" dirty="0" smtClean="0">
                <a:solidFill>
                  <a:srgbClr val="FFC000"/>
                </a:solidFill>
                <a:latin typeface="Calibri" panose="020F0502020204030204" pitchFamily="34" charset="0"/>
              </a:rPr>
              <a:t>Comprehensive One Stop Center</a:t>
            </a:r>
            <a:endParaRPr lang="en-US" altLang="en-US" sz="2800" b="1" dirty="0">
              <a:solidFill>
                <a:srgbClr val="FFC000"/>
              </a:solidFill>
              <a:latin typeface="Calibri" panose="020F0502020204030204" pitchFamily="34" charset="0"/>
            </a:endParaRPr>
          </a:p>
        </p:txBody>
      </p:sp>
      <p:sp>
        <p:nvSpPr>
          <p:cNvPr id="8195" name="Rectangle 3"/>
          <p:cNvSpPr>
            <a:spLocks noChangeArrowheads="1"/>
          </p:cNvSpPr>
          <p:nvPr/>
        </p:nvSpPr>
        <p:spPr bwMode="auto">
          <a:xfrm>
            <a:off x="609600" y="800100"/>
            <a:ext cx="7843838" cy="579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marL="407988" indent="-407988" eaLnBrk="0" hangingPunct="0">
              <a:spcBef>
                <a:spcPct val="20000"/>
              </a:spcBef>
              <a:buChar char="•"/>
              <a:defRPr sz="3200">
                <a:solidFill>
                  <a:schemeClr val="accent2"/>
                </a:solidFill>
                <a:latin typeface="Arial" charset="0"/>
              </a:defRPr>
            </a:lvl1pPr>
            <a:lvl2pPr marL="800100" indent="-342900" eaLnBrk="0" hangingPunct="0">
              <a:spcBef>
                <a:spcPct val="20000"/>
              </a:spcBef>
              <a:buChar char="–"/>
              <a:defRPr sz="2800">
                <a:solidFill>
                  <a:schemeClr val="accent2"/>
                </a:solidFill>
                <a:latin typeface="Arial" charset="0"/>
              </a:defRPr>
            </a:lvl2pPr>
            <a:lvl3pPr marL="1143000" indent="-228600" eaLnBrk="0" hangingPunct="0">
              <a:spcBef>
                <a:spcPct val="20000"/>
              </a:spcBef>
              <a:buChar char="•"/>
              <a:defRPr sz="2400">
                <a:solidFill>
                  <a:schemeClr val="accent2"/>
                </a:solidFill>
                <a:latin typeface="Arial" charset="0"/>
              </a:defRPr>
            </a:lvl3pPr>
            <a:lvl4pPr marL="1600200" indent="-228600" eaLnBrk="0" hangingPunct="0">
              <a:spcBef>
                <a:spcPct val="20000"/>
              </a:spcBef>
              <a:buChar char="–"/>
              <a:defRPr sz="2000">
                <a:solidFill>
                  <a:schemeClr val="accent2"/>
                </a:solidFill>
                <a:latin typeface="Arial" charset="0"/>
              </a:defRPr>
            </a:lvl4pPr>
            <a:lvl5pPr marL="2057400" indent="-228600" eaLnBrk="0" hangingPunct="0">
              <a:spcBef>
                <a:spcPct val="20000"/>
              </a:spcBef>
              <a:buChar char="»"/>
              <a:defRPr sz="2000">
                <a:solidFill>
                  <a:schemeClr val="accent2"/>
                </a:solidFill>
                <a:latin typeface="Arial" charset="0"/>
              </a:defRPr>
            </a:lvl5pPr>
            <a:lvl6pPr marL="2514600" indent="-228600" eaLnBrk="0" fontAlgn="base" hangingPunct="0">
              <a:spcBef>
                <a:spcPct val="20000"/>
              </a:spcBef>
              <a:spcAft>
                <a:spcPct val="0"/>
              </a:spcAft>
              <a:buChar char="»"/>
              <a:defRPr sz="2000">
                <a:solidFill>
                  <a:schemeClr val="accent2"/>
                </a:solidFill>
                <a:latin typeface="Arial" charset="0"/>
              </a:defRPr>
            </a:lvl6pPr>
            <a:lvl7pPr marL="2971800" indent="-228600" eaLnBrk="0" fontAlgn="base" hangingPunct="0">
              <a:spcBef>
                <a:spcPct val="20000"/>
              </a:spcBef>
              <a:spcAft>
                <a:spcPct val="0"/>
              </a:spcAft>
              <a:buChar char="»"/>
              <a:defRPr sz="2000">
                <a:solidFill>
                  <a:schemeClr val="accent2"/>
                </a:solidFill>
                <a:latin typeface="Arial" charset="0"/>
              </a:defRPr>
            </a:lvl7pPr>
            <a:lvl8pPr marL="3429000" indent="-228600" eaLnBrk="0" fontAlgn="base" hangingPunct="0">
              <a:spcBef>
                <a:spcPct val="20000"/>
              </a:spcBef>
              <a:spcAft>
                <a:spcPct val="0"/>
              </a:spcAft>
              <a:buChar char="»"/>
              <a:defRPr sz="2000">
                <a:solidFill>
                  <a:schemeClr val="accent2"/>
                </a:solidFill>
                <a:latin typeface="Arial" charset="0"/>
              </a:defRPr>
            </a:lvl8pPr>
            <a:lvl9pPr marL="3886200" indent="-228600" eaLnBrk="0" fontAlgn="base" hangingPunct="0">
              <a:spcBef>
                <a:spcPct val="20000"/>
              </a:spcBef>
              <a:spcAft>
                <a:spcPct val="0"/>
              </a:spcAft>
              <a:buChar char="»"/>
              <a:defRPr sz="2000">
                <a:solidFill>
                  <a:schemeClr val="accent2"/>
                </a:solidFill>
                <a:latin typeface="Arial" charset="0"/>
              </a:defRPr>
            </a:lvl9pPr>
          </a:lstStyle>
          <a:p>
            <a:pPr eaLnBrk="1" hangingPunct="1">
              <a:spcBef>
                <a:spcPct val="0"/>
              </a:spcBef>
              <a:buFont typeface="Arial" panose="020B0604020202020204" pitchFamily="34" charset="0"/>
              <a:buChar char="•"/>
            </a:pPr>
            <a:endParaRPr lang="en-US" sz="1000" dirty="0" smtClean="0">
              <a:latin typeface="Calibri" panose="020F0502020204030204" pitchFamily="34" charset="0"/>
            </a:endParaRPr>
          </a:p>
          <a:p>
            <a:pPr eaLnBrk="1" hangingPunct="1">
              <a:spcBef>
                <a:spcPct val="0"/>
              </a:spcBef>
              <a:buFont typeface="Arial" panose="020B0604020202020204" pitchFamily="34" charset="0"/>
              <a:buChar char="•"/>
            </a:pPr>
            <a:r>
              <a:rPr lang="en-US" sz="2000" dirty="0" smtClean="0">
                <a:solidFill>
                  <a:schemeClr val="tx1"/>
                </a:solidFill>
                <a:latin typeface="Calibri" panose="020F0502020204030204" pitchFamily="34" charset="0"/>
              </a:rPr>
              <a:t>A </a:t>
            </a:r>
            <a:r>
              <a:rPr lang="en-US" sz="2000" dirty="0">
                <a:solidFill>
                  <a:schemeClr val="tx1"/>
                </a:solidFill>
                <a:latin typeface="Calibri" panose="020F0502020204030204" pitchFamily="34" charset="0"/>
              </a:rPr>
              <a:t>comprehensive one-stop center is a physical location where jobseeker and employer customers can “access” the programs, services, and activities of all required </a:t>
            </a:r>
            <a:r>
              <a:rPr lang="en-US" sz="2000" dirty="0" smtClean="0">
                <a:solidFill>
                  <a:schemeClr val="tx1"/>
                </a:solidFill>
                <a:latin typeface="Calibri" panose="020F0502020204030204" pitchFamily="34" charset="0"/>
              </a:rPr>
              <a:t>partners</a:t>
            </a:r>
          </a:p>
          <a:p>
            <a:pPr marL="0" indent="0" eaLnBrk="1" hangingPunct="1">
              <a:spcBef>
                <a:spcPct val="0"/>
              </a:spcBef>
              <a:buNone/>
            </a:pPr>
            <a:endParaRPr lang="en-US" sz="1000" dirty="0">
              <a:solidFill>
                <a:schemeClr val="tx1"/>
              </a:solidFill>
              <a:latin typeface="Calibri" panose="020F0502020204030204" pitchFamily="34" charset="0"/>
            </a:endParaRPr>
          </a:p>
          <a:p>
            <a:pPr eaLnBrk="1" hangingPunct="1">
              <a:spcBef>
                <a:spcPct val="0"/>
              </a:spcBef>
              <a:buFont typeface="Arial" panose="020B0604020202020204" pitchFamily="34" charset="0"/>
              <a:buChar char="•"/>
            </a:pPr>
            <a:r>
              <a:rPr lang="en-US" sz="2000" dirty="0" smtClean="0">
                <a:solidFill>
                  <a:schemeClr val="tx1"/>
                </a:solidFill>
                <a:latin typeface="Calibri" panose="020F0502020204030204" pitchFamily="34" charset="0"/>
              </a:rPr>
              <a:t>A comprehensive one stop center must provide:</a:t>
            </a:r>
          </a:p>
          <a:p>
            <a:pPr marL="0" indent="0" eaLnBrk="1" hangingPunct="1">
              <a:spcBef>
                <a:spcPct val="0"/>
              </a:spcBef>
              <a:buNone/>
            </a:pPr>
            <a:endParaRPr lang="en-US" sz="1000" dirty="0">
              <a:solidFill>
                <a:schemeClr val="tx1"/>
              </a:solidFill>
              <a:latin typeface="Calibri" panose="020F0502020204030204" pitchFamily="34" charset="0"/>
            </a:endParaRPr>
          </a:p>
          <a:p>
            <a:pPr lvl="1" eaLnBrk="1" hangingPunct="1">
              <a:spcBef>
                <a:spcPct val="0"/>
              </a:spcBef>
              <a:buFont typeface="Wingdings" panose="05000000000000000000" pitchFamily="2" charset="2"/>
              <a:buChar char="ü"/>
            </a:pPr>
            <a:r>
              <a:rPr lang="en-US" sz="1600" dirty="0" smtClean="0">
                <a:solidFill>
                  <a:schemeClr val="tx1"/>
                </a:solidFill>
                <a:latin typeface="Calibri" panose="020F0502020204030204" pitchFamily="34" charset="0"/>
              </a:rPr>
              <a:t>Basic Career Services</a:t>
            </a:r>
          </a:p>
          <a:p>
            <a:pPr lvl="1" eaLnBrk="1" hangingPunct="1">
              <a:spcBef>
                <a:spcPct val="0"/>
              </a:spcBef>
              <a:buFont typeface="Wingdings" panose="05000000000000000000" pitchFamily="2" charset="2"/>
              <a:buChar char="ü"/>
            </a:pPr>
            <a:r>
              <a:rPr lang="en-US" sz="1600" dirty="0" smtClean="0">
                <a:solidFill>
                  <a:schemeClr val="tx1"/>
                </a:solidFill>
                <a:latin typeface="Calibri" panose="020F0502020204030204" pitchFamily="34" charset="0"/>
              </a:rPr>
              <a:t>Business Services</a:t>
            </a:r>
          </a:p>
          <a:p>
            <a:pPr lvl="1" eaLnBrk="1" hangingPunct="1">
              <a:spcBef>
                <a:spcPct val="0"/>
              </a:spcBef>
              <a:buFont typeface="Wingdings" panose="05000000000000000000" pitchFamily="2" charset="2"/>
              <a:buChar char="ü"/>
            </a:pPr>
            <a:r>
              <a:rPr lang="en-US" sz="1600" dirty="0" smtClean="0">
                <a:solidFill>
                  <a:schemeClr val="tx1"/>
                </a:solidFill>
                <a:latin typeface="Calibri" panose="020F0502020204030204" pitchFamily="34" charset="0"/>
              </a:rPr>
              <a:t>Access to Training Services</a:t>
            </a:r>
          </a:p>
          <a:p>
            <a:pPr lvl="1" eaLnBrk="1" hangingPunct="1">
              <a:spcBef>
                <a:spcPct val="0"/>
              </a:spcBef>
              <a:buFont typeface="Wingdings" panose="05000000000000000000" pitchFamily="2" charset="2"/>
              <a:buChar char="ü"/>
            </a:pPr>
            <a:r>
              <a:rPr lang="en-US" sz="1600" dirty="0" smtClean="0">
                <a:solidFill>
                  <a:schemeClr val="tx1"/>
                </a:solidFill>
                <a:latin typeface="Calibri" panose="020F0502020204030204" pitchFamily="34" charset="0"/>
              </a:rPr>
              <a:t>Access to any WIOA Employment and Training Services</a:t>
            </a:r>
          </a:p>
          <a:p>
            <a:pPr lvl="1" eaLnBrk="1" hangingPunct="1">
              <a:spcBef>
                <a:spcPct val="0"/>
              </a:spcBef>
              <a:buFont typeface="Wingdings" panose="05000000000000000000" pitchFamily="2" charset="2"/>
              <a:buChar char="ü"/>
            </a:pPr>
            <a:r>
              <a:rPr lang="en-US" sz="1600" dirty="0" smtClean="0">
                <a:solidFill>
                  <a:schemeClr val="tx1"/>
                </a:solidFill>
                <a:latin typeface="Calibri" panose="020F0502020204030204" pitchFamily="34" charset="0"/>
              </a:rPr>
              <a:t>Access to Employment Services</a:t>
            </a:r>
          </a:p>
          <a:p>
            <a:pPr lvl="1" eaLnBrk="1" hangingPunct="1">
              <a:spcBef>
                <a:spcPct val="0"/>
              </a:spcBef>
              <a:buFont typeface="Wingdings" panose="05000000000000000000" pitchFamily="2" charset="2"/>
              <a:buChar char="ü"/>
            </a:pPr>
            <a:r>
              <a:rPr lang="en-US" sz="1600" dirty="0" smtClean="0">
                <a:solidFill>
                  <a:schemeClr val="tx1"/>
                </a:solidFill>
                <a:latin typeface="Calibri" panose="020F0502020204030204" pitchFamily="34" charset="0"/>
              </a:rPr>
              <a:t>Access to Workforce and Labor Market Information</a:t>
            </a:r>
          </a:p>
          <a:p>
            <a:pPr lvl="1" eaLnBrk="1" hangingPunct="1">
              <a:spcBef>
                <a:spcPct val="0"/>
              </a:spcBef>
              <a:buFont typeface="Wingdings" panose="05000000000000000000" pitchFamily="2" charset="2"/>
              <a:buChar char="ü"/>
            </a:pPr>
            <a:r>
              <a:rPr lang="en-US" sz="1600" dirty="0" smtClean="0">
                <a:solidFill>
                  <a:schemeClr val="tx1"/>
                </a:solidFill>
                <a:latin typeface="Calibri" panose="020F0502020204030204" pitchFamily="34" charset="0"/>
              </a:rPr>
              <a:t>Access to Core Partners Programs and Services</a:t>
            </a:r>
          </a:p>
          <a:p>
            <a:pPr lvl="1" eaLnBrk="1" hangingPunct="1">
              <a:spcBef>
                <a:spcPct val="0"/>
              </a:spcBef>
              <a:buFont typeface="Wingdings" panose="05000000000000000000" pitchFamily="2" charset="2"/>
              <a:buChar char="ü"/>
            </a:pPr>
            <a:r>
              <a:rPr lang="en-US" sz="1600" dirty="0" smtClean="0">
                <a:solidFill>
                  <a:schemeClr val="tx1"/>
                </a:solidFill>
                <a:latin typeface="Calibri" panose="020F0502020204030204" pitchFamily="34" charset="0"/>
              </a:rPr>
              <a:t>Access to Unemployment Insurance</a:t>
            </a:r>
          </a:p>
          <a:p>
            <a:pPr marL="457200" lvl="1" indent="0" eaLnBrk="1" hangingPunct="1">
              <a:spcBef>
                <a:spcPct val="0"/>
              </a:spcBef>
              <a:buNone/>
            </a:pPr>
            <a:endParaRPr lang="en-US" sz="1050" dirty="0" smtClean="0">
              <a:solidFill>
                <a:schemeClr val="tx1"/>
              </a:solidFill>
              <a:latin typeface="Calibri" panose="020F0502020204030204" pitchFamily="34" charset="0"/>
            </a:endParaRPr>
          </a:p>
          <a:p>
            <a:pPr eaLnBrk="1" hangingPunct="1">
              <a:spcBef>
                <a:spcPct val="0"/>
              </a:spcBef>
              <a:buFont typeface="Arial" panose="020B0604020202020204" pitchFamily="34" charset="0"/>
              <a:buChar char="•"/>
            </a:pPr>
            <a:r>
              <a:rPr lang="en-US" sz="2000" dirty="0" smtClean="0">
                <a:solidFill>
                  <a:schemeClr val="tx1"/>
                </a:solidFill>
                <a:latin typeface="Calibri" panose="020F0502020204030204" pitchFamily="34" charset="0"/>
              </a:rPr>
              <a:t>Customers must have access to these programs and services, and activities during regular business days at a comprehensive center. The Local Board may establish other services hours above and beyond regular business day hours to accommodate customer base</a:t>
            </a:r>
          </a:p>
          <a:p>
            <a:pPr eaLnBrk="1" hangingPunct="1">
              <a:spcBef>
                <a:spcPct val="0"/>
              </a:spcBef>
              <a:buFont typeface="Arial" panose="020B0604020202020204" pitchFamily="34" charset="0"/>
              <a:buChar char="•"/>
            </a:pPr>
            <a:endParaRPr lang="en-US" sz="900" dirty="0" smtClean="0">
              <a:solidFill>
                <a:schemeClr val="tx1"/>
              </a:solidFill>
              <a:latin typeface="Calibri" panose="020F0502020204030204" pitchFamily="34" charset="0"/>
            </a:endParaRPr>
          </a:p>
          <a:p>
            <a:pPr eaLnBrk="1" hangingPunct="1">
              <a:spcBef>
                <a:spcPct val="0"/>
              </a:spcBef>
              <a:buFont typeface="Wingdings" panose="05000000000000000000" pitchFamily="2" charset="2"/>
              <a:buChar char="v"/>
            </a:pPr>
            <a:r>
              <a:rPr lang="en-US" sz="2000" b="1" dirty="0" smtClean="0">
                <a:latin typeface="Calibri" panose="020F0502020204030204" pitchFamily="34" charset="0"/>
              </a:rPr>
              <a:t>All Comprehensive One Stop Centers must be physically and programmatically accessible to individuals with disabilities.</a:t>
            </a:r>
            <a:endParaRPr lang="en-US" sz="2000" b="1" dirty="0">
              <a:latin typeface="Calibri" panose="020F0502020204030204" pitchFamily="34" charset="0"/>
            </a:endParaRPr>
          </a:p>
          <a:p>
            <a:pPr eaLnBrk="1" hangingPunct="1">
              <a:spcBef>
                <a:spcPct val="0"/>
              </a:spcBef>
              <a:buFont typeface="Arial" panose="020B0604020202020204" pitchFamily="34" charset="0"/>
              <a:buChar char="•"/>
            </a:pPr>
            <a:endParaRPr lang="en-US" sz="2000" dirty="0" smtClean="0">
              <a:latin typeface="Calibri" panose="020F0502020204030204" pitchFamily="34" charset="0"/>
            </a:endParaRPr>
          </a:p>
          <a:p>
            <a:pPr eaLnBrk="1" hangingPunct="1">
              <a:spcBef>
                <a:spcPct val="0"/>
              </a:spcBef>
              <a:buFont typeface="Arial" panose="020B0604020202020204" pitchFamily="34" charset="0"/>
              <a:buChar char="•"/>
            </a:pPr>
            <a:endParaRPr lang="en-US" sz="2000" dirty="0">
              <a:latin typeface="Calibri" panose="020F0502020204030204" pitchFamily="34" charset="0"/>
            </a:endParaRPr>
          </a:p>
          <a:p>
            <a:pPr eaLnBrk="1" hangingPunct="1">
              <a:spcBef>
                <a:spcPct val="0"/>
              </a:spcBef>
              <a:buFont typeface="Arial" panose="020B0604020202020204" pitchFamily="34" charset="0"/>
              <a:buChar char="•"/>
            </a:pPr>
            <a:endParaRPr lang="en-US" sz="2000" dirty="0" smtClean="0">
              <a:latin typeface="Calibri" panose="020F0502020204030204" pitchFamily="34" charset="0"/>
            </a:endParaRPr>
          </a:p>
          <a:p>
            <a:pPr eaLnBrk="1" hangingPunct="1">
              <a:spcBef>
                <a:spcPct val="0"/>
              </a:spcBef>
              <a:buFont typeface="Arial" panose="020B0604020202020204" pitchFamily="34" charset="0"/>
              <a:buChar char="•"/>
            </a:pPr>
            <a:endParaRPr lang="en-US" sz="2000" dirty="0">
              <a:latin typeface="Calibri" panose="020F0502020204030204" pitchFamily="34" charset="0"/>
            </a:endParaRPr>
          </a:p>
          <a:p>
            <a:pPr eaLnBrk="1" hangingPunct="1">
              <a:spcBef>
                <a:spcPct val="0"/>
              </a:spcBef>
              <a:buFont typeface="Arial" panose="020B0604020202020204" pitchFamily="34" charset="0"/>
              <a:buChar char="•"/>
            </a:pPr>
            <a:endParaRPr lang="en-US" sz="2000" dirty="0" smtClean="0">
              <a:latin typeface="Calibri" panose="020F0502020204030204" pitchFamily="34" charset="0"/>
            </a:endParaRPr>
          </a:p>
          <a:p>
            <a:pPr eaLnBrk="1" hangingPunct="1">
              <a:spcBef>
                <a:spcPct val="0"/>
              </a:spcBef>
              <a:buFont typeface="Arial" panose="020B0604020202020204" pitchFamily="34" charset="0"/>
              <a:buChar char="•"/>
            </a:pPr>
            <a:endParaRPr lang="en-US" sz="2000" dirty="0">
              <a:latin typeface="Calibri" panose="020F0502020204030204" pitchFamily="34" charset="0"/>
            </a:endParaRPr>
          </a:p>
          <a:p>
            <a:pPr eaLnBrk="1" hangingPunct="1">
              <a:spcBef>
                <a:spcPct val="0"/>
              </a:spcBef>
              <a:buFont typeface="Arial" panose="020B0604020202020204" pitchFamily="34" charset="0"/>
              <a:buChar char="•"/>
            </a:pPr>
            <a:endParaRPr lang="en-US" sz="2000" dirty="0" smtClean="0">
              <a:latin typeface="Calibri" panose="020F0502020204030204" pitchFamily="34" charset="0"/>
            </a:endParaRPr>
          </a:p>
          <a:p>
            <a:pPr eaLnBrk="1" hangingPunct="1">
              <a:spcBef>
                <a:spcPct val="0"/>
              </a:spcBef>
              <a:buFont typeface="Arial" panose="020B0604020202020204" pitchFamily="34" charset="0"/>
              <a:buChar char="•"/>
            </a:pPr>
            <a:endParaRPr lang="en-US" sz="2000" dirty="0" smtClean="0">
              <a:latin typeface="Calibri" panose="020F0502020204030204" pitchFamily="34" charset="0"/>
            </a:endParaRPr>
          </a:p>
          <a:p>
            <a:pPr eaLnBrk="1" hangingPunct="1">
              <a:spcBef>
                <a:spcPct val="0"/>
              </a:spcBef>
              <a:buFont typeface="Arial" panose="020B0604020202020204" pitchFamily="34" charset="0"/>
              <a:buChar char="•"/>
            </a:pPr>
            <a:endParaRPr lang="en-US" sz="2000" dirty="0">
              <a:latin typeface="Calibri" panose="020F0502020204030204" pitchFamily="34" charset="0"/>
            </a:endParaRPr>
          </a:p>
          <a:p>
            <a:pPr eaLnBrk="1" hangingPunct="1">
              <a:spcBef>
                <a:spcPct val="0"/>
              </a:spcBef>
              <a:buFont typeface="Arial" panose="020B0604020202020204" pitchFamily="34" charset="0"/>
              <a:buChar char="•"/>
            </a:pPr>
            <a:endParaRPr lang="en-US" sz="2000" dirty="0" smtClean="0">
              <a:latin typeface="Calibri" panose="020F0502020204030204" pitchFamily="34" charset="0"/>
            </a:endParaRPr>
          </a:p>
          <a:p>
            <a:pPr eaLnBrk="1" hangingPunct="1">
              <a:spcBef>
                <a:spcPct val="0"/>
              </a:spcBef>
              <a:buFont typeface="Arial" panose="020B0604020202020204" pitchFamily="34" charset="0"/>
              <a:buChar char="•"/>
            </a:pPr>
            <a:endParaRPr lang="en-US" sz="2000" dirty="0">
              <a:latin typeface="Calibri" panose="020F0502020204030204" pitchFamily="34" charset="0"/>
            </a:endParaRPr>
          </a:p>
          <a:p>
            <a:pPr eaLnBrk="1" hangingPunct="1">
              <a:spcBef>
                <a:spcPct val="0"/>
              </a:spcBef>
              <a:buFont typeface="Arial" panose="020B0604020202020204" pitchFamily="34" charset="0"/>
              <a:buChar char="•"/>
            </a:pPr>
            <a:endParaRPr lang="en-US" sz="2000" dirty="0" smtClean="0">
              <a:latin typeface="Calibri" panose="020F0502020204030204" pitchFamily="34" charset="0"/>
            </a:endParaRPr>
          </a:p>
          <a:p>
            <a:pPr eaLnBrk="1" hangingPunct="1">
              <a:spcBef>
                <a:spcPct val="0"/>
              </a:spcBef>
              <a:buFont typeface="Arial" panose="020B0604020202020204" pitchFamily="34" charset="0"/>
              <a:buChar char="•"/>
            </a:pPr>
            <a:r>
              <a:rPr lang="en-US" sz="2000" dirty="0" smtClean="0">
                <a:latin typeface="Calibri" panose="020F0502020204030204" pitchFamily="34" charset="0"/>
              </a:rPr>
              <a:t> </a:t>
            </a:r>
          </a:p>
          <a:p>
            <a:pPr eaLnBrk="1" hangingPunct="1">
              <a:spcBef>
                <a:spcPct val="0"/>
              </a:spcBef>
              <a:buFont typeface="Arial" panose="020B0604020202020204" pitchFamily="34" charset="0"/>
              <a:buChar char="•"/>
            </a:pPr>
            <a:endParaRPr lang="en-US" sz="1000" dirty="0" smtClean="0">
              <a:latin typeface="Calibri" panose="020F0502020204030204" pitchFamily="34" charset="0"/>
            </a:endParaRPr>
          </a:p>
          <a:p>
            <a:pPr eaLnBrk="1" hangingPunct="1">
              <a:spcBef>
                <a:spcPct val="0"/>
              </a:spcBef>
              <a:buFont typeface="Arial" panose="020B0604020202020204" pitchFamily="34" charset="0"/>
              <a:buChar char="•"/>
            </a:pPr>
            <a:endParaRPr lang="en-US" sz="1000" dirty="0">
              <a:latin typeface="Calibri" panose="020F0502020204030204" pitchFamily="34" charset="0"/>
            </a:endParaRPr>
          </a:p>
          <a:p>
            <a:pPr marL="0" indent="0" eaLnBrk="1" hangingPunct="1">
              <a:spcBef>
                <a:spcPct val="0"/>
              </a:spcBef>
              <a:buNone/>
            </a:pPr>
            <a:endParaRPr lang="en-US" sz="2000" dirty="0">
              <a:latin typeface="Calibri" panose="020F0502020204030204" pitchFamily="34" charset="0"/>
            </a:endParaRPr>
          </a:p>
          <a:p>
            <a:pPr eaLnBrk="1" hangingPunct="1">
              <a:lnSpc>
                <a:spcPts val="2925"/>
              </a:lnSpc>
              <a:spcBef>
                <a:spcPct val="0"/>
              </a:spcBef>
              <a:buFont typeface="Arial" panose="020B0604020202020204" pitchFamily="34" charset="0"/>
              <a:buChar char="•"/>
            </a:pPr>
            <a:endParaRPr lang="en-US" sz="2000" dirty="0">
              <a:latin typeface="Calibri" panose="020F0502020204030204" pitchFamily="34" charset="0"/>
            </a:endParaRPr>
          </a:p>
          <a:p>
            <a:pPr marL="0" indent="0" eaLnBrk="1" hangingPunct="1">
              <a:lnSpc>
                <a:spcPts val="2925"/>
              </a:lnSpc>
              <a:spcBef>
                <a:spcPct val="0"/>
              </a:spcBef>
              <a:buNone/>
            </a:pPr>
            <a:endParaRPr lang="en-US" sz="2000" dirty="0" smtClean="0">
              <a:latin typeface="Calibri" panose="020F0502020204030204" pitchFamily="34" charset="0"/>
            </a:endParaRPr>
          </a:p>
          <a:p>
            <a:pPr marL="0" indent="0" eaLnBrk="1" hangingPunct="1">
              <a:lnSpc>
                <a:spcPts val="2863"/>
              </a:lnSpc>
              <a:spcBef>
                <a:spcPct val="0"/>
              </a:spcBef>
              <a:buNone/>
            </a:pPr>
            <a:endParaRPr lang="en-US" altLang="en-US" sz="2400" dirty="0" smtClean="0">
              <a:latin typeface="Calibri" panose="020F0502020204030204" pitchFamily="34" charset="0"/>
            </a:endParaRPr>
          </a:p>
        </p:txBody>
      </p:sp>
    </p:spTree>
    <p:extLst>
      <p:ext uri="{BB962C8B-B14F-4D97-AF65-F5344CB8AC3E}">
        <p14:creationId xmlns:p14="http://schemas.microsoft.com/office/powerpoint/2010/main" val="581535532"/>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STYLE" val="AcnSubjectTitle"/>
  <p:tag name="DATE" val="8/4/2008 11:33:24 AM"/>
</p:tagLst>
</file>

<file path=ppt/tags/tag10.xml><?xml version="1.0" encoding="utf-8"?>
<p:tagLst xmlns:a="http://schemas.openxmlformats.org/drawingml/2006/main" xmlns:r="http://schemas.openxmlformats.org/officeDocument/2006/relationships" xmlns:p="http://schemas.openxmlformats.org/presentationml/2006/main">
  <p:tag name="STYLE" val="AcnFootnote"/>
  <p:tag name="DATE" val="8/4/2008 11:33:25 AM"/>
</p:tagLst>
</file>

<file path=ppt/tags/tag11.xml><?xml version="1.0" encoding="utf-8"?>
<p:tagLst xmlns:a="http://schemas.openxmlformats.org/drawingml/2006/main" xmlns:r="http://schemas.openxmlformats.org/officeDocument/2006/relationships" xmlns:p="http://schemas.openxmlformats.org/presentationml/2006/main">
  <p:tag name="STYLE" val="AcnSubjectTitle"/>
  <p:tag name="DATE" val="8/4/2008 11:33:24 AM"/>
</p:tagLst>
</file>

<file path=ppt/tags/tag12.xml><?xml version="1.0" encoding="utf-8"?>
<p:tagLst xmlns:a="http://schemas.openxmlformats.org/drawingml/2006/main" xmlns:r="http://schemas.openxmlformats.org/officeDocument/2006/relationships" xmlns:p="http://schemas.openxmlformats.org/presentationml/2006/main">
  <p:tag name="STYLE" val="AcnFootnote"/>
  <p:tag name="DATE" val="8/4/2008 11:33:25 AM"/>
</p:tagLst>
</file>

<file path=ppt/tags/tag2.xml><?xml version="1.0" encoding="utf-8"?>
<p:tagLst xmlns:a="http://schemas.openxmlformats.org/drawingml/2006/main" xmlns:r="http://schemas.openxmlformats.org/officeDocument/2006/relationships" xmlns:p="http://schemas.openxmlformats.org/presentationml/2006/main">
  <p:tag name="STYLE" val="AcnFootnote"/>
  <p:tag name="DATE" val="8/4/2008 11:33:25 AM"/>
</p:tagLst>
</file>

<file path=ppt/tags/tag3.xml><?xml version="1.0" encoding="utf-8"?>
<p:tagLst xmlns:a="http://schemas.openxmlformats.org/drawingml/2006/main" xmlns:r="http://schemas.openxmlformats.org/officeDocument/2006/relationships" xmlns:p="http://schemas.openxmlformats.org/presentationml/2006/main">
  <p:tag name="STYLE" val="AcnSubjectTitle"/>
  <p:tag name="DATE" val="8/4/2008 11:33:24 AM"/>
</p:tagLst>
</file>

<file path=ppt/tags/tag4.xml><?xml version="1.0" encoding="utf-8"?>
<p:tagLst xmlns:a="http://schemas.openxmlformats.org/drawingml/2006/main" xmlns:r="http://schemas.openxmlformats.org/officeDocument/2006/relationships" xmlns:p="http://schemas.openxmlformats.org/presentationml/2006/main">
  <p:tag name="STYLE" val="AcnFootnote"/>
  <p:tag name="DATE" val="8/4/2008 11:33:25 AM"/>
</p:tagLst>
</file>

<file path=ppt/tags/tag5.xml><?xml version="1.0" encoding="utf-8"?>
<p:tagLst xmlns:a="http://schemas.openxmlformats.org/drawingml/2006/main" xmlns:r="http://schemas.openxmlformats.org/officeDocument/2006/relationships" xmlns:p="http://schemas.openxmlformats.org/presentationml/2006/main">
  <p:tag name="STYLE" val="AcnSubjectTitle"/>
  <p:tag name="DATE" val="8/4/2008 11:33:24 AM"/>
</p:tagLst>
</file>

<file path=ppt/tags/tag6.xml><?xml version="1.0" encoding="utf-8"?>
<p:tagLst xmlns:a="http://schemas.openxmlformats.org/drawingml/2006/main" xmlns:r="http://schemas.openxmlformats.org/officeDocument/2006/relationships" xmlns:p="http://schemas.openxmlformats.org/presentationml/2006/main">
  <p:tag name="STYLE" val="AcnFootnote"/>
  <p:tag name="DATE" val="8/4/2008 11:33:25 AM"/>
</p:tagLst>
</file>

<file path=ppt/tags/tag7.xml><?xml version="1.0" encoding="utf-8"?>
<p:tagLst xmlns:a="http://schemas.openxmlformats.org/drawingml/2006/main" xmlns:r="http://schemas.openxmlformats.org/officeDocument/2006/relationships" xmlns:p="http://schemas.openxmlformats.org/presentationml/2006/main">
  <p:tag name="STYLE" val="AcnSubjectTitle"/>
  <p:tag name="DATE" val="8/4/2008 11:33:24 AM"/>
</p:tagLst>
</file>

<file path=ppt/tags/tag8.xml><?xml version="1.0" encoding="utf-8"?>
<p:tagLst xmlns:a="http://schemas.openxmlformats.org/drawingml/2006/main" xmlns:r="http://schemas.openxmlformats.org/officeDocument/2006/relationships" xmlns:p="http://schemas.openxmlformats.org/presentationml/2006/main">
  <p:tag name="STYLE" val="AcnFootnote"/>
  <p:tag name="DATE" val="8/4/2008 11:33:25 AM"/>
</p:tagLst>
</file>

<file path=ppt/tags/tag9.xml><?xml version="1.0" encoding="utf-8"?>
<p:tagLst xmlns:a="http://schemas.openxmlformats.org/drawingml/2006/main" xmlns:r="http://schemas.openxmlformats.org/officeDocument/2006/relationships" xmlns:p="http://schemas.openxmlformats.org/presentationml/2006/main">
  <p:tag name="STYLE" val="AcnSubjectTitle"/>
  <p:tag name="DATE" val="8/4/2008 11:33:24 AM"/>
</p:tagLst>
</file>

<file path=ppt/theme/theme1.xml><?xml version="1.0" encoding="utf-8"?>
<a:theme xmlns:a="http://schemas.openxmlformats.org/drawingml/2006/main" name="1_Blue Presentation Template - MA HHS - small logos">
  <a:themeElements>
    <a:clrScheme name="">
      <a:dk1>
        <a:srgbClr val="000000"/>
      </a:dk1>
      <a:lt1>
        <a:srgbClr val="FFFFFF"/>
      </a:lt1>
      <a:dk2>
        <a:srgbClr val="003366"/>
      </a:dk2>
      <a:lt2>
        <a:srgbClr val="B4B4B4"/>
      </a:lt2>
      <a:accent1>
        <a:srgbClr val="FFFFCC"/>
      </a:accent1>
      <a:accent2>
        <a:srgbClr val="003399"/>
      </a:accent2>
      <a:accent3>
        <a:srgbClr val="FFFFFF"/>
      </a:accent3>
      <a:accent4>
        <a:srgbClr val="000000"/>
      </a:accent4>
      <a:accent5>
        <a:srgbClr val="FFFFE2"/>
      </a:accent5>
      <a:accent6>
        <a:srgbClr val="002D8A"/>
      </a:accent6>
      <a:hlink>
        <a:srgbClr val="CCCCFF"/>
      </a:hlink>
      <a:folHlink>
        <a:srgbClr val="FFFFFF"/>
      </a:folHlink>
    </a:clrScheme>
    <a:fontScheme name="1_Blue Presentation Template - MA HHS - small logo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1_Blue Presentation Template - MA HHS - small logo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lue Presentation Template - MA HHS - small logo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lue Presentation Template - MA HHS - small logo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lue Presentation Template - MA HHS - small logo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lue Presentation Template - MA HHS - small logo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lue Presentation Template - MA HHS - small logo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lue Presentation Template - MA HHS - small logo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2_Blue Presentation Template - MA HHS - small logos">
  <a:themeElements>
    <a:clrScheme name="">
      <a:dk1>
        <a:srgbClr val="000000"/>
      </a:dk1>
      <a:lt1>
        <a:srgbClr val="FFFFFF"/>
      </a:lt1>
      <a:dk2>
        <a:srgbClr val="003366"/>
      </a:dk2>
      <a:lt2>
        <a:srgbClr val="B4B4B4"/>
      </a:lt2>
      <a:accent1>
        <a:srgbClr val="FFFFCC"/>
      </a:accent1>
      <a:accent2>
        <a:srgbClr val="003399"/>
      </a:accent2>
      <a:accent3>
        <a:srgbClr val="FFFFFF"/>
      </a:accent3>
      <a:accent4>
        <a:srgbClr val="000000"/>
      </a:accent4>
      <a:accent5>
        <a:srgbClr val="FFFFE2"/>
      </a:accent5>
      <a:accent6>
        <a:srgbClr val="002D8A"/>
      </a:accent6>
      <a:hlink>
        <a:srgbClr val="CCCCFF"/>
      </a:hlink>
      <a:folHlink>
        <a:srgbClr val="FFFFFF"/>
      </a:folHlink>
    </a:clrScheme>
    <a:fontScheme name="1_Blue Presentation Template - MA HHS - small logo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lnDef>
    <a:txDef>
      <a:spPr/>
      <a:bodyPr/>
      <a:lstStyle>
        <a:defPPr marL="0" indent="0">
          <a:buFont typeface="Wingdings" pitchFamily="2" charset="2"/>
          <a:buNone/>
          <a:defRPr sz="2400" dirty="0" smtClean="0">
            <a:solidFill>
              <a:schemeClr val="dk1"/>
            </a:solidFill>
            <a:latin typeface="Book Antiqua" pitchFamily="18" charset="0"/>
          </a:defRPr>
        </a:defPPr>
      </a:lstStyle>
    </a:txDef>
  </a:objectDefaults>
  <a:extraClrSchemeLst>
    <a:extraClrScheme>
      <a:clrScheme name="1_Blue Presentation Template - MA HHS - small logo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lue Presentation Template - MA HHS - small logo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lue Presentation Template - MA HHS - small logo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lue Presentation Template - MA HHS - small logo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lue Presentation Template - MA HHS - small logo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lue Presentation Template - MA HHS - small logo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lue Presentation Template - MA HHS - small logo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3_Blue Presentation Template - MA HHS - small logos">
  <a:themeElements>
    <a:clrScheme name="">
      <a:dk1>
        <a:srgbClr val="000000"/>
      </a:dk1>
      <a:lt1>
        <a:srgbClr val="FFFFFF"/>
      </a:lt1>
      <a:dk2>
        <a:srgbClr val="003366"/>
      </a:dk2>
      <a:lt2>
        <a:srgbClr val="B4B4B4"/>
      </a:lt2>
      <a:accent1>
        <a:srgbClr val="FFFFCC"/>
      </a:accent1>
      <a:accent2>
        <a:srgbClr val="003399"/>
      </a:accent2>
      <a:accent3>
        <a:srgbClr val="FFFFFF"/>
      </a:accent3>
      <a:accent4>
        <a:srgbClr val="000000"/>
      </a:accent4>
      <a:accent5>
        <a:srgbClr val="FFFFE2"/>
      </a:accent5>
      <a:accent6>
        <a:srgbClr val="002D8A"/>
      </a:accent6>
      <a:hlink>
        <a:srgbClr val="CCCCFF"/>
      </a:hlink>
      <a:folHlink>
        <a:srgbClr val="FFFFFF"/>
      </a:folHlink>
    </a:clrScheme>
    <a:fontScheme name="1_Blue Presentation Template - MA HHS - small logo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lnDef>
    <a:txDef>
      <a:spPr/>
      <a:bodyPr/>
      <a:lstStyle>
        <a:defPPr marL="0" indent="0">
          <a:buFont typeface="Wingdings" pitchFamily="2" charset="2"/>
          <a:buNone/>
          <a:defRPr sz="2400" dirty="0" smtClean="0">
            <a:solidFill>
              <a:schemeClr val="dk1"/>
            </a:solidFill>
            <a:latin typeface="Book Antiqua" pitchFamily="18" charset="0"/>
          </a:defRPr>
        </a:defPPr>
      </a:lstStyle>
    </a:txDef>
  </a:objectDefaults>
  <a:extraClrSchemeLst>
    <a:extraClrScheme>
      <a:clrScheme name="1_Blue Presentation Template - MA HHS - small logo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lue Presentation Template - MA HHS - small logo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lue Presentation Template - MA HHS - small logo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lue Presentation Template - MA HHS - small logo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lue Presentation Template - MA HHS - small logo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lue Presentation Template - MA HHS - small logo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lue Presentation Template - MA HHS - small logo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4_Blue Presentation Template - MA HHS - small logos">
  <a:themeElements>
    <a:clrScheme name="">
      <a:dk1>
        <a:srgbClr val="000000"/>
      </a:dk1>
      <a:lt1>
        <a:srgbClr val="FFFFFF"/>
      </a:lt1>
      <a:dk2>
        <a:srgbClr val="003366"/>
      </a:dk2>
      <a:lt2>
        <a:srgbClr val="B4B4B4"/>
      </a:lt2>
      <a:accent1>
        <a:srgbClr val="FFFFCC"/>
      </a:accent1>
      <a:accent2>
        <a:srgbClr val="003399"/>
      </a:accent2>
      <a:accent3>
        <a:srgbClr val="FFFFFF"/>
      </a:accent3>
      <a:accent4>
        <a:srgbClr val="000000"/>
      </a:accent4>
      <a:accent5>
        <a:srgbClr val="FFFFE2"/>
      </a:accent5>
      <a:accent6>
        <a:srgbClr val="002D8A"/>
      </a:accent6>
      <a:hlink>
        <a:srgbClr val="CCCCFF"/>
      </a:hlink>
      <a:folHlink>
        <a:srgbClr val="FFFFFF"/>
      </a:folHlink>
    </a:clrScheme>
    <a:fontScheme name="1_Blue Presentation Template - MA HHS - small logo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lnDef>
    <a:txDef>
      <a:spPr/>
      <a:bodyPr/>
      <a:lstStyle>
        <a:defPPr marL="0" indent="0">
          <a:buFont typeface="Wingdings" pitchFamily="2" charset="2"/>
          <a:buNone/>
          <a:defRPr sz="2400" dirty="0" smtClean="0">
            <a:solidFill>
              <a:schemeClr val="dk1"/>
            </a:solidFill>
            <a:latin typeface="Book Antiqua" pitchFamily="18" charset="0"/>
          </a:defRPr>
        </a:defPPr>
      </a:lstStyle>
    </a:txDef>
  </a:objectDefaults>
  <a:extraClrSchemeLst>
    <a:extraClrScheme>
      <a:clrScheme name="1_Blue Presentation Template - MA HHS - small logo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lue Presentation Template - MA HHS - small logo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lue Presentation Template - MA HHS - small logo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lue Presentation Template - MA HHS - small logo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lue Presentation Template - MA HHS - small logo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lue Presentation Template - MA HHS - small logo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lue Presentation Template - MA HHS - small logo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5_Blue Presentation Template - MA HHS - small logos">
  <a:themeElements>
    <a:clrScheme name="">
      <a:dk1>
        <a:srgbClr val="000000"/>
      </a:dk1>
      <a:lt1>
        <a:srgbClr val="FFFFFF"/>
      </a:lt1>
      <a:dk2>
        <a:srgbClr val="003366"/>
      </a:dk2>
      <a:lt2>
        <a:srgbClr val="B4B4B4"/>
      </a:lt2>
      <a:accent1>
        <a:srgbClr val="FFFFCC"/>
      </a:accent1>
      <a:accent2>
        <a:srgbClr val="003399"/>
      </a:accent2>
      <a:accent3>
        <a:srgbClr val="FFFFFF"/>
      </a:accent3>
      <a:accent4>
        <a:srgbClr val="000000"/>
      </a:accent4>
      <a:accent5>
        <a:srgbClr val="FFFFE2"/>
      </a:accent5>
      <a:accent6>
        <a:srgbClr val="002D8A"/>
      </a:accent6>
      <a:hlink>
        <a:srgbClr val="CCCCFF"/>
      </a:hlink>
      <a:folHlink>
        <a:srgbClr val="FFFFFF"/>
      </a:folHlink>
    </a:clrScheme>
    <a:fontScheme name="1_Blue Presentation Template - MA HHS - small logo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lnDef>
    <a:txDef>
      <a:spPr/>
      <a:bodyPr/>
      <a:lstStyle>
        <a:defPPr marL="0" indent="0">
          <a:buFont typeface="Wingdings" pitchFamily="2" charset="2"/>
          <a:buNone/>
          <a:defRPr sz="2400" dirty="0" smtClean="0">
            <a:solidFill>
              <a:schemeClr val="dk1"/>
            </a:solidFill>
            <a:latin typeface="Book Antiqua" pitchFamily="18" charset="0"/>
          </a:defRPr>
        </a:defPPr>
      </a:lstStyle>
    </a:txDef>
  </a:objectDefaults>
  <a:extraClrSchemeLst>
    <a:extraClrScheme>
      <a:clrScheme name="1_Blue Presentation Template - MA HHS - small logo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lue Presentation Template - MA HHS - small logo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lue Presentation Template - MA HHS - small logo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lue Presentation Template - MA HHS - small logo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lue Presentation Template - MA HHS - small logo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lue Presentation Template - MA HHS - small logo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lue Presentation Template - MA HHS - small logo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6_Blue Presentation Template - MA HHS - small logos">
  <a:themeElements>
    <a:clrScheme name="">
      <a:dk1>
        <a:srgbClr val="000000"/>
      </a:dk1>
      <a:lt1>
        <a:srgbClr val="FFFFFF"/>
      </a:lt1>
      <a:dk2>
        <a:srgbClr val="003366"/>
      </a:dk2>
      <a:lt2>
        <a:srgbClr val="B4B4B4"/>
      </a:lt2>
      <a:accent1>
        <a:srgbClr val="FFFFCC"/>
      </a:accent1>
      <a:accent2>
        <a:srgbClr val="003399"/>
      </a:accent2>
      <a:accent3>
        <a:srgbClr val="FFFFFF"/>
      </a:accent3>
      <a:accent4>
        <a:srgbClr val="000000"/>
      </a:accent4>
      <a:accent5>
        <a:srgbClr val="FFFFE2"/>
      </a:accent5>
      <a:accent6>
        <a:srgbClr val="002D8A"/>
      </a:accent6>
      <a:hlink>
        <a:srgbClr val="CCCCFF"/>
      </a:hlink>
      <a:folHlink>
        <a:srgbClr val="FFFFFF"/>
      </a:folHlink>
    </a:clrScheme>
    <a:fontScheme name="1_Blue Presentation Template - MA HHS - small logo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lnDef>
    <a:txDef>
      <a:spPr/>
      <a:bodyPr/>
      <a:lstStyle>
        <a:defPPr marL="0" indent="0">
          <a:buFont typeface="Wingdings" pitchFamily="2" charset="2"/>
          <a:buNone/>
          <a:defRPr sz="2400" dirty="0" smtClean="0">
            <a:solidFill>
              <a:schemeClr val="dk1"/>
            </a:solidFill>
            <a:latin typeface="Book Antiqua" pitchFamily="18" charset="0"/>
          </a:defRPr>
        </a:defPPr>
      </a:lstStyle>
    </a:txDef>
  </a:objectDefaults>
  <a:extraClrSchemeLst>
    <a:extraClrScheme>
      <a:clrScheme name="1_Blue Presentation Template - MA HHS - small logo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lue Presentation Template - MA HHS - small logo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lue Presentation Template - MA HHS - small logo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lue Presentation Template - MA HHS - small logo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lue Presentation Template - MA HHS - small logo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lue Presentation Template - MA HHS - small logo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lue Presentation Template - MA HHS - small logo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7766</TotalTime>
  <Words>2115</Words>
  <Application>Microsoft Office PowerPoint</Application>
  <PresentationFormat>On-screen Show (4:3)</PresentationFormat>
  <Paragraphs>343</Paragraphs>
  <Slides>24</Slides>
  <Notes>4</Notes>
  <HiddenSlides>0</HiddenSlides>
  <MMClips>0</MMClips>
  <ScaleCrop>false</ScaleCrop>
  <HeadingPairs>
    <vt:vector size="4" baseType="variant">
      <vt:variant>
        <vt:lpstr>Theme</vt:lpstr>
      </vt:variant>
      <vt:variant>
        <vt:i4>6</vt:i4>
      </vt:variant>
      <vt:variant>
        <vt:lpstr>Slide Titles</vt:lpstr>
      </vt:variant>
      <vt:variant>
        <vt:i4>24</vt:i4>
      </vt:variant>
    </vt:vector>
  </HeadingPairs>
  <TitlesOfParts>
    <vt:vector size="30" baseType="lpstr">
      <vt:lpstr>1_Blue Presentation Template - MA HHS - small logos</vt:lpstr>
      <vt:lpstr>2_Blue Presentation Template - MA HHS - small logos</vt:lpstr>
      <vt:lpstr>3_Blue Presentation Template - MA HHS - small logos</vt:lpstr>
      <vt:lpstr>4_Blue Presentation Template - MA HHS - small logos</vt:lpstr>
      <vt:lpstr>5_Blue Presentation Template - MA HHS - small logos</vt:lpstr>
      <vt:lpstr>6_Blue Presentation Template - MA HHS - small logos</vt:lpstr>
      <vt:lpstr>PowerPoint Presentation</vt:lpstr>
      <vt:lpstr>PowerPoint Presentation</vt:lpstr>
      <vt:lpstr>MA Workforce System Governance – State</vt:lpstr>
      <vt:lpstr>                Workforce System Governance – Region</vt:lpstr>
      <vt:lpstr>       MA Workforce Regions and Career Centers</vt:lpstr>
      <vt:lpstr>WIOA Required One Stop  Core Partners</vt:lpstr>
      <vt:lpstr>PowerPoint Presentation</vt:lpstr>
      <vt:lpstr>PowerPoint Presentation</vt:lpstr>
      <vt:lpstr>PowerPoint Presentation</vt:lpstr>
      <vt:lpstr> Affiliated One Stop Center</vt:lpstr>
      <vt:lpstr> Specialized One Stop Center</vt:lpstr>
      <vt:lpstr>PowerPoint Presentation</vt:lpstr>
      <vt:lpstr>PowerPoint Presentation</vt:lpstr>
      <vt:lpstr>PowerPoint Presentation</vt:lpstr>
      <vt:lpstr>PowerPoint Presentation</vt:lpstr>
      <vt:lpstr>PowerPoint Presentation</vt:lpstr>
      <vt:lpstr>  Important Definitions</vt:lpstr>
      <vt:lpstr>PowerPoint Presentation</vt:lpstr>
      <vt:lpstr>Local Memorandum of Understanding (MOU)</vt:lpstr>
      <vt:lpstr>How are Infrastructure Cost Funded</vt:lpstr>
      <vt:lpstr>Guidance on Infrastructure Funding</vt:lpstr>
      <vt:lpstr>Local One-Stop Infrastructure Costs Funding Mechanism</vt:lpstr>
      <vt:lpstr>State One-Stop Infrastructure Costs Funding Mechanism</vt:lpstr>
      <vt:lpstr> </vt:lpstr>
    </vt:vector>
  </TitlesOfParts>
  <LinksUpToDate>false</LinksUpToDate>
  <SharedDoc>false</SharedDoc>
  <HyperlinksChanged>false</HyperlinksChanged>
  <AppVersion>14.0000</AppVersion>
</Properties>
</file>

<file path=docProps/core.xml><?xml version="1.0" encoding="utf-8"?>
<coreProperties xmlns="http://schemas.openxmlformats.org/package/2006/metadata/core-properties" xmlns:cp="http://schemas.openxmlformats.org/package/2006/metadata/core-properties" xmlns:dc="http://purl.org/dc/elements/1.1/" xmlns:dcterms="http://purl.org/dc/terms/" xmlns:xsi="http://www.w3.org/2001/XMLSchema-instance">
  <dcterms:created xsi:type="dcterms:W3CDTF">2014-04-27T20:43:35Z</dcterms:created>
  <dc:creator>Advani, Ramesh (ANF)</dc:creator>
  <lastModifiedBy>Sweeney, Alice (DWD)</lastModifiedBy>
  <lastPrinted>2015-06-29T16:39:03Z</lastPrinted>
  <dcterms:modified xsi:type="dcterms:W3CDTF">2017-02-14T17:24:32Z</dcterms:modified>
  <revision>703</revision>
  <dc:title>PowerPoint Presentation</dc:title>
</coreProperties>
</file>