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Lst>
  <p:notesMasterIdLst>
    <p:notesMasterId r:id="rId11"/>
  </p:notesMasterIdLst>
  <p:handoutMasterIdLst>
    <p:handoutMasterId r:id="rId12"/>
  </p:handoutMasterIdLst>
  <p:sldIdLst>
    <p:sldId id="729" r:id="rId2"/>
    <p:sldId id="880" r:id="rId3"/>
    <p:sldId id="881" r:id="rId4"/>
    <p:sldId id="847" r:id="rId5"/>
    <p:sldId id="882" r:id="rId6"/>
    <p:sldId id="889" r:id="rId7"/>
    <p:sldId id="884" r:id="rId8"/>
    <p:sldId id="891" r:id="rId9"/>
    <p:sldId id="892" r:id="rId10"/>
  </p:sldIdLst>
  <p:sldSz cx="9144000" cy="6858000" type="screen4x3"/>
  <p:notesSz cx="6858000" cy="9215438"/>
  <p:defaultTextStyle>
    <a:defPPr>
      <a:defRPr lang="en-US"/>
    </a:defPPr>
    <a:lvl1pPr algn="l" rtl="0" eaLnBrk="0" fontAlgn="base" hangingPunct="0">
      <a:spcBef>
        <a:spcPct val="0"/>
      </a:spcBef>
      <a:spcAft>
        <a:spcPct val="0"/>
      </a:spcAft>
      <a:defRPr sz="2400" kern="1200">
        <a:solidFill>
          <a:schemeClr val="tx1"/>
        </a:solidFill>
        <a:latin typeface="Calibri" pitchFamily="34"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Calibri" pitchFamily="34"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Calibri" pitchFamily="34"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Calibri" pitchFamily="34"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Calibri" pitchFamily="34" charset="0"/>
        <a:ea typeface="ＭＳ Ｐゴシック" pitchFamily="34" charset="-128"/>
        <a:cs typeface="+mn-cs"/>
      </a:defRPr>
    </a:lvl5pPr>
    <a:lvl6pPr marL="2286000" algn="l" defTabSz="914400" rtl="0" eaLnBrk="1" latinLnBrk="0" hangingPunct="1">
      <a:defRPr sz="2400" kern="1200">
        <a:solidFill>
          <a:schemeClr val="tx1"/>
        </a:solidFill>
        <a:latin typeface="Calibri" pitchFamily="34" charset="0"/>
        <a:ea typeface="ＭＳ Ｐゴシック" pitchFamily="34" charset="-128"/>
        <a:cs typeface="+mn-cs"/>
      </a:defRPr>
    </a:lvl6pPr>
    <a:lvl7pPr marL="2743200" algn="l" defTabSz="914400" rtl="0" eaLnBrk="1" latinLnBrk="0" hangingPunct="1">
      <a:defRPr sz="2400" kern="1200">
        <a:solidFill>
          <a:schemeClr val="tx1"/>
        </a:solidFill>
        <a:latin typeface="Calibri" pitchFamily="34" charset="0"/>
        <a:ea typeface="ＭＳ Ｐゴシック" pitchFamily="34" charset="-128"/>
        <a:cs typeface="+mn-cs"/>
      </a:defRPr>
    </a:lvl7pPr>
    <a:lvl8pPr marL="3200400" algn="l" defTabSz="914400" rtl="0" eaLnBrk="1" latinLnBrk="0" hangingPunct="1">
      <a:defRPr sz="2400" kern="1200">
        <a:solidFill>
          <a:schemeClr val="tx1"/>
        </a:solidFill>
        <a:latin typeface="Calibri" pitchFamily="34" charset="0"/>
        <a:ea typeface="ＭＳ Ｐゴシック" pitchFamily="34" charset="-128"/>
        <a:cs typeface="+mn-cs"/>
      </a:defRPr>
    </a:lvl8pPr>
    <a:lvl9pPr marL="3657600" algn="l" defTabSz="914400" rtl="0" eaLnBrk="1" latinLnBrk="0" hangingPunct="1">
      <a:defRPr sz="2400" kern="1200">
        <a:solidFill>
          <a:schemeClr val="tx1"/>
        </a:solidFill>
        <a:latin typeface="Calibri" pitchFamily="34" charset="0"/>
        <a:ea typeface="ＭＳ Ｐゴシック" pitchFamily="34"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TSUZYC" initials="J" lastIdx="5" clrIdx="0"/>
  <p:cmAuthor id="1" name="Young, Leonard (DPH)" initials="YL(" lastIdx="2" clrIdx="1"/>
  <p:cmAuthor id="2" name=" SCray" initials="SC"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a:srgbClr val="990000"/>
    <a:srgbClr val="FF5050"/>
    <a:srgbClr val="777777"/>
    <a:srgbClr val="3366CC"/>
    <a:srgbClr val="800000"/>
    <a:srgbClr val="DDDDDD"/>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76" autoAdjust="0"/>
    <p:restoredTop sz="95608" autoAdjust="0"/>
  </p:normalViewPr>
  <p:slideViewPr>
    <p:cSldViewPr snapToGrid="0" snapToObjects="1">
      <p:cViewPr>
        <p:scale>
          <a:sx n="90" d="100"/>
          <a:sy n="90" d="100"/>
        </p:scale>
        <p:origin x="-1344" y="-72"/>
      </p:cViewPr>
      <p:guideLst>
        <p:guide orient="horz" pos="4176"/>
        <p:guide orient="horz" pos="1278"/>
        <p:guide orient="horz" pos="1440"/>
        <p:guide pos="432"/>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snapToObjects="1">
      <p:cViewPr>
        <p:scale>
          <a:sx n="100" d="100"/>
          <a:sy n="100" d="100"/>
        </p:scale>
        <p:origin x="-990" y="-72"/>
      </p:cViewPr>
      <p:guideLst>
        <p:guide orient="horz" pos="2904"/>
        <p:guide pos="3214"/>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notesMaster" Target="notesMasters/notesMaster1.xml"/>
  <Relationship Id="rId12" Type="http://schemas.openxmlformats.org/officeDocument/2006/relationships/handoutMaster" Target="handoutMasters/handoutMaster1.xml"/>
  <Relationship Id="rId13" Type="http://schemas.openxmlformats.org/officeDocument/2006/relationships/commentAuthors" Target="commentAuthors.xml"/>
  <Relationship Id="rId14" Type="http://schemas.openxmlformats.org/officeDocument/2006/relationships/presProps" Target="presProps.xml"/>
  <Relationship Id="rId15" Type="http://schemas.openxmlformats.org/officeDocument/2006/relationships/viewProps" Target="viewProps.xml"/>
  <Relationship Id="rId16" Type="http://schemas.openxmlformats.org/officeDocument/2006/relationships/theme" Target="theme/theme1.xml"/>
  <Relationship Id="rId17" Type="http://schemas.openxmlformats.org/officeDocument/2006/relationships/tableStyles" Target="tableStyles.xml"/>
  <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3388" cy="460375"/>
          </a:xfrm>
          <a:prstGeom prst="rect">
            <a:avLst/>
          </a:prstGeom>
          <a:noFill/>
          <a:ln>
            <a:noFill/>
          </a:ln>
          <a:extLst/>
        </p:spPr>
        <p:txBody>
          <a:bodyPr vert="horz" wrap="square" lIns="89118" tIns="44558" rIns="89118" bIns="44558" numCol="1" anchor="t" anchorCtr="0" compatLnSpc="1">
            <a:prstTxWarp prst="textNoShape">
              <a:avLst/>
            </a:prstTxWarp>
          </a:bodyPr>
          <a:lstStyle>
            <a:lvl1pPr defTabSz="891373" eaLnBrk="0" hangingPunct="0">
              <a:defRPr sz="1200">
                <a:effectLst>
                  <a:outerShdw blurRad="38100" dist="38100" dir="2700000" algn="tl">
                    <a:srgbClr val="C0C0C0"/>
                  </a:outerShdw>
                </a:effectLst>
                <a:latin typeface="Times New Roman" pitchFamily="18" charset="0"/>
              </a:defRPr>
            </a:lvl1pPr>
          </a:lstStyle>
          <a:p>
            <a:pPr>
              <a:defRPr/>
            </a:pPr>
            <a:endParaRPr lang="en-US" altLang="en-US"/>
          </a:p>
        </p:txBody>
      </p:sp>
      <p:sp>
        <p:nvSpPr>
          <p:cNvPr id="18435" name="Rectangle 3"/>
          <p:cNvSpPr>
            <a:spLocks noGrp="1" noChangeArrowheads="1"/>
          </p:cNvSpPr>
          <p:nvPr>
            <p:ph type="dt" sz="quarter" idx="1"/>
          </p:nvPr>
        </p:nvSpPr>
        <p:spPr bwMode="auto">
          <a:xfrm>
            <a:off x="3884613" y="0"/>
            <a:ext cx="2973387" cy="460375"/>
          </a:xfrm>
          <a:prstGeom prst="rect">
            <a:avLst/>
          </a:prstGeom>
          <a:noFill/>
          <a:ln>
            <a:noFill/>
          </a:ln>
          <a:extLst/>
        </p:spPr>
        <p:txBody>
          <a:bodyPr vert="horz" wrap="square" lIns="89118" tIns="44558" rIns="89118" bIns="44558" numCol="1" anchor="t" anchorCtr="0" compatLnSpc="1">
            <a:prstTxWarp prst="textNoShape">
              <a:avLst/>
            </a:prstTxWarp>
          </a:bodyPr>
          <a:lstStyle>
            <a:lvl1pPr algn="r" defTabSz="891373" eaLnBrk="0" hangingPunct="0">
              <a:defRPr sz="1200">
                <a:effectLst>
                  <a:outerShdw blurRad="38100" dist="38100" dir="2700000" algn="tl">
                    <a:srgbClr val="C0C0C0"/>
                  </a:outerShdw>
                </a:effectLst>
                <a:latin typeface="Times New Roman" pitchFamily="18" charset="0"/>
              </a:defRPr>
            </a:lvl1pPr>
          </a:lstStyle>
          <a:p>
            <a:pPr>
              <a:defRPr/>
            </a:pPr>
            <a:endParaRPr lang="en-US" altLang="en-US"/>
          </a:p>
        </p:txBody>
      </p:sp>
      <p:sp>
        <p:nvSpPr>
          <p:cNvPr id="18436" name="Rectangle 4"/>
          <p:cNvSpPr>
            <a:spLocks noGrp="1" noChangeArrowheads="1"/>
          </p:cNvSpPr>
          <p:nvPr>
            <p:ph type="ftr" sz="quarter" idx="2"/>
          </p:nvPr>
        </p:nvSpPr>
        <p:spPr bwMode="auto">
          <a:xfrm>
            <a:off x="0" y="8755063"/>
            <a:ext cx="2973388" cy="460375"/>
          </a:xfrm>
          <a:prstGeom prst="rect">
            <a:avLst/>
          </a:prstGeom>
          <a:noFill/>
          <a:ln>
            <a:noFill/>
          </a:ln>
          <a:extLst/>
        </p:spPr>
        <p:txBody>
          <a:bodyPr vert="horz" wrap="square" lIns="89118" tIns="44558" rIns="89118" bIns="44558" numCol="1" anchor="b" anchorCtr="0" compatLnSpc="1">
            <a:prstTxWarp prst="textNoShape">
              <a:avLst/>
            </a:prstTxWarp>
          </a:bodyPr>
          <a:lstStyle>
            <a:lvl1pPr defTabSz="891373" eaLnBrk="0" hangingPunct="0">
              <a:defRPr sz="1200">
                <a:effectLst>
                  <a:outerShdw blurRad="38100" dist="38100" dir="2700000" algn="tl">
                    <a:srgbClr val="C0C0C0"/>
                  </a:outerShdw>
                </a:effectLst>
                <a:latin typeface="Times New Roman" pitchFamily="18" charset="0"/>
              </a:defRPr>
            </a:lvl1pPr>
          </a:lstStyle>
          <a:p>
            <a:pPr>
              <a:defRPr/>
            </a:pPr>
            <a:endParaRPr lang="en-US" altLang="en-US"/>
          </a:p>
        </p:txBody>
      </p:sp>
      <p:sp>
        <p:nvSpPr>
          <p:cNvPr id="18437" name="Rectangle 5"/>
          <p:cNvSpPr>
            <a:spLocks noGrp="1" noChangeArrowheads="1"/>
          </p:cNvSpPr>
          <p:nvPr>
            <p:ph type="sldNum" sz="quarter" idx="3"/>
          </p:nvPr>
        </p:nvSpPr>
        <p:spPr bwMode="auto">
          <a:xfrm>
            <a:off x="3884613" y="8755063"/>
            <a:ext cx="2973387" cy="460375"/>
          </a:xfrm>
          <a:prstGeom prst="rect">
            <a:avLst/>
          </a:prstGeom>
          <a:noFill/>
          <a:ln>
            <a:noFill/>
          </a:ln>
          <a:extLst/>
        </p:spPr>
        <p:txBody>
          <a:bodyPr vert="horz" wrap="square" lIns="89118" tIns="44558" rIns="89118" bIns="44558" numCol="1" anchor="b" anchorCtr="0" compatLnSpc="1">
            <a:prstTxWarp prst="textNoShape">
              <a:avLst/>
            </a:prstTxWarp>
          </a:bodyPr>
          <a:lstStyle>
            <a:lvl1pPr algn="r" defTabSz="891108">
              <a:defRPr sz="1200">
                <a:effectLst>
                  <a:outerShdw blurRad="38100" dist="38100" dir="2700000" algn="tl">
                    <a:srgbClr val="C0C0C0"/>
                  </a:outerShdw>
                </a:effectLst>
                <a:latin typeface="Times New Roman" pitchFamily="18" charset="0"/>
              </a:defRPr>
            </a:lvl1pPr>
          </a:lstStyle>
          <a:p>
            <a:pPr>
              <a:defRPr/>
            </a:pPr>
            <a:fld id="{0DB031E3-ABEC-4990-B00A-7FE7A6157B84}" type="slidenum">
              <a:rPr lang="en-US" altLang="en-US"/>
              <a:pPr>
                <a:defRPr/>
              </a:pPr>
              <a:t>‹#›</a:t>
            </a:fld>
            <a:endParaRPr lang="en-US" altLang="en-US"/>
          </a:p>
        </p:txBody>
      </p:sp>
    </p:spTree>
    <p:extLst>
      <p:ext uri="{BB962C8B-B14F-4D97-AF65-F5344CB8AC3E}">
        <p14:creationId xmlns:p14="http://schemas.microsoft.com/office/powerpoint/2010/main" val="2588145530"/>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2973388" cy="454025"/>
          </a:xfrm>
          <a:prstGeom prst="rect">
            <a:avLst/>
          </a:prstGeom>
          <a:noFill/>
          <a:ln>
            <a:noFill/>
          </a:ln>
          <a:extLst/>
        </p:spPr>
        <p:txBody>
          <a:bodyPr vert="horz" wrap="square" lIns="89118" tIns="44558" rIns="89118" bIns="44558" numCol="1" anchor="t" anchorCtr="0" compatLnSpc="1">
            <a:prstTxWarp prst="textNoShape">
              <a:avLst/>
            </a:prstTxWarp>
          </a:bodyPr>
          <a:lstStyle>
            <a:lvl1pPr defTabSz="891373" eaLnBrk="0" hangingPunct="0">
              <a:defRPr sz="1200">
                <a:effectLst>
                  <a:outerShdw blurRad="38100" dist="38100" dir="2700000" algn="tl">
                    <a:srgbClr val="C0C0C0"/>
                  </a:outerShdw>
                </a:effectLst>
                <a:latin typeface="Times New Roman" pitchFamily="18" charset="0"/>
              </a:defRPr>
            </a:lvl1pPr>
          </a:lstStyle>
          <a:p>
            <a:pPr>
              <a:defRPr/>
            </a:pPr>
            <a:endParaRPr lang="en-US" altLang="en-US"/>
          </a:p>
        </p:txBody>
      </p:sp>
      <p:sp>
        <p:nvSpPr>
          <p:cNvPr id="35843" name="Rectangle 3"/>
          <p:cNvSpPr>
            <a:spLocks noGrp="1" noChangeArrowheads="1"/>
          </p:cNvSpPr>
          <p:nvPr>
            <p:ph type="dt" idx="1"/>
          </p:nvPr>
        </p:nvSpPr>
        <p:spPr bwMode="auto">
          <a:xfrm>
            <a:off x="3884613" y="0"/>
            <a:ext cx="2973387" cy="454025"/>
          </a:xfrm>
          <a:prstGeom prst="rect">
            <a:avLst/>
          </a:prstGeom>
          <a:noFill/>
          <a:ln>
            <a:noFill/>
          </a:ln>
          <a:extLst/>
        </p:spPr>
        <p:txBody>
          <a:bodyPr vert="horz" wrap="square" lIns="89118" tIns="44558" rIns="89118" bIns="44558" numCol="1" anchor="t" anchorCtr="0" compatLnSpc="1">
            <a:prstTxWarp prst="textNoShape">
              <a:avLst/>
            </a:prstTxWarp>
          </a:bodyPr>
          <a:lstStyle>
            <a:lvl1pPr algn="r" defTabSz="891373" eaLnBrk="0" hangingPunct="0">
              <a:defRPr sz="1200">
                <a:effectLst>
                  <a:outerShdw blurRad="38100" dist="38100" dir="2700000" algn="tl">
                    <a:srgbClr val="C0C0C0"/>
                  </a:outerShdw>
                </a:effectLst>
                <a:latin typeface="Times New Roman" pitchFamily="18" charset="0"/>
              </a:defRPr>
            </a:lvl1pPr>
          </a:lstStyle>
          <a:p>
            <a:pPr>
              <a:defRPr/>
            </a:pPr>
            <a:endParaRPr lang="en-US" altLang="en-US"/>
          </a:p>
        </p:txBody>
      </p:sp>
      <p:sp>
        <p:nvSpPr>
          <p:cNvPr id="22532" name="Rectangle 4"/>
          <p:cNvSpPr>
            <a:spLocks noGrp="1" noRot="1" noChangeAspect="1" noChangeArrowheads="1" noTextEdit="1"/>
          </p:cNvSpPr>
          <p:nvPr>
            <p:ph type="sldImg" idx="2"/>
          </p:nvPr>
        </p:nvSpPr>
        <p:spPr bwMode="auto">
          <a:xfrm>
            <a:off x="1238250" y="677863"/>
            <a:ext cx="4460875" cy="3344862"/>
          </a:xfrm>
          <a:prstGeom prst="rect">
            <a:avLst/>
          </a:prstGeom>
          <a:noFill/>
          <a:ln w="9525">
            <a:solidFill>
              <a:srgbClr val="000000"/>
            </a:solidFill>
            <a:miter lim="800000"/>
            <a:headEnd/>
            <a:tailEnd/>
          </a:ln>
        </p:spPr>
      </p:sp>
      <p:sp>
        <p:nvSpPr>
          <p:cNvPr id="35845" name="Rectangle 5"/>
          <p:cNvSpPr>
            <a:spLocks noGrp="1" noChangeArrowheads="1"/>
          </p:cNvSpPr>
          <p:nvPr>
            <p:ph type="body" sz="quarter" idx="3"/>
          </p:nvPr>
        </p:nvSpPr>
        <p:spPr bwMode="auto">
          <a:xfrm>
            <a:off x="531813" y="4379913"/>
            <a:ext cx="6021387" cy="3851275"/>
          </a:xfrm>
          <a:prstGeom prst="rect">
            <a:avLst/>
          </a:prstGeom>
          <a:noFill/>
          <a:ln>
            <a:noFill/>
          </a:ln>
          <a:extLst/>
        </p:spPr>
        <p:txBody>
          <a:bodyPr vert="horz" wrap="square" lIns="89118" tIns="44558" rIns="89118" bIns="4455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4"/>
            <a:endParaRPr lang="en-US" noProof="0"/>
          </a:p>
        </p:txBody>
      </p:sp>
      <p:sp>
        <p:nvSpPr>
          <p:cNvPr id="35846" name="Rectangle 6"/>
          <p:cNvSpPr>
            <a:spLocks noGrp="1" noChangeArrowheads="1"/>
          </p:cNvSpPr>
          <p:nvPr>
            <p:ph type="ftr" sz="quarter" idx="4"/>
          </p:nvPr>
        </p:nvSpPr>
        <p:spPr bwMode="auto">
          <a:xfrm>
            <a:off x="0" y="8761413"/>
            <a:ext cx="2973388" cy="454025"/>
          </a:xfrm>
          <a:prstGeom prst="rect">
            <a:avLst/>
          </a:prstGeom>
          <a:noFill/>
          <a:ln>
            <a:noFill/>
          </a:ln>
          <a:extLst/>
        </p:spPr>
        <p:txBody>
          <a:bodyPr vert="horz" wrap="square" lIns="89118" tIns="44558" rIns="89118" bIns="44558" numCol="1" anchor="b" anchorCtr="0" compatLnSpc="1">
            <a:prstTxWarp prst="textNoShape">
              <a:avLst/>
            </a:prstTxWarp>
          </a:bodyPr>
          <a:lstStyle>
            <a:lvl1pPr defTabSz="891373" eaLnBrk="0" hangingPunct="0">
              <a:defRPr sz="1200">
                <a:effectLst>
                  <a:outerShdw blurRad="38100" dist="38100" dir="2700000" algn="tl">
                    <a:srgbClr val="C0C0C0"/>
                  </a:outerShdw>
                </a:effectLst>
                <a:latin typeface="Times New Roman" pitchFamily="18" charset="0"/>
              </a:defRPr>
            </a:lvl1pPr>
          </a:lstStyle>
          <a:p>
            <a:pPr>
              <a:defRPr/>
            </a:pPr>
            <a:endParaRPr lang="en-US" altLang="en-US"/>
          </a:p>
        </p:txBody>
      </p:sp>
      <p:sp>
        <p:nvSpPr>
          <p:cNvPr id="35847" name="Rectangle 7"/>
          <p:cNvSpPr>
            <a:spLocks noGrp="1" noChangeArrowheads="1"/>
          </p:cNvSpPr>
          <p:nvPr>
            <p:ph type="sldNum" sz="quarter" idx="5"/>
          </p:nvPr>
        </p:nvSpPr>
        <p:spPr bwMode="auto">
          <a:xfrm>
            <a:off x="3884613" y="8761413"/>
            <a:ext cx="2973387" cy="454025"/>
          </a:xfrm>
          <a:prstGeom prst="rect">
            <a:avLst/>
          </a:prstGeom>
          <a:noFill/>
          <a:ln>
            <a:noFill/>
          </a:ln>
          <a:extLst/>
        </p:spPr>
        <p:txBody>
          <a:bodyPr vert="horz" wrap="square" lIns="89118" tIns="44558" rIns="89118" bIns="44558" numCol="1" anchor="b" anchorCtr="0" compatLnSpc="1">
            <a:prstTxWarp prst="textNoShape">
              <a:avLst/>
            </a:prstTxWarp>
          </a:bodyPr>
          <a:lstStyle>
            <a:lvl1pPr algn="r" defTabSz="891108">
              <a:defRPr sz="1200">
                <a:effectLst>
                  <a:outerShdw blurRad="38100" dist="38100" dir="2700000" algn="tl">
                    <a:srgbClr val="C0C0C0"/>
                  </a:outerShdw>
                </a:effectLst>
                <a:latin typeface="Times New Roman" pitchFamily="18" charset="0"/>
              </a:defRPr>
            </a:lvl1pPr>
          </a:lstStyle>
          <a:p>
            <a:pPr>
              <a:defRPr/>
            </a:pPr>
            <a:fld id="{353FE071-DB77-40A0-AAE2-084A8CCEC02E}" type="slidenum">
              <a:rPr lang="en-US" altLang="en-US"/>
              <a:pPr>
                <a:defRPr/>
              </a:pPr>
              <a:t>‹#›</a:t>
            </a:fld>
            <a:endParaRPr lang="en-US" altLang="en-US"/>
          </a:p>
        </p:txBody>
      </p:sp>
    </p:spTree>
    <p:extLst>
      <p:ext uri="{BB962C8B-B14F-4D97-AF65-F5344CB8AC3E}">
        <p14:creationId xmlns:p14="http://schemas.microsoft.com/office/powerpoint/2010/main" val="3527061784"/>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pitchFamily="-84" charset="2"/>
      <a:defRPr sz="1200" kern="1200">
        <a:solidFill>
          <a:schemeClr val="tx1"/>
        </a:solidFill>
        <a:latin typeface="Arial" charset="0"/>
        <a:ea typeface="ＭＳ Ｐゴシック" charset="0"/>
        <a:cs typeface="ＭＳ Ｐゴシック" charset="0"/>
      </a:defRPr>
    </a:lvl1pPr>
    <a:lvl2pPr marL="457200" algn="just" rtl="0" eaLnBrk="0" fontAlgn="base" hangingPunct="0">
      <a:spcBef>
        <a:spcPct val="30000"/>
      </a:spcBef>
      <a:spcAft>
        <a:spcPct val="0"/>
      </a:spcAft>
      <a:buChar char="•"/>
      <a:defRPr sz="1200" kern="1200">
        <a:solidFill>
          <a:schemeClr val="tx1"/>
        </a:solidFill>
        <a:latin typeface="Arial" charset="0"/>
        <a:ea typeface="ＭＳ Ｐゴシック" charset="0"/>
        <a:cs typeface="+mn-cs"/>
      </a:defRPr>
    </a:lvl2pPr>
    <a:lvl3pPr marL="914400" algn="just" rtl="0" eaLnBrk="0" fontAlgn="base" hangingPunct="0">
      <a:spcBef>
        <a:spcPct val="30000"/>
      </a:spcBef>
      <a:spcAft>
        <a:spcPct val="0"/>
      </a:spcAft>
      <a:buFont typeface="Arial" pitchFamily="34" charset="0"/>
      <a:buChar char="–"/>
      <a:defRPr sz="1000" kern="1200">
        <a:solidFill>
          <a:schemeClr val="tx1"/>
        </a:solidFill>
        <a:latin typeface="Arial" charset="0"/>
        <a:ea typeface="ＭＳ Ｐゴシック" charset="0"/>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lgn="just" defTabSz="891108">
              <a:spcBef>
                <a:spcPct val="30000"/>
              </a:spcBef>
              <a:spcAft>
                <a:spcPct val="30000"/>
              </a:spcAft>
              <a:buFont typeface="Monotype Sorts" pitchFamily="-84" charset="2"/>
              <a:defRPr sz="1200">
                <a:solidFill>
                  <a:schemeClr val="tx1"/>
                </a:solidFill>
                <a:latin typeface="Arial" pitchFamily="34" charset="0"/>
                <a:ea typeface="ＭＳ Ｐゴシック" pitchFamily="34" charset="-128"/>
              </a:defRPr>
            </a:lvl1pPr>
            <a:lvl2pPr marL="738121" indent="-283893" algn="just" defTabSz="891108">
              <a:spcBef>
                <a:spcPct val="30000"/>
              </a:spcBef>
              <a:buChar char="•"/>
              <a:defRPr sz="1200">
                <a:solidFill>
                  <a:schemeClr val="tx1"/>
                </a:solidFill>
                <a:latin typeface="Arial" pitchFamily="34" charset="0"/>
                <a:ea typeface="ＭＳ Ｐゴシック" pitchFamily="34" charset="-128"/>
              </a:defRPr>
            </a:lvl2pPr>
            <a:lvl3pPr marL="1133994" indent="-225537" algn="just" defTabSz="891108">
              <a:spcBef>
                <a:spcPct val="30000"/>
              </a:spcBef>
              <a:buFont typeface="Arial" pitchFamily="34" charset="0"/>
              <a:buChar char="–"/>
              <a:defRPr sz="1000">
                <a:solidFill>
                  <a:schemeClr val="tx1"/>
                </a:solidFill>
                <a:latin typeface="Arial" pitchFamily="34" charset="0"/>
                <a:ea typeface="ＭＳ Ｐゴシック" pitchFamily="34" charset="-128"/>
              </a:defRPr>
            </a:lvl3pPr>
            <a:lvl4pPr marL="1589799" indent="-225537" defTabSz="891108">
              <a:spcBef>
                <a:spcPct val="30000"/>
              </a:spcBef>
              <a:defRPr sz="1200">
                <a:solidFill>
                  <a:schemeClr val="tx1"/>
                </a:solidFill>
                <a:latin typeface="Arial" pitchFamily="34" charset="0"/>
                <a:ea typeface="ＭＳ Ｐゴシック" pitchFamily="34" charset="-128"/>
              </a:defRPr>
            </a:lvl4pPr>
            <a:lvl5pPr marL="2044027" indent="-225537" defTabSz="891108">
              <a:spcBef>
                <a:spcPct val="30000"/>
              </a:spcBef>
              <a:defRPr sz="1200">
                <a:solidFill>
                  <a:schemeClr val="tx1"/>
                </a:solidFill>
                <a:latin typeface="Times New Roman" pitchFamily="18" charset="0"/>
                <a:ea typeface="ＭＳ Ｐゴシック" pitchFamily="34" charset="-128"/>
              </a:defRPr>
            </a:lvl5pPr>
            <a:lvl6pPr marL="2498255"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52483"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06712"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60940"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a:spcBef>
                <a:spcPct val="0"/>
              </a:spcBef>
              <a:spcAft>
                <a:spcPct val="0"/>
              </a:spcAft>
              <a:buFontTx/>
              <a:buNone/>
              <a:defRPr/>
            </a:pPr>
            <a:fld id="{DC21CE99-3878-458E-943E-A5E2570AB739}" type="slidenum">
              <a:rPr lang="en-US" altLang="en-US" smtClean="0">
                <a:latin typeface="Times New Roman" pitchFamily="18" charset="0"/>
              </a:rPr>
              <a:pPr algn="r">
                <a:spcBef>
                  <a:spcPct val="0"/>
                </a:spcBef>
                <a:spcAft>
                  <a:spcPct val="0"/>
                </a:spcAft>
                <a:buFontTx/>
                <a:buNone/>
                <a:defRPr/>
              </a:pPr>
              <a:t>1</a:t>
            </a:fld>
            <a:endParaRPr lang="en-US" altLang="en-US" smtClean="0">
              <a:latin typeface="Times New Roman" pitchFamily="18" charset="0"/>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p:spPr>
        <p:txBody>
          <a:bodyPr/>
          <a:lstStyle/>
          <a:p>
            <a:pPr eaLnBrk="1" hangingPunct="1"/>
            <a:endParaRPr lang="en-US" altLang="en-US" smtClean="0">
              <a:latin typeface="Arial" pitchFamily="34" charset="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xfrm>
            <a:off x="1123950" y="688975"/>
            <a:ext cx="4610100" cy="3457575"/>
          </a:xfrm>
          <a:ln/>
        </p:spPr>
      </p:sp>
      <p:sp>
        <p:nvSpPr>
          <p:cNvPr id="24579" name="Notes Placeholder 2"/>
          <p:cNvSpPr>
            <a:spLocks noGrp="1"/>
          </p:cNvSpPr>
          <p:nvPr>
            <p:ph type="body" idx="1"/>
          </p:nvPr>
        </p:nvSpPr>
        <p:spPr>
          <a:xfrm>
            <a:off x="685800" y="4379913"/>
            <a:ext cx="5486400" cy="4146550"/>
          </a:xfrm>
          <a:noFill/>
        </p:spPr>
        <p:txBody>
          <a:bodyPr lIns="92098" tIns="46050" rIns="92098" bIns="46050"/>
          <a:lstStyle/>
          <a:p>
            <a:pPr eaLnBrk="1" hangingPunct="1"/>
            <a:endParaRPr lang="en-US" altLang="en-US" smtClean="0">
              <a:latin typeface="Arial" pitchFamily="34" charset="0"/>
              <a:ea typeface="ＭＳ Ｐゴシック" pitchFamily="34" charset="-128"/>
            </a:endParaRPr>
          </a:p>
        </p:txBody>
      </p:sp>
      <p:sp>
        <p:nvSpPr>
          <p:cNvPr id="24580" name="Slide Number Placeholder 3"/>
          <p:cNvSpPr txBox="1">
            <a:spLocks noGrp="1"/>
          </p:cNvSpPr>
          <p:nvPr/>
        </p:nvSpPr>
        <p:spPr bwMode="auto">
          <a:xfrm>
            <a:off x="3884613" y="8751888"/>
            <a:ext cx="2971800" cy="461962"/>
          </a:xfrm>
          <a:prstGeom prst="rect">
            <a:avLst/>
          </a:prstGeom>
          <a:noFill/>
          <a:ln w="9525">
            <a:noFill/>
            <a:miter lim="800000"/>
            <a:headEnd/>
            <a:tailEnd/>
          </a:ln>
        </p:spPr>
        <p:txBody>
          <a:bodyPr lIns="92098" tIns="46050" rIns="92098" bIns="46050" anchor="b"/>
          <a:lstStyle/>
          <a:p>
            <a:pPr algn="r" defTabSz="958850" eaLnBrk="1" hangingPunct="1"/>
            <a:fld id="{31608466-B782-45AF-9CDA-27B5D3DFD136}" type="slidenum">
              <a:rPr lang="en-US" altLang="en-US" sz="1200">
                <a:latin typeface="Arial" pitchFamily="34" charset="0"/>
              </a:rPr>
              <a:pPr algn="r" defTabSz="958850" eaLnBrk="1" hangingPunct="1"/>
              <a:t>4</a:t>
            </a:fld>
            <a:endParaRPr lang="en-US" altLang="en-US" sz="1200">
              <a:latin typeface="Arial" pitchFamily="34" charset="0"/>
            </a:endParaRPr>
          </a:p>
        </p:txBody>
      </p:sp>
    </p:spTree>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latin typeface="Calibri" pitchFamily="34" charset="0"/>
            </a:endParaRPr>
          </a:p>
        </p:txBody>
      </p:sp>
      <p:sp>
        <p:nvSpPr>
          <p:cNvPr id="5"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p>
        </p:txBody>
      </p:sp>
      <p:pic>
        <p:nvPicPr>
          <p:cNvPr id="6" name="Picture 4" descr="banner"/>
          <p:cNvPicPr>
            <a:picLocks noChangeAspect="1" noChangeArrowheads="1"/>
          </p:cNvPicPr>
          <p:nvPr/>
        </p:nvPicPr>
        <p:blipFill>
          <a:blip r:embed="rId2"/>
          <a:srcRect b="8861"/>
          <a:stretch>
            <a:fillRect/>
          </a:stretch>
        </p:blipFill>
        <p:spPr bwMode="auto">
          <a:xfrm>
            <a:off x="-3175" y="223838"/>
            <a:ext cx="9158288" cy="708025"/>
          </a:xfrm>
          <a:prstGeom prst="rect">
            <a:avLst/>
          </a:prstGeom>
          <a:noFill/>
          <a:ln w="9525">
            <a:noFill/>
            <a:miter lim="800000"/>
            <a:headEnd/>
            <a:tailEnd/>
          </a:ln>
        </p:spPr>
      </p:pic>
      <p:sp>
        <p:nvSpPr>
          <p:cNvPr id="220163" name="Rectangle 3"/>
          <p:cNvSpPr>
            <a:spLocks noGrp="1" noChangeArrowheads="1"/>
          </p:cNvSpPr>
          <p:nvPr>
            <p:ph type="ctrTitle"/>
          </p:nvPr>
        </p:nvSpPr>
        <p:spPr>
          <a:xfrm>
            <a:off x="685800" y="2130425"/>
            <a:ext cx="7772400" cy="1470025"/>
          </a:xfrm>
        </p:spPr>
        <p:txBody>
          <a:bodyPr/>
          <a:lstStyle>
            <a:lvl1pPr>
              <a:defRPr/>
            </a:lvl1pPr>
          </a:lstStyle>
          <a:p>
            <a:pPr lvl="0"/>
            <a:r>
              <a:rPr lang="en-US" noProof="0" smtClean="0"/>
              <a:t>Click to edit Master title style</a:t>
            </a:r>
          </a:p>
        </p:txBody>
      </p:sp>
      <p:sp>
        <p:nvSpPr>
          <p:cNvPr id="2201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7" name="Rectangle 5"/>
          <p:cNvSpPr>
            <a:spLocks noGrp="1" noChangeArrowheads="1"/>
          </p:cNvSpPr>
          <p:nvPr>
            <p:ph type="ftr" sz="quarter" idx="10"/>
          </p:nvPr>
        </p:nvSpPr>
        <p:spPr/>
        <p:txBody>
          <a:bodyPr/>
          <a:lstStyle>
            <a:lvl1pPr>
              <a:defRPr/>
            </a:lvl1pPr>
          </a:lstStyle>
          <a:p>
            <a:pPr>
              <a:defRPr/>
            </a:pPr>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a:t>Slide </a:t>
            </a:r>
            <a:fld id="{72443559-2ECB-4E1B-8EA3-ABF08974F2DE}"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5" y="223838"/>
            <a:ext cx="2127250" cy="5902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3838"/>
            <a:ext cx="6232525" cy="5902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a:t>Slide </a:t>
            </a:r>
            <a:fld id="{DC31665E-C37B-4CEB-83ED-C7FDD2499FB2}" type="slidenum">
              <a:rPr lang="en-US" altLang="en-US"/>
              <a:pPr>
                <a:defRPr/>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314450"/>
            <a:ext cx="8229600" cy="4811713"/>
          </a:xfrm>
        </p:spPr>
        <p:txBody>
          <a:bodyPr/>
          <a:lstStyle/>
          <a:p>
            <a:pPr lvl="0"/>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a:t>Slide </a:t>
            </a:r>
            <a:fld id="{4E652F93-E070-464D-9FF6-EFFA4FBBBDC8}" type="slidenum">
              <a:rPr lang="en-US" altLang="en-US"/>
              <a:pPr>
                <a:defRPr/>
              </a:pPr>
              <a:t>‹#›</a:t>
            </a:fld>
            <a:endParaRPr lang="en-US"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314450"/>
            <a:ext cx="8229600" cy="23288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795713"/>
            <a:ext cx="8229600" cy="2330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a:t>Slide </a:t>
            </a:r>
            <a:fld id="{A3CC4E75-76D5-40B0-B101-BCE11C565AE2}"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a:t>Slide </a:t>
            </a:r>
            <a:fld id="{25D97E69-5330-470B-93E8-DB1E33CE7139}"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a:t>Slide </a:t>
            </a:r>
            <a:fld id="{2B23C2EF-BF63-4CEA-9EF1-38B2F3E55BF2}"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a:t>Slide </a:t>
            </a:r>
            <a:fld id="{5CAAB8A6-A94D-4DAD-8452-0E4B24B8DED4}"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ltLang="en-US"/>
          </a:p>
        </p:txBody>
      </p:sp>
      <p:sp>
        <p:nvSpPr>
          <p:cNvPr id="8" name="Rectangle 6"/>
          <p:cNvSpPr>
            <a:spLocks noGrp="1" noChangeArrowheads="1"/>
          </p:cNvSpPr>
          <p:nvPr>
            <p:ph type="sldNum" sz="quarter" idx="11"/>
          </p:nvPr>
        </p:nvSpPr>
        <p:spPr>
          <a:ln/>
        </p:spPr>
        <p:txBody>
          <a:bodyPr/>
          <a:lstStyle>
            <a:lvl1pPr>
              <a:defRPr/>
            </a:lvl1pPr>
          </a:lstStyle>
          <a:p>
            <a:pPr>
              <a:defRPr/>
            </a:pPr>
            <a:r>
              <a:rPr lang="en-US" altLang="en-US"/>
              <a:t>Slide </a:t>
            </a:r>
            <a:fld id="{63E1DBBC-6448-4500-8D18-347168BA45B2}"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a:t>Slide </a:t>
            </a:r>
            <a:fld id="{9ACAD27C-0565-40D4-BEFA-788BB357B540}"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ltLang="en-US"/>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a:t>Slide </a:t>
            </a:r>
            <a:fld id="{348E157F-F67B-4E94-A14A-57C466D360D7}"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a:t>Slide </a:t>
            </a:r>
            <a:fld id="{2F1DC03B-DC85-4452-BCB5-142FC998885D}"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a:t>Slide </a:t>
            </a:r>
            <a:fld id="{3DB15C82-9FC6-49FD-8BDA-EED1604C4199}" type="slidenum">
              <a:rPr lang="en-US" altLang="en-US"/>
              <a:pPr>
                <a:defRPr/>
              </a:pPr>
              <a:t>‹#›</a:t>
            </a:fld>
            <a:endParaRPr lang="en-US" altLang="en-US"/>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theme" Target="../theme/theme1.xml"/>
  <Relationship Id="rId15"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latin typeface="Calibri" pitchFamily="34" charset="0"/>
            </a:endParaRPr>
          </a:p>
        </p:txBody>
      </p:sp>
      <p:sp>
        <p:nvSpPr>
          <p:cNvPr id="1027" name="Rectangle 2"/>
          <p:cNvSpPr>
            <a:spLocks noGrp="1" noChangeArrowheads="1"/>
          </p:cNvSpPr>
          <p:nvPr>
            <p:ph type="title"/>
          </p:nvPr>
        </p:nvSpPr>
        <p:spPr bwMode="auto">
          <a:xfrm>
            <a:off x="4151313" y="223838"/>
            <a:ext cx="4818062" cy="7080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314450"/>
            <a:ext cx="8229600" cy="4811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en-US"/>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r" eaLnBrk="1" hangingPunct="1">
              <a:defRPr sz="1400" b="1"/>
            </a:lvl1pPr>
          </a:lstStyle>
          <a:p>
            <a:pPr>
              <a:defRPr/>
            </a:pPr>
            <a:r>
              <a:rPr lang="en-US" altLang="en-US"/>
              <a:t>Slide </a:t>
            </a:r>
            <a:fld id="{4BE9EAE8-FD3B-4E1A-8B32-D3377BCB042C}" type="slidenum">
              <a:rPr lang="en-US" altLang="en-US"/>
              <a:pPr>
                <a:defRPr/>
              </a:pPr>
              <a:t>‹#›</a:t>
            </a:fld>
            <a:endParaRPr lang="en-US" altLang="en-US"/>
          </a:p>
        </p:txBody>
      </p:sp>
      <p:pic>
        <p:nvPicPr>
          <p:cNvPr id="1031" name="Picture 4" descr="banner"/>
          <p:cNvPicPr>
            <a:picLocks noChangeAspect="1" noChangeArrowheads="1"/>
          </p:cNvPicPr>
          <p:nvPr/>
        </p:nvPicPr>
        <p:blipFill>
          <a:blip r:embed="rId15"/>
          <a:srcRect r="56197" b="8861"/>
          <a:stretch>
            <a:fillRect/>
          </a:stretch>
        </p:blipFill>
        <p:spPr bwMode="auto">
          <a:xfrm>
            <a:off x="-3175" y="223838"/>
            <a:ext cx="4011613" cy="7080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066" r:id="rId1"/>
    <p:sldLayoutId id="2147484054" r:id="rId2"/>
    <p:sldLayoutId id="2147484055" r:id="rId3"/>
    <p:sldLayoutId id="2147484056" r:id="rId4"/>
    <p:sldLayoutId id="2147484057" r:id="rId5"/>
    <p:sldLayoutId id="2147484058" r:id="rId6"/>
    <p:sldLayoutId id="2147484059" r:id="rId7"/>
    <p:sldLayoutId id="2147484060" r:id="rId8"/>
    <p:sldLayoutId id="2147484061" r:id="rId9"/>
    <p:sldLayoutId id="2147484062" r:id="rId10"/>
    <p:sldLayoutId id="2147484063" r:id="rId11"/>
    <p:sldLayoutId id="2147484064" r:id="rId12"/>
    <p:sldLayoutId id="2147484065" r:id="rId13"/>
  </p:sldLayoutIdLst>
  <p:hf hdr="0" ftr="0" dt="0"/>
  <p:txStyles>
    <p:title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xml"/>
  <Relationship Id="rId3" Type="http://schemas.openxmlformats.org/officeDocument/2006/relationships/image" Target="../media/image1.png"/>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hyperlink" TargetMode="External" Target="http://www.mass.gov/ago/government-resources/open-meeting-law/"/>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6"/>
          <p:cNvSpPr>
            <a:spLocks noGrp="1" noChangeArrowheads="1"/>
          </p:cNvSpPr>
          <p:nvPr>
            <p:ph type="sldNum" sz="quarter" idx="11"/>
          </p:nvPr>
        </p:nvSpPr>
        <p:spPr>
          <a:xfrm>
            <a:off x="7981950" y="6245225"/>
            <a:ext cx="944563" cy="476250"/>
          </a:xfrm>
          <a:noFill/>
          <a:ln>
            <a:miter lim="800000"/>
            <a:headEnd/>
            <a:tailEnd/>
          </a:ln>
        </p:spPr>
        <p:txBody>
          <a:bodyPr/>
          <a:lstStyle/>
          <a:p>
            <a:r>
              <a:rPr lang="en-US" altLang="en-US" smtClean="0"/>
              <a:t>Slide </a:t>
            </a:r>
            <a:fld id="{EC8094C6-E8F8-4AA2-8081-F9E3E13DCA78}" type="slidenum">
              <a:rPr lang="en-US" altLang="en-US" smtClean="0"/>
              <a:pPr/>
              <a:t>1</a:t>
            </a:fld>
            <a:endParaRPr lang="en-US" altLang="en-US" smtClean="0"/>
          </a:p>
        </p:txBody>
      </p:sp>
      <p:sp>
        <p:nvSpPr>
          <p:cNvPr id="3075" name="Rectangle 6"/>
          <p:cNvSpPr>
            <a:spLocks noChangeArrowheads="1"/>
          </p:cNvSpPr>
          <p:nvPr/>
        </p:nvSpPr>
        <p:spPr bwMode="auto">
          <a:xfrm>
            <a:off x="0" y="0"/>
            <a:ext cx="9158288" cy="1135063"/>
          </a:xfrm>
          <a:prstGeom prst="rect">
            <a:avLst/>
          </a:prstGeom>
          <a:solidFill>
            <a:srgbClr val="003366"/>
          </a:solidFill>
          <a:ln w="12700">
            <a:noFill/>
            <a:miter lim="800000"/>
            <a:headEnd/>
            <a:tailEnd/>
          </a:ln>
        </p:spPr>
        <p:txBody>
          <a:bodyPr wrap="none" anchor="ctr"/>
          <a:lstStyle/>
          <a:p>
            <a:pPr eaLnBrk="1" hangingPunct="1"/>
            <a:endParaRPr lang="en-US" altLang="en-US" sz="1800">
              <a:latin typeface="Arial" pitchFamily="34" charset="0"/>
            </a:endParaRPr>
          </a:p>
        </p:txBody>
      </p:sp>
      <p:sp>
        <p:nvSpPr>
          <p:cNvPr id="3076" name="Text Box 7"/>
          <p:cNvSpPr txBox="1">
            <a:spLocks noChangeArrowheads="1"/>
          </p:cNvSpPr>
          <p:nvPr/>
        </p:nvSpPr>
        <p:spPr bwMode="auto">
          <a:xfrm>
            <a:off x="232569" y="2001086"/>
            <a:ext cx="8770938" cy="707886"/>
          </a:xfrm>
          <a:prstGeom prst="rect">
            <a:avLst/>
          </a:prstGeom>
          <a:noFill/>
          <a:ln w="12700">
            <a:noFill/>
            <a:miter lim="800000"/>
            <a:headEnd/>
            <a:tailEnd/>
          </a:ln>
        </p:spPr>
        <p:txBody>
          <a:bodyPr>
            <a:spAutoFit/>
          </a:bodyPr>
          <a:lstStyle/>
          <a:p>
            <a:pPr algn="ctr" eaLnBrk="1" hangingPunct="1"/>
            <a:r>
              <a:rPr lang="en-US" altLang="en-US" sz="4000" b="1" dirty="0" smtClean="0">
                <a:solidFill>
                  <a:srgbClr val="003366"/>
                </a:solidFill>
              </a:rPr>
              <a:t>Introduction to Open Meeting Law</a:t>
            </a:r>
            <a:endParaRPr lang="en-US" altLang="en-US" sz="4000" b="1" dirty="0">
              <a:solidFill>
                <a:srgbClr val="003366"/>
              </a:solidFill>
            </a:endParaRPr>
          </a:p>
        </p:txBody>
      </p:sp>
      <p:pic>
        <p:nvPicPr>
          <p:cNvPr id="3077" name="Picture 4" descr="banner"/>
          <p:cNvPicPr>
            <a:picLocks noChangeAspect="1" noChangeArrowheads="1"/>
          </p:cNvPicPr>
          <p:nvPr/>
        </p:nvPicPr>
        <p:blipFill>
          <a:blip r:embed="rId3"/>
          <a:srcRect b="8861"/>
          <a:stretch>
            <a:fillRect/>
          </a:stretch>
        </p:blipFill>
        <p:spPr bwMode="auto">
          <a:xfrm>
            <a:off x="-3175" y="223838"/>
            <a:ext cx="9158288" cy="708025"/>
          </a:xfrm>
          <a:prstGeom prst="rect">
            <a:avLst/>
          </a:prstGeom>
          <a:noFill/>
          <a:ln w="9525">
            <a:noFill/>
            <a:miter lim="800000"/>
            <a:headEnd/>
            <a:tailEnd/>
          </a:ln>
        </p:spPr>
      </p:pic>
      <p:sp>
        <p:nvSpPr>
          <p:cNvPr id="3078" name="Text Box 7"/>
          <p:cNvSpPr txBox="1">
            <a:spLocks noChangeArrowheads="1"/>
          </p:cNvSpPr>
          <p:nvPr/>
        </p:nvSpPr>
        <p:spPr bwMode="auto">
          <a:xfrm>
            <a:off x="309563" y="3854450"/>
            <a:ext cx="8616950" cy="1938338"/>
          </a:xfrm>
          <a:prstGeom prst="rect">
            <a:avLst/>
          </a:prstGeom>
          <a:noFill/>
          <a:ln w="12700">
            <a:noFill/>
            <a:miter lim="800000"/>
            <a:headEnd/>
            <a:tailEnd/>
          </a:ln>
        </p:spPr>
        <p:txBody>
          <a:bodyPr>
            <a:spAutoFit/>
          </a:bodyPr>
          <a:lstStyle/>
          <a:p>
            <a:pPr algn="ctr" eaLnBrk="1" hangingPunct="1"/>
            <a:endParaRPr lang="en-US" altLang="en-US" b="1" dirty="0">
              <a:solidFill>
                <a:srgbClr val="003366"/>
              </a:solidFill>
            </a:endParaRPr>
          </a:p>
          <a:p>
            <a:pPr algn="ctr" eaLnBrk="1" hangingPunct="1"/>
            <a:r>
              <a:rPr lang="en-US" altLang="en-US" b="1" dirty="0" smtClean="0">
                <a:solidFill>
                  <a:srgbClr val="003366"/>
                </a:solidFill>
              </a:rPr>
              <a:t>Kay Doyle, Deputy General Counsel</a:t>
            </a:r>
            <a:endParaRPr lang="en-US" altLang="en-US" b="1" dirty="0">
              <a:solidFill>
                <a:srgbClr val="003366"/>
              </a:solidFill>
            </a:endParaRPr>
          </a:p>
          <a:p>
            <a:pPr algn="ctr" eaLnBrk="1" hangingPunct="1"/>
            <a:r>
              <a:rPr lang="en-US" altLang="en-US" b="1" dirty="0" smtClean="0">
                <a:solidFill>
                  <a:srgbClr val="003366"/>
                </a:solidFill>
              </a:rPr>
              <a:t>Department of Public Health</a:t>
            </a:r>
            <a:endParaRPr lang="en-US" altLang="en-US" b="1" dirty="0">
              <a:solidFill>
                <a:srgbClr val="003366"/>
              </a:solidFill>
            </a:endParaRPr>
          </a:p>
          <a:p>
            <a:pPr algn="ctr" eaLnBrk="1" hangingPunct="1"/>
            <a:endParaRPr lang="en-US" altLang="en-US" b="1" dirty="0">
              <a:solidFill>
                <a:srgbClr val="FF0000"/>
              </a:solidFill>
            </a:endParaRPr>
          </a:p>
          <a:p>
            <a:pPr algn="ctr" eaLnBrk="1" hangingPunct="1"/>
            <a:r>
              <a:rPr lang="en-US" altLang="en-US" b="1" dirty="0">
                <a:solidFill>
                  <a:srgbClr val="003366"/>
                </a:solidFill>
              </a:rPr>
              <a:t>August 6, 2015</a:t>
            </a:r>
            <a:endParaRPr lang="en-US" altLang="en-US" dirty="0">
              <a:solidFill>
                <a:srgbClr val="003366"/>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p:cNvSpPr>
            <a:spLocks noGrp="1"/>
          </p:cNvSpPr>
          <p:nvPr>
            <p:ph idx="1"/>
          </p:nvPr>
        </p:nvSpPr>
        <p:spPr>
          <a:xfrm>
            <a:off x="457200" y="1585913"/>
            <a:ext cx="8229600" cy="4430712"/>
          </a:xfrm>
        </p:spPr>
        <p:txBody>
          <a:bodyPr/>
          <a:lstStyle/>
          <a:p>
            <a:pPr>
              <a:spcBef>
                <a:spcPts val="0"/>
              </a:spcBef>
              <a:spcAft>
                <a:spcPts val="0"/>
              </a:spcAft>
            </a:pPr>
            <a:r>
              <a:rPr lang="en-US" sz="2400" dirty="0"/>
              <a:t>These four questions will help determine whether a communication constitutes a meeting subject to the law: </a:t>
            </a:r>
            <a:endParaRPr lang="en-US" sz="2400" dirty="0" smtClean="0"/>
          </a:p>
          <a:p>
            <a:pPr marL="0" indent="0">
              <a:spcBef>
                <a:spcPts val="0"/>
              </a:spcBef>
              <a:spcAft>
                <a:spcPts val="0"/>
              </a:spcAft>
              <a:buNone/>
            </a:pPr>
            <a:r>
              <a:rPr lang="en-US" sz="2400" dirty="0"/>
              <a:t> </a:t>
            </a:r>
            <a:endParaRPr lang="en-US" sz="2400" dirty="0" smtClean="0"/>
          </a:p>
          <a:p>
            <a:pPr marL="0" indent="0">
              <a:spcBef>
                <a:spcPts val="0"/>
              </a:spcBef>
              <a:spcAft>
                <a:spcPts val="0"/>
              </a:spcAft>
              <a:buNone/>
            </a:pPr>
            <a:r>
              <a:rPr lang="en-US" sz="2400" dirty="0"/>
              <a:t>	</a:t>
            </a:r>
            <a:r>
              <a:rPr lang="en-US" sz="2200" dirty="0" smtClean="0"/>
              <a:t>1</a:t>
            </a:r>
            <a:r>
              <a:rPr lang="en-US" sz="2200" dirty="0"/>
              <a:t>) is the communication between or among </a:t>
            </a:r>
            <a:r>
              <a:rPr lang="en-US" sz="2200" dirty="0" smtClean="0"/>
              <a:t>members </a:t>
            </a:r>
            <a:r>
              <a:rPr lang="en-US" sz="2200" dirty="0"/>
              <a:t>of </a:t>
            </a:r>
            <a:r>
              <a:rPr lang="en-US" sz="2200" dirty="0" smtClean="0"/>
              <a:t>	a</a:t>
            </a:r>
            <a:r>
              <a:rPr lang="en-US" sz="2200" dirty="0"/>
              <a:t> </a:t>
            </a:r>
            <a:r>
              <a:rPr lang="en-US" sz="2200" b="1" dirty="0"/>
              <a:t>public body</a:t>
            </a:r>
            <a:r>
              <a:rPr lang="en-US" sz="2200" dirty="0" smtClean="0"/>
              <a:t>;</a:t>
            </a:r>
          </a:p>
          <a:p>
            <a:pPr marL="0" indent="0">
              <a:spcBef>
                <a:spcPts val="0"/>
              </a:spcBef>
              <a:spcAft>
                <a:spcPts val="0"/>
              </a:spcAft>
              <a:buNone/>
            </a:pPr>
            <a:r>
              <a:rPr lang="en-US" sz="2200" dirty="0"/>
              <a:t/>
            </a:r>
            <a:br>
              <a:rPr lang="en-US" sz="2200" dirty="0"/>
            </a:br>
            <a:r>
              <a:rPr lang="en-US" sz="2200" dirty="0"/>
              <a:t>	</a:t>
            </a:r>
            <a:r>
              <a:rPr lang="en-US" sz="2200" dirty="0" smtClean="0"/>
              <a:t>2</a:t>
            </a:r>
            <a:r>
              <a:rPr lang="en-US" sz="2200" dirty="0"/>
              <a:t>) if so, does the communication </a:t>
            </a:r>
            <a:r>
              <a:rPr lang="en-US" sz="2200" dirty="0" smtClean="0"/>
              <a:t>constitute a</a:t>
            </a:r>
            <a:r>
              <a:rPr lang="en-US" sz="2200" dirty="0"/>
              <a:t> </a:t>
            </a:r>
            <a:r>
              <a:rPr lang="en-US" sz="2200" b="1" dirty="0"/>
              <a:t>deliberation</a:t>
            </a:r>
            <a:r>
              <a:rPr lang="en-US" sz="2200" dirty="0" smtClean="0"/>
              <a:t>;</a:t>
            </a:r>
          </a:p>
          <a:p>
            <a:pPr marL="0" indent="0">
              <a:spcBef>
                <a:spcPts val="0"/>
              </a:spcBef>
              <a:spcAft>
                <a:spcPts val="0"/>
              </a:spcAft>
              <a:buNone/>
            </a:pPr>
            <a:r>
              <a:rPr lang="en-US" sz="2200" dirty="0"/>
              <a:t/>
            </a:r>
            <a:br>
              <a:rPr lang="en-US" sz="2200" dirty="0"/>
            </a:br>
            <a:r>
              <a:rPr lang="en-US" sz="2200" dirty="0" smtClean="0"/>
              <a:t>	3</a:t>
            </a:r>
            <a:r>
              <a:rPr lang="en-US" sz="2200" dirty="0"/>
              <a:t>) does the communication involve a matter within the </a:t>
            </a:r>
            <a:r>
              <a:rPr lang="en-US" sz="2200" dirty="0" smtClean="0"/>
              <a:t>	body’s</a:t>
            </a:r>
            <a:r>
              <a:rPr lang="en-US" sz="2200" dirty="0"/>
              <a:t> </a:t>
            </a:r>
            <a:r>
              <a:rPr lang="en-US" sz="2200" b="1" dirty="0"/>
              <a:t>jurisdiction</a:t>
            </a:r>
            <a:r>
              <a:rPr lang="en-US" sz="2200" dirty="0"/>
              <a:t>; </a:t>
            </a:r>
            <a:r>
              <a:rPr lang="en-US" sz="2200" dirty="0" smtClean="0"/>
              <a:t>and</a:t>
            </a:r>
          </a:p>
          <a:p>
            <a:pPr marL="0" indent="0">
              <a:spcBef>
                <a:spcPts val="0"/>
              </a:spcBef>
              <a:spcAft>
                <a:spcPts val="0"/>
              </a:spcAft>
              <a:buNone/>
            </a:pPr>
            <a:r>
              <a:rPr lang="en-US" sz="2200" dirty="0"/>
              <a:t/>
            </a:r>
            <a:br>
              <a:rPr lang="en-US" sz="2200" dirty="0"/>
            </a:br>
            <a:r>
              <a:rPr lang="en-US" sz="2200" dirty="0" smtClean="0"/>
              <a:t>	4</a:t>
            </a:r>
            <a:r>
              <a:rPr lang="en-US" sz="2200" dirty="0"/>
              <a:t>) if so, does the communication fall within </a:t>
            </a:r>
            <a:r>
              <a:rPr lang="en-US" sz="2200" dirty="0" smtClean="0"/>
              <a:t>	an</a:t>
            </a:r>
            <a:r>
              <a:rPr lang="en-US" sz="2200" dirty="0"/>
              <a:t> </a:t>
            </a:r>
            <a:r>
              <a:rPr lang="en-US" sz="2200" b="1" dirty="0"/>
              <a:t>exception</a:t>
            </a:r>
            <a:r>
              <a:rPr lang="en-US" sz="2200" dirty="0"/>
              <a:t> listed in the law?</a:t>
            </a:r>
          </a:p>
          <a:p>
            <a:pPr>
              <a:spcAft>
                <a:spcPts val="1800"/>
              </a:spcAft>
            </a:pPr>
            <a:endParaRPr lang="en-US" sz="2800" dirty="0" smtClean="0"/>
          </a:p>
        </p:txBody>
      </p:sp>
      <p:sp>
        <p:nvSpPr>
          <p:cNvPr id="4099" name="Slide Number Placeholder 3"/>
          <p:cNvSpPr>
            <a:spLocks noGrp="1"/>
          </p:cNvSpPr>
          <p:nvPr>
            <p:ph type="sldNum" sz="quarter" idx="11"/>
          </p:nvPr>
        </p:nvSpPr>
        <p:spPr>
          <a:noFill/>
          <a:ln>
            <a:miter lim="800000"/>
            <a:headEnd/>
            <a:tailEnd/>
          </a:ln>
        </p:spPr>
        <p:txBody>
          <a:bodyPr/>
          <a:lstStyle/>
          <a:p>
            <a:r>
              <a:rPr lang="en-US" altLang="en-US" smtClean="0"/>
              <a:t>Slide </a:t>
            </a:r>
            <a:fld id="{D293F100-346F-4CDF-93E3-05E436014B3B}" type="slidenum">
              <a:rPr lang="en-US" altLang="en-US" smtClean="0"/>
              <a:pPr/>
              <a:t>2</a:t>
            </a:fld>
            <a:endParaRPr lang="en-US" altLang="en-US" smtClean="0"/>
          </a:p>
        </p:txBody>
      </p:sp>
      <p:sp>
        <p:nvSpPr>
          <p:cNvPr id="5" name="Title 1"/>
          <p:cNvSpPr txBox="1">
            <a:spLocks/>
          </p:cNvSpPr>
          <p:nvPr/>
        </p:nvSpPr>
        <p:spPr>
          <a:xfrm>
            <a:off x="4144963" y="336550"/>
            <a:ext cx="4816475" cy="57785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Open Meetings</a:t>
            </a:r>
            <a:endParaRPr lang="en-US" kern="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1"/>
          <p:cNvSpPr>
            <a:spLocks noGrp="1"/>
          </p:cNvSpPr>
          <p:nvPr>
            <p:ph type="sldNum" sz="quarter" idx="11"/>
          </p:nvPr>
        </p:nvSpPr>
        <p:spPr>
          <a:noFill/>
          <a:ln>
            <a:miter lim="800000"/>
            <a:headEnd/>
            <a:tailEnd/>
          </a:ln>
        </p:spPr>
        <p:txBody>
          <a:bodyPr/>
          <a:lstStyle/>
          <a:p>
            <a:r>
              <a:rPr lang="en-US" altLang="en-US" smtClean="0"/>
              <a:t>Slide </a:t>
            </a:r>
            <a:fld id="{90B5BFEE-4FC1-4B05-9AA8-73B44221ADD0}" type="slidenum">
              <a:rPr lang="en-US" altLang="en-US" smtClean="0"/>
              <a:pPr/>
              <a:t>3</a:t>
            </a:fld>
            <a:endParaRPr lang="en-US" altLang="en-US" smtClean="0"/>
          </a:p>
        </p:txBody>
      </p:sp>
      <p:sp>
        <p:nvSpPr>
          <p:cNvPr id="5123" name="Rectangle 2"/>
          <p:cNvSpPr>
            <a:spLocks noChangeArrowheads="1"/>
          </p:cNvSpPr>
          <p:nvPr/>
        </p:nvSpPr>
        <p:spPr bwMode="auto">
          <a:xfrm>
            <a:off x="381000" y="1422400"/>
            <a:ext cx="8458200" cy="5693866"/>
          </a:xfrm>
          <a:prstGeom prst="rect">
            <a:avLst/>
          </a:prstGeom>
          <a:noFill/>
          <a:ln w="9525">
            <a:noFill/>
            <a:miter lim="800000"/>
            <a:headEnd/>
            <a:tailEnd/>
          </a:ln>
        </p:spPr>
        <p:txBody>
          <a:bodyPr wrap="square">
            <a:spAutoFit/>
          </a:bodyPr>
          <a:lstStyle/>
          <a:p>
            <a:pPr marL="0" indent="0">
              <a:buNone/>
            </a:pPr>
            <a:r>
              <a:rPr lang="en-US" dirty="0"/>
              <a:t>A deliberation is: </a:t>
            </a:r>
          </a:p>
          <a:p>
            <a:pPr marL="0" indent="0">
              <a:buNone/>
            </a:pPr>
            <a:endParaRPr lang="en-US" dirty="0"/>
          </a:p>
          <a:p>
            <a:pPr marL="342900" indent="-342900">
              <a:buFont typeface="Arial" panose="020B0604020202020204" pitchFamily="34" charset="0"/>
              <a:buChar char="•"/>
            </a:pPr>
            <a:r>
              <a:rPr lang="en-US" dirty="0"/>
              <a:t>an oral or written communication </a:t>
            </a:r>
            <a:endParaRPr lang="en-US" dirty="0" smtClean="0"/>
          </a:p>
          <a:p>
            <a:pPr marL="342900" indent="-342900">
              <a:buFont typeface="Arial" panose="020B0604020202020204" pitchFamily="34" charset="0"/>
              <a:buChar char="•"/>
            </a:pPr>
            <a:r>
              <a:rPr lang="en-US" dirty="0" smtClean="0"/>
              <a:t>through </a:t>
            </a:r>
            <a:r>
              <a:rPr lang="en-US" dirty="0"/>
              <a:t>any medium, including electronic mail, </a:t>
            </a:r>
            <a:endParaRPr lang="en-US" dirty="0" smtClean="0"/>
          </a:p>
          <a:p>
            <a:pPr marL="342900" indent="-342900">
              <a:buFont typeface="Arial" panose="020B0604020202020204" pitchFamily="34" charset="0"/>
              <a:buChar char="•"/>
            </a:pPr>
            <a:r>
              <a:rPr lang="en-US" dirty="0" smtClean="0"/>
              <a:t>between </a:t>
            </a:r>
            <a:r>
              <a:rPr lang="en-US" dirty="0"/>
              <a:t>or among a quorum of a public body </a:t>
            </a:r>
            <a:endParaRPr lang="en-US" dirty="0" smtClean="0"/>
          </a:p>
          <a:p>
            <a:pPr marL="342900" indent="-342900">
              <a:buFont typeface="Arial" panose="020B0604020202020204" pitchFamily="34" charset="0"/>
              <a:buChar char="•"/>
            </a:pPr>
            <a:r>
              <a:rPr lang="en-US" dirty="0" smtClean="0"/>
              <a:t>on </a:t>
            </a:r>
            <a:r>
              <a:rPr lang="en-US" dirty="0"/>
              <a:t>any public business within its jurisdiction.  </a:t>
            </a:r>
          </a:p>
          <a:p>
            <a:pPr marL="0" indent="0">
              <a:buNone/>
            </a:pPr>
            <a:endParaRPr lang="en-US" dirty="0"/>
          </a:p>
          <a:p>
            <a:pPr marL="0" indent="0">
              <a:buNone/>
            </a:pPr>
            <a:r>
              <a:rPr lang="en-US" dirty="0"/>
              <a:t>A deliberation is not distribution of a meeting agenda, scheduling or procedural information, or reports or documents that may be discussed at a meeting is often helpful to public body members when preparing for upcoming meetings, as long as no member of the public body expresses, via reply, an opinion on matters within the body’s jurisdiction. </a:t>
            </a:r>
            <a:endParaRPr lang="en-US" altLang="en-US" dirty="0" smtClean="0"/>
          </a:p>
          <a:p>
            <a:pPr eaLnBrk="1" hangingPunct="1"/>
            <a:endParaRPr lang="en-US" altLang="en-US" sz="2800" dirty="0"/>
          </a:p>
          <a:p>
            <a:pPr eaLnBrk="1" hangingPunct="1"/>
            <a:endParaRPr lang="en-US" altLang="en-US" dirty="0"/>
          </a:p>
        </p:txBody>
      </p:sp>
      <p:sp>
        <p:nvSpPr>
          <p:cNvPr id="4" name="Title 1"/>
          <p:cNvSpPr txBox="1">
            <a:spLocks/>
          </p:cNvSpPr>
          <p:nvPr/>
        </p:nvSpPr>
        <p:spPr>
          <a:xfrm>
            <a:off x="4151313" y="223838"/>
            <a:ext cx="4818062" cy="803275"/>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Deliberation</a:t>
            </a:r>
            <a:endParaRPr lang="en-US" kern="0" dirty="0"/>
          </a:p>
        </p:txBody>
      </p:sp>
      <p:sp>
        <p:nvSpPr>
          <p:cNvPr id="5" name="Content Placeholder 2"/>
          <p:cNvSpPr txBox="1">
            <a:spLocks/>
          </p:cNvSpPr>
          <p:nvPr/>
        </p:nvSpPr>
        <p:spPr>
          <a:xfrm>
            <a:off x="381000" y="1422400"/>
            <a:ext cx="8102600" cy="784225"/>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indent="0">
              <a:buFontTx/>
              <a:buNone/>
              <a:defRPr/>
            </a:pPr>
            <a:endParaRPr lang="en-US" sz="3600" b="1" kern="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6"/>
          <p:cNvSpPr>
            <a:spLocks noGrp="1" noChangeArrowheads="1"/>
          </p:cNvSpPr>
          <p:nvPr>
            <p:ph type="sldNum" sz="quarter" idx="11"/>
          </p:nvPr>
        </p:nvSpPr>
        <p:spPr>
          <a:noFill/>
          <a:ln>
            <a:miter lim="800000"/>
            <a:headEnd/>
            <a:tailEnd/>
          </a:ln>
        </p:spPr>
        <p:txBody>
          <a:bodyPr/>
          <a:lstStyle/>
          <a:p>
            <a:r>
              <a:rPr lang="en-US" altLang="en-US" smtClean="0"/>
              <a:t>Slide </a:t>
            </a:r>
            <a:fld id="{DE2FD903-DCFA-44FB-AF46-1B47316D3FA1}" type="slidenum">
              <a:rPr lang="en-US" altLang="en-US" smtClean="0"/>
              <a:pPr/>
              <a:t>4</a:t>
            </a:fld>
            <a:endParaRPr lang="en-US" altLang="en-US" smtClean="0"/>
          </a:p>
        </p:txBody>
      </p:sp>
      <p:sp>
        <p:nvSpPr>
          <p:cNvPr id="507907" name="Rectangle 3"/>
          <p:cNvSpPr>
            <a:spLocks noGrp="1" noChangeArrowheads="1"/>
          </p:cNvSpPr>
          <p:nvPr>
            <p:ph type="body" idx="4294967295"/>
          </p:nvPr>
        </p:nvSpPr>
        <p:spPr>
          <a:xfrm>
            <a:off x="241300" y="1612900"/>
            <a:ext cx="8813800" cy="4343400"/>
          </a:xfrm>
        </p:spPr>
        <p:txBody>
          <a:bodyPr/>
          <a:lstStyle/>
          <a:p>
            <a:r>
              <a:rPr lang="en-US" sz="2400" dirty="0" smtClean="0"/>
              <a:t>The </a:t>
            </a:r>
            <a:r>
              <a:rPr lang="en-US" sz="2400" dirty="0"/>
              <a:t>Open Meeting Law defines a quorum as a </a:t>
            </a:r>
            <a:r>
              <a:rPr lang="en-US" sz="2400" b="1" dirty="0"/>
              <a:t>simple majority </a:t>
            </a:r>
            <a:r>
              <a:rPr lang="en-US" sz="2400" dirty="0"/>
              <a:t>of the members of a public body, unless otherwise provided in a general or special law, executive order, or other authorizing provision.  G.L. c. 30A, § 18.  </a:t>
            </a:r>
          </a:p>
          <a:p>
            <a:pPr marL="0" indent="0">
              <a:buNone/>
            </a:pPr>
            <a:endParaRPr lang="en-US" sz="2400" dirty="0"/>
          </a:p>
          <a:p>
            <a:r>
              <a:rPr lang="en-US" sz="2400" dirty="0"/>
              <a:t>If a quorum of a public body wants to discuss public business within that body’s jurisdiction, they must do so during a properly posted meeting. </a:t>
            </a:r>
          </a:p>
          <a:p>
            <a:pPr eaLnBrk="1" hangingPunct="1">
              <a:lnSpc>
                <a:spcPct val="90000"/>
              </a:lnSpc>
              <a:spcAft>
                <a:spcPct val="20000"/>
              </a:spcAft>
              <a:defRPr/>
            </a:pPr>
            <a:endParaRPr lang="en-US" altLang="en-US" sz="2400" dirty="0" smtClean="0"/>
          </a:p>
          <a:p>
            <a:pPr eaLnBrk="1" hangingPunct="1">
              <a:lnSpc>
                <a:spcPct val="90000"/>
              </a:lnSpc>
              <a:spcAft>
                <a:spcPct val="20000"/>
              </a:spcAft>
              <a:buFontTx/>
              <a:buNone/>
              <a:defRPr/>
            </a:pPr>
            <a:endParaRPr lang="en-US" altLang="en-US" sz="2400" dirty="0" smtClean="0">
              <a:effectLst>
                <a:outerShdw blurRad="38100" dist="38100" dir="2700000" algn="tl">
                  <a:srgbClr val="C0C0C0"/>
                </a:outerShdw>
              </a:effectLst>
            </a:endParaRPr>
          </a:p>
        </p:txBody>
      </p:sp>
      <p:sp>
        <p:nvSpPr>
          <p:cNvPr id="7172" name="Text Box 4"/>
          <p:cNvSpPr txBox="1">
            <a:spLocks noChangeArrowheads="1"/>
          </p:cNvSpPr>
          <p:nvPr/>
        </p:nvSpPr>
        <p:spPr bwMode="auto">
          <a:xfrm>
            <a:off x="4370388" y="357188"/>
            <a:ext cx="4203700" cy="523220"/>
          </a:xfrm>
          <a:prstGeom prst="rect">
            <a:avLst/>
          </a:prstGeom>
          <a:noFill/>
          <a:ln w="12700">
            <a:noFill/>
            <a:miter lim="800000"/>
            <a:headEnd/>
            <a:tailEnd/>
          </a:ln>
        </p:spPr>
        <p:txBody>
          <a:bodyPr>
            <a:spAutoFit/>
          </a:bodyPr>
          <a:lstStyle/>
          <a:p>
            <a:pPr algn="ctr" eaLnBrk="1" hangingPunct="1">
              <a:spcBef>
                <a:spcPct val="50000"/>
              </a:spcBef>
            </a:pPr>
            <a:r>
              <a:rPr lang="en-US" altLang="en-US" sz="2800" b="1" dirty="0" smtClean="0">
                <a:solidFill>
                  <a:schemeClr val="bg1"/>
                </a:solidFill>
              </a:rPr>
              <a:t>Quorum</a:t>
            </a:r>
            <a:endParaRPr lang="en-US" altLang="en-US" sz="2800" b="1"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1"/>
          <p:cNvSpPr>
            <a:spLocks noGrp="1"/>
          </p:cNvSpPr>
          <p:nvPr>
            <p:ph type="sldNum" sz="quarter" idx="11"/>
          </p:nvPr>
        </p:nvSpPr>
        <p:spPr>
          <a:noFill/>
          <a:ln>
            <a:miter lim="800000"/>
            <a:headEnd/>
            <a:tailEnd/>
          </a:ln>
        </p:spPr>
        <p:txBody>
          <a:bodyPr/>
          <a:lstStyle/>
          <a:p>
            <a:r>
              <a:rPr lang="en-US" altLang="en-US" smtClean="0"/>
              <a:t>Slide </a:t>
            </a:r>
            <a:fld id="{720C4AC3-29D8-4363-8563-539EF99A987C}" type="slidenum">
              <a:rPr lang="en-US" altLang="en-US" smtClean="0"/>
              <a:pPr/>
              <a:t>5</a:t>
            </a:fld>
            <a:endParaRPr lang="en-US" altLang="en-US" smtClean="0"/>
          </a:p>
        </p:txBody>
      </p:sp>
      <p:sp>
        <p:nvSpPr>
          <p:cNvPr id="3" name="Content Placeholder 2"/>
          <p:cNvSpPr txBox="1">
            <a:spLocks/>
          </p:cNvSpPr>
          <p:nvPr/>
        </p:nvSpPr>
        <p:spPr>
          <a:xfrm>
            <a:off x="457200" y="1424066"/>
            <a:ext cx="8229600" cy="4611011"/>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a:spcBef>
                <a:spcPts val="0"/>
              </a:spcBef>
              <a:spcAft>
                <a:spcPts val="0"/>
              </a:spcAft>
              <a:defRPr/>
            </a:pPr>
            <a:r>
              <a:rPr lang="en-US" sz="2400" dirty="0" smtClean="0"/>
              <a:t>The </a:t>
            </a:r>
            <a:r>
              <a:rPr lang="en-US" sz="2400" dirty="0"/>
              <a:t>Attorney General’s Regulations, 940 CMR 29.10, permit remote participation in certain circumstances.  However, the Attorney General strongly encourages members of public bodies to physically attend meetings whenever possible. </a:t>
            </a:r>
            <a:endParaRPr lang="en-US" sz="2400" kern="0" dirty="0" smtClean="0"/>
          </a:p>
          <a:p>
            <a:pPr>
              <a:spcBef>
                <a:spcPts val="0"/>
              </a:spcBef>
              <a:spcAft>
                <a:spcPts val="0"/>
              </a:spcAft>
              <a:defRPr/>
            </a:pPr>
            <a:endParaRPr lang="en-US" sz="2400" kern="0" dirty="0"/>
          </a:p>
        </p:txBody>
      </p:sp>
      <p:sp>
        <p:nvSpPr>
          <p:cNvPr id="4" name="Title 1"/>
          <p:cNvSpPr txBox="1">
            <a:spLocks/>
          </p:cNvSpPr>
          <p:nvPr/>
        </p:nvSpPr>
        <p:spPr>
          <a:xfrm>
            <a:off x="4151313" y="223838"/>
            <a:ext cx="4818062" cy="82550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Remote Participation</a:t>
            </a:r>
            <a:endParaRPr lang="en-US" kern="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1"/>
          <p:cNvSpPr>
            <a:spLocks noGrp="1"/>
          </p:cNvSpPr>
          <p:nvPr>
            <p:ph type="sldNum" sz="quarter" idx="11"/>
          </p:nvPr>
        </p:nvSpPr>
        <p:spPr>
          <a:noFill/>
          <a:ln>
            <a:miter lim="800000"/>
            <a:headEnd/>
            <a:tailEnd/>
          </a:ln>
        </p:spPr>
        <p:txBody>
          <a:bodyPr/>
          <a:lstStyle/>
          <a:p>
            <a:r>
              <a:rPr lang="en-US" altLang="en-US" smtClean="0"/>
              <a:t>Slide </a:t>
            </a:r>
            <a:fld id="{720C4AC3-29D8-4363-8563-539EF99A987C}" type="slidenum">
              <a:rPr lang="en-US" altLang="en-US" smtClean="0"/>
              <a:pPr/>
              <a:t>6</a:t>
            </a:fld>
            <a:endParaRPr lang="en-US" altLang="en-US" smtClean="0"/>
          </a:p>
        </p:txBody>
      </p:sp>
      <p:sp>
        <p:nvSpPr>
          <p:cNvPr id="3" name="Content Placeholder 2"/>
          <p:cNvSpPr txBox="1">
            <a:spLocks/>
          </p:cNvSpPr>
          <p:nvPr/>
        </p:nvSpPr>
        <p:spPr>
          <a:xfrm>
            <a:off x="457200" y="1424066"/>
            <a:ext cx="8229600" cy="4611011"/>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a:spcBef>
                <a:spcPts val="0"/>
              </a:spcBef>
              <a:spcAft>
                <a:spcPts val="0"/>
              </a:spcAft>
              <a:buSzPct val="75000"/>
              <a:defRPr/>
            </a:pPr>
            <a:r>
              <a:rPr lang="en-US" sz="2600" dirty="0" smtClean="0"/>
              <a:t>Once </a:t>
            </a:r>
            <a:r>
              <a:rPr lang="en-US" sz="2600" dirty="0"/>
              <a:t>remote participation is adopted, any member of a public body may participate remotely if the chair (or, in the chair’s absence, the person chairing the meeting) determines that one of the following factors makes the member’s physical attendance unreasonably </a:t>
            </a:r>
            <a:r>
              <a:rPr lang="en-US" sz="2600" dirty="0" smtClean="0"/>
              <a:t>difficult:</a:t>
            </a:r>
          </a:p>
          <a:p>
            <a:pPr marL="0" indent="0">
              <a:spcBef>
                <a:spcPts val="0"/>
              </a:spcBef>
              <a:spcAft>
                <a:spcPts val="0"/>
              </a:spcAft>
              <a:buSzPct val="75000"/>
              <a:buNone/>
              <a:defRPr/>
            </a:pPr>
            <a:endParaRPr lang="en-US" sz="2400" dirty="0" smtClean="0"/>
          </a:p>
          <a:p>
            <a:pPr lvl="1">
              <a:spcBef>
                <a:spcPts val="0"/>
              </a:spcBef>
              <a:spcAft>
                <a:spcPts val="0"/>
              </a:spcAft>
              <a:buSzPct val="75000"/>
              <a:buFont typeface="Courier New" panose="02070309020205020404" pitchFamily="49" charset="0"/>
              <a:buChar char="o"/>
              <a:defRPr/>
            </a:pPr>
            <a:r>
              <a:rPr lang="en-US" sz="2400" dirty="0" smtClean="0"/>
              <a:t>Personal illness;</a:t>
            </a:r>
          </a:p>
          <a:p>
            <a:pPr lvl="1">
              <a:spcBef>
                <a:spcPts val="0"/>
              </a:spcBef>
              <a:spcAft>
                <a:spcPts val="0"/>
              </a:spcAft>
              <a:buSzPct val="75000"/>
              <a:buFont typeface="Courier New" panose="02070309020205020404" pitchFamily="49" charset="0"/>
              <a:buChar char="o"/>
              <a:defRPr/>
            </a:pPr>
            <a:r>
              <a:rPr lang="en-US" sz="2400" dirty="0" smtClean="0"/>
              <a:t>Personal disability;</a:t>
            </a:r>
          </a:p>
          <a:p>
            <a:pPr lvl="1">
              <a:spcBef>
                <a:spcPts val="0"/>
              </a:spcBef>
              <a:spcAft>
                <a:spcPts val="0"/>
              </a:spcAft>
              <a:buSzPct val="75000"/>
              <a:buFont typeface="Courier New" panose="02070309020205020404" pitchFamily="49" charset="0"/>
              <a:buChar char="o"/>
              <a:defRPr/>
            </a:pPr>
            <a:r>
              <a:rPr lang="en-US" sz="2400" dirty="0" smtClean="0"/>
              <a:t>Emergency;</a:t>
            </a:r>
          </a:p>
          <a:p>
            <a:pPr lvl="1">
              <a:spcBef>
                <a:spcPts val="0"/>
              </a:spcBef>
              <a:spcAft>
                <a:spcPts val="0"/>
              </a:spcAft>
              <a:buSzPct val="75000"/>
              <a:buFont typeface="Courier New" panose="02070309020205020404" pitchFamily="49" charset="0"/>
              <a:buChar char="o"/>
              <a:defRPr/>
            </a:pPr>
            <a:r>
              <a:rPr lang="en-US" sz="2400" dirty="0" smtClean="0"/>
              <a:t>Military </a:t>
            </a:r>
            <a:r>
              <a:rPr lang="en-US" sz="2400" dirty="0"/>
              <a:t>service; </a:t>
            </a:r>
            <a:r>
              <a:rPr lang="en-US" sz="2400" dirty="0" smtClean="0"/>
              <a:t>or</a:t>
            </a:r>
          </a:p>
          <a:p>
            <a:pPr lvl="1">
              <a:spcBef>
                <a:spcPts val="0"/>
              </a:spcBef>
              <a:spcAft>
                <a:spcPts val="0"/>
              </a:spcAft>
              <a:buSzPct val="75000"/>
              <a:buFont typeface="Courier New" panose="02070309020205020404" pitchFamily="49" charset="0"/>
              <a:buChar char="o"/>
              <a:defRPr/>
            </a:pPr>
            <a:r>
              <a:rPr lang="en-US" sz="2400" dirty="0" smtClean="0"/>
              <a:t>Geographic </a:t>
            </a:r>
            <a:r>
              <a:rPr lang="en-US" sz="2400" dirty="0"/>
              <a:t>distance.</a:t>
            </a:r>
          </a:p>
          <a:p>
            <a:pPr>
              <a:spcBef>
                <a:spcPts val="0"/>
              </a:spcBef>
              <a:spcAft>
                <a:spcPts val="0"/>
              </a:spcAft>
              <a:buSzPct val="75000"/>
              <a:defRPr/>
            </a:pPr>
            <a:endParaRPr lang="en-US" sz="2400" kern="0" dirty="0" smtClean="0"/>
          </a:p>
          <a:p>
            <a:pPr lvl="1">
              <a:spcBef>
                <a:spcPts val="0"/>
              </a:spcBef>
              <a:spcAft>
                <a:spcPts val="0"/>
              </a:spcAft>
              <a:buSzPct val="75000"/>
              <a:buNone/>
              <a:defRPr/>
            </a:pPr>
            <a:endParaRPr lang="en-US" sz="2000" kern="0" dirty="0" smtClean="0"/>
          </a:p>
          <a:p>
            <a:pPr marL="457200" lvl="1" indent="0">
              <a:spcBef>
                <a:spcPts val="0"/>
              </a:spcBef>
              <a:spcAft>
                <a:spcPts val="0"/>
              </a:spcAft>
              <a:buSzPct val="75000"/>
              <a:buNone/>
              <a:defRPr/>
            </a:pPr>
            <a:endParaRPr lang="en-US" sz="2000" kern="0" dirty="0"/>
          </a:p>
          <a:p>
            <a:pPr marL="0" indent="0">
              <a:spcBef>
                <a:spcPts val="0"/>
              </a:spcBef>
              <a:spcAft>
                <a:spcPts val="0"/>
              </a:spcAft>
              <a:buNone/>
              <a:defRPr/>
            </a:pPr>
            <a:endParaRPr lang="en-US" sz="2400" kern="0" dirty="0" smtClean="0"/>
          </a:p>
          <a:p>
            <a:pPr>
              <a:spcBef>
                <a:spcPts val="0"/>
              </a:spcBef>
              <a:spcAft>
                <a:spcPts val="0"/>
              </a:spcAft>
              <a:defRPr/>
            </a:pPr>
            <a:endParaRPr lang="en-US" sz="2400" kern="0" dirty="0"/>
          </a:p>
        </p:txBody>
      </p:sp>
      <p:sp>
        <p:nvSpPr>
          <p:cNvPr id="4" name="Title 1"/>
          <p:cNvSpPr txBox="1">
            <a:spLocks/>
          </p:cNvSpPr>
          <p:nvPr/>
        </p:nvSpPr>
        <p:spPr>
          <a:xfrm>
            <a:off x="4151313" y="223838"/>
            <a:ext cx="4818062" cy="82550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Reasons for Remote Participation</a:t>
            </a:r>
            <a:endParaRPr lang="en-US" kern="0" dirty="0"/>
          </a:p>
        </p:txBody>
      </p:sp>
    </p:spTree>
    <p:extLst>
      <p:ext uri="{BB962C8B-B14F-4D97-AF65-F5344CB8AC3E}">
        <p14:creationId xmlns:p14="http://schemas.microsoft.com/office/powerpoint/2010/main" val="1319458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1"/>
          <p:cNvSpPr>
            <a:spLocks noGrp="1"/>
          </p:cNvSpPr>
          <p:nvPr>
            <p:ph type="sldNum" sz="quarter" idx="11"/>
          </p:nvPr>
        </p:nvSpPr>
        <p:spPr>
          <a:noFill/>
          <a:ln>
            <a:miter lim="800000"/>
            <a:headEnd/>
            <a:tailEnd/>
          </a:ln>
        </p:spPr>
        <p:txBody>
          <a:bodyPr/>
          <a:lstStyle/>
          <a:p>
            <a:r>
              <a:rPr lang="en-US" altLang="en-US" smtClean="0"/>
              <a:t>Slide </a:t>
            </a:r>
            <a:fld id="{9FD12B85-62DE-47D0-97AF-320685044830}" type="slidenum">
              <a:rPr lang="en-US" altLang="en-US" smtClean="0"/>
              <a:pPr/>
              <a:t>7</a:t>
            </a:fld>
            <a:endParaRPr lang="en-US" altLang="en-US" smtClean="0"/>
          </a:p>
        </p:txBody>
      </p:sp>
      <p:sp>
        <p:nvSpPr>
          <p:cNvPr id="13315" name="Rectangle 2"/>
          <p:cNvSpPr>
            <a:spLocks noChangeArrowheads="1"/>
          </p:cNvSpPr>
          <p:nvPr/>
        </p:nvSpPr>
        <p:spPr bwMode="auto">
          <a:xfrm>
            <a:off x="231775" y="1616219"/>
            <a:ext cx="8686800" cy="4154984"/>
          </a:xfrm>
          <a:prstGeom prst="rect">
            <a:avLst/>
          </a:prstGeom>
          <a:noFill/>
          <a:ln w="9525">
            <a:noFill/>
            <a:miter lim="800000"/>
            <a:headEnd/>
            <a:tailEnd/>
          </a:ln>
        </p:spPr>
        <p:txBody>
          <a:bodyPr>
            <a:spAutoFit/>
          </a:bodyPr>
          <a:lstStyle/>
          <a:p>
            <a:pPr marL="342900" indent="-342900">
              <a:buFont typeface="Arial" panose="020B0604020202020204" pitchFamily="34" charset="0"/>
              <a:buChar char="•"/>
            </a:pPr>
            <a:r>
              <a:rPr lang="en-US" dirty="0">
                <a:latin typeface="+mn-lt"/>
              </a:rPr>
              <a:t>Acceptable means of remote participation include: </a:t>
            </a:r>
            <a:endParaRPr lang="en-US" dirty="0" smtClean="0">
              <a:latin typeface="+mn-lt"/>
            </a:endParaRPr>
          </a:p>
          <a:p>
            <a:endParaRPr lang="en-US" dirty="0" smtClean="0">
              <a:latin typeface="+mn-lt"/>
            </a:endParaRPr>
          </a:p>
          <a:p>
            <a:pPr marL="800100" lvl="1" indent="-342900">
              <a:buFont typeface="Courier New" panose="02070309020205020404" pitchFamily="49" charset="0"/>
              <a:buChar char="o"/>
            </a:pPr>
            <a:r>
              <a:rPr lang="en-US" sz="2200" dirty="0" smtClean="0">
                <a:latin typeface="+mn-lt"/>
              </a:rPr>
              <a:t>Telephone; </a:t>
            </a:r>
          </a:p>
          <a:p>
            <a:pPr lvl="1"/>
            <a:endParaRPr lang="en-US" sz="2200" dirty="0" smtClean="0">
              <a:latin typeface="+mn-lt"/>
            </a:endParaRPr>
          </a:p>
          <a:p>
            <a:pPr marL="800100" lvl="1" indent="-342900">
              <a:buFont typeface="Courier New" panose="02070309020205020404" pitchFamily="49" charset="0"/>
              <a:buChar char="o"/>
            </a:pPr>
            <a:r>
              <a:rPr lang="en-US" sz="2200" dirty="0" smtClean="0">
                <a:latin typeface="+mn-lt"/>
              </a:rPr>
              <a:t>Internet; </a:t>
            </a:r>
          </a:p>
          <a:p>
            <a:pPr lvl="1"/>
            <a:endParaRPr lang="en-US" sz="2200" dirty="0" smtClean="0">
              <a:latin typeface="+mn-lt"/>
            </a:endParaRPr>
          </a:p>
          <a:p>
            <a:pPr marL="800100" lvl="1" indent="-342900">
              <a:buFont typeface="Courier New" panose="02070309020205020404" pitchFamily="49" charset="0"/>
              <a:buChar char="o"/>
            </a:pPr>
            <a:r>
              <a:rPr lang="en-US" sz="2200" dirty="0">
                <a:latin typeface="+mn-lt"/>
              </a:rPr>
              <a:t>S</a:t>
            </a:r>
            <a:r>
              <a:rPr lang="en-US" sz="2200" dirty="0" smtClean="0">
                <a:latin typeface="+mn-lt"/>
              </a:rPr>
              <a:t>atellite </a:t>
            </a:r>
            <a:r>
              <a:rPr lang="en-US" sz="2200" dirty="0">
                <a:latin typeface="+mn-lt"/>
              </a:rPr>
              <a:t>enabled audio or video </a:t>
            </a:r>
            <a:r>
              <a:rPr lang="en-US" sz="2200" dirty="0" smtClean="0">
                <a:latin typeface="+mn-lt"/>
              </a:rPr>
              <a:t>conferencing; </a:t>
            </a:r>
            <a:r>
              <a:rPr lang="en-US" sz="2200" dirty="0">
                <a:latin typeface="+mn-lt"/>
              </a:rPr>
              <a:t>or </a:t>
            </a:r>
            <a:endParaRPr lang="en-US" sz="2200" dirty="0" smtClean="0">
              <a:latin typeface="+mn-lt"/>
            </a:endParaRPr>
          </a:p>
          <a:p>
            <a:pPr lvl="1"/>
            <a:endParaRPr lang="en-US" sz="2200" dirty="0" smtClean="0">
              <a:latin typeface="+mn-lt"/>
            </a:endParaRPr>
          </a:p>
          <a:p>
            <a:pPr marL="800100" lvl="1" indent="-342900">
              <a:buFont typeface="Courier New" panose="02070309020205020404" pitchFamily="49" charset="0"/>
              <a:buChar char="o"/>
            </a:pPr>
            <a:r>
              <a:rPr lang="en-US" sz="2200" dirty="0">
                <a:latin typeface="+mn-lt"/>
              </a:rPr>
              <a:t>A</a:t>
            </a:r>
            <a:r>
              <a:rPr lang="en-US" sz="2200" dirty="0" smtClean="0">
                <a:latin typeface="+mn-lt"/>
              </a:rPr>
              <a:t>ny </a:t>
            </a:r>
            <a:r>
              <a:rPr lang="en-US" sz="2200" dirty="0">
                <a:latin typeface="+mn-lt"/>
              </a:rPr>
              <a:t>other technology that enables the remote participant and all persons present at the meeting location to be clearly audible to one another. </a:t>
            </a:r>
            <a:r>
              <a:rPr lang="en-US" dirty="0">
                <a:latin typeface="+mn-lt"/>
              </a:rPr>
              <a:t> </a:t>
            </a:r>
          </a:p>
          <a:p>
            <a:pPr eaLnBrk="1" hangingPunct="1">
              <a:spcAft>
                <a:spcPts val="1200"/>
              </a:spcAft>
            </a:pPr>
            <a:endParaRPr lang="en-US" altLang="en-US" sz="1600" dirty="0">
              <a:latin typeface="Times New Roman" pitchFamily="18" charset="0"/>
              <a:cs typeface="Times New Roman" pitchFamily="18" charset="0"/>
            </a:endParaRPr>
          </a:p>
        </p:txBody>
      </p:sp>
      <p:sp>
        <p:nvSpPr>
          <p:cNvPr id="13316" name="Rectangle 3"/>
          <p:cNvSpPr>
            <a:spLocks noChangeArrowheads="1"/>
          </p:cNvSpPr>
          <p:nvPr/>
        </p:nvSpPr>
        <p:spPr bwMode="auto">
          <a:xfrm>
            <a:off x="4659396" y="235530"/>
            <a:ext cx="4259179" cy="954107"/>
          </a:xfrm>
          <a:prstGeom prst="rect">
            <a:avLst/>
          </a:prstGeom>
          <a:noFill/>
          <a:ln w="9525">
            <a:noFill/>
            <a:miter lim="800000"/>
            <a:headEnd/>
            <a:tailEnd/>
          </a:ln>
        </p:spPr>
        <p:txBody>
          <a:bodyPr wrap="square">
            <a:spAutoFit/>
          </a:bodyPr>
          <a:lstStyle/>
          <a:p>
            <a:pPr algn="ctr" eaLnBrk="1" hangingPunct="1"/>
            <a:r>
              <a:rPr lang="en-US" altLang="en-US" sz="2800" b="1" dirty="0" smtClean="0">
                <a:solidFill>
                  <a:schemeClr val="bg1"/>
                </a:solidFill>
                <a:latin typeface="+mj-lt"/>
              </a:rPr>
              <a:t>Means for Remote Participation</a:t>
            </a:r>
            <a:endParaRPr lang="en-US" altLang="en-US" sz="2800" dirty="0">
              <a:solidFill>
                <a:schemeClr val="bg1"/>
              </a:solidFill>
              <a:latin typeface="+mj-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6"/>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itchFamily="34" charset="0"/>
                <a:ea typeface="ＭＳ Ｐゴシック" pitchFamily="34" charset="-128"/>
              </a:defRPr>
            </a:lvl1pPr>
            <a:lvl2pPr marL="742950" indent="-285750">
              <a:defRPr sz="24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400">
                <a:solidFill>
                  <a:schemeClr val="tx1"/>
                </a:solidFill>
                <a:latin typeface="Calibri" pitchFamily="34" charset="0"/>
                <a:ea typeface="ＭＳ Ｐゴシック" pitchFamily="34" charset="-128"/>
              </a:defRPr>
            </a:lvl4pPr>
            <a:lvl5pPr marL="2057400" indent="-228600">
              <a:defRPr sz="2400">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r>
              <a:rPr lang="en-US" altLang="en-US" sz="1400" smtClean="0"/>
              <a:t>Slide </a:t>
            </a:r>
            <a:fld id="{7F935927-9247-410F-BB0C-69F1B8AA06A7}" type="slidenum">
              <a:rPr lang="en-US" altLang="en-US" sz="1400" smtClean="0"/>
              <a:pPr/>
              <a:t>8</a:t>
            </a:fld>
            <a:endParaRPr lang="en-US" altLang="en-US" sz="1400" smtClean="0"/>
          </a:p>
        </p:txBody>
      </p:sp>
      <p:sp>
        <p:nvSpPr>
          <p:cNvPr id="20484" name="Rectangle 3"/>
          <p:cNvSpPr>
            <a:spLocks noGrp="1" noChangeArrowheads="1"/>
          </p:cNvSpPr>
          <p:nvPr>
            <p:ph type="body" idx="1"/>
          </p:nvPr>
        </p:nvSpPr>
        <p:spPr>
          <a:xfrm>
            <a:off x="255587" y="960797"/>
            <a:ext cx="8791575" cy="3698875"/>
          </a:xfrm>
          <a:noFill/>
        </p:spPr>
        <p:txBody>
          <a:bodyPr/>
          <a:lstStyle/>
          <a:p>
            <a:pPr>
              <a:lnSpc>
                <a:spcPct val="90000"/>
              </a:lnSpc>
              <a:buFontTx/>
              <a:buNone/>
            </a:pPr>
            <a:r>
              <a:rPr lang="en-US" altLang="en-US" sz="2800" dirty="0" smtClean="0"/>
              <a:t>	</a:t>
            </a:r>
            <a:endParaRPr lang="en-US" altLang="en-US" dirty="0"/>
          </a:p>
          <a:p>
            <a:pPr>
              <a:lnSpc>
                <a:spcPct val="90000"/>
              </a:lnSpc>
              <a:buSzPct val="75000"/>
            </a:pPr>
            <a:r>
              <a:rPr lang="en-US" sz="2800" dirty="0" smtClean="0"/>
              <a:t>Any </a:t>
            </a:r>
            <a:r>
              <a:rPr lang="en-US" sz="2800" dirty="0"/>
              <a:t>public body using remote participation during a meeting must ensure that the following minimum requirements are </a:t>
            </a:r>
            <a:r>
              <a:rPr lang="en-US" sz="2800" dirty="0" smtClean="0"/>
              <a:t>met:</a:t>
            </a:r>
          </a:p>
          <a:p>
            <a:pPr lvl="1">
              <a:lnSpc>
                <a:spcPct val="90000"/>
              </a:lnSpc>
              <a:buSzPct val="75000"/>
              <a:buFont typeface="Courier New" panose="02070309020205020404" pitchFamily="49" charset="0"/>
              <a:buChar char="o"/>
            </a:pPr>
            <a:r>
              <a:rPr lang="en-US" sz="2400" dirty="0" smtClean="0"/>
              <a:t>A </a:t>
            </a:r>
            <a:r>
              <a:rPr lang="en-US" sz="2400" dirty="0"/>
              <a:t>quorum of the body, including the chair or, in the chair’s absence, the person chairing the meeting, must be physically present at the meeting </a:t>
            </a:r>
            <a:r>
              <a:rPr lang="en-US" sz="2400" dirty="0" smtClean="0"/>
              <a:t>location;</a:t>
            </a:r>
          </a:p>
          <a:p>
            <a:pPr lvl="1">
              <a:lnSpc>
                <a:spcPct val="90000"/>
              </a:lnSpc>
              <a:buSzPct val="75000"/>
              <a:buFont typeface="Courier New" panose="02070309020205020404" pitchFamily="49" charset="0"/>
              <a:buChar char="o"/>
            </a:pPr>
            <a:r>
              <a:rPr lang="en-US" sz="2400" dirty="0" smtClean="0"/>
              <a:t>Members </a:t>
            </a:r>
            <a:r>
              <a:rPr lang="en-US" sz="2400" dirty="0"/>
              <a:t>of a public body who participate remotely and all persons present at the meeting location must be clearly audible to each other; </a:t>
            </a:r>
            <a:r>
              <a:rPr lang="en-US" sz="2400" dirty="0" smtClean="0"/>
              <a:t>and</a:t>
            </a:r>
          </a:p>
          <a:p>
            <a:pPr lvl="1">
              <a:lnSpc>
                <a:spcPct val="90000"/>
              </a:lnSpc>
              <a:buSzPct val="75000"/>
              <a:buFont typeface="Courier New" panose="02070309020205020404" pitchFamily="49" charset="0"/>
              <a:buChar char="o"/>
            </a:pPr>
            <a:r>
              <a:rPr lang="en-US" sz="2400" dirty="0" smtClean="0"/>
              <a:t>All </a:t>
            </a:r>
            <a:r>
              <a:rPr lang="en-US" sz="2400" dirty="0"/>
              <a:t>votes taken during a meeting in which a member participates remotely must be by roll call vote.</a:t>
            </a:r>
          </a:p>
          <a:p>
            <a:pPr>
              <a:lnSpc>
                <a:spcPct val="90000"/>
              </a:lnSpc>
            </a:pPr>
            <a:endParaRPr lang="en-US" altLang="en-US" sz="2800" dirty="0" smtClean="0"/>
          </a:p>
        </p:txBody>
      </p:sp>
      <p:sp>
        <p:nvSpPr>
          <p:cNvPr id="7" name="Rectangle 3"/>
          <p:cNvSpPr>
            <a:spLocks noChangeArrowheads="1"/>
          </p:cNvSpPr>
          <p:nvPr/>
        </p:nvSpPr>
        <p:spPr bwMode="auto">
          <a:xfrm>
            <a:off x="4563394" y="182367"/>
            <a:ext cx="4123406"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Calibri" pitchFamily="34" charset="0"/>
                <a:ea typeface="ＭＳ Ｐゴシック" pitchFamily="34" charset="-128"/>
              </a:defRPr>
            </a:lvl1pPr>
            <a:lvl2pPr marL="742950" indent="-285750">
              <a:defRPr sz="24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400">
                <a:solidFill>
                  <a:schemeClr val="tx1"/>
                </a:solidFill>
                <a:latin typeface="Calibri" pitchFamily="34" charset="0"/>
                <a:ea typeface="ＭＳ Ｐゴシック" pitchFamily="34" charset="-128"/>
              </a:defRPr>
            </a:lvl4pPr>
            <a:lvl5pPr marL="2057400" indent="-228600">
              <a:defRPr sz="2400">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pPr algn="ctr" eaLnBrk="1" hangingPunct="1"/>
            <a:r>
              <a:rPr lang="en-US" altLang="en-US" sz="2800" b="1" dirty="0" smtClean="0">
                <a:solidFill>
                  <a:schemeClr val="bg1"/>
                </a:solidFill>
                <a:latin typeface="+mj-lt"/>
              </a:rPr>
              <a:t>Minimum Requirements for Remote Participation</a:t>
            </a:r>
            <a:endParaRPr lang="en-US" altLang="en-US" sz="2800" b="1" dirty="0">
              <a:solidFill>
                <a:schemeClr val="bg1"/>
              </a:solidFill>
              <a:latin typeface="+mj-lt"/>
            </a:endParaRPr>
          </a:p>
        </p:txBody>
      </p:sp>
    </p:spTree>
    <p:extLst>
      <p:ext uri="{BB962C8B-B14F-4D97-AF65-F5344CB8AC3E}">
        <p14:creationId xmlns:p14="http://schemas.microsoft.com/office/powerpoint/2010/main" val="39692236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6"/>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itchFamily="34" charset="0"/>
                <a:ea typeface="ＭＳ Ｐゴシック" pitchFamily="34" charset="-128"/>
              </a:defRPr>
            </a:lvl1pPr>
            <a:lvl2pPr marL="742950" indent="-285750">
              <a:defRPr sz="24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400">
                <a:solidFill>
                  <a:schemeClr val="tx1"/>
                </a:solidFill>
                <a:latin typeface="Calibri" pitchFamily="34" charset="0"/>
                <a:ea typeface="ＭＳ Ｐゴシック" pitchFamily="34" charset="-128"/>
              </a:defRPr>
            </a:lvl4pPr>
            <a:lvl5pPr marL="2057400" indent="-228600">
              <a:defRPr sz="2400">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r>
              <a:rPr lang="en-US" altLang="en-US" sz="1400" smtClean="0"/>
              <a:t>Slide </a:t>
            </a:r>
            <a:fld id="{0A387DB6-5DD2-4FB0-AD18-654CF32C499D}" type="slidenum">
              <a:rPr lang="en-US" altLang="en-US" sz="1400" smtClean="0"/>
              <a:pPr/>
              <a:t>9</a:t>
            </a:fld>
            <a:endParaRPr lang="en-US" altLang="en-US" sz="1400" smtClean="0"/>
          </a:p>
        </p:txBody>
      </p:sp>
      <p:sp>
        <p:nvSpPr>
          <p:cNvPr id="21507" name="Rectangle 3"/>
          <p:cNvSpPr>
            <a:spLocks noGrp="1" noChangeArrowheads="1"/>
          </p:cNvSpPr>
          <p:nvPr>
            <p:ph type="body" idx="1"/>
          </p:nvPr>
        </p:nvSpPr>
        <p:spPr>
          <a:xfrm>
            <a:off x="482600" y="1536220"/>
            <a:ext cx="8204200" cy="3594100"/>
          </a:xfrm>
          <a:noFill/>
        </p:spPr>
        <p:txBody>
          <a:bodyPr/>
          <a:lstStyle/>
          <a:p>
            <a:pPr>
              <a:lnSpc>
                <a:spcPct val="90000"/>
              </a:lnSpc>
              <a:buSzPct val="75000"/>
            </a:pPr>
            <a:r>
              <a:rPr lang="en-US" sz="2800" dirty="0" smtClean="0"/>
              <a:t>Additional References:</a:t>
            </a:r>
          </a:p>
          <a:p>
            <a:pPr marL="0" indent="0">
              <a:lnSpc>
                <a:spcPct val="90000"/>
              </a:lnSpc>
              <a:buNone/>
            </a:pPr>
            <a:endParaRPr lang="en-US" sz="2800" dirty="0" smtClean="0"/>
          </a:p>
          <a:p>
            <a:pPr lvl="1">
              <a:lnSpc>
                <a:spcPct val="90000"/>
              </a:lnSpc>
              <a:buFont typeface="Courier New" panose="02070309020205020404" pitchFamily="49" charset="0"/>
              <a:buChar char="o"/>
            </a:pPr>
            <a:r>
              <a:rPr lang="en-US" sz="2400" dirty="0" smtClean="0"/>
              <a:t>Attorney </a:t>
            </a:r>
            <a:r>
              <a:rPr lang="en-US" sz="2400" dirty="0"/>
              <a:t>General’s Office Open Meeting Law </a:t>
            </a:r>
            <a:r>
              <a:rPr lang="en-US" sz="2400" dirty="0" smtClean="0"/>
              <a:t>Guide</a:t>
            </a:r>
          </a:p>
          <a:p>
            <a:pPr lvl="1">
              <a:lnSpc>
                <a:spcPct val="90000"/>
              </a:lnSpc>
              <a:buFont typeface="Courier New" panose="02070309020205020404" pitchFamily="49" charset="0"/>
              <a:buChar char="o"/>
            </a:pPr>
            <a:endParaRPr lang="en-US" sz="2400" dirty="0" smtClean="0"/>
          </a:p>
          <a:p>
            <a:pPr lvl="1">
              <a:lnSpc>
                <a:spcPct val="90000"/>
              </a:lnSpc>
              <a:buFont typeface="Courier New" panose="02070309020205020404" pitchFamily="49" charset="0"/>
              <a:buChar char="o"/>
            </a:pPr>
            <a:r>
              <a:rPr lang="en-US" sz="2400" dirty="0" smtClean="0"/>
              <a:t>Attorney </a:t>
            </a:r>
            <a:r>
              <a:rPr lang="en-US" sz="2400" dirty="0"/>
              <a:t>General’s Office Open Meeting Law </a:t>
            </a:r>
            <a:r>
              <a:rPr lang="en-US" sz="2400" dirty="0" smtClean="0"/>
              <a:t>Website: </a:t>
            </a:r>
            <a:r>
              <a:rPr lang="en-US" sz="2400" dirty="0" smtClean="0">
                <a:hlinkClick r:id="rId2"/>
              </a:rPr>
              <a:t>http</a:t>
            </a:r>
            <a:r>
              <a:rPr lang="en-US" sz="2400" dirty="0">
                <a:hlinkClick r:id="rId2"/>
              </a:rPr>
              <a:t>://www.mass.gov/ago/government-resources/open-meeting-law</a:t>
            </a:r>
            <a:r>
              <a:rPr lang="en-US" sz="2400" dirty="0" smtClean="0">
                <a:hlinkClick r:id="rId2"/>
              </a:rPr>
              <a:t>/</a:t>
            </a:r>
            <a:r>
              <a:rPr lang="en-US" sz="2400" dirty="0" smtClean="0"/>
              <a:t> </a:t>
            </a:r>
            <a:endParaRPr lang="en-US" sz="2400" dirty="0"/>
          </a:p>
          <a:p>
            <a:pPr marL="0" indent="0">
              <a:buNone/>
            </a:pPr>
            <a:endParaRPr lang="en-US" sz="2800" dirty="0"/>
          </a:p>
          <a:p>
            <a:pPr marL="0" indent="0">
              <a:buNone/>
            </a:pPr>
            <a:r>
              <a:rPr lang="en-US" sz="2800" dirty="0"/>
              <a:t>Questions: Contact Deputy General Counsel Rebecca Rodman at (617) 994-9811.</a:t>
            </a:r>
          </a:p>
          <a:p>
            <a:pPr>
              <a:lnSpc>
                <a:spcPct val="90000"/>
              </a:lnSpc>
            </a:pPr>
            <a:endParaRPr lang="en-US" altLang="en-US" sz="2800" dirty="0" smtClean="0"/>
          </a:p>
          <a:p>
            <a:pPr>
              <a:lnSpc>
                <a:spcPct val="90000"/>
              </a:lnSpc>
              <a:buFontTx/>
              <a:buNone/>
            </a:pPr>
            <a:r>
              <a:rPr lang="en-US" altLang="en-US" sz="1800" dirty="0" smtClean="0"/>
              <a:t>	</a:t>
            </a:r>
          </a:p>
          <a:p>
            <a:pPr>
              <a:lnSpc>
                <a:spcPct val="90000"/>
              </a:lnSpc>
              <a:buFontTx/>
              <a:buNone/>
            </a:pPr>
            <a:r>
              <a:rPr lang="en-US" altLang="en-US" sz="1800" b="1" dirty="0" smtClean="0">
                <a:solidFill>
                  <a:srgbClr val="FF0000"/>
                </a:solidFill>
              </a:rPr>
              <a:t>	</a:t>
            </a:r>
            <a:endParaRPr lang="en-US" altLang="en-US" sz="2800" b="1" dirty="0" smtClean="0"/>
          </a:p>
          <a:p>
            <a:pPr>
              <a:lnSpc>
                <a:spcPct val="90000"/>
              </a:lnSpc>
              <a:buFontTx/>
              <a:buNone/>
            </a:pPr>
            <a:endParaRPr lang="en-US" altLang="en-US" sz="2800" dirty="0" smtClean="0"/>
          </a:p>
        </p:txBody>
      </p:sp>
      <p:sp>
        <p:nvSpPr>
          <p:cNvPr id="8" name="Rectangle 3"/>
          <p:cNvSpPr>
            <a:spLocks noChangeArrowheads="1"/>
          </p:cNvSpPr>
          <p:nvPr/>
        </p:nvSpPr>
        <p:spPr bwMode="auto">
          <a:xfrm>
            <a:off x="4507246" y="363121"/>
            <a:ext cx="417955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Calibri" pitchFamily="34" charset="0"/>
                <a:ea typeface="ＭＳ Ｐゴシック" pitchFamily="34" charset="-128"/>
              </a:defRPr>
            </a:lvl1pPr>
            <a:lvl2pPr marL="742950" indent="-285750">
              <a:defRPr sz="24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400">
                <a:solidFill>
                  <a:schemeClr val="tx1"/>
                </a:solidFill>
                <a:latin typeface="Calibri" pitchFamily="34" charset="0"/>
                <a:ea typeface="ＭＳ Ｐゴシック" pitchFamily="34" charset="-128"/>
              </a:defRPr>
            </a:lvl4pPr>
            <a:lvl5pPr marL="2057400" indent="-228600">
              <a:defRPr sz="2400">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pPr algn="ctr" eaLnBrk="1" hangingPunct="1"/>
            <a:r>
              <a:rPr lang="en-US" altLang="en-US" sz="2800" b="1" dirty="0" smtClean="0">
                <a:solidFill>
                  <a:schemeClr val="bg1"/>
                </a:solidFill>
                <a:latin typeface="+mj-lt"/>
              </a:rPr>
              <a:t>Thank You!</a:t>
            </a:r>
            <a:endParaRPr lang="en-US" altLang="en-US" sz="2800" b="1" dirty="0">
              <a:solidFill>
                <a:schemeClr val="bg1"/>
              </a:solidFill>
              <a:latin typeface="+mj-lt"/>
            </a:endParaRPr>
          </a:p>
        </p:txBody>
      </p:sp>
    </p:spTree>
    <p:extLst>
      <p:ext uri="{BB962C8B-B14F-4D97-AF65-F5344CB8AC3E}">
        <p14:creationId xmlns:p14="http://schemas.microsoft.com/office/powerpoint/2010/main" val="166017912"/>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ＭＳ Ｐゴシック"/>
        <a:cs typeface=""/>
      </a:majorFont>
      <a:minorFont>
        <a:latin typeface="Calibri"/>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6000" b="0" i="0" u="none" strike="noStrike" cap="none" normalizeH="0" baseline="0">
            <a:ln>
              <a:noFill/>
            </a:ln>
            <a:solidFill>
              <a:schemeClr val="tx1"/>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6000" b="0" i="0" u="none" strike="noStrike" cap="none" normalizeH="0" baseline="0">
            <a:ln>
              <a:noFill/>
            </a:ln>
            <a:solidFill>
              <a:schemeClr val="tx1"/>
            </a:solidFill>
            <a:effectLst/>
            <a:latin typeface="Arial" charset="0"/>
            <a:ea typeface="ＭＳ Ｐゴシック" charset="0"/>
            <a:cs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72920</TotalTime>
  <Words>306</Words>
  <Application>Microsoft Office PowerPoint</Application>
  <PresentationFormat>On-screen Show (4:3)</PresentationFormat>
  <Paragraphs>77</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Massachusetts Department of Public Health</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2001-01-17T15:22:57Z</dcterms:created>
  <dc:creator>Daniel Delaney</dc:creator>
  <lastModifiedBy/>
  <lastPrinted>2015-08-03T19:07:29Z</lastPrinted>
  <dcterms:modified xsi:type="dcterms:W3CDTF">2015-08-10T17:27:08Z</dcterms:modified>
  <revision>2034</revision>
  <dc:title>PowerPoint Presentation</dc:title>
</coreProperties>
</file>