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6"/>
  </p:notesMasterIdLst>
  <p:handoutMasterIdLst>
    <p:handoutMasterId r:id="rId37"/>
  </p:handoutMasterIdLst>
  <p:sldIdLst>
    <p:sldId id="436" r:id="rId2"/>
    <p:sldId id="473" r:id="rId3"/>
    <p:sldId id="475" r:id="rId4"/>
    <p:sldId id="517" r:id="rId5"/>
    <p:sldId id="574" r:id="rId6"/>
    <p:sldId id="573" r:id="rId7"/>
    <p:sldId id="520" r:id="rId8"/>
    <p:sldId id="530" r:id="rId9"/>
    <p:sldId id="529" r:id="rId10"/>
    <p:sldId id="522" r:id="rId11"/>
    <p:sldId id="484" r:id="rId12"/>
    <p:sldId id="548" r:id="rId13"/>
    <p:sldId id="544" r:id="rId14"/>
    <p:sldId id="488" r:id="rId15"/>
    <p:sldId id="542" r:id="rId16"/>
    <p:sldId id="543" r:id="rId17"/>
    <p:sldId id="561" r:id="rId18"/>
    <p:sldId id="568" r:id="rId19"/>
    <p:sldId id="569" r:id="rId20"/>
    <p:sldId id="570" r:id="rId21"/>
    <p:sldId id="571" r:id="rId22"/>
    <p:sldId id="572" r:id="rId23"/>
    <p:sldId id="567" r:id="rId24"/>
    <p:sldId id="546" r:id="rId25"/>
    <p:sldId id="534" r:id="rId26"/>
    <p:sldId id="495" r:id="rId27"/>
    <p:sldId id="560" r:id="rId28"/>
    <p:sldId id="558" r:id="rId29"/>
    <p:sldId id="533" r:id="rId30"/>
    <p:sldId id="501" r:id="rId31"/>
    <p:sldId id="531" r:id="rId32"/>
    <p:sldId id="557" r:id="rId33"/>
    <p:sldId id="532" r:id="rId34"/>
    <p:sldId id="515" r:id="rId35"/>
  </p:sldIdLst>
  <p:sldSz cx="9144000" cy="6858000" type="screen4x3"/>
  <p:notesSz cx="7010400" cy="9296400"/>
  <p:custDataLst>
    <p:tags r:id="rId38"/>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Alicia (EEC)" initials="WA(" lastIdx="5" clrIdx="0">
    <p:extLst>
      <p:ext uri="{19B8F6BF-5375-455C-9EA6-DF929625EA0E}">
        <p15:presenceInfo xmlns:p15="http://schemas.microsoft.com/office/powerpoint/2012/main" userId="S-1-5-21-1078081533-706699826-839522115-35804" providerId="AD"/>
      </p:ext>
    </p:extLst>
  </p:cmAuthor>
  <p:cmAuthor id="2" name="Ray, Frank (EEC)" initials="FWR" lastIdx="2" clrIdx="1">
    <p:extLst>
      <p:ext uri="{19B8F6BF-5375-455C-9EA6-DF929625EA0E}">
        <p15:presenceInfo xmlns:p15="http://schemas.microsoft.com/office/powerpoint/2012/main" userId="Ray, Frank (EEC)" providerId="None"/>
      </p:ext>
    </p:extLst>
  </p:cmAuthor>
  <p:cmAuthor id="3" name="Roux, Pam (EEC)" initials="RP(" lastIdx="1" clrIdx="2">
    <p:extLst>
      <p:ext uri="{19B8F6BF-5375-455C-9EA6-DF929625EA0E}">
        <p15:presenceInfo xmlns:p15="http://schemas.microsoft.com/office/powerpoint/2012/main" userId="S-1-5-21-1078081533-706699826-839522115-13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00"/>
    <a:srgbClr val="000099"/>
    <a:srgbClr val="54759E"/>
    <a:srgbClr val="6E8DB2"/>
    <a:srgbClr val="8AC4FF"/>
    <a:srgbClr val="BBDFFF"/>
    <a:srgbClr val="C3E2FF"/>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6433" autoAdjust="0"/>
  </p:normalViewPr>
  <p:slideViewPr>
    <p:cSldViewPr snapToGrid="0">
      <p:cViewPr varScale="1">
        <p:scale>
          <a:sx n="116" d="100"/>
          <a:sy n="116" d="100"/>
        </p:scale>
        <p:origin x="1626" y="108"/>
      </p:cViewPr>
      <p:guideLst>
        <p:guide orient="horz" pos="2160"/>
        <p:guide pos="2880"/>
      </p:guideLst>
    </p:cSldViewPr>
  </p:slideViewPr>
  <p:outlineViewPr>
    <p:cViewPr>
      <p:scale>
        <a:sx n="33" d="100"/>
        <a:sy n="33" d="100"/>
      </p:scale>
      <p:origin x="0" y="3147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19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AF052-952A-4B1B-A304-CA05DFF1F3AA}" type="doc">
      <dgm:prSet loTypeId="urn:microsoft.com/office/officeart/2005/8/layout/equation2" loCatId="relationship" qsTypeId="urn:microsoft.com/office/officeart/2005/8/quickstyle/simple1" qsCatId="simple" csTypeId="urn:microsoft.com/office/officeart/2005/8/colors/accent2_1" csCatId="accent2" phldr="1"/>
      <dgm:spPr/>
    </dgm:pt>
    <dgm:pt modelId="{FEB7C504-C913-4AB6-8368-96514E9D5890}">
      <dgm:prSet phldrT="[Text]">
        <dgm:style>
          <a:lnRef idx="3">
            <a:schemeClr val="lt1"/>
          </a:lnRef>
          <a:fillRef idx="1">
            <a:schemeClr val="accent2"/>
          </a:fillRef>
          <a:effectRef idx="1">
            <a:schemeClr val="accent2"/>
          </a:effectRef>
          <a:fontRef idx="minor">
            <a:schemeClr val="lt1"/>
          </a:fontRef>
        </dgm:style>
      </dgm:prSet>
      <dgm:spPr/>
      <dgm:t>
        <a:bodyPr/>
        <a:lstStyle/>
        <a:p>
          <a:r>
            <a:rPr lang="en-US" b="1" dirty="0" err="1" smtClean="0"/>
            <a:t>Educación</a:t>
          </a:r>
          <a:endParaRPr lang="en-US" b="1" dirty="0"/>
        </a:p>
      </dgm:t>
    </dgm:pt>
    <dgm:pt modelId="{43FF2B18-652D-44F3-9FEF-C5DD451A1127}" type="parTrans" cxnId="{A806817F-7E29-468E-84FD-6C384095FD5D}">
      <dgm:prSet/>
      <dgm:spPr/>
      <dgm:t>
        <a:bodyPr/>
        <a:lstStyle/>
        <a:p>
          <a:endParaRPr lang="en-US"/>
        </a:p>
      </dgm:t>
    </dgm:pt>
    <dgm:pt modelId="{39D11C2C-5C64-4D45-8D36-C4CAB2FD9629}" type="sibTrans" cxnId="{A806817F-7E29-468E-84FD-6C384095FD5D}">
      <dgm:prSet>
        <dgm:style>
          <a:lnRef idx="1">
            <a:schemeClr val="dk1"/>
          </a:lnRef>
          <a:fillRef idx="2">
            <a:schemeClr val="dk1"/>
          </a:fillRef>
          <a:effectRef idx="1">
            <a:schemeClr val="dk1"/>
          </a:effectRef>
          <a:fontRef idx="minor">
            <a:schemeClr val="dk1"/>
          </a:fontRef>
        </dgm:style>
      </dgm:prSet>
      <dgm:spPr/>
      <dgm:t>
        <a:bodyPr/>
        <a:lstStyle/>
        <a:p>
          <a:endParaRPr lang="en-US">
            <a:solidFill>
              <a:schemeClr val="tx1"/>
            </a:solidFill>
          </a:endParaRPr>
        </a:p>
      </dgm:t>
    </dgm:pt>
    <dgm:pt modelId="{3327A07E-6C2A-4A0B-B478-4C5090D1ECFF}">
      <dgm:prSet phldrT="[Text]">
        <dgm:style>
          <a:lnRef idx="3">
            <a:schemeClr val="lt1"/>
          </a:lnRef>
          <a:fillRef idx="1">
            <a:schemeClr val="accent5"/>
          </a:fillRef>
          <a:effectRef idx="1">
            <a:schemeClr val="accent5"/>
          </a:effectRef>
          <a:fontRef idx="minor">
            <a:schemeClr val="lt1"/>
          </a:fontRef>
        </dgm:style>
      </dgm:prSet>
      <dgm:spPr/>
      <dgm:t>
        <a:bodyPr/>
        <a:lstStyle/>
        <a:p>
          <a:r>
            <a:rPr lang="en-US" b="1" dirty="0" err="1" smtClean="0"/>
            <a:t>Experiencia</a:t>
          </a:r>
          <a:endParaRPr lang="en-US" b="1" dirty="0"/>
        </a:p>
      </dgm:t>
    </dgm:pt>
    <dgm:pt modelId="{1F90F76B-E908-4032-A06F-5E9EB3B87BAE}" type="parTrans" cxnId="{5EF42232-D7AE-4B71-BF30-255A60D4E32E}">
      <dgm:prSet/>
      <dgm:spPr/>
      <dgm:t>
        <a:bodyPr/>
        <a:lstStyle/>
        <a:p>
          <a:endParaRPr lang="en-US"/>
        </a:p>
      </dgm:t>
    </dgm:pt>
    <dgm:pt modelId="{0E74DE79-3BBA-40FA-AB81-692E6D369EFB}" type="sibTrans" cxnId="{5EF42232-D7AE-4B71-BF30-255A60D4E32E}">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F678A037-4432-4B72-9196-19EBAB2EA9E5}">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err="1" smtClean="0"/>
            <a:t>Certificación</a:t>
          </a:r>
          <a:endParaRPr lang="en-US" dirty="0"/>
        </a:p>
      </dgm:t>
    </dgm:pt>
    <dgm:pt modelId="{438CD1B1-BEE8-4B58-802F-CBF71EB57368}" type="parTrans" cxnId="{E4819AAE-D8AE-4D43-B9CC-FA396E2E869C}">
      <dgm:prSet/>
      <dgm:spPr/>
      <dgm:t>
        <a:bodyPr/>
        <a:lstStyle/>
        <a:p>
          <a:endParaRPr lang="en-US"/>
        </a:p>
      </dgm:t>
    </dgm:pt>
    <dgm:pt modelId="{ADF92684-7839-4C82-9276-7D56296B5963}" type="sibTrans" cxnId="{E4819AAE-D8AE-4D43-B9CC-FA396E2E869C}">
      <dgm:prSet/>
      <dgm:spPr/>
      <dgm:t>
        <a:bodyPr/>
        <a:lstStyle/>
        <a:p>
          <a:endParaRPr lang="en-US"/>
        </a:p>
      </dgm:t>
    </dgm:pt>
    <dgm:pt modelId="{35257A4F-BF13-4E3B-87F2-25139579AE3A}" type="pres">
      <dgm:prSet presAssocID="{2CEAF052-952A-4B1B-A304-CA05DFF1F3AA}" presName="Name0" presStyleCnt="0">
        <dgm:presLayoutVars>
          <dgm:dir/>
          <dgm:resizeHandles val="exact"/>
        </dgm:presLayoutVars>
      </dgm:prSet>
      <dgm:spPr/>
    </dgm:pt>
    <dgm:pt modelId="{F832F880-BF09-4BDB-BA86-197E1EDFBD59}" type="pres">
      <dgm:prSet presAssocID="{2CEAF052-952A-4B1B-A304-CA05DFF1F3AA}" presName="vNodes" presStyleCnt="0"/>
      <dgm:spPr/>
    </dgm:pt>
    <dgm:pt modelId="{773A48D4-E8FD-4805-8991-CE237AD54F87}" type="pres">
      <dgm:prSet presAssocID="{FEB7C504-C913-4AB6-8368-96514E9D5890}" presName="node" presStyleLbl="node1" presStyleIdx="0" presStyleCnt="3">
        <dgm:presLayoutVars>
          <dgm:bulletEnabled val="1"/>
        </dgm:presLayoutVars>
      </dgm:prSet>
      <dgm:spPr/>
      <dgm:t>
        <a:bodyPr/>
        <a:lstStyle/>
        <a:p>
          <a:endParaRPr lang="en-US"/>
        </a:p>
      </dgm:t>
    </dgm:pt>
    <dgm:pt modelId="{25FFC48E-043E-48FC-B1D9-9242DEA6EE00}" type="pres">
      <dgm:prSet presAssocID="{39D11C2C-5C64-4D45-8D36-C4CAB2FD9629}" presName="spacerT" presStyleCnt="0"/>
      <dgm:spPr/>
    </dgm:pt>
    <dgm:pt modelId="{8A68BCCF-A315-4935-A946-CD574BDB7E61}" type="pres">
      <dgm:prSet presAssocID="{39D11C2C-5C64-4D45-8D36-C4CAB2FD9629}" presName="sibTrans" presStyleLbl="sibTrans2D1" presStyleIdx="0" presStyleCnt="2"/>
      <dgm:spPr/>
      <dgm:t>
        <a:bodyPr/>
        <a:lstStyle/>
        <a:p>
          <a:endParaRPr lang="en-US"/>
        </a:p>
      </dgm:t>
    </dgm:pt>
    <dgm:pt modelId="{6DE03F89-1B3B-4203-AD8D-8A984E121D19}" type="pres">
      <dgm:prSet presAssocID="{39D11C2C-5C64-4D45-8D36-C4CAB2FD9629}" presName="spacerB" presStyleCnt="0"/>
      <dgm:spPr/>
    </dgm:pt>
    <dgm:pt modelId="{C566E40F-7D3F-46FB-89A7-8EFD5E4F8390}" type="pres">
      <dgm:prSet presAssocID="{3327A07E-6C2A-4A0B-B478-4C5090D1ECFF}" presName="node" presStyleLbl="node1" presStyleIdx="1" presStyleCnt="3">
        <dgm:presLayoutVars>
          <dgm:bulletEnabled val="1"/>
        </dgm:presLayoutVars>
      </dgm:prSet>
      <dgm:spPr/>
      <dgm:t>
        <a:bodyPr/>
        <a:lstStyle/>
        <a:p>
          <a:endParaRPr lang="en-US"/>
        </a:p>
      </dgm:t>
    </dgm:pt>
    <dgm:pt modelId="{B39D4CB0-9221-4EE1-AFBA-40B2B892E0C3}" type="pres">
      <dgm:prSet presAssocID="{2CEAF052-952A-4B1B-A304-CA05DFF1F3AA}" presName="sibTransLast" presStyleLbl="sibTrans2D1" presStyleIdx="1" presStyleCnt="2"/>
      <dgm:spPr>
        <a:prstGeom prst="mathEqual">
          <a:avLst/>
        </a:prstGeom>
      </dgm:spPr>
      <dgm:t>
        <a:bodyPr/>
        <a:lstStyle/>
        <a:p>
          <a:endParaRPr lang="en-US"/>
        </a:p>
      </dgm:t>
    </dgm:pt>
    <dgm:pt modelId="{C79DA4DE-B8B3-4A58-AB11-3688D75E5336}" type="pres">
      <dgm:prSet presAssocID="{2CEAF052-952A-4B1B-A304-CA05DFF1F3AA}" presName="connectorText" presStyleLbl="sibTrans2D1" presStyleIdx="1" presStyleCnt="2"/>
      <dgm:spPr/>
      <dgm:t>
        <a:bodyPr/>
        <a:lstStyle/>
        <a:p>
          <a:endParaRPr lang="en-US"/>
        </a:p>
      </dgm:t>
    </dgm:pt>
    <dgm:pt modelId="{E5CA6CB6-4337-4C33-8CA9-697DB1A8840F}" type="pres">
      <dgm:prSet presAssocID="{2CEAF052-952A-4B1B-A304-CA05DFF1F3AA}" presName="lastNode" presStyleLbl="node1" presStyleIdx="2" presStyleCnt="3">
        <dgm:presLayoutVars>
          <dgm:bulletEnabled val="1"/>
        </dgm:presLayoutVars>
      </dgm:prSet>
      <dgm:spPr/>
      <dgm:t>
        <a:bodyPr/>
        <a:lstStyle/>
        <a:p>
          <a:endParaRPr lang="en-US"/>
        </a:p>
      </dgm:t>
    </dgm:pt>
  </dgm:ptLst>
  <dgm:cxnLst>
    <dgm:cxn modelId="{5C28869D-4475-4D28-BFA4-136F73987C7F}" type="presOf" srcId="{3327A07E-6C2A-4A0B-B478-4C5090D1ECFF}" destId="{C566E40F-7D3F-46FB-89A7-8EFD5E4F8390}" srcOrd="0" destOrd="0" presId="urn:microsoft.com/office/officeart/2005/8/layout/equation2"/>
    <dgm:cxn modelId="{CAB29CBD-8DFE-4BB9-BE46-819D38B6DE49}" type="presOf" srcId="{0E74DE79-3BBA-40FA-AB81-692E6D369EFB}" destId="{B39D4CB0-9221-4EE1-AFBA-40B2B892E0C3}" srcOrd="0" destOrd="0" presId="urn:microsoft.com/office/officeart/2005/8/layout/equation2"/>
    <dgm:cxn modelId="{3860C7A7-1621-48DE-8193-05E4426A52A1}" type="presOf" srcId="{FEB7C504-C913-4AB6-8368-96514E9D5890}" destId="{773A48D4-E8FD-4805-8991-CE237AD54F87}" srcOrd="0" destOrd="0" presId="urn:microsoft.com/office/officeart/2005/8/layout/equation2"/>
    <dgm:cxn modelId="{A806817F-7E29-468E-84FD-6C384095FD5D}" srcId="{2CEAF052-952A-4B1B-A304-CA05DFF1F3AA}" destId="{FEB7C504-C913-4AB6-8368-96514E9D5890}" srcOrd="0" destOrd="0" parTransId="{43FF2B18-652D-44F3-9FEF-C5DD451A1127}" sibTransId="{39D11C2C-5C64-4D45-8D36-C4CAB2FD9629}"/>
    <dgm:cxn modelId="{5BE33676-8F64-4A31-92D0-0C6BB979D66F}" type="presOf" srcId="{2CEAF052-952A-4B1B-A304-CA05DFF1F3AA}" destId="{35257A4F-BF13-4E3B-87F2-25139579AE3A}" srcOrd="0" destOrd="0" presId="urn:microsoft.com/office/officeart/2005/8/layout/equation2"/>
    <dgm:cxn modelId="{D9AC2F55-7EF0-4A03-A749-87D0C79E4025}" type="presOf" srcId="{39D11C2C-5C64-4D45-8D36-C4CAB2FD9629}" destId="{8A68BCCF-A315-4935-A946-CD574BDB7E61}" srcOrd="0" destOrd="0" presId="urn:microsoft.com/office/officeart/2005/8/layout/equation2"/>
    <dgm:cxn modelId="{E4819AAE-D8AE-4D43-B9CC-FA396E2E869C}" srcId="{2CEAF052-952A-4B1B-A304-CA05DFF1F3AA}" destId="{F678A037-4432-4B72-9196-19EBAB2EA9E5}" srcOrd="2" destOrd="0" parTransId="{438CD1B1-BEE8-4B58-802F-CBF71EB57368}" sibTransId="{ADF92684-7839-4C82-9276-7D56296B5963}"/>
    <dgm:cxn modelId="{03A04EF9-7174-477D-A962-F661748D7B46}" type="presOf" srcId="{0E74DE79-3BBA-40FA-AB81-692E6D369EFB}" destId="{C79DA4DE-B8B3-4A58-AB11-3688D75E5336}" srcOrd="1" destOrd="0" presId="urn:microsoft.com/office/officeart/2005/8/layout/equation2"/>
    <dgm:cxn modelId="{16F528CD-5687-4869-96B7-D1084818B581}" type="presOf" srcId="{F678A037-4432-4B72-9196-19EBAB2EA9E5}" destId="{E5CA6CB6-4337-4C33-8CA9-697DB1A8840F}" srcOrd="0" destOrd="0" presId="urn:microsoft.com/office/officeart/2005/8/layout/equation2"/>
    <dgm:cxn modelId="{5EF42232-D7AE-4B71-BF30-255A60D4E32E}" srcId="{2CEAF052-952A-4B1B-A304-CA05DFF1F3AA}" destId="{3327A07E-6C2A-4A0B-B478-4C5090D1ECFF}" srcOrd="1" destOrd="0" parTransId="{1F90F76B-E908-4032-A06F-5E9EB3B87BAE}" sibTransId="{0E74DE79-3BBA-40FA-AB81-692E6D369EFB}"/>
    <dgm:cxn modelId="{6C8FCC16-08C9-4EC5-9927-A2016A8F9863}" type="presParOf" srcId="{35257A4F-BF13-4E3B-87F2-25139579AE3A}" destId="{F832F880-BF09-4BDB-BA86-197E1EDFBD59}" srcOrd="0" destOrd="0" presId="urn:microsoft.com/office/officeart/2005/8/layout/equation2"/>
    <dgm:cxn modelId="{9B20B4B7-DB95-49EC-AF5F-FC5BA72E8FC0}" type="presParOf" srcId="{F832F880-BF09-4BDB-BA86-197E1EDFBD59}" destId="{773A48D4-E8FD-4805-8991-CE237AD54F87}" srcOrd="0" destOrd="0" presId="urn:microsoft.com/office/officeart/2005/8/layout/equation2"/>
    <dgm:cxn modelId="{BEB90EC5-5FDF-4D07-80E2-3B96468CBC3F}" type="presParOf" srcId="{F832F880-BF09-4BDB-BA86-197E1EDFBD59}" destId="{25FFC48E-043E-48FC-B1D9-9242DEA6EE00}" srcOrd="1" destOrd="0" presId="urn:microsoft.com/office/officeart/2005/8/layout/equation2"/>
    <dgm:cxn modelId="{099AD28B-E31E-4774-BD82-B5032490472E}" type="presParOf" srcId="{F832F880-BF09-4BDB-BA86-197E1EDFBD59}" destId="{8A68BCCF-A315-4935-A946-CD574BDB7E61}" srcOrd="2" destOrd="0" presId="urn:microsoft.com/office/officeart/2005/8/layout/equation2"/>
    <dgm:cxn modelId="{3C4D3E15-0C94-4199-A75F-7AECFDE602D7}" type="presParOf" srcId="{F832F880-BF09-4BDB-BA86-197E1EDFBD59}" destId="{6DE03F89-1B3B-4203-AD8D-8A984E121D19}" srcOrd="3" destOrd="0" presId="urn:microsoft.com/office/officeart/2005/8/layout/equation2"/>
    <dgm:cxn modelId="{E90C37A9-870E-4711-B6DE-E907688018BB}" type="presParOf" srcId="{F832F880-BF09-4BDB-BA86-197E1EDFBD59}" destId="{C566E40F-7D3F-46FB-89A7-8EFD5E4F8390}" srcOrd="4" destOrd="0" presId="urn:microsoft.com/office/officeart/2005/8/layout/equation2"/>
    <dgm:cxn modelId="{3723A1F3-3177-4854-B321-AA9DA96ACAB9}" type="presParOf" srcId="{35257A4F-BF13-4E3B-87F2-25139579AE3A}" destId="{B39D4CB0-9221-4EE1-AFBA-40B2B892E0C3}" srcOrd="1" destOrd="0" presId="urn:microsoft.com/office/officeart/2005/8/layout/equation2"/>
    <dgm:cxn modelId="{D4D7A08C-1E68-4125-A95F-0B1382126866}" type="presParOf" srcId="{B39D4CB0-9221-4EE1-AFBA-40B2B892E0C3}" destId="{C79DA4DE-B8B3-4A58-AB11-3688D75E5336}" srcOrd="0" destOrd="0" presId="urn:microsoft.com/office/officeart/2005/8/layout/equation2"/>
    <dgm:cxn modelId="{6ED5ED2E-6FE9-4961-A166-A4E8A71C1F6E}" type="presParOf" srcId="{35257A4F-BF13-4E3B-87F2-25139579AE3A}" destId="{E5CA6CB6-4337-4C33-8CA9-697DB1A8840F}"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spcBef>
                <a:spcPct val="0"/>
              </a:spcBef>
              <a:defRPr sz="1200" b="0">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1925" y="0"/>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r" defTabSz="915988">
              <a:spcBef>
                <a:spcPct val="0"/>
              </a:spcBef>
              <a:defRPr sz="1200" b="0">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29180"/>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spcBef>
                <a:spcPct val="0"/>
              </a:spcBef>
              <a:defRPr sz="1200" b="0">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1925" y="8829180"/>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r" defTabSz="915988">
              <a:spcBef>
                <a:spcPct val="0"/>
              </a:spcBef>
              <a:defRPr sz="1200" b="0">
                <a:cs typeface="+mn-cs"/>
              </a:defRPr>
            </a:lvl1pPr>
          </a:lstStyle>
          <a:p>
            <a:pPr>
              <a:defRPr/>
            </a:pPr>
            <a:fld id="{C0A0AD01-4FBE-4EAF-A2A7-E71A85EE0EB6}" type="slidenum">
              <a:rPr lang="en-US"/>
              <a:pPr>
                <a:defRPr/>
              </a:pPr>
              <a:t>‹#›</a:t>
            </a:fld>
            <a:endParaRPr lang="en-US" dirty="0"/>
          </a:p>
        </p:txBody>
      </p:sp>
    </p:spTree>
    <p:extLst>
      <p:ext uri="{BB962C8B-B14F-4D97-AF65-F5344CB8AC3E}">
        <p14:creationId xmlns:p14="http://schemas.microsoft.com/office/powerpoint/2010/main" val="2618293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defTabSz="931863">
              <a:spcBef>
                <a:spcPct val="0"/>
              </a:spcBef>
              <a:defRPr sz="1200" b="0">
                <a:cs typeface="+mn-cs"/>
              </a:defRPr>
            </a:lvl1pPr>
          </a:lstStyle>
          <a:p>
            <a:pPr>
              <a:defRPr/>
            </a:pPr>
            <a:endParaRPr lang="en-US" dirty="0"/>
          </a:p>
        </p:txBody>
      </p:sp>
      <p:sp>
        <p:nvSpPr>
          <p:cNvPr id="17411" name="Rectangle 3"/>
          <p:cNvSpPr>
            <a:spLocks noGrp="1" noChangeArrowheads="1"/>
          </p:cNvSpPr>
          <p:nvPr>
            <p:ph type="dt" idx="1"/>
          </p:nvPr>
        </p:nvSpPr>
        <p:spPr bwMode="auto">
          <a:xfrm>
            <a:off x="3971925" y="0"/>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defTabSz="931863">
              <a:spcBef>
                <a:spcPct val="0"/>
              </a:spcBef>
              <a:defRPr sz="1200" b="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191"/>
            <a:ext cx="5607050" cy="4182580"/>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180"/>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defTabSz="931863">
              <a:spcBef>
                <a:spcPct val="0"/>
              </a:spcBef>
              <a:defRPr sz="1200" b="0">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71925" y="8829180"/>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defTabSz="931863">
              <a:spcBef>
                <a:spcPct val="0"/>
              </a:spcBef>
              <a:defRPr sz="1200" b="0">
                <a:cs typeface="+mn-cs"/>
              </a:defRPr>
            </a:lvl1pPr>
          </a:lstStyle>
          <a:p>
            <a:pPr>
              <a:defRPr/>
            </a:pPr>
            <a:fld id="{FC40C652-4344-4BF0-B2D6-05C320ECF034}" type="slidenum">
              <a:rPr lang="en-US"/>
              <a:pPr>
                <a:defRPr/>
              </a:pPr>
              <a:t>‹#›</a:t>
            </a:fld>
            <a:endParaRPr lang="en-US" dirty="0"/>
          </a:p>
        </p:txBody>
      </p:sp>
    </p:spTree>
    <p:extLst>
      <p:ext uri="{BB962C8B-B14F-4D97-AF65-F5344CB8AC3E}">
        <p14:creationId xmlns:p14="http://schemas.microsoft.com/office/powerpoint/2010/main" val="2579780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a:t>
            </a:fld>
            <a:endParaRPr lang="en-US" dirty="0"/>
          </a:p>
        </p:txBody>
      </p:sp>
    </p:spTree>
    <p:extLst>
      <p:ext uri="{BB962C8B-B14F-4D97-AF65-F5344CB8AC3E}">
        <p14:creationId xmlns:p14="http://schemas.microsoft.com/office/powerpoint/2010/main" val="371414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13 Categories (which will be displayed</a:t>
            </a:r>
            <a:r>
              <a:rPr lang="en-US" baseline="0" dirty="0" smtClean="0"/>
              <a:t> on the next slide.  </a:t>
            </a:r>
            <a:endParaRPr lang="en-US" dirty="0" smtClean="0"/>
          </a:p>
          <a:p>
            <a:endParaRPr lang="en-US" dirty="0" smtClean="0"/>
          </a:p>
          <a:p>
            <a:r>
              <a:rPr lang="en-US" dirty="0" smtClean="0"/>
              <a:t>Make reference</a:t>
            </a:r>
            <a:r>
              <a:rPr lang="en-US" baseline="0" dirty="0" smtClean="0"/>
              <a:t> to Elementary Education courses </a:t>
            </a:r>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11</a:t>
            </a:fld>
            <a:endParaRPr lang="en-US" dirty="0"/>
          </a:p>
        </p:txBody>
      </p:sp>
    </p:spTree>
    <p:extLst>
      <p:ext uri="{BB962C8B-B14F-4D97-AF65-F5344CB8AC3E}">
        <p14:creationId xmlns:p14="http://schemas.microsoft.com/office/powerpoint/2010/main" val="58917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Fields</a:t>
            </a:r>
            <a:r>
              <a:rPr lang="en-US" baseline="0" dirty="0" smtClean="0"/>
              <a:t> of Study can substitute as work experience.  </a:t>
            </a:r>
          </a:p>
          <a:p>
            <a:endParaRPr lang="en-US" baseline="0" dirty="0" smtClean="0"/>
          </a:p>
          <a:p>
            <a:r>
              <a:rPr lang="en-US" baseline="0" dirty="0" smtClean="0"/>
              <a:t>STOP for Questions.  </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12</a:t>
            </a:fld>
            <a:endParaRPr lang="en-US" dirty="0"/>
          </a:p>
        </p:txBody>
      </p:sp>
    </p:spTree>
    <p:extLst>
      <p:ext uri="{BB962C8B-B14F-4D97-AF65-F5344CB8AC3E}">
        <p14:creationId xmlns:p14="http://schemas.microsoft.com/office/powerpoint/2010/main" val="394551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a:t>
            </a:r>
            <a:r>
              <a:rPr lang="en-US" baseline="0" dirty="0" smtClean="0"/>
              <a:t> Notes about CEUs, </a:t>
            </a:r>
          </a:p>
          <a:p>
            <a:r>
              <a:rPr lang="en-US" baseline="0" dirty="0" smtClean="0"/>
              <a:t>For example, If I took 4 CEUs from NCECP in Guidance and Behavior (Category 4), I can not any of the other CEUs from NCECP, such as Preschool Curriculum to meet the LT Requirement.  The additional coursework (9 credits) must be met with classroom credits from a college/institution.  </a:t>
            </a:r>
          </a:p>
          <a:p>
            <a:endParaRPr lang="en-US" baseline="0" dirty="0" smtClean="0"/>
          </a:p>
          <a:p>
            <a:r>
              <a:rPr lang="en-US" baseline="0" dirty="0" smtClean="0"/>
              <a:t>If you are unsure about a CEU, please contact EEC for review as professional development CEUs are not counted towards certification.  </a:t>
            </a:r>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13</a:t>
            </a:fld>
            <a:endParaRPr lang="en-US" dirty="0"/>
          </a:p>
        </p:txBody>
      </p:sp>
    </p:spTree>
    <p:extLst>
      <p:ext uri="{BB962C8B-B14F-4D97-AF65-F5344CB8AC3E}">
        <p14:creationId xmlns:p14="http://schemas.microsoft.com/office/powerpoint/2010/main" val="122308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applicants get confused with this regulation so I provided an example below:  Read example.  </a:t>
            </a:r>
          </a:p>
          <a:p>
            <a:endParaRPr lang="en-US" dirty="0" smtClean="0"/>
          </a:p>
          <a:p>
            <a:r>
              <a:rPr lang="en-US" dirty="0" smtClean="0"/>
              <a:t>Speak</a:t>
            </a:r>
            <a:r>
              <a:rPr lang="en-US" baseline="0" dirty="0" smtClean="0"/>
              <a:t> the Supervision regulation 606 CMR 7.09 (17)</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14</a:t>
            </a:fld>
            <a:endParaRPr lang="en-US" dirty="0"/>
          </a:p>
        </p:txBody>
      </p:sp>
    </p:spTree>
    <p:extLst>
      <p:ext uri="{BB962C8B-B14F-4D97-AF65-F5344CB8AC3E}">
        <p14:creationId xmlns:p14="http://schemas.microsoft.com/office/powerpoint/2010/main" val="285600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Practicums</a:t>
            </a:r>
            <a:r>
              <a:rPr lang="en-US" baseline="0" dirty="0" smtClean="0"/>
              <a:t> are noted on an applicants Official transcript.  </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15</a:t>
            </a:fld>
            <a:endParaRPr lang="en-US" dirty="0"/>
          </a:p>
        </p:txBody>
      </p:sp>
    </p:spTree>
    <p:extLst>
      <p:ext uri="{BB962C8B-B14F-4D97-AF65-F5344CB8AC3E}">
        <p14:creationId xmlns:p14="http://schemas.microsoft.com/office/powerpoint/2010/main" val="265258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kern="1200" dirty="0" smtClean="0">
                <a:solidFill>
                  <a:schemeClr val="tx1"/>
                </a:solidFill>
                <a:effectLst/>
                <a:latin typeface="Arial" charset="0"/>
                <a:ea typeface="+mn-ea"/>
                <a:cs typeface="+mn-cs"/>
              </a:rPr>
              <a:t>This program prepares students as teachers and/or lead teachers in the State of Massachusetts. Students must meet additional experiential requirements by working in a licensed child care program during or after meeting the educational requirements for teacher and/or lead teacher certification.  Bunker Hill example</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Alternative Early Childhood Training Program. The successful completion of a post-secondary early childhood teacher training program, approved by the Department, which includes both academic study of the categories in 606 CMR 7.09(18)(b) and at least one practicum.</a:t>
            </a:r>
            <a:endParaRPr lang="en-US" sz="1200" b="0" i="0" kern="1200" dirty="0" smtClean="0">
              <a:solidFill>
                <a:schemeClr val="tx1"/>
              </a:solidFill>
              <a:effectLst/>
              <a:latin typeface="Arial" charset="0"/>
              <a:ea typeface="+mn-ea"/>
              <a:cs typeface="+mn-cs"/>
            </a:endParaRPr>
          </a:p>
          <a:p>
            <a:pPr lvl="1"/>
            <a:r>
              <a:rPr lang="en-US" dirty="0" smtClean="0"/>
              <a:t>Threshold (Lesley College)</a:t>
            </a:r>
          </a:p>
          <a:p>
            <a:pPr lvl="1"/>
            <a:endParaRPr lang="en-US" dirty="0" smtClean="0"/>
          </a:p>
          <a:p>
            <a:pPr lvl="1"/>
            <a:r>
              <a:rPr lang="en-US" b="1" dirty="0" smtClean="0"/>
              <a:t>STOP</a:t>
            </a:r>
            <a:r>
              <a:rPr lang="en-US" b="1" baseline="0" dirty="0" smtClean="0"/>
              <a:t> HERE for QUESTIONS.  </a:t>
            </a:r>
            <a:endParaRPr lang="en-US" b="1" dirty="0" smtClean="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16</a:t>
            </a:fld>
            <a:endParaRPr lang="en-US" dirty="0"/>
          </a:p>
        </p:txBody>
      </p:sp>
    </p:spTree>
    <p:extLst>
      <p:ext uri="{BB962C8B-B14F-4D97-AF65-F5344CB8AC3E}">
        <p14:creationId xmlns:p14="http://schemas.microsoft.com/office/powerpoint/2010/main" val="59917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17</a:t>
            </a:fld>
            <a:endParaRPr lang="en-US" dirty="0"/>
          </a:p>
        </p:txBody>
      </p:sp>
    </p:spTree>
    <p:extLst>
      <p:ext uri="{BB962C8B-B14F-4D97-AF65-F5344CB8AC3E}">
        <p14:creationId xmlns:p14="http://schemas.microsoft.com/office/powerpoint/2010/main" val="75530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Other courses may substitute if a course description is sent with the transcript that shows the course was about child growth and development, birth to age 8 or 12.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18</a:t>
            </a:fld>
            <a:endParaRPr lang="en-US" dirty="0"/>
          </a:p>
        </p:txBody>
      </p:sp>
    </p:spTree>
    <p:extLst>
      <p:ext uri="{BB962C8B-B14F-4D97-AF65-F5344CB8AC3E}">
        <p14:creationId xmlns:p14="http://schemas.microsoft.com/office/powerpoint/2010/main" val="230476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19</a:t>
            </a:fld>
            <a:endParaRPr lang="en-US" dirty="0"/>
          </a:p>
        </p:txBody>
      </p:sp>
    </p:spTree>
    <p:extLst>
      <p:ext uri="{BB962C8B-B14F-4D97-AF65-F5344CB8AC3E}">
        <p14:creationId xmlns:p14="http://schemas.microsoft.com/office/powerpoint/2010/main" val="397215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20</a:t>
            </a:fld>
            <a:endParaRPr lang="en-US" dirty="0"/>
          </a:p>
        </p:txBody>
      </p:sp>
    </p:spTree>
    <p:extLst>
      <p:ext uri="{BB962C8B-B14F-4D97-AF65-F5344CB8AC3E}">
        <p14:creationId xmlns:p14="http://schemas.microsoft.com/office/powerpoint/2010/main" val="379923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a:t>
            </a:fld>
            <a:endParaRPr lang="en-US" dirty="0"/>
          </a:p>
        </p:txBody>
      </p:sp>
    </p:spTree>
    <p:extLst>
      <p:ext uri="{BB962C8B-B14F-4D97-AF65-F5344CB8AC3E}">
        <p14:creationId xmlns:p14="http://schemas.microsoft.com/office/powerpoint/2010/main" val="118504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a:t>
            </a:r>
            <a:r>
              <a:rPr lang="en-US" baseline="0" dirty="0" smtClean="0"/>
              <a:t> cases these are 6 total classes.  </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21</a:t>
            </a:fld>
            <a:endParaRPr lang="en-US" dirty="0"/>
          </a:p>
        </p:txBody>
      </p:sp>
    </p:spTree>
    <p:extLst>
      <p:ext uri="{BB962C8B-B14F-4D97-AF65-F5344CB8AC3E}">
        <p14:creationId xmlns:p14="http://schemas.microsoft.com/office/powerpoint/2010/main" val="291598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22</a:t>
            </a:fld>
            <a:endParaRPr lang="en-US" dirty="0"/>
          </a:p>
        </p:txBody>
      </p:sp>
    </p:spTree>
    <p:extLst>
      <p:ext uri="{BB962C8B-B14F-4D97-AF65-F5344CB8AC3E}">
        <p14:creationId xmlns:p14="http://schemas.microsoft.com/office/powerpoint/2010/main" val="413668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applications must be submitted via mail to the EEC Central office in Boston.</a:t>
            </a:r>
          </a:p>
          <a:p>
            <a:pPr lvl="1"/>
            <a:r>
              <a:rPr lang="en-US" dirty="0" smtClean="0"/>
              <a:t>Online application processing is no longer available.   We</a:t>
            </a:r>
            <a:r>
              <a:rPr lang="en-US" baseline="0" dirty="0" smtClean="0"/>
              <a:t> are finding glitches in our system when applicants enter their own information.  Also there is confusion as to when an applicant enters their information that EEC verifies right away without documentation.  </a:t>
            </a:r>
          </a:p>
          <a:p>
            <a:pPr lvl="1"/>
            <a:endParaRPr lang="en-US" dirty="0" smtClean="0"/>
          </a:p>
          <a:p>
            <a:r>
              <a:rPr lang="en-US" dirty="0" smtClean="0"/>
              <a:t>Applications must be complete with all of the required information.</a:t>
            </a:r>
          </a:p>
          <a:p>
            <a:pPr lvl="1"/>
            <a:r>
              <a:rPr lang="en-US" dirty="0" smtClean="0"/>
              <a:t>Date of Birth and last four digits of Social Security Number is required-This is required due to Certifications are to be issued to those </a:t>
            </a:r>
          </a:p>
          <a:p>
            <a:pPr lvl="1"/>
            <a:r>
              <a:rPr lang="en-US" dirty="0" smtClean="0"/>
              <a:t>Must be signed by the applicant.</a:t>
            </a:r>
          </a:p>
          <a:p>
            <a:pPr lvl="1"/>
            <a:endParaRPr lang="en-US" dirty="0" smtClean="0"/>
          </a:p>
          <a:p>
            <a:r>
              <a:rPr lang="en-US" dirty="0" smtClean="0"/>
              <a:t>Work Experience verifications forms must be complete with all of the required information.</a:t>
            </a:r>
          </a:p>
          <a:p>
            <a:pPr lvl="1"/>
            <a:r>
              <a:rPr lang="en-US" dirty="0" smtClean="0"/>
              <a:t>Name of Center </a:t>
            </a:r>
            <a:r>
              <a:rPr lang="en-US" b="1" u="sng" dirty="0" smtClean="0"/>
              <a:t>AND</a:t>
            </a:r>
            <a:r>
              <a:rPr lang="en-US" dirty="0" smtClean="0"/>
              <a:t> EEC Program #</a:t>
            </a:r>
          </a:p>
          <a:p>
            <a:pPr lvl="1"/>
            <a:r>
              <a:rPr lang="en-US" dirty="0" smtClean="0"/>
              <a:t>Employer name and contact information must be provided.  Please include EEC Certification # or DESE License #.  </a:t>
            </a:r>
          </a:p>
          <a:p>
            <a:endParaRPr lang="en-US" dirty="0" smtClean="0"/>
          </a:p>
          <a:p>
            <a:r>
              <a:rPr lang="en-US" dirty="0" smtClean="0"/>
              <a:t>All Applicants must make a copy of their application for their records.  In case you receive a call from EEC to discuss</a:t>
            </a:r>
            <a:r>
              <a:rPr lang="en-US" baseline="0" dirty="0" smtClean="0"/>
              <a:t> your application, it is helpful to have a copy.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24</a:t>
            </a:fld>
            <a:endParaRPr lang="en-US" dirty="0"/>
          </a:p>
        </p:txBody>
      </p:sp>
    </p:spTree>
    <p:extLst>
      <p:ext uri="{BB962C8B-B14F-4D97-AF65-F5344CB8AC3E}">
        <p14:creationId xmlns:p14="http://schemas.microsoft.com/office/powerpoint/2010/main" val="368226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25</a:t>
            </a:fld>
            <a:endParaRPr lang="en-US" dirty="0"/>
          </a:p>
        </p:txBody>
      </p:sp>
    </p:spTree>
    <p:extLst>
      <p:ext uri="{BB962C8B-B14F-4D97-AF65-F5344CB8AC3E}">
        <p14:creationId xmlns:p14="http://schemas.microsoft.com/office/powerpoint/2010/main" val="257281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26</a:t>
            </a:fld>
            <a:endParaRPr lang="en-US" dirty="0"/>
          </a:p>
        </p:txBody>
      </p:sp>
    </p:spTree>
    <p:extLst>
      <p:ext uri="{BB962C8B-B14F-4D97-AF65-F5344CB8AC3E}">
        <p14:creationId xmlns:p14="http://schemas.microsoft.com/office/powerpoint/2010/main" val="4011392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28</a:t>
            </a:fld>
            <a:endParaRPr lang="en-US" dirty="0"/>
          </a:p>
        </p:txBody>
      </p:sp>
    </p:spTree>
    <p:extLst>
      <p:ext uri="{BB962C8B-B14F-4D97-AF65-F5344CB8AC3E}">
        <p14:creationId xmlns:p14="http://schemas.microsoft.com/office/powerpoint/2010/main" val="106505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29</a:t>
            </a:fld>
            <a:endParaRPr lang="en-US" dirty="0"/>
          </a:p>
        </p:txBody>
      </p:sp>
    </p:spTree>
    <p:extLst>
      <p:ext uri="{BB962C8B-B14F-4D97-AF65-F5344CB8AC3E}">
        <p14:creationId xmlns:p14="http://schemas.microsoft.com/office/powerpoint/2010/main" val="2234267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30</a:t>
            </a:fld>
            <a:endParaRPr lang="en-US" dirty="0"/>
          </a:p>
        </p:txBody>
      </p:sp>
    </p:spTree>
    <p:extLst>
      <p:ext uri="{BB962C8B-B14F-4D97-AF65-F5344CB8AC3E}">
        <p14:creationId xmlns:p14="http://schemas.microsoft.com/office/powerpoint/2010/main" val="14599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31</a:t>
            </a:fld>
            <a:endParaRPr lang="en-US" dirty="0"/>
          </a:p>
        </p:txBody>
      </p:sp>
    </p:spTree>
    <p:extLst>
      <p:ext uri="{BB962C8B-B14F-4D97-AF65-F5344CB8AC3E}">
        <p14:creationId xmlns:p14="http://schemas.microsoft.com/office/powerpoint/2010/main" val="2117951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32</a:t>
            </a:fld>
            <a:endParaRPr lang="en-US" dirty="0"/>
          </a:p>
        </p:txBody>
      </p:sp>
    </p:spTree>
    <p:extLst>
      <p:ext uri="{BB962C8B-B14F-4D97-AF65-F5344CB8AC3E}">
        <p14:creationId xmlns:p14="http://schemas.microsoft.com/office/powerpoint/2010/main" val="41372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a:t>
            </a:fld>
            <a:endParaRPr lang="en-US" dirty="0"/>
          </a:p>
        </p:txBody>
      </p:sp>
    </p:spTree>
    <p:extLst>
      <p:ext uri="{BB962C8B-B14F-4D97-AF65-F5344CB8AC3E}">
        <p14:creationId xmlns:p14="http://schemas.microsoft.com/office/powerpoint/2010/main" val="2990907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33</a:t>
            </a:fld>
            <a:endParaRPr lang="en-US" dirty="0"/>
          </a:p>
        </p:txBody>
      </p:sp>
    </p:spTree>
    <p:extLst>
      <p:ext uri="{BB962C8B-B14F-4D97-AF65-F5344CB8AC3E}">
        <p14:creationId xmlns:p14="http://schemas.microsoft.com/office/powerpoint/2010/main" val="3114826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34</a:t>
            </a:fld>
            <a:endParaRPr lang="en-US" dirty="0"/>
          </a:p>
        </p:txBody>
      </p:sp>
    </p:spTree>
    <p:extLst>
      <p:ext uri="{BB962C8B-B14F-4D97-AF65-F5344CB8AC3E}">
        <p14:creationId xmlns:p14="http://schemas.microsoft.com/office/powerpoint/2010/main" val="108589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4</a:t>
            </a:fld>
            <a:endParaRPr lang="en-US" dirty="0"/>
          </a:p>
        </p:txBody>
      </p:sp>
    </p:spTree>
    <p:extLst>
      <p:ext uri="{BB962C8B-B14F-4D97-AF65-F5344CB8AC3E}">
        <p14:creationId xmlns:p14="http://schemas.microsoft.com/office/powerpoint/2010/main" val="343584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5</a:t>
            </a:fld>
            <a:endParaRPr lang="en-US" dirty="0"/>
          </a:p>
        </p:txBody>
      </p:sp>
    </p:spTree>
    <p:extLst>
      <p:ext uri="{BB962C8B-B14F-4D97-AF65-F5344CB8AC3E}">
        <p14:creationId xmlns:p14="http://schemas.microsoft.com/office/powerpoint/2010/main" val="378731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7</a:t>
            </a:fld>
            <a:endParaRPr lang="en-US" dirty="0"/>
          </a:p>
        </p:txBody>
      </p:sp>
    </p:spTree>
    <p:extLst>
      <p:ext uri="{BB962C8B-B14F-4D97-AF65-F5344CB8AC3E}">
        <p14:creationId xmlns:p14="http://schemas.microsoft.com/office/powerpoint/2010/main" val="84671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8</a:t>
            </a:fld>
            <a:endParaRPr lang="en-US" dirty="0"/>
          </a:p>
        </p:txBody>
      </p:sp>
    </p:spTree>
    <p:extLst>
      <p:ext uri="{BB962C8B-B14F-4D97-AF65-F5344CB8AC3E}">
        <p14:creationId xmlns:p14="http://schemas.microsoft.com/office/powerpoint/2010/main" val="348663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9</a:t>
            </a:fld>
            <a:endParaRPr lang="en-US" dirty="0"/>
          </a:p>
        </p:txBody>
      </p:sp>
    </p:spTree>
    <p:extLst>
      <p:ext uri="{BB962C8B-B14F-4D97-AF65-F5344CB8AC3E}">
        <p14:creationId xmlns:p14="http://schemas.microsoft.com/office/powerpoint/2010/main" val="336962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10</a:t>
            </a:fld>
            <a:endParaRPr lang="en-US" dirty="0"/>
          </a:p>
        </p:txBody>
      </p:sp>
    </p:spTree>
    <p:extLst>
      <p:ext uri="{BB962C8B-B14F-4D97-AF65-F5344CB8AC3E}">
        <p14:creationId xmlns:p14="http://schemas.microsoft.com/office/powerpoint/2010/main" val="1240479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cstate="print"/>
          <a:srcRect/>
          <a:stretch>
            <a:fillRect/>
          </a:stretch>
        </p:blipFill>
        <p:spPr bwMode="auto">
          <a:xfrm>
            <a:off x="479425"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a:extLst/>
        </p:spPr>
        <p:txBody>
          <a:bodyPr/>
          <a:lstStyle/>
          <a:p>
            <a:pPr>
              <a:spcBef>
                <a:spcPct val="50000"/>
              </a:spcBef>
              <a:defRPr/>
            </a:pPr>
            <a:endParaRPr lang="en-US" dirty="0"/>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a:extLst/>
        </p:spPr>
        <p:txBody>
          <a:bodyPr/>
          <a:lstStyle/>
          <a:p>
            <a:pPr>
              <a:spcBef>
                <a:spcPct val="50000"/>
              </a:spcBef>
              <a:defRPr/>
            </a:pPr>
            <a:endParaRPr lang="en-US" dirty="0"/>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smtClean="0"/>
              <a:t>Click to edit Master title style</a:t>
            </a:r>
            <a:endParaRPr lang="en-US"/>
          </a:p>
        </p:txBody>
      </p:sp>
      <p:sp>
        <p:nvSpPr>
          <p:cNvPr id="8" name="Rectangle 3"/>
          <p:cNvSpPr>
            <a:spLocks noGrp="1" noChangeArrowheads="1"/>
          </p:cNvSpPr>
          <p:nvPr>
            <p:ph type="dt" sz="half" idx="10"/>
          </p:nvPr>
        </p:nvSpPr>
        <p:spPr>
          <a:xfrm>
            <a:off x="457200" y="6245225"/>
            <a:ext cx="2133600" cy="476250"/>
          </a:xfrm>
        </p:spPr>
        <p:txBody>
          <a:bodyPr/>
          <a:lstStyle>
            <a:lvl1pPr>
              <a:defRPr smtClean="0"/>
            </a:lvl1pPr>
          </a:lstStyle>
          <a:p>
            <a:pPr>
              <a:defRPr/>
            </a:pPr>
            <a:fld id="{FFC5BF77-A12D-4A4E-81A1-2E51B85A9F4E}" type="datetime1">
              <a:rPr lang="en-US"/>
              <a:pPr>
                <a:defRPr/>
              </a:pPr>
              <a:t>7/19/2018</a:t>
            </a:fld>
            <a:endParaRPr lang="en-US" dirty="0"/>
          </a:p>
        </p:txBody>
      </p:sp>
      <p:sp>
        <p:nvSpPr>
          <p:cNvPr id="9"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pPr>
              <a:defRPr/>
            </a:pPr>
            <a:endParaRPr lang="en-US" dirty="0"/>
          </a:p>
        </p:txBody>
      </p:sp>
      <p:sp>
        <p:nvSpPr>
          <p:cNvPr id="10" name="Rectangle 5"/>
          <p:cNvSpPr>
            <a:spLocks noGrp="1" noChangeArrowheads="1"/>
          </p:cNvSpPr>
          <p:nvPr>
            <p:ph type="sldNum" sz="quarter" idx="12"/>
          </p:nvPr>
        </p:nvSpPr>
        <p:spPr>
          <a:xfrm>
            <a:off x="6553200" y="6245225"/>
            <a:ext cx="2133600" cy="476250"/>
          </a:xfrm>
        </p:spPr>
        <p:txBody>
          <a:bodyPr/>
          <a:lstStyle>
            <a:lvl1pPr>
              <a:defRPr/>
            </a:lvl1pPr>
          </a:lstStyle>
          <a:p>
            <a:pPr>
              <a:defRPr/>
            </a:pPr>
            <a:fld id="{206D085D-A9F1-4868-B5F8-23B3C88ECF04}" type="slidenum">
              <a:rPr lang="en-US"/>
              <a:pPr>
                <a:defRPr/>
              </a:pPr>
              <a:t>‹#›</a:t>
            </a:fld>
            <a:endParaRPr lang="en-US" dirty="0"/>
          </a:p>
        </p:txBody>
      </p:sp>
      <p:pic>
        <p:nvPicPr>
          <p:cNvPr id="11" name="Picture 10" descr="EEC.gif"/>
          <p:cNvPicPr>
            <a:picLocks noChangeAspect="1"/>
          </p:cNvPicPr>
          <p:nvPr userDrawn="1"/>
        </p:nvPicPr>
        <p:blipFill>
          <a:blip r:embed="rId3" cstate="print"/>
          <a:stretch>
            <a:fillRect/>
          </a:stretch>
        </p:blipFill>
        <p:spPr>
          <a:xfrm>
            <a:off x="5814889" y="5590718"/>
            <a:ext cx="2857500" cy="638175"/>
          </a:xfrm>
          <a:prstGeom prst="rect">
            <a:avLst/>
          </a:prstGeom>
        </p:spPr>
      </p:pic>
      <p:sp>
        <p:nvSpPr>
          <p:cNvPr id="13" name="Text Placeholder 12"/>
          <p:cNvSpPr>
            <a:spLocks noGrp="1"/>
          </p:cNvSpPr>
          <p:nvPr>
            <p:ph type="body" sz="quarter" idx="13" hasCustomPrompt="1"/>
          </p:nvPr>
        </p:nvSpPr>
        <p:spPr>
          <a:xfrm>
            <a:off x="2449513" y="3927475"/>
            <a:ext cx="5716587" cy="446088"/>
          </a:xfrm>
        </p:spPr>
        <p:txBody>
          <a:bodyPr/>
          <a:lstStyle>
            <a:lvl1pPr>
              <a:buNone/>
              <a:defRPr sz="1800">
                <a:solidFill>
                  <a:srgbClr val="000099"/>
                </a:solidFill>
              </a:defRPr>
            </a:lvl1pPr>
          </a:lstStyle>
          <a:p>
            <a:pPr lvl="0"/>
            <a:r>
              <a:rPr lang="en-US" dirty="0" smtClean="0"/>
              <a:t>[Cover Slide Text]</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651E5007-E2A8-4F28-B02C-D9B4778A4FBC}"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BE8001B-4A50-453B-B357-D338BCF54D4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4D285B-DACB-42BB-B653-47C1841396BB}"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8C940A9-B102-4401-A51E-99B08281D25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A5874A1A-8E78-422A-B8B2-80C17E336868}" type="datetime1">
              <a:rPr lang="en-US"/>
              <a:pPr>
                <a:defRPr/>
              </a:pPr>
              <a:t>7/19/2018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8D947839-9A1B-4AE2-A730-CDFB28550EA6}"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82000" cy="4525963"/>
          </a:xfrm>
        </p:spPr>
        <p:txBody>
          <a:bodyPr/>
          <a:lstStyle/>
          <a:p>
            <a:pPr lvl="0"/>
            <a:r>
              <a:rPr lang="en-US" noProof="0" dirty="0" smtClean="0"/>
              <a:t>Click icon to add table</a:t>
            </a:r>
          </a:p>
        </p:txBody>
      </p:sp>
      <p:sp>
        <p:nvSpPr>
          <p:cNvPr id="4" name="Rectangle 12"/>
          <p:cNvSpPr>
            <a:spLocks noGrp="1" noChangeArrowheads="1"/>
          </p:cNvSpPr>
          <p:nvPr>
            <p:ph type="dt" sz="half" idx="10"/>
          </p:nvPr>
        </p:nvSpPr>
        <p:spPr>
          <a:ln/>
        </p:spPr>
        <p:txBody>
          <a:bodyPr/>
          <a:lstStyle>
            <a:lvl1pPr>
              <a:defRPr/>
            </a:lvl1pPr>
          </a:lstStyle>
          <a:p>
            <a:pPr>
              <a:defRPr/>
            </a:pPr>
            <a:fld id="{477C6CFE-4E4B-440B-BF1B-C97C32263C65}"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1B256153-7E97-4A73-A199-10036E3EA90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9F806A53-99B1-4A5A-AAED-521BB5A1F7AE}"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E241BF2A-6D13-4D22-85B7-693EDEFE158B}"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00200"/>
            <a:ext cx="411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38588"/>
            <a:ext cx="411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fld id="{4E35B36A-9BCD-40BE-9DCA-02D555224E8C}" type="datetime1">
              <a:rPr lang="en-US"/>
              <a:pPr>
                <a:defRPr/>
              </a:pPr>
              <a:t>7/19/2018</a:t>
            </a:fld>
            <a:endParaRPr lang="en-US" dirty="0"/>
          </a:p>
        </p:txBody>
      </p:sp>
      <p:sp>
        <p:nvSpPr>
          <p:cNvPr id="7" name="Rectangle 14"/>
          <p:cNvSpPr>
            <a:spLocks noGrp="1" noChangeArrowheads="1"/>
          </p:cNvSpPr>
          <p:nvPr>
            <p:ph type="sldNum" sz="quarter" idx="11"/>
          </p:nvPr>
        </p:nvSpPr>
        <p:spPr>
          <a:ln/>
        </p:spPr>
        <p:txBody>
          <a:bodyPr/>
          <a:lstStyle>
            <a:lvl1pPr>
              <a:defRPr/>
            </a:lvl1pPr>
          </a:lstStyle>
          <a:p>
            <a:pPr>
              <a:defRPr/>
            </a:pPr>
            <a:fld id="{B12BF940-2A7D-475F-AF5E-4A25A2E6EB11}"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2F6CC710-1491-4E4E-9152-D3737FD39707}"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3EC657DF-FE95-454F-AB66-42CBA9BDA6D9}" type="slidenum">
              <a:rPr lang="en-US"/>
              <a:pPr>
                <a:defRPr/>
              </a:pPr>
              <a:t>‹#›</a:t>
            </a:fld>
            <a:endParaRPr lang="en-US" dirty="0"/>
          </a:p>
        </p:txBody>
      </p:sp>
      <p:sp>
        <p:nvSpPr>
          <p:cNvPr id="7" name="Text Placeholder 6"/>
          <p:cNvSpPr>
            <a:spLocks noGrp="1"/>
          </p:cNvSpPr>
          <p:nvPr>
            <p:ph type="body" sz="quarter" idx="12" hasCustomPrompt="1"/>
          </p:nvPr>
        </p:nvSpPr>
        <p:spPr>
          <a:xfrm>
            <a:off x="444500" y="277813"/>
            <a:ext cx="7132638" cy="469900"/>
          </a:xfrm>
        </p:spPr>
        <p:txBody>
          <a:bodyPr/>
          <a:lstStyle>
            <a:lvl1pPr>
              <a:buNone/>
              <a:defRPr sz="1800"/>
            </a:lvl1pPr>
          </a:lstStyle>
          <a:p>
            <a:pPr lvl="0"/>
            <a:r>
              <a:rPr lang="en-US" dirty="0" smtClean="0"/>
              <a:t>Slide Title</a:t>
            </a:r>
          </a:p>
          <a:p>
            <a:pPr lvl="0"/>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4C4A21A5-9DCB-4E47-A5D6-C59403ACF65D}" type="datetime1">
              <a:rPr lang="en-US"/>
              <a:pPr>
                <a:defRPr/>
              </a:pPr>
              <a:t>7/19/2018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5CF46B9-8171-45E1-A369-0EA009B04A8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FCE76B26-D525-4B3A-AD1F-0F749DCB5CEA}" type="datetime1">
              <a:rPr lang="en-US"/>
              <a:pPr>
                <a:defRPr/>
              </a:pPr>
              <a:t>7/19/2018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F4571D79-3FCF-470B-A39E-9BBB02B9F0E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CA0CAF8B-6BB1-4D78-91A4-9088E87EBD16}" type="datetime1">
              <a:rPr lang="en-US"/>
              <a:pPr>
                <a:defRPr/>
              </a:pPr>
              <a:t>7/19/2018</a:t>
            </a:fld>
            <a:endParaRPr lang="en-US" dirty="0"/>
          </a:p>
        </p:txBody>
      </p:sp>
      <p:sp>
        <p:nvSpPr>
          <p:cNvPr id="8" name="Rectangle 14"/>
          <p:cNvSpPr>
            <a:spLocks noGrp="1" noChangeArrowheads="1"/>
          </p:cNvSpPr>
          <p:nvPr>
            <p:ph type="sldNum" sz="quarter" idx="11"/>
          </p:nvPr>
        </p:nvSpPr>
        <p:spPr>
          <a:ln/>
        </p:spPr>
        <p:txBody>
          <a:bodyPr/>
          <a:lstStyle>
            <a:lvl1pPr>
              <a:defRPr/>
            </a:lvl1pPr>
          </a:lstStyle>
          <a:p>
            <a:pPr>
              <a:defRPr/>
            </a:pPr>
            <a:fld id="{570959ED-9753-44BA-B55A-7B20CE50366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2"/>
          <p:cNvSpPr>
            <a:spLocks noGrp="1" noChangeArrowheads="1"/>
          </p:cNvSpPr>
          <p:nvPr>
            <p:ph type="dt" sz="half" idx="10"/>
          </p:nvPr>
        </p:nvSpPr>
        <p:spPr>
          <a:ln/>
        </p:spPr>
        <p:txBody>
          <a:bodyPr/>
          <a:lstStyle>
            <a:lvl1pPr>
              <a:defRPr/>
            </a:lvl1pPr>
          </a:lstStyle>
          <a:p>
            <a:pPr>
              <a:defRPr/>
            </a:pPr>
            <a:fld id="{BA56232C-64F3-4BC7-A9F4-9AD666360C45}" type="datetime1">
              <a:rPr lang="en-US"/>
              <a:pPr>
                <a:defRPr/>
              </a:pPr>
              <a:t>7/19/2018</a:t>
            </a:fld>
            <a:endParaRPr lang="en-US" dirty="0"/>
          </a:p>
        </p:txBody>
      </p:sp>
      <p:sp>
        <p:nvSpPr>
          <p:cNvPr id="4" name="Rectangle 14"/>
          <p:cNvSpPr>
            <a:spLocks noGrp="1" noChangeArrowheads="1"/>
          </p:cNvSpPr>
          <p:nvPr>
            <p:ph type="sldNum" sz="quarter" idx="11"/>
          </p:nvPr>
        </p:nvSpPr>
        <p:spPr>
          <a:ln/>
        </p:spPr>
        <p:txBody>
          <a:bodyPr/>
          <a:lstStyle>
            <a:lvl1pPr>
              <a:defRPr/>
            </a:lvl1pPr>
          </a:lstStyle>
          <a:p>
            <a:pPr>
              <a:defRPr/>
            </a:pPr>
            <a:fld id="{A2E52CFE-2BB0-48A7-9F53-4B9D51B44A46}" type="slidenum">
              <a:rPr lang="en-US"/>
              <a:pPr>
                <a:defRPr/>
              </a:pPr>
              <a:t>‹#›</a:t>
            </a:fld>
            <a:endParaRPr lang="en-US" dirty="0"/>
          </a:p>
        </p:txBody>
      </p:sp>
      <p:sp>
        <p:nvSpPr>
          <p:cNvPr id="6" name="Title 5"/>
          <p:cNvSpPr>
            <a:spLocks noGrp="1"/>
          </p:cNvSpPr>
          <p:nvPr>
            <p:ph type="title" hasCustomPrompt="1"/>
          </p:nvPr>
        </p:nvSpPr>
        <p:spPr>
          <a:xfrm>
            <a:off x="414338" y="152400"/>
            <a:ext cx="7584674" cy="722243"/>
          </a:xfrm>
        </p:spPr>
        <p:txBody>
          <a:bodyPr/>
          <a:lstStyle>
            <a:lvl1pPr>
              <a:defRPr/>
            </a:lvl1pPr>
          </a:lstStyle>
          <a:p>
            <a:r>
              <a:rPr lang="en-US" dirty="0" smtClean="0"/>
              <a:t>[Slide Title]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2DD26A74-AA3F-4EF0-A4AF-04DB0CC29C2B}" type="datetime1">
              <a:rPr lang="en-US"/>
              <a:pPr>
                <a:defRPr/>
              </a:pPr>
              <a:t>7/19/2018</a:t>
            </a:fld>
            <a:endParaRPr lang="en-US" dirty="0"/>
          </a:p>
        </p:txBody>
      </p:sp>
      <p:sp>
        <p:nvSpPr>
          <p:cNvPr id="3" name="Rectangle 14"/>
          <p:cNvSpPr>
            <a:spLocks noGrp="1" noChangeArrowheads="1"/>
          </p:cNvSpPr>
          <p:nvPr>
            <p:ph type="sldNum" sz="quarter" idx="11"/>
          </p:nvPr>
        </p:nvSpPr>
        <p:spPr>
          <a:ln/>
        </p:spPr>
        <p:txBody>
          <a:bodyPr/>
          <a:lstStyle>
            <a:lvl1pPr>
              <a:defRPr/>
            </a:lvl1pPr>
          </a:lstStyle>
          <a:p>
            <a:pPr>
              <a:defRPr/>
            </a:pPr>
            <a:fld id="{19AB79F6-C316-4021-B029-814B015AF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6AAD3D5E-105C-4907-9B60-C6F5CE58284D}" type="datetime1">
              <a:rPr lang="en-US"/>
              <a:pPr>
                <a:defRPr/>
              </a:pPr>
              <a:t>7/19/2018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45725644-1B45-4695-9AFB-0497CF045AA5}"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550D742-E7EE-41B8-9B65-6DB397F6AFB3}" type="datetime1">
              <a:rPr lang="en-US"/>
              <a:pPr>
                <a:defRPr/>
              </a:pPr>
              <a:t>7/19/2018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107A53D9-FB86-4668-B944-96648E8AE60B}"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11"/>
          <p:cNvSpPr>
            <a:spLocks noGrp="1" noChangeArrowheads="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smtClean="0">
                <a:latin typeface="+mn-lt"/>
                <a:cs typeface="+mn-cs"/>
              </a:defRPr>
            </a:lvl1pPr>
          </a:lstStyle>
          <a:p>
            <a:pPr>
              <a:defRPr/>
            </a:pPr>
            <a:fld id="{40E272F6-1708-4844-BC38-1E403A83FDAA}" type="datetime1">
              <a:rPr lang="en-US"/>
              <a:pPr>
                <a:defRPr/>
              </a:pPr>
              <a:t>7/19/2018</a:t>
            </a:fld>
            <a:endParaRPr lang="en-US" dirty="0"/>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latin typeface="+mn-lt"/>
                <a:cs typeface="+mn-cs"/>
              </a:defRPr>
            </a:lvl1pPr>
          </a:lstStyle>
          <a:p>
            <a:pPr>
              <a:defRPr/>
            </a:pPr>
            <a:fld id="{CF0C1523-E9F1-42F5-83FF-A196C03FCA7F}" type="slidenum">
              <a:rPr lang="en-US"/>
              <a:pPr>
                <a:defRPr/>
              </a:pPr>
              <a:t>‹#›</a:t>
            </a:fld>
            <a:endParaRPr lang="en-US" dirty="0"/>
          </a:p>
        </p:txBody>
      </p:sp>
      <p:sp>
        <p:nvSpPr>
          <p:cNvPr id="1031" name="Line 32"/>
          <p:cNvSpPr>
            <a:spLocks noChangeShapeType="1"/>
          </p:cNvSpPr>
          <p:nvPr/>
        </p:nvSpPr>
        <p:spPr bwMode="auto">
          <a:xfrm>
            <a:off x="444500" y="919163"/>
            <a:ext cx="8415338" cy="1587"/>
          </a:xfrm>
          <a:prstGeom prst="line">
            <a:avLst/>
          </a:prstGeom>
          <a:noFill/>
          <a:ln w="9525">
            <a:solidFill>
              <a:srgbClr val="0033CC"/>
            </a:solidFill>
            <a:round/>
            <a:headEnd/>
            <a:tailEnd/>
          </a:ln>
          <a:extLst/>
        </p:spPr>
        <p:txBody>
          <a:bodyPr/>
          <a:lstStyle/>
          <a:p>
            <a:pPr>
              <a:spcBef>
                <a:spcPct val="50000"/>
              </a:spcBef>
              <a:defRPr/>
            </a:pPr>
            <a:endParaRPr lang="en-US" dirty="0"/>
          </a:p>
        </p:txBody>
      </p:sp>
      <p:pic>
        <p:nvPicPr>
          <p:cNvPr id="8" name="Picture 7" descr="EEC-Happle2.gif"/>
          <p:cNvPicPr>
            <a:picLocks noChangeAspect="1"/>
          </p:cNvPicPr>
          <p:nvPr/>
        </p:nvPicPr>
        <p:blipFill>
          <a:blip r:embed="rId17" cstate="print"/>
          <a:stretch>
            <a:fillRect/>
          </a:stretch>
        </p:blipFill>
        <p:spPr>
          <a:xfrm>
            <a:off x="8181890" y="182878"/>
            <a:ext cx="659958" cy="65585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gif"/><Relationship Id="rId5" Type="http://schemas.openxmlformats.org/officeDocument/2006/relationships/hyperlink" Target="https://ope.ed.gov/accreditation/" TargetMode="External"/><Relationship Id="rId4" Type="http://schemas.openxmlformats.org/officeDocument/2006/relationships/hyperlink" Target="http://www.mco.mass.edu/colleges.jsp"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2.xml"/><Relationship Id="rId7" Type="http://schemas.openxmlformats.org/officeDocument/2006/relationships/hyperlink" Target="http://www.iacet.org/"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www.ncecp.org/" TargetMode="External"/><Relationship Id="rId5" Type="http://schemas.openxmlformats.org/officeDocument/2006/relationships/hyperlink" Target="http://www.naeyc.org/" TargetMode="External"/><Relationship Id="rId4" Type="http://schemas.openxmlformats.org/officeDocument/2006/relationships/hyperlink" Target="http://www.massaeyc.co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mass.gov/eec/supportrequest" TargetMode="External"/><Relationship Id="rId5" Type="http://schemas.openxmlformats.org/officeDocument/2006/relationships/hyperlink" Target="mailto:eecprofdev@mass.gov" TargetMode="External"/><Relationship Id="rId4" Type="http://schemas.openxmlformats.org/officeDocument/2006/relationships/hyperlink" Target="http://www.mass.gov/edu/birth-grade-12/early-education-and-care/workforce-and-professional-development/educator-certifications/eec-teacher-certification-application-statu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8.jpeg"/><Relationship Id="rId4" Type="http://schemas.openxmlformats.org/officeDocument/2006/relationships/hyperlink" Target="mailto:eecprofdev@massmail.state.ma.us"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1.xml"/><Relationship Id="rId7" Type="http://schemas.openxmlformats.org/officeDocument/2006/relationships/hyperlink" Target="http://www.mass.gov/eec"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www.mass.gov/edu/birth-grade-12/early-education-and-care/workforce-and-professional-development/educator-certifications/eec-teacher-certification-application-status-.html" TargetMode="External"/><Relationship Id="rId5" Type="http://schemas.openxmlformats.org/officeDocument/2006/relationships/hyperlink" Target="mailto:eecprofdev@massmail.state.ma.us" TargetMode="External"/><Relationship Id="rId4" Type="http://schemas.openxmlformats.org/officeDocument/2006/relationships/hyperlink" Target="http://www.mass.gov/eec/supportrequest"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cedevaluations.com/" TargetMode="External"/><Relationship Id="rId5" Type="http://schemas.openxmlformats.org/officeDocument/2006/relationships/hyperlink" Target="http://www.evaluationservice.net/" TargetMode="External"/><Relationship Id="rId4" Type="http://schemas.openxmlformats.org/officeDocument/2006/relationships/hyperlink" Target="http://www.e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r>
              <a:rPr lang="en-US" sz="2800" dirty="0" smtClean="0"/>
              <a:t>EEC </a:t>
            </a:r>
            <a:r>
              <a:rPr lang="en-US" sz="2800" dirty="0" err="1"/>
              <a:t>S</a:t>
            </a:r>
            <a:r>
              <a:rPr lang="en-US" sz="2800" dirty="0" err="1" smtClean="0"/>
              <a:t>olicitud</a:t>
            </a:r>
            <a:r>
              <a:rPr lang="en-US" sz="2800" dirty="0" smtClean="0"/>
              <a:t> de </a:t>
            </a:r>
            <a:r>
              <a:rPr lang="en-US" sz="2800" dirty="0" err="1"/>
              <a:t>C</a:t>
            </a:r>
            <a:r>
              <a:rPr lang="en-US" sz="2800" dirty="0" err="1" smtClean="0"/>
              <a:t>ertificación</a:t>
            </a:r>
            <a:r>
              <a:rPr lang="en-US" sz="2800" dirty="0" smtClean="0"/>
              <a:t> de Maestro(a) o Director(a)</a:t>
            </a:r>
            <a:br>
              <a:rPr lang="en-US" sz="2800" dirty="0" smtClean="0"/>
            </a:br>
            <a:r>
              <a:rPr lang="en-US" sz="2800" dirty="0" smtClean="0"/>
              <a:t/>
            </a:r>
            <a:br>
              <a:rPr lang="en-US" sz="2800" dirty="0" smtClean="0"/>
            </a:br>
            <a:r>
              <a:rPr lang="en-US" sz="1200" b="0" i="1" dirty="0" err="1" smtClean="0"/>
              <a:t>Entrenamiento</a:t>
            </a:r>
            <a:r>
              <a:rPr lang="en-US" sz="1200" b="0" i="1" dirty="0" smtClean="0"/>
              <a:t> para personas que </a:t>
            </a:r>
            <a:r>
              <a:rPr lang="en-US" sz="1200" b="0" i="1" dirty="0" err="1" smtClean="0"/>
              <a:t>buscan</a:t>
            </a:r>
            <a:r>
              <a:rPr lang="en-US" sz="1200" b="0" i="1" dirty="0" smtClean="0"/>
              <a:t> certificación</a:t>
            </a:r>
          </a:p>
        </p:txBody>
      </p:sp>
      <p:sp>
        <p:nvSpPr>
          <p:cNvPr id="4" name="Text Placeholder 3"/>
          <p:cNvSpPr>
            <a:spLocks noGrp="1"/>
          </p:cNvSpPr>
          <p:nvPr>
            <p:ph type="body" sz="quarter" idx="13"/>
          </p:nvPr>
        </p:nvSpPr>
        <p:spPr>
          <a:xfrm>
            <a:off x="2449513" y="3927475"/>
            <a:ext cx="5716587" cy="992868"/>
          </a:xfrm>
        </p:spPr>
        <p:txBody>
          <a:bodyPr/>
          <a:lstStyle/>
          <a:p>
            <a:r>
              <a:rPr lang="en-US" dirty="0" smtClean="0"/>
              <a:t>12 de </a:t>
            </a:r>
            <a:r>
              <a:rPr lang="en-US" dirty="0" err="1" smtClean="0"/>
              <a:t>Febrero</a:t>
            </a:r>
            <a:r>
              <a:rPr lang="en-US" dirty="0" smtClean="0"/>
              <a:t>, 2018</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950" y="1120345"/>
            <a:ext cx="8382000" cy="5294515"/>
          </a:xfrm>
        </p:spPr>
        <p:txBody>
          <a:bodyPr/>
          <a:lstStyle/>
          <a:p>
            <a:pPr marL="0" indent="0">
              <a:spcBef>
                <a:spcPts val="0"/>
              </a:spcBef>
              <a:spcAft>
                <a:spcPts val="1400"/>
              </a:spcAft>
              <a:buNone/>
              <a:defRPr/>
            </a:pPr>
            <a:r>
              <a:rPr lang="en-US" sz="1600" b="0" dirty="0" smtClean="0"/>
              <a:t>De </a:t>
            </a:r>
            <a:r>
              <a:rPr lang="en-US" sz="1600" b="0" dirty="0" err="1" smtClean="0"/>
              <a:t>acuerdo</a:t>
            </a:r>
            <a:r>
              <a:rPr lang="en-US" sz="1600" b="0" dirty="0" smtClean="0"/>
              <a:t> a las </a:t>
            </a:r>
            <a:r>
              <a:rPr lang="en-US" sz="1600" b="0" dirty="0" err="1" smtClean="0"/>
              <a:t>regulaciones</a:t>
            </a:r>
            <a:r>
              <a:rPr lang="en-US" sz="1600" b="0" dirty="0" smtClean="0"/>
              <a:t>, el </a:t>
            </a:r>
            <a:r>
              <a:rPr lang="en-US" sz="1600" b="0" dirty="0" err="1" smtClean="0"/>
              <a:t>estudio</a:t>
            </a:r>
            <a:r>
              <a:rPr lang="en-US" sz="1600" b="0" dirty="0" smtClean="0"/>
              <a:t> de </a:t>
            </a:r>
            <a:r>
              <a:rPr lang="en-US" sz="1600" b="0" dirty="0" err="1" smtClean="0"/>
              <a:t>Educación</a:t>
            </a:r>
            <a:r>
              <a:rPr lang="en-US" sz="1600" b="0" dirty="0" smtClean="0"/>
              <a:t> </a:t>
            </a:r>
            <a:r>
              <a:rPr lang="en-US" sz="1600" b="0" dirty="0" err="1" smtClean="0"/>
              <a:t>Temprana</a:t>
            </a:r>
            <a:r>
              <a:rPr lang="en-US" sz="1600" b="0" dirty="0" smtClean="0"/>
              <a:t> </a:t>
            </a:r>
            <a:r>
              <a:rPr lang="en-US" sz="1600" b="0" dirty="0" err="1" smtClean="0"/>
              <a:t>débe</a:t>
            </a:r>
            <a:r>
              <a:rPr lang="en-US" sz="1600" b="0" dirty="0" smtClean="0"/>
              <a:t> </a:t>
            </a:r>
            <a:r>
              <a:rPr lang="en-US" sz="1600" b="0" dirty="0" err="1" smtClean="0"/>
              <a:t>ser</a:t>
            </a:r>
            <a:r>
              <a:rPr lang="en-US" sz="1600" b="0" dirty="0" smtClean="0"/>
              <a:t>  </a:t>
            </a:r>
            <a:r>
              <a:rPr lang="en-US" sz="1600" b="0" dirty="0" err="1" smtClean="0"/>
              <a:t>categorizada</a:t>
            </a:r>
            <a:r>
              <a:rPr lang="en-US" sz="1600" b="0" dirty="0" smtClean="0"/>
              <a:t> de la </a:t>
            </a:r>
            <a:r>
              <a:rPr lang="en-US" sz="1600" b="0" dirty="0" err="1" smtClean="0"/>
              <a:t>siguiente</a:t>
            </a:r>
            <a:r>
              <a:rPr lang="en-US" sz="1600" b="0" dirty="0" smtClean="0"/>
              <a:t>:</a:t>
            </a:r>
          </a:p>
          <a:p>
            <a:pPr marL="690563" lvl="1" indent="-342900">
              <a:spcBef>
                <a:spcPts val="0"/>
              </a:spcBef>
              <a:spcAft>
                <a:spcPts val="600"/>
              </a:spcAft>
              <a:buFont typeface="+mj-lt"/>
              <a:buAutoNum type="arabicPeriod"/>
              <a:defRPr/>
            </a:pPr>
            <a:r>
              <a:rPr lang="en-US" sz="1400" dirty="0" err="1" smtClean="0"/>
              <a:t>Desarrollo</a:t>
            </a:r>
            <a:r>
              <a:rPr lang="en-US" sz="1400" dirty="0" smtClean="0"/>
              <a:t> y </a:t>
            </a:r>
            <a:r>
              <a:rPr lang="en-US" sz="1400" dirty="0" err="1" smtClean="0"/>
              <a:t>Crecimiento</a:t>
            </a:r>
            <a:r>
              <a:rPr lang="en-US" sz="1400" dirty="0" smtClean="0"/>
              <a:t> del Niño</a:t>
            </a:r>
            <a:r>
              <a:rPr lang="en-US" sz="1400" b="0" dirty="0" smtClean="0"/>
              <a:t>, </a:t>
            </a:r>
            <a:r>
              <a:rPr lang="en-US" sz="1400" dirty="0" err="1" smtClean="0"/>
              <a:t>Nacimiento</a:t>
            </a:r>
            <a:r>
              <a:rPr lang="en-US" sz="1400" b="0" dirty="0" err="1" smtClean="0"/>
              <a:t>-Ocho</a:t>
            </a:r>
            <a:r>
              <a:rPr lang="en-US" sz="1400" b="0" dirty="0" smtClean="0"/>
              <a:t> </a:t>
            </a:r>
            <a:r>
              <a:rPr lang="en-US" sz="1400" b="0" dirty="0" err="1" smtClean="0"/>
              <a:t>Años</a:t>
            </a:r>
            <a:r>
              <a:rPr lang="en-US" sz="1400" b="0" dirty="0" smtClean="0"/>
              <a:t>.</a:t>
            </a:r>
            <a:endParaRPr lang="en-US" sz="1400" b="0" dirty="0"/>
          </a:p>
          <a:p>
            <a:pPr marL="690563" lvl="1" indent="-342900">
              <a:spcBef>
                <a:spcPts val="0"/>
              </a:spcBef>
              <a:spcAft>
                <a:spcPts val="600"/>
              </a:spcAft>
              <a:buFont typeface="+mj-lt"/>
              <a:buAutoNum type="arabicPeriod"/>
              <a:defRPr/>
            </a:pPr>
            <a:r>
              <a:rPr lang="en-US" sz="1400" b="0" dirty="0" err="1" smtClean="0"/>
              <a:t>Planeamiento</a:t>
            </a:r>
            <a:r>
              <a:rPr lang="en-US" sz="1400" b="0" dirty="0" smtClean="0"/>
              <a:t> de </a:t>
            </a:r>
            <a:r>
              <a:rPr lang="en-US" sz="1400" b="0" dirty="0" err="1" smtClean="0"/>
              <a:t>Programas</a:t>
            </a:r>
            <a:r>
              <a:rPr lang="en-US" sz="1400" b="0" dirty="0" smtClean="0"/>
              <a:t> y </a:t>
            </a:r>
            <a:r>
              <a:rPr lang="en-US" sz="1400" b="0" dirty="0" err="1" smtClean="0"/>
              <a:t>Ambientes</a:t>
            </a:r>
            <a:r>
              <a:rPr lang="en-US" sz="1400" b="0" dirty="0" smtClean="0"/>
              <a:t> para </a:t>
            </a:r>
            <a:r>
              <a:rPr lang="en-US" sz="1400" b="0" dirty="0" err="1" smtClean="0"/>
              <a:t>Niños</a:t>
            </a:r>
            <a:r>
              <a:rPr lang="en-US" sz="1400" b="0" dirty="0" smtClean="0"/>
              <a:t> </a:t>
            </a:r>
            <a:r>
              <a:rPr lang="en-US" sz="1400" b="0" dirty="0" err="1" smtClean="0"/>
              <a:t>Puequeños</a:t>
            </a:r>
            <a:endParaRPr lang="en-US" sz="1400" b="0" dirty="0" smtClean="0"/>
          </a:p>
          <a:p>
            <a:pPr marL="690563" lvl="1" indent="-342900">
              <a:spcBef>
                <a:spcPts val="0"/>
              </a:spcBef>
              <a:spcAft>
                <a:spcPts val="600"/>
              </a:spcAft>
              <a:buFont typeface="+mj-lt"/>
              <a:buAutoNum type="arabicPeriod"/>
              <a:defRPr/>
            </a:pPr>
            <a:r>
              <a:rPr lang="en-US" sz="1400" b="0" dirty="0" smtClean="0"/>
              <a:t>Plan de </a:t>
            </a:r>
            <a:r>
              <a:rPr lang="en-US" sz="1400" b="0" dirty="0" err="1" smtClean="0"/>
              <a:t>estudios</a:t>
            </a:r>
            <a:r>
              <a:rPr lang="en-US" sz="1400" b="0" dirty="0" smtClean="0"/>
              <a:t> y </a:t>
            </a:r>
            <a:r>
              <a:rPr lang="en-US" sz="1400" b="0" dirty="0" err="1" smtClean="0"/>
              <a:t>ajustes</a:t>
            </a:r>
            <a:r>
              <a:rPr lang="en-US" sz="1400" b="0" dirty="0" smtClean="0"/>
              <a:t> </a:t>
            </a:r>
            <a:r>
              <a:rPr lang="en-US" sz="1400" b="0" dirty="0" err="1" smtClean="0"/>
              <a:t>en</a:t>
            </a:r>
            <a:r>
              <a:rPr lang="en-US" sz="1400" b="0" dirty="0" smtClean="0"/>
              <a:t> </a:t>
            </a:r>
            <a:r>
              <a:rPr lang="en-US" sz="1400" b="0" dirty="0" err="1" smtClean="0"/>
              <a:t>Educación</a:t>
            </a:r>
            <a:r>
              <a:rPr lang="en-US" sz="1400" b="0" dirty="0" smtClean="0"/>
              <a:t> </a:t>
            </a:r>
            <a:r>
              <a:rPr lang="en-US" sz="1400" b="0" dirty="0" err="1" smtClean="0"/>
              <a:t>Temprana</a:t>
            </a:r>
            <a:endParaRPr lang="en-US" sz="1400" b="0" dirty="0"/>
          </a:p>
          <a:p>
            <a:pPr marL="690563" lvl="1" indent="-342900">
              <a:spcBef>
                <a:spcPts val="0"/>
              </a:spcBef>
              <a:spcAft>
                <a:spcPts val="600"/>
              </a:spcAft>
              <a:buFont typeface="+mj-lt"/>
              <a:buAutoNum type="arabicPeriod"/>
              <a:defRPr/>
            </a:pPr>
            <a:r>
              <a:rPr lang="en-US" sz="1400" b="0" dirty="0" err="1" smtClean="0"/>
              <a:t>Administración</a:t>
            </a:r>
            <a:r>
              <a:rPr lang="en-US" sz="1400" b="0" dirty="0" smtClean="0"/>
              <a:t> de Aula y Niño</a:t>
            </a:r>
            <a:endParaRPr lang="en-US" sz="1400" b="0" dirty="0"/>
          </a:p>
          <a:p>
            <a:pPr marL="690563" lvl="1" indent="-342900">
              <a:spcBef>
                <a:spcPts val="0"/>
              </a:spcBef>
              <a:spcAft>
                <a:spcPts val="600"/>
              </a:spcAft>
              <a:buFont typeface="+mj-lt"/>
              <a:buAutoNum type="arabicPeriod"/>
              <a:defRPr/>
            </a:pPr>
            <a:r>
              <a:rPr lang="en-US" sz="1400" b="0" dirty="0" err="1" smtClean="0"/>
              <a:t>Educación</a:t>
            </a:r>
            <a:r>
              <a:rPr lang="en-US" sz="1400" b="0" dirty="0" smtClean="0"/>
              <a:t> </a:t>
            </a:r>
            <a:r>
              <a:rPr lang="en-US" sz="1400" b="0" dirty="0" err="1" smtClean="0"/>
              <a:t>Temprana</a:t>
            </a:r>
            <a:r>
              <a:rPr lang="en-US" sz="1400" b="0" dirty="0" smtClean="0"/>
              <a:t> o </a:t>
            </a:r>
            <a:r>
              <a:rPr lang="en-US" sz="1400" b="0" dirty="0" err="1" smtClean="0"/>
              <a:t>Desarollo</a:t>
            </a:r>
            <a:r>
              <a:rPr lang="en-US" sz="1400" b="0" dirty="0" smtClean="0"/>
              <a:t> </a:t>
            </a:r>
            <a:r>
              <a:rPr lang="en-US" sz="1400" b="0" dirty="0" err="1" smtClean="0"/>
              <a:t>avanzado</a:t>
            </a:r>
            <a:r>
              <a:rPr lang="en-US" sz="1400" b="0" dirty="0" smtClean="0"/>
              <a:t> o </a:t>
            </a:r>
            <a:r>
              <a:rPr lang="en-US" sz="1400" b="0" dirty="0" err="1" smtClean="0"/>
              <a:t>Especializado</a:t>
            </a:r>
            <a:endParaRPr lang="en-US" sz="1400" b="0" dirty="0"/>
          </a:p>
          <a:p>
            <a:pPr marL="690563" lvl="1" indent="-342900">
              <a:spcBef>
                <a:spcPts val="0"/>
              </a:spcBef>
              <a:spcAft>
                <a:spcPts val="600"/>
              </a:spcAft>
              <a:buFont typeface="+mj-lt"/>
              <a:buAutoNum type="arabicPeriod"/>
              <a:defRPr/>
            </a:pPr>
            <a:r>
              <a:rPr lang="en-US" sz="1400" b="0" dirty="0" err="1" smtClean="0"/>
              <a:t>Niños</a:t>
            </a:r>
            <a:r>
              <a:rPr lang="en-US" sz="1400" b="0" dirty="0" smtClean="0"/>
              <a:t> con </a:t>
            </a:r>
            <a:r>
              <a:rPr lang="en-US" sz="1400" dirty="0" err="1"/>
              <a:t>N</a:t>
            </a:r>
            <a:r>
              <a:rPr lang="en-US" sz="1400" b="0" dirty="0" err="1" smtClean="0"/>
              <a:t>ecesidades</a:t>
            </a:r>
            <a:r>
              <a:rPr lang="en-US" sz="1400" b="0" dirty="0" smtClean="0"/>
              <a:t> </a:t>
            </a:r>
            <a:r>
              <a:rPr lang="en-US" sz="1400" b="0" dirty="0" err="1" smtClean="0"/>
              <a:t>Especiales</a:t>
            </a:r>
            <a:r>
              <a:rPr lang="en-US" sz="1400" b="0" dirty="0" smtClean="0"/>
              <a:t>, Nacimiento-16 </a:t>
            </a:r>
            <a:r>
              <a:rPr lang="en-US" sz="1400" b="0" dirty="0" err="1" smtClean="0"/>
              <a:t>años</a:t>
            </a:r>
            <a:r>
              <a:rPr lang="en-US" sz="1400" b="0" dirty="0" smtClean="0"/>
              <a:t>.</a:t>
            </a:r>
            <a:endParaRPr lang="en-US" sz="1400" b="0" dirty="0"/>
          </a:p>
          <a:p>
            <a:pPr marL="690563" lvl="1" indent="-342900">
              <a:spcBef>
                <a:spcPts val="0"/>
              </a:spcBef>
              <a:spcAft>
                <a:spcPts val="600"/>
              </a:spcAft>
              <a:buFont typeface="+mj-lt"/>
              <a:buAutoNum type="arabicPeriod"/>
              <a:defRPr/>
            </a:pPr>
            <a:r>
              <a:rPr lang="en-US" sz="1400" dirty="0" err="1" smtClean="0"/>
              <a:t>Desarrollo</a:t>
            </a:r>
            <a:r>
              <a:rPr lang="en-US" sz="1400" dirty="0" smtClean="0"/>
              <a:t> de </a:t>
            </a:r>
            <a:r>
              <a:rPr lang="en-US" sz="1400" dirty="0" err="1" smtClean="0"/>
              <a:t>I</a:t>
            </a:r>
            <a:r>
              <a:rPr lang="en-US" sz="1400" b="0" dirty="0" err="1" smtClean="0"/>
              <a:t>nfantes</a:t>
            </a:r>
            <a:r>
              <a:rPr lang="en-US" sz="1400" b="0" dirty="0" smtClean="0"/>
              <a:t> y </a:t>
            </a:r>
            <a:r>
              <a:rPr lang="en-US" sz="1400" b="0" dirty="0" err="1" smtClean="0"/>
              <a:t>Niños</a:t>
            </a:r>
            <a:r>
              <a:rPr lang="en-US" sz="1400" b="0" dirty="0" smtClean="0"/>
              <a:t> </a:t>
            </a:r>
            <a:r>
              <a:rPr lang="en-US" sz="1400" b="0" dirty="0" err="1" smtClean="0"/>
              <a:t>pequeños</a:t>
            </a:r>
            <a:r>
              <a:rPr lang="en-US" sz="1400" b="0" dirty="0" smtClean="0"/>
              <a:t>, </a:t>
            </a:r>
            <a:r>
              <a:rPr lang="en-US" sz="1400" b="0" dirty="0" err="1" smtClean="0"/>
              <a:t>Cuido</a:t>
            </a:r>
            <a:r>
              <a:rPr lang="en-US" sz="1400" b="0" dirty="0" smtClean="0"/>
              <a:t>, y </a:t>
            </a:r>
            <a:r>
              <a:rPr lang="en-US" sz="1400" b="0" dirty="0" err="1" smtClean="0"/>
              <a:t>Planeación</a:t>
            </a:r>
            <a:r>
              <a:rPr lang="en-US" sz="1400" b="0" dirty="0" smtClean="0"/>
              <a:t> del </a:t>
            </a:r>
            <a:r>
              <a:rPr lang="en-US" sz="1400" b="0" dirty="0" err="1" smtClean="0"/>
              <a:t>Programa</a:t>
            </a:r>
            <a:endParaRPr lang="en-US" sz="1400" b="0" dirty="0"/>
          </a:p>
          <a:p>
            <a:pPr marL="690563" lvl="1" indent="-342900">
              <a:spcBef>
                <a:spcPts val="0"/>
              </a:spcBef>
              <a:spcAft>
                <a:spcPts val="600"/>
              </a:spcAft>
              <a:buFont typeface="+mj-lt"/>
              <a:buAutoNum type="arabicPeriod"/>
              <a:defRPr/>
            </a:pPr>
            <a:r>
              <a:rPr lang="en-US" sz="1400" b="0" dirty="0" err="1" smtClean="0"/>
              <a:t>Salúd</a:t>
            </a:r>
            <a:r>
              <a:rPr lang="en-US" sz="1400" b="0" dirty="0" smtClean="0"/>
              <a:t> y </a:t>
            </a:r>
            <a:r>
              <a:rPr lang="en-US" sz="1400" b="0" dirty="0" err="1" smtClean="0"/>
              <a:t>Seguridad</a:t>
            </a:r>
            <a:r>
              <a:rPr lang="en-US" sz="1400" b="0" dirty="0" smtClean="0"/>
              <a:t> </a:t>
            </a:r>
            <a:r>
              <a:rPr lang="en-US" sz="1400" b="0" dirty="0" err="1" smtClean="0"/>
              <a:t>en</a:t>
            </a:r>
            <a:r>
              <a:rPr lang="en-US" sz="1400" b="0" dirty="0" smtClean="0"/>
              <a:t> </a:t>
            </a:r>
            <a:r>
              <a:rPr lang="en-US" sz="1400" b="0" dirty="0" err="1" smtClean="0"/>
              <a:t>Educación</a:t>
            </a:r>
            <a:r>
              <a:rPr lang="en-US" sz="1400" b="0" dirty="0" smtClean="0"/>
              <a:t> </a:t>
            </a:r>
            <a:r>
              <a:rPr lang="en-US" sz="1400" b="0" dirty="0" err="1" smtClean="0"/>
              <a:t>Temprana</a:t>
            </a:r>
            <a:endParaRPr lang="en-US" sz="1400" b="0" dirty="0"/>
          </a:p>
          <a:p>
            <a:pPr marL="690563" lvl="1" indent="-342900">
              <a:spcBef>
                <a:spcPts val="0"/>
              </a:spcBef>
              <a:spcAft>
                <a:spcPts val="600"/>
              </a:spcAft>
              <a:buFont typeface="+mj-lt"/>
              <a:buAutoNum type="arabicPeriod"/>
              <a:defRPr/>
            </a:pPr>
            <a:r>
              <a:rPr lang="en-US" sz="1400" b="0" dirty="0" err="1" smtClean="0"/>
              <a:t>Comunidad</a:t>
            </a:r>
            <a:r>
              <a:rPr lang="en-US" sz="1400" b="0" dirty="0" smtClean="0"/>
              <a:t> y </a:t>
            </a:r>
            <a:r>
              <a:rPr lang="en-US" sz="1400" b="0" dirty="0" err="1" smtClean="0"/>
              <a:t>Familias</a:t>
            </a:r>
            <a:endParaRPr lang="en-US" sz="1400" b="0" dirty="0"/>
          </a:p>
          <a:p>
            <a:pPr marL="690563" lvl="1" indent="-342900">
              <a:spcBef>
                <a:spcPts val="0"/>
              </a:spcBef>
              <a:spcAft>
                <a:spcPts val="600"/>
              </a:spcAft>
              <a:buFont typeface="+mj-lt"/>
              <a:buAutoNum type="arabicPeriod"/>
              <a:defRPr/>
            </a:pPr>
            <a:r>
              <a:rPr lang="en-US" sz="1400" b="0" dirty="0" err="1" smtClean="0"/>
              <a:t>Póliza</a:t>
            </a:r>
            <a:r>
              <a:rPr lang="en-US" sz="1400" b="0" dirty="0" smtClean="0"/>
              <a:t> de </a:t>
            </a:r>
            <a:r>
              <a:rPr lang="en-US" sz="1400" b="0" dirty="0" err="1" smtClean="0"/>
              <a:t>Cuidado</a:t>
            </a:r>
            <a:r>
              <a:rPr lang="en-US" sz="1400" b="0" dirty="0" smtClean="0"/>
              <a:t> de </a:t>
            </a:r>
            <a:r>
              <a:rPr lang="en-US" sz="1400" b="0" dirty="0" err="1" smtClean="0"/>
              <a:t>Niños</a:t>
            </a:r>
            <a:endParaRPr lang="en-US" sz="1400" b="0" dirty="0"/>
          </a:p>
          <a:p>
            <a:pPr marL="690563" lvl="1" indent="-342900">
              <a:spcBef>
                <a:spcPts val="0"/>
              </a:spcBef>
              <a:spcAft>
                <a:spcPts val="600"/>
              </a:spcAft>
              <a:buFont typeface="+mj-lt"/>
              <a:buAutoNum type="arabicPeriod"/>
              <a:defRPr/>
            </a:pPr>
            <a:r>
              <a:rPr lang="en-US" sz="1400" b="0" dirty="0" err="1" smtClean="0"/>
              <a:t>Supervisión</a:t>
            </a:r>
            <a:r>
              <a:rPr lang="en-US" sz="1400" b="0" dirty="0" smtClean="0"/>
              <a:t> o </a:t>
            </a:r>
            <a:r>
              <a:rPr lang="en-US" sz="1400" b="0" dirty="0" err="1" smtClean="0"/>
              <a:t>Desarrollo</a:t>
            </a:r>
            <a:r>
              <a:rPr lang="en-US" sz="1400" b="0" dirty="0" smtClean="0"/>
              <a:t> del </a:t>
            </a:r>
            <a:r>
              <a:rPr lang="en-US" sz="1400" b="0" dirty="0" err="1" smtClean="0"/>
              <a:t>Empleado</a:t>
            </a:r>
            <a:r>
              <a:rPr lang="en-US" sz="1400" b="0" dirty="0" smtClean="0"/>
              <a:t> </a:t>
            </a:r>
            <a:r>
              <a:rPr lang="en-US" sz="1400" b="0" dirty="0" err="1" smtClean="0"/>
              <a:t>en</a:t>
            </a:r>
            <a:r>
              <a:rPr lang="en-US" sz="1400" b="0" dirty="0" smtClean="0"/>
              <a:t> </a:t>
            </a:r>
            <a:r>
              <a:rPr lang="en-US" sz="1400" b="0" dirty="0" err="1" smtClean="0"/>
              <a:t>Educación</a:t>
            </a:r>
            <a:r>
              <a:rPr lang="en-US" sz="1400" b="0" dirty="0" smtClean="0"/>
              <a:t> </a:t>
            </a:r>
            <a:r>
              <a:rPr lang="en-US" sz="1400" b="0" dirty="0" err="1" smtClean="0"/>
              <a:t>Temprana</a:t>
            </a:r>
            <a:endParaRPr lang="en-US" sz="1400" b="0" dirty="0"/>
          </a:p>
          <a:p>
            <a:pPr marL="690563" lvl="1" indent="-342900">
              <a:spcBef>
                <a:spcPts val="0"/>
              </a:spcBef>
              <a:spcAft>
                <a:spcPts val="600"/>
              </a:spcAft>
              <a:buFont typeface="+mj-lt"/>
              <a:buAutoNum type="arabicPeriod"/>
              <a:defRPr/>
            </a:pPr>
            <a:r>
              <a:rPr lang="en-US" sz="1400" b="0" dirty="0" err="1" smtClean="0"/>
              <a:t>Observación</a:t>
            </a:r>
            <a:r>
              <a:rPr lang="en-US" sz="1400" b="0" dirty="0" smtClean="0"/>
              <a:t> de </a:t>
            </a:r>
            <a:r>
              <a:rPr lang="en-US" sz="1400" b="0" dirty="0" err="1" smtClean="0"/>
              <a:t>Niños</a:t>
            </a:r>
            <a:r>
              <a:rPr lang="en-US" sz="1400" b="0" dirty="0" smtClean="0"/>
              <a:t>, </a:t>
            </a:r>
            <a:r>
              <a:rPr lang="en-US" sz="1400" b="0" dirty="0" err="1" smtClean="0"/>
              <a:t>Documentación</a:t>
            </a:r>
            <a:r>
              <a:rPr lang="en-US" sz="1400" b="0" dirty="0" smtClean="0"/>
              <a:t> y </a:t>
            </a:r>
            <a:r>
              <a:rPr lang="en-US" sz="1400" dirty="0" err="1" smtClean="0"/>
              <a:t>Evaluación</a:t>
            </a:r>
            <a:endParaRPr lang="en-US" sz="1400" b="0" dirty="0"/>
          </a:p>
          <a:p>
            <a:pPr marL="690563" lvl="1" indent="-342900">
              <a:spcBef>
                <a:spcPts val="0"/>
              </a:spcBef>
              <a:spcAft>
                <a:spcPts val="600"/>
              </a:spcAft>
              <a:buFont typeface="+mj-lt"/>
              <a:buAutoNum type="arabicPeriod"/>
              <a:defRPr/>
            </a:pPr>
            <a:r>
              <a:rPr lang="en-US" sz="1400" b="0" dirty="0" err="1" smtClean="0"/>
              <a:t>Administración</a:t>
            </a:r>
            <a:r>
              <a:rPr lang="en-US" sz="1400" b="0" dirty="0" smtClean="0"/>
              <a:t> de </a:t>
            </a:r>
            <a:r>
              <a:rPr lang="en-US" sz="1400" b="0" dirty="0" err="1" smtClean="0"/>
              <a:t>Cuidado</a:t>
            </a:r>
            <a:r>
              <a:rPr lang="en-US" sz="1400" b="0" dirty="0" smtClean="0"/>
              <a:t> de </a:t>
            </a:r>
            <a:r>
              <a:rPr lang="en-US" sz="1400" b="0" dirty="0" err="1" smtClean="0"/>
              <a:t>Niños</a:t>
            </a:r>
            <a:r>
              <a:rPr lang="en-US" sz="1400" b="0" dirty="0" smtClean="0"/>
              <a:t> </a:t>
            </a:r>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10</a:t>
            </a:fld>
            <a:endParaRPr lang="en-US" dirty="0"/>
          </a:p>
        </p:txBody>
      </p:sp>
      <p:sp>
        <p:nvSpPr>
          <p:cNvPr id="5" name="Title 4"/>
          <p:cNvSpPr>
            <a:spLocks noGrp="1"/>
          </p:cNvSpPr>
          <p:nvPr>
            <p:ph type="title" idx="4294967295"/>
          </p:nvPr>
        </p:nvSpPr>
        <p:spPr>
          <a:xfrm>
            <a:off x="412950" y="222421"/>
            <a:ext cx="7585075" cy="642551"/>
          </a:xfrm>
        </p:spPr>
        <p:txBody>
          <a:bodyPr/>
          <a:lstStyle/>
          <a:p>
            <a:r>
              <a:rPr lang="en-US" dirty="0" err="1" smtClean="0"/>
              <a:t>Revisamos</a:t>
            </a:r>
            <a:r>
              <a:rPr lang="en-US" dirty="0" smtClean="0"/>
              <a:t>:</a:t>
            </a:r>
            <a:br>
              <a:rPr lang="en-US" dirty="0" smtClean="0"/>
            </a:br>
            <a:r>
              <a:rPr lang="en-US" dirty="0" err="1" smtClean="0"/>
              <a:t>Categorías</a:t>
            </a:r>
            <a:r>
              <a:rPr lang="en-US" dirty="0" smtClean="0"/>
              <a:t> de </a:t>
            </a:r>
            <a:r>
              <a:rPr lang="en-US" dirty="0" err="1" smtClean="0"/>
              <a:t>Estudio</a:t>
            </a:r>
            <a:endParaRPr lang="en-US" dirty="0"/>
          </a:p>
        </p:txBody>
      </p:sp>
      <p:pic>
        <p:nvPicPr>
          <p:cNvPr id="1026" name="Picture 2" descr="Image result for catego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017" y="5309857"/>
            <a:ext cx="1905000" cy="952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38429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950" y="1005016"/>
            <a:ext cx="8382000" cy="5589459"/>
          </a:xfrm>
        </p:spPr>
        <p:txBody>
          <a:bodyPr/>
          <a:lstStyle/>
          <a:p>
            <a:pPr>
              <a:spcBef>
                <a:spcPts val="0"/>
              </a:spcBef>
              <a:spcAft>
                <a:spcPts val="1400"/>
              </a:spcAft>
              <a:defRPr/>
            </a:pPr>
            <a:r>
              <a:rPr lang="en-US" sz="1400" b="0" dirty="0" smtClean="0"/>
              <a:t>El </a:t>
            </a:r>
            <a:r>
              <a:rPr lang="en-US" sz="1400" b="0" dirty="0" err="1" smtClean="0"/>
              <a:t>requisíto</a:t>
            </a:r>
            <a:r>
              <a:rPr lang="en-US" sz="1400" b="0" dirty="0" smtClean="0"/>
              <a:t> para </a:t>
            </a:r>
            <a:r>
              <a:rPr lang="en-US" sz="1400" b="0" dirty="0" err="1" smtClean="0"/>
              <a:t>una</a:t>
            </a:r>
            <a:r>
              <a:rPr lang="en-US" sz="1400" b="0" dirty="0" smtClean="0"/>
              <a:t> </a:t>
            </a:r>
            <a:r>
              <a:rPr lang="en-US" sz="1400" b="0" dirty="0" err="1" smtClean="0"/>
              <a:t>categoría</a:t>
            </a:r>
            <a:r>
              <a:rPr lang="en-US" sz="1400" b="0" dirty="0" smtClean="0"/>
              <a:t> de </a:t>
            </a:r>
            <a:r>
              <a:rPr lang="en-US" sz="1400" b="0" dirty="0" err="1" smtClean="0"/>
              <a:t>estudio</a:t>
            </a:r>
            <a:r>
              <a:rPr lang="en-US" sz="1400" b="0" dirty="0" smtClean="0"/>
              <a:t> </a:t>
            </a:r>
            <a:r>
              <a:rPr lang="en-US" sz="1400" b="0" dirty="0" err="1" smtClean="0"/>
              <a:t>débe</a:t>
            </a:r>
            <a:r>
              <a:rPr lang="en-US" sz="1400" b="0" dirty="0" smtClean="0"/>
              <a:t> </a:t>
            </a:r>
            <a:r>
              <a:rPr lang="en-US" sz="1400" b="0" dirty="0" err="1" smtClean="0"/>
              <a:t>cumplir</a:t>
            </a:r>
            <a:r>
              <a:rPr lang="en-US" sz="1400" b="0" dirty="0" smtClean="0"/>
              <a:t> con </a:t>
            </a:r>
            <a:r>
              <a:rPr lang="en-US" sz="1400" b="0" dirty="0" err="1" smtClean="0"/>
              <a:t>créditos</a:t>
            </a:r>
            <a:r>
              <a:rPr lang="en-US" sz="1400" b="0" dirty="0" smtClean="0"/>
              <a:t> de </a:t>
            </a:r>
            <a:r>
              <a:rPr lang="en-US" sz="1400" b="0" dirty="0" err="1" smtClean="0"/>
              <a:t>una</a:t>
            </a:r>
            <a:r>
              <a:rPr lang="en-US" sz="1400" b="0" dirty="0" smtClean="0"/>
              <a:t> </a:t>
            </a:r>
            <a:r>
              <a:rPr lang="en-US" sz="1400" dirty="0" err="1" smtClean="0"/>
              <a:t>institución</a:t>
            </a:r>
            <a:r>
              <a:rPr lang="en-US" sz="1400" dirty="0" smtClean="0"/>
              <a:t> </a:t>
            </a:r>
            <a:r>
              <a:rPr lang="en-US" sz="1400" dirty="0" err="1" smtClean="0"/>
              <a:t>acreditada</a:t>
            </a:r>
            <a:r>
              <a:rPr lang="en-US" sz="1400" dirty="0" smtClean="0"/>
              <a:t> de </a:t>
            </a:r>
            <a:r>
              <a:rPr lang="en-US" sz="1400" dirty="0" err="1" smtClean="0"/>
              <a:t>educación</a:t>
            </a:r>
            <a:r>
              <a:rPr lang="en-US" sz="1400" dirty="0" smtClean="0"/>
              <a:t> superior</a:t>
            </a:r>
            <a:r>
              <a:rPr lang="en-US" sz="1400" b="0" dirty="0" smtClean="0"/>
              <a:t>, </a:t>
            </a:r>
            <a:r>
              <a:rPr lang="en-US" sz="1400" dirty="0" smtClean="0"/>
              <a:t>un </a:t>
            </a:r>
            <a:r>
              <a:rPr lang="en-US" sz="1400" dirty="0" err="1" smtClean="0"/>
              <a:t>programa</a:t>
            </a:r>
            <a:r>
              <a:rPr lang="en-US" sz="1400" dirty="0" smtClean="0"/>
              <a:t> de </a:t>
            </a:r>
            <a:r>
              <a:rPr lang="en-US" sz="1400" dirty="0" err="1" smtClean="0"/>
              <a:t>entremiento</a:t>
            </a:r>
            <a:r>
              <a:rPr lang="en-US" sz="1400" dirty="0" smtClean="0"/>
              <a:t> </a:t>
            </a:r>
            <a:r>
              <a:rPr lang="en-US" sz="1400" dirty="0" err="1" smtClean="0"/>
              <a:t>alternativo</a:t>
            </a:r>
            <a:r>
              <a:rPr lang="en-US" sz="1400" dirty="0" smtClean="0"/>
              <a:t> </a:t>
            </a:r>
            <a:r>
              <a:rPr lang="en-US" sz="1400" b="0" dirty="0" smtClean="0"/>
              <a:t>de la </a:t>
            </a:r>
            <a:r>
              <a:rPr lang="en-US" sz="1400" b="0" dirty="0" err="1" smtClean="0"/>
              <a:t>educación</a:t>
            </a:r>
            <a:r>
              <a:rPr lang="en-US" sz="1400" b="0" dirty="0" smtClean="0"/>
              <a:t> </a:t>
            </a:r>
            <a:r>
              <a:rPr lang="en-US" sz="1400" b="0" dirty="0" err="1" smtClean="0"/>
              <a:t>temprana</a:t>
            </a:r>
            <a:r>
              <a:rPr lang="en-US" sz="1400" dirty="0" smtClean="0"/>
              <a:t> </a:t>
            </a:r>
            <a:r>
              <a:rPr lang="en-US" sz="1400" b="0" dirty="0" smtClean="0"/>
              <a:t>o con </a:t>
            </a:r>
            <a:r>
              <a:rPr lang="en-US" sz="1400" dirty="0" err="1" smtClean="0"/>
              <a:t>Unidades</a:t>
            </a:r>
            <a:r>
              <a:rPr lang="en-US" sz="1400" dirty="0" smtClean="0"/>
              <a:t> de </a:t>
            </a:r>
            <a:r>
              <a:rPr lang="en-US" sz="1400" dirty="0" err="1" smtClean="0"/>
              <a:t>Educación</a:t>
            </a:r>
            <a:r>
              <a:rPr lang="en-US" sz="1400" dirty="0" smtClean="0"/>
              <a:t> Continua (CEU</a:t>
            </a:r>
            <a:r>
              <a:rPr lang="en-US" sz="1400" dirty="0"/>
              <a:t>) </a:t>
            </a:r>
            <a:r>
              <a:rPr lang="en-US" sz="1400" b="0" dirty="0" err="1" smtClean="0"/>
              <a:t>en</a:t>
            </a:r>
            <a:r>
              <a:rPr lang="en-US" sz="1400" b="0" dirty="0" smtClean="0"/>
              <a:t> </a:t>
            </a:r>
            <a:r>
              <a:rPr lang="en-US" sz="1400" b="0" dirty="0" err="1" smtClean="0"/>
              <a:t>Educación</a:t>
            </a:r>
            <a:r>
              <a:rPr lang="en-US" sz="1400" b="0" dirty="0" smtClean="0"/>
              <a:t> </a:t>
            </a:r>
            <a:r>
              <a:rPr lang="en-US" sz="1400" b="0" dirty="0" err="1" smtClean="0"/>
              <a:t>Temprana</a:t>
            </a:r>
            <a:r>
              <a:rPr lang="en-US" sz="1400" b="0" dirty="0" smtClean="0"/>
              <a:t> que </a:t>
            </a:r>
            <a:r>
              <a:rPr lang="en-US" sz="1400" b="0" dirty="0" err="1" smtClean="0"/>
              <a:t>están</a:t>
            </a:r>
            <a:r>
              <a:rPr lang="en-US" sz="1400" b="0" dirty="0" smtClean="0"/>
              <a:t> </a:t>
            </a:r>
            <a:r>
              <a:rPr lang="en-US" sz="1400" b="0" dirty="0" err="1" smtClean="0"/>
              <a:t>alineadas</a:t>
            </a:r>
            <a:r>
              <a:rPr lang="en-US" sz="1400" b="0" dirty="0" smtClean="0"/>
              <a:t> con las </a:t>
            </a:r>
            <a:r>
              <a:rPr lang="en-US" sz="1400" b="0" dirty="0" err="1" smtClean="0"/>
              <a:t>Categorías</a:t>
            </a:r>
            <a:r>
              <a:rPr lang="en-US" sz="1400" b="0" dirty="0" smtClean="0"/>
              <a:t> </a:t>
            </a:r>
            <a:r>
              <a:rPr lang="en-US" sz="1400" b="0" dirty="0"/>
              <a:t>de </a:t>
            </a:r>
            <a:r>
              <a:rPr lang="en-US" sz="1400" b="0" dirty="0" err="1"/>
              <a:t>E</a:t>
            </a:r>
            <a:r>
              <a:rPr lang="en-US" sz="1400" b="0" dirty="0" err="1" smtClean="0"/>
              <a:t>studio</a:t>
            </a:r>
            <a:r>
              <a:rPr lang="en-US" sz="1400" b="0" dirty="0" smtClean="0"/>
              <a:t>: </a:t>
            </a:r>
          </a:p>
          <a:p>
            <a:pPr lvl="1"/>
            <a:r>
              <a:rPr lang="en-US" sz="1200" dirty="0" err="1" smtClean="0"/>
              <a:t>Colegios</a:t>
            </a:r>
            <a:r>
              <a:rPr lang="en-US" sz="1200" dirty="0" smtClean="0"/>
              <a:t> de Massachusetts </a:t>
            </a:r>
            <a:r>
              <a:rPr lang="en-US" sz="1200" dirty="0" err="1" smtClean="0"/>
              <a:t>En</a:t>
            </a:r>
            <a:r>
              <a:rPr lang="en-US" sz="1200" dirty="0" smtClean="0"/>
              <a:t> </a:t>
            </a:r>
            <a:r>
              <a:rPr lang="en-US" sz="1200" dirty="0" err="1" smtClean="0"/>
              <a:t>línea</a:t>
            </a:r>
            <a:r>
              <a:rPr lang="en-US" sz="1200" dirty="0" smtClean="0"/>
              <a:t> </a:t>
            </a:r>
            <a:r>
              <a:rPr lang="en-US" sz="1200" dirty="0"/>
              <a:t>(MCO) </a:t>
            </a:r>
            <a:r>
              <a:rPr lang="en-US" sz="1200" dirty="0" err="1" smtClean="0"/>
              <a:t>es</a:t>
            </a:r>
            <a:r>
              <a:rPr lang="en-US" sz="1200" dirty="0" smtClean="0"/>
              <a:t> un </a:t>
            </a:r>
            <a:r>
              <a:rPr lang="en-US" sz="1200" dirty="0" err="1" smtClean="0"/>
              <a:t>consorcio</a:t>
            </a:r>
            <a:r>
              <a:rPr lang="en-US" sz="1200" dirty="0" smtClean="0"/>
              <a:t> de </a:t>
            </a:r>
            <a:r>
              <a:rPr lang="en-US" sz="1200" dirty="0" err="1" smtClean="0"/>
              <a:t>los</a:t>
            </a:r>
            <a:r>
              <a:rPr lang="en-US" sz="1200" dirty="0" smtClean="0"/>
              <a:t> 15 </a:t>
            </a:r>
            <a:r>
              <a:rPr lang="en-US" sz="1200" dirty="0" err="1" smtClean="0"/>
              <a:t>colegios</a:t>
            </a:r>
            <a:r>
              <a:rPr lang="en-US" sz="1200" dirty="0" smtClean="0"/>
              <a:t> </a:t>
            </a:r>
            <a:r>
              <a:rPr lang="en-US" sz="1200" dirty="0" err="1" smtClean="0"/>
              <a:t>comunitarios</a:t>
            </a:r>
            <a:r>
              <a:rPr lang="en-US" sz="1200" dirty="0" smtClean="0"/>
              <a:t> y 9 </a:t>
            </a:r>
            <a:r>
              <a:rPr lang="en-US" sz="1200" dirty="0" err="1" smtClean="0"/>
              <a:t>colegios</a:t>
            </a:r>
            <a:r>
              <a:rPr lang="en-US" sz="1200" dirty="0" smtClean="0"/>
              <a:t> </a:t>
            </a:r>
            <a:r>
              <a:rPr lang="en-US" sz="1200" dirty="0" err="1" smtClean="0"/>
              <a:t>públicos</a:t>
            </a:r>
            <a:r>
              <a:rPr lang="en-US" sz="1200" dirty="0" smtClean="0"/>
              <a:t> </a:t>
            </a:r>
            <a:r>
              <a:rPr lang="en-US" sz="1200" dirty="0" err="1" smtClean="0"/>
              <a:t>en</a:t>
            </a:r>
            <a:r>
              <a:rPr lang="en-US" sz="1200" dirty="0" smtClean="0"/>
              <a:t> el </a:t>
            </a:r>
            <a:r>
              <a:rPr lang="en-US" sz="1200" dirty="0" err="1" smtClean="0"/>
              <a:t>estado</a:t>
            </a:r>
            <a:r>
              <a:rPr lang="en-US" sz="1200" dirty="0" smtClean="0"/>
              <a:t> de Massachusetts</a:t>
            </a:r>
            <a:r>
              <a:rPr lang="en-US" sz="1200" dirty="0"/>
              <a:t>.   </a:t>
            </a:r>
            <a:r>
              <a:rPr lang="en-US" sz="1200" u="sng" dirty="0">
                <a:hlinkClick r:id="rId4"/>
              </a:rPr>
              <a:t>http://www.mco.mass.edu/colleges.jsp</a:t>
            </a:r>
            <a:r>
              <a:rPr lang="en-US" sz="1200" dirty="0"/>
              <a:t>  </a:t>
            </a:r>
          </a:p>
          <a:p>
            <a:pPr lvl="1"/>
            <a:r>
              <a:rPr lang="en-US" sz="1200" dirty="0" err="1" smtClean="0"/>
              <a:t>Colegios</a:t>
            </a:r>
            <a:r>
              <a:rPr lang="en-US" sz="1200" dirty="0" smtClean="0"/>
              <a:t> o </a:t>
            </a:r>
            <a:r>
              <a:rPr lang="en-US" sz="1200" dirty="0" err="1" smtClean="0"/>
              <a:t>universidades</a:t>
            </a:r>
            <a:r>
              <a:rPr lang="en-US" sz="1200" dirty="0"/>
              <a:t> </a:t>
            </a:r>
            <a:r>
              <a:rPr lang="en-US" sz="1200" dirty="0" err="1" smtClean="0"/>
              <a:t>acreditados</a:t>
            </a:r>
            <a:r>
              <a:rPr lang="en-US" sz="1200" dirty="0" smtClean="0"/>
              <a:t>: </a:t>
            </a:r>
            <a:r>
              <a:rPr lang="en-US" sz="1200" dirty="0">
                <a:hlinkClick r:id="rId5"/>
              </a:rPr>
              <a:t>https://ope.ed.gov/accreditation</a:t>
            </a:r>
            <a:r>
              <a:rPr lang="en-US" sz="1200" dirty="0"/>
              <a:t>/ </a:t>
            </a:r>
            <a:endParaRPr lang="en-US" sz="1200" dirty="0" smtClean="0"/>
          </a:p>
          <a:p>
            <a:pPr marL="342900" lvl="1" indent="0">
              <a:buNone/>
            </a:pPr>
            <a:endParaRPr lang="en-US" sz="1200" dirty="0"/>
          </a:p>
          <a:p>
            <a:pPr>
              <a:spcBef>
                <a:spcPts val="0"/>
              </a:spcBef>
              <a:spcAft>
                <a:spcPts val="1400"/>
              </a:spcAft>
              <a:defRPr/>
            </a:pPr>
            <a:r>
              <a:rPr lang="en-US" sz="1400" b="0" dirty="0" smtClean="0"/>
              <a:t>El </a:t>
            </a:r>
            <a:r>
              <a:rPr lang="en-US" sz="1400" b="0" dirty="0" err="1" smtClean="0"/>
              <a:t>contenido</a:t>
            </a:r>
            <a:r>
              <a:rPr lang="en-US" sz="1400" b="0" dirty="0" smtClean="0"/>
              <a:t> de </a:t>
            </a:r>
            <a:r>
              <a:rPr lang="en-US" sz="1400" b="0" dirty="0" err="1" smtClean="0"/>
              <a:t>curso</a:t>
            </a:r>
            <a:r>
              <a:rPr lang="en-US" sz="1400" b="0" dirty="0" smtClean="0"/>
              <a:t> </a:t>
            </a:r>
            <a:r>
              <a:rPr lang="en-US" sz="1400" b="0" dirty="0" err="1" smtClean="0"/>
              <a:t>débe</a:t>
            </a:r>
            <a:r>
              <a:rPr lang="en-US" sz="1400" b="0" dirty="0" smtClean="0"/>
              <a:t> </a:t>
            </a:r>
            <a:r>
              <a:rPr lang="en-US" sz="1400" b="0" dirty="0" err="1" smtClean="0"/>
              <a:t>ser</a:t>
            </a:r>
            <a:r>
              <a:rPr lang="en-US" sz="1400" b="0" dirty="0" smtClean="0"/>
              <a:t> </a:t>
            </a:r>
            <a:r>
              <a:rPr lang="en-US" sz="1400" b="0" dirty="0" err="1" smtClean="0"/>
              <a:t>centrado</a:t>
            </a:r>
            <a:r>
              <a:rPr lang="en-US" sz="1400" b="0" dirty="0" smtClean="0"/>
              <a:t> </a:t>
            </a:r>
            <a:r>
              <a:rPr lang="en-US" sz="1400" b="0" dirty="0" err="1" smtClean="0"/>
              <a:t>en</a:t>
            </a:r>
            <a:r>
              <a:rPr lang="en-US" sz="1400" b="0" dirty="0" smtClean="0"/>
              <a:t> </a:t>
            </a:r>
            <a:r>
              <a:rPr lang="en-US" sz="1400" dirty="0" err="1" smtClean="0"/>
              <a:t>Educación</a:t>
            </a:r>
            <a:r>
              <a:rPr lang="en-US" sz="1400" dirty="0" smtClean="0"/>
              <a:t> </a:t>
            </a:r>
            <a:r>
              <a:rPr lang="en-US" sz="1400" dirty="0" err="1" smtClean="0"/>
              <a:t>Temprana</a:t>
            </a:r>
            <a:r>
              <a:rPr lang="en-US" sz="1400" b="0" dirty="0" smtClean="0"/>
              <a:t>.</a:t>
            </a:r>
            <a:endParaRPr lang="en-US" sz="1400" b="0" dirty="0"/>
          </a:p>
          <a:p>
            <a:pPr>
              <a:spcBef>
                <a:spcPts val="0"/>
              </a:spcBef>
              <a:spcAft>
                <a:spcPts val="1400"/>
              </a:spcAft>
              <a:defRPr/>
            </a:pPr>
            <a:r>
              <a:rPr lang="en-US" sz="1400" b="0" dirty="0" smtClean="0"/>
              <a:t>La </a:t>
            </a:r>
            <a:r>
              <a:rPr lang="en-US" sz="1400" b="0" dirty="0" err="1" smtClean="0"/>
              <a:t>guía</a:t>
            </a:r>
            <a:r>
              <a:rPr lang="en-US" sz="1400" b="0" dirty="0" smtClean="0"/>
              <a:t> del </a:t>
            </a:r>
            <a:r>
              <a:rPr lang="en-US" sz="1400" b="0" dirty="0" err="1" smtClean="0"/>
              <a:t>contenido</a:t>
            </a:r>
            <a:r>
              <a:rPr lang="en-US" sz="1400" b="0" dirty="0" smtClean="0"/>
              <a:t> de las </a:t>
            </a:r>
            <a:r>
              <a:rPr lang="en-US" sz="1400" b="0" dirty="0" err="1" smtClean="0"/>
              <a:t>Categorías</a:t>
            </a:r>
            <a:r>
              <a:rPr lang="en-US" sz="1400" b="0" dirty="0" smtClean="0"/>
              <a:t> </a:t>
            </a:r>
            <a:r>
              <a:rPr lang="en-US" sz="1400" b="0" dirty="0"/>
              <a:t>de </a:t>
            </a:r>
            <a:r>
              <a:rPr lang="en-US" sz="1400" b="0" dirty="0" err="1" smtClean="0"/>
              <a:t>Estudio</a:t>
            </a:r>
            <a:r>
              <a:rPr lang="en-US" sz="1400" b="0" dirty="0" smtClean="0"/>
              <a:t> </a:t>
            </a:r>
            <a:r>
              <a:rPr lang="en-US" sz="1400" b="0" dirty="0" err="1" smtClean="0"/>
              <a:t>serán</a:t>
            </a:r>
            <a:r>
              <a:rPr lang="en-US" sz="1400" b="0" dirty="0" smtClean="0"/>
              <a:t> </a:t>
            </a:r>
            <a:r>
              <a:rPr lang="en-US" sz="1400" b="0" dirty="0" err="1" smtClean="0"/>
              <a:t>publicadas</a:t>
            </a:r>
            <a:r>
              <a:rPr lang="en-US" sz="1400" b="0" dirty="0" smtClean="0"/>
              <a:t> </a:t>
            </a:r>
            <a:r>
              <a:rPr lang="en-US" sz="1400" b="0" dirty="0" err="1" smtClean="0"/>
              <a:t>en</a:t>
            </a:r>
            <a:r>
              <a:rPr lang="en-US" sz="1400" b="0" dirty="0" smtClean="0"/>
              <a:t> el </a:t>
            </a:r>
            <a:r>
              <a:rPr lang="en-US" sz="1400" b="0" dirty="0" err="1" smtClean="0"/>
              <a:t>sitio</a:t>
            </a:r>
            <a:r>
              <a:rPr lang="en-US" sz="1400" b="0" dirty="0" smtClean="0"/>
              <a:t> web.</a:t>
            </a:r>
          </a:p>
          <a:p>
            <a:pPr>
              <a:spcBef>
                <a:spcPts val="0"/>
              </a:spcBef>
              <a:spcAft>
                <a:spcPts val="1400"/>
              </a:spcAft>
              <a:defRPr/>
            </a:pPr>
            <a:r>
              <a:rPr lang="en-US" sz="1400" b="0" dirty="0" err="1" smtClean="0"/>
              <a:t>Actualmente</a:t>
            </a:r>
            <a:r>
              <a:rPr lang="en-US" sz="1400" b="0" dirty="0" smtClean="0"/>
              <a:t>, EEC </a:t>
            </a:r>
            <a:r>
              <a:rPr lang="en-US" sz="1400" b="0" dirty="0" err="1" smtClean="0"/>
              <a:t>tiene</a:t>
            </a:r>
            <a:r>
              <a:rPr lang="en-US" sz="1400" b="0" dirty="0" smtClean="0"/>
              <a:t> </a:t>
            </a:r>
            <a:r>
              <a:rPr lang="en-US" sz="1400" b="0" dirty="0" err="1" smtClean="0"/>
              <a:t>una</a:t>
            </a:r>
            <a:r>
              <a:rPr lang="en-US" sz="1400" b="0" dirty="0" smtClean="0"/>
              <a:t> base de </a:t>
            </a:r>
            <a:r>
              <a:rPr lang="en-US" sz="1400" b="0" dirty="0" err="1" smtClean="0"/>
              <a:t>datos</a:t>
            </a:r>
            <a:r>
              <a:rPr lang="en-US" sz="1400" b="0" dirty="0" smtClean="0"/>
              <a:t> de </a:t>
            </a:r>
            <a:r>
              <a:rPr lang="en-US" sz="1400" b="0" dirty="0" err="1" smtClean="0"/>
              <a:t>cursos</a:t>
            </a:r>
            <a:r>
              <a:rPr lang="en-US" sz="1400" b="0" dirty="0" smtClean="0"/>
              <a:t> que </a:t>
            </a:r>
            <a:r>
              <a:rPr lang="en-US" sz="1400" b="0" dirty="0" err="1" smtClean="0"/>
              <a:t>han</a:t>
            </a:r>
            <a:r>
              <a:rPr lang="en-US" sz="1400" b="0" dirty="0" smtClean="0"/>
              <a:t> </a:t>
            </a:r>
            <a:r>
              <a:rPr lang="en-US" sz="1400" b="0" dirty="0" err="1" smtClean="0"/>
              <a:t>sido</a:t>
            </a:r>
            <a:r>
              <a:rPr lang="en-US" sz="1400" b="0" dirty="0" smtClean="0"/>
              <a:t> </a:t>
            </a:r>
            <a:r>
              <a:rPr lang="en-US" sz="1400" b="0" dirty="0" err="1" smtClean="0"/>
              <a:t>aprovados</a:t>
            </a:r>
            <a:r>
              <a:rPr lang="en-US" sz="1400" b="0" dirty="0" smtClean="0"/>
              <a:t> para </a:t>
            </a:r>
            <a:r>
              <a:rPr lang="en-US" sz="1400" b="0" dirty="0" err="1" smtClean="0"/>
              <a:t>certificación</a:t>
            </a:r>
            <a:r>
              <a:rPr lang="en-US" sz="1400" b="0" dirty="0" smtClean="0"/>
              <a:t>. Se ha </a:t>
            </a:r>
            <a:r>
              <a:rPr lang="en-US" sz="1400" b="0" dirty="0" err="1" smtClean="0"/>
              <a:t>creádo</a:t>
            </a:r>
            <a:r>
              <a:rPr lang="en-US" sz="1400" b="0" dirty="0" smtClean="0"/>
              <a:t> un </a:t>
            </a:r>
            <a:r>
              <a:rPr lang="en-US" sz="1400" b="0" dirty="0" err="1" smtClean="0"/>
              <a:t>catálogo</a:t>
            </a:r>
            <a:r>
              <a:rPr lang="en-US" sz="1400" b="0" dirty="0" smtClean="0"/>
              <a:t> de </a:t>
            </a:r>
            <a:r>
              <a:rPr lang="en-US" sz="1400" b="0" dirty="0" err="1" smtClean="0"/>
              <a:t>cursos</a:t>
            </a:r>
            <a:r>
              <a:rPr lang="en-US" sz="1400" b="0" dirty="0" smtClean="0"/>
              <a:t> y </a:t>
            </a:r>
            <a:r>
              <a:rPr lang="en-US" sz="1400" b="0" dirty="0" err="1" smtClean="0"/>
              <a:t>será</a:t>
            </a:r>
            <a:r>
              <a:rPr lang="en-US" sz="1400" b="0" dirty="0" smtClean="0"/>
              <a:t> </a:t>
            </a:r>
            <a:r>
              <a:rPr lang="en-US" sz="1400" b="0" dirty="0" err="1" smtClean="0"/>
              <a:t>diseminado</a:t>
            </a:r>
            <a:r>
              <a:rPr lang="en-US" sz="1400" b="0" dirty="0" smtClean="0"/>
              <a:t> al </a:t>
            </a:r>
            <a:r>
              <a:rPr lang="en-US" sz="1400" b="0" dirty="0" err="1" smtClean="0"/>
              <a:t>público</a:t>
            </a:r>
            <a:r>
              <a:rPr lang="en-US" sz="1400" b="0" dirty="0" smtClean="0"/>
              <a:t> </a:t>
            </a:r>
            <a:r>
              <a:rPr lang="en-US" sz="1400" b="0" dirty="0" err="1" smtClean="0"/>
              <a:t>cuando</a:t>
            </a:r>
            <a:r>
              <a:rPr lang="en-US" sz="1400" b="0" dirty="0" smtClean="0"/>
              <a:t> sea </a:t>
            </a:r>
            <a:r>
              <a:rPr lang="en-US" sz="1400" b="0" dirty="0" err="1" smtClean="0"/>
              <a:t>finalizado</a:t>
            </a:r>
            <a:r>
              <a:rPr lang="en-US" sz="1400" b="0" dirty="0" smtClean="0"/>
              <a:t>.  </a:t>
            </a:r>
          </a:p>
          <a:p>
            <a:pPr>
              <a:spcBef>
                <a:spcPts val="0"/>
              </a:spcBef>
              <a:spcAft>
                <a:spcPts val="1400"/>
              </a:spcAft>
              <a:defRPr/>
            </a:pPr>
            <a:r>
              <a:rPr lang="en-US" sz="1400" b="0" dirty="0" err="1" smtClean="0"/>
              <a:t>Por</a:t>
            </a:r>
            <a:r>
              <a:rPr lang="en-US" sz="1400" b="0" dirty="0" smtClean="0"/>
              <a:t> favor, </a:t>
            </a:r>
            <a:r>
              <a:rPr lang="en-US" sz="1400" b="0" dirty="0" err="1" smtClean="0"/>
              <a:t>tenga</a:t>
            </a:r>
            <a:r>
              <a:rPr lang="en-US" sz="1400" b="0" dirty="0" smtClean="0"/>
              <a:t> </a:t>
            </a:r>
            <a:r>
              <a:rPr lang="en-US" sz="1400" b="0" dirty="0" err="1" smtClean="0"/>
              <a:t>en</a:t>
            </a:r>
            <a:r>
              <a:rPr lang="en-US" sz="1400" b="0" dirty="0" smtClean="0"/>
              <a:t> </a:t>
            </a:r>
            <a:r>
              <a:rPr lang="en-US" sz="1400" b="0" dirty="0" err="1" smtClean="0"/>
              <a:t>cuenta</a:t>
            </a:r>
            <a:r>
              <a:rPr lang="en-US" sz="1400" b="0" dirty="0" smtClean="0"/>
              <a:t> que </a:t>
            </a:r>
            <a:r>
              <a:rPr lang="en-US" sz="1400" b="0" dirty="0" err="1" smtClean="0"/>
              <a:t>los</a:t>
            </a:r>
            <a:r>
              <a:rPr lang="en-US" sz="1400" b="0" dirty="0" smtClean="0"/>
              <a:t> </a:t>
            </a:r>
            <a:r>
              <a:rPr lang="en-US" sz="1400" b="0" dirty="0" err="1" smtClean="0"/>
              <a:t>cursos</a:t>
            </a:r>
            <a:r>
              <a:rPr lang="en-US" sz="1400" b="0" dirty="0" smtClean="0"/>
              <a:t> </a:t>
            </a:r>
            <a:r>
              <a:rPr lang="en-US" sz="1400" b="0" dirty="0" err="1" smtClean="0"/>
              <a:t>pueden</a:t>
            </a:r>
            <a:r>
              <a:rPr lang="en-US" sz="1400" b="0" dirty="0" smtClean="0"/>
              <a:t> </a:t>
            </a:r>
            <a:r>
              <a:rPr lang="en-US" sz="1400" b="0" dirty="0" err="1" smtClean="0"/>
              <a:t>cambiar</a:t>
            </a:r>
            <a:r>
              <a:rPr lang="en-US" sz="1400" b="0" dirty="0" smtClean="0"/>
              <a:t> </a:t>
            </a:r>
            <a:r>
              <a:rPr lang="en-US" sz="1400" b="0" dirty="0" err="1" smtClean="0"/>
              <a:t>dependiendo</a:t>
            </a:r>
            <a:r>
              <a:rPr lang="en-US" sz="1400" b="0" dirty="0" smtClean="0"/>
              <a:t> de la </a:t>
            </a:r>
            <a:r>
              <a:rPr lang="en-US" sz="1400" b="0" dirty="0" err="1" smtClean="0"/>
              <a:t>institución</a:t>
            </a:r>
            <a:r>
              <a:rPr lang="en-US" sz="1400" b="0" dirty="0" smtClean="0"/>
              <a:t>.  La </a:t>
            </a:r>
            <a:r>
              <a:rPr lang="en-US" sz="1400" b="0" dirty="0" err="1" smtClean="0"/>
              <a:t>guía</a:t>
            </a:r>
            <a:r>
              <a:rPr lang="en-US" sz="1400" b="0" dirty="0" smtClean="0"/>
              <a:t> del </a:t>
            </a:r>
            <a:r>
              <a:rPr lang="en-US" sz="1400" b="0" dirty="0" err="1" smtClean="0"/>
              <a:t>contenido</a:t>
            </a:r>
            <a:r>
              <a:rPr lang="en-US" sz="1400" b="0" dirty="0" smtClean="0"/>
              <a:t> de las </a:t>
            </a:r>
            <a:r>
              <a:rPr lang="en-US" sz="1400" b="0" dirty="0" err="1" smtClean="0"/>
              <a:t>Categorías</a:t>
            </a:r>
            <a:r>
              <a:rPr lang="en-US" sz="1400" b="0" dirty="0" smtClean="0"/>
              <a:t> de </a:t>
            </a:r>
            <a:r>
              <a:rPr lang="en-US" sz="1400" b="0" dirty="0" err="1" smtClean="0"/>
              <a:t>estudio</a:t>
            </a:r>
            <a:r>
              <a:rPr lang="en-US" sz="1400" b="0" dirty="0" smtClean="0"/>
              <a:t> </a:t>
            </a:r>
            <a:r>
              <a:rPr lang="en-US" sz="1400" b="0" dirty="0" err="1" smtClean="0"/>
              <a:t>débe</a:t>
            </a:r>
            <a:r>
              <a:rPr lang="en-US" sz="1400" b="0" dirty="0" smtClean="0"/>
              <a:t> </a:t>
            </a:r>
            <a:r>
              <a:rPr lang="en-US" sz="1400" b="0" dirty="0" err="1" smtClean="0"/>
              <a:t>ser</a:t>
            </a:r>
            <a:r>
              <a:rPr lang="en-US" sz="1400" b="0" dirty="0" smtClean="0"/>
              <a:t> </a:t>
            </a:r>
            <a:r>
              <a:rPr lang="en-US" sz="1400" b="0" dirty="0" err="1" smtClean="0"/>
              <a:t>usada</a:t>
            </a:r>
            <a:r>
              <a:rPr lang="en-US" sz="1400" b="0" dirty="0" smtClean="0"/>
              <a:t> </a:t>
            </a:r>
            <a:r>
              <a:rPr lang="en-US" sz="1400" b="0" dirty="0" err="1" smtClean="0"/>
              <a:t>cuando</a:t>
            </a:r>
            <a:r>
              <a:rPr lang="en-US" sz="1400" b="0" dirty="0" smtClean="0"/>
              <a:t> determine </a:t>
            </a:r>
            <a:r>
              <a:rPr lang="en-US" sz="1400" b="0" dirty="0" err="1" smtClean="0"/>
              <a:t>si</a:t>
            </a:r>
            <a:r>
              <a:rPr lang="en-US" sz="1400" b="0" dirty="0" smtClean="0"/>
              <a:t> un </a:t>
            </a:r>
            <a:r>
              <a:rPr lang="en-US" sz="1400" b="0" dirty="0" err="1" smtClean="0"/>
              <a:t>curso</a:t>
            </a:r>
            <a:r>
              <a:rPr lang="en-US" sz="1400" b="0" dirty="0" smtClean="0"/>
              <a:t> </a:t>
            </a:r>
            <a:r>
              <a:rPr lang="en-US" sz="1400" b="0" dirty="0" err="1" smtClean="0"/>
              <a:t>requerido</a:t>
            </a:r>
            <a:r>
              <a:rPr lang="en-US" sz="1400" b="0" dirty="0" smtClean="0"/>
              <a:t> </a:t>
            </a:r>
            <a:r>
              <a:rPr lang="en-US" sz="1400" b="0" dirty="0" err="1" smtClean="0"/>
              <a:t>será</a:t>
            </a:r>
            <a:r>
              <a:rPr lang="en-US" sz="1400" b="0" dirty="0" smtClean="0"/>
              <a:t> </a:t>
            </a:r>
            <a:r>
              <a:rPr lang="en-US" sz="1400" b="0" dirty="0" err="1" smtClean="0"/>
              <a:t>aceptado</a:t>
            </a:r>
            <a:r>
              <a:rPr lang="en-US" sz="1400" b="0" dirty="0" smtClean="0"/>
              <a:t> </a:t>
            </a:r>
            <a:r>
              <a:rPr lang="en-US" sz="1400" b="0" dirty="0" err="1" smtClean="0"/>
              <a:t>por</a:t>
            </a:r>
            <a:r>
              <a:rPr lang="en-US" sz="1400" b="0" dirty="0" smtClean="0"/>
              <a:t> EEC.</a:t>
            </a:r>
            <a:r>
              <a:rPr lang="en-US" sz="1200" dirty="0" smtClean="0"/>
              <a:t>      </a:t>
            </a:r>
            <a:endParaRPr lang="en-US" sz="1200" dirty="0"/>
          </a:p>
          <a:p>
            <a:pPr marL="0" indent="0">
              <a:buNone/>
            </a:pPr>
            <a:r>
              <a:rPr lang="en-US" sz="1400" dirty="0"/>
              <a:t>                                            </a:t>
            </a:r>
          </a:p>
          <a:p>
            <a:pPr algn="just">
              <a:spcBef>
                <a:spcPts val="0"/>
              </a:spcBef>
              <a:spcAft>
                <a:spcPts val="1400"/>
              </a:spcAft>
              <a:defRPr/>
            </a:pPr>
            <a:endParaRPr lang="en-US" sz="1600" b="0" dirty="0" smtClean="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11</a:t>
            </a:fld>
            <a:endParaRPr lang="en-US" dirty="0"/>
          </a:p>
        </p:txBody>
      </p:sp>
      <p:sp>
        <p:nvSpPr>
          <p:cNvPr id="5" name="Title 4"/>
          <p:cNvSpPr>
            <a:spLocks noGrp="1"/>
          </p:cNvSpPr>
          <p:nvPr>
            <p:ph type="title" idx="4294967295"/>
          </p:nvPr>
        </p:nvSpPr>
        <p:spPr>
          <a:xfrm>
            <a:off x="412950" y="156518"/>
            <a:ext cx="7585075" cy="718195"/>
          </a:xfrm>
        </p:spPr>
        <p:txBody>
          <a:bodyPr/>
          <a:lstStyle/>
          <a:p>
            <a:r>
              <a:rPr lang="en-US" dirty="0" smtClean="0"/>
              <a:t/>
            </a:r>
            <a:br>
              <a:rPr lang="en-US" dirty="0" smtClean="0"/>
            </a:br>
            <a:r>
              <a:rPr lang="en-US" dirty="0"/>
              <a:t/>
            </a:r>
            <a:br>
              <a:rPr lang="en-US" dirty="0"/>
            </a:br>
            <a:r>
              <a:rPr lang="en-US" dirty="0" err="1" smtClean="0"/>
              <a:t>Revisamos</a:t>
            </a:r>
            <a:r>
              <a:rPr lang="en-US" dirty="0" smtClean="0"/>
              <a:t>:</a:t>
            </a:r>
            <a:r>
              <a:rPr lang="en-US" dirty="0"/>
              <a:t> </a:t>
            </a:r>
            <a:r>
              <a:rPr lang="en-US" dirty="0" smtClean="0"/>
              <a:t/>
            </a:r>
            <a:br>
              <a:rPr lang="en-US" dirty="0" smtClean="0"/>
            </a:br>
            <a:r>
              <a:rPr lang="en-US" dirty="0" smtClean="0"/>
              <a:t>Los </a:t>
            </a:r>
            <a:r>
              <a:rPr lang="en-US" dirty="0" err="1" smtClean="0"/>
              <a:t>cursos</a:t>
            </a:r>
            <a:endParaRPr lang="en-US" dirty="0"/>
          </a:p>
        </p:txBody>
      </p:sp>
      <p:pic>
        <p:nvPicPr>
          <p:cNvPr id="2050" name="Picture 2" descr="Image result for cours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6725" y="4798609"/>
            <a:ext cx="1655150" cy="1562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103869"/>
            <a:ext cx="8382000" cy="5490605"/>
          </a:xfrm>
        </p:spPr>
        <p:txBody>
          <a:bodyPr/>
          <a:lstStyle/>
          <a:p>
            <a:r>
              <a:rPr lang="en-US" sz="1600" u="sng" dirty="0" smtClean="0"/>
              <a:t>Campos de </a:t>
            </a:r>
            <a:r>
              <a:rPr lang="en-US" sz="1600" u="sng" dirty="0" err="1" smtClean="0"/>
              <a:t>Estudio</a:t>
            </a:r>
            <a:r>
              <a:rPr lang="en-US" sz="1600" u="sng" dirty="0" smtClean="0"/>
              <a:t> </a:t>
            </a:r>
            <a:r>
              <a:rPr lang="en-US" sz="1600" u="sng" dirty="0" err="1" smtClean="0"/>
              <a:t>Relacionados</a:t>
            </a:r>
            <a:r>
              <a:rPr lang="en-US" sz="1600" u="sng" dirty="0" smtClean="0"/>
              <a:t> </a:t>
            </a:r>
          </a:p>
          <a:p>
            <a:pPr lvl="1">
              <a:spcBef>
                <a:spcPts val="0"/>
              </a:spcBef>
            </a:pPr>
            <a:r>
              <a:rPr lang="en-US" sz="1600" dirty="0" smtClean="0"/>
              <a:t>Un </a:t>
            </a:r>
            <a:r>
              <a:rPr lang="en-US" sz="1600" dirty="0" err="1" smtClean="0"/>
              <a:t>programa</a:t>
            </a:r>
            <a:r>
              <a:rPr lang="en-US" sz="1600" dirty="0" smtClean="0"/>
              <a:t> </a:t>
            </a:r>
            <a:r>
              <a:rPr lang="en-US" sz="1600" dirty="0" err="1" smtClean="0"/>
              <a:t>en</a:t>
            </a:r>
            <a:r>
              <a:rPr lang="en-US" sz="1600" dirty="0" smtClean="0"/>
              <a:t> </a:t>
            </a:r>
            <a:r>
              <a:rPr lang="en-US" sz="1600" dirty="0" err="1" smtClean="0"/>
              <a:t>una</a:t>
            </a:r>
            <a:r>
              <a:rPr lang="en-US" sz="1600" dirty="0" smtClean="0"/>
              <a:t> </a:t>
            </a:r>
            <a:r>
              <a:rPr lang="en-US" sz="1600" dirty="0" err="1" smtClean="0"/>
              <a:t>institución</a:t>
            </a:r>
            <a:r>
              <a:rPr lang="en-US" sz="1600" dirty="0" smtClean="0"/>
              <a:t> </a:t>
            </a:r>
            <a:r>
              <a:rPr lang="en-US" sz="1600" dirty="0" err="1" smtClean="0"/>
              <a:t>acreditada</a:t>
            </a:r>
            <a:r>
              <a:rPr lang="en-US" sz="1600" dirty="0" smtClean="0"/>
              <a:t> de </a:t>
            </a:r>
            <a:r>
              <a:rPr lang="en-US" sz="1600" dirty="0" err="1" smtClean="0"/>
              <a:t>educación</a:t>
            </a:r>
            <a:r>
              <a:rPr lang="en-US" sz="1600" dirty="0" smtClean="0"/>
              <a:t> superior que </a:t>
            </a:r>
            <a:r>
              <a:rPr lang="en-US" sz="1600" dirty="0" err="1" smtClean="0"/>
              <a:t>incluya</a:t>
            </a:r>
            <a:r>
              <a:rPr lang="en-US" sz="1600" dirty="0" smtClean="0"/>
              <a:t> el </a:t>
            </a:r>
            <a:r>
              <a:rPr lang="en-US" sz="1600" dirty="0" err="1" smtClean="0"/>
              <a:t>estudio</a:t>
            </a:r>
            <a:r>
              <a:rPr lang="en-US" sz="1600" dirty="0" smtClean="0"/>
              <a:t> de </a:t>
            </a:r>
            <a:r>
              <a:rPr lang="en-US" sz="1600" dirty="0" err="1" smtClean="0"/>
              <a:t>cuidados</a:t>
            </a:r>
            <a:r>
              <a:rPr lang="en-US" sz="1600" dirty="0" smtClean="0"/>
              <a:t>, </a:t>
            </a:r>
            <a:r>
              <a:rPr lang="en-US" sz="1600" dirty="0" err="1" smtClean="0"/>
              <a:t>desarrollo</a:t>
            </a:r>
            <a:r>
              <a:rPr lang="en-US" sz="1600" dirty="0" smtClean="0"/>
              <a:t>, </a:t>
            </a:r>
            <a:r>
              <a:rPr lang="en-US" sz="1600" dirty="0" err="1" smtClean="0"/>
              <a:t>educación</a:t>
            </a:r>
            <a:r>
              <a:rPr lang="en-US" sz="1600" dirty="0" smtClean="0"/>
              <a:t>, </a:t>
            </a:r>
            <a:r>
              <a:rPr lang="en-US" sz="1600" dirty="0" err="1" smtClean="0"/>
              <a:t>atención</a:t>
            </a:r>
            <a:r>
              <a:rPr lang="en-US" sz="1600" dirty="0" smtClean="0"/>
              <a:t> </a:t>
            </a:r>
            <a:r>
              <a:rPr lang="en-US" sz="1600" dirty="0" err="1" smtClean="0"/>
              <a:t>médica</a:t>
            </a:r>
            <a:r>
              <a:rPr lang="en-US" sz="1600" dirty="0" smtClean="0"/>
              <a:t>, o </a:t>
            </a:r>
            <a:r>
              <a:rPr lang="en-US" sz="1600" dirty="0" err="1" smtClean="0"/>
              <a:t>psicología</a:t>
            </a:r>
            <a:r>
              <a:rPr lang="en-US" sz="1600" dirty="0" smtClean="0"/>
              <a:t> de </a:t>
            </a:r>
            <a:r>
              <a:rPr lang="en-US" sz="1600" dirty="0" err="1" smtClean="0"/>
              <a:t>niños</a:t>
            </a:r>
            <a:r>
              <a:rPr lang="en-US" sz="1600" dirty="0" smtClean="0"/>
              <a:t>, nacimiento-8 </a:t>
            </a:r>
            <a:r>
              <a:rPr lang="en-US" sz="1600" dirty="0" err="1" smtClean="0"/>
              <a:t>años</a:t>
            </a:r>
            <a:r>
              <a:rPr lang="en-US" sz="1600" dirty="0" smtClean="0"/>
              <a:t>, o </a:t>
            </a:r>
            <a:r>
              <a:rPr lang="en-US" sz="1600" dirty="0" err="1" smtClean="0"/>
              <a:t>suministración</a:t>
            </a:r>
            <a:r>
              <a:rPr lang="en-US" sz="1600" dirty="0" smtClean="0"/>
              <a:t> de </a:t>
            </a:r>
            <a:r>
              <a:rPr lang="en-US" sz="1600" dirty="0" err="1" smtClean="0"/>
              <a:t>servicios</a:t>
            </a:r>
            <a:r>
              <a:rPr lang="en-US" sz="1600" dirty="0" smtClean="0"/>
              <a:t> </a:t>
            </a:r>
            <a:r>
              <a:rPr lang="en-US" sz="1600" dirty="0" err="1" smtClean="0"/>
              <a:t>directos</a:t>
            </a:r>
            <a:r>
              <a:rPr lang="en-US" sz="1600" dirty="0" smtClean="0"/>
              <a:t> a las </a:t>
            </a:r>
            <a:r>
              <a:rPr lang="en-US" sz="1600" dirty="0" err="1" smtClean="0"/>
              <a:t>familias</a:t>
            </a:r>
            <a:r>
              <a:rPr lang="en-US" sz="1600" dirty="0" smtClean="0"/>
              <a:t> y </a:t>
            </a:r>
            <a:r>
              <a:rPr lang="en-US" sz="1600" dirty="0" err="1" smtClean="0"/>
              <a:t>sus</a:t>
            </a:r>
            <a:r>
              <a:rPr lang="en-US" sz="1600" dirty="0" smtClean="0"/>
              <a:t> </a:t>
            </a:r>
            <a:r>
              <a:rPr lang="en-US" sz="1600" dirty="0" err="1" smtClean="0"/>
              <a:t>niños</a:t>
            </a:r>
            <a:r>
              <a:rPr lang="en-US" sz="1600" dirty="0" smtClean="0"/>
              <a:t>. </a:t>
            </a:r>
          </a:p>
          <a:p>
            <a:pPr marL="342900" lvl="1" indent="0">
              <a:spcBef>
                <a:spcPts val="0"/>
              </a:spcBef>
              <a:buNone/>
            </a:pPr>
            <a:r>
              <a:rPr lang="en-US" sz="1600" dirty="0" smtClean="0"/>
              <a:t> </a:t>
            </a:r>
            <a:endParaRPr lang="en-US" sz="1600" dirty="0"/>
          </a:p>
          <a:p>
            <a:pPr>
              <a:spcBef>
                <a:spcPts val="0"/>
              </a:spcBef>
            </a:pPr>
            <a:r>
              <a:rPr lang="en-US" sz="1600" u="sng" dirty="0" err="1" smtClean="0"/>
              <a:t>Ejemplos</a:t>
            </a:r>
            <a:r>
              <a:rPr lang="en-US" sz="1600" u="sng" dirty="0" smtClean="0"/>
              <a:t> de Campos de </a:t>
            </a:r>
            <a:r>
              <a:rPr lang="en-US" sz="1600" u="sng" dirty="0" err="1" smtClean="0"/>
              <a:t>Estudio</a:t>
            </a:r>
            <a:r>
              <a:rPr lang="en-US" sz="1600" u="sng" dirty="0" smtClean="0"/>
              <a:t> </a:t>
            </a:r>
            <a:r>
              <a:rPr lang="en-US" sz="1600" u="sng" dirty="0" err="1" smtClean="0"/>
              <a:t>Relacionados</a:t>
            </a:r>
            <a:r>
              <a:rPr lang="en-US" sz="1600" u="sng" dirty="0" smtClean="0"/>
              <a:t>*</a:t>
            </a:r>
            <a:endParaRPr lang="en-US" sz="1600" dirty="0" smtClean="0"/>
          </a:p>
          <a:p>
            <a:pPr lvl="1"/>
            <a:r>
              <a:rPr lang="en-US" sz="1600" dirty="0" err="1" smtClean="0"/>
              <a:t>Educación</a:t>
            </a:r>
            <a:r>
              <a:rPr lang="en-US" sz="1600" dirty="0" smtClean="0"/>
              <a:t> General</a:t>
            </a:r>
          </a:p>
          <a:p>
            <a:pPr lvl="1"/>
            <a:r>
              <a:rPr lang="en-US" sz="1600" dirty="0" err="1"/>
              <a:t>Educación</a:t>
            </a:r>
            <a:r>
              <a:rPr lang="en-US" sz="1600" dirty="0"/>
              <a:t> </a:t>
            </a:r>
            <a:r>
              <a:rPr lang="en-US" sz="1600" dirty="0" err="1" smtClean="0"/>
              <a:t>Elementaria</a:t>
            </a:r>
            <a:endParaRPr lang="en-US" sz="1600" dirty="0" smtClean="0"/>
          </a:p>
          <a:p>
            <a:pPr lvl="1"/>
            <a:r>
              <a:rPr lang="en-US" sz="1600" dirty="0" err="1" smtClean="0"/>
              <a:t>Desarollo</a:t>
            </a:r>
            <a:r>
              <a:rPr lang="en-US" sz="1600" dirty="0" smtClean="0"/>
              <a:t> del Niño</a:t>
            </a:r>
            <a:endParaRPr lang="en-US" sz="1600" dirty="0"/>
          </a:p>
          <a:p>
            <a:pPr lvl="1"/>
            <a:r>
              <a:rPr lang="en-US" sz="1600" dirty="0" err="1" smtClean="0"/>
              <a:t>Títulos</a:t>
            </a:r>
            <a:r>
              <a:rPr lang="en-US" sz="1600" dirty="0" smtClean="0"/>
              <a:t> </a:t>
            </a:r>
            <a:r>
              <a:rPr lang="en-US" sz="1600" dirty="0" err="1" smtClean="0"/>
              <a:t>relacionados</a:t>
            </a:r>
            <a:r>
              <a:rPr lang="en-US" sz="1600" dirty="0" smtClean="0"/>
              <a:t> con el Niño</a:t>
            </a:r>
            <a:endParaRPr lang="en-US" sz="1600" dirty="0"/>
          </a:p>
          <a:p>
            <a:pPr lvl="1"/>
            <a:r>
              <a:rPr lang="en-US" sz="1600" dirty="0" err="1"/>
              <a:t>Títulos</a:t>
            </a:r>
            <a:r>
              <a:rPr lang="en-US" sz="1600" dirty="0"/>
              <a:t> </a:t>
            </a:r>
            <a:r>
              <a:rPr lang="en-US" sz="1600" dirty="0" err="1"/>
              <a:t>relacionados</a:t>
            </a:r>
            <a:r>
              <a:rPr lang="en-US" sz="1600" dirty="0"/>
              <a:t> </a:t>
            </a:r>
            <a:r>
              <a:rPr lang="en-US" sz="1600" dirty="0" smtClean="0"/>
              <a:t>con la </a:t>
            </a:r>
            <a:r>
              <a:rPr lang="en-US" sz="1600" dirty="0" err="1" smtClean="0"/>
              <a:t>Familia</a:t>
            </a:r>
            <a:endParaRPr lang="en-US" sz="1600" dirty="0"/>
          </a:p>
          <a:p>
            <a:pPr lvl="1"/>
            <a:r>
              <a:rPr lang="en-US" sz="1600" dirty="0" err="1" smtClean="0"/>
              <a:t>Desarollo</a:t>
            </a:r>
            <a:r>
              <a:rPr lang="en-US" sz="1600" dirty="0" smtClean="0"/>
              <a:t> </a:t>
            </a:r>
            <a:r>
              <a:rPr lang="en-US" sz="1600" dirty="0" err="1" smtClean="0"/>
              <a:t>Humano</a:t>
            </a:r>
            <a:endParaRPr lang="en-US" sz="1600" dirty="0"/>
          </a:p>
          <a:p>
            <a:pPr lvl="1"/>
            <a:r>
              <a:rPr lang="en-US" sz="1600" dirty="0" err="1" smtClean="0"/>
              <a:t>Servicios</a:t>
            </a:r>
            <a:r>
              <a:rPr lang="en-US" sz="1600" dirty="0" smtClean="0"/>
              <a:t> </a:t>
            </a:r>
            <a:r>
              <a:rPr lang="en-US" sz="1600" dirty="0" err="1" smtClean="0"/>
              <a:t>Humanos</a:t>
            </a:r>
            <a:endParaRPr lang="en-US" sz="1600" dirty="0"/>
          </a:p>
          <a:p>
            <a:pPr lvl="1"/>
            <a:r>
              <a:rPr lang="en-US" sz="1600" dirty="0" err="1" smtClean="0"/>
              <a:t>Enfermería</a:t>
            </a:r>
            <a:endParaRPr lang="en-US" sz="1600" dirty="0"/>
          </a:p>
          <a:p>
            <a:pPr lvl="1"/>
            <a:r>
              <a:rPr lang="en-US" sz="1600" dirty="0" err="1" smtClean="0"/>
              <a:t>Psicología</a:t>
            </a:r>
            <a:endParaRPr lang="en-US" sz="1600" dirty="0"/>
          </a:p>
          <a:p>
            <a:pPr lvl="1"/>
            <a:r>
              <a:rPr lang="en-US" sz="1600" dirty="0" err="1" smtClean="0"/>
              <a:t>Sociología</a:t>
            </a:r>
            <a:r>
              <a:rPr lang="en-US" sz="1600" dirty="0" smtClean="0"/>
              <a:t>/</a:t>
            </a:r>
            <a:r>
              <a:rPr lang="en-US" sz="1600" dirty="0" err="1" smtClean="0"/>
              <a:t>Trabajo</a:t>
            </a:r>
            <a:r>
              <a:rPr lang="en-US" sz="1600" dirty="0" smtClean="0"/>
              <a:t> Social</a:t>
            </a:r>
          </a:p>
          <a:p>
            <a:pPr marL="342900" lvl="1" indent="0">
              <a:buNone/>
            </a:pPr>
            <a:r>
              <a:rPr lang="en-US" sz="1600" b="0" i="1" dirty="0" smtClean="0"/>
              <a:t>*</a:t>
            </a:r>
            <a:r>
              <a:rPr lang="en-US" sz="1600" b="0" i="1" dirty="0" err="1" smtClean="0"/>
              <a:t>Por</a:t>
            </a:r>
            <a:r>
              <a:rPr lang="en-US" sz="1600" b="0" i="1" dirty="0" smtClean="0"/>
              <a:t> favor, </a:t>
            </a:r>
            <a:r>
              <a:rPr lang="en-US" sz="1600" b="0" i="1" dirty="0" err="1" smtClean="0"/>
              <a:t>tenga</a:t>
            </a:r>
            <a:r>
              <a:rPr lang="en-US" sz="1600" b="0" i="1" dirty="0" smtClean="0"/>
              <a:t> </a:t>
            </a:r>
            <a:r>
              <a:rPr lang="en-US" sz="1600" b="0" i="1" dirty="0" err="1" smtClean="0"/>
              <a:t>en</a:t>
            </a:r>
            <a:r>
              <a:rPr lang="en-US" sz="1600" b="0" i="1" dirty="0" smtClean="0"/>
              <a:t> </a:t>
            </a:r>
            <a:r>
              <a:rPr lang="en-US" sz="1600" b="0" i="1" dirty="0" err="1" smtClean="0"/>
              <a:t>cuenta</a:t>
            </a:r>
            <a:r>
              <a:rPr lang="en-US" sz="1600" b="0" i="1" dirty="0" smtClean="0"/>
              <a:t> que </a:t>
            </a:r>
            <a:r>
              <a:rPr lang="en-US" sz="1600" b="0" i="1" dirty="0" err="1" smtClean="0"/>
              <a:t>esta</a:t>
            </a:r>
            <a:r>
              <a:rPr lang="en-US" sz="1600" b="0" i="1" dirty="0" smtClean="0"/>
              <a:t> no </a:t>
            </a:r>
            <a:r>
              <a:rPr lang="en-US" sz="1600" b="0" i="1" dirty="0" err="1" smtClean="0"/>
              <a:t>es</a:t>
            </a:r>
            <a:r>
              <a:rPr lang="en-US" sz="1600" b="0" i="1" dirty="0" smtClean="0"/>
              <a:t> </a:t>
            </a:r>
            <a:r>
              <a:rPr lang="en-US" sz="1600" b="0" i="1" dirty="0" err="1" smtClean="0"/>
              <a:t>una</a:t>
            </a:r>
            <a:r>
              <a:rPr lang="en-US" sz="1600" b="0" i="1" dirty="0" smtClean="0"/>
              <a:t> </a:t>
            </a:r>
            <a:r>
              <a:rPr lang="en-US" sz="1600" b="0" i="1" dirty="0" err="1" smtClean="0"/>
              <a:t>lista</a:t>
            </a:r>
            <a:r>
              <a:rPr lang="en-US" sz="1600" b="0" i="1" dirty="0" smtClean="0"/>
              <a:t> </a:t>
            </a:r>
            <a:r>
              <a:rPr lang="en-US" sz="1600" b="0" i="1" dirty="0" err="1" smtClean="0"/>
              <a:t>completa</a:t>
            </a:r>
            <a:r>
              <a:rPr lang="en-US" sz="1600" b="0" i="1" dirty="0" smtClean="0"/>
              <a:t>. </a:t>
            </a:r>
            <a:r>
              <a:rPr lang="en-US" sz="1600" b="0" i="1" dirty="0" err="1" smtClean="0"/>
              <a:t>Todos</a:t>
            </a:r>
            <a:r>
              <a:rPr lang="en-US" sz="1600" b="0" i="1" dirty="0" smtClean="0"/>
              <a:t> </a:t>
            </a:r>
            <a:r>
              <a:rPr lang="en-US" sz="1600" i="1" dirty="0" err="1" smtClean="0"/>
              <a:t>los</a:t>
            </a:r>
            <a:r>
              <a:rPr lang="en-US" sz="1600" i="1" dirty="0" smtClean="0"/>
              <a:t> </a:t>
            </a:r>
            <a:r>
              <a:rPr lang="en-US" sz="1600" i="1" dirty="0" err="1" smtClean="0"/>
              <a:t>títulos</a:t>
            </a:r>
            <a:r>
              <a:rPr lang="en-US" sz="1600" i="1" dirty="0" smtClean="0"/>
              <a:t> son</a:t>
            </a:r>
            <a:r>
              <a:rPr lang="en-US" sz="1600" b="0" i="1" dirty="0" smtClean="0"/>
              <a:t> </a:t>
            </a:r>
            <a:r>
              <a:rPr lang="en-US" sz="1600" b="0" i="1" dirty="0" err="1" smtClean="0"/>
              <a:t>revisados</a:t>
            </a:r>
            <a:r>
              <a:rPr lang="en-US" sz="1600" b="0" i="1" dirty="0" smtClean="0"/>
              <a:t> </a:t>
            </a:r>
            <a:r>
              <a:rPr lang="en-US" sz="1600" b="0" i="1" dirty="0" err="1" smtClean="0"/>
              <a:t>caso</a:t>
            </a:r>
            <a:r>
              <a:rPr lang="en-US" sz="1600" b="0" i="1" dirty="0" smtClean="0"/>
              <a:t> </a:t>
            </a:r>
            <a:r>
              <a:rPr lang="en-US" sz="1600" b="0" i="1" dirty="0" err="1" smtClean="0"/>
              <a:t>por</a:t>
            </a:r>
            <a:r>
              <a:rPr lang="en-US" sz="1600" b="0" i="1" dirty="0" smtClean="0"/>
              <a:t> </a:t>
            </a:r>
            <a:r>
              <a:rPr lang="en-US" sz="1600" b="0" i="1" dirty="0" err="1" smtClean="0"/>
              <a:t>caso</a:t>
            </a:r>
            <a:r>
              <a:rPr lang="en-US" sz="1600" b="0" i="1" dirty="0" smtClean="0"/>
              <a:t>.  </a:t>
            </a:r>
            <a:endParaRPr lang="en-US" sz="1600" b="0" dirty="0"/>
          </a:p>
          <a:p>
            <a:pPr lvl="1"/>
            <a:endParaRPr lang="en-US" dirty="0"/>
          </a:p>
          <a:p>
            <a:endParaRPr lang="en-US" dirty="0"/>
          </a:p>
          <a:p>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12</a:t>
            </a:fld>
            <a:endParaRPr lang="en-US" dirty="0"/>
          </a:p>
        </p:txBody>
      </p:sp>
      <p:sp>
        <p:nvSpPr>
          <p:cNvPr id="4" name="Text Placeholder 3"/>
          <p:cNvSpPr>
            <a:spLocks noGrp="1"/>
          </p:cNvSpPr>
          <p:nvPr>
            <p:ph type="body" sz="quarter" idx="12"/>
          </p:nvPr>
        </p:nvSpPr>
        <p:spPr>
          <a:xfrm>
            <a:off x="444499" y="107092"/>
            <a:ext cx="7629825" cy="810819"/>
          </a:xfrm>
        </p:spPr>
        <p:txBody>
          <a:bodyPr/>
          <a:lstStyle/>
          <a:p>
            <a:pPr>
              <a:spcBef>
                <a:spcPts val="0"/>
              </a:spcBef>
            </a:pPr>
            <a:r>
              <a:rPr lang="en-US" sz="2400" dirty="0" err="1" smtClean="0">
                <a:solidFill>
                  <a:srgbClr val="0033CC"/>
                </a:solidFill>
                <a:latin typeface="+mj-lt"/>
                <a:ea typeface="+mj-ea"/>
                <a:cs typeface="+mj-cs"/>
              </a:rPr>
              <a:t>Revisamos</a:t>
            </a:r>
            <a:r>
              <a:rPr lang="en-US" sz="2400" dirty="0" smtClean="0">
                <a:solidFill>
                  <a:srgbClr val="0033CC"/>
                </a:solidFill>
                <a:latin typeface="+mj-lt"/>
                <a:ea typeface="+mj-ea"/>
                <a:cs typeface="+mj-cs"/>
              </a:rPr>
              <a:t>:</a:t>
            </a:r>
            <a:r>
              <a:rPr lang="en-US" sz="2400" dirty="0">
                <a:solidFill>
                  <a:srgbClr val="0033CC"/>
                </a:solidFill>
                <a:latin typeface="+mj-lt"/>
                <a:ea typeface="+mj-ea"/>
                <a:cs typeface="+mj-cs"/>
              </a:rPr>
              <a:t> </a:t>
            </a:r>
            <a:endParaRPr lang="en-US" sz="2400" dirty="0" smtClean="0">
              <a:solidFill>
                <a:srgbClr val="0033CC"/>
              </a:solidFill>
              <a:latin typeface="+mj-lt"/>
              <a:ea typeface="+mj-ea"/>
              <a:cs typeface="+mj-cs"/>
            </a:endParaRPr>
          </a:p>
          <a:p>
            <a:pPr>
              <a:spcBef>
                <a:spcPts val="0"/>
              </a:spcBef>
            </a:pPr>
            <a:r>
              <a:rPr lang="en-US" sz="2400" dirty="0" smtClean="0">
                <a:solidFill>
                  <a:srgbClr val="0033CC"/>
                </a:solidFill>
                <a:latin typeface="+mj-lt"/>
                <a:ea typeface="+mj-ea"/>
                <a:cs typeface="+mj-cs"/>
              </a:rPr>
              <a:t>Campos de </a:t>
            </a:r>
            <a:r>
              <a:rPr lang="en-US" sz="2400" dirty="0" err="1" smtClean="0">
                <a:solidFill>
                  <a:srgbClr val="0033CC"/>
                </a:solidFill>
                <a:latin typeface="+mj-lt"/>
                <a:ea typeface="+mj-ea"/>
                <a:cs typeface="+mj-cs"/>
              </a:rPr>
              <a:t>Estudio</a:t>
            </a:r>
            <a:r>
              <a:rPr lang="en-US" sz="2400" dirty="0" smtClean="0">
                <a:solidFill>
                  <a:srgbClr val="0033CC"/>
                </a:solidFill>
                <a:latin typeface="+mj-lt"/>
                <a:ea typeface="+mj-ea"/>
                <a:cs typeface="+mj-cs"/>
              </a:rPr>
              <a:t> </a:t>
            </a:r>
            <a:r>
              <a:rPr lang="en-US" sz="2400" dirty="0" err="1" smtClean="0">
                <a:solidFill>
                  <a:srgbClr val="0033CC"/>
                </a:solidFill>
                <a:latin typeface="+mj-lt"/>
                <a:ea typeface="+mj-ea"/>
                <a:cs typeface="+mj-cs"/>
              </a:rPr>
              <a:t>Relacionados</a:t>
            </a:r>
            <a:endParaRPr lang="en-US" sz="2400" dirty="0">
              <a:solidFill>
                <a:srgbClr val="0033CC"/>
              </a:solidFill>
              <a:latin typeface="+mj-lt"/>
              <a:ea typeface="+mj-ea"/>
              <a:cs typeface="+mj-cs"/>
            </a:endParaRPr>
          </a:p>
        </p:txBody>
      </p:sp>
      <p:pic>
        <p:nvPicPr>
          <p:cNvPr id="3074" name="Picture 2" descr="Image result for fields of stud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014" y="3343460"/>
            <a:ext cx="2069127" cy="22628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44752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968203"/>
            <a:ext cx="8382000" cy="5539689"/>
          </a:xfrm>
        </p:spPr>
        <p:txBody>
          <a:bodyPr/>
          <a:lstStyle/>
          <a:p>
            <a:pPr algn="just">
              <a:spcBef>
                <a:spcPts val="0"/>
              </a:spcBef>
              <a:spcAft>
                <a:spcPts val="1400"/>
              </a:spcAft>
              <a:defRPr/>
            </a:pPr>
            <a:r>
              <a:rPr lang="en-US" sz="1600" b="0" dirty="0" smtClean="0"/>
              <a:t>3 CEUs (30 horas) </a:t>
            </a:r>
            <a:r>
              <a:rPr lang="en-US" sz="1600" b="0" dirty="0" err="1" smtClean="0"/>
              <a:t>en</a:t>
            </a:r>
            <a:r>
              <a:rPr lang="en-US" sz="1600" b="0" dirty="0" smtClean="0"/>
              <a:t> la </a:t>
            </a:r>
            <a:r>
              <a:rPr lang="en-US" sz="1600" b="0" dirty="0" err="1" smtClean="0"/>
              <a:t>misma</a:t>
            </a:r>
            <a:r>
              <a:rPr lang="en-US" sz="1600" b="0" dirty="0" smtClean="0"/>
              <a:t> </a:t>
            </a:r>
            <a:r>
              <a:rPr lang="en-US" sz="1600" b="0" dirty="0" err="1" smtClean="0"/>
              <a:t>categoría</a:t>
            </a:r>
            <a:r>
              <a:rPr lang="en-US" sz="1600" b="0" dirty="0" smtClean="0"/>
              <a:t> de </a:t>
            </a:r>
            <a:r>
              <a:rPr lang="en-US" sz="1600" b="0" dirty="0" err="1" smtClean="0"/>
              <a:t>estudio</a:t>
            </a:r>
            <a:r>
              <a:rPr lang="en-US" sz="1600" b="0" dirty="0" smtClean="0"/>
              <a:t> </a:t>
            </a:r>
            <a:r>
              <a:rPr lang="en-US" sz="1600" b="0" dirty="0" err="1" smtClean="0"/>
              <a:t>equivalen</a:t>
            </a:r>
            <a:r>
              <a:rPr lang="en-US" sz="1600" b="0" dirty="0" smtClean="0"/>
              <a:t> </a:t>
            </a:r>
            <a:r>
              <a:rPr lang="en-US" sz="1600" b="0" dirty="0"/>
              <a:t>a</a:t>
            </a:r>
            <a:r>
              <a:rPr lang="en-US" sz="1600" b="0" dirty="0" smtClean="0"/>
              <a:t> 2 </a:t>
            </a:r>
            <a:r>
              <a:rPr lang="en-US" sz="1600" b="0" dirty="0" err="1" smtClean="0"/>
              <a:t>créditos</a:t>
            </a:r>
            <a:endParaRPr lang="en-US" sz="1600" b="0" dirty="0" smtClean="0"/>
          </a:p>
          <a:p>
            <a:pPr algn="just">
              <a:spcBef>
                <a:spcPts val="0"/>
              </a:spcBef>
              <a:spcAft>
                <a:spcPts val="1400"/>
              </a:spcAft>
              <a:defRPr/>
            </a:pPr>
            <a:r>
              <a:rPr lang="en-US" sz="1600" b="0" dirty="0" smtClean="0"/>
              <a:t>4 </a:t>
            </a:r>
            <a:r>
              <a:rPr lang="en-US" sz="1600" b="0" dirty="0"/>
              <a:t>CEUs </a:t>
            </a:r>
            <a:r>
              <a:rPr lang="en-US" sz="1600" b="0" dirty="0" smtClean="0"/>
              <a:t>(40 horas</a:t>
            </a:r>
            <a:r>
              <a:rPr lang="en-US" sz="1600" b="0" dirty="0"/>
              <a:t>) </a:t>
            </a:r>
            <a:r>
              <a:rPr lang="en-US" sz="1600" b="0" dirty="0" err="1"/>
              <a:t>en</a:t>
            </a:r>
            <a:r>
              <a:rPr lang="en-US" sz="1600" b="0" dirty="0"/>
              <a:t> la </a:t>
            </a:r>
            <a:r>
              <a:rPr lang="en-US" sz="1600" b="0" dirty="0" err="1"/>
              <a:t>misma</a:t>
            </a:r>
            <a:r>
              <a:rPr lang="en-US" sz="1600" b="0" dirty="0"/>
              <a:t> </a:t>
            </a:r>
            <a:r>
              <a:rPr lang="en-US" sz="1600" b="0" dirty="0" err="1"/>
              <a:t>categoría</a:t>
            </a:r>
            <a:r>
              <a:rPr lang="en-US" sz="1600" b="0" dirty="0"/>
              <a:t> de </a:t>
            </a:r>
            <a:r>
              <a:rPr lang="en-US" sz="1600" b="0" dirty="0" err="1" smtClean="0"/>
              <a:t>estudio</a:t>
            </a:r>
            <a:r>
              <a:rPr lang="en-US" sz="1600" b="0" dirty="0" smtClean="0"/>
              <a:t> </a:t>
            </a:r>
            <a:r>
              <a:rPr lang="en-US" sz="1600" b="0" dirty="0" err="1" smtClean="0"/>
              <a:t>equilaven</a:t>
            </a:r>
            <a:r>
              <a:rPr lang="en-US" sz="1600" b="0" dirty="0" smtClean="0"/>
              <a:t> a 3 </a:t>
            </a:r>
            <a:r>
              <a:rPr lang="en-US" sz="1600" b="0" dirty="0" err="1" smtClean="0"/>
              <a:t>créditos</a:t>
            </a:r>
            <a:endParaRPr lang="en-US" sz="1600" b="0" dirty="0" smtClean="0"/>
          </a:p>
          <a:p>
            <a:pPr algn="just">
              <a:spcBef>
                <a:spcPts val="0"/>
              </a:spcBef>
              <a:spcAft>
                <a:spcPts val="1400"/>
              </a:spcAft>
              <a:defRPr/>
            </a:pPr>
            <a:r>
              <a:rPr lang="en-US" sz="1600" b="0" dirty="0" smtClean="0"/>
              <a:t> </a:t>
            </a:r>
            <a:r>
              <a:rPr lang="en-US" sz="1600" dirty="0" err="1"/>
              <a:t>Desarrollo</a:t>
            </a:r>
            <a:r>
              <a:rPr lang="en-US" sz="1600" dirty="0"/>
              <a:t> y </a:t>
            </a:r>
            <a:r>
              <a:rPr lang="en-US" sz="1600" dirty="0" err="1"/>
              <a:t>Crecimiento</a:t>
            </a:r>
            <a:r>
              <a:rPr lang="en-US" sz="1600" dirty="0"/>
              <a:t> del Niño </a:t>
            </a:r>
            <a:r>
              <a:rPr lang="en-US" sz="1600" dirty="0" err="1" smtClean="0"/>
              <a:t>débe</a:t>
            </a:r>
            <a:r>
              <a:rPr lang="en-US" sz="1600" dirty="0" smtClean="0"/>
              <a:t> </a:t>
            </a:r>
            <a:r>
              <a:rPr lang="en-US" sz="1600" dirty="0" err="1" smtClean="0"/>
              <a:t>ser</a:t>
            </a:r>
            <a:r>
              <a:rPr lang="en-US" sz="1600" dirty="0" smtClean="0"/>
              <a:t> un </a:t>
            </a:r>
            <a:r>
              <a:rPr lang="en-US" sz="1600" dirty="0" err="1" smtClean="0"/>
              <a:t>curso</a:t>
            </a:r>
            <a:r>
              <a:rPr lang="en-US" sz="1600" dirty="0" smtClean="0"/>
              <a:t> de </a:t>
            </a:r>
            <a:r>
              <a:rPr lang="en-US" sz="1600" dirty="0" err="1" smtClean="0"/>
              <a:t>colegio</a:t>
            </a:r>
            <a:r>
              <a:rPr lang="en-US" sz="1600" b="0" dirty="0" smtClean="0"/>
              <a:t>; no </a:t>
            </a:r>
            <a:r>
              <a:rPr lang="en-US" sz="1600" b="0" dirty="0" err="1" smtClean="0"/>
              <a:t>sustitución</a:t>
            </a:r>
            <a:r>
              <a:rPr lang="en-US" sz="1600" b="0" dirty="0" smtClean="0"/>
              <a:t> de CEU </a:t>
            </a:r>
            <a:r>
              <a:rPr lang="en-US" sz="1600" b="0" dirty="0" err="1" smtClean="0"/>
              <a:t>es</a:t>
            </a:r>
            <a:r>
              <a:rPr lang="en-US" sz="1600" b="0" dirty="0" smtClean="0"/>
              <a:t> </a:t>
            </a:r>
            <a:r>
              <a:rPr lang="en-US" sz="1600" b="0" dirty="0" err="1" smtClean="0"/>
              <a:t>aceptada</a:t>
            </a:r>
            <a:endParaRPr lang="en-US" sz="1600" b="0" dirty="0" smtClean="0"/>
          </a:p>
          <a:p>
            <a:pPr algn="just">
              <a:spcBef>
                <a:spcPts val="0"/>
              </a:spcBef>
              <a:spcAft>
                <a:spcPts val="1400"/>
              </a:spcAft>
              <a:defRPr/>
            </a:pPr>
            <a:r>
              <a:rPr lang="en-US" sz="1600" dirty="0" smtClean="0"/>
              <a:t>No </a:t>
            </a:r>
            <a:r>
              <a:rPr lang="en-US" sz="1600" dirty="0" err="1" smtClean="0"/>
              <a:t>más</a:t>
            </a:r>
            <a:r>
              <a:rPr lang="en-US" sz="1600" dirty="0" smtClean="0"/>
              <a:t> de 3 de </a:t>
            </a:r>
            <a:r>
              <a:rPr lang="en-US" sz="1600" dirty="0" err="1" smtClean="0"/>
              <a:t>los</a:t>
            </a:r>
            <a:r>
              <a:rPr lang="en-US" sz="1600" dirty="0" smtClean="0"/>
              <a:t> 12 </a:t>
            </a:r>
            <a:r>
              <a:rPr lang="en-US" sz="1600" dirty="0" err="1" smtClean="0"/>
              <a:t>créditos</a:t>
            </a:r>
            <a:r>
              <a:rPr lang="en-US" sz="1600" dirty="0" smtClean="0"/>
              <a:t> </a:t>
            </a:r>
            <a:r>
              <a:rPr lang="en-US" sz="1600" dirty="0" err="1" smtClean="0"/>
              <a:t>requerídos</a:t>
            </a:r>
            <a:r>
              <a:rPr lang="en-US" sz="1600" dirty="0" smtClean="0"/>
              <a:t> para </a:t>
            </a:r>
            <a:r>
              <a:rPr lang="en-US" sz="1600" dirty="0" err="1" smtClean="0"/>
              <a:t>certificación</a:t>
            </a:r>
            <a:r>
              <a:rPr lang="en-US" sz="1600" dirty="0" smtClean="0"/>
              <a:t> de Maestro(a) </a:t>
            </a:r>
            <a:r>
              <a:rPr lang="en-US" sz="1600" dirty="0" err="1" smtClean="0"/>
              <a:t>Lider</a:t>
            </a:r>
            <a:r>
              <a:rPr lang="en-US" sz="1600" dirty="0" smtClean="0"/>
              <a:t>  </a:t>
            </a:r>
            <a:r>
              <a:rPr lang="en-US" sz="1600" dirty="0" err="1" smtClean="0"/>
              <a:t>puede</a:t>
            </a:r>
            <a:r>
              <a:rPr lang="en-US" sz="1600" dirty="0" smtClean="0"/>
              <a:t> </a:t>
            </a:r>
            <a:r>
              <a:rPr lang="en-US" sz="1600" dirty="0" err="1" smtClean="0"/>
              <a:t>ser</a:t>
            </a:r>
            <a:r>
              <a:rPr lang="en-US" sz="1600" dirty="0" smtClean="0"/>
              <a:t> </a:t>
            </a:r>
            <a:r>
              <a:rPr lang="en-US" sz="1600" dirty="0" err="1" smtClean="0"/>
              <a:t>satisfecho</a:t>
            </a:r>
            <a:r>
              <a:rPr lang="en-US" sz="1600" dirty="0" smtClean="0"/>
              <a:t> con CEUs</a:t>
            </a:r>
            <a:r>
              <a:rPr lang="en-US" sz="1600" b="0" dirty="0"/>
              <a:t>. </a:t>
            </a:r>
            <a:endParaRPr lang="en-US" sz="1600" b="0" dirty="0" smtClean="0"/>
          </a:p>
          <a:p>
            <a:pPr algn="just">
              <a:spcBef>
                <a:spcPts val="0"/>
              </a:spcBef>
              <a:spcAft>
                <a:spcPts val="1400"/>
              </a:spcAft>
              <a:defRPr/>
            </a:pPr>
            <a:r>
              <a:rPr lang="en-US" sz="1600" b="0" dirty="0" smtClean="0"/>
              <a:t>EEC </a:t>
            </a:r>
            <a:r>
              <a:rPr lang="en-US" sz="1600" b="0" dirty="0" err="1" smtClean="0"/>
              <a:t>acepta</a:t>
            </a:r>
            <a:r>
              <a:rPr lang="en-US" sz="1600" b="0" dirty="0" smtClean="0"/>
              <a:t> CEUs de un </a:t>
            </a:r>
            <a:r>
              <a:rPr lang="en-US" sz="1600" b="0" dirty="0" err="1" smtClean="0"/>
              <a:t>mínimo</a:t>
            </a:r>
            <a:r>
              <a:rPr lang="en-US" sz="1600" b="0" dirty="0" smtClean="0"/>
              <a:t> de .5 CEU </a:t>
            </a:r>
            <a:r>
              <a:rPr lang="en-US" sz="1600" dirty="0" smtClean="0"/>
              <a:t>(</a:t>
            </a:r>
            <a:r>
              <a:rPr lang="en-US" sz="1600" dirty="0" err="1" smtClean="0"/>
              <a:t>cada</a:t>
            </a:r>
            <a:r>
              <a:rPr lang="en-US" sz="1600" dirty="0" smtClean="0"/>
              <a:t> </a:t>
            </a:r>
            <a:r>
              <a:rPr lang="en-US" sz="1600" dirty="0" err="1" smtClean="0"/>
              <a:t>entremiento</a:t>
            </a:r>
            <a:r>
              <a:rPr lang="en-US" sz="1600" dirty="0" smtClean="0"/>
              <a:t> </a:t>
            </a:r>
            <a:r>
              <a:rPr lang="en-US" sz="1600" dirty="0" err="1" smtClean="0"/>
              <a:t>debe</a:t>
            </a:r>
            <a:r>
              <a:rPr lang="en-US" sz="1600" dirty="0" smtClean="0"/>
              <a:t> </a:t>
            </a:r>
            <a:r>
              <a:rPr lang="en-US" sz="1600" dirty="0" err="1" smtClean="0"/>
              <a:t>ser</a:t>
            </a:r>
            <a:r>
              <a:rPr lang="en-US" sz="1600" dirty="0" smtClean="0"/>
              <a:t> 5 horas de </a:t>
            </a:r>
            <a:r>
              <a:rPr lang="en-US" sz="1600" dirty="0" err="1" smtClean="0"/>
              <a:t>duración</a:t>
            </a:r>
            <a:r>
              <a:rPr lang="en-US" sz="1600" dirty="0" smtClean="0"/>
              <a:t>)</a:t>
            </a:r>
            <a:r>
              <a:rPr lang="en-US" sz="1600" b="0" dirty="0" smtClean="0"/>
              <a:t> de las </a:t>
            </a:r>
            <a:r>
              <a:rPr lang="en-US" sz="1600" b="0" dirty="0" err="1" smtClean="0"/>
              <a:t>organizaciones</a:t>
            </a:r>
            <a:r>
              <a:rPr lang="en-US" sz="1600" b="0" dirty="0" smtClean="0"/>
              <a:t> </a:t>
            </a:r>
            <a:r>
              <a:rPr lang="en-US" sz="1600" b="0" dirty="0" err="1" smtClean="0"/>
              <a:t>siguientes</a:t>
            </a:r>
            <a:r>
              <a:rPr lang="en-US" sz="1600" b="0" dirty="0" smtClean="0"/>
              <a:t>:</a:t>
            </a:r>
          </a:p>
          <a:p>
            <a:pPr lvl="1"/>
            <a:r>
              <a:rPr lang="en-US" sz="1400" dirty="0"/>
              <a:t>Massachusetts Association for the Education of Young Children (MassAEYC): </a:t>
            </a:r>
            <a:r>
              <a:rPr lang="en-US" sz="1400" u="sng" dirty="0">
                <a:hlinkClick r:id="rId4"/>
              </a:rPr>
              <a:t>http://www.massaeyc.com/</a:t>
            </a:r>
            <a:endParaRPr lang="en-US" sz="1400" dirty="0"/>
          </a:p>
          <a:p>
            <a:pPr lvl="1"/>
            <a:r>
              <a:rPr lang="en-US" sz="1400" dirty="0"/>
              <a:t>National Association for the Education of Young Children (NAEYC):  </a:t>
            </a:r>
            <a:r>
              <a:rPr lang="en-US" sz="1400" u="sng" dirty="0">
                <a:hlinkClick r:id="rId5"/>
              </a:rPr>
              <a:t>http://www.naeyc.org/</a:t>
            </a:r>
            <a:endParaRPr lang="en-US" sz="1400" dirty="0"/>
          </a:p>
          <a:p>
            <a:pPr lvl="1"/>
            <a:r>
              <a:rPr lang="en-US" sz="1400" dirty="0"/>
              <a:t>The National Coalition for Education and Cultural Programs (NCECP):  </a:t>
            </a:r>
            <a:r>
              <a:rPr lang="en-US" sz="1400" u="sng" dirty="0">
                <a:hlinkClick r:id="rId6"/>
              </a:rPr>
              <a:t>http://www.ncecp.org/</a:t>
            </a:r>
            <a:endParaRPr lang="en-US" sz="1400" dirty="0"/>
          </a:p>
          <a:p>
            <a:pPr lvl="1"/>
            <a:r>
              <a:rPr lang="en-US" sz="1400" dirty="0" err="1" smtClean="0"/>
              <a:t>Ciertos</a:t>
            </a:r>
            <a:r>
              <a:rPr lang="en-US" sz="1400" dirty="0" smtClean="0"/>
              <a:t> </a:t>
            </a:r>
            <a:r>
              <a:rPr lang="en-US" sz="1400" dirty="0" err="1" smtClean="0"/>
              <a:t>Institutos</a:t>
            </a:r>
            <a:r>
              <a:rPr lang="en-US" sz="1400" dirty="0" smtClean="0"/>
              <a:t> de </a:t>
            </a:r>
            <a:r>
              <a:rPr lang="en-US" sz="1400" dirty="0" err="1" smtClean="0"/>
              <a:t>entremiento</a:t>
            </a:r>
            <a:r>
              <a:rPr lang="en-US" sz="1400" dirty="0" smtClean="0"/>
              <a:t> con la </a:t>
            </a:r>
            <a:r>
              <a:rPr lang="en-US" sz="1400" dirty="0" err="1" smtClean="0"/>
              <a:t>Asociación</a:t>
            </a:r>
            <a:r>
              <a:rPr lang="en-US" sz="1400" dirty="0" smtClean="0"/>
              <a:t> </a:t>
            </a:r>
            <a:r>
              <a:rPr lang="en-US" sz="1400" dirty="0" err="1" smtClean="0"/>
              <a:t>Internacional</a:t>
            </a:r>
            <a:r>
              <a:rPr lang="en-US" sz="1400" dirty="0" smtClean="0"/>
              <a:t> de </a:t>
            </a:r>
            <a:r>
              <a:rPr lang="en-US" sz="1400" dirty="0" err="1" smtClean="0"/>
              <a:t>Acreditación</a:t>
            </a:r>
            <a:r>
              <a:rPr lang="en-US" sz="1400" dirty="0" smtClean="0"/>
              <a:t> para </a:t>
            </a:r>
            <a:r>
              <a:rPr lang="en-US" sz="1400" dirty="0" err="1" smtClean="0"/>
              <a:t>Educación</a:t>
            </a:r>
            <a:r>
              <a:rPr lang="en-US" sz="1400" dirty="0" smtClean="0"/>
              <a:t> y </a:t>
            </a:r>
            <a:r>
              <a:rPr lang="en-US" sz="1400" dirty="0" err="1" smtClean="0"/>
              <a:t>Entrenamiento</a:t>
            </a:r>
            <a:r>
              <a:rPr lang="en-US" sz="1400" dirty="0" smtClean="0"/>
              <a:t> Continuo </a:t>
            </a:r>
            <a:r>
              <a:rPr lang="en-US" sz="1400" dirty="0"/>
              <a:t>(IACET) </a:t>
            </a:r>
            <a:r>
              <a:rPr lang="en-US" sz="1400" u="sng" dirty="0" smtClean="0">
                <a:hlinkClick r:id="rId7"/>
              </a:rPr>
              <a:t>http</a:t>
            </a:r>
            <a:r>
              <a:rPr lang="en-US" sz="1400" u="sng" dirty="0">
                <a:hlinkClick r:id="rId7"/>
              </a:rPr>
              <a:t>://www.iacet.org/</a:t>
            </a:r>
            <a:endParaRPr lang="en-US" sz="1400" dirty="0"/>
          </a:p>
          <a:p>
            <a:pPr lvl="2"/>
            <a:r>
              <a:rPr lang="en-US" sz="1400" dirty="0" smtClean="0"/>
              <a:t>Solo el </a:t>
            </a:r>
            <a:r>
              <a:rPr lang="en-US" sz="1400" dirty="0" err="1" smtClean="0"/>
              <a:t>Certificado</a:t>
            </a:r>
            <a:r>
              <a:rPr lang="en-US" sz="1400" dirty="0" smtClean="0"/>
              <a:t> de </a:t>
            </a:r>
            <a:r>
              <a:rPr lang="en-US" sz="1400" i="1" dirty="0" err="1" smtClean="0"/>
              <a:t>Infantes</a:t>
            </a:r>
            <a:r>
              <a:rPr lang="en-US" sz="1400" i="1" dirty="0" smtClean="0"/>
              <a:t>/</a:t>
            </a:r>
            <a:r>
              <a:rPr lang="en-US" sz="1400" i="1" dirty="0" err="1" smtClean="0"/>
              <a:t>Niños</a:t>
            </a:r>
            <a:r>
              <a:rPr lang="en-US" sz="1400" i="1" dirty="0" smtClean="0"/>
              <a:t> </a:t>
            </a:r>
            <a:r>
              <a:rPr lang="en-US" sz="1400" i="1" dirty="0" err="1" smtClean="0"/>
              <a:t>pequeños</a:t>
            </a:r>
            <a:r>
              <a:rPr lang="en-US" sz="1400" dirty="0" smtClean="0"/>
              <a:t> </a:t>
            </a:r>
            <a:r>
              <a:rPr lang="en-US" sz="1400" dirty="0" err="1" smtClean="0"/>
              <a:t>es</a:t>
            </a:r>
            <a:r>
              <a:rPr lang="en-US" sz="1400" dirty="0" smtClean="0"/>
              <a:t> </a:t>
            </a:r>
            <a:r>
              <a:rPr lang="en-US" sz="1400" dirty="0" err="1" smtClean="0"/>
              <a:t>aceptado</a:t>
            </a:r>
            <a:r>
              <a:rPr lang="en-US" sz="1400" dirty="0" smtClean="0"/>
              <a:t> del </a:t>
            </a:r>
            <a:r>
              <a:rPr lang="en-US" sz="1400" dirty="0" err="1" smtClean="0"/>
              <a:t>Instituto</a:t>
            </a:r>
            <a:r>
              <a:rPr lang="en-US" sz="1400" dirty="0" smtClean="0"/>
              <a:t> De </a:t>
            </a:r>
            <a:r>
              <a:rPr lang="en-US" sz="1400" dirty="0" err="1" smtClean="0"/>
              <a:t>Educación</a:t>
            </a:r>
            <a:r>
              <a:rPr lang="en-US" sz="1400" dirty="0" smtClean="0"/>
              <a:t> de </a:t>
            </a:r>
            <a:r>
              <a:rPr lang="en-US" sz="1400" dirty="0" err="1" smtClean="0"/>
              <a:t>Cuidado</a:t>
            </a:r>
            <a:r>
              <a:rPr lang="en-US" sz="1400" dirty="0" smtClean="0"/>
              <a:t> de </a:t>
            </a:r>
            <a:r>
              <a:rPr lang="en-US" sz="1400" dirty="0" err="1" smtClean="0"/>
              <a:t>Niños</a:t>
            </a:r>
            <a:r>
              <a:rPr lang="en-US" sz="1400" dirty="0" smtClean="0"/>
              <a:t>.  </a:t>
            </a:r>
          </a:p>
          <a:p>
            <a:pPr lvl="2"/>
            <a:r>
              <a:rPr lang="en-US" sz="1400" b="1" dirty="0" smtClean="0"/>
              <a:t>CEUs de </a:t>
            </a:r>
            <a:r>
              <a:rPr lang="en-US" sz="1400" b="1" dirty="0" err="1" smtClean="0"/>
              <a:t>los</a:t>
            </a:r>
            <a:r>
              <a:rPr lang="en-US" sz="1400" b="1" dirty="0" smtClean="0"/>
              <a:t> </a:t>
            </a:r>
            <a:r>
              <a:rPr lang="en-US" sz="1400" b="1" dirty="0" err="1" smtClean="0"/>
              <a:t>Cursos</a:t>
            </a:r>
            <a:r>
              <a:rPr lang="en-US" sz="1400" b="1" dirty="0" smtClean="0"/>
              <a:t> de </a:t>
            </a:r>
            <a:r>
              <a:rPr lang="en-US" sz="1400" b="1" dirty="0" err="1" smtClean="0"/>
              <a:t>Cuidado</a:t>
            </a:r>
            <a:r>
              <a:rPr lang="en-US" sz="1400" b="1" dirty="0" smtClean="0"/>
              <a:t> no son </a:t>
            </a:r>
            <a:r>
              <a:rPr lang="en-US" sz="1400" b="1" dirty="0" err="1" smtClean="0"/>
              <a:t>aceptados</a:t>
            </a:r>
            <a:r>
              <a:rPr lang="en-US" sz="1400" b="1" dirty="0" smtClean="0"/>
              <a:t>.  </a:t>
            </a:r>
            <a:endParaRPr lang="en-US" sz="1400" b="1" dirty="0"/>
          </a:p>
          <a:p>
            <a:pPr algn="just">
              <a:spcBef>
                <a:spcPts val="0"/>
              </a:spcBef>
              <a:spcAft>
                <a:spcPts val="1400"/>
              </a:spcAft>
              <a:defRPr/>
            </a:pPr>
            <a:endParaRPr lang="en-US" b="0" dirty="0"/>
          </a:p>
          <a:p>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13</a:t>
            </a:fld>
            <a:endParaRPr lang="en-US" dirty="0"/>
          </a:p>
        </p:txBody>
      </p:sp>
      <p:sp>
        <p:nvSpPr>
          <p:cNvPr id="4" name="Text Placeholder 3"/>
          <p:cNvSpPr>
            <a:spLocks noGrp="1"/>
          </p:cNvSpPr>
          <p:nvPr>
            <p:ph type="body" sz="quarter" idx="12"/>
          </p:nvPr>
        </p:nvSpPr>
        <p:spPr>
          <a:xfrm>
            <a:off x="444500" y="0"/>
            <a:ext cx="7132638" cy="890906"/>
          </a:xfrm>
        </p:spPr>
        <p:txBody>
          <a:bodyPr/>
          <a:lstStyle/>
          <a:p>
            <a:pPr>
              <a:spcBef>
                <a:spcPts val="0"/>
              </a:spcBef>
            </a:pPr>
            <a:r>
              <a:rPr lang="en-US" sz="2400" dirty="0" err="1" smtClean="0">
                <a:solidFill>
                  <a:srgbClr val="0033CC"/>
                </a:solidFill>
                <a:latin typeface="+mj-lt"/>
                <a:ea typeface="+mj-ea"/>
                <a:cs typeface="+mj-cs"/>
              </a:rPr>
              <a:t>Revisamos</a:t>
            </a:r>
            <a:r>
              <a:rPr lang="en-US" sz="2400" dirty="0" smtClean="0">
                <a:solidFill>
                  <a:srgbClr val="0033CC"/>
                </a:solidFill>
                <a:latin typeface="+mj-lt"/>
                <a:ea typeface="+mj-ea"/>
                <a:cs typeface="+mj-cs"/>
              </a:rPr>
              <a:t>:</a:t>
            </a:r>
          </a:p>
          <a:p>
            <a:pPr>
              <a:spcBef>
                <a:spcPts val="0"/>
              </a:spcBef>
            </a:pPr>
            <a:r>
              <a:rPr lang="en-US" sz="2400" dirty="0" err="1" smtClean="0">
                <a:solidFill>
                  <a:srgbClr val="0033CC"/>
                </a:solidFill>
                <a:latin typeface="+mj-lt"/>
                <a:ea typeface="+mj-ea"/>
                <a:cs typeface="+mj-cs"/>
              </a:rPr>
              <a:t>Unidades</a:t>
            </a:r>
            <a:r>
              <a:rPr lang="en-US" sz="2400" dirty="0" smtClean="0">
                <a:solidFill>
                  <a:srgbClr val="0033CC"/>
                </a:solidFill>
                <a:latin typeface="+mj-lt"/>
                <a:ea typeface="+mj-ea"/>
                <a:cs typeface="+mj-cs"/>
              </a:rPr>
              <a:t> de Education Continua (CEU</a:t>
            </a:r>
            <a:r>
              <a:rPr lang="en-US" sz="2400" dirty="0">
                <a:solidFill>
                  <a:srgbClr val="0033CC"/>
                </a:solidFill>
                <a:latin typeface="+mj-lt"/>
                <a:ea typeface="+mj-ea"/>
                <a:cs typeface="+mj-cs"/>
              </a:rPr>
              <a:t>)</a:t>
            </a:r>
          </a:p>
        </p:txBody>
      </p:sp>
      <p:pic>
        <p:nvPicPr>
          <p:cNvPr id="4100" name="Picture 4" descr="Image result for ceu"/>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238" y="413264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45914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7975" y="914374"/>
            <a:ext cx="8616778" cy="5943626"/>
          </a:xfrm>
        </p:spPr>
        <p:txBody>
          <a:bodyPr/>
          <a:lstStyle/>
          <a:p>
            <a:pPr algn="just">
              <a:spcBef>
                <a:spcPts val="0"/>
              </a:spcBef>
              <a:spcAft>
                <a:spcPts val="1400"/>
              </a:spcAft>
              <a:defRPr/>
            </a:pPr>
            <a:r>
              <a:rPr lang="en-US" sz="1500" b="0" dirty="0" err="1" smtClean="0"/>
              <a:t>Experiencia</a:t>
            </a:r>
            <a:r>
              <a:rPr lang="en-US" sz="1500" b="0" dirty="0" smtClean="0"/>
              <a:t> </a:t>
            </a:r>
            <a:r>
              <a:rPr lang="en-US" sz="1500" b="0" dirty="0" err="1" smtClean="0"/>
              <a:t>proveyendo</a:t>
            </a:r>
            <a:r>
              <a:rPr lang="en-US" sz="1500" b="0" dirty="0" smtClean="0"/>
              <a:t> </a:t>
            </a:r>
            <a:r>
              <a:rPr lang="en-US" sz="1500" dirty="0" err="1" smtClean="0"/>
              <a:t>atención</a:t>
            </a:r>
            <a:r>
              <a:rPr lang="en-US" sz="1500" dirty="0" smtClean="0"/>
              <a:t> y </a:t>
            </a:r>
            <a:r>
              <a:rPr lang="en-US" sz="1500" dirty="0" err="1" smtClean="0"/>
              <a:t>enseñanza</a:t>
            </a:r>
            <a:r>
              <a:rPr lang="en-US" sz="1500" dirty="0" smtClean="0"/>
              <a:t> </a:t>
            </a:r>
            <a:r>
              <a:rPr lang="en-US" sz="1500" dirty="0" err="1" smtClean="0"/>
              <a:t>directa</a:t>
            </a:r>
            <a:r>
              <a:rPr lang="en-US" sz="1500" dirty="0" smtClean="0"/>
              <a:t> </a:t>
            </a:r>
            <a:r>
              <a:rPr lang="en-US" sz="1500" b="0" dirty="0" err="1" smtClean="0"/>
              <a:t>durante</a:t>
            </a:r>
            <a:r>
              <a:rPr lang="en-US" sz="1500" b="0" dirty="0" smtClean="0"/>
              <a:t> </a:t>
            </a:r>
            <a:r>
              <a:rPr lang="en-US" sz="1500" b="0" dirty="0" err="1" smtClean="0"/>
              <a:t>todos</a:t>
            </a:r>
            <a:r>
              <a:rPr lang="en-US" sz="1500" b="0" dirty="0" smtClean="0"/>
              <a:t> </a:t>
            </a:r>
            <a:r>
              <a:rPr lang="en-US" sz="1500" b="0" dirty="0" err="1" smtClean="0"/>
              <a:t>los</a:t>
            </a:r>
            <a:r>
              <a:rPr lang="en-US" sz="1500" b="0" dirty="0" smtClean="0"/>
              <a:t> </a:t>
            </a:r>
            <a:r>
              <a:rPr lang="en-US" sz="1500" b="0" dirty="0" err="1" smtClean="0"/>
              <a:t>tipos</a:t>
            </a:r>
            <a:r>
              <a:rPr lang="en-US" sz="1500" b="0" dirty="0" smtClean="0"/>
              <a:t> de </a:t>
            </a:r>
            <a:r>
              <a:rPr lang="en-US" sz="1500" b="0" dirty="0" err="1" smtClean="0"/>
              <a:t>actividades</a:t>
            </a:r>
            <a:r>
              <a:rPr lang="en-US" sz="1500" b="0" dirty="0" smtClean="0"/>
              <a:t> del </a:t>
            </a:r>
            <a:r>
              <a:rPr lang="en-US" sz="1500" b="0" dirty="0" err="1" smtClean="0"/>
              <a:t>programa</a:t>
            </a:r>
            <a:r>
              <a:rPr lang="en-US" sz="1500" b="0" dirty="0" smtClean="0"/>
              <a:t> a un </a:t>
            </a:r>
            <a:r>
              <a:rPr lang="en-US" sz="1500" b="0" dirty="0" err="1" smtClean="0"/>
              <a:t>grupo</a:t>
            </a:r>
            <a:r>
              <a:rPr lang="en-US" sz="1500" b="0" dirty="0" smtClean="0"/>
              <a:t> de </a:t>
            </a:r>
            <a:r>
              <a:rPr lang="en-US" sz="1500" b="0" dirty="0" err="1" smtClean="0"/>
              <a:t>niños</a:t>
            </a:r>
            <a:r>
              <a:rPr lang="en-US" sz="1500" b="0" dirty="0" smtClean="0"/>
              <a:t> </a:t>
            </a:r>
            <a:r>
              <a:rPr lang="en-US" sz="1500" dirty="0" err="1" smtClean="0"/>
              <a:t>bajo</a:t>
            </a:r>
            <a:r>
              <a:rPr lang="en-US" sz="1500" dirty="0" smtClean="0"/>
              <a:t> la </a:t>
            </a:r>
            <a:r>
              <a:rPr lang="en-US" sz="1500" dirty="0" err="1" smtClean="0"/>
              <a:t>edad</a:t>
            </a:r>
            <a:r>
              <a:rPr lang="en-US" sz="1500" dirty="0" smtClean="0"/>
              <a:t> de 7 </a:t>
            </a:r>
            <a:r>
              <a:rPr lang="en-US" sz="1500" dirty="0" err="1" smtClean="0"/>
              <a:t>años</a:t>
            </a:r>
            <a:r>
              <a:rPr lang="en-US" sz="1500" b="0" dirty="0" smtClean="0"/>
              <a:t> </a:t>
            </a:r>
            <a:r>
              <a:rPr lang="en-US" sz="1500" b="0" dirty="0" err="1" smtClean="0"/>
              <a:t>aun</a:t>
            </a:r>
            <a:r>
              <a:rPr lang="en-US" sz="1500" b="0" dirty="0" smtClean="0"/>
              <a:t> no </a:t>
            </a:r>
            <a:r>
              <a:rPr lang="en-US" sz="1500" b="0" dirty="0" err="1" smtClean="0"/>
              <a:t>inscritos</a:t>
            </a:r>
            <a:r>
              <a:rPr lang="en-US" sz="1500" b="0" dirty="0" smtClean="0"/>
              <a:t> primer </a:t>
            </a:r>
            <a:r>
              <a:rPr lang="en-US" sz="1500" b="0" dirty="0" err="1" smtClean="0"/>
              <a:t>grado</a:t>
            </a:r>
            <a:r>
              <a:rPr lang="en-US" sz="1500" b="0" dirty="0" smtClean="0"/>
              <a:t> o </a:t>
            </a:r>
            <a:r>
              <a:rPr lang="en-US" sz="1500" b="0" dirty="0" err="1" smtClean="0"/>
              <a:t>niños</a:t>
            </a:r>
            <a:r>
              <a:rPr lang="en-US" sz="1500" b="0" dirty="0" smtClean="0"/>
              <a:t> con </a:t>
            </a:r>
            <a:r>
              <a:rPr lang="en-US" sz="1500" b="0" dirty="0" err="1" smtClean="0"/>
              <a:t>necesidades</a:t>
            </a:r>
            <a:r>
              <a:rPr lang="en-US" sz="1500" b="0" dirty="0" smtClean="0"/>
              <a:t> </a:t>
            </a:r>
            <a:r>
              <a:rPr lang="en-US" sz="1500" b="0" dirty="0" err="1" smtClean="0"/>
              <a:t>especiales</a:t>
            </a:r>
            <a:r>
              <a:rPr lang="en-US" sz="1500" b="0" dirty="0" smtClean="0"/>
              <a:t> hasta </a:t>
            </a:r>
            <a:r>
              <a:rPr lang="en-US" sz="1500" b="0" dirty="0" err="1" smtClean="0"/>
              <a:t>los</a:t>
            </a:r>
            <a:r>
              <a:rPr lang="en-US" sz="1500" b="0" dirty="0" smtClean="0"/>
              <a:t> 16 </a:t>
            </a:r>
            <a:r>
              <a:rPr lang="en-US" sz="1500" b="0" dirty="0" err="1" smtClean="0"/>
              <a:t>años</a:t>
            </a:r>
            <a:r>
              <a:rPr lang="en-US" sz="1500" b="0" dirty="0" smtClean="0"/>
              <a:t> de </a:t>
            </a:r>
            <a:r>
              <a:rPr lang="en-US" sz="1500" b="0" dirty="0" err="1" smtClean="0"/>
              <a:t>edad</a:t>
            </a:r>
            <a:r>
              <a:rPr lang="en-US" sz="1500" b="0" dirty="0" smtClean="0"/>
              <a:t>. </a:t>
            </a:r>
            <a:r>
              <a:rPr lang="en-US" sz="1500" dirty="0" err="1"/>
              <a:t>P</a:t>
            </a:r>
            <a:r>
              <a:rPr lang="en-US" sz="1500" dirty="0" err="1" smtClean="0"/>
              <a:t>or</a:t>
            </a:r>
            <a:r>
              <a:rPr lang="en-US" sz="1500" dirty="0" smtClean="0"/>
              <a:t> lo </a:t>
            </a:r>
            <a:r>
              <a:rPr lang="en-US" sz="1500" dirty="0" err="1" smtClean="0"/>
              <a:t>menos</a:t>
            </a:r>
            <a:r>
              <a:rPr lang="en-US" sz="1500" dirty="0" smtClean="0"/>
              <a:t> 12 </a:t>
            </a:r>
            <a:r>
              <a:rPr lang="en-US" sz="1500" dirty="0"/>
              <a:t>h</a:t>
            </a:r>
            <a:r>
              <a:rPr lang="en-US" sz="1500" dirty="0" smtClean="0"/>
              <a:t>oras </a:t>
            </a:r>
            <a:r>
              <a:rPr lang="en-US" sz="1500" dirty="0" err="1" smtClean="0"/>
              <a:t>por</a:t>
            </a:r>
            <a:r>
              <a:rPr lang="en-US" sz="1500" dirty="0" smtClean="0"/>
              <a:t> </a:t>
            </a:r>
            <a:r>
              <a:rPr lang="en-US" sz="1500" dirty="0" err="1" smtClean="0"/>
              <a:t>semana</a:t>
            </a:r>
            <a:r>
              <a:rPr lang="en-US" sz="1500" dirty="0" smtClean="0"/>
              <a:t> </a:t>
            </a:r>
            <a:r>
              <a:rPr lang="en-US" sz="1500" b="0" dirty="0" err="1" smtClean="0"/>
              <a:t>en</a:t>
            </a:r>
            <a:r>
              <a:rPr lang="en-US" sz="1500" b="0" dirty="0" smtClean="0"/>
              <a:t> </a:t>
            </a:r>
            <a:r>
              <a:rPr lang="en-US" sz="1500" b="0" dirty="0" err="1" smtClean="0"/>
              <a:t>períodos</a:t>
            </a:r>
            <a:r>
              <a:rPr lang="en-US" sz="1500" b="0" dirty="0" smtClean="0"/>
              <a:t> de al </a:t>
            </a:r>
            <a:r>
              <a:rPr lang="en-US" sz="1500" b="0" dirty="0" err="1" smtClean="0"/>
              <a:t>menos</a:t>
            </a:r>
            <a:r>
              <a:rPr lang="en-US" sz="1500" b="0" dirty="0" smtClean="0"/>
              <a:t> 4 </a:t>
            </a:r>
            <a:r>
              <a:rPr lang="en-US" sz="1500" b="0" dirty="0" err="1" smtClean="0"/>
              <a:t>semanas</a:t>
            </a:r>
            <a:r>
              <a:rPr lang="en-US" sz="1500" b="0" dirty="0" smtClean="0"/>
              <a:t> </a:t>
            </a:r>
            <a:r>
              <a:rPr lang="en-US" sz="1500" b="0" dirty="0" err="1" smtClean="0"/>
              <a:t>en</a:t>
            </a:r>
            <a:r>
              <a:rPr lang="en-US" sz="1500" b="0" dirty="0" smtClean="0"/>
              <a:t> un </a:t>
            </a:r>
            <a:r>
              <a:rPr lang="en-US" sz="1500" b="0" dirty="0" err="1" smtClean="0"/>
              <a:t>programa</a:t>
            </a:r>
            <a:r>
              <a:rPr lang="en-US" sz="1600" b="0" dirty="0" smtClean="0"/>
              <a:t>. </a:t>
            </a:r>
          </a:p>
          <a:p>
            <a:pPr algn="just">
              <a:spcBef>
                <a:spcPts val="0"/>
              </a:spcBef>
              <a:spcAft>
                <a:spcPts val="0"/>
              </a:spcAft>
              <a:defRPr/>
            </a:pPr>
            <a:r>
              <a:rPr lang="en-US" sz="1400" b="0" dirty="0" err="1" smtClean="0"/>
              <a:t>Experiencia</a:t>
            </a:r>
            <a:r>
              <a:rPr lang="en-US" sz="1400" b="0" dirty="0"/>
              <a:t> </a:t>
            </a:r>
            <a:r>
              <a:rPr lang="en-US" sz="1400" b="0" dirty="0" smtClean="0"/>
              <a:t>de </a:t>
            </a:r>
            <a:r>
              <a:rPr lang="en-US" sz="1400" b="0" dirty="0" err="1" smtClean="0"/>
              <a:t>trabajo</a:t>
            </a:r>
            <a:r>
              <a:rPr lang="en-US" sz="1400" b="0" dirty="0" smtClean="0"/>
              <a:t> de </a:t>
            </a:r>
            <a:r>
              <a:rPr lang="en-US" sz="1400" b="0" dirty="0" err="1" smtClean="0"/>
              <a:t>menos</a:t>
            </a:r>
            <a:r>
              <a:rPr lang="en-US" sz="1400" b="0" dirty="0" smtClean="0"/>
              <a:t> de 12 horas </a:t>
            </a:r>
            <a:r>
              <a:rPr lang="en-US" sz="1400" b="0" dirty="0" err="1" smtClean="0"/>
              <a:t>por</a:t>
            </a:r>
            <a:r>
              <a:rPr lang="en-US" sz="1400" b="0" dirty="0" smtClean="0"/>
              <a:t> </a:t>
            </a:r>
            <a:r>
              <a:rPr lang="en-US" sz="1400" b="0" dirty="0" err="1" smtClean="0"/>
              <a:t>semana</a:t>
            </a:r>
            <a:r>
              <a:rPr lang="en-US" sz="1400" b="0" dirty="0" smtClean="0"/>
              <a:t> </a:t>
            </a:r>
            <a:r>
              <a:rPr lang="en-US" sz="1400" b="0" dirty="0" err="1" smtClean="0"/>
              <a:t>puede</a:t>
            </a:r>
            <a:r>
              <a:rPr lang="en-US" sz="1400" b="0" dirty="0" smtClean="0"/>
              <a:t> </a:t>
            </a:r>
            <a:r>
              <a:rPr lang="en-US" sz="1400" b="0" dirty="0" err="1" smtClean="0"/>
              <a:t>contar</a:t>
            </a:r>
            <a:r>
              <a:rPr lang="en-US" sz="1400" b="0" dirty="0" smtClean="0"/>
              <a:t> de la </a:t>
            </a:r>
            <a:r>
              <a:rPr lang="en-US" sz="1400" b="0" dirty="0" err="1" smtClean="0"/>
              <a:t>siguiente</a:t>
            </a:r>
            <a:r>
              <a:rPr lang="en-US" sz="1400" b="0" dirty="0" smtClean="0"/>
              <a:t>:</a:t>
            </a:r>
            <a:br>
              <a:rPr lang="en-US" sz="1400" b="0" dirty="0" smtClean="0"/>
            </a:br>
            <a:r>
              <a:rPr lang="en-US" sz="1400" b="0" dirty="0" smtClean="0"/>
              <a:t>50 horas de </a:t>
            </a:r>
            <a:r>
              <a:rPr lang="en-US" sz="1400" b="0" dirty="0" err="1" smtClean="0"/>
              <a:t>trabajo</a:t>
            </a:r>
            <a:r>
              <a:rPr lang="en-US" sz="1400" b="0" dirty="0" smtClean="0"/>
              <a:t> </a:t>
            </a:r>
            <a:r>
              <a:rPr lang="en-US" sz="1400" b="0" dirty="0" err="1" smtClean="0"/>
              <a:t>consistente</a:t>
            </a:r>
            <a:r>
              <a:rPr lang="en-US" sz="1400" b="0" dirty="0" smtClean="0"/>
              <a:t> </a:t>
            </a:r>
            <a:r>
              <a:rPr lang="en-US" sz="1400" b="0" dirty="0" err="1" smtClean="0"/>
              <a:t>en</a:t>
            </a:r>
            <a:r>
              <a:rPr lang="en-US" sz="1400" b="0" dirty="0" smtClean="0"/>
              <a:t> un </a:t>
            </a:r>
            <a:r>
              <a:rPr lang="en-US" sz="1400" b="0" dirty="0" err="1" smtClean="0"/>
              <a:t>programa</a:t>
            </a:r>
            <a:r>
              <a:rPr lang="en-US" sz="1400" b="0" dirty="0" smtClean="0"/>
              <a:t> </a:t>
            </a:r>
            <a:r>
              <a:rPr lang="en-US" sz="1400" b="0" dirty="0" err="1"/>
              <a:t>e</a:t>
            </a:r>
            <a:r>
              <a:rPr lang="en-US" sz="1400" b="0" dirty="0" err="1" smtClean="0"/>
              <a:t>s</a:t>
            </a:r>
            <a:r>
              <a:rPr lang="en-US" sz="1400" b="0" dirty="0" smtClean="0"/>
              <a:t> </a:t>
            </a:r>
            <a:r>
              <a:rPr lang="en-US" sz="1400" b="0" dirty="0" err="1" smtClean="0"/>
              <a:t>equivalente</a:t>
            </a:r>
            <a:r>
              <a:rPr lang="en-US" sz="1400" b="0" dirty="0" smtClean="0"/>
              <a:t> de </a:t>
            </a:r>
            <a:r>
              <a:rPr lang="en-US" sz="1400" b="0" dirty="0" err="1" smtClean="0"/>
              <a:t>una</a:t>
            </a:r>
            <a:r>
              <a:rPr lang="en-US" sz="1400" b="0" dirty="0" smtClean="0"/>
              <a:t> </a:t>
            </a:r>
            <a:r>
              <a:rPr lang="en-US" sz="1400" b="0" dirty="0" err="1" smtClean="0"/>
              <a:t>mes</a:t>
            </a:r>
            <a:r>
              <a:rPr lang="en-US" sz="1400" b="0" dirty="0" smtClean="0"/>
              <a:t> de </a:t>
            </a:r>
            <a:r>
              <a:rPr lang="en-US" sz="1400" b="0" dirty="0" err="1" smtClean="0"/>
              <a:t>experiencia</a:t>
            </a:r>
            <a:r>
              <a:rPr lang="en-US" sz="1400" b="0" dirty="0" smtClean="0"/>
              <a:t> de </a:t>
            </a:r>
            <a:r>
              <a:rPr lang="en-US" sz="1400" b="0" dirty="0" err="1" smtClean="0"/>
              <a:t>trabajo</a:t>
            </a:r>
            <a:r>
              <a:rPr lang="en-US" sz="1400" b="0" dirty="0" smtClean="0"/>
              <a:t>.</a:t>
            </a:r>
          </a:p>
          <a:p>
            <a:pPr algn="just">
              <a:spcBef>
                <a:spcPts val="0"/>
              </a:spcBef>
              <a:spcAft>
                <a:spcPts val="0"/>
              </a:spcAft>
              <a:defRPr/>
            </a:pPr>
            <a:r>
              <a:rPr lang="en-US" sz="1400" b="0" dirty="0"/>
              <a:t>   </a:t>
            </a:r>
            <a:r>
              <a:rPr lang="en-US" sz="1400" b="0" dirty="0" smtClean="0"/>
              <a:t> Este </a:t>
            </a:r>
            <a:r>
              <a:rPr lang="en-US" sz="1400" b="0" dirty="0" err="1" smtClean="0"/>
              <a:t>requisito</a:t>
            </a:r>
            <a:r>
              <a:rPr lang="en-US" sz="1400" b="0" dirty="0" smtClean="0"/>
              <a:t> </a:t>
            </a:r>
            <a:r>
              <a:rPr lang="en-US" sz="1400" b="0" dirty="0" err="1" smtClean="0"/>
              <a:t>es</a:t>
            </a:r>
            <a:r>
              <a:rPr lang="en-US" sz="1400" b="0" dirty="0" smtClean="0"/>
              <a:t> </a:t>
            </a:r>
            <a:r>
              <a:rPr lang="en-US" sz="1400" b="0" dirty="0" err="1" smtClean="0"/>
              <a:t>basado</a:t>
            </a:r>
            <a:r>
              <a:rPr lang="en-US" sz="1400" b="0" dirty="0" smtClean="0"/>
              <a:t> </a:t>
            </a:r>
            <a:r>
              <a:rPr lang="en-US" sz="1400" b="0" dirty="0" err="1" smtClean="0"/>
              <a:t>en</a:t>
            </a:r>
            <a:r>
              <a:rPr lang="en-US" sz="1400" b="0" dirty="0" smtClean="0"/>
              <a:t> </a:t>
            </a:r>
            <a:r>
              <a:rPr lang="en-US" sz="1400" b="0" dirty="0" err="1" smtClean="0"/>
              <a:t>trabajar</a:t>
            </a:r>
            <a:r>
              <a:rPr lang="en-US" sz="1400" b="0" dirty="0" smtClean="0"/>
              <a:t> un </a:t>
            </a:r>
            <a:r>
              <a:rPr lang="en-US" sz="1400" b="0" dirty="0" err="1" smtClean="0"/>
              <a:t>mínimo</a:t>
            </a:r>
            <a:r>
              <a:rPr lang="en-US" sz="1400" b="0" dirty="0" smtClean="0"/>
              <a:t> de 12 horas </a:t>
            </a:r>
            <a:r>
              <a:rPr lang="en-US" sz="1400" b="0" dirty="0" err="1" smtClean="0"/>
              <a:t>por</a:t>
            </a:r>
            <a:r>
              <a:rPr lang="en-US" sz="1400" b="0" dirty="0" smtClean="0"/>
              <a:t> </a:t>
            </a:r>
            <a:r>
              <a:rPr lang="en-US" sz="1400" b="0" dirty="0" err="1" smtClean="0"/>
              <a:t>semana</a:t>
            </a:r>
            <a:r>
              <a:rPr lang="en-US" sz="1400" b="0" dirty="0" smtClean="0"/>
              <a:t>.</a:t>
            </a:r>
          </a:p>
          <a:p>
            <a:pPr lvl="3" algn="just">
              <a:spcBef>
                <a:spcPts val="0"/>
              </a:spcBef>
              <a:spcAft>
                <a:spcPts val="0"/>
              </a:spcAft>
              <a:defRPr/>
            </a:pPr>
            <a:r>
              <a:rPr lang="en-US" sz="1400" dirty="0" smtClean="0">
                <a:solidFill>
                  <a:schemeClr val="accent5">
                    <a:lumMod val="50000"/>
                  </a:schemeClr>
                </a:solidFill>
              </a:rPr>
              <a:t>12 horas </a:t>
            </a:r>
            <a:r>
              <a:rPr lang="en-US" sz="1400" dirty="0" err="1" smtClean="0">
                <a:solidFill>
                  <a:schemeClr val="accent5">
                    <a:lumMod val="50000"/>
                  </a:schemeClr>
                </a:solidFill>
              </a:rPr>
              <a:t>por</a:t>
            </a:r>
            <a:r>
              <a:rPr lang="en-US" sz="1400" dirty="0" smtClean="0">
                <a:solidFill>
                  <a:schemeClr val="accent5">
                    <a:lumMod val="50000"/>
                  </a:schemeClr>
                </a:solidFill>
              </a:rPr>
              <a:t> </a:t>
            </a:r>
            <a:r>
              <a:rPr lang="en-US" sz="1400" dirty="0" err="1" smtClean="0">
                <a:solidFill>
                  <a:schemeClr val="accent5">
                    <a:lumMod val="50000"/>
                  </a:schemeClr>
                </a:solidFill>
              </a:rPr>
              <a:t>semana</a:t>
            </a:r>
            <a:r>
              <a:rPr lang="en-US" sz="1400" dirty="0" smtClean="0">
                <a:solidFill>
                  <a:schemeClr val="accent5">
                    <a:lumMod val="50000"/>
                  </a:schemeClr>
                </a:solidFill>
              </a:rPr>
              <a:t> x 4.33 </a:t>
            </a:r>
            <a:r>
              <a:rPr lang="en-US" sz="1400" dirty="0" err="1" smtClean="0">
                <a:solidFill>
                  <a:schemeClr val="accent5">
                    <a:lumMod val="50000"/>
                  </a:schemeClr>
                </a:solidFill>
              </a:rPr>
              <a:t>semanas</a:t>
            </a:r>
            <a:r>
              <a:rPr lang="en-US" sz="1400" dirty="0" smtClean="0">
                <a:solidFill>
                  <a:schemeClr val="accent5">
                    <a:lumMod val="50000"/>
                  </a:schemeClr>
                </a:solidFill>
              </a:rPr>
              <a:t> = 51.96 horas </a:t>
            </a:r>
            <a:r>
              <a:rPr lang="en-US" sz="1400" dirty="0" err="1" smtClean="0">
                <a:solidFill>
                  <a:schemeClr val="accent5">
                    <a:lumMod val="50000"/>
                  </a:schemeClr>
                </a:solidFill>
              </a:rPr>
              <a:t>en</a:t>
            </a:r>
            <a:r>
              <a:rPr lang="en-US" sz="1400" dirty="0" smtClean="0">
                <a:solidFill>
                  <a:schemeClr val="accent5">
                    <a:lumMod val="50000"/>
                  </a:schemeClr>
                </a:solidFill>
              </a:rPr>
              <a:t> un </a:t>
            </a:r>
            <a:r>
              <a:rPr lang="en-US" sz="1400" dirty="0" err="1" smtClean="0">
                <a:solidFill>
                  <a:schemeClr val="accent5">
                    <a:lumMod val="50000"/>
                  </a:schemeClr>
                </a:solidFill>
              </a:rPr>
              <a:t>mes</a:t>
            </a:r>
            <a:r>
              <a:rPr lang="en-US" sz="1400" dirty="0" smtClean="0">
                <a:solidFill>
                  <a:schemeClr val="accent5">
                    <a:lumMod val="50000"/>
                  </a:schemeClr>
                </a:solidFill>
              </a:rPr>
              <a:t> </a:t>
            </a:r>
            <a:r>
              <a:rPr lang="en-US" sz="1400" dirty="0" err="1" smtClean="0">
                <a:solidFill>
                  <a:schemeClr val="accent5">
                    <a:lumMod val="50000"/>
                  </a:schemeClr>
                </a:solidFill>
              </a:rPr>
              <a:t>calendario</a:t>
            </a:r>
            <a:endParaRPr lang="en-US" sz="1400" dirty="0" smtClean="0">
              <a:solidFill>
                <a:schemeClr val="accent5">
                  <a:lumMod val="50000"/>
                </a:schemeClr>
              </a:solidFill>
            </a:endParaRPr>
          </a:p>
          <a:p>
            <a:pPr lvl="3" algn="just">
              <a:spcBef>
                <a:spcPts val="0"/>
              </a:spcBef>
              <a:spcAft>
                <a:spcPts val="0"/>
              </a:spcAft>
              <a:defRPr/>
            </a:pPr>
            <a:r>
              <a:rPr lang="en-US" sz="1400" dirty="0" smtClean="0">
                <a:solidFill>
                  <a:schemeClr val="accent5">
                    <a:lumMod val="50000"/>
                  </a:schemeClr>
                </a:solidFill>
              </a:rPr>
              <a:t>8 horas </a:t>
            </a:r>
            <a:r>
              <a:rPr lang="en-US" sz="1400" dirty="0" err="1" smtClean="0">
                <a:solidFill>
                  <a:schemeClr val="accent5">
                    <a:lumMod val="50000"/>
                  </a:schemeClr>
                </a:solidFill>
              </a:rPr>
              <a:t>por</a:t>
            </a:r>
            <a:r>
              <a:rPr lang="en-US" sz="1400" dirty="0" smtClean="0">
                <a:solidFill>
                  <a:schemeClr val="accent5">
                    <a:lumMod val="50000"/>
                  </a:schemeClr>
                </a:solidFill>
              </a:rPr>
              <a:t> </a:t>
            </a:r>
            <a:r>
              <a:rPr lang="en-US" sz="1400" dirty="0" err="1" smtClean="0">
                <a:solidFill>
                  <a:schemeClr val="accent5">
                    <a:lumMod val="50000"/>
                  </a:schemeClr>
                </a:solidFill>
              </a:rPr>
              <a:t>semana</a:t>
            </a:r>
            <a:r>
              <a:rPr lang="en-US" sz="1400" dirty="0" smtClean="0">
                <a:solidFill>
                  <a:schemeClr val="accent5">
                    <a:lumMod val="50000"/>
                  </a:schemeClr>
                </a:solidFill>
              </a:rPr>
              <a:t> x 4.33 </a:t>
            </a:r>
            <a:r>
              <a:rPr lang="en-US" sz="1400" dirty="0" err="1" smtClean="0">
                <a:solidFill>
                  <a:schemeClr val="accent5">
                    <a:lumMod val="50000"/>
                  </a:schemeClr>
                </a:solidFill>
              </a:rPr>
              <a:t>semanas</a:t>
            </a:r>
            <a:r>
              <a:rPr lang="en-US" sz="1400" dirty="0" smtClean="0">
                <a:solidFill>
                  <a:schemeClr val="accent5">
                    <a:lumMod val="50000"/>
                  </a:schemeClr>
                </a:solidFill>
              </a:rPr>
              <a:t>= 34.64 </a:t>
            </a:r>
            <a:r>
              <a:rPr lang="en-US" sz="1400" dirty="0">
                <a:solidFill>
                  <a:schemeClr val="accent5">
                    <a:lumMod val="50000"/>
                  </a:schemeClr>
                </a:solidFill>
              </a:rPr>
              <a:t>horas </a:t>
            </a:r>
            <a:r>
              <a:rPr lang="en-US" sz="1400" dirty="0" err="1">
                <a:solidFill>
                  <a:schemeClr val="accent5">
                    <a:lumMod val="50000"/>
                  </a:schemeClr>
                </a:solidFill>
              </a:rPr>
              <a:t>en</a:t>
            </a:r>
            <a:r>
              <a:rPr lang="en-US" sz="1400" dirty="0">
                <a:solidFill>
                  <a:schemeClr val="accent5">
                    <a:lumMod val="50000"/>
                  </a:schemeClr>
                </a:solidFill>
              </a:rPr>
              <a:t> un </a:t>
            </a:r>
            <a:r>
              <a:rPr lang="en-US" sz="1400" dirty="0" err="1">
                <a:solidFill>
                  <a:schemeClr val="accent5">
                    <a:lumMod val="50000"/>
                  </a:schemeClr>
                </a:solidFill>
              </a:rPr>
              <a:t>mes</a:t>
            </a:r>
            <a:r>
              <a:rPr lang="en-US" sz="1400" dirty="0">
                <a:solidFill>
                  <a:schemeClr val="accent5">
                    <a:lumMod val="50000"/>
                  </a:schemeClr>
                </a:solidFill>
              </a:rPr>
              <a:t> </a:t>
            </a:r>
            <a:r>
              <a:rPr lang="en-US" sz="1400" dirty="0" err="1">
                <a:solidFill>
                  <a:schemeClr val="accent5">
                    <a:lumMod val="50000"/>
                  </a:schemeClr>
                </a:solidFill>
              </a:rPr>
              <a:t>calendario</a:t>
            </a:r>
            <a:r>
              <a:rPr lang="en-US" sz="1400" dirty="0">
                <a:solidFill>
                  <a:schemeClr val="accent5">
                    <a:lumMod val="50000"/>
                  </a:schemeClr>
                </a:solidFill>
              </a:rPr>
              <a:t>; </a:t>
            </a:r>
            <a:r>
              <a:rPr lang="en-US" sz="1400" dirty="0" err="1" smtClean="0">
                <a:solidFill>
                  <a:schemeClr val="accent5">
                    <a:lumMod val="50000"/>
                  </a:schemeClr>
                </a:solidFill>
              </a:rPr>
              <a:t>este</a:t>
            </a:r>
            <a:r>
              <a:rPr lang="en-US" sz="1400" dirty="0" smtClean="0">
                <a:solidFill>
                  <a:schemeClr val="accent5">
                    <a:lumMod val="50000"/>
                  </a:schemeClr>
                </a:solidFill>
              </a:rPr>
              <a:t> </a:t>
            </a:r>
            <a:r>
              <a:rPr lang="en-US" sz="1400" dirty="0" err="1" smtClean="0">
                <a:solidFill>
                  <a:schemeClr val="accent5">
                    <a:lumMod val="50000"/>
                  </a:schemeClr>
                </a:solidFill>
              </a:rPr>
              <a:t>aplicante</a:t>
            </a:r>
            <a:r>
              <a:rPr lang="en-US" sz="1400" dirty="0" smtClean="0">
                <a:solidFill>
                  <a:schemeClr val="accent5">
                    <a:lumMod val="50000"/>
                  </a:schemeClr>
                </a:solidFill>
              </a:rPr>
              <a:t> </a:t>
            </a:r>
            <a:r>
              <a:rPr lang="en-US" sz="1400" dirty="0" err="1" smtClean="0">
                <a:solidFill>
                  <a:schemeClr val="accent5">
                    <a:lumMod val="50000"/>
                  </a:schemeClr>
                </a:solidFill>
              </a:rPr>
              <a:t>necesitará</a:t>
            </a:r>
            <a:r>
              <a:rPr lang="en-US" sz="1400" dirty="0" smtClean="0">
                <a:solidFill>
                  <a:schemeClr val="accent5">
                    <a:lumMod val="50000"/>
                  </a:schemeClr>
                </a:solidFill>
              </a:rPr>
              <a:t> </a:t>
            </a:r>
            <a:r>
              <a:rPr lang="en-US" sz="1400" dirty="0" err="1" smtClean="0">
                <a:solidFill>
                  <a:schemeClr val="accent5">
                    <a:lumMod val="50000"/>
                  </a:schemeClr>
                </a:solidFill>
              </a:rPr>
              <a:t>trabajar</a:t>
            </a:r>
            <a:r>
              <a:rPr lang="en-US" sz="1400" dirty="0" smtClean="0">
                <a:solidFill>
                  <a:schemeClr val="accent5">
                    <a:lumMod val="50000"/>
                  </a:schemeClr>
                </a:solidFill>
              </a:rPr>
              <a:t> 6.3 </a:t>
            </a:r>
            <a:r>
              <a:rPr lang="en-US" sz="1400" dirty="0" err="1" smtClean="0">
                <a:solidFill>
                  <a:schemeClr val="accent5">
                    <a:lumMod val="50000"/>
                  </a:schemeClr>
                </a:solidFill>
              </a:rPr>
              <a:t>semanas</a:t>
            </a:r>
            <a:r>
              <a:rPr lang="en-US" sz="1400" dirty="0" smtClean="0">
                <a:solidFill>
                  <a:schemeClr val="accent5">
                    <a:lumMod val="50000"/>
                  </a:schemeClr>
                </a:solidFill>
              </a:rPr>
              <a:t> para </a:t>
            </a:r>
            <a:r>
              <a:rPr lang="en-US" sz="1400" dirty="0" err="1" smtClean="0">
                <a:solidFill>
                  <a:schemeClr val="accent5">
                    <a:lumMod val="50000"/>
                  </a:schemeClr>
                </a:solidFill>
              </a:rPr>
              <a:t>obtener</a:t>
            </a:r>
            <a:r>
              <a:rPr lang="en-US" sz="1400" dirty="0" smtClean="0">
                <a:solidFill>
                  <a:schemeClr val="accent5">
                    <a:lumMod val="50000"/>
                  </a:schemeClr>
                </a:solidFill>
              </a:rPr>
              <a:t> un </a:t>
            </a:r>
            <a:r>
              <a:rPr lang="en-US" sz="1400" dirty="0" err="1" smtClean="0">
                <a:solidFill>
                  <a:schemeClr val="accent5">
                    <a:lumMod val="50000"/>
                  </a:schemeClr>
                </a:solidFill>
              </a:rPr>
              <a:t>mes</a:t>
            </a:r>
            <a:r>
              <a:rPr lang="en-US" sz="1400" dirty="0" smtClean="0">
                <a:solidFill>
                  <a:schemeClr val="accent5">
                    <a:lumMod val="50000"/>
                  </a:schemeClr>
                </a:solidFill>
              </a:rPr>
              <a:t> </a:t>
            </a:r>
            <a:r>
              <a:rPr lang="en-US" sz="1400" dirty="0" err="1" smtClean="0">
                <a:solidFill>
                  <a:schemeClr val="accent5">
                    <a:lumMod val="50000"/>
                  </a:schemeClr>
                </a:solidFill>
              </a:rPr>
              <a:t>calendario</a:t>
            </a:r>
            <a:r>
              <a:rPr lang="en-US" sz="1400" dirty="0" smtClean="0">
                <a:solidFill>
                  <a:schemeClr val="accent5">
                    <a:lumMod val="50000"/>
                  </a:schemeClr>
                </a:solidFill>
              </a:rPr>
              <a:t>.  </a:t>
            </a:r>
          </a:p>
          <a:p>
            <a:pPr lvl="2">
              <a:spcBef>
                <a:spcPts val="0"/>
              </a:spcBef>
              <a:spcAft>
                <a:spcPts val="1400"/>
              </a:spcAft>
              <a:defRPr/>
            </a:pPr>
            <a:r>
              <a:rPr lang="en-US" sz="1400" dirty="0" err="1" smtClean="0"/>
              <a:t>Trabajando</a:t>
            </a:r>
            <a:r>
              <a:rPr lang="en-US" sz="1400" dirty="0" smtClean="0"/>
              <a:t> </a:t>
            </a:r>
            <a:r>
              <a:rPr lang="en-US" sz="1400" dirty="0" err="1" smtClean="0"/>
              <a:t>más</a:t>
            </a:r>
            <a:r>
              <a:rPr lang="en-US" sz="1400" dirty="0" smtClean="0"/>
              <a:t> </a:t>
            </a:r>
            <a:r>
              <a:rPr lang="en-US" sz="1400" dirty="0"/>
              <a:t>d</a:t>
            </a:r>
            <a:r>
              <a:rPr lang="en-US" sz="1400" dirty="0" smtClean="0"/>
              <a:t>e 12 horas </a:t>
            </a:r>
            <a:r>
              <a:rPr lang="en-US" sz="1400" dirty="0" err="1" smtClean="0"/>
              <a:t>por</a:t>
            </a:r>
            <a:r>
              <a:rPr lang="en-US" sz="1400" dirty="0" smtClean="0"/>
              <a:t> </a:t>
            </a:r>
            <a:r>
              <a:rPr lang="en-US" sz="1400" dirty="0" err="1" smtClean="0"/>
              <a:t>semana</a:t>
            </a:r>
            <a:r>
              <a:rPr lang="en-US" sz="1400" dirty="0" smtClean="0"/>
              <a:t> no </a:t>
            </a:r>
            <a:r>
              <a:rPr lang="en-US" sz="1400" dirty="0" err="1" smtClean="0"/>
              <a:t>acelerada</a:t>
            </a:r>
            <a:r>
              <a:rPr lang="en-US" sz="1400" dirty="0" smtClean="0"/>
              <a:t> </a:t>
            </a:r>
            <a:r>
              <a:rPr lang="en-US" sz="1400" dirty="0" err="1" smtClean="0"/>
              <a:t>su</a:t>
            </a:r>
            <a:r>
              <a:rPr lang="en-US" sz="1400" dirty="0" smtClean="0"/>
              <a:t> </a:t>
            </a:r>
            <a:r>
              <a:rPr lang="en-US" sz="1400" dirty="0" err="1" smtClean="0"/>
              <a:t>tiempo</a:t>
            </a:r>
            <a:r>
              <a:rPr lang="en-US" sz="1400" dirty="0" smtClean="0"/>
              <a:t>. Un </a:t>
            </a:r>
            <a:r>
              <a:rPr lang="en-US" sz="1400" dirty="0" err="1" smtClean="0"/>
              <a:t>mes</a:t>
            </a:r>
            <a:r>
              <a:rPr lang="en-US" sz="1400" dirty="0" smtClean="0"/>
              <a:t> </a:t>
            </a:r>
            <a:r>
              <a:rPr lang="en-US" sz="1400" dirty="0" err="1" smtClean="0"/>
              <a:t>calendario</a:t>
            </a:r>
            <a:r>
              <a:rPr lang="en-US" sz="1400" dirty="0" smtClean="0"/>
              <a:t> </a:t>
            </a:r>
            <a:r>
              <a:rPr lang="en-US" sz="1400" dirty="0" err="1" smtClean="0"/>
              <a:t>es</a:t>
            </a:r>
            <a:r>
              <a:rPr lang="en-US" sz="1400" dirty="0" smtClean="0"/>
              <a:t> un </a:t>
            </a:r>
            <a:r>
              <a:rPr lang="en-US" sz="1400" dirty="0" err="1" smtClean="0"/>
              <a:t>mes</a:t>
            </a:r>
            <a:r>
              <a:rPr lang="en-US" sz="1400" dirty="0" smtClean="0"/>
              <a:t> </a:t>
            </a:r>
            <a:r>
              <a:rPr lang="en-US" sz="1400" dirty="0" err="1" smtClean="0"/>
              <a:t>calendario</a:t>
            </a:r>
            <a:r>
              <a:rPr lang="en-US" sz="1400" dirty="0" smtClean="0"/>
              <a:t>.</a:t>
            </a:r>
          </a:p>
          <a:p>
            <a:pPr marL="228600" lvl="1" indent="-228600">
              <a:spcBef>
                <a:spcPts val="0"/>
              </a:spcBef>
              <a:spcAft>
                <a:spcPts val="1400"/>
              </a:spcAft>
              <a:buChar char="•"/>
              <a:defRPr/>
            </a:pPr>
            <a:r>
              <a:rPr lang="en-US" sz="1500" dirty="0" err="1" smtClean="0">
                <a:ea typeface="+mn-ea"/>
              </a:rPr>
              <a:t>Experiencia</a:t>
            </a:r>
            <a:r>
              <a:rPr lang="en-US" sz="1500" dirty="0" smtClean="0">
                <a:ea typeface="+mn-ea"/>
              </a:rPr>
              <a:t> de </a:t>
            </a:r>
            <a:r>
              <a:rPr lang="en-US" sz="1500" dirty="0" err="1" smtClean="0">
                <a:ea typeface="+mn-ea"/>
              </a:rPr>
              <a:t>trabajo</a:t>
            </a:r>
            <a:r>
              <a:rPr lang="en-US" sz="1500" dirty="0" smtClean="0">
                <a:ea typeface="+mn-ea"/>
              </a:rPr>
              <a:t>, </a:t>
            </a:r>
            <a:r>
              <a:rPr lang="en-US" sz="1500" dirty="0" err="1" smtClean="0">
                <a:ea typeface="+mn-ea"/>
              </a:rPr>
              <a:t>pagada</a:t>
            </a:r>
            <a:r>
              <a:rPr lang="en-US" sz="1500" dirty="0" smtClean="0">
                <a:ea typeface="+mn-ea"/>
              </a:rPr>
              <a:t> o sin </a:t>
            </a:r>
            <a:r>
              <a:rPr lang="en-US" sz="1500" dirty="0" err="1" smtClean="0">
                <a:ea typeface="+mn-ea"/>
              </a:rPr>
              <a:t>pago</a:t>
            </a:r>
            <a:r>
              <a:rPr lang="en-US" sz="1500" dirty="0" smtClean="0">
                <a:ea typeface="+mn-ea"/>
              </a:rPr>
              <a:t>, </a:t>
            </a:r>
            <a:r>
              <a:rPr lang="en-US" sz="1500" b="1" dirty="0" err="1" smtClean="0">
                <a:ea typeface="+mn-ea"/>
              </a:rPr>
              <a:t>débe</a:t>
            </a:r>
            <a:r>
              <a:rPr lang="en-US" sz="1500" b="1" dirty="0" smtClean="0">
                <a:ea typeface="+mn-ea"/>
              </a:rPr>
              <a:t> </a:t>
            </a:r>
            <a:r>
              <a:rPr lang="en-US" sz="1500" b="1" dirty="0" err="1" smtClean="0">
                <a:ea typeface="+mn-ea"/>
              </a:rPr>
              <a:t>cumplir</a:t>
            </a:r>
            <a:r>
              <a:rPr lang="en-US" sz="1500" b="1" dirty="0" smtClean="0">
                <a:ea typeface="+mn-ea"/>
              </a:rPr>
              <a:t> con </a:t>
            </a:r>
            <a:r>
              <a:rPr lang="en-US" sz="1500" b="1" dirty="0" err="1" smtClean="0">
                <a:ea typeface="+mn-ea"/>
              </a:rPr>
              <a:t>los</a:t>
            </a:r>
            <a:r>
              <a:rPr lang="en-US" sz="1500" b="1" dirty="0" smtClean="0">
                <a:ea typeface="+mn-ea"/>
              </a:rPr>
              <a:t> </a:t>
            </a:r>
            <a:r>
              <a:rPr lang="en-US" sz="1500" b="1" dirty="0" err="1" smtClean="0">
                <a:ea typeface="+mn-ea"/>
              </a:rPr>
              <a:t>requisitos</a:t>
            </a:r>
            <a:r>
              <a:rPr lang="en-US" sz="1500" b="1" dirty="0" smtClean="0">
                <a:ea typeface="+mn-ea"/>
              </a:rPr>
              <a:t> de </a:t>
            </a:r>
            <a:r>
              <a:rPr lang="en-US" sz="1500" b="1" dirty="0" err="1" smtClean="0">
                <a:ea typeface="+mn-ea"/>
              </a:rPr>
              <a:t>supervisión</a:t>
            </a:r>
            <a:r>
              <a:rPr lang="en-US" sz="1500" b="1" dirty="0" smtClean="0">
                <a:ea typeface="+mn-ea"/>
              </a:rPr>
              <a:t> del personal </a:t>
            </a:r>
            <a:r>
              <a:rPr lang="en-US" sz="1500" dirty="0" err="1">
                <a:ea typeface="+mn-ea"/>
              </a:rPr>
              <a:t>e</a:t>
            </a:r>
            <a:r>
              <a:rPr lang="en-US" sz="1500" dirty="0" err="1" smtClean="0">
                <a:ea typeface="+mn-ea"/>
              </a:rPr>
              <a:t>n</a:t>
            </a:r>
            <a:r>
              <a:rPr lang="en-US" sz="1500" dirty="0" smtClean="0">
                <a:ea typeface="+mn-ea"/>
              </a:rPr>
              <a:t> </a:t>
            </a:r>
            <a:r>
              <a:rPr lang="en-US" sz="1500" dirty="0">
                <a:ea typeface="+mn-ea"/>
              </a:rPr>
              <a:t>606 CMR 7.09(17)(b)&amp;(c). </a:t>
            </a:r>
          </a:p>
          <a:p>
            <a:pPr marL="228600" lvl="1" indent="-228600">
              <a:spcBef>
                <a:spcPts val="0"/>
              </a:spcBef>
              <a:spcAft>
                <a:spcPts val="1400"/>
              </a:spcAft>
              <a:buFont typeface="Arial" charset="0"/>
              <a:buChar char="•"/>
              <a:defRPr/>
            </a:pPr>
            <a:r>
              <a:rPr lang="en-US" sz="1500" dirty="0" err="1" smtClean="0">
                <a:ea typeface="+mn-ea"/>
              </a:rPr>
              <a:t>Experiencia</a:t>
            </a:r>
            <a:r>
              <a:rPr lang="en-US" sz="1500" dirty="0">
                <a:ea typeface="+mn-ea"/>
              </a:rPr>
              <a:t> </a:t>
            </a:r>
            <a:r>
              <a:rPr lang="en-US" sz="1500" dirty="0" smtClean="0">
                <a:ea typeface="+mn-ea"/>
              </a:rPr>
              <a:t>de </a:t>
            </a:r>
            <a:r>
              <a:rPr lang="en-US" sz="1500" dirty="0" err="1" smtClean="0">
                <a:ea typeface="+mn-ea"/>
              </a:rPr>
              <a:t>trabajo</a:t>
            </a:r>
            <a:r>
              <a:rPr lang="en-US" sz="1500" dirty="0" smtClean="0">
                <a:ea typeface="+mn-ea"/>
              </a:rPr>
              <a:t> </a:t>
            </a:r>
            <a:r>
              <a:rPr lang="en-US" sz="1500" dirty="0" err="1" smtClean="0">
                <a:ea typeface="+mn-ea"/>
              </a:rPr>
              <a:t>débe</a:t>
            </a:r>
            <a:r>
              <a:rPr lang="en-US" sz="1500" dirty="0">
                <a:ea typeface="+mn-ea"/>
              </a:rPr>
              <a:t> </a:t>
            </a:r>
            <a:r>
              <a:rPr lang="en-US" sz="1500" dirty="0" err="1" smtClean="0">
                <a:ea typeface="+mn-ea"/>
              </a:rPr>
              <a:t>ser</a:t>
            </a:r>
            <a:r>
              <a:rPr lang="en-US" sz="1500" dirty="0" smtClean="0">
                <a:ea typeface="+mn-ea"/>
              </a:rPr>
              <a:t> </a:t>
            </a:r>
            <a:r>
              <a:rPr lang="en-US" sz="1500" dirty="0" err="1" smtClean="0">
                <a:ea typeface="+mn-ea"/>
              </a:rPr>
              <a:t>en</a:t>
            </a:r>
            <a:r>
              <a:rPr lang="en-US" sz="1500" dirty="0" smtClean="0">
                <a:ea typeface="+mn-ea"/>
              </a:rPr>
              <a:t> un </a:t>
            </a:r>
            <a:r>
              <a:rPr lang="en-US" sz="1500" dirty="0" err="1" smtClean="0">
                <a:ea typeface="+mn-ea"/>
              </a:rPr>
              <a:t>grupo</a:t>
            </a:r>
            <a:r>
              <a:rPr lang="en-US" sz="1500" dirty="0" smtClean="0">
                <a:ea typeface="+mn-ea"/>
              </a:rPr>
              <a:t> de </a:t>
            </a:r>
            <a:r>
              <a:rPr lang="en-US" sz="1500" dirty="0" err="1" smtClean="0">
                <a:ea typeface="+mn-ea"/>
              </a:rPr>
              <a:t>cuidado</a:t>
            </a:r>
            <a:r>
              <a:rPr lang="en-US" sz="1500" dirty="0" smtClean="0">
                <a:ea typeface="+mn-ea"/>
              </a:rPr>
              <a:t> </a:t>
            </a:r>
            <a:r>
              <a:rPr lang="en-US" sz="1500" dirty="0" err="1" smtClean="0">
                <a:ea typeface="+mn-ea"/>
              </a:rPr>
              <a:t>en</a:t>
            </a:r>
            <a:r>
              <a:rPr lang="en-US" sz="1500" dirty="0" smtClean="0">
                <a:ea typeface="+mn-ea"/>
              </a:rPr>
              <a:t> </a:t>
            </a:r>
            <a:r>
              <a:rPr lang="en-US" sz="1500" dirty="0" err="1" smtClean="0">
                <a:ea typeface="+mn-ea"/>
              </a:rPr>
              <a:t>centro</a:t>
            </a:r>
            <a:r>
              <a:rPr lang="en-US" sz="1500" dirty="0" smtClean="0">
                <a:ea typeface="+mn-ea"/>
              </a:rPr>
              <a:t> </a:t>
            </a:r>
            <a:r>
              <a:rPr lang="en-US" sz="1500" dirty="0" err="1" smtClean="0">
                <a:ea typeface="+mn-ea"/>
              </a:rPr>
              <a:t>licenciado</a:t>
            </a:r>
            <a:r>
              <a:rPr lang="en-US" sz="1500" dirty="0" smtClean="0">
                <a:ea typeface="+mn-ea"/>
              </a:rPr>
              <a:t>, </a:t>
            </a:r>
            <a:r>
              <a:rPr lang="en-US" sz="1500" dirty="0" err="1" smtClean="0">
                <a:ea typeface="+mn-ea"/>
              </a:rPr>
              <a:t>cuidado</a:t>
            </a:r>
            <a:r>
              <a:rPr lang="en-US" sz="1500" dirty="0" smtClean="0">
                <a:ea typeface="+mn-ea"/>
              </a:rPr>
              <a:t> familiar </a:t>
            </a:r>
            <a:r>
              <a:rPr lang="en-US" sz="1500" dirty="0" err="1" smtClean="0">
                <a:ea typeface="+mn-ea"/>
              </a:rPr>
              <a:t>en</a:t>
            </a:r>
            <a:r>
              <a:rPr lang="en-US" sz="1500" dirty="0" smtClean="0">
                <a:ea typeface="+mn-ea"/>
              </a:rPr>
              <a:t> el </a:t>
            </a:r>
            <a:r>
              <a:rPr lang="en-US" sz="1500" dirty="0" err="1" smtClean="0">
                <a:ea typeface="+mn-ea"/>
              </a:rPr>
              <a:t>hogar</a:t>
            </a:r>
            <a:r>
              <a:rPr lang="en-US" sz="1500" dirty="0" smtClean="0">
                <a:ea typeface="+mn-ea"/>
              </a:rPr>
              <a:t> o un </a:t>
            </a:r>
            <a:r>
              <a:rPr lang="en-US" sz="1500" dirty="0" err="1" smtClean="0">
                <a:ea typeface="+mn-ea"/>
              </a:rPr>
              <a:t>programa</a:t>
            </a:r>
            <a:r>
              <a:rPr lang="en-US" sz="1500" dirty="0" smtClean="0">
                <a:ea typeface="+mn-ea"/>
              </a:rPr>
              <a:t> </a:t>
            </a:r>
            <a:r>
              <a:rPr lang="en-US" sz="1500" dirty="0" err="1" smtClean="0">
                <a:ea typeface="+mn-ea"/>
              </a:rPr>
              <a:t>equivalente</a:t>
            </a:r>
            <a:r>
              <a:rPr lang="en-US" sz="1500" dirty="0" smtClean="0">
                <a:ea typeface="+mn-ea"/>
              </a:rPr>
              <a:t> </a:t>
            </a:r>
            <a:r>
              <a:rPr lang="en-US" sz="1500" dirty="0" err="1" smtClean="0">
                <a:ea typeface="+mn-ea"/>
              </a:rPr>
              <a:t>aceptado</a:t>
            </a:r>
            <a:r>
              <a:rPr lang="en-US" sz="1500" dirty="0" smtClean="0">
                <a:ea typeface="+mn-ea"/>
              </a:rPr>
              <a:t> </a:t>
            </a:r>
            <a:r>
              <a:rPr lang="en-US" sz="1500" dirty="0" err="1" smtClean="0">
                <a:ea typeface="+mn-ea"/>
              </a:rPr>
              <a:t>por</a:t>
            </a:r>
            <a:r>
              <a:rPr lang="en-US" sz="1500" dirty="0" smtClean="0">
                <a:ea typeface="+mn-ea"/>
              </a:rPr>
              <a:t> el </a:t>
            </a:r>
            <a:r>
              <a:rPr lang="en-US" sz="1500" dirty="0" err="1" smtClean="0">
                <a:ea typeface="+mn-ea"/>
              </a:rPr>
              <a:t>Departamento</a:t>
            </a:r>
            <a:r>
              <a:rPr lang="en-US" sz="1500" dirty="0" smtClean="0">
                <a:ea typeface="+mn-ea"/>
              </a:rPr>
              <a:t>.</a:t>
            </a:r>
            <a:endParaRPr lang="en-US" sz="1500" dirty="0">
              <a:ea typeface="+mn-ea"/>
            </a:endParaRPr>
          </a:p>
          <a:p>
            <a:pPr>
              <a:spcBef>
                <a:spcPts val="0"/>
              </a:spcBef>
              <a:spcAft>
                <a:spcPts val="1400"/>
              </a:spcAft>
              <a:defRPr/>
            </a:pPr>
            <a:r>
              <a:rPr lang="en-US" sz="1500" dirty="0" smtClean="0"/>
              <a:t>La </a:t>
            </a:r>
            <a:r>
              <a:rPr lang="en-US" sz="1500" dirty="0" err="1" smtClean="0"/>
              <a:t>enseñanza</a:t>
            </a:r>
            <a:r>
              <a:rPr lang="en-US" sz="1500" dirty="0" smtClean="0"/>
              <a:t> </a:t>
            </a:r>
            <a:r>
              <a:rPr lang="en-US" sz="1500" dirty="0" err="1" smtClean="0"/>
              <a:t>sustituta</a:t>
            </a:r>
            <a:r>
              <a:rPr lang="en-US" sz="1500" dirty="0" smtClean="0"/>
              <a:t> </a:t>
            </a:r>
            <a:r>
              <a:rPr lang="en-US" sz="1500" dirty="0" err="1" smtClean="0"/>
              <a:t>ocasional</a:t>
            </a:r>
            <a:r>
              <a:rPr lang="en-US" sz="1500" dirty="0" smtClean="0"/>
              <a:t> no </a:t>
            </a:r>
            <a:r>
              <a:rPr lang="en-US" sz="1500" dirty="0" err="1" smtClean="0"/>
              <a:t>cuenta</a:t>
            </a:r>
            <a:r>
              <a:rPr lang="en-US" sz="1500" dirty="0" smtClean="0"/>
              <a:t>.  </a:t>
            </a:r>
            <a:r>
              <a:rPr lang="en-US" sz="1500" b="0" dirty="0" smtClean="0"/>
              <a:t>Sin embargo, </a:t>
            </a:r>
            <a:r>
              <a:rPr lang="en-US" sz="1500" b="0" dirty="0" err="1" smtClean="0"/>
              <a:t>una</a:t>
            </a:r>
            <a:r>
              <a:rPr lang="en-US" sz="1500" b="0" dirty="0" smtClean="0"/>
              <a:t> </a:t>
            </a:r>
            <a:r>
              <a:rPr lang="en-US" sz="1500" b="0" dirty="0" err="1" smtClean="0"/>
              <a:t>posición</a:t>
            </a:r>
            <a:r>
              <a:rPr lang="en-US" sz="1500" b="0" dirty="0" smtClean="0"/>
              <a:t> </a:t>
            </a:r>
            <a:r>
              <a:rPr lang="en-US" sz="1500" b="0" dirty="0" err="1" smtClean="0"/>
              <a:t>sustituta</a:t>
            </a:r>
            <a:r>
              <a:rPr lang="en-US" sz="1500" b="0" dirty="0" smtClean="0"/>
              <a:t> “</a:t>
            </a:r>
            <a:r>
              <a:rPr lang="en-US" sz="1500" b="0" dirty="0" err="1" smtClean="0"/>
              <a:t>permanente</a:t>
            </a:r>
            <a:r>
              <a:rPr lang="en-US" sz="1500" b="0" dirty="0" smtClean="0"/>
              <a:t>” </a:t>
            </a:r>
            <a:r>
              <a:rPr lang="en-US" sz="1500" b="0" dirty="0" err="1" smtClean="0"/>
              <a:t>en</a:t>
            </a:r>
            <a:r>
              <a:rPr lang="en-US" sz="1500" b="0" dirty="0" smtClean="0"/>
              <a:t> un </a:t>
            </a:r>
            <a:r>
              <a:rPr lang="en-US" sz="1500" b="0" dirty="0" err="1" smtClean="0"/>
              <a:t>centro</a:t>
            </a:r>
            <a:r>
              <a:rPr lang="en-US" sz="1500" b="0" dirty="0" smtClean="0"/>
              <a:t> </a:t>
            </a:r>
            <a:r>
              <a:rPr lang="en-US" sz="1500" b="0" dirty="0" err="1" smtClean="0"/>
              <a:t>será</a:t>
            </a:r>
            <a:r>
              <a:rPr lang="en-US" sz="1500" b="0" dirty="0" smtClean="0"/>
              <a:t> </a:t>
            </a:r>
            <a:r>
              <a:rPr lang="en-US" sz="1500" b="0" dirty="0" err="1" smtClean="0"/>
              <a:t>contada</a:t>
            </a:r>
            <a:r>
              <a:rPr lang="en-US" sz="1500" b="0" dirty="0" smtClean="0"/>
              <a:t>.</a:t>
            </a:r>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14</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err="1" smtClean="0"/>
              <a:t>Revisamos</a:t>
            </a:r>
            <a:r>
              <a:rPr lang="en-US" dirty="0" smtClean="0"/>
              <a:t>:</a:t>
            </a:r>
            <a:br>
              <a:rPr lang="en-US" dirty="0" smtClean="0"/>
            </a:br>
            <a:r>
              <a:rPr lang="en-US" dirty="0" err="1" smtClean="0"/>
              <a:t>Experiencia</a:t>
            </a:r>
            <a:r>
              <a:rPr lang="en-US" dirty="0" smtClean="0"/>
              <a:t> de </a:t>
            </a:r>
            <a:r>
              <a:rPr lang="en-US" dirty="0" err="1" smtClean="0"/>
              <a:t>Trabajo</a:t>
            </a:r>
            <a:endParaRPr lang="en-US" dirty="0"/>
          </a:p>
        </p:txBody>
      </p:sp>
      <p:sp>
        <p:nvSpPr>
          <p:cNvPr id="4" name="AutoShape 4" descr="Image result for work experi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3297" y="6052365"/>
            <a:ext cx="1369456" cy="96889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5657"/>
            <a:ext cx="8382000" cy="4777945"/>
          </a:xfrm>
        </p:spPr>
        <p:txBody>
          <a:bodyPr/>
          <a:lstStyle/>
          <a:p>
            <a:pPr marL="342900" lvl="1" indent="0">
              <a:buNone/>
            </a:pPr>
            <a:endParaRPr lang="en-US" sz="800" b="0" dirty="0" smtClean="0"/>
          </a:p>
          <a:p>
            <a:pPr lvl="1">
              <a:buFont typeface="Arial" panose="020B0604020202020204" pitchFamily="34" charset="0"/>
              <a:buChar char="•"/>
            </a:pPr>
            <a:r>
              <a:rPr lang="en-US" sz="1600" dirty="0" err="1"/>
              <a:t>T</a:t>
            </a:r>
            <a:r>
              <a:rPr lang="en-US" sz="1600" dirty="0" err="1" smtClean="0"/>
              <a:t>ambién</a:t>
            </a:r>
            <a:r>
              <a:rPr lang="en-US" sz="1600" dirty="0" smtClean="0"/>
              <a:t> </a:t>
            </a:r>
            <a:r>
              <a:rPr lang="en-US" sz="1600" dirty="0" err="1" smtClean="0"/>
              <a:t>conocida</a:t>
            </a:r>
            <a:r>
              <a:rPr lang="en-US" sz="1600" dirty="0" smtClean="0"/>
              <a:t> </a:t>
            </a:r>
            <a:r>
              <a:rPr lang="en-US" sz="1600" dirty="0" err="1"/>
              <a:t>como</a:t>
            </a:r>
            <a:r>
              <a:rPr lang="en-US" sz="1600" dirty="0"/>
              <a:t> </a:t>
            </a:r>
            <a:r>
              <a:rPr lang="en-US" sz="1600" dirty="0" smtClean="0"/>
              <a:t>“</a:t>
            </a:r>
            <a:r>
              <a:rPr lang="en-US" sz="1600" dirty="0" err="1" smtClean="0"/>
              <a:t>enseñanza</a:t>
            </a:r>
            <a:r>
              <a:rPr lang="en-US" sz="1600" dirty="0" smtClean="0"/>
              <a:t> </a:t>
            </a:r>
            <a:r>
              <a:rPr lang="en-US" sz="1600" dirty="0" err="1" smtClean="0"/>
              <a:t>estudiantil</a:t>
            </a:r>
            <a:r>
              <a:rPr lang="en-US" sz="1600" dirty="0" smtClean="0"/>
              <a:t>” </a:t>
            </a:r>
          </a:p>
          <a:p>
            <a:pPr lvl="1">
              <a:buFont typeface="Arial" panose="020B0604020202020204" pitchFamily="34" charset="0"/>
              <a:buChar char="•"/>
            </a:pPr>
            <a:r>
              <a:rPr lang="en-US" sz="1600" b="0" dirty="0" smtClean="0"/>
              <a:t>Un </a:t>
            </a:r>
            <a:r>
              <a:rPr lang="en-US" sz="1600" b="0" dirty="0" err="1" smtClean="0"/>
              <a:t>mínimo</a:t>
            </a:r>
            <a:r>
              <a:rPr lang="en-US" sz="1600" b="0" dirty="0" smtClean="0"/>
              <a:t> de </a:t>
            </a:r>
            <a:r>
              <a:rPr lang="en-US" sz="1600" b="1" dirty="0"/>
              <a:t>150 </a:t>
            </a:r>
            <a:r>
              <a:rPr lang="en-US" sz="1600" b="1" dirty="0" smtClean="0"/>
              <a:t>horas </a:t>
            </a:r>
            <a:r>
              <a:rPr lang="en-US" sz="1600" b="1" dirty="0" err="1" smtClean="0"/>
              <a:t>durante</a:t>
            </a:r>
            <a:r>
              <a:rPr lang="en-US" sz="1600" b="1" dirty="0" smtClean="0"/>
              <a:t> al </a:t>
            </a:r>
            <a:r>
              <a:rPr lang="en-US" sz="1600" b="1" dirty="0" err="1" smtClean="0"/>
              <a:t>menos</a:t>
            </a:r>
            <a:r>
              <a:rPr lang="en-US" sz="1600" b="1" dirty="0" smtClean="0"/>
              <a:t> un </a:t>
            </a:r>
            <a:r>
              <a:rPr lang="en-US" sz="1600" b="1" dirty="0" err="1" smtClean="0"/>
              <a:t>período</a:t>
            </a:r>
            <a:r>
              <a:rPr lang="en-US" sz="1600" b="1" dirty="0" smtClean="0"/>
              <a:t> de 8 </a:t>
            </a:r>
            <a:r>
              <a:rPr lang="en-US" sz="1600" b="1" dirty="0" err="1" smtClean="0"/>
              <a:t>semanas</a:t>
            </a:r>
            <a:r>
              <a:rPr lang="en-US" sz="1600" b="1" dirty="0" smtClean="0"/>
              <a:t> </a:t>
            </a:r>
            <a:r>
              <a:rPr lang="en-US" sz="1600" dirty="0" smtClean="0"/>
              <a:t>de </a:t>
            </a:r>
            <a:r>
              <a:rPr lang="en-US" sz="1600" dirty="0" err="1" smtClean="0"/>
              <a:t>trabajo</a:t>
            </a:r>
            <a:r>
              <a:rPr lang="en-US" sz="1600" dirty="0" smtClean="0"/>
              <a:t> </a:t>
            </a:r>
            <a:r>
              <a:rPr lang="en-US" sz="1600" dirty="0" err="1" smtClean="0"/>
              <a:t>directo</a:t>
            </a:r>
            <a:r>
              <a:rPr lang="en-US" sz="1600" b="0" dirty="0" smtClean="0"/>
              <a:t> con </a:t>
            </a:r>
            <a:r>
              <a:rPr lang="en-US" sz="1600" dirty="0" err="1"/>
              <a:t>i</a:t>
            </a:r>
            <a:r>
              <a:rPr lang="en-US" sz="1600" dirty="0" err="1" smtClean="0"/>
              <a:t>nfantes</a:t>
            </a:r>
            <a:r>
              <a:rPr lang="en-US" sz="1600" b="0" dirty="0" smtClean="0"/>
              <a:t> </a:t>
            </a:r>
            <a:r>
              <a:rPr lang="en-US" sz="1600" dirty="0" smtClean="0"/>
              <a:t>y </a:t>
            </a:r>
            <a:r>
              <a:rPr lang="en-US" sz="1600" dirty="0" err="1" smtClean="0"/>
              <a:t>niños</a:t>
            </a:r>
            <a:r>
              <a:rPr lang="en-US" sz="1600" dirty="0" smtClean="0"/>
              <a:t> </a:t>
            </a:r>
            <a:r>
              <a:rPr lang="en-US" sz="1600" b="0" dirty="0" err="1" smtClean="0"/>
              <a:t>pequeños</a:t>
            </a:r>
            <a:r>
              <a:rPr lang="en-US" sz="1600" b="0" dirty="0" smtClean="0"/>
              <a:t> o pre-</a:t>
            </a:r>
            <a:r>
              <a:rPr lang="en-US" sz="1600" b="0" dirty="0" err="1" smtClean="0"/>
              <a:t>escolares</a:t>
            </a:r>
            <a:r>
              <a:rPr lang="en-US" sz="1600" b="0" dirty="0" smtClean="0"/>
              <a:t>, </a:t>
            </a:r>
            <a:r>
              <a:rPr lang="en-US" sz="1600" b="1" dirty="0" err="1" smtClean="0"/>
              <a:t>supervisado</a:t>
            </a:r>
            <a:r>
              <a:rPr lang="en-US" sz="1600" b="0" dirty="0" smtClean="0"/>
              <a:t> </a:t>
            </a:r>
            <a:r>
              <a:rPr lang="en-US" sz="1600" b="0" dirty="0" err="1" smtClean="0"/>
              <a:t>por</a:t>
            </a:r>
            <a:r>
              <a:rPr lang="en-US" sz="1600" b="0" dirty="0" smtClean="0"/>
              <a:t> el personal de </a:t>
            </a:r>
            <a:r>
              <a:rPr lang="en-US" sz="1600" b="0" dirty="0" err="1" smtClean="0"/>
              <a:t>una</a:t>
            </a:r>
            <a:r>
              <a:rPr lang="en-US" sz="1600" b="0" dirty="0" smtClean="0"/>
              <a:t> </a:t>
            </a:r>
            <a:r>
              <a:rPr lang="en-US" sz="1600" b="0" dirty="0" err="1" smtClean="0"/>
              <a:t>institución</a:t>
            </a:r>
            <a:r>
              <a:rPr lang="en-US" sz="1600" b="0" dirty="0" smtClean="0"/>
              <a:t> de </a:t>
            </a:r>
            <a:r>
              <a:rPr lang="en-US" sz="1600" b="0" dirty="0" err="1" smtClean="0"/>
              <a:t>educación</a:t>
            </a:r>
            <a:r>
              <a:rPr lang="en-US" sz="1600" b="0" dirty="0" smtClean="0"/>
              <a:t> superior o un </a:t>
            </a:r>
            <a:r>
              <a:rPr lang="en-US" sz="1600" b="0" dirty="0" err="1" smtClean="0"/>
              <a:t>programa</a:t>
            </a:r>
            <a:r>
              <a:rPr lang="en-US" sz="1600" b="0" dirty="0" smtClean="0"/>
              <a:t> </a:t>
            </a:r>
            <a:r>
              <a:rPr lang="en-US" sz="1600" b="0" dirty="0" err="1" smtClean="0"/>
              <a:t>alternativo</a:t>
            </a:r>
            <a:r>
              <a:rPr lang="en-US" sz="1600" b="0" dirty="0" smtClean="0"/>
              <a:t> de </a:t>
            </a:r>
            <a:r>
              <a:rPr lang="en-US" sz="1600" b="0" dirty="0" err="1" smtClean="0"/>
              <a:t>educación</a:t>
            </a:r>
            <a:r>
              <a:rPr lang="en-US" sz="1600" b="0" dirty="0" smtClean="0"/>
              <a:t> </a:t>
            </a:r>
            <a:r>
              <a:rPr lang="en-US" sz="1600" b="0" dirty="0" err="1" smtClean="0"/>
              <a:t>temprana</a:t>
            </a:r>
            <a:r>
              <a:rPr lang="en-US" sz="1600" b="0" dirty="0" smtClean="0"/>
              <a:t> con </a:t>
            </a:r>
            <a:r>
              <a:rPr lang="en-US" sz="1600" b="1" dirty="0" smtClean="0"/>
              <a:t>al </a:t>
            </a:r>
            <a:r>
              <a:rPr lang="en-US" sz="1600" b="1" dirty="0" err="1" smtClean="0"/>
              <a:t>menos</a:t>
            </a:r>
            <a:r>
              <a:rPr lang="en-US" sz="1600" b="1" dirty="0" smtClean="0"/>
              <a:t> </a:t>
            </a:r>
            <a:r>
              <a:rPr lang="en-US" sz="1600" b="1" dirty="0" err="1" smtClean="0"/>
              <a:t>tres</a:t>
            </a:r>
            <a:r>
              <a:rPr lang="en-US" sz="1600" b="1" dirty="0" smtClean="0"/>
              <a:t> </a:t>
            </a:r>
            <a:r>
              <a:rPr lang="en-US" sz="1600" b="1" dirty="0" err="1" smtClean="0"/>
              <a:t>visitas</a:t>
            </a:r>
            <a:r>
              <a:rPr lang="en-US" sz="1600" b="1" dirty="0" smtClean="0"/>
              <a:t> al </a:t>
            </a:r>
            <a:r>
              <a:rPr lang="en-US" sz="1600" b="1" dirty="0" err="1" smtClean="0"/>
              <a:t>sitio</a:t>
            </a:r>
            <a:r>
              <a:rPr lang="en-US" sz="1600" b="0" dirty="0" smtClean="0"/>
              <a:t>, </a:t>
            </a:r>
            <a:r>
              <a:rPr lang="en-US" sz="1600" b="0" dirty="0" err="1" smtClean="0"/>
              <a:t>incluyendo</a:t>
            </a:r>
            <a:r>
              <a:rPr lang="en-US" sz="1600" b="0" dirty="0" smtClean="0"/>
              <a:t> </a:t>
            </a:r>
            <a:r>
              <a:rPr lang="en-US" sz="1600" b="0" dirty="0" err="1" smtClean="0"/>
              <a:t>conferencias</a:t>
            </a:r>
            <a:r>
              <a:rPr lang="en-US" sz="1600" b="0" dirty="0" smtClean="0"/>
              <a:t>, y </a:t>
            </a:r>
            <a:r>
              <a:rPr lang="en-US" sz="1600" b="0" dirty="0" err="1" smtClean="0"/>
              <a:t>colocación</a:t>
            </a:r>
            <a:r>
              <a:rPr lang="en-US" sz="1600" b="0" dirty="0" smtClean="0"/>
              <a:t> con un  Maestro(a) </a:t>
            </a:r>
            <a:r>
              <a:rPr lang="en-US" sz="1600" b="0" dirty="0" err="1" smtClean="0"/>
              <a:t>Lider</a:t>
            </a:r>
            <a:r>
              <a:rPr lang="en-US" sz="1600" b="0" dirty="0" smtClean="0"/>
              <a:t> </a:t>
            </a:r>
            <a:r>
              <a:rPr lang="en-US" sz="1600" b="0" dirty="0" err="1" smtClean="0"/>
              <a:t>calificado</a:t>
            </a:r>
            <a:r>
              <a:rPr lang="en-US" sz="1600" b="0" dirty="0" smtClean="0"/>
              <a:t> de EEC </a:t>
            </a:r>
            <a:r>
              <a:rPr lang="en-US" sz="1600" b="0" dirty="0" err="1" smtClean="0"/>
              <a:t>miembro</a:t>
            </a:r>
            <a:r>
              <a:rPr lang="en-US" sz="1600" b="0" dirty="0" smtClean="0"/>
              <a:t> del personal.  </a:t>
            </a:r>
          </a:p>
          <a:p>
            <a:pPr lvl="1">
              <a:buFont typeface="Arial" panose="020B0604020202020204" pitchFamily="34" charset="0"/>
              <a:buChar char="•"/>
            </a:pPr>
            <a:r>
              <a:rPr lang="en-US" sz="1600" b="0" dirty="0" err="1" smtClean="0"/>
              <a:t>Responsabilidades</a:t>
            </a:r>
            <a:r>
              <a:rPr lang="en-US" sz="1600" b="0" dirty="0" smtClean="0"/>
              <a:t> del </a:t>
            </a:r>
            <a:r>
              <a:rPr lang="en-US" sz="1600" b="0" dirty="0" err="1" smtClean="0"/>
              <a:t>estudiante</a:t>
            </a:r>
            <a:r>
              <a:rPr lang="en-US" sz="1600" b="0" dirty="0" smtClean="0"/>
              <a:t>/maestro(a) </a:t>
            </a:r>
            <a:r>
              <a:rPr lang="en-US" sz="1600" b="0" dirty="0" err="1" smtClean="0"/>
              <a:t>en</a:t>
            </a:r>
            <a:r>
              <a:rPr lang="en-US" sz="1600" b="0" dirty="0" smtClean="0"/>
              <a:t> </a:t>
            </a:r>
            <a:r>
              <a:rPr lang="en-US" sz="1600" b="0" dirty="0" err="1" smtClean="0"/>
              <a:t>prácticas</a:t>
            </a:r>
            <a:r>
              <a:rPr lang="en-US" sz="1600" b="0" dirty="0" smtClean="0"/>
              <a:t> </a:t>
            </a:r>
            <a:r>
              <a:rPr lang="en-US" sz="1600" b="0" dirty="0" err="1" smtClean="0"/>
              <a:t>incluye</a:t>
            </a:r>
            <a:r>
              <a:rPr lang="en-US" sz="1600" b="0" dirty="0" smtClean="0"/>
              <a:t> </a:t>
            </a:r>
            <a:r>
              <a:rPr lang="en-US" sz="1600" b="0" dirty="0" err="1" smtClean="0"/>
              <a:t>planificación</a:t>
            </a:r>
            <a:r>
              <a:rPr lang="en-US" sz="1600" b="0" dirty="0" smtClean="0"/>
              <a:t> de </a:t>
            </a:r>
            <a:r>
              <a:rPr lang="en-US" sz="1600" b="0" dirty="0" err="1" smtClean="0"/>
              <a:t>programa</a:t>
            </a:r>
            <a:r>
              <a:rPr lang="en-US" sz="1600" b="0" dirty="0" smtClean="0"/>
              <a:t>, </a:t>
            </a:r>
            <a:r>
              <a:rPr lang="en-US" sz="1600" dirty="0" err="1" smtClean="0"/>
              <a:t>relaciones</a:t>
            </a:r>
            <a:r>
              <a:rPr lang="en-US" sz="1600" dirty="0" smtClean="0"/>
              <a:t> con </a:t>
            </a:r>
            <a:r>
              <a:rPr lang="en-US" sz="1600" dirty="0" err="1" smtClean="0"/>
              <a:t>los</a:t>
            </a:r>
            <a:r>
              <a:rPr lang="en-US" sz="1600" dirty="0" smtClean="0"/>
              <a:t> padres</a:t>
            </a:r>
            <a:r>
              <a:rPr lang="en-US" sz="1600" b="0" dirty="0" smtClean="0"/>
              <a:t>, y </a:t>
            </a:r>
            <a:r>
              <a:rPr lang="en-US" sz="1600" b="0" dirty="0" err="1" smtClean="0"/>
              <a:t>manejo</a:t>
            </a:r>
            <a:r>
              <a:rPr lang="en-US" sz="1600" b="0" dirty="0" smtClean="0"/>
              <a:t> </a:t>
            </a:r>
            <a:r>
              <a:rPr lang="en-US" sz="1600" dirty="0" smtClean="0"/>
              <a:t>del </a:t>
            </a:r>
            <a:r>
              <a:rPr lang="en-US" sz="1600" dirty="0" err="1" smtClean="0"/>
              <a:t>grupo</a:t>
            </a:r>
            <a:r>
              <a:rPr lang="en-US" sz="1600" dirty="0" smtClean="0"/>
              <a:t> </a:t>
            </a:r>
            <a:r>
              <a:rPr lang="en-US" sz="1600" dirty="0" err="1" smtClean="0"/>
              <a:t>completo</a:t>
            </a:r>
            <a:r>
              <a:rPr lang="en-US" sz="1600" dirty="0" smtClean="0"/>
              <a:t> </a:t>
            </a:r>
            <a:r>
              <a:rPr lang="en-US" sz="1600" dirty="0" err="1" smtClean="0"/>
              <a:t>en</a:t>
            </a:r>
            <a:r>
              <a:rPr lang="en-US" sz="1600" b="0" dirty="0" smtClean="0"/>
              <a:t> un </a:t>
            </a:r>
            <a:r>
              <a:rPr lang="en-US" sz="1600" b="0" dirty="0" err="1" smtClean="0"/>
              <a:t>período</a:t>
            </a:r>
            <a:r>
              <a:rPr lang="en-US" sz="1600" b="0" dirty="0" smtClean="0"/>
              <a:t> de la </a:t>
            </a:r>
            <a:r>
              <a:rPr lang="en-US" sz="1600" b="0" dirty="0" err="1" smtClean="0"/>
              <a:t>práctica</a:t>
            </a:r>
            <a:r>
              <a:rPr lang="en-US" sz="1600" b="0" dirty="0" smtClean="0"/>
              <a:t>.  </a:t>
            </a:r>
          </a:p>
          <a:p>
            <a:pPr lvl="1">
              <a:buFont typeface="Arial" panose="020B0604020202020204" pitchFamily="34" charset="0"/>
              <a:buChar char="•"/>
            </a:pPr>
            <a:r>
              <a:rPr lang="en-US" sz="1600" dirty="0" smtClean="0"/>
              <a:t>La </a:t>
            </a:r>
            <a:r>
              <a:rPr lang="en-US" sz="1600" dirty="0" err="1" smtClean="0"/>
              <a:t>p</a:t>
            </a:r>
            <a:r>
              <a:rPr lang="en-US" sz="1600" b="0" dirty="0" err="1" smtClean="0"/>
              <a:t>ráctica</a:t>
            </a:r>
            <a:r>
              <a:rPr lang="en-US" sz="1600" b="0" dirty="0" smtClean="0"/>
              <a:t> </a:t>
            </a:r>
            <a:r>
              <a:rPr lang="en-US" sz="1600" b="0" dirty="0" err="1" smtClean="0"/>
              <a:t>débe</a:t>
            </a:r>
            <a:r>
              <a:rPr lang="en-US" sz="1600" dirty="0" smtClean="0"/>
              <a:t> de </a:t>
            </a:r>
            <a:r>
              <a:rPr lang="en-US" sz="1600" dirty="0" err="1" smtClean="0"/>
              <a:t>ser</a:t>
            </a:r>
            <a:r>
              <a:rPr lang="en-US" sz="1600" dirty="0" smtClean="0"/>
              <a:t> con </a:t>
            </a:r>
            <a:r>
              <a:rPr lang="en-US" sz="1600" b="1" dirty="0" smtClean="0"/>
              <a:t>la </a:t>
            </a:r>
            <a:r>
              <a:rPr lang="en-US" sz="1600" b="1" dirty="0" err="1" smtClean="0"/>
              <a:t>cronologia</a:t>
            </a:r>
            <a:r>
              <a:rPr lang="en-US" sz="1600" b="1" dirty="0" smtClean="0"/>
              <a:t> </a:t>
            </a:r>
            <a:r>
              <a:rPr lang="en-US" sz="1600" b="1" dirty="0" err="1" smtClean="0"/>
              <a:t>adecuada</a:t>
            </a:r>
            <a:r>
              <a:rPr lang="en-US" sz="1600" b="1" dirty="0" smtClean="0"/>
              <a:t> o </a:t>
            </a:r>
            <a:r>
              <a:rPr lang="en-US" sz="1600" b="1" dirty="0" err="1" smtClean="0"/>
              <a:t>edad</a:t>
            </a:r>
            <a:r>
              <a:rPr lang="en-US" sz="1600" b="1" dirty="0" smtClean="0"/>
              <a:t> de </a:t>
            </a:r>
            <a:r>
              <a:rPr lang="en-US" sz="1600" b="1" dirty="0" err="1" smtClean="0"/>
              <a:t>desarollo</a:t>
            </a:r>
            <a:r>
              <a:rPr lang="en-US" sz="1600" b="1" dirty="0" smtClean="0"/>
              <a:t> </a:t>
            </a:r>
            <a:r>
              <a:rPr lang="en-US" sz="1600" dirty="0" smtClean="0"/>
              <a:t>para </a:t>
            </a:r>
            <a:r>
              <a:rPr lang="en-US" sz="1600" dirty="0" err="1" smtClean="0"/>
              <a:t>calificar</a:t>
            </a:r>
            <a:r>
              <a:rPr lang="en-US" sz="1600" dirty="0" smtClean="0"/>
              <a:t> al personal para </a:t>
            </a:r>
            <a:r>
              <a:rPr lang="en-US" sz="1600" dirty="0" err="1"/>
              <a:t>trabajar</a:t>
            </a:r>
            <a:r>
              <a:rPr lang="en-US" sz="1600" dirty="0"/>
              <a:t> con el </a:t>
            </a:r>
            <a:r>
              <a:rPr lang="en-US" sz="1600" dirty="0" err="1"/>
              <a:t>grupo</a:t>
            </a:r>
            <a:r>
              <a:rPr lang="en-US" sz="1600" dirty="0"/>
              <a:t> de </a:t>
            </a:r>
            <a:r>
              <a:rPr lang="en-US" sz="1600" dirty="0" err="1"/>
              <a:t>edad</a:t>
            </a:r>
            <a:r>
              <a:rPr lang="en-US" sz="1600" dirty="0"/>
              <a:t> </a:t>
            </a:r>
            <a:r>
              <a:rPr lang="en-US" sz="1600" dirty="0" err="1" smtClean="0"/>
              <a:t>correspondiente</a:t>
            </a:r>
            <a:r>
              <a:rPr lang="en-US" sz="1600" dirty="0" smtClean="0"/>
              <a:t>.</a:t>
            </a:r>
            <a:endParaRPr lang="en-US" sz="1600" b="0" dirty="0" smtClean="0"/>
          </a:p>
          <a:p>
            <a:pPr lvl="1">
              <a:buFont typeface="Arial" panose="020B0604020202020204" pitchFamily="34" charset="0"/>
              <a:buChar char="•"/>
            </a:pPr>
            <a:r>
              <a:rPr lang="en-US" sz="1600" dirty="0" smtClean="0"/>
              <a:t>Una</a:t>
            </a:r>
            <a:r>
              <a:rPr lang="en-US" sz="1600" b="0" dirty="0" smtClean="0"/>
              <a:t> </a:t>
            </a:r>
            <a:r>
              <a:rPr lang="en-US" sz="1600" b="0" dirty="0" err="1" smtClean="0"/>
              <a:t>práctica</a:t>
            </a:r>
            <a:r>
              <a:rPr lang="en-US" sz="1600" b="0" dirty="0" smtClean="0"/>
              <a:t> </a:t>
            </a:r>
            <a:r>
              <a:rPr lang="en-US" sz="1600" b="0" dirty="0" err="1" smtClean="0"/>
              <a:t>puede</a:t>
            </a:r>
            <a:r>
              <a:rPr lang="en-US" sz="1600" dirty="0"/>
              <a:t> </a:t>
            </a:r>
            <a:r>
              <a:rPr lang="en-US" sz="1600" dirty="0" err="1" smtClean="0"/>
              <a:t>sustituir</a:t>
            </a:r>
            <a:r>
              <a:rPr lang="en-US" sz="1600" dirty="0" smtClean="0"/>
              <a:t> </a:t>
            </a:r>
            <a:r>
              <a:rPr lang="en-US" sz="1600" dirty="0" err="1" smtClean="0"/>
              <a:t>por</a:t>
            </a:r>
            <a:r>
              <a:rPr lang="en-US" sz="1600" dirty="0" smtClean="0"/>
              <a:t> 9 </a:t>
            </a:r>
            <a:r>
              <a:rPr lang="en-US" sz="1600" dirty="0" err="1" smtClean="0"/>
              <a:t>meses</a:t>
            </a:r>
            <a:r>
              <a:rPr lang="en-US" sz="1600" dirty="0" smtClean="0"/>
              <a:t> del </a:t>
            </a:r>
            <a:r>
              <a:rPr lang="en-US" sz="1600" dirty="0" err="1" smtClean="0"/>
              <a:t>experiencia</a:t>
            </a:r>
            <a:r>
              <a:rPr lang="en-US" sz="1600" dirty="0" smtClean="0"/>
              <a:t> de </a:t>
            </a:r>
            <a:r>
              <a:rPr lang="en-US" sz="1600" dirty="0" err="1" smtClean="0"/>
              <a:t>trabajo</a:t>
            </a:r>
            <a:endParaRPr lang="en-US" sz="1600" dirty="0" smtClean="0"/>
          </a:p>
          <a:p>
            <a:pPr lvl="1">
              <a:buFont typeface="Arial" panose="020B0604020202020204" pitchFamily="34" charset="0"/>
              <a:buChar char="•"/>
            </a:pPr>
            <a:r>
              <a:rPr lang="en-US" sz="1600" b="0" dirty="0" smtClean="0"/>
              <a:t>Una pre-</a:t>
            </a:r>
            <a:r>
              <a:rPr lang="en-US" sz="1600" b="0" dirty="0" err="1" smtClean="0"/>
              <a:t>práctica</a:t>
            </a:r>
            <a:r>
              <a:rPr lang="en-US" sz="1600" b="0" dirty="0" smtClean="0"/>
              <a:t>, </a:t>
            </a:r>
            <a:r>
              <a:rPr lang="en-US" sz="1600" b="0" dirty="0" err="1" smtClean="0"/>
              <a:t>también</a:t>
            </a:r>
            <a:r>
              <a:rPr lang="en-US" sz="1600" b="0" dirty="0" smtClean="0"/>
              <a:t> </a:t>
            </a:r>
            <a:r>
              <a:rPr lang="en-US" sz="1600" b="0" dirty="0" err="1" smtClean="0"/>
              <a:t>llamada</a:t>
            </a:r>
            <a:r>
              <a:rPr lang="en-US" sz="1600" b="0" dirty="0" smtClean="0"/>
              <a:t> </a:t>
            </a:r>
            <a:r>
              <a:rPr lang="en-US" sz="1600" b="1" dirty="0" smtClean="0"/>
              <a:t>“</a:t>
            </a:r>
            <a:r>
              <a:rPr lang="en-US" sz="1600" b="1" dirty="0" err="1" smtClean="0"/>
              <a:t>experiencia</a:t>
            </a:r>
            <a:r>
              <a:rPr lang="en-US" sz="1600" b="1" dirty="0" smtClean="0"/>
              <a:t> de campo" no </a:t>
            </a:r>
            <a:r>
              <a:rPr lang="en-US" sz="1600" b="1" dirty="0" err="1" smtClean="0"/>
              <a:t>es</a:t>
            </a:r>
            <a:r>
              <a:rPr lang="en-US" sz="1600" b="1" dirty="0" smtClean="0"/>
              <a:t> </a:t>
            </a:r>
            <a:r>
              <a:rPr lang="en-US" sz="1600" b="1" dirty="0" err="1" smtClean="0"/>
              <a:t>considerada</a:t>
            </a:r>
            <a:r>
              <a:rPr lang="en-US" sz="1600" b="1" dirty="0" smtClean="0"/>
              <a:t> </a:t>
            </a:r>
            <a:r>
              <a:rPr lang="en-US" sz="1600" b="0" dirty="0" err="1" smtClean="0"/>
              <a:t>una</a:t>
            </a:r>
            <a:r>
              <a:rPr lang="en-US" sz="1600" b="0" dirty="0" smtClean="0"/>
              <a:t> </a:t>
            </a:r>
            <a:r>
              <a:rPr lang="en-US" sz="1600" b="0" dirty="0" err="1" smtClean="0"/>
              <a:t>experiencia</a:t>
            </a:r>
            <a:r>
              <a:rPr lang="en-US" sz="1600" b="0" dirty="0" smtClean="0"/>
              <a:t> complete de </a:t>
            </a:r>
            <a:r>
              <a:rPr lang="en-US" sz="1600" b="0" dirty="0" err="1" smtClean="0"/>
              <a:t>enseñanza</a:t>
            </a:r>
            <a:r>
              <a:rPr lang="en-US" sz="1600" b="0" dirty="0" smtClean="0"/>
              <a:t> </a:t>
            </a:r>
            <a:r>
              <a:rPr lang="en-US" sz="1600" b="0" dirty="0" err="1" smtClean="0"/>
              <a:t>estudiantil</a:t>
            </a:r>
            <a:r>
              <a:rPr lang="en-US" sz="1600" b="0" dirty="0" smtClean="0"/>
              <a:t> y no </a:t>
            </a:r>
            <a:r>
              <a:rPr lang="en-US" sz="1600" b="0" dirty="0" err="1" smtClean="0"/>
              <a:t>cuenta</a:t>
            </a:r>
            <a:r>
              <a:rPr lang="en-US" sz="1600" b="0" dirty="0" smtClean="0"/>
              <a:t> </a:t>
            </a:r>
            <a:r>
              <a:rPr lang="en-US" sz="1600" b="0" dirty="0" err="1" smtClean="0"/>
              <a:t>como</a:t>
            </a:r>
            <a:r>
              <a:rPr lang="en-US" sz="1600" b="0" dirty="0" smtClean="0"/>
              <a:t> </a:t>
            </a:r>
            <a:r>
              <a:rPr lang="en-US" sz="1600" b="0" dirty="0" err="1" smtClean="0"/>
              <a:t>experiencia</a:t>
            </a:r>
            <a:r>
              <a:rPr lang="en-US" sz="1600" b="0" dirty="0" smtClean="0"/>
              <a:t> de </a:t>
            </a:r>
            <a:r>
              <a:rPr lang="en-US" sz="1600" b="0" dirty="0" err="1" smtClean="0"/>
              <a:t>trabajo</a:t>
            </a:r>
            <a:r>
              <a:rPr lang="en-US" sz="1600" b="1" dirty="0" smtClean="0"/>
              <a:t>. </a:t>
            </a:r>
            <a:endParaRPr lang="en-US" sz="1600" b="1" dirty="0"/>
          </a:p>
          <a:p>
            <a:endParaRPr lang="en-US" dirty="0" smtClean="0"/>
          </a:p>
          <a:p>
            <a:endParaRPr lang="en-US" dirty="0"/>
          </a:p>
          <a:p>
            <a:endParaRPr lang="en-US" dirty="0" smtClean="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15</a:t>
            </a:fld>
            <a:endParaRPr lang="en-US" dirty="0"/>
          </a:p>
        </p:txBody>
      </p:sp>
      <p:sp>
        <p:nvSpPr>
          <p:cNvPr id="4" name="Text Placeholder 3"/>
          <p:cNvSpPr>
            <a:spLocks noGrp="1"/>
          </p:cNvSpPr>
          <p:nvPr>
            <p:ph type="body" sz="quarter" idx="12"/>
          </p:nvPr>
        </p:nvSpPr>
        <p:spPr>
          <a:xfrm>
            <a:off x="457200" y="98854"/>
            <a:ext cx="7132638" cy="876803"/>
          </a:xfrm>
        </p:spPr>
        <p:txBody>
          <a:bodyPr/>
          <a:lstStyle/>
          <a:p>
            <a:pPr>
              <a:spcBef>
                <a:spcPts val="0"/>
              </a:spcBef>
            </a:pPr>
            <a:r>
              <a:rPr lang="en-US" sz="2400" dirty="0" err="1" smtClean="0">
                <a:solidFill>
                  <a:srgbClr val="0033CC"/>
                </a:solidFill>
                <a:latin typeface="+mj-lt"/>
                <a:ea typeface="+mj-ea"/>
                <a:cs typeface="+mj-cs"/>
              </a:rPr>
              <a:t>Revisamos</a:t>
            </a:r>
            <a:r>
              <a:rPr lang="en-US" sz="2400" dirty="0" smtClean="0">
                <a:solidFill>
                  <a:srgbClr val="0033CC"/>
                </a:solidFill>
                <a:latin typeface="+mj-lt"/>
                <a:ea typeface="+mj-ea"/>
                <a:cs typeface="+mj-cs"/>
              </a:rPr>
              <a:t>:</a:t>
            </a:r>
          </a:p>
          <a:p>
            <a:pPr>
              <a:spcBef>
                <a:spcPts val="0"/>
              </a:spcBef>
            </a:pPr>
            <a:r>
              <a:rPr lang="en-US" sz="2400" dirty="0" err="1" smtClean="0">
                <a:solidFill>
                  <a:srgbClr val="0033CC"/>
                </a:solidFill>
                <a:latin typeface="+mj-lt"/>
                <a:ea typeface="+mj-ea"/>
                <a:cs typeface="+mj-cs"/>
              </a:rPr>
              <a:t>Práctica</a:t>
            </a:r>
            <a:r>
              <a:rPr lang="en-US" sz="2400" dirty="0" smtClean="0">
                <a:solidFill>
                  <a:srgbClr val="0033CC"/>
                </a:solidFill>
                <a:latin typeface="+mj-lt"/>
                <a:ea typeface="+mj-ea"/>
                <a:cs typeface="+mj-cs"/>
              </a:rPr>
              <a:t> de </a:t>
            </a:r>
            <a:r>
              <a:rPr lang="en-US" sz="2400" dirty="0" err="1" smtClean="0">
                <a:solidFill>
                  <a:srgbClr val="0033CC"/>
                </a:solidFill>
                <a:latin typeface="+mj-lt"/>
                <a:ea typeface="+mj-ea"/>
                <a:cs typeface="+mj-cs"/>
              </a:rPr>
              <a:t>Trabajo</a:t>
            </a:r>
            <a:endParaRPr lang="en-US" sz="2400" dirty="0" smtClean="0">
              <a:solidFill>
                <a:srgbClr val="0033CC"/>
              </a:solidFill>
              <a:latin typeface="+mj-lt"/>
              <a:ea typeface="+mj-ea"/>
              <a:cs typeface="+mj-cs"/>
            </a:endParaRPr>
          </a:p>
        </p:txBody>
      </p:sp>
      <p:pic>
        <p:nvPicPr>
          <p:cNvPr id="6146" name="Picture 2" descr="Image result for practicum"/>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914" y="5367072"/>
            <a:ext cx="1499286" cy="13723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29495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059" y="1131733"/>
            <a:ext cx="8382000" cy="5289790"/>
          </a:xfrm>
        </p:spPr>
        <p:txBody>
          <a:bodyPr/>
          <a:lstStyle/>
          <a:p>
            <a:r>
              <a:rPr lang="en-US" sz="1600" dirty="0" err="1" smtClean="0"/>
              <a:t>Asociado</a:t>
            </a:r>
            <a:r>
              <a:rPr lang="en-US" sz="1600" dirty="0" smtClean="0"/>
              <a:t> </a:t>
            </a:r>
            <a:r>
              <a:rPr lang="en-US" sz="1600" dirty="0" err="1" smtClean="0"/>
              <a:t>en</a:t>
            </a:r>
            <a:r>
              <a:rPr lang="en-US" sz="1600" dirty="0" smtClean="0"/>
              <a:t> </a:t>
            </a:r>
            <a:r>
              <a:rPr lang="en-US" sz="1600" dirty="0" err="1" smtClean="0"/>
              <a:t>Desarrollo</a:t>
            </a:r>
            <a:r>
              <a:rPr lang="en-US" sz="1600" dirty="0" smtClean="0"/>
              <a:t> del Niño (CDA)</a:t>
            </a:r>
          </a:p>
          <a:p>
            <a:pPr lvl="1"/>
            <a:r>
              <a:rPr lang="en-US" sz="1600" dirty="0" smtClean="0"/>
              <a:t>Un</a:t>
            </a:r>
            <a:r>
              <a:rPr lang="en-US" sz="1600" b="0" dirty="0" smtClean="0"/>
              <a:t> </a:t>
            </a:r>
            <a:r>
              <a:rPr lang="en-US" sz="1600" b="0" dirty="0" err="1" smtClean="0"/>
              <a:t>Asociado</a:t>
            </a:r>
            <a:r>
              <a:rPr lang="en-US" sz="1600" b="0" dirty="0" smtClean="0"/>
              <a:t> </a:t>
            </a:r>
            <a:r>
              <a:rPr lang="en-US" sz="1600" b="0" dirty="0" err="1" smtClean="0"/>
              <a:t>en</a:t>
            </a:r>
            <a:r>
              <a:rPr lang="en-US" sz="1600" b="0" dirty="0" smtClean="0"/>
              <a:t> </a:t>
            </a:r>
            <a:r>
              <a:rPr lang="en-US" sz="1600" b="0" dirty="0" err="1" smtClean="0"/>
              <a:t>Desarrollo</a:t>
            </a:r>
            <a:r>
              <a:rPr lang="en-US" sz="1600" b="0" dirty="0" smtClean="0"/>
              <a:t> del Niño (</a:t>
            </a:r>
            <a:r>
              <a:rPr lang="en-US" sz="1600" b="0" dirty="0"/>
              <a:t>CDA) </a:t>
            </a:r>
            <a:r>
              <a:rPr lang="en-US" sz="1600" b="0" dirty="0" err="1" smtClean="0"/>
              <a:t>es</a:t>
            </a:r>
            <a:r>
              <a:rPr lang="en-US" sz="1600" b="0" dirty="0" smtClean="0"/>
              <a:t> un </a:t>
            </a:r>
            <a:r>
              <a:rPr lang="en-US" sz="1600" b="0" dirty="0" err="1" smtClean="0"/>
              <a:t>individuo</a:t>
            </a:r>
            <a:r>
              <a:rPr lang="en-US" sz="1600" b="0" dirty="0" smtClean="0"/>
              <a:t> que ha </a:t>
            </a:r>
            <a:r>
              <a:rPr lang="en-US" sz="1600" b="0" dirty="0" err="1" smtClean="0"/>
              <a:t>completado</a:t>
            </a:r>
            <a:r>
              <a:rPr lang="en-US" sz="1600" b="0" dirty="0" smtClean="0"/>
              <a:t> </a:t>
            </a:r>
            <a:r>
              <a:rPr lang="en-US" sz="1600" b="0" dirty="0" err="1" smtClean="0"/>
              <a:t>satisfactoriamente</a:t>
            </a:r>
            <a:r>
              <a:rPr lang="en-US" sz="1600" b="0" dirty="0" smtClean="0"/>
              <a:t> el </a:t>
            </a:r>
            <a:r>
              <a:rPr lang="en-US" sz="1600" b="0" dirty="0" err="1" smtClean="0"/>
              <a:t>proceso</a:t>
            </a:r>
            <a:r>
              <a:rPr lang="en-US" sz="1600" b="0" dirty="0" smtClean="0"/>
              <a:t> de </a:t>
            </a:r>
            <a:r>
              <a:rPr lang="en-US" sz="1600" b="0" dirty="0" err="1" smtClean="0"/>
              <a:t>evaluación</a:t>
            </a:r>
            <a:r>
              <a:rPr lang="en-US" sz="1600" b="0" dirty="0" smtClean="0"/>
              <a:t> del CDA y se le ha </a:t>
            </a:r>
            <a:r>
              <a:rPr lang="en-US" sz="1600" b="0" dirty="0" err="1" smtClean="0"/>
              <a:t>otorgado</a:t>
            </a:r>
            <a:r>
              <a:rPr lang="en-US" sz="1600" b="0" dirty="0" smtClean="0"/>
              <a:t> la </a:t>
            </a:r>
            <a:r>
              <a:rPr lang="en-US" sz="1600" b="0" dirty="0" err="1" smtClean="0"/>
              <a:t>credencial</a:t>
            </a:r>
            <a:r>
              <a:rPr lang="en-US" sz="1600" b="0" dirty="0" smtClean="0"/>
              <a:t> de CDA </a:t>
            </a:r>
            <a:r>
              <a:rPr lang="en-US" sz="1600" b="0" dirty="0" err="1" smtClean="0"/>
              <a:t>por</a:t>
            </a:r>
            <a:r>
              <a:rPr lang="en-US" sz="1600" b="0" dirty="0" smtClean="0"/>
              <a:t> el </a:t>
            </a:r>
            <a:r>
              <a:rPr lang="en-US" sz="1600" b="0" dirty="0" err="1" smtClean="0"/>
              <a:t>Concilio</a:t>
            </a:r>
            <a:r>
              <a:rPr lang="en-US" sz="1600" b="0" dirty="0" smtClean="0"/>
              <a:t> National de </a:t>
            </a:r>
            <a:r>
              <a:rPr lang="en-US" sz="1600" b="0" dirty="0" err="1" smtClean="0"/>
              <a:t>Reconocimiento</a:t>
            </a:r>
            <a:r>
              <a:rPr lang="en-US" sz="1600" b="0" dirty="0" smtClean="0"/>
              <a:t> </a:t>
            </a:r>
            <a:r>
              <a:rPr lang="en-US" sz="1600" b="0" dirty="0" err="1" smtClean="0"/>
              <a:t>Profesional</a:t>
            </a:r>
            <a:r>
              <a:rPr lang="en-US" sz="1600" b="0" dirty="0" smtClean="0"/>
              <a:t>, </a:t>
            </a:r>
            <a:r>
              <a:rPr lang="en-US" sz="1600" b="0" dirty="0" err="1" smtClean="0"/>
              <a:t>una</a:t>
            </a:r>
            <a:r>
              <a:rPr lang="en-US" sz="1600" b="0" dirty="0" smtClean="0"/>
              <a:t> </a:t>
            </a:r>
            <a:r>
              <a:rPr lang="en-US" sz="1600" b="0" dirty="0" err="1" smtClean="0"/>
              <a:t>asociación</a:t>
            </a:r>
            <a:r>
              <a:rPr lang="en-US" sz="1600" b="0" dirty="0" smtClean="0"/>
              <a:t> </a:t>
            </a:r>
            <a:r>
              <a:rPr lang="en-US" sz="1600" b="0" dirty="0" err="1" smtClean="0"/>
              <a:t>nacional</a:t>
            </a:r>
            <a:r>
              <a:rPr lang="en-US" sz="1600" b="0" dirty="0" smtClean="0"/>
              <a:t>  que </a:t>
            </a:r>
            <a:r>
              <a:rPr lang="en-US" sz="1600" b="0" dirty="0" err="1" smtClean="0"/>
              <a:t>apoya</a:t>
            </a:r>
            <a:r>
              <a:rPr lang="en-US" sz="1600" b="0" dirty="0" smtClean="0"/>
              <a:t> </a:t>
            </a:r>
            <a:r>
              <a:rPr lang="en-US" sz="1600" dirty="0" smtClean="0"/>
              <a:t>el </a:t>
            </a:r>
            <a:r>
              <a:rPr lang="en-US" sz="1600" dirty="0" err="1" smtClean="0"/>
              <a:t>desarollo</a:t>
            </a:r>
            <a:r>
              <a:rPr lang="en-US" sz="1600" dirty="0" smtClean="0"/>
              <a:t> </a:t>
            </a:r>
            <a:r>
              <a:rPr lang="en-US" sz="1600" b="0" dirty="0" err="1" smtClean="0"/>
              <a:t>profesional</a:t>
            </a:r>
            <a:r>
              <a:rPr lang="en-US" sz="1600" b="0" dirty="0" smtClean="0"/>
              <a:t> </a:t>
            </a:r>
            <a:r>
              <a:rPr lang="en-US" sz="1600" b="0" dirty="0" err="1" smtClean="0"/>
              <a:t>en</a:t>
            </a:r>
            <a:r>
              <a:rPr lang="en-US" sz="1600" b="0" dirty="0" smtClean="0"/>
              <a:t> </a:t>
            </a:r>
            <a:r>
              <a:rPr lang="en-US" sz="1600" b="0" dirty="0" err="1" smtClean="0"/>
              <a:t>educación</a:t>
            </a:r>
            <a:r>
              <a:rPr lang="en-US" sz="1600" b="0" dirty="0" smtClean="0"/>
              <a:t> </a:t>
            </a:r>
            <a:r>
              <a:rPr lang="en-US" sz="1600" b="0" dirty="0" err="1" smtClean="0"/>
              <a:t>temprana</a:t>
            </a:r>
            <a:r>
              <a:rPr lang="en-US" sz="1600" b="0" dirty="0" smtClean="0"/>
              <a:t>.</a:t>
            </a:r>
            <a:endParaRPr lang="en-US" sz="1600" dirty="0" smtClean="0"/>
          </a:p>
          <a:p>
            <a:r>
              <a:rPr lang="en-US" sz="1600" dirty="0" err="1" smtClean="0"/>
              <a:t>Certificado</a:t>
            </a:r>
            <a:r>
              <a:rPr lang="en-US" sz="1600" dirty="0" smtClean="0"/>
              <a:t> de Montessori</a:t>
            </a:r>
          </a:p>
          <a:p>
            <a:pPr lvl="1"/>
            <a:r>
              <a:rPr lang="en-US" sz="1600" dirty="0" smtClean="0"/>
              <a:t>El </a:t>
            </a:r>
            <a:r>
              <a:rPr lang="en-US" sz="1600" dirty="0" err="1" smtClean="0"/>
              <a:t>certificado</a:t>
            </a:r>
            <a:r>
              <a:rPr lang="en-US" sz="1600" dirty="0" smtClean="0"/>
              <a:t> de Montessori </a:t>
            </a:r>
            <a:r>
              <a:rPr lang="en-US" sz="1600" dirty="0" err="1" smtClean="0"/>
              <a:t>débe</a:t>
            </a:r>
            <a:r>
              <a:rPr lang="en-US" sz="1600" dirty="0" smtClean="0"/>
              <a:t> </a:t>
            </a:r>
            <a:r>
              <a:rPr lang="en-US" sz="1600" dirty="0" err="1" smtClean="0"/>
              <a:t>ser</a:t>
            </a:r>
            <a:r>
              <a:rPr lang="en-US" sz="1600" dirty="0" smtClean="0"/>
              <a:t> de un </a:t>
            </a:r>
            <a:r>
              <a:rPr lang="en-US" sz="1600" dirty="0" err="1" smtClean="0"/>
              <a:t>programa</a:t>
            </a:r>
            <a:r>
              <a:rPr lang="en-US" sz="1600" dirty="0" smtClean="0"/>
              <a:t> </a:t>
            </a:r>
            <a:r>
              <a:rPr lang="en-US" sz="1600" dirty="0" err="1" smtClean="0"/>
              <a:t>reconocido</a:t>
            </a:r>
            <a:r>
              <a:rPr lang="en-US" sz="1600" dirty="0" smtClean="0"/>
              <a:t> </a:t>
            </a:r>
            <a:r>
              <a:rPr lang="en-US" sz="1600" dirty="0" err="1" smtClean="0"/>
              <a:t>afiliado</a:t>
            </a:r>
            <a:r>
              <a:rPr lang="en-US" sz="1600" dirty="0" smtClean="0"/>
              <a:t> con el </a:t>
            </a:r>
            <a:r>
              <a:rPr lang="en-US" sz="1600" dirty="0" err="1" smtClean="0"/>
              <a:t>Concilio</a:t>
            </a:r>
            <a:r>
              <a:rPr lang="en-US" sz="1600" dirty="0" smtClean="0"/>
              <a:t> de </a:t>
            </a:r>
            <a:r>
              <a:rPr lang="en-US" sz="1600" dirty="0" err="1" smtClean="0"/>
              <a:t>Acreditación</a:t>
            </a:r>
            <a:r>
              <a:rPr lang="en-US" sz="1600" dirty="0" smtClean="0"/>
              <a:t> Montessori para </a:t>
            </a:r>
            <a:r>
              <a:rPr lang="en-US" sz="1600" dirty="0" err="1" smtClean="0"/>
              <a:t>Evaluación</a:t>
            </a:r>
            <a:r>
              <a:rPr lang="en-US" sz="1600" dirty="0" smtClean="0"/>
              <a:t> de </a:t>
            </a:r>
            <a:r>
              <a:rPr lang="en-US" sz="1600" dirty="0" err="1" smtClean="0"/>
              <a:t>Maestras</a:t>
            </a:r>
            <a:r>
              <a:rPr lang="en-US" sz="1600" dirty="0" smtClean="0"/>
              <a:t>(</a:t>
            </a:r>
            <a:r>
              <a:rPr lang="en-US" sz="1600" dirty="0" err="1" smtClean="0"/>
              <a:t>os</a:t>
            </a:r>
            <a:r>
              <a:rPr lang="en-US" sz="1600" dirty="0" smtClean="0"/>
              <a:t>) (MACTE).  </a:t>
            </a:r>
            <a:endParaRPr lang="en-US" dirty="0" smtClean="0"/>
          </a:p>
          <a:p>
            <a:r>
              <a:rPr lang="en-US" sz="1600" dirty="0" smtClean="0"/>
              <a:t>Un </a:t>
            </a:r>
            <a:r>
              <a:rPr lang="en-US" sz="1600" dirty="0" err="1" smtClean="0"/>
              <a:t>programa</a:t>
            </a:r>
            <a:r>
              <a:rPr lang="en-US" sz="1600" dirty="0" smtClean="0"/>
              <a:t> de </a:t>
            </a:r>
            <a:r>
              <a:rPr lang="en-US" sz="1600" dirty="0" err="1" smtClean="0"/>
              <a:t>certificado</a:t>
            </a:r>
            <a:r>
              <a:rPr lang="en-US" sz="1600" dirty="0" smtClean="0"/>
              <a:t> de un </a:t>
            </a:r>
            <a:r>
              <a:rPr lang="en-US" sz="1600" dirty="0" err="1" smtClean="0"/>
              <a:t>año</a:t>
            </a:r>
            <a:r>
              <a:rPr lang="en-US" sz="1600" dirty="0" smtClean="0"/>
              <a:t> </a:t>
            </a:r>
            <a:r>
              <a:rPr lang="en-US" sz="1600" dirty="0" err="1" smtClean="0"/>
              <a:t>en</a:t>
            </a:r>
            <a:r>
              <a:rPr lang="en-US" sz="1600" dirty="0" smtClean="0"/>
              <a:t> un </a:t>
            </a:r>
            <a:r>
              <a:rPr lang="en-US" sz="1600" dirty="0" err="1" smtClean="0"/>
              <a:t>colegio</a:t>
            </a:r>
            <a:r>
              <a:rPr lang="en-US" sz="1600" dirty="0" smtClean="0"/>
              <a:t> </a:t>
            </a:r>
            <a:r>
              <a:rPr lang="en-US" sz="1600" dirty="0" err="1" smtClean="0"/>
              <a:t>comunitario</a:t>
            </a:r>
            <a:endParaRPr lang="en-US" sz="1600" dirty="0" smtClean="0"/>
          </a:p>
          <a:p>
            <a:r>
              <a:rPr lang="en-US" sz="1600" dirty="0" smtClean="0"/>
              <a:t>Un </a:t>
            </a:r>
            <a:r>
              <a:rPr lang="en-US" sz="1600" dirty="0" err="1" smtClean="0"/>
              <a:t>programa</a:t>
            </a:r>
            <a:r>
              <a:rPr lang="en-US" sz="1600" dirty="0" smtClean="0"/>
              <a:t> </a:t>
            </a:r>
            <a:r>
              <a:rPr lang="en-US" sz="1600" smtClean="0"/>
              <a:t>alternativo </a:t>
            </a:r>
            <a:r>
              <a:rPr lang="en-US" sz="1600" dirty="0" smtClean="0"/>
              <a:t>de  </a:t>
            </a:r>
            <a:r>
              <a:rPr lang="en-US" sz="1600" dirty="0" err="1" smtClean="0"/>
              <a:t>preparación</a:t>
            </a:r>
            <a:r>
              <a:rPr lang="en-US" sz="1600" dirty="0" smtClean="0"/>
              <a:t> para maestro(a)s de </a:t>
            </a:r>
            <a:r>
              <a:rPr lang="en-US" sz="1600" dirty="0" err="1" smtClean="0"/>
              <a:t>Educación</a:t>
            </a:r>
            <a:r>
              <a:rPr lang="en-US" sz="1600" dirty="0" smtClean="0"/>
              <a:t> </a:t>
            </a:r>
            <a:r>
              <a:rPr lang="en-US" sz="1600" dirty="0" err="1" smtClean="0"/>
              <a:t>Temprana</a:t>
            </a:r>
            <a:endParaRPr lang="en-US" sz="1600" dirty="0" smtClean="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16</a:t>
            </a:fld>
            <a:endParaRPr lang="en-US" dirty="0"/>
          </a:p>
        </p:txBody>
      </p:sp>
      <p:sp>
        <p:nvSpPr>
          <p:cNvPr id="4" name="Text Placeholder 3"/>
          <p:cNvSpPr>
            <a:spLocks noGrp="1"/>
          </p:cNvSpPr>
          <p:nvPr>
            <p:ph type="body" sz="quarter" idx="12"/>
          </p:nvPr>
        </p:nvSpPr>
        <p:spPr>
          <a:xfrm>
            <a:off x="457200" y="98855"/>
            <a:ext cx="7132638" cy="691978"/>
          </a:xfrm>
        </p:spPr>
        <p:txBody>
          <a:bodyPr/>
          <a:lstStyle/>
          <a:p>
            <a:pPr>
              <a:spcBef>
                <a:spcPts val="0"/>
              </a:spcBef>
            </a:pPr>
            <a:r>
              <a:rPr lang="en-US" sz="2400" dirty="0" err="1" smtClean="0">
                <a:solidFill>
                  <a:srgbClr val="0033CC"/>
                </a:solidFill>
                <a:latin typeface="+mj-lt"/>
                <a:ea typeface="+mj-ea"/>
                <a:cs typeface="+mj-cs"/>
              </a:rPr>
              <a:t>Revisamo</a:t>
            </a:r>
            <a:r>
              <a:rPr lang="en-US" sz="2400" dirty="0" err="1">
                <a:solidFill>
                  <a:srgbClr val="0033CC"/>
                </a:solidFill>
                <a:latin typeface="+mj-lt"/>
                <a:ea typeface="+mj-ea"/>
                <a:cs typeface="+mj-cs"/>
              </a:rPr>
              <a:t>s</a:t>
            </a:r>
            <a:r>
              <a:rPr lang="en-US" sz="2400" dirty="0" smtClean="0">
                <a:solidFill>
                  <a:srgbClr val="0033CC"/>
                </a:solidFill>
                <a:latin typeface="+mj-lt"/>
                <a:ea typeface="+mj-ea"/>
                <a:cs typeface="+mj-cs"/>
              </a:rPr>
              <a:t>:</a:t>
            </a:r>
          </a:p>
          <a:p>
            <a:pPr>
              <a:spcBef>
                <a:spcPts val="0"/>
              </a:spcBef>
            </a:pPr>
            <a:r>
              <a:rPr lang="en-US" sz="2400" dirty="0" err="1" smtClean="0">
                <a:solidFill>
                  <a:srgbClr val="0033CC"/>
                </a:solidFill>
                <a:latin typeface="+mj-lt"/>
                <a:ea typeface="+mj-ea"/>
                <a:cs typeface="+mj-cs"/>
              </a:rPr>
              <a:t>Certificados</a:t>
            </a:r>
            <a:r>
              <a:rPr lang="en-US" sz="2400" dirty="0" smtClean="0">
                <a:solidFill>
                  <a:srgbClr val="0033CC"/>
                </a:solidFill>
                <a:latin typeface="+mj-lt"/>
                <a:ea typeface="+mj-ea"/>
                <a:cs typeface="+mj-cs"/>
              </a:rPr>
              <a:t> de </a:t>
            </a:r>
            <a:r>
              <a:rPr lang="en-US" sz="2400" dirty="0" err="1" smtClean="0">
                <a:solidFill>
                  <a:srgbClr val="0033CC"/>
                </a:solidFill>
                <a:latin typeface="+mj-lt"/>
                <a:ea typeface="+mj-ea"/>
                <a:cs typeface="+mj-cs"/>
              </a:rPr>
              <a:t>Programas</a:t>
            </a:r>
            <a:endParaRPr lang="en-US" sz="2400" dirty="0">
              <a:solidFill>
                <a:srgbClr val="0033CC"/>
              </a:solidFill>
              <a:latin typeface="+mj-lt"/>
              <a:ea typeface="+mj-ea"/>
              <a:cs typeface="+mj-cs"/>
            </a:endParaRPr>
          </a:p>
          <a:p>
            <a:endParaRPr lang="en-US" dirty="0"/>
          </a:p>
        </p:txBody>
      </p:sp>
      <p:pic>
        <p:nvPicPr>
          <p:cNvPr id="7170" name="Picture 2" descr="Image result for certificate program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3451" y="511492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1531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8011"/>
            <a:ext cx="8382000" cy="5233180"/>
          </a:xfrm>
        </p:spPr>
        <p:txBody>
          <a:bodyPr/>
          <a:lstStyle/>
          <a:p>
            <a:r>
              <a:rPr lang="en-US" sz="1600" b="0" dirty="0" smtClean="0"/>
              <a:t>Un </a:t>
            </a:r>
            <a:r>
              <a:rPr lang="en-US" sz="1600" b="0" dirty="0" err="1" smtClean="0"/>
              <a:t>trabajo</a:t>
            </a:r>
            <a:r>
              <a:rPr lang="en-US" sz="1600" b="0" dirty="0" smtClean="0"/>
              <a:t> </a:t>
            </a:r>
            <a:r>
              <a:rPr lang="en-US" sz="1600" b="0" dirty="0" err="1" smtClean="0"/>
              <a:t>como</a:t>
            </a:r>
            <a:r>
              <a:rPr lang="en-US" sz="1600" b="0" dirty="0" smtClean="0"/>
              <a:t> </a:t>
            </a:r>
            <a:r>
              <a:rPr lang="en-US" sz="1600" b="0" dirty="0" err="1" smtClean="0"/>
              <a:t>educador</a:t>
            </a:r>
            <a:r>
              <a:rPr lang="en-US" sz="1600" b="0" dirty="0" smtClean="0"/>
              <a:t> de </a:t>
            </a:r>
            <a:r>
              <a:rPr lang="en-US" sz="1600" b="0" dirty="0" err="1" smtClean="0"/>
              <a:t>Cuidado</a:t>
            </a:r>
            <a:r>
              <a:rPr lang="en-US" sz="1600" b="0" dirty="0" smtClean="0"/>
              <a:t> de </a:t>
            </a:r>
            <a:r>
              <a:rPr lang="en-US" sz="1600" b="0" dirty="0" err="1" smtClean="0"/>
              <a:t>Familia</a:t>
            </a:r>
            <a:r>
              <a:rPr lang="en-US" sz="1600" b="0" dirty="0" smtClean="0"/>
              <a:t> </a:t>
            </a:r>
            <a:r>
              <a:rPr lang="en-US" sz="1600" b="0" dirty="0" err="1" smtClean="0"/>
              <a:t>en</a:t>
            </a:r>
            <a:r>
              <a:rPr lang="en-US" sz="1600" b="0" dirty="0" smtClean="0"/>
              <a:t> el </a:t>
            </a:r>
            <a:r>
              <a:rPr lang="en-US" sz="1600" b="0" dirty="0" err="1" smtClean="0"/>
              <a:t>Hogar</a:t>
            </a:r>
            <a:r>
              <a:rPr lang="en-US" sz="1600" b="0" dirty="0" smtClean="0"/>
              <a:t> (FCC</a:t>
            </a:r>
            <a:r>
              <a:rPr lang="en-US" sz="1600" b="0" dirty="0"/>
              <a:t>) </a:t>
            </a:r>
            <a:r>
              <a:rPr lang="en-US" sz="1600" b="0" dirty="0" err="1" smtClean="0"/>
              <a:t>en</a:t>
            </a:r>
            <a:r>
              <a:rPr lang="en-US" sz="1600" b="0" dirty="0" smtClean="0"/>
              <a:t> Massachusetts </a:t>
            </a:r>
            <a:r>
              <a:rPr lang="en-US" sz="1600" b="0" dirty="0" err="1" smtClean="0"/>
              <a:t>cuenta</a:t>
            </a:r>
            <a:r>
              <a:rPr lang="en-US" sz="1600" b="0" dirty="0" smtClean="0"/>
              <a:t> </a:t>
            </a:r>
            <a:r>
              <a:rPr lang="en-US" sz="1600" b="0" dirty="0" err="1" smtClean="0"/>
              <a:t>si</a:t>
            </a:r>
            <a:r>
              <a:rPr lang="en-US" sz="1600" b="0" dirty="0" smtClean="0"/>
              <a:t> la </a:t>
            </a:r>
            <a:r>
              <a:rPr lang="en-US" sz="1600" b="0" dirty="0" err="1" smtClean="0"/>
              <a:t>licencia</a:t>
            </a:r>
            <a:r>
              <a:rPr lang="en-US" sz="1600" b="0" dirty="0" smtClean="0"/>
              <a:t> actual </a:t>
            </a:r>
            <a:r>
              <a:rPr lang="en-US" sz="1600" b="0" dirty="0" err="1" smtClean="0"/>
              <a:t>está</a:t>
            </a:r>
            <a:r>
              <a:rPr lang="en-US" sz="1600" b="0" dirty="0" smtClean="0"/>
              <a:t> </a:t>
            </a:r>
            <a:r>
              <a:rPr lang="en-US" sz="1600" b="0" dirty="0" err="1" smtClean="0"/>
              <a:t>en</a:t>
            </a:r>
            <a:r>
              <a:rPr lang="en-US" sz="1600" b="0" dirty="0" smtClean="0"/>
              <a:t> </a:t>
            </a:r>
            <a:r>
              <a:rPr lang="en-US" sz="1600" b="0" dirty="0" err="1" smtClean="0"/>
              <a:t>buen</a:t>
            </a:r>
            <a:r>
              <a:rPr lang="en-US" sz="1600" b="0" dirty="0" smtClean="0"/>
              <a:t> </a:t>
            </a:r>
            <a:r>
              <a:rPr lang="en-US" sz="1600" b="0" dirty="0" err="1" smtClean="0"/>
              <a:t>estado</a:t>
            </a:r>
            <a:r>
              <a:rPr lang="en-US" sz="1600" b="0" dirty="0" smtClean="0"/>
              <a:t>.</a:t>
            </a:r>
          </a:p>
          <a:p>
            <a:r>
              <a:rPr lang="en-US" sz="1600" b="0" dirty="0" smtClean="0"/>
              <a:t>Un </a:t>
            </a:r>
            <a:r>
              <a:rPr lang="en-US" sz="1600" b="0" dirty="0" err="1" smtClean="0"/>
              <a:t>proveedor</a:t>
            </a:r>
            <a:r>
              <a:rPr lang="en-US" sz="1600" b="0" dirty="0" smtClean="0"/>
              <a:t> de FCC </a:t>
            </a:r>
            <a:r>
              <a:rPr lang="en-US" sz="1600" b="0" dirty="0" err="1" smtClean="0"/>
              <a:t>débe</a:t>
            </a:r>
            <a:r>
              <a:rPr lang="en-US" sz="1600" b="0" dirty="0" smtClean="0"/>
              <a:t> </a:t>
            </a:r>
            <a:r>
              <a:rPr lang="en-US" sz="1600" b="0" dirty="0" err="1" smtClean="0"/>
              <a:t>presentar</a:t>
            </a:r>
            <a:r>
              <a:rPr lang="en-US" sz="1600" b="0" dirty="0" smtClean="0"/>
              <a:t> </a:t>
            </a:r>
            <a:r>
              <a:rPr lang="en-US" sz="1600" b="0" dirty="0" err="1" smtClean="0"/>
              <a:t>una</a:t>
            </a:r>
            <a:r>
              <a:rPr lang="en-US" sz="1600" b="0" dirty="0" smtClean="0"/>
              <a:t> </a:t>
            </a:r>
            <a:r>
              <a:rPr lang="en-US" sz="1600" b="0" dirty="0" err="1" smtClean="0"/>
              <a:t>copia</a:t>
            </a:r>
            <a:r>
              <a:rPr lang="en-US" sz="1600" b="0" dirty="0" smtClean="0"/>
              <a:t> de </a:t>
            </a:r>
            <a:r>
              <a:rPr lang="en-US" sz="1600" b="0" dirty="0" err="1" smtClean="0"/>
              <a:t>su</a:t>
            </a:r>
            <a:r>
              <a:rPr lang="en-US" sz="1600" b="0" dirty="0" smtClean="0"/>
              <a:t> </a:t>
            </a:r>
            <a:r>
              <a:rPr lang="en-US" sz="1600" b="0" dirty="0" err="1" smtClean="0"/>
              <a:t>licencia</a:t>
            </a:r>
            <a:r>
              <a:rPr lang="en-US" sz="1600" b="0" dirty="0" smtClean="0"/>
              <a:t> </a:t>
            </a:r>
            <a:r>
              <a:rPr lang="en-US" sz="1600" b="0" dirty="0" err="1" smtClean="0"/>
              <a:t>más</a:t>
            </a:r>
            <a:r>
              <a:rPr lang="en-US" sz="1600" b="0" dirty="0" smtClean="0"/>
              <a:t> </a:t>
            </a:r>
            <a:r>
              <a:rPr lang="en-US" sz="1600" b="0" dirty="0" err="1" smtClean="0"/>
              <a:t>reciente</a:t>
            </a:r>
            <a:r>
              <a:rPr lang="en-US" sz="1600" b="0" dirty="0" smtClean="0"/>
              <a:t> con </a:t>
            </a:r>
            <a:r>
              <a:rPr lang="en-US" sz="1600" b="0" dirty="0" err="1" smtClean="0"/>
              <a:t>su</a:t>
            </a:r>
            <a:r>
              <a:rPr lang="en-US" sz="1600" b="0" dirty="0" smtClean="0"/>
              <a:t> </a:t>
            </a:r>
            <a:r>
              <a:rPr lang="en-US" sz="1600" b="0" dirty="0" err="1" smtClean="0"/>
              <a:t>solicitud</a:t>
            </a:r>
            <a:r>
              <a:rPr lang="en-US" sz="1600" b="0" dirty="0" smtClean="0"/>
              <a:t> de </a:t>
            </a:r>
            <a:r>
              <a:rPr lang="en-US" sz="1600" b="0" dirty="0" err="1" smtClean="0"/>
              <a:t>certificación</a:t>
            </a:r>
            <a:r>
              <a:rPr lang="en-US" sz="1600" b="0" dirty="0" smtClean="0"/>
              <a:t> de Maestro(a).  </a:t>
            </a:r>
          </a:p>
          <a:p>
            <a:r>
              <a:rPr lang="en-US" sz="1600" b="0" dirty="0" smtClean="0"/>
              <a:t>EEC </a:t>
            </a:r>
            <a:r>
              <a:rPr lang="en-US" sz="1600" b="0" dirty="0" err="1" smtClean="0"/>
              <a:t>verificará</a:t>
            </a:r>
            <a:r>
              <a:rPr lang="en-US" sz="1600" b="0" dirty="0" smtClean="0"/>
              <a:t> </a:t>
            </a:r>
            <a:r>
              <a:rPr lang="en-US" sz="1600" b="0" dirty="0" err="1" smtClean="0"/>
              <a:t>por</a:t>
            </a:r>
            <a:r>
              <a:rPr lang="en-US" sz="1600" b="0" dirty="0" smtClean="0"/>
              <a:t> </a:t>
            </a:r>
            <a:r>
              <a:rPr lang="en-US" sz="1600" b="0" dirty="0" err="1" smtClean="0"/>
              <a:t>correo</a:t>
            </a:r>
            <a:r>
              <a:rPr lang="en-US" sz="1600" b="0" dirty="0" smtClean="0"/>
              <a:t> </a:t>
            </a:r>
            <a:r>
              <a:rPr lang="en-US" sz="1600" b="0" dirty="0" err="1" smtClean="0"/>
              <a:t>electrónico</a:t>
            </a:r>
            <a:r>
              <a:rPr lang="en-US" sz="1600" b="0" dirty="0" smtClean="0"/>
              <a:t> con el Supervisor de FCC el </a:t>
            </a:r>
            <a:r>
              <a:rPr lang="en-US" sz="1600" b="0" dirty="0" err="1" smtClean="0"/>
              <a:t>estado</a:t>
            </a:r>
            <a:r>
              <a:rPr lang="en-US" sz="1600" b="0" dirty="0" smtClean="0"/>
              <a:t> de la </a:t>
            </a:r>
            <a:r>
              <a:rPr lang="en-US" sz="1600" b="0" dirty="0" err="1" smtClean="0"/>
              <a:t>licencia</a:t>
            </a:r>
            <a:endParaRPr lang="en-US" sz="1600" b="0" dirty="0" smtClean="0"/>
          </a:p>
          <a:p>
            <a:r>
              <a:rPr lang="en-US" sz="1600" b="0" dirty="0" err="1" smtClean="0"/>
              <a:t>Asistantes</a:t>
            </a:r>
            <a:r>
              <a:rPr lang="en-US" sz="1600" b="0" dirty="0" smtClean="0"/>
              <a:t> de FCC </a:t>
            </a:r>
            <a:r>
              <a:rPr lang="en-US" sz="1600" b="0" dirty="0" err="1" smtClean="0"/>
              <a:t>pueden</a:t>
            </a:r>
            <a:r>
              <a:rPr lang="en-US" sz="1600" b="0" dirty="0" smtClean="0"/>
              <a:t> </a:t>
            </a:r>
            <a:r>
              <a:rPr lang="en-US" sz="1600" b="0" dirty="0" err="1" smtClean="0"/>
              <a:t>utilizar</a:t>
            </a:r>
            <a:r>
              <a:rPr lang="en-US" sz="1600" b="0" dirty="0" smtClean="0"/>
              <a:t> </a:t>
            </a:r>
            <a:r>
              <a:rPr lang="en-US" sz="1600" b="0" dirty="0" err="1" smtClean="0"/>
              <a:t>su</a:t>
            </a:r>
            <a:r>
              <a:rPr lang="en-US" sz="1600" b="0" dirty="0" smtClean="0"/>
              <a:t> </a:t>
            </a:r>
            <a:r>
              <a:rPr lang="en-US" sz="1600" b="0" dirty="0" err="1" smtClean="0"/>
              <a:t>experiencia</a:t>
            </a:r>
            <a:r>
              <a:rPr lang="en-US" sz="1600" b="0" dirty="0" smtClean="0"/>
              <a:t> </a:t>
            </a:r>
            <a:r>
              <a:rPr lang="en-US" sz="1600" b="0" dirty="0" err="1" smtClean="0"/>
              <a:t>siempre</a:t>
            </a:r>
            <a:r>
              <a:rPr lang="en-US" sz="1600" b="0" dirty="0" smtClean="0"/>
              <a:t> y </a:t>
            </a:r>
            <a:r>
              <a:rPr lang="en-US" sz="1600" b="0" dirty="0" err="1" smtClean="0"/>
              <a:t>cuando</a:t>
            </a:r>
            <a:r>
              <a:rPr lang="en-US" sz="1600" b="0" dirty="0" smtClean="0"/>
              <a:t> el </a:t>
            </a:r>
            <a:r>
              <a:rPr lang="en-US" sz="1600" b="0" dirty="0" err="1" smtClean="0"/>
              <a:t>proveedor</a:t>
            </a:r>
            <a:r>
              <a:rPr lang="en-US" sz="1600" b="0" dirty="0" smtClean="0"/>
              <a:t> de FCC </a:t>
            </a:r>
            <a:r>
              <a:rPr lang="en-US" sz="1600" b="0" dirty="0" err="1" smtClean="0"/>
              <a:t>tenga</a:t>
            </a:r>
            <a:r>
              <a:rPr lang="en-US" sz="1600" b="0" dirty="0" smtClean="0"/>
              <a:t> </a:t>
            </a:r>
            <a:r>
              <a:rPr lang="en-US" sz="1600" b="0" dirty="0" err="1" smtClean="0"/>
              <a:t>una</a:t>
            </a:r>
            <a:r>
              <a:rPr lang="en-US" sz="1600" b="0" dirty="0" smtClean="0"/>
              <a:t> </a:t>
            </a:r>
            <a:r>
              <a:rPr lang="en-US" sz="1600" b="0" dirty="0" err="1" smtClean="0"/>
              <a:t>certificación</a:t>
            </a:r>
            <a:r>
              <a:rPr lang="en-US" sz="1600" b="0" dirty="0" smtClean="0"/>
              <a:t> de Maestro(a) </a:t>
            </a:r>
            <a:r>
              <a:rPr lang="en-US" sz="1600" b="0" dirty="0" err="1" smtClean="0"/>
              <a:t>Líder</a:t>
            </a:r>
            <a:r>
              <a:rPr lang="en-US" sz="1600" b="0" dirty="0" smtClean="0"/>
              <a:t> de EEC.     </a:t>
            </a:r>
            <a:r>
              <a:rPr lang="en-US" sz="1600" b="0" dirty="0"/>
              <a:t> </a:t>
            </a:r>
            <a:endParaRPr lang="en-US" sz="1600" b="0" dirty="0" smtClean="0"/>
          </a:p>
          <a:p>
            <a:r>
              <a:rPr lang="en-US" sz="1600" b="0" dirty="0" err="1" smtClean="0"/>
              <a:t>Experiencia</a:t>
            </a:r>
            <a:r>
              <a:rPr lang="en-US" sz="1600" b="0" dirty="0" smtClean="0"/>
              <a:t> de </a:t>
            </a:r>
            <a:r>
              <a:rPr lang="en-US" sz="1600" b="0" dirty="0" err="1" smtClean="0"/>
              <a:t>Trabajo</a:t>
            </a:r>
            <a:r>
              <a:rPr lang="en-US" sz="1600" b="0" dirty="0" smtClean="0"/>
              <a:t> </a:t>
            </a:r>
            <a:r>
              <a:rPr lang="en-US" sz="1600" b="0" dirty="0" err="1" smtClean="0"/>
              <a:t>en</a:t>
            </a:r>
            <a:r>
              <a:rPr lang="en-US" sz="1600" b="0" dirty="0" smtClean="0"/>
              <a:t> FCC </a:t>
            </a:r>
            <a:r>
              <a:rPr lang="en-US" sz="1600" b="0" dirty="0" err="1" smtClean="0"/>
              <a:t>fuera</a:t>
            </a:r>
            <a:r>
              <a:rPr lang="en-US" sz="1600" b="0" dirty="0" smtClean="0"/>
              <a:t> del </a:t>
            </a:r>
            <a:r>
              <a:rPr lang="en-US" sz="1600" b="0" dirty="0" err="1" smtClean="0"/>
              <a:t>estado</a:t>
            </a:r>
            <a:r>
              <a:rPr lang="en-US" sz="1600" b="0" dirty="0"/>
              <a:t> </a:t>
            </a:r>
            <a:r>
              <a:rPr lang="en-US" sz="1600" b="0" dirty="0" smtClean="0"/>
              <a:t>de Massachusetts no </a:t>
            </a:r>
            <a:r>
              <a:rPr lang="en-US" sz="1600" b="0" dirty="0" err="1" smtClean="0"/>
              <a:t>es</a:t>
            </a:r>
            <a:r>
              <a:rPr lang="en-US" sz="1600" b="0" dirty="0" smtClean="0"/>
              <a:t> </a:t>
            </a:r>
            <a:r>
              <a:rPr lang="en-US" sz="1600" b="0" dirty="0" err="1" smtClean="0"/>
              <a:t>aceptada</a:t>
            </a:r>
            <a:r>
              <a:rPr lang="en-US" sz="1600" b="0" dirty="0" smtClean="0"/>
              <a:t> </a:t>
            </a:r>
            <a:r>
              <a:rPr lang="en-US" sz="1600" b="0" dirty="0" err="1" smtClean="0"/>
              <a:t>en</a:t>
            </a:r>
            <a:r>
              <a:rPr lang="en-US" sz="1600" b="0" dirty="0" smtClean="0"/>
              <a:t> </a:t>
            </a:r>
            <a:r>
              <a:rPr lang="en-US" sz="1600" b="0" dirty="0" err="1" smtClean="0"/>
              <a:t>este</a:t>
            </a:r>
            <a:r>
              <a:rPr lang="en-US" sz="1600" b="0" dirty="0" smtClean="0"/>
              <a:t> </a:t>
            </a:r>
            <a:r>
              <a:rPr lang="en-US" sz="1600" b="0" dirty="0" err="1" smtClean="0"/>
              <a:t>momento</a:t>
            </a:r>
            <a:r>
              <a:rPr lang="en-US" sz="1600" b="0" dirty="0" smtClean="0"/>
              <a:t>.</a:t>
            </a:r>
            <a:endParaRPr lang="en-US" sz="1600" b="0" dirty="0"/>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17</a:t>
            </a:fld>
            <a:endParaRPr lang="en-US" dirty="0"/>
          </a:p>
        </p:txBody>
      </p:sp>
      <p:sp>
        <p:nvSpPr>
          <p:cNvPr id="4" name="Text Placeholder 3"/>
          <p:cNvSpPr>
            <a:spLocks noGrp="1"/>
          </p:cNvSpPr>
          <p:nvPr>
            <p:ph type="body" sz="quarter" idx="12"/>
          </p:nvPr>
        </p:nvSpPr>
        <p:spPr>
          <a:xfrm>
            <a:off x="457199" y="222422"/>
            <a:ext cx="7574973" cy="753235"/>
          </a:xfrm>
        </p:spPr>
        <p:txBody>
          <a:bodyPr/>
          <a:lstStyle/>
          <a:p>
            <a:pPr>
              <a:spcBef>
                <a:spcPts val="0"/>
              </a:spcBef>
            </a:pPr>
            <a:r>
              <a:rPr lang="en-US" dirty="0" err="1" smtClean="0">
                <a:solidFill>
                  <a:srgbClr val="0033CC"/>
                </a:solidFill>
                <a:latin typeface="+mj-lt"/>
                <a:ea typeface="+mj-ea"/>
                <a:cs typeface="+mj-cs"/>
              </a:rPr>
              <a:t>Revisamos</a:t>
            </a:r>
            <a:r>
              <a:rPr lang="en-US" dirty="0" smtClean="0">
                <a:solidFill>
                  <a:srgbClr val="0033CC"/>
                </a:solidFill>
                <a:latin typeface="+mj-lt"/>
                <a:ea typeface="+mj-ea"/>
                <a:cs typeface="+mj-cs"/>
              </a:rPr>
              <a:t>:</a:t>
            </a:r>
          </a:p>
          <a:p>
            <a:pPr>
              <a:spcBef>
                <a:spcPts val="0"/>
              </a:spcBef>
            </a:pPr>
            <a:r>
              <a:rPr lang="en-US" dirty="0" err="1" smtClean="0">
                <a:solidFill>
                  <a:srgbClr val="0033CC"/>
                </a:solidFill>
                <a:latin typeface="+mj-lt"/>
                <a:ea typeface="+mj-ea"/>
                <a:cs typeface="+mj-cs"/>
              </a:rPr>
              <a:t>Experiencia</a:t>
            </a:r>
            <a:r>
              <a:rPr lang="en-US" dirty="0" smtClean="0">
                <a:solidFill>
                  <a:srgbClr val="0033CC"/>
                </a:solidFill>
                <a:latin typeface="+mj-lt"/>
                <a:ea typeface="+mj-ea"/>
                <a:cs typeface="+mj-cs"/>
              </a:rPr>
              <a:t> </a:t>
            </a:r>
            <a:r>
              <a:rPr lang="en-US" dirty="0" err="1" smtClean="0">
                <a:solidFill>
                  <a:srgbClr val="0033CC"/>
                </a:solidFill>
                <a:latin typeface="+mj-lt"/>
                <a:ea typeface="+mj-ea"/>
                <a:cs typeface="+mj-cs"/>
              </a:rPr>
              <a:t>en</a:t>
            </a:r>
            <a:r>
              <a:rPr lang="en-US" dirty="0" smtClean="0">
                <a:solidFill>
                  <a:srgbClr val="0033CC"/>
                </a:solidFill>
                <a:latin typeface="+mj-lt"/>
                <a:ea typeface="+mj-ea"/>
                <a:cs typeface="+mj-cs"/>
              </a:rPr>
              <a:t> </a:t>
            </a:r>
            <a:r>
              <a:rPr lang="en-US" dirty="0" err="1" smtClean="0">
                <a:solidFill>
                  <a:srgbClr val="0033CC"/>
                </a:solidFill>
                <a:latin typeface="+mj-lt"/>
                <a:ea typeface="+mj-ea"/>
                <a:cs typeface="+mj-cs"/>
              </a:rPr>
              <a:t>Cuidado</a:t>
            </a:r>
            <a:r>
              <a:rPr lang="en-US" dirty="0" smtClean="0">
                <a:solidFill>
                  <a:srgbClr val="0033CC"/>
                </a:solidFill>
                <a:latin typeface="+mj-lt"/>
                <a:ea typeface="+mj-ea"/>
                <a:cs typeface="+mj-cs"/>
              </a:rPr>
              <a:t> </a:t>
            </a:r>
            <a:r>
              <a:rPr lang="en-US" dirty="0" err="1" smtClean="0">
                <a:solidFill>
                  <a:srgbClr val="0033CC"/>
                </a:solidFill>
                <a:latin typeface="+mj-lt"/>
                <a:ea typeface="+mj-ea"/>
                <a:cs typeface="+mj-cs"/>
              </a:rPr>
              <a:t>Infantil</a:t>
            </a:r>
            <a:r>
              <a:rPr lang="en-US" dirty="0" smtClean="0">
                <a:solidFill>
                  <a:srgbClr val="0033CC"/>
                </a:solidFill>
                <a:latin typeface="+mj-lt"/>
                <a:ea typeface="+mj-ea"/>
                <a:cs typeface="+mj-cs"/>
              </a:rPr>
              <a:t> Familiar</a:t>
            </a:r>
            <a:endParaRPr lang="en-US" dirty="0">
              <a:solidFill>
                <a:srgbClr val="0033CC"/>
              </a:solidFill>
              <a:latin typeface="+mj-lt"/>
              <a:ea typeface="+mj-ea"/>
              <a:cs typeface="+mj-cs"/>
            </a:endParaRPr>
          </a:p>
        </p:txBody>
      </p:sp>
      <p:pic>
        <p:nvPicPr>
          <p:cNvPr id="8194" name="Picture 2" descr="Image result for family child c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072" y="4623468"/>
            <a:ext cx="1468254" cy="1879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03044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288323"/>
            <a:ext cx="7734300" cy="494679"/>
          </a:xfrm>
        </p:spPr>
        <p:txBody>
          <a:bodyPr/>
          <a:lstStyle/>
          <a:p>
            <a:r>
              <a:rPr lang="en-US" sz="2000" dirty="0" err="1" smtClean="0"/>
              <a:t>Certificación</a:t>
            </a:r>
            <a:r>
              <a:rPr lang="en-US" sz="2000" dirty="0" smtClean="0"/>
              <a:t> </a:t>
            </a:r>
            <a:r>
              <a:rPr lang="en-US" sz="2000" dirty="0" err="1" smtClean="0"/>
              <a:t>Nivel</a:t>
            </a:r>
            <a:r>
              <a:rPr lang="en-US" sz="2000" dirty="0" smtClean="0"/>
              <a:t> 1</a:t>
            </a:r>
            <a:br>
              <a:rPr lang="en-US" sz="2000" dirty="0" smtClean="0"/>
            </a:br>
            <a:r>
              <a:rPr lang="en-US" sz="2000" dirty="0" err="1" smtClean="0"/>
              <a:t>Maestra</a:t>
            </a:r>
            <a:r>
              <a:rPr lang="en-US" sz="2000" dirty="0" smtClean="0"/>
              <a:t> (</a:t>
            </a:r>
            <a:r>
              <a:rPr lang="en-US" sz="2000" dirty="0" err="1" smtClean="0"/>
              <a:t>Infantes</a:t>
            </a:r>
            <a:r>
              <a:rPr lang="en-US" sz="2000" dirty="0" smtClean="0"/>
              <a:t>/</a:t>
            </a:r>
            <a:r>
              <a:rPr lang="en-US" sz="2000" dirty="0" err="1" smtClean="0"/>
              <a:t>Niños</a:t>
            </a:r>
            <a:r>
              <a:rPr lang="en-US" sz="2000" dirty="0" smtClean="0"/>
              <a:t> </a:t>
            </a:r>
            <a:r>
              <a:rPr lang="en-US" sz="2000" dirty="0" err="1" smtClean="0"/>
              <a:t>Pequeños</a:t>
            </a:r>
            <a:r>
              <a:rPr lang="en-US" sz="2000" dirty="0" smtClean="0"/>
              <a:t> y Pre-</a:t>
            </a:r>
            <a:r>
              <a:rPr lang="en-US" sz="2000" dirty="0" err="1" smtClean="0"/>
              <a:t>Escolares</a:t>
            </a:r>
            <a:r>
              <a:rPr lang="en-US" sz="2000" dirty="0" smtClean="0"/>
              <a:t>)</a:t>
            </a:r>
            <a:endParaRPr lang="en-US" sz="2000" dirty="0"/>
          </a:p>
        </p:txBody>
      </p:sp>
      <p:sp>
        <p:nvSpPr>
          <p:cNvPr id="3" name="Content Placeholder 2"/>
          <p:cNvSpPr>
            <a:spLocks noGrp="1"/>
          </p:cNvSpPr>
          <p:nvPr>
            <p:ph sz="half" idx="1"/>
          </p:nvPr>
        </p:nvSpPr>
        <p:spPr>
          <a:xfrm>
            <a:off x="431074" y="1376126"/>
            <a:ext cx="4114800" cy="5329473"/>
          </a:xfrm>
          <a:ln>
            <a:solidFill>
              <a:schemeClr val="accent1"/>
            </a:solidFill>
          </a:ln>
        </p:spPr>
        <p:txBody>
          <a:bodyPr/>
          <a:lstStyle/>
          <a:p>
            <a:pPr marL="0" indent="0">
              <a:spcBef>
                <a:spcPts val="0"/>
              </a:spcBef>
              <a:buNone/>
            </a:pPr>
            <a:r>
              <a:rPr lang="en-US" sz="1400" i="1" u="sng" dirty="0" err="1" smtClean="0"/>
              <a:t>Requisíto</a:t>
            </a:r>
            <a:endParaRPr lang="en-US" sz="1400" i="1" u="sng" dirty="0"/>
          </a:p>
          <a:p>
            <a:pPr>
              <a:spcBef>
                <a:spcPts val="0"/>
              </a:spcBef>
            </a:pPr>
            <a:r>
              <a:rPr lang="en-US" sz="1400" b="0" dirty="0" smtClean="0"/>
              <a:t>3 </a:t>
            </a:r>
            <a:r>
              <a:rPr lang="en-US" sz="1400" b="0" dirty="0" err="1" smtClean="0"/>
              <a:t>Créditos</a:t>
            </a:r>
            <a:r>
              <a:rPr lang="en-US" sz="1400" b="0" dirty="0" smtClean="0"/>
              <a:t> </a:t>
            </a:r>
            <a:r>
              <a:rPr lang="en-US" sz="1400" b="0" dirty="0" err="1"/>
              <a:t>e</a:t>
            </a:r>
            <a:r>
              <a:rPr lang="en-US" sz="1400" b="0" dirty="0" err="1" smtClean="0"/>
              <a:t>n</a:t>
            </a:r>
            <a:r>
              <a:rPr lang="en-US" sz="1400" b="0" dirty="0" smtClean="0"/>
              <a:t> </a:t>
            </a:r>
            <a:r>
              <a:rPr lang="en-US" sz="1400" b="0" dirty="0" err="1" smtClean="0"/>
              <a:t>Desarrollo</a:t>
            </a:r>
            <a:r>
              <a:rPr lang="en-US" sz="1400" b="0" dirty="0" smtClean="0"/>
              <a:t> y </a:t>
            </a:r>
            <a:r>
              <a:rPr lang="en-US" sz="1400" b="0" dirty="0" err="1" smtClean="0"/>
              <a:t>Crecimiento</a:t>
            </a:r>
            <a:r>
              <a:rPr lang="en-US" sz="1400" b="0" dirty="0" smtClean="0"/>
              <a:t> del Niño </a:t>
            </a:r>
            <a:r>
              <a:rPr lang="en-US" sz="1400" b="0" dirty="0" smtClean="0">
                <a:solidFill>
                  <a:srgbClr val="000099"/>
                </a:solidFill>
              </a:rPr>
              <a:t>(</a:t>
            </a:r>
            <a:r>
              <a:rPr lang="en-US" sz="1400" b="0" dirty="0" err="1" smtClean="0">
                <a:solidFill>
                  <a:srgbClr val="000099"/>
                </a:solidFill>
              </a:rPr>
              <a:t>Categoría</a:t>
            </a:r>
            <a:r>
              <a:rPr lang="en-US" sz="1400" b="0" dirty="0" smtClean="0">
                <a:solidFill>
                  <a:srgbClr val="000099"/>
                </a:solidFill>
              </a:rPr>
              <a:t> 1)</a:t>
            </a:r>
            <a:endParaRPr lang="en-US" sz="1400" b="0" i="1" dirty="0" smtClean="0">
              <a:solidFill>
                <a:srgbClr val="000099"/>
              </a:solidFill>
            </a:endParaRPr>
          </a:p>
          <a:p>
            <a:pPr lvl="1">
              <a:spcBef>
                <a:spcPts val="0"/>
              </a:spcBef>
            </a:pPr>
            <a:r>
              <a:rPr lang="en-US" sz="1400" b="0" dirty="0" err="1" smtClean="0"/>
              <a:t>También</a:t>
            </a:r>
            <a:r>
              <a:rPr lang="en-US" sz="1400" b="0" dirty="0" smtClean="0"/>
              <a:t> </a:t>
            </a:r>
            <a:r>
              <a:rPr lang="en-US" sz="1400" b="0" dirty="0" err="1" smtClean="0"/>
              <a:t>llamado</a:t>
            </a:r>
            <a:r>
              <a:rPr lang="en-US" sz="1400" b="0" dirty="0" smtClean="0"/>
              <a:t>:  </a:t>
            </a:r>
            <a:r>
              <a:rPr lang="en-US" sz="1400" b="0" dirty="0" err="1" smtClean="0"/>
              <a:t>Psicología</a:t>
            </a:r>
            <a:r>
              <a:rPr lang="en-US" sz="1400" b="0" dirty="0" smtClean="0"/>
              <a:t> del Niño, </a:t>
            </a:r>
            <a:r>
              <a:rPr lang="en-US" sz="1400" b="0" dirty="0" err="1" smtClean="0"/>
              <a:t>Psicología</a:t>
            </a:r>
            <a:r>
              <a:rPr lang="en-US" sz="1400" b="0" dirty="0" smtClean="0"/>
              <a:t> del </a:t>
            </a:r>
            <a:r>
              <a:rPr lang="en-US" sz="1400" b="0" dirty="0" err="1" smtClean="0"/>
              <a:t>Desarrollo</a:t>
            </a:r>
            <a:r>
              <a:rPr lang="en-US" sz="1400" b="0" dirty="0" smtClean="0"/>
              <a:t>.  </a:t>
            </a:r>
            <a:endParaRPr lang="en-US" sz="1400" b="0" dirty="0"/>
          </a:p>
          <a:p>
            <a:pPr marL="0" indent="0">
              <a:spcBef>
                <a:spcPts val="0"/>
              </a:spcBef>
              <a:buNone/>
            </a:pPr>
            <a:endParaRPr lang="en-US" sz="1400" b="0" i="1" u="sng" dirty="0" smtClean="0"/>
          </a:p>
          <a:p>
            <a:pPr marL="0" indent="0">
              <a:spcBef>
                <a:spcPts val="0"/>
              </a:spcBef>
              <a:buNone/>
            </a:pPr>
            <a:r>
              <a:rPr lang="en-US" sz="1400" i="1" u="sng" dirty="0" err="1" smtClean="0"/>
              <a:t>Sustituciones</a:t>
            </a:r>
            <a:r>
              <a:rPr lang="en-US" sz="1400" i="1" u="sng" dirty="0" smtClean="0"/>
              <a:t> de </a:t>
            </a:r>
            <a:r>
              <a:rPr lang="en-US" sz="1400" i="1" u="sng" dirty="0" err="1" smtClean="0"/>
              <a:t>Educación</a:t>
            </a:r>
            <a:r>
              <a:rPr lang="en-US" sz="1400" i="1" u="sng" dirty="0" smtClean="0"/>
              <a:t> </a:t>
            </a:r>
            <a:r>
              <a:rPr lang="en-US" sz="1400" i="1" u="sng" dirty="0" err="1" smtClean="0"/>
              <a:t>Requeridas</a:t>
            </a:r>
            <a:endParaRPr lang="en-US" sz="1400" i="1" u="sng" dirty="0" smtClean="0"/>
          </a:p>
          <a:p>
            <a:pPr>
              <a:spcBef>
                <a:spcPts val="0"/>
              </a:spcBef>
            </a:pPr>
            <a:r>
              <a:rPr lang="en-US" sz="1300" b="0" dirty="0" err="1" smtClean="0"/>
              <a:t>Asociado</a:t>
            </a:r>
            <a:r>
              <a:rPr lang="en-US" sz="1300" b="0" dirty="0" smtClean="0"/>
              <a:t> </a:t>
            </a:r>
            <a:r>
              <a:rPr lang="en-US" sz="1300" b="0" dirty="0" err="1" smtClean="0"/>
              <a:t>en</a:t>
            </a:r>
            <a:r>
              <a:rPr lang="en-US" sz="1300" b="0" dirty="0" smtClean="0"/>
              <a:t> </a:t>
            </a:r>
            <a:r>
              <a:rPr lang="en-US" sz="1300" b="0" dirty="0" err="1" smtClean="0"/>
              <a:t>Desarrollo</a:t>
            </a:r>
            <a:r>
              <a:rPr lang="en-US" sz="1300" b="0" dirty="0" smtClean="0"/>
              <a:t> y </a:t>
            </a:r>
            <a:r>
              <a:rPr lang="en-US" sz="1300" b="0" dirty="0" err="1" smtClean="0"/>
              <a:t>Crecimiento</a:t>
            </a:r>
            <a:r>
              <a:rPr lang="en-US" sz="1300" b="0" dirty="0" smtClean="0"/>
              <a:t> (CDA); o</a:t>
            </a:r>
          </a:p>
          <a:p>
            <a:pPr marL="0" indent="0">
              <a:spcBef>
                <a:spcPts val="0"/>
              </a:spcBef>
              <a:buNone/>
            </a:pPr>
            <a:endParaRPr lang="en-US" sz="1300" b="0" dirty="0" smtClean="0"/>
          </a:p>
          <a:p>
            <a:pPr>
              <a:spcBef>
                <a:spcPts val="0"/>
              </a:spcBef>
            </a:pPr>
            <a:r>
              <a:rPr lang="en-US" sz="1300" b="0" dirty="0" err="1" smtClean="0"/>
              <a:t>Graduación</a:t>
            </a:r>
            <a:r>
              <a:rPr lang="en-US" sz="1300" b="0" dirty="0" smtClean="0"/>
              <a:t> del </a:t>
            </a:r>
            <a:r>
              <a:rPr lang="en-US" sz="1300" b="0" dirty="0" err="1" smtClean="0"/>
              <a:t>programa</a:t>
            </a:r>
            <a:r>
              <a:rPr lang="en-US" sz="1300" b="0" dirty="0" smtClean="0"/>
              <a:t> </a:t>
            </a:r>
            <a:r>
              <a:rPr lang="en-US" sz="1300" b="0" dirty="0" err="1" smtClean="0"/>
              <a:t>Vocacional</a:t>
            </a:r>
            <a:r>
              <a:rPr lang="en-US" sz="1300" b="0" dirty="0" smtClean="0"/>
              <a:t> </a:t>
            </a:r>
            <a:r>
              <a:rPr lang="en-US" sz="1300" b="0" dirty="0" err="1" smtClean="0"/>
              <a:t>en</a:t>
            </a:r>
            <a:r>
              <a:rPr lang="en-US" sz="1300" b="0" dirty="0" smtClean="0"/>
              <a:t> </a:t>
            </a:r>
            <a:r>
              <a:rPr lang="en-US" sz="1300" b="0" dirty="0" err="1" smtClean="0"/>
              <a:t>Educacion</a:t>
            </a:r>
            <a:r>
              <a:rPr lang="en-US" sz="1300" b="0" dirty="0" smtClean="0"/>
              <a:t> </a:t>
            </a:r>
            <a:r>
              <a:rPr lang="en-US" sz="1300" b="0" dirty="0" err="1" smtClean="0"/>
              <a:t>Temprana</a:t>
            </a:r>
            <a:r>
              <a:rPr lang="en-US" sz="1300" b="0" dirty="0" smtClean="0"/>
              <a:t> </a:t>
            </a:r>
            <a:r>
              <a:rPr lang="en-US" sz="1300" b="0" dirty="0" err="1" smtClean="0"/>
              <a:t>aprobado</a:t>
            </a:r>
            <a:r>
              <a:rPr lang="en-US" sz="1300" b="0" dirty="0" smtClean="0"/>
              <a:t> </a:t>
            </a:r>
            <a:r>
              <a:rPr lang="en-US" sz="1300" b="0" dirty="0" err="1" smtClean="0"/>
              <a:t>Capitulo</a:t>
            </a:r>
            <a:r>
              <a:rPr lang="en-US" sz="1300" b="0" dirty="0" smtClean="0"/>
              <a:t> 74 </a:t>
            </a:r>
            <a:endParaRPr lang="en-US" sz="1300" dirty="0"/>
          </a:p>
          <a:p>
            <a:pPr marL="0" indent="0">
              <a:buNone/>
            </a:pPr>
            <a:r>
              <a:rPr lang="en-US" sz="1400" dirty="0" err="1" smtClean="0">
                <a:solidFill>
                  <a:srgbClr val="FF0000"/>
                </a:solidFill>
              </a:rPr>
              <a:t>Cursos</a:t>
            </a:r>
            <a:r>
              <a:rPr lang="en-US" sz="1400" dirty="0" smtClean="0">
                <a:solidFill>
                  <a:srgbClr val="FF0000"/>
                </a:solidFill>
              </a:rPr>
              <a:t> que </a:t>
            </a:r>
            <a:r>
              <a:rPr lang="en-US" sz="1400" u="dbl" dirty="0" smtClean="0">
                <a:solidFill>
                  <a:srgbClr val="FF0000"/>
                </a:solidFill>
              </a:rPr>
              <a:t>NO</a:t>
            </a:r>
            <a:r>
              <a:rPr lang="en-US" sz="1400" dirty="0" smtClean="0">
                <a:solidFill>
                  <a:srgbClr val="FF0000"/>
                </a:solidFill>
              </a:rPr>
              <a:t> </a:t>
            </a:r>
            <a:r>
              <a:rPr lang="en-US" sz="1400" dirty="0" err="1" smtClean="0">
                <a:solidFill>
                  <a:srgbClr val="FF0000"/>
                </a:solidFill>
              </a:rPr>
              <a:t>Sustituyen</a:t>
            </a:r>
            <a:r>
              <a:rPr lang="en-US" sz="1400" dirty="0" smtClean="0">
                <a:solidFill>
                  <a:srgbClr val="FF0000"/>
                </a:solidFill>
              </a:rPr>
              <a:t>:</a:t>
            </a:r>
            <a:endParaRPr lang="en-US" sz="1400" dirty="0">
              <a:solidFill>
                <a:srgbClr val="FF0000"/>
              </a:solidFill>
            </a:endParaRPr>
          </a:p>
          <a:p>
            <a:pPr lvl="0"/>
            <a:r>
              <a:rPr lang="en-US" sz="1300" b="0" dirty="0" err="1" smtClean="0"/>
              <a:t>Introducción</a:t>
            </a:r>
            <a:r>
              <a:rPr lang="en-US" sz="1300" b="0" dirty="0" smtClean="0"/>
              <a:t> a </a:t>
            </a:r>
            <a:r>
              <a:rPr lang="en-US" sz="1300" b="0" dirty="0" err="1" smtClean="0"/>
              <a:t>Psicología</a:t>
            </a:r>
            <a:r>
              <a:rPr lang="en-US" sz="1300" b="0" dirty="0" smtClean="0"/>
              <a:t>, </a:t>
            </a:r>
            <a:r>
              <a:rPr lang="en-US" sz="1300" b="0" dirty="0" err="1" smtClean="0"/>
              <a:t>Desarrollo</a:t>
            </a:r>
            <a:r>
              <a:rPr lang="en-US" sz="1300" b="0" dirty="0" smtClean="0"/>
              <a:t> y </a:t>
            </a:r>
            <a:r>
              <a:rPr lang="en-US" sz="1300" b="0" dirty="0" err="1" smtClean="0"/>
              <a:t>Crecimiento</a:t>
            </a:r>
            <a:r>
              <a:rPr lang="en-US" sz="1300" b="0" dirty="0" smtClean="0"/>
              <a:t> </a:t>
            </a:r>
            <a:r>
              <a:rPr lang="en-US" sz="1300" b="0" dirty="0" err="1" smtClean="0"/>
              <a:t>Humano</a:t>
            </a:r>
            <a:r>
              <a:rPr lang="en-US" sz="1300" b="0" dirty="0" smtClean="0"/>
              <a:t> a </a:t>
            </a:r>
            <a:r>
              <a:rPr lang="en-US" sz="1300" b="0" dirty="0" err="1" smtClean="0"/>
              <a:t>través</a:t>
            </a:r>
            <a:r>
              <a:rPr lang="en-US" sz="1300" b="0" dirty="0" smtClean="0"/>
              <a:t> de la Vida, o </a:t>
            </a:r>
            <a:r>
              <a:rPr lang="en-US" sz="1300" b="0" dirty="0" err="1" smtClean="0"/>
              <a:t>Psicología</a:t>
            </a:r>
            <a:r>
              <a:rPr lang="en-US" sz="1300" b="0" dirty="0" smtClean="0"/>
              <a:t> del </a:t>
            </a:r>
            <a:r>
              <a:rPr lang="en-US" sz="1300" b="0" dirty="0" err="1" smtClean="0"/>
              <a:t>Desarrollo</a:t>
            </a:r>
            <a:r>
              <a:rPr lang="en-US" sz="1300" b="0" dirty="0" smtClean="0"/>
              <a:t> a </a:t>
            </a:r>
            <a:r>
              <a:rPr lang="en-US" sz="1300" b="0" dirty="0" err="1" smtClean="0"/>
              <a:t>través</a:t>
            </a:r>
            <a:r>
              <a:rPr lang="en-US" sz="1300" b="0" dirty="0" smtClean="0"/>
              <a:t> de la </a:t>
            </a:r>
            <a:r>
              <a:rPr lang="en-US" sz="1300" b="0" dirty="0"/>
              <a:t>V</a:t>
            </a:r>
            <a:r>
              <a:rPr lang="en-US" sz="1300" b="0" dirty="0" smtClean="0"/>
              <a:t>ida</a:t>
            </a:r>
            <a:endParaRPr lang="en-US" sz="1300" b="0" dirty="0"/>
          </a:p>
          <a:p>
            <a:pPr lvl="0"/>
            <a:r>
              <a:rPr lang="en-US" sz="1300" b="0" dirty="0"/>
              <a:t>CEUs </a:t>
            </a:r>
            <a:r>
              <a:rPr lang="en-US" sz="1300" b="0" dirty="0" smtClean="0"/>
              <a:t>para </a:t>
            </a:r>
            <a:r>
              <a:rPr lang="en-US" sz="1300" b="0" dirty="0" err="1" smtClean="0"/>
              <a:t>Desarrollo</a:t>
            </a:r>
            <a:r>
              <a:rPr lang="en-US" sz="1300" b="0" dirty="0" smtClean="0"/>
              <a:t> del Niño no son </a:t>
            </a:r>
            <a:r>
              <a:rPr lang="en-US" sz="1300" b="0" dirty="0" err="1" smtClean="0"/>
              <a:t>aceptados</a:t>
            </a:r>
            <a:r>
              <a:rPr lang="en-US" sz="1300" b="0" dirty="0" smtClean="0"/>
              <a:t>.  </a:t>
            </a:r>
            <a:endParaRPr lang="en-US" sz="1300" b="0" dirty="0"/>
          </a:p>
          <a:p>
            <a:endParaRPr lang="en-US" sz="1600" b="0" dirty="0">
              <a:solidFill>
                <a:srgbClr val="000099"/>
              </a:solidFill>
            </a:endParaRPr>
          </a:p>
        </p:txBody>
      </p:sp>
      <p:sp>
        <p:nvSpPr>
          <p:cNvPr id="4" name="Content Placeholder 3"/>
          <p:cNvSpPr>
            <a:spLocks noGrp="1"/>
          </p:cNvSpPr>
          <p:nvPr>
            <p:ph sz="half" idx="2"/>
          </p:nvPr>
        </p:nvSpPr>
        <p:spPr>
          <a:xfrm>
            <a:off x="4765779" y="1213638"/>
            <a:ext cx="4171391" cy="5491962"/>
          </a:xfrm>
          <a:ln>
            <a:solidFill>
              <a:schemeClr val="accent1"/>
            </a:solidFill>
          </a:ln>
        </p:spPr>
        <p:txBody>
          <a:bodyPr/>
          <a:lstStyle/>
          <a:p>
            <a:pPr marL="0" indent="0">
              <a:spcBef>
                <a:spcPts val="0"/>
              </a:spcBef>
              <a:buNone/>
            </a:pPr>
            <a:r>
              <a:rPr lang="en-US" sz="1400" i="1" u="sng" dirty="0" err="1" smtClean="0"/>
              <a:t>Requisíto</a:t>
            </a:r>
            <a:endParaRPr lang="en-US" sz="1400" i="1" u="sng" dirty="0"/>
          </a:p>
          <a:p>
            <a:pPr lvl="0"/>
            <a:r>
              <a:rPr lang="en-US" sz="1100" b="0" dirty="0"/>
              <a:t>9 </a:t>
            </a:r>
            <a:r>
              <a:rPr lang="en-US" sz="1100" b="0" dirty="0" err="1" smtClean="0"/>
              <a:t>meses</a:t>
            </a:r>
            <a:r>
              <a:rPr lang="en-US" sz="1100" b="0" dirty="0" smtClean="0"/>
              <a:t> de </a:t>
            </a:r>
            <a:r>
              <a:rPr lang="en-US" sz="1100" b="0" dirty="0" err="1" smtClean="0"/>
              <a:t>calendario</a:t>
            </a:r>
            <a:r>
              <a:rPr lang="en-US" sz="1100" b="0" dirty="0" smtClean="0"/>
              <a:t> de </a:t>
            </a:r>
            <a:r>
              <a:rPr lang="en-US" sz="1100" b="0" dirty="0" err="1" smtClean="0"/>
              <a:t>experiencia</a:t>
            </a:r>
            <a:r>
              <a:rPr lang="en-US" sz="1100" b="0" dirty="0" smtClean="0"/>
              <a:t> o</a:t>
            </a:r>
            <a:endParaRPr lang="en-US" sz="1100" b="0" dirty="0"/>
          </a:p>
          <a:p>
            <a:r>
              <a:rPr lang="en-US" sz="1100" b="0" dirty="0" smtClean="0"/>
              <a:t>Una </a:t>
            </a:r>
            <a:r>
              <a:rPr lang="en-US" sz="1100" b="0" dirty="0" err="1" smtClean="0"/>
              <a:t>práctica</a:t>
            </a:r>
            <a:r>
              <a:rPr lang="en-US" sz="1100" b="0" dirty="0" smtClean="0"/>
              <a:t> </a:t>
            </a:r>
            <a:r>
              <a:rPr lang="en-US" sz="1100" b="0" dirty="0" err="1" smtClean="0"/>
              <a:t>supervisada</a:t>
            </a:r>
            <a:r>
              <a:rPr lang="en-US" sz="1100" b="0" dirty="0" smtClean="0"/>
              <a:t> con el </a:t>
            </a:r>
            <a:r>
              <a:rPr lang="en-US" sz="1100" b="0" dirty="0" err="1" smtClean="0"/>
              <a:t>grupo</a:t>
            </a:r>
            <a:r>
              <a:rPr lang="en-US" sz="1100" b="0" dirty="0" smtClean="0"/>
              <a:t> de </a:t>
            </a:r>
            <a:r>
              <a:rPr lang="en-US" sz="1100" b="0" dirty="0" err="1" smtClean="0"/>
              <a:t>edad</a:t>
            </a:r>
            <a:r>
              <a:rPr lang="en-US" sz="1100" b="0" dirty="0" smtClean="0"/>
              <a:t> </a:t>
            </a:r>
            <a:r>
              <a:rPr lang="en-US" sz="1100" b="0" dirty="0" err="1" smtClean="0"/>
              <a:t>apropiado</a:t>
            </a:r>
            <a:r>
              <a:rPr lang="en-US" sz="1100" b="0" dirty="0" smtClean="0"/>
              <a:t> para el </a:t>
            </a:r>
            <a:r>
              <a:rPr lang="en-US" sz="1100" b="0" dirty="0" err="1" smtClean="0"/>
              <a:t>colegio</a:t>
            </a:r>
            <a:r>
              <a:rPr lang="en-US" sz="1100" b="0" dirty="0" smtClean="0"/>
              <a:t> </a:t>
            </a:r>
            <a:r>
              <a:rPr lang="en-US" sz="1100" b="0" dirty="0" err="1" smtClean="0"/>
              <a:t>en</a:t>
            </a:r>
            <a:r>
              <a:rPr lang="en-US" sz="1100" b="0" dirty="0" smtClean="0"/>
              <a:t> el </a:t>
            </a:r>
            <a:r>
              <a:rPr lang="en-US" sz="1100" b="0" dirty="0" err="1" smtClean="0"/>
              <a:t>cual</a:t>
            </a:r>
            <a:r>
              <a:rPr lang="en-US" sz="1100" b="0" dirty="0" smtClean="0"/>
              <a:t> </a:t>
            </a:r>
            <a:r>
              <a:rPr lang="en-US" sz="1100" b="0" dirty="0" err="1" smtClean="0"/>
              <a:t>los</a:t>
            </a:r>
            <a:r>
              <a:rPr lang="en-US" sz="1100" b="0" dirty="0" smtClean="0"/>
              <a:t> </a:t>
            </a:r>
            <a:r>
              <a:rPr lang="en-US" sz="1100" b="0" dirty="0" err="1" smtClean="0"/>
              <a:t>créditos</a:t>
            </a:r>
            <a:r>
              <a:rPr lang="en-US" sz="1100" b="0" dirty="0" smtClean="0"/>
              <a:t> </a:t>
            </a:r>
            <a:r>
              <a:rPr lang="en-US" sz="1100" b="0" dirty="0" err="1" smtClean="0"/>
              <a:t>fueron</a:t>
            </a:r>
            <a:r>
              <a:rPr lang="en-US" sz="1100" b="0" dirty="0" smtClean="0"/>
              <a:t> </a:t>
            </a:r>
            <a:r>
              <a:rPr lang="en-US" sz="1100" b="0" dirty="0" err="1" smtClean="0"/>
              <a:t>obtenidos</a:t>
            </a:r>
            <a:r>
              <a:rPr lang="en-US" sz="1100" b="0" dirty="0" smtClean="0"/>
              <a:t>.</a:t>
            </a:r>
            <a:endParaRPr lang="en-US" sz="1100" b="0" dirty="0"/>
          </a:p>
          <a:p>
            <a:pPr lvl="0"/>
            <a:r>
              <a:rPr lang="en-US" sz="1100" b="0" dirty="0" smtClean="0"/>
              <a:t>Para </a:t>
            </a:r>
            <a:r>
              <a:rPr lang="en-US" sz="1100" b="0" dirty="0" err="1" smtClean="0"/>
              <a:t>calificar</a:t>
            </a:r>
            <a:r>
              <a:rPr lang="en-US" sz="1100" b="0" dirty="0" smtClean="0"/>
              <a:t> para ambos, </a:t>
            </a:r>
            <a:r>
              <a:rPr lang="en-US" sz="1100" b="0" dirty="0" err="1" smtClean="0"/>
              <a:t>maestra</a:t>
            </a:r>
            <a:r>
              <a:rPr lang="en-US" sz="1100" b="0" dirty="0" smtClean="0"/>
              <a:t> de </a:t>
            </a:r>
            <a:r>
              <a:rPr lang="en-US" sz="1100" b="0" dirty="0" err="1" smtClean="0"/>
              <a:t>infantes-Niños</a:t>
            </a:r>
            <a:r>
              <a:rPr lang="en-US" sz="1100" b="0" dirty="0" smtClean="0"/>
              <a:t> </a:t>
            </a:r>
            <a:r>
              <a:rPr lang="en-US" sz="1100" b="0" dirty="0" err="1" smtClean="0"/>
              <a:t>pequeños</a:t>
            </a:r>
            <a:r>
              <a:rPr lang="en-US" sz="1100" b="0" dirty="0" smtClean="0"/>
              <a:t> y pre-</a:t>
            </a:r>
            <a:r>
              <a:rPr lang="en-US" sz="1100" b="0" dirty="0" err="1" smtClean="0"/>
              <a:t>escolares</a:t>
            </a:r>
            <a:r>
              <a:rPr lang="en-US" sz="1100" b="0" dirty="0" smtClean="0"/>
              <a:t>  </a:t>
            </a:r>
            <a:r>
              <a:rPr lang="en-US" sz="1100" b="0" dirty="0" err="1" smtClean="0"/>
              <a:t>usted</a:t>
            </a:r>
            <a:r>
              <a:rPr lang="en-US" sz="1100" b="0" dirty="0" smtClean="0"/>
              <a:t> </a:t>
            </a:r>
            <a:r>
              <a:rPr lang="en-US" sz="1100" b="0" dirty="0" err="1" smtClean="0"/>
              <a:t>débe</a:t>
            </a:r>
            <a:r>
              <a:rPr lang="en-US" sz="1100" b="0" dirty="0" smtClean="0"/>
              <a:t> </a:t>
            </a:r>
            <a:r>
              <a:rPr lang="en-US" sz="1100" b="0" dirty="0" err="1" smtClean="0"/>
              <a:t>tener</a:t>
            </a:r>
            <a:r>
              <a:rPr lang="en-US" sz="1100" b="0" dirty="0" smtClean="0"/>
              <a:t> </a:t>
            </a:r>
            <a:r>
              <a:rPr lang="en-US" sz="1100" b="0" dirty="0" err="1" smtClean="0"/>
              <a:t>por</a:t>
            </a:r>
            <a:r>
              <a:rPr lang="en-US" sz="1100" b="0" dirty="0" smtClean="0"/>
              <a:t> lo </a:t>
            </a:r>
            <a:r>
              <a:rPr lang="en-US" sz="1100" b="0" dirty="0" err="1" smtClean="0"/>
              <a:t>menos</a:t>
            </a:r>
            <a:r>
              <a:rPr lang="en-US" sz="1100" b="0" dirty="0" smtClean="0"/>
              <a:t> 3 </a:t>
            </a:r>
            <a:r>
              <a:rPr lang="en-US" sz="1100" b="0" dirty="0" err="1" smtClean="0"/>
              <a:t>meses</a:t>
            </a:r>
            <a:r>
              <a:rPr lang="en-US" sz="1100" b="0" dirty="0" smtClean="0"/>
              <a:t> de </a:t>
            </a:r>
            <a:r>
              <a:rPr lang="en-US" sz="1100" b="0" dirty="0" err="1" smtClean="0"/>
              <a:t>experiencia</a:t>
            </a:r>
            <a:r>
              <a:rPr lang="en-US" sz="1100" b="0" dirty="0" smtClean="0"/>
              <a:t> de </a:t>
            </a:r>
            <a:r>
              <a:rPr lang="en-US" sz="1100" b="0" dirty="0" err="1" smtClean="0"/>
              <a:t>trabajo</a:t>
            </a:r>
            <a:r>
              <a:rPr lang="en-US" sz="1100" b="0" dirty="0" smtClean="0"/>
              <a:t> con </a:t>
            </a:r>
            <a:r>
              <a:rPr lang="en-US" sz="1100" b="0" dirty="0" err="1" smtClean="0"/>
              <a:t>los</a:t>
            </a:r>
            <a:r>
              <a:rPr lang="en-US" sz="1100" b="0" dirty="0" smtClean="0"/>
              <a:t> dos </a:t>
            </a:r>
            <a:r>
              <a:rPr lang="en-US" sz="1100" b="0" dirty="0" err="1" smtClean="0"/>
              <a:t>grupos</a:t>
            </a:r>
            <a:r>
              <a:rPr lang="en-US" sz="1100" b="0" dirty="0" smtClean="0"/>
              <a:t> de </a:t>
            </a:r>
            <a:r>
              <a:rPr lang="en-US" sz="1100" b="0" dirty="0" err="1" smtClean="0"/>
              <a:t>edad</a:t>
            </a:r>
            <a:r>
              <a:rPr lang="en-US" sz="1100" b="0" dirty="0" smtClean="0"/>
              <a:t>.</a:t>
            </a:r>
            <a:endParaRPr lang="en-US" sz="1100" b="0" dirty="0"/>
          </a:p>
          <a:p>
            <a:r>
              <a:rPr lang="en-US" sz="1100" b="0" dirty="0" err="1" smtClean="0"/>
              <a:t>Experiencia</a:t>
            </a:r>
            <a:r>
              <a:rPr lang="en-US" sz="1100" b="0" dirty="0" smtClean="0"/>
              <a:t> de </a:t>
            </a:r>
            <a:r>
              <a:rPr lang="en-US" sz="1100" b="0" dirty="0" err="1" smtClean="0"/>
              <a:t>trabajo</a:t>
            </a:r>
            <a:r>
              <a:rPr lang="en-US" sz="1100" b="0" dirty="0" smtClean="0"/>
              <a:t> </a:t>
            </a:r>
            <a:r>
              <a:rPr lang="en-US" sz="1100" b="0" dirty="0" err="1" smtClean="0"/>
              <a:t>en</a:t>
            </a:r>
            <a:r>
              <a:rPr lang="en-US" sz="1100" b="0" dirty="0" smtClean="0"/>
              <a:t> un </a:t>
            </a:r>
            <a:r>
              <a:rPr lang="en-US" sz="1100" b="0" dirty="0" err="1" smtClean="0"/>
              <a:t>grupo</a:t>
            </a:r>
            <a:r>
              <a:rPr lang="en-US" sz="1100" b="0" dirty="0" smtClean="0"/>
              <a:t> </a:t>
            </a:r>
            <a:r>
              <a:rPr lang="en-US" sz="1100" b="0" dirty="0" err="1" smtClean="0"/>
              <a:t>mixto</a:t>
            </a:r>
            <a:r>
              <a:rPr lang="en-US" sz="1100" b="0" dirty="0" smtClean="0"/>
              <a:t> de </a:t>
            </a:r>
            <a:r>
              <a:rPr lang="en-US" sz="1100" b="0" dirty="0" err="1" smtClean="0"/>
              <a:t>niños</a:t>
            </a:r>
            <a:r>
              <a:rPr lang="en-US" sz="1100" b="0" dirty="0" smtClean="0"/>
              <a:t> </a:t>
            </a:r>
            <a:r>
              <a:rPr lang="en-US" sz="1100" b="0" dirty="0" err="1" smtClean="0"/>
              <a:t>pequeños</a:t>
            </a:r>
            <a:r>
              <a:rPr lang="en-US" sz="1100" b="0" dirty="0" smtClean="0"/>
              <a:t>/pre-</a:t>
            </a:r>
            <a:r>
              <a:rPr lang="en-US" sz="1100" b="0" dirty="0" err="1" smtClean="0"/>
              <a:t>escolares</a:t>
            </a:r>
            <a:r>
              <a:rPr lang="en-US" sz="1100" b="0" dirty="0" smtClean="0"/>
              <a:t> </a:t>
            </a:r>
            <a:r>
              <a:rPr lang="en-US" sz="1100" b="0" dirty="0" err="1" smtClean="0"/>
              <a:t>cuenta</a:t>
            </a:r>
            <a:r>
              <a:rPr lang="en-US" sz="1100" b="0" dirty="0" smtClean="0"/>
              <a:t> </a:t>
            </a:r>
            <a:r>
              <a:rPr lang="en-US" sz="1100" b="0" dirty="0" err="1" smtClean="0"/>
              <a:t>hacia</a:t>
            </a:r>
            <a:r>
              <a:rPr lang="en-US" sz="1100" b="0" dirty="0" smtClean="0"/>
              <a:t> </a:t>
            </a:r>
            <a:r>
              <a:rPr lang="en-US" sz="1100" b="0" dirty="0" err="1" smtClean="0"/>
              <a:t>ambas</a:t>
            </a:r>
            <a:r>
              <a:rPr lang="en-US" sz="1100" b="0" dirty="0" smtClean="0"/>
              <a:t> </a:t>
            </a:r>
            <a:r>
              <a:rPr lang="en-US" sz="1100" b="0" dirty="0" err="1" smtClean="0"/>
              <a:t>certificaciones</a:t>
            </a:r>
            <a:r>
              <a:rPr lang="en-US" sz="1100" b="0" dirty="0" smtClean="0"/>
              <a:t> </a:t>
            </a:r>
            <a:r>
              <a:rPr lang="en-US" sz="1100" b="0" dirty="0" err="1" smtClean="0"/>
              <a:t>infantes</a:t>
            </a:r>
            <a:r>
              <a:rPr lang="en-US" sz="1100" b="0" dirty="0" smtClean="0"/>
              <a:t>/</a:t>
            </a:r>
            <a:r>
              <a:rPr lang="en-US" sz="1100" b="0" dirty="0" err="1" smtClean="0"/>
              <a:t>niños</a:t>
            </a:r>
            <a:r>
              <a:rPr lang="en-US" sz="1100" b="0" dirty="0" smtClean="0"/>
              <a:t> </a:t>
            </a:r>
            <a:r>
              <a:rPr lang="en-US" sz="1100" b="0" dirty="0" err="1" smtClean="0"/>
              <a:t>pequeños</a:t>
            </a:r>
            <a:r>
              <a:rPr lang="en-US" sz="1100" b="0" dirty="0" smtClean="0"/>
              <a:t> y pre-</a:t>
            </a:r>
            <a:r>
              <a:rPr lang="en-US" sz="1100" b="0" dirty="0" err="1" smtClean="0"/>
              <a:t>escolares</a:t>
            </a:r>
            <a:r>
              <a:rPr lang="en-US" sz="1100" b="0" dirty="0" smtClean="0"/>
              <a:t>.</a:t>
            </a:r>
          </a:p>
          <a:p>
            <a:r>
              <a:rPr lang="en-US" sz="1100" i="1" u="sng" dirty="0" err="1"/>
              <a:t>S</a:t>
            </a:r>
            <a:r>
              <a:rPr lang="en-US" sz="1100" i="1" u="sng" dirty="0" err="1" smtClean="0"/>
              <a:t>ustituciones</a:t>
            </a:r>
            <a:r>
              <a:rPr lang="en-US" sz="1100" i="1" u="sng" dirty="0" smtClean="0"/>
              <a:t> de </a:t>
            </a:r>
            <a:r>
              <a:rPr lang="en-US" sz="1100" i="1" u="sng" dirty="0" err="1" smtClean="0"/>
              <a:t>Experiencia</a:t>
            </a:r>
            <a:r>
              <a:rPr lang="en-US" sz="1100" i="1" u="sng" dirty="0" smtClean="0"/>
              <a:t>  de </a:t>
            </a:r>
            <a:r>
              <a:rPr lang="en-US" sz="1100" i="1" u="sng" dirty="0" err="1" smtClean="0"/>
              <a:t>Trabajo</a:t>
            </a:r>
            <a:endParaRPr lang="en-US" sz="1100" i="1" u="sng" dirty="0"/>
          </a:p>
          <a:p>
            <a:pPr lvl="1"/>
            <a:r>
              <a:rPr lang="en-US" sz="1100" dirty="0" smtClean="0"/>
              <a:t>Un </a:t>
            </a:r>
            <a:r>
              <a:rPr lang="en-US" sz="1100" dirty="0" err="1" smtClean="0"/>
              <a:t>Asociado</a:t>
            </a:r>
            <a:r>
              <a:rPr lang="en-US" sz="1100" dirty="0" smtClean="0"/>
              <a:t> o </a:t>
            </a:r>
            <a:r>
              <a:rPr lang="en-US" sz="1100" dirty="0" err="1" smtClean="0"/>
              <a:t>título</a:t>
            </a:r>
            <a:r>
              <a:rPr lang="en-US" sz="1100" dirty="0" smtClean="0"/>
              <a:t> de </a:t>
            </a:r>
            <a:r>
              <a:rPr lang="en-US" sz="1100" dirty="0" err="1" smtClean="0"/>
              <a:t>Bachiller</a:t>
            </a:r>
            <a:r>
              <a:rPr lang="en-US" sz="1100" dirty="0" smtClean="0"/>
              <a:t> </a:t>
            </a:r>
            <a:r>
              <a:rPr lang="en-US" sz="1100" dirty="0" err="1" smtClean="0"/>
              <a:t>en</a:t>
            </a:r>
            <a:r>
              <a:rPr lang="en-US" sz="1100" dirty="0" smtClean="0"/>
              <a:t> </a:t>
            </a:r>
            <a:r>
              <a:rPr lang="en-US" sz="1100" dirty="0" err="1" smtClean="0"/>
              <a:t>Educación</a:t>
            </a:r>
            <a:r>
              <a:rPr lang="en-US" sz="1100" dirty="0" smtClean="0"/>
              <a:t> </a:t>
            </a:r>
            <a:r>
              <a:rPr lang="en-US" sz="1100" dirty="0" err="1" smtClean="0"/>
              <a:t>Temprana</a:t>
            </a:r>
            <a:r>
              <a:rPr lang="en-US" sz="1100" dirty="0" smtClean="0"/>
              <a:t> o campo </a:t>
            </a:r>
            <a:r>
              <a:rPr lang="en-US" sz="1100" dirty="0" err="1" smtClean="0"/>
              <a:t>relacionado</a:t>
            </a:r>
            <a:r>
              <a:rPr lang="en-US" sz="1100" dirty="0" smtClean="0"/>
              <a:t> </a:t>
            </a:r>
            <a:r>
              <a:rPr lang="en-US" sz="1100" dirty="0" err="1" smtClean="0"/>
              <a:t>sustituye</a:t>
            </a:r>
            <a:r>
              <a:rPr lang="en-US" sz="1100" dirty="0" smtClean="0"/>
              <a:t> </a:t>
            </a:r>
            <a:r>
              <a:rPr lang="en-US" sz="1100" dirty="0" err="1" smtClean="0"/>
              <a:t>por</a:t>
            </a:r>
            <a:r>
              <a:rPr lang="en-US" sz="1100" dirty="0" smtClean="0"/>
              <a:t> </a:t>
            </a:r>
            <a:r>
              <a:rPr lang="en-US" sz="1100" dirty="0"/>
              <a:t>6 </a:t>
            </a:r>
            <a:r>
              <a:rPr lang="en-US" sz="1100" dirty="0" err="1" smtClean="0"/>
              <a:t>meses</a:t>
            </a:r>
            <a:r>
              <a:rPr lang="en-US" sz="1100" dirty="0" smtClean="0"/>
              <a:t> de </a:t>
            </a:r>
            <a:r>
              <a:rPr lang="en-US" sz="1100" dirty="0" err="1" smtClean="0"/>
              <a:t>experiencia</a:t>
            </a:r>
            <a:r>
              <a:rPr lang="en-US" sz="1100" dirty="0" smtClean="0"/>
              <a:t> </a:t>
            </a:r>
            <a:r>
              <a:rPr lang="en-US" sz="1100" dirty="0" err="1" smtClean="0"/>
              <a:t>requerída</a:t>
            </a:r>
            <a:r>
              <a:rPr lang="en-US" sz="1100" dirty="0" smtClean="0"/>
              <a:t>.</a:t>
            </a:r>
          </a:p>
          <a:p>
            <a:pPr marL="342900" lvl="1" indent="0">
              <a:buNone/>
            </a:pPr>
            <a:endParaRPr lang="en-US" sz="1100" dirty="0"/>
          </a:p>
          <a:p>
            <a:pPr lvl="1"/>
            <a:r>
              <a:rPr lang="en-US" sz="1100" dirty="0" smtClean="0"/>
              <a:t>Un </a:t>
            </a:r>
            <a:r>
              <a:rPr lang="en-US" sz="1100" dirty="0" err="1" smtClean="0"/>
              <a:t>Bachillerato</a:t>
            </a:r>
            <a:r>
              <a:rPr lang="en-US" sz="1100" dirty="0" smtClean="0"/>
              <a:t> o </a:t>
            </a:r>
            <a:r>
              <a:rPr lang="en-US" sz="1100" dirty="0" err="1" smtClean="0"/>
              <a:t>título</a:t>
            </a:r>
            <a:r>
              <a:rPr lang="en-US" sz="1100" dirty="0" smtClean="0"/>
              <a:t> de </a:t>
            </a:r>
            <a:r>
              <a:rPr lang="en-US" sz="1100" dirty="0" err="1" smtClean="0"/>
              <a:t>licenciatura</a:t>
            </a:r>
            <a:r>
              <a:rPr lang="en-US" sz="1100" dirty="0" smtClean="0"/>
              <a:t> </a:t>
            </a:r>
            <a:r>
              <a:rPr lang="en-US" sz="1100" dirty="0" err="1" smtClean="0"/>
              <a:t>Avanzada</a:t>
            </a:r>
            <a:r>
              <a:rPr lang="en-US" sz="1100" dirty="0" smtClean="0"/>
              <a:t> </a:t>
            </a:r>
            <a:r>
              <a:rPr lang="en-US" sz="1100" dirty="0" err="1"/>
              <a:t>e</a:t>
            </a:r>
            <a:r>
              <a:rPr lang="en-US" sz="1100" dirty="0" err="1" smtClean="0"/>
              <a:t>n</a:t>
            </a:r>
            <a:r>
              <a:rPr lang="en-US" sz="1100" dirty="0" smtClean="0"/>
              <a:t> un campo no </a:t>
            </a:r>
            <a:r>
              <a:rPr lang="en-US" sz="1100" dirty="0" err="1" smtClean="0"/>
              <a:t>relacionado</a:t>
            </a:r>
            <a:r>
              <a:rPr lang="en-US" sz="1100" dirty="0" smtClean="0"/>
              <a:t> </a:t>
            </a:r>
            <a:r>
              <a:rPr lang="en-US" sz="1100" dirty="0" err="1" smtClean="0"/>
              <a:t>sustituye</a:t>
            </a:r>
            <a:r>
              <a:rPr lang="en-US" sz="1100" dirty="0" smtClean="0"/>
              <a:t> </a:t>
            </a:r>
            <a:r>
              <a:rPr lang="en-US" sz="1100" dirty="0" err="1"/>
              <a:t>p</a:t>
            </a:r>
            <a:r>
              <a:rPr lang="en-US" sz="1100" dirty="0" err="1" smtClean="0"/>
              <a:t>or</a:t>
            </a:r>
            <a:r>
              <a:rPr lang="en-US" sz="1100" dirty="0" smtClean="0"/>
              <a:t> </a:t>
            </a:r>
            <a:r>
              <a:rPr lang="en-US" sz="1100" dirty="0"/>
              <a:t>3 </a:t>
            </a:r>
            <a:r>
              <a:rPr lang="en-US" sz="1100" dirty="0" err="1" smtClean="0"/>
              <a:t>meses</a:t>
            </a:r>
            <a:r>
              <a:rPr lang="en-US" sz="1100" dirty="0" smtClean="0"/>
              <a:t> de </a:t>
            </a:r>
            <a:r>
              <a:rPr lang="en-US" sz="1100" dirty="0" err="1" smtClean="0"/>
              <a:t>experiencia</a:t>
            </a:r>
            <a:r>
              <a:rPr lang="en-US" sz="1100" dirty="0" smtClean="0"/>
              <a:t> </a:t>
            </a:r>
            <a:r>
              <a:rPr lang="en-US" sz="1100" dirty="0" err="1" smtClean="0"/>
              <a:t>requerída</a:t>
            </a:r>
            <a:r>
              <a:rPr lang="en-US" sz="1100" dirty="0" smtClean="0"/>
              <a:t>.</a:t>
            </a:r>
          </a:p>
          <a:p>
            <a:pPr lvl="1"/>
            <a:endParaRPr lang="en-US" sz="800" i="1" dirty="0">
              <a:solidFill>
                <a:srgbClr val="FF0000"/>
              </a:solidFill>
            </a:endParaRPr>
          </a:p>
          <a:p>
            <a:pPr marL="342900" lvl="1" indent="0" algn="ctr">
              <a:buNone/>
            </a:pPr>
            <a:r>
              <a:rPr lang="en-US" sz="1200" i="1" dirty="0" smtClean="0">
                <a:solidFill>
                  <a:srgbClr val="FF0000"/>
                </a:solidFill>
              </a:rPr>
              <a:t>Para que </a:t>
            </a:r>
            <a:r>
              <a:rPr lang="en-US" sz="1200" i="1" dirty="0" err="1" smtClean="0">
                <a:solidFill>
                  <a:srgbClr val="FF0000"/>
                </a:solidFill>
              </a:rPr>
              <a:t>esta</a:t>
            </a:r>
            <a:r>
              <a:rPr lang="en-US" sz="1200" i="1" dirty="0" smtClean="0">
                <a:solidFill>
                  <a:srgbClr val="FF0000"/>
                </a:solidFill>
              </a:rPr>
              <a:t> </a:t>
            </a:r>
            <a:r>
              <a:rPr lang="en-US" sz="1200" i="1" dirty="0" err="1" smtClean="0">
                <a:solidFill>
                  <a:srgbClr val="FF0000"/>
                </a:solidFill>
              </a:rPr>
              <a:t>sustitición</a:t>
            </a:r>
            <a:r>
              <a:rPr lang="en-US" sz="1200" i="1" dirty="0" smtClean="0">
                <a:solidFill>
                  <a:srgbClr val="FF0000"/>
                </a:solidFill>
              </a:rPr>
              <a:t> de </a:t>
            </a:r>
            <a:r>
              <a:rPr lang="en-US" sz="1200" i="1" dirty="0" err="1" smtClean="0">
                <a:solidFill>
                  <a:srgbClr val="FF0000"/>
                </a:solidFill>
              </a:rPr>
              <a:t>experiencia</a:t>
            </a:r>
            <a:r>
              <a:rPr lang="en-US" sz="1200" i="1" dirty="0" smtClean="0">
                <a:solidFill>
                  <a:srgbClr val="FF0000"/>
                </a:solidFill>
              </a:rPr>
              <a:t> de </a:t>
            </a:r>
            <a:r>
              <a:rPr lang="en-US" sz="1200" i="1" dirty="0" err="1" smtClean="0">
                <a:solidFill>
                  <a:srgbClr val="FF0000"/>
                </a:solidFill>
              </a:rPr>
              <a:t>trabajo</a:t>
            </a:r>
            <a:r>
              <a:rPr lang="en-US" sz="1200" i="1" dirty="0" smtClean="0">
                <a:solidFill>
                  <a:srgbClr val="FF0000"/>
                </a:solidFill>
              </a:rPr>
              <a:t> </a:t>
            </a:r>
            <a:r>
              <a:rPr lang="en-US" sz="1200" i="1" dirty="0" err="1" smtClean="0">
                <a:solidFill>
                  <a:srgbClr val="FF0000"/>
                </a:solidFill>
              </a:rPr>
              <a:t>cuente</a:t>
            </a:r>
            <a:r>
              <a:rPr lang="en-US" sz="1200" i="1" dirty="0" smtClean="0">
                <a:solidFill>
                  <a:srgbClr val="FF0000"/>
                </a:solidFill>
              </a:rPr>
              <a:t>, un </a:t>
            </a:r>
            <a:r>
              <a:rPr lang="en-US" sz="1200" i="1" dirty="0" err="1" smtClean="0">
                <a:solidFill>
                  <a:srgbClr val="FF0000"/>
                </a:solidFill>
              </a:rPr>
              <a:t>aplicante</a:t>
            </a:r>
            <a:r>
              <a:rPr lang="en-US" sz="1200" i="1" dirty="0" smtClean="0">
                <a:solidFill>
                  <a:srgbClr val="FF0000"/>
                </a:solidFill>
              </a:rPr>
              <a:t> </a:t>
            </a:r>
            <a:r>
              <a:rPr lang="en-US" sz="1200" i="1" dirty="0" err="1" smtClean="0">
                <a:solidFill>
                  <a:srgbClr val="FF0000"/>
                </a:solidFill>
              </a:rPr>
              <a:t>débe</a:t>
            </a:r>
            <a:r>
              <a:rPr lang="en-US" sz="1200" i="1" dirty="0" smtClean="0">
                <a:solidFill>
                  <a:srgbClr val="FF0000"/>
                </a:solidFill>
              </a:rPr>
              <a:t> </a:t>
            </a:r>
            <a:r>
              <a:rPr lang="en-US" sz="1200" i="1" dirty="0" err="1" smtClean="0">
                <a:solidFill>
                  <a:srgbClr val="FF0000"/>
                </a:solidFill>
              </a:rPr>
              <a:t>someter</a:t>
            </a:r>
            <a:r>
              <a:rPr lang="en-US" sz="1200" i="1" dirty="0" smtClean="0">
                <a:solidFill>
                  <a:srgbClr val="FF0000"/>
                </a:solidFill>
              </a:rPr>
              <a:t> </a:t>
            </a:r>
            <a:r>
              <a:rPr lang="en-US" sz="1200" i="1" dirty="0" err="1" smtClean="0">
                <a:solidFill>
                  <a:srgbClr val="FF0000"/>
                </a:solidFill>
              </a:rPr>
              <a:t>una</a:t>
            </a:r>
            <a:r>
              <a:rPr lang="en-US" sz="1200" i="1" dirty="0" smtClean="0">
                <a:solidFill>
                  <a:srgbClr val="FF0000"/>
                </a:solidFill>
              </a:rPr>
              <a:t> </a:t>
            </a:r>
            <a:r>
              <a:rPr lang="en-US" sz="1200" i="1" dirty="0" err="1" smtClean="0">
                <a:solidFill>
                  <a:srgbClr val="FF0000"/>
                </a:solidFill>
              </a:rPr>
              <a:t>transcripción</a:t>
            </a:r>
            <a:r>
              <a:rPr lang="en-US" sz="1200" i="1" dirty="0" smtClean="0">
                <a:solidFill>
                  <a:srgbClr val="FF0000"/>
                </a:solidFill>
              </a:rPr>
              <a:t>(</a:t>
            </a:r>
            <a:r>
              <a:rPr lang="en-US" sz="1200" i="1" dirty="0" err="1" smtClean="0">
                <a:solidFill>
                  <a:srgbClr val="FF0000"/>
                </a:solidFill>
              </a:rPr>
              <a:t>es</a:t>
            </a:r>
            <a:r>
              <a:rPr lang="en-US" sz="1200" i="1" dirty="0" smtClean="0">
                <a:solidFill>
                  <a:srgbClr val="FF0000"/>
                </a:solidFill>
              </a:rPr>
              <a:t>) </a:t>
            </a:r>
            <a:r>
              <a:rPr lang="en-US" sz="1200" i="1" dirty="0" err="1" smtClean="0">
                <a:solidFill>
                  <a:srgbClr val="FF0000"/>
                </a:solidFill>
              </a:rPr>
              <a:t>oficial</a:t>
            </a:r>
            <a:r>
              <a:rPr lang="en-US" sz="1200" i="1" dirty="0" smtClean="0">
                <a:solidFill>
                  <a:srgbClr val="FF0000"/>
                </a:solidFill>
              </a:rPr>
              <a:t> que </a:t>
            </a:r>
            <a:r>
              <a:rPr lang="en-US" sz="1200" i="1" dirty="0" err="1" smtClean="0">
                <a:solidFill>
                  <a:srgbClr val="FF0000"/>
                </a:solidFill>
              </a:rPr>
              <a:t>liste</a:t>
            </a:r>
            <a:r>
              <a:rPr lang="en-US" sz="1200" i="1" dirty="0" smtClean="0">
                <a:solidFill>
                  <a:srgbClr val="FF0000"/>
                </a:solidFill>
              </a:rPr>
              <a:t> que el </a:t>
            </a:r>
            <a:r>
              <a:rPr lang="en-US" sz="1200" i="1" dirty="0" err="1" smtClean="0">
                <a:solidFill>
                  <a:srgbClr val="FF0000"/>
                </a:solidFill>
              </a:rPr>
              <a:t>título</a:t>
            </a:r>
            <a:r>
              <a:rPr lang="en-US" sz="1200" i="1" dirty="0" smtClean="0">
                <a:solidFill>
                  <a:srgbClr val="FF0000"/>
                </a:solidFill>
              </a:rPr>
              <a:t> ha </a:t>
            </a:r>
            <a:r>
              <a:rPr lang="en-US" sz="1200" i="1" dirty="0" err="1" smtClean="0">
                <a:solidFill>
                  <a:srgbClr val="FF0000"/>
                </a:solidFill>
              </a:rPr>
              <a:t>sido</a:t>
            </a:r>
            <a:r>
              <a:rPr lang="en-US" sz="1200" i="1" dirty="0" smtClean="0">
                <a:solidFill>
                  <a:srgbClr val="FF0000"/>
                </a:solidFill>
              </a:rPr>
              <a:t> “</a:t>
            </a:r>
            <a:r>
              <a:rPr lang="en-US" sz="1200" i="1" dirty="0" err="1" smtClean="0">
                <a:solidFill>
                  <a:srgbClr val="FF0000"/>
                </a:solidFill>
              </a:rPr>
              <a:t>completado</a:t>
            </a:r>
            <a:r>
              <a:rPr lang="en-US" sz="1200" i="1" dirty="0" smtClean="0">
                <a:solidFill>
                  <a:srgbClr val="FF0000"/>
                </a:solidFill>
              </a:rPr>
              <a:t>” o </a:t>
            </a:r>
            <a:r>
              <a:rPr lang="en-US" sz="1200" i="1" dirty="0">
                <a:solidFill>
                  <a:srgbClr val="FF0000"/>
                </a:solidFill>
              </a:rPr>
              <a:t>“</a:t>
            </a:r>
            <a:r>
              <a:rPr lang="en-US" sz="1200" i="1" dirty="0" err="1" smtClean="0">
                <a:solidFill>
                  <a:srgbClr val="FF0000"/>
                </a:solidFill>
              </a:rPr>
              <a:t>conferido</a:t>
            </a:r>
            <a:r>
              <a:rPr lang="en-US" sz="1200" i="1" dirty="0" smtClean="0">
                <a:solidFill>
                  <a:srgbClr val="FF0000"/>
                </a:solidFill>
              </a:rPr>
              <a:t>”.</a:t>
            </a:r>
            <a:endParaRPr lang="en-US" sz="1200" i="1" dirty="0">
              <a:solidFill>
                <a:srgbClr val="FF0000"/>
              </a:solidFill>
            </a:endParaRPr>
          </a:p>
          <a:p>
            <a:pPr marL="0" indent="0">
              <a:buNone/>
            </a:pPr>
            <a:endParaRPr lang="en-US" sz="1600" b="0" dirty="0"/>
          </a:p>
          <a:p>
            <a:pPr marL="0" indent="0">
              <a:buNone/>
            </a:pPr>
            <a:endParaRPr lang="en-US" sz="2000" u="sng" dirty="0"/>
          </a:p>
        </p:txBody>
      </p:sp>
      <p:sp>
        <p:nvSpPr>
          <p:cNvPr id="5" name="Slide Number Placeholder 4"/>
          <p:cNvSpPr>
            <a:spLocks noGrp="1"/>
          </p:cNvSpPr>
          <p:nvPr>
            <p:ph type="sldNum" sz="quarter" idx="11"/>
          </p:nvPr>
        </p:nvSpPr>
        <p:spPr/>
        <p:txBody>
          <a:bodyPr/>
          <a:lstStyle/>
          <a:p>
            <a:pPr>
              <a:defRPr/>
            </a:pPr>
            <a:fld id="{F4571D79-3FCF-470B-A39E-9BBB02B9F0E9}" type="slidenum">
              <a:rPr lang="en-US" smtClean="0"/>
              <a:pPr>
                <a:defRPr/>
              </a:pPr>
              <a:t>18</a:t>
            </a:fld>
            <a:endParaRPr lang="en-US" dirty="0"/>
          </a:p>
        </p:txBody>
      </p:sp>
      <p:sp>
        <p:nvSpPr>
          <p:cNvPr id="6" name="TextBox 5"/>
          <p:cNvSpPr txBox="1"/>
          <p:nvPr/>
        </p:nvSpPr>
        <p:spPr>
          <a:xfrm>
            <a:off x="561315" y="1004937"/>
            <a:ext cx="3984559" cy="400110"/>
          </a:xfrm>
          <a:prstGeom prst="rect">
            <a:avLst/>
          </a:prstGeom>
          <a:noFill/>
        </p:spPr>
        <p:txBody>
          <a:bodyPr wrap="square" rtlCol="0">
            <a:spAutoFit/>
          </a:bodyPr>
          <a:lstStyle/>
          <a:p>
            <a:pPr algn="ctr"/>
            <a:r>
              <a:rPr lang="en-US" sz="2000" dirty="0" err="1" smtClean="0">
                <a:solidFill>
                  <a:srgbClr val="C00000"/>
                </a:solidFill>
                <a:latin typeface="+mj-lt"/>
              </a:rPr>
              <a:t>Educación</a:t>
            </a:r>
            <a:endParaRPr lang="en-US" sz="2000" dirty="0">
              <a:solidFill>
                <a:srgbClr val="C00000"/>
              </a:solidFill>
              <a:latin typeface="+mj-lt"/>
            </a:endParaRPr>
          </a:p>
        </p:txBody>
      </p:sp>
      <p:sp>
        <p:nvSpPr>
          <p:cNvPr id="7" name="TextBox 6"/>
          <p:cNvSpPr txBox="1"/>
          <p:nvPr/>
        </p:nvSpPr>
        <p:spPr>
          <a:xfrm>
            <a:off x="4765779" y="904143"/>
            <a:ext cx="3984559" cy="400110"/>
          </a:xfrm>
          <a:prstGeom prst="rect">
            <a:avLst/>
          </a:prstGeom>
          <a:noFill/>
        </p:spPr>
        <p:txBody>
          <a:bodyPr wrap="square" rtlCol="0">
            <a:spAutoFit/>
          </a:bodyPr>
          <a:lstStyle/>
          <a:p>
            <a:pPr algn="ctr"/>
            <a:r>
              <a:rPr lang="en-US" sz="2000" dirty="0" err="1" smtClean="0">
                <a:solidFill>
                  <a:srgbClr val="C00000"/>
                </a:solidFill>
                <a:latin typeface="+mj-lt"/>
              </a:rPr>
              <a:t>Experiencia</a:t>
            </a:r>
            <a:r>
              <a:rPr lang="en-US" sz="2000" dirty="0" smtClean="0">
                <a:solidFill>
                  <a:srgbClr val="C00000"/>
                </a:solidFill>
                <a:latin typeface="+mj-lt"/>
              </a:rPr>
              <a:t> de </a:t>
            </a:r>
            <a:r>
              <a:rPr lang="en-US" sz="2000" dirty="0" err="1" smtClean="0">
                <a:solidFill>
                  <a:srgbClr val="C00000"/>
                </a:solidFill>
                <a:latin typeface="+mj-lt"/>
              </a:rPr>
              <a:t>Trabajo</a:t>
            </a:r>
            <a:endParaRPr lang="en-US" sz="2000" dirty="0">
              <a:solidFill>
                <a:srgbClr val="C00000"/>
              </a:solidFill>
              <a:latin typeface="+mj-lt"/>
            </a:endParaRPr>
          </a:p>
        </p:txBody>
      </p:sp>
    </p:spTree>
    <p:custDataLst>
      <p:tags r:id="rId1"/>
    </p:custDataLst>
    <p:extLst>
      <p:ext uri="{BB962C8B-B14F-4D97-AF65-F5344CB8AC3E}">
        <p14:creationId xmlns:p14="http://schemas.microsoft.com/office/powerpoint/2010/main" val="2627508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Nivel</a:t>
            </a:r>
            <a:r>
              <a:rPr lang="en-US" dirty="0" smtClean="0"/>
              <a:t> 2 de </a:t>
            </a:r>
            <a:r>
              <a:rPr lang="en-US" dirty="0" err="1" smtClean="0"/>
              <a:t>Certificación</a:t>
            </a:r>
            <a:r>
              <a:rPr lang="en-US" dirty="0" smtClean="0"/>
              <a:t> </a:t>
            </a:r>
            <a:br>
              <a:rPr lang="en-US" dirty="0" smtClean="0"/>
            </a:br>
            <a:r>
              <a:rPr lang="en-US" dirty="0" err="1" smtClean="0"/>
              <a:t>Maestra</a:t>
            </a:r>
            <a:r>
              <a:rPr lang="en-US" dirty="0" smtClean="0"/>
              <a:t> </a:t>
            </a:r>
            <a:r>
              <a:rPr lang="en-US" dirty="0" err="1" smtClean="0"/>
              <a:t>Líder</a:t>
            </a:r>
            <a:r>
              <a:rPr lang="en-US" dirty="0" smtClean="0"/>
              <a:t> </a:t>
            </a:r>
            <a:r>
              <a:rPr lang="en-US" dirty="0" err="1" smtClean="0"/>
              <a:t>Infantes</a:t>
            </a:r>
            <a:r>
              <a:rPr lang="en-US" dirty="0" smtClean="0"/>
              <a:t>/</a:t>
            </a:r>
            <a:r>
              <a:rPr lang="en-US" dirty="0" err="1" smtClean="0"/>
              <a:t>Niños</a:t>
            </a:r>
            <a:r>
              <a:rPr lang="en-US" dirty="0" smtClean="0"/>
              <a:t> </a:t>
            </a:r>
            <a:r>
              <a:rPr lang="en-US" dirty="0" err="1" smtClean="0"/>
              <a:t>Pequeños</a:t>
            </a:r>
            <a:endParaRPr lang="en-US" dirty="0"/>
          </a:p>
        </p:txBody>
      </p:sp>
      <p:sp>
        <p:nvSpPr>
          <p:cNvPr id="3" name="Content Placeholder 2"/>
          <p:cNvSpPr>
            <a:spLocks noGrp="1"/>
          </p:cNvSpPr>
          <p:nvPr>
            <p:ph sz="half" idx="1"/>
          </p:nvPr>
        </p:nvSpPr>
        <p:spPr>
          <a:xfrm>
            <a:off x="408251" y="1234731"/>
            <a:ext cx="4271375" cy="5492295"/>
          </a:xfrm>
          <a:ln>
            <a:solidFill>
              <a:schemeClr val="accent1"/>
            </a:solidFill>
          </a:ln>
        </p:spPr>
        <p:txBody>
          <a:bodyPr/>
          <a:lstStyle/>
          <a:p>
            <a:pPr marL="0" indent="0">
              <a:buNone/>
            </a:pPr>
            <a:r>
              <a:rPr lang="en-US" sz="1400" i="1" u="sng" dirty="0" err="1" smtClean="0"/>
              <a:t>Requisíto</a:t>
            </a:r>
            <a:endParaRPr lang="en-US" sz="1400" i="1" u="sng" dirty="0" smtClean="0"/>
          </a:p>
          <a:p>
            <a:pPr marL="0" indent="0">
              <a:buNone/>
            </a:pPr>
            <a:r>
              <a:rPr lang="en-US" sz="1200" dirty="0"/>
              <a:t>U</a:t>
            </a:r>
            <a:r>
              <a:rPr lang="en-US" sz="1200" dirty="0" smtClean="0"/>
              <a:t>n  total de 12 </a:t>
            </a:r>
            <a:r>
              <a:rPr lang="en-US" sz="1200" dirty="0" err="1" smtClean="0"/>
              <a:t>créditos</a:t>
            </a:r>
            <a:r>
              <a:rPr lang="en-US" sz="1200" dirty="0" smtClean="0"/>
              <a:t> </a:t>
            </a:r>
            <a:r>
              <a:rPr lang="en-US" sz="1200" dirty="0" err="1"/>
              <a:t>e</a:t>
            </a:r>
            <a:r>
              <a:rPr lang="en-US" sz="1200" dirty="0" err="1" smtClean="0"/>
              <a:t>n</a:t>
            </a:r>
            <a:r>
              <a:rPr lang="en-US" sz="1200" dirty="0" smtClean="0"/>
              <a:t> </a:t>
            </a:r>
            <a:r>
              <a:rPr lang="en-US" sz="1200" dirty="0" err="1" smtClean="0"/>
              <a:t>Educación</a:t>
            </a:r>
            <a:r>
              <a:rPr lang="en-US" sz="1200" dirty="0" smtClean="0"/>
              <a:t> </a:t>
            </a:r>
            <a:r>
              <a:rPr lang="en-US" sz="1200" dirty="0" err="1" smtClean="0"/>
              <a:t>Temprana</a:t>
            </a:r>
            <a:r>
              <a:rPr lang="en-US" sz="1200" dirty="0" smtClean="0"/>
              <a:t> (</a:t>
            </a:r>
            <a:r>
              <a:rPr lang="en-US" sz="1200" dirty="0" err="1" smtClean="0"/>
              <a:t>Débe</a:t>
            </a:r>
            <a:r>
              <a:rPr lang="en-US" sz="1200" dirty="0" smtClean="0"/>
              <a:t> de </a:t>
            </a:r>
            <a:r>
              <a:rPr lang="en-US" sz="1200" dirty="0" err="1" smtClean="0"/>
              <a:t>ser</a:t>
            </a:r>
            <a:r>
              <a:rPr lang="en-US" sz="1200" dirty="0" smtClean="0"/>
              <a:t> de </a:t>
            </a:r>
            <a:r>
              <a:rPr lang="en-US" sz="1200" dirty="0" err="1" smtClean="0"/>
              <a:t>cuatro</a:t>
            </a:r>
            <a:r>
              <a:rPr lang="en-US" sz="1200" dirty="0" smtClean="0"/>
              <a:t> (4) </a:t>
            </a:r>
            <a:r>
              <a:rPr lang="en-US" sz="1200" dirty="0" err="1" smtClean="0"/>
              <a:t>diferentes</a:t>
            </a:r>
            <a:r>
              <a:rPr lang="en-US" sz="1200" dirty="0" smtClean="0"/>
              <a:t> </a:t>
            </a:r>
            <a:r>
              <a:rPr lang="en-US" sz="1200" dirty="0" err="1" smtClean="0"/>
              <a:t>categorías</a:t>
            </a:r>
            <a:r>
              <a:rPr lang="en-US" sz="1200" dirty="0" smtClean="0"/>
              <a:t> de </a:t>
            </a:r>
            <a:r>
              <a:rPr lang="en-US" sz="1200" dirty="0" err="1" smtClean="0"/>
              <a:t>estudio</a:t>
            </a:r>
            <a:r>
              <a:rPr lang="en-US" sz="1200" dirty="0" smtClean="0"/>
              <a:t>)</a:t>
            </a:r>
          </a:p>
          <a:p>
            <a:pPr lvl="0"/>
            <a:r>
              <a:rPr lang="en-US" sz="1200" b="0" dirty="0" smtClean="0"/>
              <a:t>3 </a:t>
            </a:r>
            <a:r>
              <a:rPr lang="en-US" sz="1200" b="0" dirty="0" err="1" smtClean="0"/>
              <a:t>créditos</a:t>
            </a:r>
            <a:r>
              <a:rPr lang="en-US" sz="1200" b="0" dirty="0" smtClean="0"/>
              <a:t> </a:t>
            </a:r>
            <a:r>
              <a:rPr lang="en-US" sz="1200" b="0" dirty="0" err="1"/>
              <a:t>e</a:t>
            </a:r>
            <a:r>
              <a:rPr lang="en-US" sz="1200" b="0" dirty="0" err="1" smtClean="0"/>
              <a:t>n</a:t>
            </a:r>
            <a:r>
              <a:rPr lang="en-US" sz="1200" b="0" dirty="0" smtClean="0"/>
              <a:t> </a:t>
            </a:r>
            <a:r>
              <a:rPr lang="en-US" sz="1200" b="0" dirty="0" err="1" smtClean="0"/>
              <a:t>Desarrollo</a:t>
            </a:r>
            <a:r>
              <a:rPr lang="en-US" sz="1200" b="0" dirty="0" smtClean="0"/>
              <a:t> y </a:t>
            </a:r>
            <a:r>
              <a:rPr lang="en-US" sz="1200" b="0" dirty="0" err="1" smtClean="0"/>
              <a:t>Crecimiento</a:t>
            </a:r>
            <a:r>
              <a:rPr lang="en-US" sz="1200" b="0" dirty="0" smtClean="0"/>
              <a:t> del Niño y</a:t>
            </a:r>
          </a:p>
          <a:p>
            <a:r>
              <a:rPr lang="en-US" sz="1200" b="0" dirty="0" smtClean="0"/>
              <a:t>3 </a:t>
            </a:r>
            <a:r>
              <a:rPr lang="en-US" sz="1200" b="0" dirty="0" err="1" smtClean="0"/>
              <a:t>créditos</a:t>
            </a:r>
            <a:r>
              <a:rPr lang="en-US" sz="1200" b="0" dirty="0" smtClean="0"/>
              <a:t> de </a:t>
            </a:r>
            <a:r>
              <a:rPr lang="en-US" sz="1200" b="0" dirty="0" err="1" smtClean="0"/>
              <a:t>colegio</a:t>
            </a:r>
            <a:r>
              <a:rPr lang="en-US" sz="1200" b="0" dirty="0" smtClean="0"/>
              <a:t> </a:t>
            </a:r>
            <a:r>
              <a:rPr lang="en-US" sz="1200" b="0" dirty="0" err="1" smtClean="0"/>
              <a:t>en</a:t>
            </a:r>
            <a:r>
              <a:rPr lang="en-US" sz="1200" b="0" dirty="0" smtClean="0"/>
              <a:t> </a:t>
            </a:r>
            <a:r>
              <a:rPr lang="en-US" sz="1200" b="0" dirty="0" err="1" smtClean="0"/>
              <a:t>cuido</a:t>
            </a:r>
            <a:r>
              <a:rPr lang="en-US" sz="1200" b="0" dirty="0" smtClean="0"/>
              <a:t> y </a:t>
            </a:r>
            <a:r>
              <a:rPr lang="en-US" sz="1200" b="0" dirty="0" err="1" smtClean="0"/>
              <a:t>educación</a:t>
            </a:r>
            <a:r>
              <a:rPr lang="en-US" sz="1200" b="0" dirty="0" smtClean="0"/>
              <a:t> de </a:t>
            </a:r>
            <a:r>
              <a:rPr lang="en-US" sz="1200" b="0" dirty="0" err="1" smtClean="0"/>
              <a:t>infantes-niños</a:t>
            </a:r>
            <a:r>
              <a:rPr lang="en-US" sz="1200" b="0" dirty="0" smtClean="0"/>
              <a:t> </a:t>
            </a:r>
            <a:r>
              <a:rPr lang="en-US" sz="1200" b="0" dirty="0" err="1" smtClean="0"/>
              <a:t>pequeños</a:t>
            </a:r>
            <a:r>
              <a:rPr lang="en-US" sz="1200" b="0" dirty="0" smtClean="0"/>
              <a:t> (</a:t>
            </a:r>
            <a:r>
              <a:rPr lang="en-US" sz="1200" b="0" dirty="0" err="1" smtClean="0"/>
              <a:t>Categoria</a:t>
            </a:r>
            <a:r>
              <a:rPr lang="en-US" sz="1200" b="0" dirty="0" smtClean="0"/>
              <a:t> 7) para </a:t>
            </a:r>
            <a:r>
              <a:rPr lang="en-US" sz="1200" b="0" dirty="0" err="1" smtClean="0"/>
              <a:t>certificación</a:t>
            </a:r>
            <a:r>
              <a:rPr lang="en-US" sz="1200" b="0" dirty="0" smtClean="0"/>
              <a:t> de maestro </a:t>
            </a:r>
            <a:r>
              <a:rPr lang="en-US" sz="1200" b="0" dirty="0" err="1" smtClean="0"/>
              <a:t>líder</a:t>
            </a:r>
            <a:r>
              <a:rPr lang="en-US" sz="1200" b="0" dirty="0" smtClean="0"/>
              <a:t> </a:t>
            </a:r>
            <a:r>
              <a:rPr lang="en-US" sz="1200" b="0" dirty="0" err="1" smtClean="0"/>
              <a:t>en</a:t>
            </a:r>
            <a:r>
              <a:rPr lang="en-US" sz="1200" b="0" dirty="0" smtClean="0"/>
              <a:t> </a:t>
            </a:r>
            <a:r>
              <a:rPr lang="en-US" sz="1200" b="0" dirty="0" err="1" smtClean="0"/>
              <a:t>infantes-niños</a:t>
            </a:r>
            <a:r>
              <a:rPr lang="en-US" sz="1200" b="0" dirty="0" smtClean="0"/>
              <a:t> </a:t>
            </a:r>
            <a:r>
              <a:rPr lang="en-US" sz="1200" b="0" dirty="0" err="1" smtClean="0"/>
              <a:t>pequeños</a:t>
            </a:r>
            <a:r>
              <a:rPr lang="en-US" sz="1200" b="0" dirty="0" smtClean="0"/>
              <a:t> y</a:t>
            </a:r>
          </a:p>
          <a:p>
            <a:pPr lvl="0"/>
            <a:r>
              <a:rPr lang="en-US" sz="1200" b="0" dirty="0" err="1" smtClean="0"/>
              <a:t>Más</a:t>
            </a:r>
            <a:r>
              <a:rPr lang="en-US" sz="1200" b="0" dirty="0" smtClean="0"/>
              <a:t>: 3 </a:t>
            </a:r>
            <a:r>
              <a:rPr lang="en-US" sz="1200" b="0" dirty="0" err="1" smtClean="0"/>
              <a:t>créditos</a:t>
            </a:r>
            <a:r>
              <a:rPr lang="en-US" sz="1200" b="0" dirty="0" smtClean="0"/>
              <a:t> de </a:t>
            </a:r>
            <a:r>
              <a:rPr lang="en-US" sz="1200" b="0" dirty="0" err="1" smtClean="0"/>
              <a:t>colegio</a:t>
            </a:r>
            <a:r>
              <a:rPr lang="en-US" sz="1200" b="0" dirty="0" smtClean="0"/>
              <a:t> </a:t>
            </a:r>
            <a:r>
              <a:rPr lang="en-US" sz="1200" b="0" dirty="0" err="1" smtClean="0"/>
              <a:t>en</a:t>
            </a:r>
            <a:r>
              <a:rPr lang="en-US" sz="1200" b="0" dirty="0" smtClean="0"/>
              <a:t> </a:t>
            </a:r>
            <a:r>
              <a:rPr lang="en-US" sz="1200" b="0" dirty="0" err="1" smtClean="0"/>
              <a:t>planeamiento</a:t>
            </a:r>
            <a:r>
              <a:rPr lang="en-US" sz="1200" b="0" dirty="0" smtClean="0"/>
              <a:t> de </a:t>
            </a:r>
            <a:r>
              <a:rPr lang="en-US" sz="1200" b="0" dirty="0" err="1" smtClean="0"/>
              <a:t>programa</a:t>
            </a:r>
            <a:r>
              <a:rPr lang="en-US" sz="1200" b="0" dirty="0" smtClean="0"/>
              <a:t> </a:t>
            </a:r>
            <a:r>
              <a:rPr lang="en-US" sz="1200" b="0" i="1" dirty="0" smtClean="0"/>
              <a:t>(</a:t>
            </a:r>
            <a:r>
              <a:rPr lang="en-US" sz="1200" b="0" i="1" dirty="0" err="1" smtClean="0"/>
              <a:t>Categoría</a:t>
            </a:r>
            <a:r>
              <a:rPr lang="en-US" sz="1200" b="0" i="1" dirty="0" smtClean="0"/>
              <a:t> 2),</a:t>
            </a:r>
            <a:r>
              <a:rPr lang="en-US" sz="1200" b="0" dirty="0" smtClean="0"/>
              <a:t> </a:t>
            </a:r>
            <a:r>
              <a:rPr lang="en-US" sz="1200" b="0" dirty="0" err="1" smtClean="0"/>
              <a:t>currículo</a:t>
            </a:r>
            <a:r>
              <a:rPr lang="en-US" sz="1200" b="0" dirty="0" smtClean="0"/>
              <a:t> </a:t>
            </a:r>
            <a:r>
              <a:rPr lang="en-US" sz="1200" b="0" dirty="0" err="1" smtClean="0"/>
              <a:t>en</a:t>
            </a:r>
            <a:r>
              <a:rPr lang="en-US" sz="1200" b="0" dirty="0" smtClean="0"/>
              <a:t> </a:t>
            </a:r>
            <a:r>
              <a:rPr lang="en-US" sz="1200" b="0" dirty="0" err="1" smtClean="0"/>
              <a:t>Educación</a:t>
            </a:r>
            <a:r>
              <a:rPr lang="en-US" sz="1200" b="0" dirty="0" smtClean="0"/>
              <a:t> </a:t>
            </a:r>
            <a:r>
              <a:rPr lang="en-US" sz="1200" b="0" dirty="0" err="1" smtClean="0"/>
              <a:t>temprana</a:t>
            </a:r>
            <a:r>
              <a:rPr lang="en-US" sz="1200" b="0" dirty="0" smtClean="0"/>
              <a:t> </a:t>
            </a:r>
            <a:r>
              <a:rPr lang="en-US" sz="1200" b="0" i="1" dirty="0" smtClean="0"/>
              <a:t>(</a:t>
            </a:r>
            <a:r>
              <a:rPr lang="en-US" sz="1200" b="0" i="1" dirty="0" err="1" smtClean="0"/>
              <a:t>Categoría</a:t>
            </a:r>
            <a:r>
              <a:rPr lang="en-US" sz="1200" b="0" i="1" dirty="0" smtClean="0"/>
              <a:t> 3),</a:t>
            </a:r>
            <a:r>
              <a:rPr lang="en-US" sz="1200" b="0" dirty="0" smtClean="0"/>
              <a:t> o </a:t>
            </a:r>
            <a:r>
              <a:rPr lang="en-US" sz="1200" b="0" dirty="0" err="1" smtClean="0"/>
              <a:t>manejo</a:t>
            </a:r>
            <a:r>
              <a:rPr lang="en-US" sz="1200" b="0" dirty="0" smtClean="0"/>
              <a:t> del </a:t>
            </a:r>
            <a:r>
              <a:rPr lang="en-US" sz="1200" b="0" dirty="0" err="1" smtClean="0"/>
              <a:t>comportamiento</a:t>
            </a:r>
            <a:r>
              <a:rPr lang="en-US" sz="1200" b="0" dirty="0" smtClean="0"/>
              <a:t> </a:t>
            </a:r>
            <a:r>
              <a:rPr lang="en-US" sz="1200" b="0" i="1" dirty="0" smtClean="0"/>
              <a:t>(</a:t>
            </a:r>
            <a:r>
              <a:rPr lang="en-US" sz="1200" b="0" i="1" dirty="0" err="1" smtClean="0"/>
              <a:t>Categoria</a:t>
            </a:r>
            <a:r>
              <a:rPr lang="en-US" sz="1200" b="0" i="1" dirty="0" smtClean="0"/>
              <a:t> 4)</a:t>
            </a:r>
            <a:r>
              <a:rPr lang="en-US" sz="1200" b="0" dirty="0" smtClean="0"/>
              <a:t>, y</a:t>
            </a:r>
          </a:p>
          <a:p>
            <a:pPr lvl="0"/>
            <a:r>
              <a:rPr lang="en-US" sz="1200" b="0" dirty="0" smtClean="0"/>
              <a:t>Los 3 </a:t>
            </a:r>
            <a:r>
              <a:rPr lang="en-US" sz="1200" b="0" dirty="0" err="1" smtClean="0"/>
              <a:t>créditos</a:t>
            </a:r>
            <a:r>
              <a:rPr lang="en-US" sz="1200" b="0" dirty="0" smtClean="0"/>
              <a:t> </a:t>
            </a:r>
            <a:r>
              <a:rPr lang="en-US" sz="1200" b="0" dirty="0" err="1" smtClean="0"/>
              <a:t>restantes</a:t>
            </a:r>
            <a:r>
              <a:rPr lang="en-US" sz="1200" b="0" dirty="0" smtClean="0"/>
              <a:t> </a:t>
            </a:r>
            <a:r>
              <a:rPr lang="en-US" sz="1200" b="0" dirty="0" err="1" smtClean="0"/>
              <a:t>pueden</a:t>
            </a:r>
            <a:r>
              <a:rPr lang="en-US" sz="1200" b="0" dirty="0" smtClean="0"/>
              <a:t> </a:t>
            </a:r>
            <a:r>
              <a:rPr lang="en-US" sz="1200" b="0" dirty="0" err="1" smtClean="0"/>
              <a:t>ser</a:t>
            </a:r>
            <a:r>
              <a:rPr lang="en-US" sz="1200" b="0" dirty="0" smtClean="0"/>
              <a:t> </a:t>
            </a:r>
            <a:r>
              <a:rPr lang="en-US" sz="1200" b="0" dirty="0" err="1" smtClean="0"/>
              <a:t>otras</a:t>
            </a:r>
            <a:r>
              <a:rPr lang="en-US" sz="1200" b="0" dirty="0" smtClean="0"/>
              <a:t> </a:t>
            </a:r>
            <a:r>
              <a:rPr lang="en-US" sz="1200" b="0" dirty="0" err="1" smtClean="0"/>
              <a:t>categorías</a:t>
            </a:r>
            <a:r>
              <a:rPr lang="en-US" sz="1200" b="0" dirty="0" smtClean="0"/>
              <a:t> de </a:t>
            </a:r>
            <a:r>
              <a:rPr lang="en-US" sz="1200" b="0" dirty="0" err="1" smtClean="0"/>
              <a:t>estudio</a:t>
            </a:r>
            <a:r>
              <a:rPr lang="en-US" sz="1200" b="0" dirty="0" smtClean="0"/>
              <a:t> </a:t>
            </a:r>
            <a:r>
              <a:rPr lang="en-US" sz="1200" b="0" dirty="0" err="1" smtClean="0"/>
              <a:t>en</a:t>
            </a:r>
            <a:r>
              <a:rPr lang="en-US" sz="1200" b="0" dirty="0" smtClean="0"/>
              <a:t> </a:t>
            </a:r>
            <a:r>
              <a:rPr lang="en-US" sz="1200" b="0" dirty="0" err="1" smtClean="0"/>
              <a:t>educación</a:t>
            </a:r>
            <a:r>
              <a:rPr lang="en-US" sz="1200" b="0" dirty="0" smtClean="0"/>
              <a:t> </a:t>
            </a:r>
            <a:r>
              <a:rPr lang="en-US" sz="1200" b="0" dirty="0" err="1" smtClean="0"/>
              <a:t>temprana</a:t>
            </a:r>
            <a:r>
              <a:rPr lang="en-US" sz="1200" b="0" dirty="0" smtClean="0"/>
              <a:t>   </a:t>
            </a:r>
            <a:r>
              <a:rPr lang="en-US" sz="1200" b="0" dirty="0" err="1" smtClean="0"/>
              <a:t>excepto</a:t>
            </a:r>
            <a:r>
              <a:rPr lang="en-US" sz="1200" b="0" dirty="0" smtClean="0"/>
              <a:t> </a:t>
            </a:r>
            <a:r>
              <a:rPr lang="en-US" sz="1200" b="0" dirty="0" err="1" smtClean="0"/>
              <a:t>Administración</a:t>
            </a:r>
            <a:r>
              <a:rPr lang="en-US" sz="1200" b="0" dirty="0" smtClean="0"/>
              <a:t> de </a:t>
            </a:r>
            <a:r>
              <a:rPr lang="en-US" sz="1200" b="0" dirty="0" err="1" smtClean="0"/>
              <a:t>Cuido</a:t>
            </a:r>
            <a:r>
              <a:rPr lang="en-US" sz="1200" b="0" dirty="0" smtClean="0"/>
              <a:t> de </a:t>
            </a:r>
            <a:r>
              <a:rPr lang="en-US" sz="1200" b="0" dirty="0" err="1" smtClean="0"/>
              <a:t>Niños</a:t>
            </a:r>
            <a:r>
              <a:rPr lang="en-US" sz="1200" b="0" dirty="0" smtClean="0"/>
              <a:t> y </a:t>
            </a:r>
            <a:r>
              <a:rPr lang="en-US" sz="1200" b="0" dirty="0" err="1" smtClean="0"/>
              <a:t>otras</a:t>
            </a:r>
            <a:r>
              <a:rPr lang="en-US" sz="1200" b="0" dirty="0" smtClean="0"/>
              <a:t>  </a:t>
            </a:r>
            <a:r>
              <a:rPr lang="en-US" sz="1200" b="0" dirty="0" err="1" smtClean="0"/>
              <a:t>Categorías</a:t>
            </a:r>
            <a:r>
              <a:rPr lang="en-US" sz="1200" b="0" dirty="0" smtClean="0"/>
              <a:t> </a:t>
            </a:r>
            <a:r>
              <a:rPr lang="en-US" sz="1200" b="0" dirty="0" err="1" smtClean="0"/>
              <a:t>en</a:t>
            </a:r>
            <a:r>
              <a:rPr lang="en-US" sz="1200" b="0" dirty="0" smtClean="0"/>
              <a:t> </a:t>
            </a:r>
            <a:r>
              <a:rPr lang="en-US" sz="1200" b="0" dirty="0" err="1" smtClean="0"/>
              <a:t>liderazgo</a:t>
            </a:r>
            <a:r>
              <a:rPr lang="en-US" sz="1200" b="0" dirty="0" smtClean="0"/>
              <a:t> </a:t>
            </a:r>
            <a:r>
              <a:rPr lang="en-US" sz="1200" b="0" i="1" dirty="0" smtClean="0"/>
              <a:t>(</a:t>
            </a:r>
            <a:r>
              <a:rPr lang="en-US" sz="1200" b="0" i="1" dirty="0" err="1" smtClean="0"/>
              <a:t>Categoría</a:t>
            </a:r>
            <a:r>
              <a:rPr lang="en-US" sz="1200" b="0" i="1" dirty="0" smtClean="0"/>
              <a:t> 10, 11, 12, o 13)</a:t>
            </a:r>
            <a:endParaRPr lang="en-US" sz="1200" b="0" dirty="0" smtClean="0"/>
          </a:p>
          <a:p>
            <a:pPr marL="0" indent="0">
              <a:buNone/>
            </a:pPr>
            <a:r>
              <a:rPr lang="en-US" sz="1300" i="1" u="sng" dirty="0" err="1" smtClean="0"/>
              <a:t>Sustituciones</a:t>
            </a:r>
            <a:r>
              <a:rPr lang="en-US" sz="1300" i="1" u="sng" dirty="0" smtClean="0"/>
              <a:t> de </a:t>
            </a:r>
            <a:r>
              <a:rPr lang="en-US" sz="1300" i="1" u="sng" dirty="0" err="1" smtClean="0"/>
              <a:t>Requisítos</a:t>
            </a:r>
            <a:r>
              <a:rPr lang="en-US" sz="1300" i="1" u="sng" dirty="0" smtClean="0"/>
              <a:t> de </a:t>
            </a:r>
            <a:r>
              <a:rPr lang="en-US" sz="1300" i="1" u="sng" dirty="0" err="1" smtClean="0"/>
              <a:t>Educación</a:t>
            </a:r>
            <a:endParaRPr lang="en-US" sz="1300" i="1" u="sng" dirty="0"/>
          </a:p>
          <a:p>
            <a:pPr lvl="0">
              <a:spcBef>
                <a:spcPts val="0"/>
              </a:spcBef>
            </a:pPr>
            <a:endParaRPr lang="en-US" sz="800" b="0" dirty="0" smtClean="0"/>
          </a:p>
          <a:p>
            <a:pPr lvl="0">
              <a:spcBef>
                <a:spcPts val="0"/>
              </a:spcBef>
            </a:pPr>
            <a:r>
              <a:rPr lang="en-US" sz="1200" b="0" dirty="0" smtClean="0"/>
              <a:t>Un </a:t>
            </a:r>
            <a:r>
              <a:rPr lang="en-US" sz="1200" b="0" dirty="0" err="1" smtClean="0"/>
              <a:t>Asociado</a:t>
            </a:r>
            <a:r>
              <a:rPr lang="en-US" sz="1200" b="0" dirty="0" smtClean="0"/>
              <a:t> </a:t>
            </a:r>
            <a:r>
              <a:rPr lang="en-US" sz="1200" b="0" dirty="0" err="1" smtClean="0"/>
              <a:t>en</a:t>
            </a:r>
            <a:r>
              <a:rPr lang="en-US" sz="1200" b="0" dirty="0" smtClean="0"/>
              <a:t> </a:t>
            </a:r>
            <a:r>
              <a:rPr lang="en-US" sz="1200" b="0" dirty="0" err="1" smtClean="0"/>
              <a:t>Desarrollo</a:t>
            </a:r>
            <a:r>
              <a:rPr lang="en-US" sz="1200" b="0" dirty="0" smtClean="0"/>
              <a:t> del Niño (CDA</a:t>
            </a:r>
            <a:r>
              <a:rPr lang="en-US" sz="1200" b="0" dirty="0"/>
              <a:t>) </a:t>
            </a:r>
            <a:r>
              <a:rPr lang="en-US" sz="1200" b="0" dirty="0" smtClean="0"/>
              <a:t> </a:t>
            </a:r>
            <a:endParaRPr lang="en-US" sz="1200" b="0" dirty="0"/>
          </a:p>
          <a:p>
            <a:pPr lvl="0">
              <a:spcBef>
                <a:spcPts val="0"/>
              </a:spcBef>
            </a:pPr>
            <a:r>
              <a:rPr lang="en-US" sz="1200" b="0" dirty="0" err="1" smtClean="0"/>
              <a:t>Unidades</a:t>
            </a:r>
            <a:r>
              <a:rPr lang="en-US" sz="1200" b="0" dirty="0" smtClean="0"/>
              <a:t> de </a:t>
            </a:r>
            <a:r>
              <a:rPr lang="en-US" sz="1200" b="0" dirty="0" err="1" smtClean="0"/>
              <a:t>Educación</a:t>
            </a:r>
            <a:r>
              <a:rPr lang="en-US" sz="1200" b="0" dirty="0" smtClean="0"/>
              <a:t> </a:t>
            </a:r>
            <a:r>
              <a:rPr lang="en-US" sz="1200" b="0" dirty="0" err="1" smtClean="0"/>
              <a:t>Contínua</a:t>
            </a:r>
            <a:r>
              <a:rPr lang="en-US" sz="1200" b="0" dirty="0" smtClean="0"/>
              <a:t> </a:t>
            </a:r>
            <a:r>
              <a:rPr lang="en-US" sz="1200" b="0" dirty="0"/>
              <a:t>(</a:t>
            </a:r>
            <a:r>
              <a:rPr lang="en-US" sz="1200" b="0" dirty="0" smtClean="0"/>
              <a:t>CEUs) </a:t>
            </a:r>
            <a:endParaRPr lang="en-US" sz="1200" b="0" dirty="0"/>
          </a:p>
          <a:p>
            <a:pPr lvl="0">
              <a:spcBef>
                <a:spcPts val="0"/>
              </a:spcBef>
            </a:pPr>
            <a:r>
              <a:rPr lang="en-US" sz="1200" b="0" dirty="0" err="1" smtClean="0"/>
              <a:t>Certificado</a:t>
            </a:r>
            <a:r>
              <a:rPr lang="en-US" sz="1200" b="0" dirty="0" smtClean="0"/>
              <a:t> de Montessori  </a:t>
            </a:r>
            <a:endParaRPr lang="en-US" sz="1200" dirty="0"/>
          </a:p>
          <a:p>
            <a:pPr marL="0" indent="0">
              <a:buNone/>
            </a:pPr>
            <a:endParaRPr lang="en-US" sz="1400" dirty="0" smtClean="0"/>
          </a:p>
          <a:p>
            <a:pPr marL="0" indent="0">
              <a:buNone/>
            </a:pPr>
            <a:endParaRPr lang="en-US" sz="2000" dirty="0"/>
          </a:p>
        </p:txBody>
      </p:sp>
      <p:sp>
        <p:nvSpPr>
          <p:cNvPr id="4" name="Content Placeholder 3"/>
          <p:cNvSpPr>
            <a:spLocks noGrp="1"/>
          </p:cNvSpPr>
          <p:nvPr>
            <p:ph sz="half" idx="2"/>
          </p:nvPr>
        </p:nvSpPr>
        <p:spPr>
          <a:xfrm>
            <a:off x="4715676" y="1382835"/>
            <a:ext cx="4114800" cy="5492294"/>
          </a:xfrm>
          <a:ln>
            <a:solidFill>
              <a:schemeClr val="accent1"/>
            </a:solidFill>
          </a:ln>
        </p:spPr>
        <p:txBody>
          <a:bodyPr/>
          <a:lstStyle/>
          <a:p>
            <a:pPr marL="0" indent="0">
              <a:buNone/>
            </a:pPr>
            <a:r>
              <a:rPr lang="en-US" sz="1400" i="1" u="sng" dirty="0" err="1" smtClean="0"/>
              <a:t>Requisítos</a:t>
            </a:r>
            <a:endParaRPr lang="en-US" sz="1400" i="1" u="sng" dirty="0"/>
          </a:p>
          <a:p>
            <a:r>
              <a:rPr lang="en-US" sz="1200" b="0" dirty="0"/>
              <a:t>36 </a:t>
            </a:r>
            <a:r>
              <a:rPr lang="en-US" sz="1200" b="0" dirty="0" err="1" smtClean="0"/>
              <a:t>meses</a:t>
            </a:r>
            <a:r>
              <a:rPr lang="en-US" sz="1200" b="0" dirty="0" smtClean="0"/>
              <a:t> de </a:t>
            </a:r>
            <a:r>
              <a:rPr lang="en-US" sz="1200" b="0" dirty="0" err="1" smtClean="0"/>
              <a:t>experiencia</a:t>
            </a:r>
            <a:r>
              <a:rPr lang="en-US" sz="1200" b="0" dirty="0" smtClean="0"/>
              <a:t> </a:t>
            </a:r>
            <a:r>
              <a:rPr lang="en-US" sz="1200" b="0" dirty="0" err="1" smtClean="0"/>
              <a:t>si</a:t>
            </a:r>
            <a:r>
              <a:rPr lang="en-US" sz="1200" b="0" dirty="0" smtClean="0"/>
              <a:t> </a:t>
            </a:r>
            <a:r>
              <a:rPr lang="en-US" sz="1200" b="0" dirty="0" err="1" smtClean="0"/>
              <a:t>tiene</a:t>
            </a:r>
            <a:r>
              <a:rPr lang="en-US" sz="1200" b="0" dirty="0" smtClean="0"/>
              <a:t> un diploma de </a:t>
            </a:r>
            <a:r>
              <a:rPr lang="en-US" sz="1200" b="0" dirty="0" err="1" smtClean="0"/>
              <a:t>escuela</a:t>
            </a:r>
            <a:r>
              <a:rPr lang="en-US" sz="1200" b="0" dirty="0" smtClean="0"/>
              <a:t> </a:t>
            </a:r>
            <a:r>
              <a:rPr lang="en-US" sz="1200" b="0" dirty="0" err="1" smtClean="0"/>
              <a:t>secundaria</a:t>
            </a:r>
            <a:r>
              <a:rPr lang="en-US" sz="1200" b="0" dirty="0" smtClean="0"/>
              <a:t>, o</a:t>
            </a:r>
            <a:endParaRPr lang="en-US" sz="1200" b="0" dirty="0"/>
          </a:p>
          <a:p>
            <a:r>
              <a:rPr lang="en-US" sz="1200" b="0" dirty="0"/>
              <a:t>27 </a:t>
            </a:r>
            <a:r>
              <a:rPr lang="en-US" sz="1200" b="0" dirty="0" err="1" smtClean="0"/>
              <a:t>meses</a:t>
            </a:r>
            <a:r>
              <a:rPr lang="en-US" sz="1200" b="0" dirty="0" smtClean="0"/>
              <a:t> de </a:t>
            </a:r>
            <a:r>
              <a:rPr lang="en-US" sz="1200" b="0" dirty="0" err="1" smtClean="0"/>
              <a:t>experiencia</a:t>
            </a:r>
            <a:r>
              <a:rPr lang="en-US" sz="1200" b="0" dirty="0" smtClean="0"/>
              <a:t> </a:t>
            </a:r>
            <a:r>
              <a:rPr lang="en-US" sz="1200" b="0" dirty="0" err="1" smtClean="0"/>
              <a:t>si</a:t>
            </a:r>
            <a:r>
              <a:rPr lang="en-US" sz="1200" b="0" dirty="0" smtClean="0"/>
              <a:t> </a:t>
            </a:r>
            <a:r>
              <a:rPr lang="en-US" sz="1200" b="0" dirty="0" err="1" smtClean="0"/>
              <a:t>tiene</a:t>
            </a:r>
            <a:r>
              <a:rPr lang="en-US" sz="1200" b="0" dirty="0" smtClean="0"/>
              <a:t> un </a:t>
            </a:r>
            <a:r>
              <a:rPr lang="en-US" sz="1200" b="0" dirty="0" err="1" smtClean="0"/>
              <a:t>certificado</a:t>
            </a:r>
            <a:r>
              <a:rPr lang="en-US" sz="1200" b="0" dirty="0" smtClean="0"/>
              <a:t> de EEC o un </a:t>
            </a:r>
            <a:r>
              <a:rPr lang="en-US" sz="1200" b="0" dirty="0" err="1" smtClean="0"/>
              <a:t>Asociado</a:t>
            </a:r>
            <a:r>
              <a:rPr lang="en-US" sz="1200" b="0" dirty="0" smtClean="0"/>
              <a:t> </a:t>
            </a:r>
            <a:r>
              <a:rPr lang="en-US" sz="1200" b="0" dirty="0" err="1" smtClean="0"/>
              <a:t>en</a:t>
            </a:r>
            <a:r>
              <a:rPr lang="en-US" sz="1200" b="0" dirty="0" smtClean="0"/>
              <a:t> un campo no </a:t>
            </a:r>
            <a:r>
              <a:rPr lang="en-US" sz="1200" b="0" dirty="0" err="1" smtClean="0"/>
              <a:t>recionado</a:t>
            </a:r>
            <a:r>
              <a:rPr lang="en-US" sz="1200" b="0" dirty="0" smtClean="0"/>
              <a:t>, o</a:t>
            </a:r>
            <a:endParaRPr lang="en-US" sz="1200" b="0" dirty="0"/>
          </a:p>
          <a:p>
            <a:r>
              <a:rPr lang="en-US" sz="1200" b="0" dirty="0" smtClean="0"/>
              <a:t>18 </a:t>
            </a:r>
            <a:r>
              <a:rPr lang="en-US" sz="1200" b="0" dirty="0" err="1" smtClean="0"/>
              <a:t>meses</a:t>
            </a:r>
            <a:r>
              <a:rPr lang="en-US" sz="1200" b="0" dirty="0" smtClean="0"/>
              <a:t> de </a:t>
            </a:r>
            <a:r>
              <a:rPr lang="en-US" sz="1200" b="0" dirty="0" err="1" smtClean="0"/>
              <a:t>experiencia</a:t>
            </a:r>
            <a:r>
              <a:rPr lang="en-US" sz="1200" b="0" dirty="0" smtClean="0"/>
              <a:t> </a:t>
            </a:r>
            <a:r>
              <a:rPr lang="en-US" sz="1200" b="0" dirty="0" err="1" smtClean="0"/>
              <a:t>si</a:t>
            </a:r>
            <a:r>
              <a:rPr lang="en-US" sz="1200" b="0" dirty="0" smtClean="0"/>
              <a:t> </a:t>
            </a:r>
            <a:r>
              <a:rPr lang="en-US" sz="1200" b="0" dirty="0" err="1" smtClean="0"/>
              <a:t>tiene</a:t>
            </a:r>
            <a:r>
              <a:rPr lang="en-US" sz="1200" b="0" dirty="0" smtClean="0"/>
              <a:t> un </a:t>
            </a:r>
            <a:r>
              <a:rPr lang="en-US" sz="1200" b="0" dirty="0" err="1" smtClean="0"/>
              <a:t>Asociado</a:t>
            </a:r>
            <a:r>
              <a:rPr lang="en-US" sz="1200" b="0" dirty="0" smtClean="0"/>
              <a:t> </a:t>
            </a:r>
            <a:r>
              <a:rPr lang="en-US" sz="1200" b="0" dirty="0" err="1" smtClean="0"/>
              <a:t>en</a:t>
            </a:r>
            <a:r>
              <a:rPr lang="en-US" sz="1200" b="0" dirty="0" smtClean="0"/>
              <a:t> un campo </a:t>
            </a:r>
            <a:r>
              <a:rPr lang="en-US" sz="1200" b="0" dirty="0" err="1" smtClean="0"/>
              <a:t>relacionado</a:t>
            </a:r>
            <a:r>
              <a:rPr lang="en-US" sz="1200" b="0" dirty="0" smtClean="0"/>
              <a:t> o un </a:t>
            </a:r>
            <a:r>
              <a:rPr lang="en-US" sz="1200" b="0" dirty="0" err="1" smtClean="0"/>
              <a:t>Bachillerato</a:t>
            </a:r>
            <a:r>
              <a:rPr lang="en-US" sz="1200" b="0" dirty="0" smtClean="0"/>
              <a:t> </a:t>
            </a:r>
            <a:r>
              <a:rPr lang="en-US" sz="1200" b="0" dirty="0" err="1" smtClean="0"/>
              <a:t>en</a:t>
            </a:r>
            <a:r>
              <a:rPr lang="en-US" sz="1200" b="0" dirty="0" smtClean="0"/>
              <a:t> un campo no </a:t>
            </a:r>
            <a:r>
              <a:rPr lang="en-US" sz="1200" b="0" dirty="0" err="1" smtClean="0"/>
              <a:t>relacionado</a:t>
            </a:r>
            <a:r>
              <a:rPr lang="en-US" sz="1200" b="0" dirty="0" smtClean="0"/>
              <a:t>, o</a:t>
            </a:r>
            <a:endParaRPr lang="en-US" sz="1200" b="0" dirty="0"/>
          </a:p>
          <a:p>
            <a:r>
              <a:rPr lang="en-US" sz="1200" b="0" dirty="0"/>
              <a:t>9 </a:t>
            </a:r>
            <a:r>
              <a:rPr lang="en-US" sz="1200" b="0" dirty="0" err="1" smtClean="0"/>
              <a:t>meses</a:t>
            </a:r>
            <a:r>
              <a:rPr lang="en-US" sz="1200" b="0" dirty="0" smtClean="0"/>
              <a:t> de </a:t>
            </a:r>
            <a:r>
              <a:rPr lang="en-US" sz="1200" b="0" dirty="0" err="1" smtClean="0"/>
              <a:t>experiencia</a:t>
            </a:r>
            <a:r>
              <a:rPr lang="en-US" sz="1200" b="0" dirty="0" smtClean="0"/>
              <a:t> </a:t>
            </a:r>
            <a:r>
              <a:rPr lang="en-US" sz="1200" b="0" dirty="0" err="1" smtClean="0"/>
              <a:t>si</a:t>
            </a:r>
            <a:r>
              <a:rPr lang="en-US" sz="1200" b="0" dirty="0" smtClean="0"/>
              <a:t> </a:t>
            </a:r>
            <a:r>
              <a:rPr lang="en-US" sz="1200" b="0" dirty="0" err="1" smtClean="0"/>
              <a:t>tiene</a:t>
            </a:r>
            <a:r>
              <a:rPr lang="en-US" sz="1200" b="0" dirty="0" smtClean="0"/>
              <a:t> un </a:t>
            </a:r>
            <a:r>
              <a:rPr lang="en-US" sz="1200" b="0" dirty="0" err="1" smtClean="0"/>
              <a:t>Bachillerato</a:t>
            </a:r>
            <a:r>
              <a:rPr lang="en-US" sz="1200" b="0" dirty="0" smtClean="0"/>
              <a:t> </a:t>
            </a:r>
            <a:r>
              <a:rPr lang="en-US" sz="1200" b="0" dirty="0" err="1" smtClean="0"/>
              <a:t>en</a:t>
            </a:r>
            <a:r>
              <a:rPr lang="en-US" sz="1200" b="0" dirty="0" smtClean="0"/>
              <a:t> un campo </a:t>
            </a:r>
            <a:r>
              <a:rPr lang="en-US" sz="1200" b="0" dirty="0" err="1" smtClean="0"/>
              <a:t>relacionado</a:t>
            </a:r>
            <a:r>
              <a:rPr lang="en-US" sz="1200" b="0" dirty="0" smtClean="0"/>
              <a:t>.</a:t>
            </a:r>
            <a:endParaRPr lang="en-US" sz="1200" b="0" dirty="0"/>
          </a:p>
          <a:p>
            <a:pPr marL="0" indent="0">
              <a:buNone/>
            </a:pPr>
            <a:r>
              <a:rPr lang="en-US" sz="1300" i="1" u="sng" dirty="0" err="1" smtClean="0"/>
              <a:t>Sustituciones</a:t>
            </a:r>
            <a:r>
              <a:rPr lang="en-US" sz="1300" i="1" u="sng" dirty="0" smtClean="0"/>
              <a:t> de </a:t>
            </a:r>
            <a:r>
              <a:rPr lang="en-US" sz="1300" i="1" u="sng" dirty="0" err="1" smtClean="0"/>
              <a:t>Experiencia</a:t>
            </a:r>
            <a:r>
              <a:rPr lang="en-US" sz="1300" i="1" u="sng" dirty="0" smtClean="0"/>
              <a:t> de </a:t>
            </a:r>
            <a:r>
              <a:rPr lang="en-US" sz="1300" i="1" u="sng" dirty="0" err="1" smtClean="0"/>
              <a:t>Trabajo</a:t>
            </a:r>
            <a:endParaRPr lang="en-US" sz="1300" i="1" u="sng" dirty="0"/>
          </a:p>
          <a:p>
            <a:r>
              <a:rPr lang="en-US" sz="1200" dirty="0" smtClean="0"/>
              <a:t>Una </a:t>
            </a:r>
            <a:r>
              <a:rPr lang="en-US" sz="1200" dirty="0" err="1" smtClean="0"/>
              <a:t>práctica</a:t>
            </a:r>
            <a:r>
              <a:rPr lang="en-US" sz="1200" dirty="0" smtClean="0"/>
              <a:t>, </a:t>
            </a:r>
            <a:r>
              <a:rPr lang="en-US" sz="1200" dirty="0" err="1" smtClean="0"/>
              <a:t>también</a:t>
            </a:r>
            <a:r>
              <a:rPr lang="en-US" sz="1200" dirty="0" smtClean="0"/>
              <a:t> </a:t>
            </a:r>
            <a:r>
              <a:rPr lang="en-US" sz="1200" dirty="0" err="1" smtClean="0"/>
              <a:t>llamada</a:t>
            </a:r>
            <a:r>
              <a:rPr lang="en-US" sz="1200" dirty="0" smtClean="0"/>
              <a:t> “</a:t>
            </a:r>
            <a:r>
              <a:rPr lang="en-US" sz="1200" dirty="0" err="1" smtClean="0"/>
              <a:t>enseñanza</a:t>
            </a:r>
            <a:r>
              <a:rPr lang="en-US" sz="1200" dirty="0" smtClean="0"/>
              <a:t> de </a:t>
            </a:r>
            <a:r>
              <a:rPr lang="en-US" sz="1200" dirty="0" err="1" smtClean="0"/>
              <a:t>estudiante</a:t>
            </a:r>
            <a:r>
              <a:rPr lang="en-US" sz="1200" dirty="0" smtClean="0"/>
              <a:t>", </a:t>
            </a:r>
            <a:r>
              <a:rPr lang="en-US" sz="1200" dirty="0" err="1" smtClean="0"/>
              <a:t>sustituye</a:t>
            </a:r>
            <a:r>
              <a:rPr lang="en-US" sz="1200" dirty="0" smtClean="0"/>
              <a:t> </a:t>
            </a:r>
            <a:r>
              <a:rPr lang="en-US" sz="1200" dirty="0" err="1" smtClean="0"/>
              <a:t>por</a:t>
            </a:r>
            <a:r>
              <a:rPr lang="en-US" sz="1200" dirty="0" smtClean="0"/>
              <a:t> </a:t>
            </a:r>
            <a:r>
              <a:rPr lang="en-US" sz="1200" dirty="0"/>
              <a:t>9 </a:t>
            </a:r>
            <a:r>
              <a:rPr lang="en-US" sz="1200" dirty="0" err="1" smtClean="0"/>
              <a:t>meses</a:t>
            </a:r>
            <a:r>
              <a:rPr lang="en-US" sz="1200" dirty="0" smtClean="0"/>
              <a:t> de  </a:t>
            </a:r>
            <a:r>
              <a:rPr lang="en-US" sz="1200" dirty="0" err="1" smtClean="0"/>
              <a:t>experiencia</a:t>
            </a:r>
            <a:r>
              <a:rPr lang="en-US" sz="1200" dirty="0" smtClean="0"/>
              <a:t> de </a:t>
            </a:r>
            <a:r>
              <a:rPr lang="en-US" sz="1200" dirty="0" err="1" smtClean="0"/>
              <a:t>trabajo</a:t>
            </a:r>
            <a:r>
              <a:rPr lang="en-US" sz="1200" dirty="0" smtClean="0"/>
              <a:t> .</a:t>
            </a:r>
            <a:endParaRPr lang="en-US" sz="1200" dirty="0"/>
          </a:p>
          <a:p>
            <a:pPr lvl="1"/>
            <a:r>
              <a:rPr lang="en-US" sz="1200" dirty="0" smtClean="0"/>
              <a:t>Una pre-</a:t>
            </a:r>
            <a:r>
              <a:rPr lang="en-US" sz="1200" dirty="0" err="1" smtClean="0"/>
              <a:t>práctica</a:t>
            </a:r>
            <a:r>
              <a:rPr lang="en-US" sz="1200" dirty="0" smtClean="0"/>
              <a:t>, </a:t>
            </a:r>
            <a:r>
              <a:rPr lang="en-US" sz="1200" dirty="0" err="1" smtClean="0"/>
              <a:t>también</a:t>
            </a:r>
            <a:r>
              <a:rPr lang="en-US" sz="1200" dirty="0" smtClean="0"/>
              <a:t> </a:t>
            </a:r>
            <a:r>
              <a:rPr lang="en-US" sz="1200" dirty="0" err="1" smtClean="0"/>
              <a:t>llamada</a:t>
            </a:r>
            <a:r>
              <a:rPr lang="en-US" sz="1200" dirty="0" smtClean="0"/>
              <a:t> “</a:t>
            </a:r>
            <a:r>
              <a:rPr lang="en-US" sz="1200" dirty="0" err="1" smtClean="0"/>
              <a:t>trabajo</a:t>
            </a:r>
            <a:r>
              <a:rPr lang="en-US" sz="1200" dirty="0" smtClean="0"/>
              <a:t> </a:t>
            </a:r>
            <a:r>
              <a:rPr lang="en-US" sz="1200" dirty="0" err="1" smtClean="0"/>
              <a:t>en</a:t>
            </a:r>
            <a:r>
              <a:rPr lang="en-US" sz="1200" dirty="0" smtClean="0"/>
              <a:t> el campo" </a:t>
            </a:r>
            <a:r>
              <a:rPr lang="en-US" sz="1200" b="1" u="sng" dirty="0" smtClean="0"/>
              <a:t>no</a:t>
            </a:r>
            <a:r>
              <a:rPr lang="en-US" sz="1200" dirty="0" smtClean="0"/>
              <a:t> </a:t>
            </a:r>
            <a:r>
              <a:rPr lang="en-US" sz="1200" dirty="0" err="1" smtClean="0"/>
              <a:t>es</a:t>
            </a:r>
            <a:r>
              <a:rPr lang="en-US" sz="1200" dirty="0" smtClean="0"/>
              <a:t> </a:t>
            </a:r>
            <a:r>
              <a:rPr lang="en-US" sz="1200" dirty="0" err="1" smtClean="0"/>
              <a:t>considerada</a:t>
            </a:r>
            <a:r>
              <a:rPr lang="en-US" sz="1200" dirty="0" smtClean="0"/>
              <a:t> </a:t>
            </a:r>
            <a:r>
              <a:rPr lang="en-US" sz="1200" dirty="0" err="1" smtClean="0"/>
              <a:t>una</a:t>
            </a:r>
            <a:r>
              <a:rPr lang="en-US" sz="1200" dirty="0" smtClean="0"/>
              <a:t> </a:t>
            </a:r>
            <a:r>
              <a:rPr lang="en-US" sz="1200" dirty="0" err="1" smtClean="0"/>
              <a:t>experiencia</a:t>
            </a:r>
            <a:r>
              <a:rPr lang="en-US" sz="1200" dirty="0" smtClean="0"/>
              <a:t> </a:t>
            </a:r>
            <a:r>
              <a:rPr lang="en-US" sz="1200" dirty="0" err="1" smtClean="0"/>
              <a:t>completa</a:t>
            </a:r>
            <a:r>
              <a:rPr lang="en-US" sz="1200" dirty="0" smtClean="0"/>
              <a:t> del </a:t>
            </a:r>
            <a:r>
              <a:rPr lang="en-US" sz="1200" dirty="0" err="1" smtClean="0"/>
              <a:t>estudiante</a:t>
            </a:r>
            <a:r>
              <a:rPr lang="en-US" sz="1200" dirty="0" smtClean="0"/>
              <a:t>  </a:t>
            </a:r>
            <a:endParaRPr lang="en-US" sz="1200" dirty="0"/>
          </a:p>
          <a:p>
            <a:pPr marL="0" indent="0">
              <a:buNone/>
            </a:pPr>
            <a:endParaRPr lang="en-US" sz="2000" dirty="0"/>
          </a:p>
        </p:txBody>
      </p:sp>
      <p:sp>
        <p:nvSpPr>
          <p:cNvPr id="5" name="Slide Number Placeholder 4"/>
          <p:cNvSpPr>
            <a:spLocks noGrp="1"/>
          </p:cNvSpPr>
          <p:nvPr>
            <p:ph type="sldNum" sz="quarter" idx="11"/>
          </p:nvPr>
        </p:nvSpPr>
        <p:spPr/>
        <p:txBody>
          <a:bodyPr/>
          <a:lstStyle/>
          <a:p>
            <a:pPr>
              <a:defRPr/>
            </a:pPr>
            <a:fld id="{F4571D79-3FCF-470B-A39E-9BBB02B9F0E9}" type="slidenum">
              <a:rPr lang="en-US" smtClean="0"/>
              <a:pPr>
                <a:defRPr/>
              </a:pPr>
              <a:t>19</a:t>
            </a:fld>
            <a:endParaRPr lang="en-US" dirty="0"/>
          </a:p>
        </p:txBody>
      </p:sp>
      <p:sp>
        <p:nvSpPr>
          <p:cNvPr id="6" name="TextBox 5"/>
          <p:cNvSpPr txBox="1"/>
          <p:nvPr/>
        </p:nvSpPr>
        <p:spPr>
          <a:xfrm>
            <a:off x="478936" y="943447"/>
            <a:ext cx="3984559" cy="400110"/>
          </a:xfrm>
          <a:prstGeom prst="rect">
            <a:avLst/>
          </a:prstGeom>
          <a:noFill/>
        </p:spPr>
        <p:txBody>
          <a:bodyPr wrap="square" rtlCol="0">
            <a:spAutoFit/>
          </a:bodyPr>
          <a:lstStyle/>
          <a:p>
            <a:pPr algn="ctr"/>
            <a:r>
              <a:rPr lang="en-US" sz="2000" dirty="0" err="1" smtClean="0">
                <a:solidFill>
                  <a:srgbClr val="C00000"/>
                </a:solidFill>
                <a:latin typeface="+mj-lt"/>
              </a:rPr>
              <a:t>Educación</a:t>
            </a:r>
            <a:endParaRPr lang="en-US" sz="2000" dirty="0">
              <a:solidFill>
                <a:srgbClr val="C00000"/>
              </a:solidFill>
              <a:latin typeface="+mj-lt"/>
            </a:endParaRPr>
          </a:p>
        </p:txBody>
      </p:sp>
      <p:sp>
        <p:nvSpPr>
          <p:cNvPr id="7" name="TextBox 6"/>
          <p:cNvSpPr txBox="1"/>
          <p:nvPr/>
        </p:nvSpPr>
        <p:spPr>
          <a:xfrm>
            <a:off x="4787775" y="994375"/>
            <a:ext cx="3984559" cy="400110"/>
          </a:xfrm>
          <a:prstGeom prst="rect">
            <a:avLst/>
          </a:prstGeom>
          <a:noFill/>
        </p:spPr>
        <p:txBody>
          <a:bodyPr wrap="square" rtlCol="0">
            <a:spAutoFit/>
          </a:bodyPr>
          <a:lstStyle/>
          <a:p>
            <a:pPr algn="ctr"/>
            <a:r>
              <a:rPr lang="en-US" sz="2000" dirty="0" err="1" smtClean="0">
                <a:solidFill>
                  <a:srgbClr val="C00000"/>
                </a:solidFill>
                <a:latin typeface="+mj-lt"/>
              </a:rPr>
              <a:t>Experiencia</a:t>
            </a:r>
            <a:r>
              <a:rPr lang="en-US" sz="2000" dirty="0" smtClean="0">
                <a:solidFill>
                  <a:srgbClr val="C00000"/>
                </a:solidFill>
                <a:latin typeface="+mj-lt"/>
              </a:rPr>
              <a:t> de </a:t>
            </a:r>
            <a:r>
              <a:rPr lang="en-US" sz="2000" dirty="0" err="1" smtClean="0">
                <a:solidFill>
                  <a:srgbClr val="C00000"/>
                </a:solidFill>
                <a:latin typeface="+mj-lt"/>
              </a:rPr>
              <a:t>Trabajo</a:t>
            </a:r>
            <a:endParaRPr lang="en-US" sz="2000" dirty="0">
              <a:solidFill>
                <a:srgbClr val="C00000"/>
              </a:solidFill>
              <a:latin typeface="+mj-lt"/>
            </a:endParaRPr>
          </a:p>
        </p:txBody>
      </p:sp>
    </p:spTree>
    <p:custDataLst>
      <p:tags r:id="rId1"/>
    </p:custDataLst>
    <p:extLst>
      <p:ext uri="{BB962C8B-B14F-4D97-AF65-F5344CB8AC3E}">
        <p14:creationId xmlns:p14="http://schemas.microsoft.com/office/powerpoint/2010/main" val="34830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7535" y="1113799"/>
            <a:ext cx="8382000" cy="5393137"/>
          </a:xfrm>
        </p:spPr>
        <p:txBody>
          <a:bodyPr/>
          <a:lstStyle/>
          <a:p>
            <a:pPr marL="0" indent="0" algn="just">
              <a:spcBef>
                <a:spcPts val="0"/>
              </a:spcBef>
              <a:spcAft>
                <a:spcPts val="1200"/>
              </a:spcAft>
              <a:buNone/>
              <a:defRPr/>
            </a:pPr>
            <a:r>
              <a:rPr lang="en-US" sz="1600" b="0" dirty="0" smtClean="0"/>
              <a:t>Este </a:t>
            </a:r>
            <a:r>
              <a:rPr lang="en-US" sz="1600" b="0" dirty="0" err="1" smtClean="0"/>
              <a:t>entremiento</a:t>
            </a:r>
            <a:r>
              <a:rPr lang="en-US" sz="1600" b="0" dirty="0"/>
              <a:t> </a:t>
            </a:r>
            <a:r>
              <a:rPr lang="en-US" sz="1600" b="0" dirty="0" err="1" smtClean="0"/>
              <a:t>es</a:t>
            </a:r>
            <a:r>
              <a:rPr lang="en-US" sz="1600" b="0" dirty="0" smtClean="0"/>
              <a:t> con el </a:t>
            </a:r>
            <a:r>
              <a:rPr lang="en-US" sz="1600" b="0" dirty="0" err="1" smtClean="0"/>
              <a:t>propósito</a:t>
            </a:r>
            <a:r>
              <a:rPr lang="en-US" sz="1600" b="0" dirty="0" smtClean="0"/>
              <a:t> de </a:t>
            </a:r>
            <a:r>
              <a:rPr lang="en-US" sz="1600" b="0" dirty="0" err="1" smtClean="0"/>
              <a:t>proveer</a:t>
            </a:r>
            <a:r>
              <a:rPr lang="en-US" sz="1600" b="0" dirty="0" smtClean="0"/>
              <a:t> a </a:t>
            </a:r>
            <a:r>
              <a:rPr lang="en-US" sz="1600" b="0" dirty="0" err="1" smtClean="0"/>
              <a:t>los</a:t>
            </a:r>
            <a:r>
              <a:rPr lang="en-US" sz="1600" b="0" dirty="0" smtClean="0"/>
              <a:t> </a:t>
            </a:r>
            <a:r>
              <a:rPr lang="en-US" sz="1600" b="0" dirty="0" err="1"/>
              <a:t>E</a:t>
            </a:r>
            <a:r>
              <a:rPr lang="en-US" sz="1600" b="0" dirty="0" err="1" smtClean="0"/>
              <a:t>ducadores</a:t>
            </a:r>
            <a:r>
              <a:rPr lang="en-US" sz="1600" b="0" dirty="0" smtClean="0"/>
              <a:t> de </a:t>
            </a:r>
            <a:r>
              <a:rPr lang="en-US" sz="1600" b="0" dirty="0" err="1"/>
              <a:t>E</a:t>
            </a:r>
            <a:r>
              <a:rPr lang="en-US" sz="1600" b="0" dirty="0" err="1" smtClean="0"/>
              <a:t>ducación</a:t>
            </a:r>
            <a:r>
              <a:rPr lang="en-US" sz="1600" b="0" dirty="0" smtClean="0"/>
              <a:t> </a:t>
            </a:r>
            <a:r>
              <a:rPr lang="en-US" sz="1600" b="0" dirty="0" err="1" smtClean="0"/>
              <a:t>temprana</a:t>
            </a:r>
            <a:r>
              <a:rPr lang="en-US" sz="1600" b="0" dirty="0" smtClean="0"/>
              <a:t>, </a:t>
            </a:r>
            <a:r>
              <a:rPr lang="en-US" sz="1600" b="0" dirty="0" err="1"/>
              <a:t>D</a:t>
            </a:r>
            <a:r>
              <a:rPr lang="en-US" sz="1600" b="0" dirty="0" err="1" smtClean="0"/>
              <a:t>irectores</a:t>
            </a:r>
            <a:r>
              <a:rPr lang="en-US" sz="1600" b="0" dirty="0" smtClean="0"/>
              <a:t>, </a:t>
            </a:r>
            <a:r>
              <a:rPr lang="en-US" sz="1600" b="0" dirty="0" err="1" smtClean="0"/>
              <a:t>Administradores</a:t>
            </a:r>
            <a:r>
              <a:rPr lang="en-US" sz="1600" b="0" dirty="0" smtClean="0"/>
              <a:t> y </a:t>
            </a:r>
            <a:r>
              <a:rPr lang="en-US" sz="1600" b="0" dirty="0" err="1" smtClean="0"/>
              <a:t>otras</a:t>
            </a:r>
            <a:r>
              <a:rPr lang="en-US" sz="1600" b="0" dirty="0" smtClean="0"/>
              <a:t> personas </a:t>
            </a:r>
            <a:r>
              <a:rPr lang="en-US" sz="1600" b="0" dirty="0" err="1" smtClean="0"/>
              <a:t>una</a:t>
            </a:r>
            <a:r>
              <a:rPr lang="en-US" sz="1600" b="0" dirty="0" smtClean="0"/>
              <a:t> </a:t>
            </a:r>
            <a:r>
              <a:rPr lang="en-US" sz="1600" b="0" dirty="0" err="1"/>
              <a:t>descripción</a:t>
            </a:r>
            <a:r>
              <a:rPr lang="en-US" sz="1600" b="0" dirty="0"/>
              <a:t> </a:t>
            </a:r>
            <a:r>
              <a:rPr lang="en-US" sz="1600" b="0" dirty="0" err="1" smtClean="0"/>
              <a:t>detallada</a:t>
            </a:r>
            <a:r>
              <a:rPr lang="en-US" sz="1600" b="0" dirty="0" smtClean="0"/>
              <a:t> del </a:t>
            </a:r>
            <a:r>
              <a:rPr lang="en-US" sz="1600" b="0" dirty="0" err="1" smtClean="0"/>
              <a:t>los</a:t>
            </a:r>
            <a:r>
              <a:rPr lang="en-US" sz="1600" b="0" dirty="0" smtClean="0"/>
              <a:t> </a:t>
            </a:r>
            <a:r>
              <a:rPr lang="en-US" sz="1600" b="0" dirty="0" err="1" smtClean="0"/>
              <a:t>requisitos</a:t>
            </a:r>
            <a:r>
              <a:rPr lang="en-US" sz="1600" b="0" dirty="0" smtClean="0"/>
              <a:t> y </a:t>
            </a:r>
            <a:r>
              <a:rPr lang="en-US" sz="1600" b="0" dirty="0" err="1" smtClean="0"/>
              <a:t>políticas</a:t>
            </a:r>
            <a:r>
              <a:rPr lang="en-US" sz="1600" b="0" dirty="0" smtClean="0"/>
              <a:t> </a:t>
            </a:r>
            <a:r>
              <a:rPr lang="en-US" sz="1600" b="0" dirty="0" err="1" smtClean="0"/>
              <a:t>cuando</a:t>
            </a:r>
            <a:r>
              <a:rPr lang="en-US" sz="1600" b="0" dirty="0" smtClean="0"/>
              <a:t> </a:t>
            </a:r>
            <a:r>
              <a:rPr lang="en-US" sz="1600" b="0" dirty="0" err="1" smtClean="0"/>
              <a:t>apliquen</a:t>
            </a:r>
            <a:r>
              <a:rPr lang="en-US" sz="1600" b="0" dirty="0" smtClean="0"/>
              <a:t> para </a:t>
            </a:r>
            <a:r>
              <a:rPr lang="en-US" sz="1600" b="0" dirty="0" err="1" smtClean="0"/>
              <a:t>una</a:t>
            </a:r>
            <a:r>
              <a:rPr lang="en-US" sz="1600" b="0" dirty="0" smtClean="0"/>
              <a:t> </a:t>
            </a:r>
            <a:r>
              <a:rPr lang="en-US" sz="1600" b="0" dirty="0" err="1" smtClean="0"/>
              <a:t>certificación</a:t>
            </a:r>
            <a:r>
              <a:rPr lang="en-US" sz="1600" b="0" dirty="0" smtClean="0"/>
              <a:t> de </a:t>
            </a:r>
            <a:r>
              <a:rPr lang="en-US" sz="1600" dirty="0" smtClean="0"/>
              <a:t>EEC de Maestro(a), Maestro(a) </a:t>
            </a:r>
            <a:r>
              <a:rPr lang="en-US" sz="1600" dirty="0" err="1" smtClean="0"/>
              <a:t>Lider</a:t>
            </a:r>
            <a:r>
              <a:rPr lang="en-US" sz="1600" dirty="0" smtClean="0"/>
              <a:t>, o Director(a)</a:t>
            </a:r>
            <a:r>
              <a:rPr lang="en-US" sz="1600" b="0" dirty="0" smtClean="0"/>
              <a:t>.</a:t>
            </a:r>
          </a:p>
          <a:p>
            <a:pPr marL="0" lvl="0" indent="0">
              <a:buNone/>
              <a:defRPr/>
            </a:pPr>
            <a:endParaRPr lang="en-US" sz="1250" b="0" dirty="0" smtClean="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2</a:t>
            </a:fld>
            <a:endParaRPr lang="en-US" dirty="0"/>
          </a:p>
        </p:txBody>
      </p:sp>
      <p:sp>
        <p:nvSpPr>
          <p:cNvPr id="5" name="Title 4"/>
          <p:cNvSpPr>
            <a:spLocks noGrp="1"/>
          </p:cNvSpPr>
          <p:nvPr>
            <p:ph type="title" idx="4294967295"/>
          </p:nvPr>
        </p:nvSpPr>
        <p:spPr>
          <a:xfrm>
            <a:off x="412950" y="152402"/>
            <a:ext cx="7585075" cy="621956"/>
          </a:xfrm>
        </p:spPr>
        <p:txBody>
          <a:bodyPr/>
          <a:lstStyle/>
          <a:p>
            <a:r>
              <a:rPr lang="en-US" dirty="0" smtClean="0"/>
              <a:t>¡</a:t>
            </a:r>
            <a:r>
              <a:rPr lang="en-US" dirty="0" err="1" smtClean="0"/>
              <a:t>Bienvenidos</a:t>
            </a:r>
            <a:r>
              <a:rPr lang="en-US" dirty="0" smtClean="0"/>
              <a:t>!</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873" b="35710"/>
          <a:stretch/>
        </p:blipFill>
        <p:spPr>
          <a:xfrm>
            <a:off x="2199992" y="2317199"/>
            <a:ext cx="5094118" cy="440903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152400"/>
            <a:ext cx="7819124" cy="801688"/>
          </a:xfrm>
        </p:spPr>
        <p:txBody>
          <a:bodyPr/>
          <a:lstStyle/>
          <a:p>
            <a:r>
              <a:rPr lang="en-US" dirty="0" err="1" smtClean="0"/>
              <a:t>Nivel</a:t>
            </a:r>
            <a:r>
              <a:rPr lang="en-US" dirty="0" smtClean="0"/>
              <a:t> 2 de </a:t>
            </a:r>
            <a:r>
              <a:rPr lang="en-US" dirty="0" err="1" smtClean="0"/>
              <a:t>Certificación</a:t>
            </a:r>
            <a:r>
              <a:rPr lang="en-US" dirty="0" smtClean="0"/>
              <a:t/>
            </a:r>
            <a:br>
              <a:rPr lang="en-US" dirty="0" smtClean="0"/>
            </a:br>
            <a:r>
              <a:rPr lang="en-US" dirty="0" err="1" smtClean="0"/>
              <a:t>Maestra</a:t>
            </a:r>
            <a:r>
              <a:rPr lang="en-US" dirty="0" smtClean="0"/>
              <a:t> </a:t>
            </a:r>
            <a:r>
              <a:rPr lang="en-US" dirty="0" err="1" smtClean="0"/>
              <a:t>Líder</a:t>
            </a:r>
            <a:r>
              <a:rPr lang="en-US" dirty="0" smtClean="0"/>
              <a:t> Pre-escolar</a:t>
            </a:r>
            <a:endParaRPr lang="en-US" dirty="0"/>
          </a:p>
        </p:txBody>
      </p:sp>
      <p:sp>
        <p:nvSpPr>
          <p:cNvPr id="3" name="Content Placeholder 2"/>
          <p:cNvSpPr>
            <a:spLocks noGrp="1"/>
          </p:cNvSpPr>
          <p:nvPr>
            <p:ph sz="half" idx="1"/>
          </p:nvPr>
        </p:nvSpPr>
        <p:spPr>
          <a:xfrm>
            <a:off x="388212" y="1394485"/>
            <a:ext cx="4157662" cy="5031029"/>
          </a:xfrm>
          <a:ln>
            <a:solidFill>
              <a:schemeClr val="accent1"/>
            </a:solidFill>
          </a:ln>
        </p:spPr>
        <p:txBody>
          <a:bodyPr/>
          <a:lstStyle/>
          <a:p>
            <a:pPr marL="0" indent="0">
              <a:buNone/>
            </a:pPr>
            <a:r>
              <a:rPr lang="en-US" sz="1400" i="1" u="sng" dirty="0" err="1" smtClean="0"/>
              <a:t>Requisíto</a:t>
            </a:r>
            <a:endParaRPr lang="en-US" sz="1400" i="1" u="sng" dirty="0"/>
          </a:p>
          <a:p>
            <a:pPr marL="0" indent="0">
              <a:buNone/>
            </a:pPr>
            <a:r>
              <a:rPr lang="en-US" sz="1200" dirty="0" smtClean="0"/>
              <a:t>Un  </a:t>
            </a:r>
            <a:r>
              <a:rPr lang="en-US" sz="1200" dirty="0"/>
              <a:t>total de 12 </a:t>
            </a:r>
            <a:r>
              <a:rPr lang="en-US" sz="1200" dirty="0" err="1"/>
              <a:t>créditos</a:t>
            </a:r>
            <a:r>
              <a:rPr lang="en-US" sz="1200" dirty="0"/>
              <a:t> </a:t>
            </a:r>
            <a:r>
              <a:rPr lang="en-US" sz="1200" dirty="0" err="1"/>
              <a:t>en</a:t>
            </a:r>
            <a:r>
              <a:rPr lang="en-US" sz="1200" dirty="0"/>
              <a:t> </a:t>
            </a:r>
            <a:r>
              <a:rPr lang="en-US" sz="1200" dirty="0" err="1"/>
              <a:t>Educación</a:t>
            </a:r>
            <a:r>
              <a:rPr lang="en-US" sz="1200" dirty="0"/>
              <a:t> </a:t>
            </a:r>
            <a:r>
              <a:rPr lang="en-US" sz="1200" dirty="0" err="1"/>
              <a:t>Temprana</a:t>
            </a:r>
            <a:r>
              <a:rPr lang="en-US" sz="1200" dirty="0"/>
              <a:t> (</a:t>
            </a:r>
            <a:r>
              <a:rPr lang="en-US" sz="1200" dirty="0" err="1"/>
              <a:t>Debe</a:t>
            </a:r>
            <a:r>
              <a:rPr lang="en-US" sz="1200" dirty="0"/>
              <a:t> de </a:t>
            </a:r>
            <a:r>
              <a:rPr lang="en-US" sz="1200" dirty="0" err="1"/>
              <a:t>ser</a:t>
            </a:r>
            <a:r>
              <a:rPr lang="en-US" sz="1200" dirty="0"/>
              <a:t> de </a:t>
            </a:r>
            <a:r>
              <a:rPr lang="en-US" sz="1200" dirty="0" err="1"/>
              <a:t>cuatro</a:t>
            </a:r>
            <a:r>
              <a:rPr lang="en-US" sz="1200" dirty="0"/>
              <a:t> (4) </a:t>
            </a:r>
            <a:r>
              <a:rPr lang="en-US" sz="1200" dirty="0" err="1"/>
              <a:t>diferentes</a:t>
            </a:r>
            <a:r>
              <a:rPr lang="en-US" sz="1200" dirty="0"/>
              <a:t> </a:t>
            </a:r>
            <a:r>
              <a:rPr lang="en-US" sz="1200" dirty="0" err="1" smtClean="0"/>
              <a:t>categorías</a:t>
            </a:r>
            <a:r>
              <a:rPr lang="en-US" sz="1200" dirty="0" smtClean="0"/>
              <a:t> </a:t>
            </a:r>
            <a:r>
              <a:rPr lang="en-US" sz="1200" dirty="0"/>
              <a:t>de </a:t>
            </a:r>
            <a:r>
              <a:rPr lang="en-US" sz="1200" dirty="0" err="1" smtClean="0"/>
              <a:t>estudio</a:t>
            </a:r>
            <a:r>
              <a:rPr lang="en-US" sz="1200" dirty="0" smtClean="0"/>
              <a:t>)</a:t>
            </a:r>
          </a:p>
          <a:p>
            <a:r>
              <a:rPr lang="en-US" sz="1100" b="0" dirty="0"/>
              <a:t>3 </a:t>
            </a:r>
            <a:r>
              <a:rPr lang="en-US" sz="1100" b="0" dirty="0" err="1" smtClean="0"/>
              <a:t>créditos</a:t>
            </a:r>
            <a:r>
              <a:rPr lang="en-US" sz="1100" b="0" dirty="0" smtClean="0"/>
              <a:t> </a:t>
            </a:r>
            <a:r>
              <a:rPr lang="en-US" sz="1100" b="0" dirty="0" err="1"/>
              <a:t>en</a:t>
            </a:r>
            <a:r>
              <a:rPr lang="en-US" sz="1100" b="0" dirty="0"/>
              <a:t> </a:t>
            </a:r>
            <a:r>
              <a:rPr lang="en-US" sz="1100" b="0" dirty="0" err="1"/>
              <a:t>Desarrollo</a:t>
            </a:r>
            <a:r>
              <a:rPr lang="en-US" sz="1100" b="0" dirty="0"/>
              <a:t> y </a:t>
            </a:r>
            <a:r>
              <a:rPr lang="en-US" sz="1100" b="0" dirty="0" err="1"/>
              <a:t>Crecimiento</a:t>
            </a:r>
            <a:r>
              <a:rPr lang="en-US" sz="1100" b="0" dirty="0"/>
              <a:t> del Niño y</a:t>
            </a:r>
          </a:p>
          <a:p>
            <a:pPr lvl="0"/>
            <a:r>
              <a:rPr lang="en-US" sz="1200" b="0" dirty="0" err="1" smtClean="0"/>
              <a:t>Más</a:t>
            </a:r>
            <a:r>
              <a:rPr lang="en-US" sz="1200" b="0" dirty="0"/>
              <a:t>: 3 </a:t>
            </a:r>
            <a:r>
              <a:rPr lang="en-US" sz="1200" b="0" dirty="0" err="1" smtClean="0"/>
              <a:t>créditos</a:t>
            </a:r>
            <a:r>
              <a:rPr lang="en-US" sz="1200" b="0" dirty="0" smtClean="0"/>
              <a:t> de </a:t>
            </a:r>
            <a:r>
              <a:rPr lang="en-US" sz="1200" b="0" dirty="0" err="1" smtClean="0"/>
              <a:t>colegio</a:t>
            </a:r>
            <a:r>
              <a:rPr lang="en-US" sz="1200" b="0" dirty="0" smtClean="0"/>
              <a:t> </a:t>
            </a:r>
            <a:r>
              <a:rPr lang="en-US" sz="1200" b="0" dirty="0" err="1" smtClean="0"/>
              <a:t>en</a:t>
            </a:r>
            <a:r>
              <a:rPr lang="en-US" sz="1200" b="0" dirty="0" smtClean="0"/>
              <a:t> </a:t>
            </a:r>
            <a:r>
              <a:rPr lang="en-US" sz="1200" b="0" dirty="0" err="1" smtClean="0"/>
              <a:t>planeamiento</a:t>
            </a:r>
            <a:r>
              <a:rPr lang="en-US" sz="1200" b="0" dirty="0" smtClean="0"/>
              <a:t> de </a:t>
            </a:r>
            <a:r>
              <a:rPr lang="en-US" sz="1200" b="0" dirty="0" err="1" smtClean="0"/>
              <a:t>programa</a:t>
            </a:r>
            <a:r>
              <a:rPr lang="en-US" sz="1200" b="0" dirty="0" smtClean="0"/>
              <a:t>                                           </a:t>
            </a:r>
            <a:r>
              <a:rPr lang="en-US" sz="1200" b="0" i="1" dirty="0" smtClean="0"/>
              <a:t>(</a:t>
            </a:r>
            <a:r>
              <a:rPr lang="en-US" sz="1200" b="0" i="1" dirty="0" err="1" smtClean="0"/>
              <a:t>Categoría</a:t>
            </a:r>
            <a:r>
              <a:rPr lang="en-US" sz="1200" b="0" i="1" dirty="0" smtClean="0"/>
              <a:t> </a:t>
            </a:r>
            <a:r>
              <a:rPr lang="en-US" sz="1200" b="0" i="1" dirty="0"/>
              <a:t>2),</a:t>
            </a:r>
            <a:r>
              <a:rPr lang="en-US" sz="1200" b="0" dirty="0"/>
              <a:t> </a:t>
            </a:r>
            <a:r>
              <a:rPr lang="en-US" sz="1200" b="0" dirty="0" err="1" smtClean="0"/>
              <a:t>currículo</a:t>
            </a:r>
            <a:r>
              <a:rPr lang="en-US" sz="1200" b="0" dirty="0" smtClean="0"/>
              <a:t> </a:t>
            </a:r>
            <a:r>
              <a:rPr lang="en-US" sz="1200" b="0" dirty="0" err="1" smtClean="0"/>
              <a:t>en</a:t>
            </a:r>
            <a:r>
              <a:rPr lang="en-US" sz="1200" b="0" dirty="0" smtClean="0"/>
              <a:t> </a:t>
            </a:r>
            <a:r>
              <a:rPr lang="en-US" sz="1200" b="0" dirty="0" err="1" smtClean="0"/>
              <a:t>educación</a:t>
            </a:r>
            <a:r>
              <a:rPr lang="en-US" sz="1200" b="0" dirty="0" smtClean="0"/>
              <a:t> </a:t>
            </a:r>
            <a:r>
              <a:rPr lang="en-US" sz="1200" b="0" dirty="0" err="1" smtClean="0"/>
              <a:t>temprana</a:t>
            </a:r>
            <a:r>
              <a:rPr lang="en-US" sz="1200" b="0" dirty="0" smtClean="0"/>
              <a:t>           </a:t>
            </a:r>
            <a:r>
              <a:rPr lang="en-US" sz="1200" b="0" i="1" dirty="0" smtClean="0"/>
              <a:t>(</a:t>
            </a:r>
            <a:r>
              <a:rPr lang="en-US" sz="1200" b="0" i="1" dirty="0" err="1" smtClean="0"/>
              <a:t>Categoría</a:t>
            </a:r>
            <a:r>
              <a:rPr lang="en-US" sz="1200" b="0" i="1" dirty="0" smtClean="0"/>
              <a:t> </a:t>
            </a:r>
            <a:r>
              <a:rPr lang="en-US" sz="1200" b="0" i="1" dirty="0"/>
              <a:t>3),</a:t>
            </a:r>
            <a:r>
              <a:rPr lang="en-US" sz="1200" b="0" dirty="0"/>
              <a:t> </a:t>
            </a:r>
            <a:r>
              <a:rPr lang="en-US" sz="1200" b="0" dirty="0" smtClean="0"/>
              <a:t>o </a:t>
            </a:r>
            <a:r>
              <a:rPr lang="en-US" sz="1200" b="0" dirty="0" err="1" smtClean="0"/>
              <a:t>manejo</a:t>
            </a:r>
            <a:r>
              <a:rPr lang="en-US" sz="1200" b="0" dirty="0" smtClean="0"/>
              <a:t> del </a:t>
            </a:r>
            <a:r>
              <a:rPr lang="en-US" sz="1200" b="0" dirty="0" err="1" smtClean="0"/>
              <a:t>comportamiento</a:t>
            </a:r>
            <a:r>
              <a:rPr lang="en-US" sz="1200" b="0" dirty="0" smtClean="0"/>
              <a:t> </a:t>
            </a:r>
            <a:r>
              <a:rPr lang="en-US" sz="1200" b="0" i="1" dirty="0"/>
              <a:t>(</a:t>
            </a:r>
            <a:r>
              <a:rPr lang="en-US" sz="1200" b="0" i="1" dirty="0" err="1" smtClean="0"/>
              <a:t>Categoría</a:t>
            </a:r>
            <a:r>
              <a:rPr lang="en-US" sz="1200" b="0" i="1" dirty="0" smtClean="0"/>
              <a:t> 4</a:t>
            </a:r>
            <a:r>
              <a:rPr lang="en-US" sz="1200" b="0" i="1" dirty="0"/>
              <a:t>)</a:t>
            </a:r>
            <a:r>
              <a:rPr lang="en-US" sz="1200" b="0" dirty="0" smtClean="0"/>
              <a:t>, y/o</a:t>
            </a:r>
            <a:endParaRPr lang="en-US" sz="1200" b="0" dirty="0"/>
          </a:p>
          <a:p>
            <a:pPr lvl="0"/>
            <a:r>
              <a:rPr lang="en-US" sz="1200" b="0" dirty="0" smtClean="0"/>
              <a:t>Los 6 </a:t>
            </a:r>
            <a:r>
              <a:rPr lang="en-US" sz="1200" b="0" dirty="0" err="1" smtClean="0"/>
              <a:t>créditos</a:t>
            </a:r>
            <a:r>
              <a:rPr lang="en-US" sz="1200" b="0" dirty="0" smtClean="0"/>
              <a:t> </a:t>
            </a:r>
            <a:r>
              <a:rPr lang="en-US" sz="1200" b="0" dirty="0" err="1" smtClean="0"/>
              <a:t>restantes</a:t>
            </a:r>
            <a:r>
              <a:rPr lang="en-US" sz="1200" b="0" dirty="0" smtClean="0"/>
              <a:t> </a:t>
            </a:r>
            <a:r>
              <a:rPr lang="en-US" sz="1200" b="0" dirty="0" err="1" smtClean="0"/>
              <a:t>pueden</a:t>
            </a:r>
            <a:r>
              <a:rPr lang="en-US" sz="1200" b="0" dirty="0" smtClean="0"/>
              <a:t> </a:t>
            </a:r>
            <a:r>
              <a:rPr lang="en-US" sz="1200" b="0" dirty="0" err="1" smtClean="0"/>
              <a:t>ser</a:t>
            </a:r>
            <a:r>
              <a:rPr lang="en-US" sz="1200" b="0" dirty="0" smtClean="0"/>
              <a:t> </a:t>
            </a:r>
            <a:r>
              <a:rPr lang="en-US" sz="1200" b="0" dirty="0" err="1" smtClean="0"/>
              <a:t>en</a:t>
            </a:r>
            <a:r>
              <a:rPr lang="en-US" sz="1200" b="0" dirty="0" smtClean="0"/>
              <a:t> </a:t>
            </a:r>
            <a:r>
              <a:rPr lang="en-US" sz="1200" b="0" dirty="0" err="1" smtClean="0"/>
              <a:t>otras</a:t>
            </a:r>
            <a:r>
              <a:rPr lang="en-US" sz="1200" b="0" dirty="0" smtClean="0"/>
              <a:t> </a:t>
            </a:r>
            <a:r>
              <a:rPr lang="en-US" sz="1200" b="0" dirty="0" err="1" smtClean="0"/>
              <a:t>categorías</a:t>
            </a:r>
            <a:r>
              <a:rPr lang="en-US" sz="1200" b="0" dirty="0" smtClean="0"/>
              <a:t> de </a:t>
            </a:r>
            <a:r>
              <a:rPr lang="en-US" sz="1200" b="0" dirty="0" err="1" smtClean="0"/>
              <a:t>estudio</a:t>
            </a:r>
            <a:r>
              <a:rPr lang="en-US" sz="1200" b="0" dirty="0" smtClean="0"/>
              <a:t> de </a:t>
            </a:r>
            <a:r>
              <a:rPr lang="en-US" sz="1200" b="0" dirty="0" err="1" smtClean="0"/>
              <a:t>educación</a:t>
            </a:r>
            <a:r>
              <a:rPr lang="en-US" sz="1200" b="0" dirty="0" smtClean="0"/>
              <a:t> </a:t>
            </a:r>
            <a:r>
              <a:rPr lang="en-US" sz="1200" b="0" dirty="0" err="1" smtClean="0"/>
              <a:t>tempranama</a:t>
            </a:r>
            <a:r>
              <a:rPr lang="en-US" sz="1200" b="0" dirty="0" smtClean="0"/>
              <a:t> </a:t>
            </a:r>
            <a:r>
              <a:rPr lang="en-US" sz="1200" b="0" dirty="0" err="1" smtClean="0"/>
              <a:t>ecepto</a:t>
            </a:r>
            <a:r>
              <a:rPr lang="en-US" sz="1200" b="0" dirty="0" smtClean="0"/>
              <a:t> </a:t>
            </a:r>
            <a:r>
              <a:rPr lang="en-US" sz="1200" b="0" dirty="0" err="1" smtClean="0"/>
              <a:t>Administración</a:t>
            </a:r>
            <a:r>
              <a:rPr lang="en-US" sz="1200" b="0" dirty="0" smtClean="0"/>
              <a:t> de </a:t>
            </a:r>
            <a:r>
              <a:rPr lang="en-US" sz="1200" b="0" dirty="0" err="1" smtClean="0"/>
              <a:t>Cuidado</a:t>
            </a:r>
            <a:r>
              <a:rPr lang="en-US" sz="1200" b="0" dirty="0" smtClean="0"/>
              <a:t> de </a:t>
            </a:r>
            <a:r>
              <a:rPr lang="en-US" sz="1200" b="0" dirty="0" err="1" smtClean="0"/>
              <a:t>Niños</a:t>
            </a:r>
            <a:r>
              <a:rPr lang="en-US" sz="1200" b="0" dirty="0" smtClean="0"/>
              <a:t> y </a:t>
            </a:r>
            <a:r>
              <a:rPr lang="en-US" sz="1200" b="0" dirty="0" err="1" smtClean="0"/>
              <a:t>otras</a:t>
            </a:r>
            <a:r>
              <a:rPr lang="en-US" sz="1200" b="0" dirty="0" smtClean="0"/>
              <a:t> </a:t>
            </a:r>
            <a:r>
              <a:rPr lang="en-US" sz="1200" b="0" dirty="0" err="1" smtClean="0"/>
              <a:t>Categorías</a:t>
            </a:r>
            <a:r>
              <a:rPr lang="en-US" sz="1200" b="0" dirty="0" smtClean="0"/>
              <a:t> </a:t>
            </a:r>
            <a:r>
              <a:rPr lang="en-US" sz="1200" b="0" dirty="0" err="1" smtClean="0"/>
              <a:t>en</a:t>
            </a:r>
            <a:r>
              <a:rPr lang="en-US" sz="1200" b="0" dirty="0" smtClean="0"/>
              <a:t> </a:t>
            </a:r>
            <a:r>
              <a:rPr lang="en-US" sz="1200" b="0" dirty="0" err="1" smtClean="0"/>
              <a:t>Liderazgo</a:t>
            </a:r>
            <a:r>
              <a:rPr lang="en-US" sz="1200" b="0" dirty="0" smtClean="0"/>
              <a:t> </a:t>
            </a:r>
            <a:r>
              <a:rPr lang="en-US" sz="1200" b="0" i="1" dirty="0" smtClean="0"/>
              <a:t>(</a:t>
            </a:r>
            <a:r>
              <a:rPr lang="en-US" sz="1200" b="0" i="1" dirty="0" err="1" smtClean="0"/>
              <a:t>Categorías</a:t>
            </a:r>
            <a:r>
              <a:rPr lang="en-US" sz="1200" b="0" i="1" dirty="0" smtClean="0"/>
              <a:t> 10, 11, 12, or </a:t>
            </a:r>
            <a:r>
              <a:rPr lang="en-US" sz="1200" b="0" i="1" dirty="0"/>
              <a:t>13</a:t>
            </a:r>
            <a:r>
              <a:rPr lang="en-US" sz="1200" b="0" i="1" dirty="0" smtClean="0"/>
              <a:t>)</a:t>
            </a:r>
          </a:p>
          <a:p>
            <a:pPr marL="0" indent="0">
              <a:buNone/>
            </a:pPr>
            <a:r>
              <a:rPr lang="en-US" sz="1300" i="1" u="sng" dirty="0" err="1" smtClean="0"/>
              <a:t>Requisítios</a:t>
            </a:r>
            <a:r>
              <a:rPr lang="en-US" sz="1300" i="1" u="sng" dirty="0" smtClean="0"/>
              <a:t> de </a:t>
            </a:r>
            <a:r>
              <a:rPr lang="en-US" sz="1300" i="1" u="sng" dirty="0" err="1" smtClean="0"/>
              <a:t>Sustituciones</a:t>
            </a:r>
            <a:r>
              <a:rPr lang="en-US" sz="1300" i="1" u="sng" dirty="0" smtClean="0"/>
              <a:t> de </a:t>
            </a:r>
            <a:r>
              <a:rPr lang="en-US" sz="1300" i="1" u="sng" dirty="0" err="1" smtClean="0"/>
              <a:t>Educación</a:t>
            </a:r>
            <a:r>
              <a:rPr lang="en-US" sz="1300" i="1" u="sng" dirty="0" smtClean="0"/>
              <a:t> </a:t>
            </a:r>
            <a:endParaRPr lang="en-US" sz="1300" b="0" i="1" dirty="0"/>
          </a:p>
          <a:p>
            <a:pPr lvl="0">
              <a:spcBef>
                <a:spcPts val="0"/>
              </a:spcBef>
            </a:pPr>
            <a:endParaRPr lang="en-US" sz="1200" b="0" dirty="0" smtClean="0"/>
          </a:p>
          <a:p>
            <a:pPr lvl="0">
              <a:spcBef>
                <a:spcPts val="0"/>
              </a:spcBef>
            </a:pPr>
            <a:r>
              <a:rPr lang="en-US" sz="1200" b="0" dirty="0" smtClean="0"/>
              <a:t>Un </a:t>
            </a:r>
            <a:r>
              <a:rPr lang="en-US" sz="1200" b="0" dirty="0" err="1" smtClean="0"/>
              <a:t>Asociado</a:t>
            </a:r>
            <a:r>
              <a:rPr lang="en-US" sz="1200" b="0" dirty="0" smtClean="0"/>
              <a:t> </a:t>
            </a:r>
            <a:r>
              <a:rPr lang="en-US" sz="1200" b="0" dirty="0" err="1" smtClean="0"/>
              <a:t>en</a:t>
            </a:r>
            <a:r>
              <a:rPr lang="en-US" sz="1200" b="0" dirty="0" smtClean="0"/>
              <a:t> </a:t>
            </a:r>
            <a:r>
              <a:rPr lang="en-US" sz="1200" b="0" dirty="0" err="1" smtClean="0"/>
              <a:t>Desarollo</a:t>
            </a:r>
            <a:r>
              <a:rPr lang="en-US" sz="1200" b="0" dirty="0" smtClean="0"/>
              <a:t> del Niño </a:t>
            </a:r>
            <a:r>
              <a:rPr lang="en-US" sz="1200" b="0" dirty="0"/>
              <a:t>(CDA</a:t>
            </a:r>
            <a:r>
              <a:rPr lang="en-US" sz="1200" b="0" dirty="0" smtClean="0"/>
              <a:t>) o  </a:t>
            </a:r>
            <a:endParaRPr lang="en-US" sz="1200" b="0" dirty="0"/>
          </a:p>
          <a:p>
            <a:pPr lvl="0">
              <a:spcBef>
                <a:spcPts val="0"/>
              </a:spcBef>
            </a:pPr>
            <a:r>
              <a:rPr lang="en-US" sz="1200" b="0" dirty="0" err="1" smtClean="0"/>
              <a:t>Unidades</a:t>
            </a:r>
            <a:r>
              <a:rPr lang="en-US" sz="1200" b="0" dirty="0" smtClean="0"/>
              <a:t> de </a:t>
            </a:r>
            <a:r>
              <a:rPr lang="en-US" sz="1200" b="0" dirty="0" err="1" smtClean="0"/>
              <a:t>Educación</a:t>
            </a:r>
            <a:r>
              <a:rPr lang="en-US" sz="1200" b="0" dirty="0" smtClean="0"/>
              <a:t> </a:t>
            </a:r>
            <a:r>
              <a:rPr lang="en-US" sz="1200" b="0" dirty="0" err="1" smtClean="0"/>
              <a:t>Contínua</a:t>
            </a:r>
            <a:r>
              <a:rPr lang="en-US" sz="1200" b="0" dirty="0" smtClean="0"/>
              <a:t> </a:t>
            </a:r>
            <a:r>
              <a:rPr lang="en-US" sz="1200" b="0" dirty="0"/>
              <a:t>(</a:t>
            </a:r>
            <a:r>
              <a:rPr lang="en-US" sz="1200" b="0" dirty="0" smtClean="0"/>
              <a:t>CEUs) o</a:t>
            </a:r>
            <a:endParaRPr lang="en-US" sz="1200" b="0" dirty="0"/>
          </a:p>
          <a:p>
            <a:pPr lvl="0">
              <a:spcBef>
                <a:spcPts val="0"/>
              </a:spcBef>
            </a:pPr>
            <a:r>
              <a:rPr lang="en-US" sz="1200" b="0" dirty="0" err="1" smtClean="0"/>
              <a:t>Certificado</a:t>
            </a:r>
            <a:r>
              <a:rPr lang="en-US" sz="1200" b="0" dirty="0" smtClean="0"/>
              <a:t> de Montessori o</a:t>
            </a:r>
          </a:p>
          <a:p>
            <a:pPr lvl="0">
              <a:spcBef>
                <a:spcPts val="0"/>
              </a:spcBef>
            </a:pPr>
            <a:r>
              <a:rPr lang="en-US" sz="1200" b="0" dirty="0" err="1" smtClean="0"/>
              <a:t>Certificación</a:t>
            </a:r>
            <a:r>
              <a:rPr lang="en-US" sz="1200" b="0" dirty="0" smtClean="0"/>
              <a:t> de PreK-3 del </a:t>
            </a:r>
            <a:r>
              <a:rPr lang="en-US" sz="1200" b="0" dirty="0" err="1" smtClean="0"/>
              <a:t>Departmento</a:t>
            </a:r>
            <a:r>
              <a:rPr lang="en-US" sz="1200" b="0" dirty="0" smtClean="0"/>
              <a:t> de </a:t>
            </a:r>
            <a:r>
              <a:rPr lang="en-US" sz="1200" b="0" dirty="0" err="1" smtClean="0"/>
              <a:t>Educación</a:t>
            </a:r>
            <a:r>
              <a:rPr lang="en-US" sz="1200" b="0" dirty="0" smtClean="0"/>
              <a:t> </a:t>
            </a:r>
            <a:r>
              <a:rPr lang="en-US" sz="1200" b="0" dirty="0" err="1" smtClean="0"/>
              <a:t>Elementaria</a:t>
            </a:r>
            <a:r>
              <a:rPr lang="en-US" sz="1200" b="0" dirty="0" smtClean="0"/>
              <a:t> y </a:t>
            </a:r>
            <a:r>
              <a:rPr lang="en-US" sz="1200" b="0" dirty="0" err="1" smtClean="0"/>
              <a:t>Secundaria</a:t>
            </a:r>
            <a:r>
              <a:rPr lang="en-US" sz="1200" b="0" dirty="0" smtClean="0"/>
              <a:t> </a:t>
            </a:r>
            <a:r>
              <a:rPr lang="en-US" sz="1200" b="0" dirty="0"/>
              <a:t>(DESE) </a:t>
            </a:r>
            <a:r>
              <a:rPr lang="en-US" sz="1200" b="0" dirty="0" smtClean="0"/>
              <a:t> </a:t>
            </a:r>
            <a:endParaRPr lang="en-US" sz="1200" u="sng" dirty="0"/>
          </a:p>
          <a:p>
            <a:pPr lvl="0"/>
            <a:endParaRPr lang="en-US" sz="1400" b="0" dirty="0"/>
          </a:p>
          <a:p>
            <a:pPr marL="0" indent="0">
              <a:buNone/>
            </a:pPr>
            <a:endParaRPr lang="en-US" sz="1400" dirty="0"/>
          </a:p>
          <a:p>
            <a:pPr marL="0" indent="0">
              <a:buNone/>
            </a:pPr>
            <a:endParaRPr lang="en-US" sz="2000" dirty="0"/>
          </a:p>
        </p:txBody>
      </p:sp>
      <p:sp>
        <p:nvSpPr>
          <p:cNvPr id="4" name="Content Placeholder 3"/>
          <p:cNvSpPr>
            <a:spLocks noGrp="1"/>
          </p:cNvSpPr>
          <p:nvPr>
            <p:ph sz="half" idx="2"/>
          </p:nvPr>
        </p:nvSpPr>
        <p:spPr>
          <a:xfrm>
            <a:off x="4657534" y="1405046"/>
            <a:ext cx="4114800" cy="5020467"/>
          </a:xfrm>
          <a:ln>
            <a:solidFill>
              <a:schemeClr val="accent1"/>
            </a:solidFill>
          </a:ln>
        </p:spPr>
        <p:txBody>
          <a:bodyPr/>
          <a:lstStyle/>
          <a:p>
            <a:pPr marL="0" indent="0">
              <a:buNone/>
            </a:pPr>
            <a:r>
              <a:rPr lang="en-US" sz="1400" i="1" u="sng" dirty="0" err="1" smtClean="0"/>
              <a:t>Requisítos</a:t>
            </a:r>
            <a:endParaRPr lang="en-US" sz="1400" i="1" u="sng" dirty="0"/>
          </a:p>
          <a:p>
            <a:r>
              <a:rPr lang="en-US" sz="1200" b="0" dirty="0"/>
              <a:t>36 </a:t>
            </a:r>
            <a:r>
              <a:rPr lang="en-US" sz="1200" b="0" dirty="0" err="1"/>
              <a:t>meses</a:t>
            </a:r>
            <a:r>
              <a:rPr lang="en-US" sz="1200" b="0" dirty="0"/>
              <a:t> de </a:t>
            </a:r>
            <a:r>
              <a:rPr lang="en-US" sz="1200" b="0" dirty="0" err="1"/>
              <a:t>experiencia</a:t>
            </a:r>
            <a:r>
              <a:rPr lang="en-US" sz="1200" b="0" dirty="0"/>
              <a:t> </a:t>
            </a:r>
            <a:r>
              <a:rPr lang="en-US" sz="1200" b="0" dirty="0" err="1"/>
              <a:t>si</a:t>
            </a:r>
            <a:r>
              <a:rPr lang="en-US" sz="1200" b="0" dirty="0"/>
              <a:t> </a:t>
            </a:r>
            <a:r>
              <a:rPr lang="en-US" sz="1200" b="0" dirty="0" err="1"/>
              <a:t>tiene</a:t>
            </a:r>
            <a:r>
              <a:rPr lang="en-US" sz="1200" b="0" dirty="0"/>
              <a:t> un diploma de </a:t>
            </a:r>
            <a:r>
              <a:rPr lang="en-US" sz="1200" b="0" dirty="0" err="1"/>
              <a:t>escuela</a:t>
            </a:r>
            <a:r>
              <a:rPr lang="en-US" sz="1200" b="0" dirty="0"/>
              <a:t> </a:t>
            </a:r>
            <a:r>
              <a:rPr lang="en-US" sz="1200" b="0" dirty="0" err="1"/>
              <a:t>secundaria</a:t>
            </a:r>
            <a:r>
              <a:rPr lang="en-US" sz="1200" b="0" dirty="0"/>
              <a:t>, o</a:t>
            </a:r>
          </a:p>
          <a:p>
            <a:r>
              <a:rPr lang="en-US" sz="1200" b="0" dirty="0"/>
              <a:t>27 </a:t>
            </a:r>
            <a:r>
              <a:rPr lang="en-US" sz="1200" b="0" dirty="0" err="1"/>
              <a:t>meses</a:t>
            </a:r>
            <a:r>
              <a:rPr lang="en-US" sz="1200" b="0" dirty="0"/>
              <a:t> de </a:t>
            </a:r>
            <a:r>
              <a:rPr lang="en-US" sz="1200" b="0" dirty="0" err="1"/>
              <a:t>experiencia</a:t>
            </a:r>
            <a:r>
              <a:rPr lang="en-US" sz="1200" b="0" dirty="0"/>
              <a:t> </a:t>
            </a:r>
            <a:r>
              <a:rPr lang="en-US" sz="1200" b="0" dirty="0" err="1"/>
              <a:t>si</a:t>
            </a:r>
            <a:r>
              <a:rPr lang="en-US" sz="1200" b="0" dirty="0"/>
              <a:t> </a:t>
            </a:r>
            <a:r>
              <a:rPr lang="en-US" sz="1200" b="0" dirty="0" err="1"/>
              <a:t>tiene</a:t>
            </a:r>
            <a:r>
              <a:rPr lang="en-US" sz="1200" b="0" dirty="0"/>
              <a:t> un </a:t>
            </a:r>
            <a:r>
              <a:rPr lang="en-US" sz="1200" b="0" dirty="0" err="1"/>
              <a:t>certificado</a:t>
            </a:r>
            <a:r>
              <a:rPr lang="en-US" sz="1200" b="0" dirty="0"/>
              <a:t> de EEC o un </a:t>
            </a:r>
            <a:r>
              <a:rPr lang="en-US" sz="1200" b="0" dirty="0" err="1"/>
              <a:t>Associado</a:t>
            </a:r>
            <a:r>
              <a:rPr lang="en-US" sz="1200" b="0" dirty="0"/>
              <a:t> </a:t>
            </a:r>
            <a:r>
              <a:rPr lang="en-US" sz="1200" b="0" dirty="0" err="1"/>
              <a:t>en</a:t>
            </a:r>
            <a:r>
              <a:rPr lang="en-US" sz="1200" b="0" dirty="0"/>
              <a:t> un campo no </a:t>
            </a:r>
            <a:r>
              <a:rPr lang="en-US" sz="1200" b="0" dirty="0" err="1"/>
              <a:t>recionado</a:t>
            </a:r>
            <a:r>
              <a:rPr lang="en-US" sz="1200" b="0" dirty="0"/>
              <a:t>, o</a:t>
            </a:r>
          </a:p>
          <a:p>
            <a:r>
              <a:rPr lang="en-US" sz="1200" b="0" dirty="0"/>
              <a:t>18 </a:t>
            </a:r>
            <a:r>
              <a:rPr lang="en-US" sz="1200" b="0" dirty="0" err="1"/>
              <a:t>meses</a:t>
            </a:r>
            <a:r>
              <a:rPr lang="en-US" sz="1200" b="0" dirty="0"/>
              <a:t> de </a:t>
            </a:r>
            <a:r>
              <a:rPr lang="en-US" sz="1200" b="0" dirty="0" err="1"/>
              <a:t>experiencia</a:t>
            </a:r>
            <a:r>
              <a:rPr lang="en-US" sz="1200" b="0" dirty="0"/>
              <a:t> </a:t>
            </a:r>
            <a:r>
              <a:rPr lang="en-US" sz="1200" b="0" dirty="0" err="1"/>
              <a:t>si</a:t>
            </a:r>
            <a:r>
              <a:rPr lang="en-US" sz="1200" b="0" dirty="0"/>
              <a:t> </a:t>
            </a:r>
            <a:r>
              <a:rPr lang="en-US" sz="1200" b="0" dirty="0" err="1"/>
              <a:t>tiene</a:t>
            </a:r>
            <a:r>
              <a:rPr lang="en-US" sz="1200" b="0" dirty="0"/>
              <a:t> un </a:t>
            </a:r>
            <a:r>
              <a:rPr lang="en-US" sz="1200" b="0" dirty="0" err="1"/>
              <a:t>Asociado</a:t>
            </a:r>
            <a:r>
              <a:rPr lang="en-US" sz="1200" b="0" dirty="0"/>
              <a:t> </a:t>
            </a:r>
            <a:r>
              <a:rPr lang="en-US" sz="1200" b="0" dirty="0" err="1"/>
              <a:t>en</a:t>
            </a:r>
            <a:r>
              <a:rPr lang="en-US" sz="1200" b="0" dirty="0"/>
              <a:t> un campo </a:t>
            </a:r>
            <a:r>
              <a:rPr lang="en-US" sz="1200" b="0" dirty="0" err="1"/>
              <a:t>relacionado</a:t>
            </a:r>
            <a:r>
              <a:rPr lang="en-US" sz="1200" b="0" dirty="0"/>
              <a:t> o un </a:t>
            </a:r>
            <a:r>
              <a:rPr lang="en-US" sz="1200" b="0" dirty="0" err="1"/>
              <a:t>Bachillerato</a:t>
            </a:r>
            <a:r>
              <a:rPr lang="en-US" sz="1200" b="0" dirty="0"/>
              <a:t> </a:t>
            </a:r>
            <a:r>
              <a:rPr lang="en-US" sz="1200" b="0" dirty="0" err="1"/>
              <a:t>en</a:t>
            </a:r>
            <a:r>
              <a:rPr lang="en-US" sz="1200" b="0" dirty="0"/>
              <a:t> un campo no </a:t>
            </a:r>
            <a:r>
              <a:rPr lang="en-US" sz="1200" b="0" dirty="0" err="1"/>
              <a:t>relacionado</a:t>
            </a:r>
            <a:r>
              <a:rPr lang="en-US" sz="1200" b="0" dirty="0"/>
              <a:t>, o</a:t>
            </a:r>
          </a:p>
          <a:p>
            <a:r>
              <a:rPr lang="en-US" sz="1200" b="0" dirty="0"/>
              <a:t>9 </a:t>
            </a:r>
            <a:r>
              <a:rPr lang="en-US" sz="1200" b="0" dirty="0" err="1"/>
              <a:t>meses</a:t>
            </a:r>
            <a:r>
              <a:rPr lang="en-US" sz="1200" b="0" dirty="0"/>
              <a:t> de </a:t>
            </a:r>
            <a:r>
              <a:rPr lang="en-US" sz="1200" b="0" dirty="0" err="1"/>
              <a:t>experiencia</a:t>
            </a:r>
            <a:r>
              <a:rPr lang="en-US" sz="1200" b="0" dirty="0"/>
              <a:t> </a:t>
            </a:r>
            <a:r>
              <a:rPr lang="en-US" sz="1200" b="0" dirty="0" err="1"/>
              <a:t>si</a:t>
            </a:r>
            <a:r>
              <a:rPr lang="en-US" sz="1200" b="0" dirty="0"/>
              <a:t> </a:t>
            </a:r>
            <a:r>
              <a:rPr lang="en-US" sz="1200" b="0" dirty="0" err="1"/>
              <a:t>tiene</a:t>
            </a:r>
            <a:r>
              <a:rPr lang="en-US" sz="1200" b="0" dirty="0"/>
              <a:t> un </a:t>
            </a:r>
            <a:r>
              <a:rPr lang="en-US" sz="1200" b="0" dirty="0" err="1"/>
              <a:t>Bachillerato</a:t>
            </a:r>
            <a:r>
              <a:rPr lang="en-US" sz="1200" b="0" dirty="0"/>
              <a:t> </a:t>
            </a:r>
            <a:r>
              <a:rPr lang="en-US" sz="1200" b="0" dirty="0" err="1"/>
              <a:t>en</a:t>
            </a:r>
            <a:r>
              <a:rPr lang="en-US" sz="1200" b="0" dirty="0"/>
              <a:t> un campo </a:t>
            </a:r>
            <a:r>
              <a:rPr lang="en-US" sz="1200" b="0" dirty="0" err="1"/>
              <a:t>relacionado</a:t>
            </a:r>
            <a:r>
              <a:rPr lang="en-US" sz="1200" b="0" dirty="0"/>
              <a:t>.</a:t>
            </a:r>
          </a:p>
          <a:p>
            <a:pPr marL="0" indent="0">
              <a:buNone/>
            </a:pPr>
            <a:r>
              <a:rPr lang="en-US" sz="1300" i="1" u="sng" dirty="0" err="1" smtClean="0"/>
              <a:t>Sustituciones</a:t>
            </a:r>
            <a:r>
              <a:rPr lang="en-US" sz="1300" i="1" u="sng" dirty="0" smtClean="0"/>
              <a:t> de </a:t>
            </a:r>
            <a:r>
              <a:rPr lang="en-US" sz="1300" i="1" u="sng" dirty="0" err="1" smtClean="0"/>
              <a:t>Experiencia</a:t>
            </a:r>
            <a:r>
              <a:rPr lang="en-US" sz="1300" i="1" u="sng" dirty="0" smtClean="0"/>
              <a:t> de </a:t>
            </a:r>
            <a:r>
              <a:rPr lang="en-US" sz="1300" i="1" u="sng" dirty="0" err="1" smtClean="0"/>
              <a:t>Trabajo</a:t>
            </a:r>
            <a:endParaRPr lang="en-US" sz="1300" i="1" u="sng" dirty="0"/>
          </a:p>
          <a:p>
            <a:r>
              <a:rPr lang="en-US" sz="1200" dirty="0"/>
              <a:t>Una </a:t>
            </a:r>
            <a:r>
              <a:rPr lang="en-US" sz="1200" dirty="0" err="1"/>
              <a:t>práctica</a:t>
            </a:r>
            <a:r>
              <a:rPr lang="en-US" sz="1200" dirty="0"/>
              <a:t>, </a:t>
            </a:r>
            <a:r>
              <a:rPr lang="en-US" sz="1200" dirty="0" err="1"/>
              <a:t>también</a:t>
            </a:r>
            <a:r>
              <a:rPr lang="en-US" sz="1200" dirty="0"/>
              <a:t> </a:t>
            </a:r>
            <a:r>
              <a:rPr lang="en-US" sz="1200" dirty="0" err="1"/>
              <a:t>llamada</a:t>
            </a:r>
            <a:r>
              <a:rPr lang="en-US" sz="1200" dirty="0"/>
              <a:t> “</a:t>
            </a:r>
            <a:r>
              <a:rPr lang="en-US" sz="1200" dirty="0" err="1"/>
              <a:t>enseñanza</a:t>
            </a:r>
            <a:r>
              <a:rPr lang="en-US" sz="1200" dirty="0"/>
              <a:t> de </a:t>
            </a:r>
            <a:r>
              <a:rPr lang="en-US" sz="1200" dirty="0" err="1"/>
              <a:t>estudiante</a:t>
            </a:r>
            <a:r>
              <a:rPr lang="en-US" sz="1200" dirty="0"/>
              <a:t>", </a:t>
            </a:r>
            <a:r>
              <a:rPr lang="en-US" sz="1200" dirty="0" err="1"/>
              <a:t>sustituye</a:t>
            </a:r>
            <a:r>
              <a:rPr lang="en-US" sz="1200" dirty="0"/>
              <a:t> </a:t>
            </a:r>
            <a:r>
              <a:rPr lang="en-US" sz="1200" dirty="0" err="1"/>
              <a:t>por</a:t>
            </a:r>
            <a:r>
              <a:rPr lang="en-US" sz="1200" dirty="0"/>
              <a:t> 9 </a:t>
            </a:r>
            <a:r>
              <a:rPr lang="en-US" sz="1200" dirty="0" err="1"/>
              <a:t>meses</a:t>
            </a:r>
            <a:r>
              <a:rPr lang="en-US" sz="1200" dirty="0"/>
              <a:t> de  </a:t>
            </a:r>
            <a:r>
              <a:rPr lang="en-US" sz="1200" dirty="0" err="1"/>
              <a:t>experiencia</a:t>
            </a:r>
            <a:r>
              <a:rPr lang="en-US" sz="1200" dirty="0"/>
              <a:t> de </a:t>
            </a:r>
            <a:r>
              <a:rPr lang="en-US" sz="1200" dirty="0" err="1"/>
              <a:t>trabajo</a:t>
            </a:r>
            <a:r>
              <a:rPr lang="en-US" sz="1200" dirty="0"/>
              <a:t> .</a:t>
            </a:r>
          </a:p>
          <a:p>
            <a:pPr lvl="1"/>
            <a:r>
              <a:rPr lang="en-US" sz="1200" dirty="0"/>
              <a:t>Una pre-</a:t>
            </a:r>
            <a:r>
              <a:rPr lang="en-US" sz="1200" dirty="0" err="1"/>
              <a:t>práctica</a:t>
            </a:r>
            <a:r>
              <a:rPr lang="en-US" sz="1200" dirty="0"/>
              <a:t>, </a:t>
            </a:r>
            <a:r>
              <a:rPr lang="en-US" sz="1200" dirty="0" err="1"/>
              <a:t>también</a:t>
            </a:r>
            <a:r>
              <a:rPr lang="en-US" sz="1200" dirty="0"/>
              <a:t> </a:t>
            </a:r>
            <a:r>
              <a:rPr lang="en-US" sz="1200" dirty="0" err="1"/>
              <a:t>llamada</a:t>
            </a:r>
            <a:r>
              <a:rPr lang="en-US" sz="1200" dirty="0"/>
              <a:t> “</a:t>
            </a:r>
            <a:r>
              <a:rPr lang="en-US" sz="1200" dirty="0" err="1"/>
              <a:t>trabajo</a:t>
            </a:r>
            <a:r>
              <a:rPr lang="en-US" sz="1200" dirty="0"/>
              <a:t> </a:t>
            </a:r>
            <a:r>
              <a:rPr lang="en-US" sz="1200" dirty="0" err="1"/>
              <a:t>en</a:t>
            </a:r>
            <a:r>
              <a:rPr lang="en-US" sz="1200" dirty="0"/>
              <a:t> el campo" </a:t>
            </a:r>
            <a:r>
              <a:rPr lang="en-US" sz="1200" b="1" u="sng" dirty="0"/>
              <a:t>no</a:t>
            </a:r>
            <a:r>
              <a:rPr lang="en-US" sz="1200" dirty="0"/>
              <a:t> </a:t>
            </a:r>
            <a:r>
              <a:rPr lang="en-US" sz="1200" dirty="0" err="1"/>
              <a:t>es</a:t>
            </a:r>
            <a:r>
              <a:rPr lang="en-US" sz="1200" dirty="0"/>
              <a:t> </a:t>
            </a:r>
            <a:r>
              <a:rPr lang="en-US" sz="1200" dirty="0" err="1"/>
              <a:t>considerada</a:t>
            </a:r>
            <a:r>
              <a:rPr lang="en-US" sz="1200" dirty="0"/>
              <a:t> </a:t>
            </a:r>
            <a:r>
              <a:rPr lang="en-US" sz="1200" dirty="0" err="1"/>
              <a:t>una</a:t>
            </a:r>
            <a:r>
              <a:rPr lang="en-US" sz="1200" dirty="0"/>
              <a:t> </a:t>
            </a:r>
            <a:r>
              <a:rPr lang="en-US" sz="1200" dirty="0" err="1"/>
              <a:t>experiencia</a:t>
            </a:r>
            <a:r>
              <a:rPr lang="en-US" sz="1200" dirty="0"/>
              <a:t> </a:t>
            </a:r>
            <a:r>
              <a:rPr lang="en-US" sz="1200" dirty="0" err="1"/>
              <a:t>completa</a:t>
            </a:r>
            <a:r>
              <a:rPr lang="en-US" sz="1200" dirty="0"/>
              <a:t> del </a:t>
            </a:r>
            <a:r>
              <a:rPr lang="en-US" sz="1200" dirty="0" err="1"/>
              <a:t>estudiante</a:t>
            </a:r>
            <a:r>
              <a:rPr lang="en-US" sz="1200" dirty="0"/>
              <a:t>  </a:t>
            </a:r>
          </a:p>
        </p:txBody>
      </p:sp>
      <p:sp>
        <p:nvSpPr>
          <p:cNvPr id="5" name="Slide Number Placeholder 4"/>
          <p:cNvSpPr>
            <a:spLocks noGrp="1"/>
          </p:cNvSpPr>
          <p:nvPr>
            <p:ph type="sldNum" sz="quarter" idx="11"/>
          </p:nvPr>
        </p:nvSpPr>
        <p:spPr/>
        <p:txBody>
          <a:bodyPr/>
          <a:lstStyle/>
          <a:p>
            <a:pPr>
              <a:defRPr/>
            </a:pPr>
            <a:fld id="{F4571D79-3FCF-470B-A39E-9BBB02B9F0E9}" type="slidenum">
              <a:rPr lang="en-US" smtClean="0"/>
              <a:pPr>
                <a:defRPr/>
              </a:pPr>
              <a:t>20</a:t>
            </a:fld>
            <a:endParaRPr lang="en-US" dirty="0"/>
          </a:p>
        </p:txBody>
      </p:sp>
      <p:sp>
        <p:nvSpPr>
          <p:cNvPr id="6" name="TextBox 5"/>
          <p:cNvSpPr txBox="1"/>
          <p:nvPr/>
        </p:nvSpPr>
        <p:spPr>
          <a:xfrm>
            <a:off x="561315" y="1004937"/>
            <a:ext cx="3984559" cy="400110"/>
          </a:xfrm>
          <a:prstGeom prst="rect">
            <a:avLst/>
          </a:prstGeom>
          <a:noFill/>
        </p:spPr>
        <p:txBody>
          <a:bodyPr wrap="square" rtlCol="0">
            <a:spAutoFit/>
          </a:bodyPr>
          <a:lstStyle/>
          <a:p>
            <a:pPr algn="ctr"/>
            <a:r>
              <a:rPr lang="en-US" sz="2000" dirty="0" err="1" smtClean="0">
                <a:solidFill>
                  <a:srgbClr val="C00000"/>
                </a:solidFill>
                <a:latin typeface="+mj-lt"/>
              </a:rPr>
              <a:t>Educación</a:t>
            </a:r>
            <a:endParaRPr lang="en-US" sz="2000" dirty="0">
              <a:solidFill>
                <a:srgbClr val="C00000"/>
              </a:solidFill>
              <a:latin typeface="+mj-lt"/>
            </a:endParaRPr>
          </a:p>
        </p:txBody>
      </p:sp>
      <p:sp>
        <p:nvSpPr>
          <p:cNvPr id="7" name="TextBox 6"/>
          <p:cNvSpPr txBox="1"/>
          <p:nvPr/>
        </p:nvSpPr>
        <p:spPr>
          <a:xfrm>
            <a:off x="4787775" y="994375"/>
            <a:ext cx="3984559" cy="400110"/>
          </a:xfrm>
          <a:prstGeom prst="rect">
            <a:avLst/>
          </a:prstGeom>
          <a:noFill/>
        </p:spPr>
        <p:txBody>
          <a:bodyPr wrap="square" rtlCol="0">
            <a:spAutoFit/>
          </a:bodyPr>
          <a:lstStyle/>
          <a:p>
            <a:pPr algn="ctr"/>
            <a:r>
              <a:rPr lang="en-US" sz="2000" dirty="0" err="1" smtClean="0">
                <a:solidFill>
                  <a:srgbClr val="C00000"/>
                </a:solidFill>
                <a:latin typeface="+mj-lt"/>
              </a:rPr>
              <a:t>Experiencia</a:t>
            </a:r>
            <a:r>
              <a:rPr lang="en-US" sz="2000" dirty="0" smtClean="0">
                <a:solidFill>
                  <a:srgbClr val="C00000"/>
                </a:solidFill>
                <a:latin typeface="+mj-lt"/>
              </a:rPr>
              <a:t> de </a:t>
            </a:r>
            <a:r>
              <a:rPr lang="en-US" sz="2000" dirty="0" err="1" smtClean="0">
                <a:solidFill>
                  <a:srgbClr val="C00000"/>
                </a:solidFill>
                <a:latin typeface="+mj-lt"/>
              </a:rPr>
              <a:t>Trabajo</a:t>
            </a:r>
            <a:endParaRPr lang="en-US" sz="2000" dirty="0">
              <a:solidFill>
                <a:srgbClr val="C00000"/>
              </a:solidFill>
              <a:latin typeface="+mj-lt"/>
            </a:endParaRPr>
          </a:p>
        </p:txBody>
      </p:sp>
    </p:spTree>
    <p:custDataLst>
      <p:tags r:id="rId1"/>
    </p:custDataLst>
    <p:extLst>
      <p:ext uri="{BB962C8B-B14F-4D97-AF65-F5344CB8AC3E}">
        <p14:creationId xmlns:p14="http://schemas.microsoft.com/office/powerpoint/2010/main" val="2383451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t>
            </a:r>
            <a:r>
              <a:rPr lang="en-US" dirty="0" err="1" smtClean="0"/>
              <a:t>ivel</a:t>
            </a:r>
            <a:r>
              <a:rPr lang="en-US" dirty="0" smtClean="0"/>
              <a:t> 3 de </a:t>
            </a:r>
            <a:r>
              <a:rPr lang="en-US" dirty="0" err="1" smtClean="0"/>
              <a:t>Certificación</a:t>
            </a:r>
            <a:r>
              <a:rPr lang="en-US" dirty="0" smtClean="0"/>
              <a:t> </a:t>
            </a:r>
            <a:br>
              <a:rPr lang="en-US" dirty="0" smtClean="0"/>
            </a:br>
            <a:r>
              <a:rPr lang="en-US" dirty="0" err="1" smtClean="0"/>
              <a:t>Directora</a:t>
            </a:r>
            <a:r>
              <a:rPr lang="en-US" dirty="0" smtClean="0"/>
              <a:t> I</a:t>
            </a:r>
            <a:endParaRPr lang="en-US" dirty="0"/>
          </a:p>
        </p:txBody>
      </p:sp>
      <p:sp>
        <p:nvSpPr>
          <p:cNvPr id="3" name="Content Placeholder 2"/>
          <p:cNvSpPr>
            <a:spLocks noGrp="1"/>
          </p:cNvSpPr>
          <p:nvPr>
            <p:ph sz="half" idx="1"/>
          </p:nvPr>
        </p:nvSpPr>
        <p:spPr>
          <a:xfrm>
            <a:off x="414338" y="1449651"/>
            <a:ext cx="4114800" cy="4185030"/>
          </a:xfrm>
          <a:ln>
            <a:solidFill>
              <a:schemeClr val="accent1">
                <a:lumMod val="25000"/>
              </a:schemeClr>
            </a:solidFill>
          </a:ln>
        </p:spPr>
        <p:txBody>
          <a:bodyPr/>
          <a:lstStyle/>
          <a:p>
            <a:pPr marL="0" indent="0">
              <a:buNone/>
            </a:pPr>
            <a:r>
              <a:rPr lang="en-US" sz="1400" i="1" u="sng" dirty="0" err="1" smtClean="0"/>
              <a:t>Requisíto</a:t>
            </a:r>
            <a:endParaRPr lang="en-US" sz="1400" i="1" u="sng" dirty="0"/>
          </a:p>
          <a:p>
            <a:pPr marL="0" indent="0">
              <a:buNone/>
            </a:pPr>
            <a:r>
              <a:rPr lang="en-US" sz="1200" dirty="0"/>
              <a:t>Un  total de </a:t>
            </a:r>
            <a:r>
              <a:rPr lang="en-US" sz="1200" dirty="0" smtClean="0"/>
              <a:t>16 </a:t>
            </a:r>
            <a:r>
              <a:rPr lang="en-US" sz="1200" dirty="0" err="1"/>
              <a:t>créditos</a:t>
            </a:r>
            <a:r>
              <a:rPr lang="en-US" sz="1200" dirty="0"/>
              <a:t> </a:t>
            </a:r>
            <a:r>
              <a:rPr lang="en-US" sz="1200" dirty="0" err="1"/>
              <a:t>en</a:t>
            </a:r>
            <a:r>
              <a:rPr lang="en-US" sz="1200" dirty="0"/>
              <a:t> </a:t>
            </a:r>
            <a:r>
              <a:rPr lang="en-US" sz="1200" dirty="0" err="1"/>
              <a:t>Educación</a:t>
            </a:r>
            <a:r>
              <a:rPr lang="en-US" sz="1200" dirty="0"/>
              <a:t> </a:t>
            </a:r>
            <a:r>
              <a:rPr lang="en-US" sz="1200" dirty="0" err="1"/>
              <a:t>Temprana</a:t>
            </a:r>
            <a:r>
              <a:rPr lang="en-US" sz="1200" dirty="0"/>
              <a:t> (</a:t>
            </a:r>
            <a:r>
              <a:rPr lang="en-US" sz="1200" dirty="0" err="1" smtClean="0"/>
              <a:t>Débe</a:t>
            </a:r>
            <a:r>
              <a:rPr lang="en-US" sz="1200" dirty="0" smtClean="0"/>
              <a:t> </a:t>
            </a:r>
            <a:r>
              <a:rPr lang="en-US" sz="1200" dirty="0"/>
              <a:t>de </a:t>
            </a:r>
            <a:r>
              <a:rPr lang="en-US" sz="1200" dirty="0" err="1"/>
              <a:t>ser</a:t>
            </a:r>
            <a:r>
              <a:rPr lang="en-US" sz="1200" dirty="0"/>
              <a:t> de </a:t>
            </a:r>
            <a:r>
              <a:rPr lang="en-US" sz="1200" dirty="0" err="1"/>
              <a:t>cuatro</a:t>
            </a:r>
            <a:r>
              <a:rPr lang="en-US" sz="1200" dirty="0"/>
              <a:t> (4) </a:t>
            </a:r>
            <a:r>
              <a:rPr lang="en-US" sz="1200" dirty="0" err="1"/>
              <a:t>diferentes</a:t>
            </a:r>
            <a:r>
              <a:rPr lang="en-US" sz="1200" dirty="0"/>
              <a:t> </a:t>
            </a:r>
            <a:r>
              <a:rPr lang="en-US" sz="1200" dirty="0" err="1" smtClean="0"/>
              <a:t>categorías</a:t>
            </a:r>
            <a:r>
              <a:rPr lang="en-US" sz="1200" dirty="0" smtClean="0"/>
              <a:t> </a:t>
            </a:r>
            <a:r>
              <a:rPr lang="en-US" sz="1200" dirty="0"/>
              <a:t>de </a:t>
            </a:r>
            <a:r>
              <a:rPr lang="en-US" sz="1200" dirty="0" err="1"/>
              <a:t>estudio</a:t>
            </a:r>
            <a:r>
              <a:rPr lang="en-US" sz="1200" dirty="0"/>
              <a:t>)</a:t>
            </a:r>
          </a:p>
          <a:p>
            <a:r>
              <a:rPr lang="en-US" sz="1200" b="0" dirty="0" err="1" smtClean="0"/>
              <a:t>Requisítos</a:t>
            </a:r>
            <a:r>
              <a:rPr lang="en-US" sz="1200" b="0" dirty="0" smtClean="0"/>
              <a:t> para </a:t>
            </a:r>
            <a:r>
              <a:rPr lang="en-US" sz="1200" b="0" dirty="0" err="1" smtClean="0"/>
              <a:t>Maestra</a:t>
            </a:r>
            <a:r>
              <a:rPr lang="en-US" sz="1200" b="0" dirty="0" smtClean="0"/>
              <a:t> </a:t>
            </a:r>
            <a:r>
              <a:rPr lang="en-US" sz="1200" b="0" dirty="0" err="1" smtClean="0"/>
              <a:t>Líder</a:t>
            </a:r>
            <a:r>
              <a:rPr lang="en-US" sz="1200" b="0" dirty="0" smtClean="0"/>
              <a:t> (12 </a:t>
            </a:r>
            <a:r>
              <a:rPr lang="en-US" sz="1200" b="0" dirty="0" err="1" smtClean="0"/>
              <a:t>Créditos</a:t>
            </a:r>
            <a:r>
              <a:rPr lang="en-US" sz="1200" b="0" dirty="0" smtClean="0"/>
              <a:t>) </a:t>
            </a:r>
            <a:r>
              <a:rPr lang="en-US" sz="1200" b="0" dirty="0" err="1" smtClean="0"/>
              <a:t>más</a:t>
            </a:r>
            <a:r>
              <a:rPr lang="en-US" sz="1200" b="0" dirty="0" smtClean="0"/>
              <a:t>:</a:t>
            </a:r>
            <a:r>
              <a:rPr lang="en-US" sz="1200" b="0" dirty="0"/>
              <a:t> </a:t>
            </a:r>
          </a:p>
          <a:p>
            <a:pPr lvl="0"/>
            <a:r>
              <a:rPr lang="en-US" sz="1200" b="0" dirty="0"/>
              <a:t>2 </a:t>
            </a:r>
            <a:r>
              <a:rPr lang="en-US" sz="1200" b="0" dirty="0" err="1" smtClean="0"/>
              <a:t>créditos</a:t>
            </a:r>
            <a:r>
              <a:rPr lang="en-US" sz="1200" b="0" dirty="0" smtClean="0"/>
              <a:t> de </a:t>
            </a:r>
            <a:r>
              <a:rPr lang="en-US" sz="1200" b="0" dirty="0" err="1" smtClean="0"/>
              <a:t>colegio</a:t>
            </a:r>
            <a:r>
              <a:rPr lang="en-US" sz="1200" b="0" dirty="0" smtClean="0"/>
              <a:t> o </a:t>
            </a:r>
            <a:r>
              <a:rPr lang="en-US" sz="1200" b="0" dirty="0"/>
              <a:t>3 </a:t>
            </a:r>
            <a:r>
              <a:rPr lang="en-US" sz="1200" b="0" dirty="0" smtClean="0"/>
              <a:t>CEUs </a:t>
            </a:r>
            <a:r>
              <a:rPr lang="en-US" sz="1200" b="0" dirty="0" err="1" smtClean="0"/>
              <a:t>en</a:t>
            </a:r>
            <a:r>
              <a:rPr lang="en-US" sz="1200" b="0" dirty="0" smtClean="0"/>
              <a:t>  </a:t>
            </a:r>
            <a:r>
              <a:rPr lang="en-US" sz="1200" b="0" dirty="0" err="1" smtClean="0"/>
              <a:t>Administración</a:t>
            </a:r>
            <a:r>
              <a:rPr lang="en-US" sz="1200" b="0" dirty="0" smtClean="0"/>
              <a:t> de </a:t>
            </a:r>
            <a:r>
              <a:rPr lang="en-US" sz="1200" b="0" dirty="0" err="1" smtClean="0"/>
              <a:t>Cuidado</a:t>
            </a:r>
            <a:r>
              <a:rPr lang="en-US" sz="1200" b="0" dirty="0" smtClean="0"/>
              <a:t> de </a:t>
            </a:r>
            <a:r>
              <a:rPr lang="en-US" sz="1200" b="0" dirty="0" err="1" smtClean="0"/>
              <a:t>Niños</a:t>
            </a:r>
            <a:r>
              <a:rPr lang="en-US" sz="1200" b="0" dirty="0" smtClean="0"/>
              <a:t> </a:t>
            </a:r>
            <a:r>
              <a:rPr lang="en-US" sz="1200" b="0" i="1" dirty="0"/>
              <a:t>(</a:t>
            </a:r>
            <a:r>
              <a:rPr lang="en-US" sz="1200" b="0" i="1" dirty="0" err="1" smtClean="0"/>
              <a:t>Categoría</a:t>
            </a:r>
            <a:r>
              <a:rPr lang="en-US" sz="1200" b="0" i="1" dirty="0" smtClean="0"/>
              <a:t> </a:t>
            </a:r>
            <a:r>
              <a:rPr lang="en-US" sz="1200" b="0" i="1" dirty="0"/>
              <a:t>13</a:t>
            </a:r>
            <a:r>
              <a:rPr lang="en-US" sz="1200" b="0" dirty="0"/>
              <a:t>) </a:t>
            </a:r>
            <a:r>
              <a:rPr lang="en-US" sz="1200" b="0" u="sng" dirty="0"/>
              <a:t>y</a:t>
            </a:r>
            <a:endParaRPr lang="en-US" sz="1200" b="0" dirty="0"/>
          </a:p>
          <a:p>
            <a:pPr lvl="0"/>
            <a:r>
              <a:rPr lang="en-US" sz="1200" b="0" dirty="0"/>
              <a:t>2 </a:t>
            </a:r>
            <a:r>
              <a:rPr lang="en-US" sz="1200" b="0" dirty="0" err="1" smtClean="0"/>
              <a:t>créditos</a:t>
            </a:r>
            <a:r>
              <a:rPr lang="en-US" sz="1200" b="0" dirty="0" smtClean="0"/>
              <a:t> de </a:t>
            </a:r>
            <a:r>
              <a:rPr lang="en-US" sz="1200" b="0" dirty="0" err="1" smtClean="0"/>
              <a:t>colegio</a:t>
            </a:r>
            <a:r>
              <a:rPr lang="en-US" sz="1200" b="0" dirty="0" smtClean="0"/>
              <a:t> </a:t>
            </a:r>
            <a:r>
              <a:rPr lang="en-US" sz="1200" b="0" dirty="0" err="1" smtClean="0"/>
              <a:t>adicionales</a:t>
            </a:r>
            <a:r>
              <a:rPr lang="en-US" sz="1200" b="0" dirty="0" smtClean="0"/>
              <a:t> </a:t>
            </a:r>
            <a:r>
              <a:rPr lang="en-US" sz="1200" b="0" dirty="0" err="1" smtClean="0"/>
              <a:t>en</a:t>
            </a:r>
            <a:r>
              <a:rPr lang="en-US" sz="1200" b="0" dirty="0" smtClean="0"/>
              <a:t> </a:t>
            </a:r>
            <a:r>
              <a:rPr lang="en-US" sz="1200" b="0" dirty="0" err="1" smtClean="0"/>
              <a:t>Educación</a:t>
            </a:r>
            <a:r>
              <a:rPr lang="en-US" sz="1200" b="0" dirty="0" smtClean="0"/>
              <a:t> </a:t>
            </a:r>
            <a:r>
              <a:rPr lang="en-US" sz="1200" b="0" dirty="0" err="1" smtClean="0"/>
              <a:t>Temprana</a:t>
            </a:r>
            <a:r>
              <a:rPr lang="en-US" sz="1200" b="0" dirty="0" smtClean="0"/>
              <a:t> </a:t>
            </a:r>
            <a:r>
              <a:rPr lang="en-US" sz="1200" b="0" dirty="0" err="1" smtClean="0"/>
              <a:t>en</a:t>
            </a:r>
            <a:r>
              <a:rPr lang="en-US" sz="1200" b="0" dirty="0" smtClean="0"/>
              <a:t> </a:t>
            </a:r>
            <a:r>
              <a:rPr lang="en-US" sz="1200" b="0" dirty="0" err="1"/>
              <a:t>u</a:t>
            </a:r>
            <a:r>
              <a:rPr lang="en-US" sz="1200" b="0" dirty="0" err="1" smtClean="0"/>
              <a:t>na</a:t>
            </a:r>
            <a:r>
              <a:rPr lang="en-US" sz="1200" b="0" dirty="0" smtClean="0"/>
              <a:t> </a:t>
            </a:r>
            <a:r>
              <a:rPr lang="en-US" sz="1200" b="0" dirty="0" err="1" smtClean="0"/>
              <a:t>categoría</a:t>
            </a:r>
            <a:r>
              <a:rPr lang="en-US" sz="1200" b="0" dirty="0" smtClean="0"/>
              <a:t> de </a:t>
            </a:r>
            <a:r>
              <a:rPr lang="en-US" sz="1200" b="0" dirty="0" err="1" smtClean="0"/>
              <a:t>estudio</a:t>
            </a:r>
            <a:r>
              <a:rPr lang="en-US" sz="1200" b="0" dirty="0" smtClean="0"/>
              <a:t> </a:t>
            </a:r>
            <a:r>
              <a:rPr lang="en-US" sz="1200" b="0" i="1" u="sng" dirty="0" smtClean="0"/>
              <a:t>que no sea</a:t>
            </a:r>
            <a:r>
              <a:rPr lang="en-US" sz="1200" b="0" dirty="0" smtClean="0"/>
              <a:t> </a:t>
            </a:r>
            <a:r>
              <a:rPr lang="en-US" sz="1200" b="0" dirty="0" err="1" smtClean="0"/>
              <a:t>Administración</a:t>
            </a:r>
            <a:r>
              <a:rPr lang="en-US" sz="1200" b="0" dirty="0" smtClean="0"/>
              <a:t> De </a:t>
            </a:r>
            <a:r>
              <a:rPr lang="en-US" sz="1200" b="0" dirty="0" err="1" smtClean="0"/>
              <a:t>Cuidado</a:t>
            </a:r>
            <a:r>
              <a:rPr lang="en-US" sz="1200" b="0" dirty="0" smtClean="0"/>
              <a:t> de </a:t>
            </a:r>
            <a:r>
              <a:rPr lang="en-US" sz="1200" b="0" dirty="0" err="1" smtClean="0"/>
              <a:t>Niños</a:t>
            </a:r>
            <a:r>
              <a:rPr lang="en-US" sz="1200" b="0" dirty="0" smtClean="0"/>
              <a:t> </a:t>
            </a:r>
            <a:r>
              <a:rPr lang="en-US" sz="1200" b="0" i="1" dirty="0"/>
              <a:t>(Category 13</a:t>
            </a:r>
            <a:r>
              <a:rPr lang="en-US" sz="1200" b="0" dirty="0"/>
              <a:t>).  </a:t>
            </a:r>
          </a:p>
          <a:p>
            <a:pPr marL="0" indent="0">
              <a:buNone/>
            </a:pPr>
            <a:r>
              <a:rPr lang="en-US" sz="1300" i="1" u="sng" dirty="0" err="1" smtClean="0"/>
              <a:t>Requisítos</a:t>
            </a:r>
            <a:r>
              <a:rPr lang="en-US" sz="1300" i="1" u="sng" dirty="0" smtClean="0"/>
              <a:t> de </a:t>
            </a:r>
            <a:r>
              <a:rPr lang="en-US" sz="1300" i="1" u="sng" dirty="0" err="1" smtClean="0"/>
              <a:t>Sustituciones</a:t>
            </a:r>
            <a:r>
              <a:rPr lang="en-US" sz="1300" i="1" u="sng" dirty="0" smtClean="0"/>
              <a:t> de </a:t>
            </a:r>
            <a:r>
              <a:rPr lang="en-US" sz="1300" i="1" u="sng" dirty="0" err="1" smtClean="0"/>
              <a:t>Educación</a:t>
            </a:r>
            <a:endParaRPr lang="en-US" sz="1300" b="0" i="1" dirty="0"/>
          </a:p>
          <a:p>
            <a:r>
              <a:rPr lang="en-US" sz="1200" b="0" dirty="0" smtClean="0"/>
              <a:t>No hay </a:t>
            </a:r>
            <a:r>
              <a:rPr lang="en-US" sz="1200" b="0" dirty="0" err="1" smtClean="0"/>
              <a:t>sustituciones</a:t>
            </a:r>
            <a:r>
              <a:rPr lang="en-US" sz="1200" b="0" dirty="0" smtClean="0"/>
              <a:t> de </a:t>
            </a:r>
            <a:r>
              <a:rPr lang="en-US" sz="1200" b="0" dirty="0" err="1" smtClean="0"/>
              <a:t>Educación</a:t>
            </a:r>
            <a:r>
              <a:rPr lang="en-US" sz="1200" b="0" dirty="0" smtClean="0"/>
              <a:t> para </a:t>
            </a:r>
            <a:r>
              <a:rPr lang="en-US" sz="1200" b="0" dirty="0" err="1" smtClean="0"/>
              <a:t>Directora</a:t>
            </a:r>
            <a:r>
              <a:rPr lang="en-US" sz="1200" b="0" dirty="0" smtClean="0"/>
              <a:t> </a:t>
            </a:r>
            <a:r>
              <a:rPr lang="en-US" sz="1200" b="0" dirty="0"/>
              <a:t>I.</a:t>
            </a:r>
          </a:p>
        </p:txBody>
      </p:sp>
      <p:sp>
        <p:nvSpPr>
          <p:cNvPr id="4" name="Content Placeholder 3"/>
          <p:cNvSpPr>
            <a:spLocks noGrp="1"/>
          </p:cNvSpPr>
          <p:nvPr>
            <p:ph sz="half" idx="2"/>
          </p:nvPr>
        </p:nvSpPr>
        <p:spPr>
          <a:xfrm>
            <a:off x="4787775" y="1449652"/>
            <a:ext cx="4139661" cy="4185029"/>
          </a:xfrm>
          <a:ln>
            <a:solidFill>
              <a:schemeClr val="accent1">
                <a:lumMod val="25000"/>
              </a:schemeClr>
            </a:solidFill>
          </a:ln>
        </p:spPr>
        <p:txBody>
          <a:bodyPr/>
          <a:lstStyle/>
          <a:p>
            <a:pPr marL="0" indent="0">
              <a:buNone/>
            </a:pPr>
            <a:r>
              <a:rPr lang="en-US" sz="1400" i="1" u="sng" dirty="0" err="1" smtClean="0"/>
              <a:t>Requisítos</a:t>
            </a:r>
            <a:endParaRPr lang="en-US" sz="1400" i="1" u="sng" dirty="0"/>
          </a:p>
          <a:p>
            <a:r>
              <a:rPr lang="en-US" sz="1200" b="0" dirty="0" err="1" smtClean="0"/>
              <a:t>Requisítos</a:t>
            </a:r>
            <a:r>
              <a:rPr lang="en-US" sz="1200" b="0" dirty="0" smtClean="0"/>
              <a:t> para </a:t>
            </a:r>
            <a:r>
              <a:rPr lang="en-US" sz="1200" b="0" dirty="0" err="1" smtClean="0"/>
              <a:t>Maestra</a:t>
            </a:r>
            <a:r>
              <a:rPr lang="en-US" sz="1200" b="0" dirty="0" smtClean="0"/>
              <a:t> </a:t>
            </a:r>
            <a:r>
              <a:rPr lang="en-US" sz="1200" b="0" dirty="0" err="1" smtClean="0"/>
              <a:t>Líder</a:t>
            </a:r>
            <a:r>
              <a:rPr lang="en-US" sz="1200" b="0" dirty="0" smtClean="0"/>
              <a:t> </a:t>
            </a:r>
            <a:r>
              <a:rPr lang="en-US" sz="1200" b="0" dirty="0" err="1" smtClean="0"/>
              <a:t>más</a:t>
            </a:r>
            <a:r>
              <a:rPr lang="en-US" sz="1200" b="0" dirty="0" smtClean="0"/>
              <a:t>:</a:t>
            </a:r>
            <a:endParaRPr lang="en-US" sz="1200" b="0" dirty="0"/>
          </a:p>
          <a:p>
            <a:r>
              <a:rPr lang="en-US" sz="1200" b="0" dirty="0"/>
              <a:t>6 </a:t>
            </a:r>
            <a:r>
              <a:rPr lang="en-US" sz="1200" b="0" dirty="0" err="1" smtClean="0"/>
              <a:t>meses</a:t>
            </a:r>
            <a:r>
              <a:rPr lang="en-US" sz="1200" b="0" dirty="0" smtClean="0"/>
              <a:t> </a:t>
            </a:r>
            <a:r>
              <a:rPr lang="en-US" sz="1200" b="0" dirty="0" err="1" smtClean="0"/>
              <a:t>como</a:t>
            </a:r>
            <a:r>
              <a:rPr lang="en-US" sz="1200" b="0" dirty="0" smtClean="0"/>
              <a:t> </a:t>
            </a:r>
            <a:r>
              <a:rPr lang="en-US" sz="1200" b="0" dirty="0" err="1" smtClean="0"/>
              <a:t>Maestra</a:t>
            </a:r>
            <a:r>
              <a:rPr lang="en-US" sz="1200" b="0" dirty="0" smtClean="0"/>
              <a:t> </a:t>
            </a:r>
            <a:r>
              <a:rPr lang="en-US" sz="1200" b="0" dirty="0" err="1" smtClean="0"/>
              <a:t>Líder</a:t>
            </a:r>
            <a:r>
              <a:rPr lang="en-US" sz="1200" b="0" dirty="0" smtClean="0"/>
              <a:t> </a:t>
            </a:r>
            <a:r>
              <a:rPr lang="en-US" sz="1200" b="0" dirty="0" err="1" smtClean="0"/>
              <a:t>certificada</a:t>
            </a:r>
            <a:r>
              <a:rPr lang="en-US" sz="1200" b="0" dirty="0" smtClean="0"/>
              <a:t> de EEC</a:t>
            </a:r>
            <a:endParaRPr lang="en-US" sz="1200" b="0" dirty="0"/>
          </a:p>
          <a:p>
            <a:pPr marL="0" indent="0">
              <a:buNone/>
            </a:pPr>
            <a:endParaRPr lang="en-US" sz="1200" b="0" dirty="0" smtClean="0"/>
          </a:p>
          <a:p>
            <a:pPr marL="0" indent="0">
              <a:buNone/>
            </a:pPr>
            <a:endParaRPr lang="en-US" sz="1200" b="0" dirty="0" smtClean="0"/>
          </a:p>
          <a:p>
            <a:r>
              <a:rPr lang="en-US" sz="1300" i="1" u="sng" dirty="0" err="1" smtClean="0"/>
              <a:t>Sustituciones</a:t>
            </a:r>
            <a:r>
              <a:rPr lang="en-US" sz="1300" i="1" u="sng" dirty="0" smtClean="0"/>
              <a:t> de </a:t>
            </a:r>
            <a:r>
              <a:rPr lang="en-US" sz="1300" i="1" u="sng" dirty="0" err="1" smtClean="0"/>
              <a:t>Experiencia</a:t>
            </a:r>
            <a:r>
              <a:rPr lang="en-US" sz="1300" i="1" u="sng" dirty="0" smtClean="0"/>
              <a:t> de </a:t>
            </a:r>
            <a:r>
              <a:rPr lang="en-US" sz="1300" i="1" u="sng" dirty="0" err="1" smtClean="0"/>
              <a:t>Trabajo</a:t>
            </a:r>
            <a:r>
              <a:rPr lang="en-US" sz="1300" i="1" u="sng" dirty="0" smtClean="0"/>
              <a:t> </a:t>
            </a:r>
          </a:p>
          <a:p>
            <a:r>
              <a:rPr lang="en-US" sz="1200" b="0" dirty="0" smtClean="0"/>
              <a:t>No hay </a:t>
            </a:r>
            <a:r>
              <a:rPr lang="en-US" sz="1200" b="0" dirty="0" err="1" smtClean="0"/>
              <a:t>sustituciones</a:t>
            </a:r>
            <a:r>
              <a:rPr lang="en-US" sz="1200" b="0" dirty="0" smtClean="0"/>
              <a:t> de </a:t>
            </a:r>
            <a:r>
              <a:rPr lang="en-US" sz="1200" b="0" dirty="0" err="1" smtClean="0"/>
              <a:t>experiencia</a:t>
            </a:r>
            <a:r>
              <a:rPr lang="en-US" sz="1200" b="0" dirty="0" smtClean="0"/>
              <a:t> de </a:t>
            </a:r>
            <a:r>
              <a:rPr lang="en-US" sz="1200" b="0" dirty="0" err="1" smtClean="0"/>
              <a:t>trabajo</a:t>
            </a:r>
            <a:r>
              <a:rPr lang="en-US" sz="1200" b="0" dirty="0" smtClean="0"/>
              <a:t> para </a:t>
            </a:r>
            <a:r>
              <a:rPr lang="en-US" sz="1200" b="0" dirty="0" err="1" smtClean="0"/>
              <a:t>Directora</a:t>
            </a:r>
            <a:r>
              <a:rPr lang="en-US" sz="1200" b="0" dirty="0" smtClean="0"/>
              <a:t> I.</a:t>
            </a:r>
            <a:endParaRPr lang="en-US" sz="1200" b="0" dirty="0"/>
          </a:p>
          <a:p>
            <a:endParaRPr lang="en-US" sz="1200" b="0" dirty="0"/>
          </a:p>
          <a:p>
            <a:pPr marL="0" indent="0">
              <a:buNone/>
            </a:pPr>
            <a:endParaRPr lang="en-US" sz="1200" b="0" dirty="0"/>
          </a:p>
        </p:txBody>
      </p:sp>
      <p:sp>
        <p:nvSpPr>
          <p:cNvPr id="5" name="Slide Number Placeholder 4"/>
          <p:cNvSpPr>
            <a:spLocks noGrp="1"/>
          </p:cNvSpPr>
          <p:nvPr>
            <p:ph type="sldNum" sz="quarter" idx="11"/>
          </p:nvPr>
        </p:nvSpPr>
        <p:spPr/>
        <p:txBody>
          <a:bodyPr/>
          <a:lstStyle/>
          <a:p>
            <a:pPr>
              <a:defRPr/>
            </a:pPr>
            <a:fld id="{F4571D79-3FCF-470B-A39E-9BBB02B9F0E9}" type="slidenum">
              <a:rPr lang="en-US" smtClean="0"/>
              <a:pPr>
                <a:defRPr/>
              </a:pPr>
              <a:t>21</a:t>
            </a:fld>
            <a:endParaRPr lang="en-US" dirty="0"/>
          </a:p>
        </p:txBody>
      </p:sp>
      <p:sp>
        <p:nvSpPr>
          <p:cNvPr id="6" name="TextBox 5"/>
          <p:cNvSpPr txBox="1"/>
          <p:nvPr/>
        </p:nvSpPr>
        <p:spPr>
          <a:xfrm>
            <a:off x="561315" y="1004937"/>
            <a:ext cx="3984559" cy="400110"/>
          </a:xfrm>
          <a:prstGeom prst="rect">
            <a:avLst/>
          </a:prstGeom>
          <a:noFill/>
        </p:spPr>
        <p:txBody>
          <a:bodyPr wrap="square" rtlCol="0">
            <a:spAutoFit/>
          </a:bodyPr>
          <a:lstStyle/>
          <a:p>
            <a:pPr algn="ctr"/>
            <a:r>
              <a:rPr lang="en-US" sz="2000" dirty="0" err="1" smtClean="0">
                <a:solidFill>
                  <a:srgbClr val="C00000"/>
                </a:solidFill>
                <a:latin typeface="+mj-lt"/>
              </a:rPr>
              <a:t>Educación</a:t>
            </a:r>
            <a:endParaRPr lang="en-US" sz="2000" dirty="0">
              <a:solidFill>
                <a:srgbClr val="C00000"/>
              </a:solidFill>
              <a:latin typeface="+mj-lt"/>
            </a:endParaRPr>
          </a:p>
        </p:txBody>
      </p:sp>
      <p:sp>
        <p:nvSpPr>
          <p:cNvPr id="7" name="TextBox 6"/>
          <p:cNvSpPr txBox="1"/>
          <p:nvPr/>
        </p:nvSpPr>
        <p:spPr>
          <a:xfrm>
            <a:off x="4787775" y="994375"/>
            <a:ext cx="3984559" cy="400110"/>
          </a:xfrm>
          <a:prstGeom prst="rect">
            <a:avLst/>
          </a:prstGeom>
          <a:noFill/>
        </p:spPr>
        <p:txBody>
          <a:bodyPr wrap="square" rtlCol="0">
            <a:spAutoFit/>
          </a:bodyPr>
          <a:lstStyle/>
          <a:p>
            <a:pPr algn="ctr"/>
            <a:r>
              <a:rPr lang="en-US" sz="2000" dirty="0" smtClean="0">
                <a:solidFill>
                  <a:srgbClr val="C00000"/>
                </a:solidFill>
                <a:latin typeface="+mj-lt"/>
              </a:rPr>
              <a:t>Work Experience</a:t>
            </a:r>
            <a:endParaRPr lang="en-US" sz="2000" dirty="0">
              <a:solidFill>
                <a:srgbClr val="C00000"/>
              </a:solidFill>
              <a:latin typeface="+mj-lt"/>
            </a:endParaRPr>
          </a:p>
        </p:txBody>
      </p:sp>
    </p:spTree>
    <p:custDataLst>
      <p:tags r:id="rId1"/>
    </p:custDataLst>
    <p:extLst>
      <p:ext uri="{BB962C8B-B14F-4D97-AF65-F5344CB8AC3E}">
        <p14:creationId xmlns:p14="http://schemas.microsoft.com/office/powerpoint/2010/main" val="2264263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6336"/>
            <a:ext cx="7734300" cy="801688"/>
          </a:xfrm>
        </p:spPr>
        <p:txBody>
          <a:bodyPr/>
          <a:lstStyle/>
          <a:p>
            <a:r>
              <a:rPr lang="en-US" dirty="0" err="1" smtClean="0"/>
              <a:t>Nivel</a:t>
            </a:r>
            <a:r>
              <a:rPr lang="en-US" dirty="0" smtClean="0"/>
              <a:t> 4 de </a:t>
            </a:r>
            <a:r>
              <a:rPr lang="en-US" dirty="0" err="1" smtClean="0"/>
              <a:t>Certificación</a:t>
            </a:r>
            <a:r>
              <a:rPr lang="en-US" dirty="0" smtClean="0"/>
              <a:t> </a:t>
            </a:r>
            <a:br>
              <a:rPr lang="en-US" dirty="0" smtClean="0"/>
            </a:br>
            <a:r>
              <a:rPr lang="en-US" dirty="0" err="1" smtClean="0"/>
              <a:t>Directora</a:t>
            </a:r>
            <a:r>
              <a:rPr lang="en-US" dirty="0" smtClean="0"/>
              <a:t> II</a:t>
            </a:r>
            <a:endParaRPr lang="en-US" dirty="0"/>
          </a:p>
        </p:txBody>
      </p:sp>
      <p:sp>
        <p:nvSpPr>
          <p:cNvPr id="5" name="Slide Number Placeholder 4"/>
          <p:cNvSpPr>
            <a:spLocks noGrp="1"/>
          </p:cNvSpPr>
          <p:nvPr>
            <p:ph type="sldNum" sz="quarter" idx="11"/>
          </p:nvPr>
        </p:nvSpPr>
        <p:spPr/>
        <p:txBody>
          <a:bodyPr/>
          <a:lstStyle/>
          <a:p>
            <a:pPr>
              <a:defRPr/>
            </a:pPr>
            <a:fld id="{F4571D79-3FCF-470B-A39E-9BBB02B9F0E9}" type="slidenum">
              <a:rPr lang="en-US" smtClean="0"/>
              <a:pPr>
                <a:defRPr/>
              </a:pPr>
              <a:t>22</a:t>
            </a:fld>
            <a:endParaRPr lang="en-US" dirty="0"/>
          </a:p>
        </p:txBody>
      </p:sp>
      <p:sp>
        <p:nvSpPr>
          <p:cNvPr id="6" name="Content Placeholder 2"/>
          <p:cNvSpPr txBox="1">
            <a:spLocks/>
          </p:cNvSpPr>
          <p:nvPr/>
        </p:nvSpPr>
        <p:spPr bwMode="auto">
          <a:xfrm>
            <a:off x="363854" y="1477083"/>
            <a:ext cx="4114800" cy="3478965"/>
          </a:xfrm>
          <a:prstGeom prst="rect">
            <a:avLst/>
          </a:prstGeom>
          <a:noFill/>
          <a:ln w="9525">
            <a:solidFill>
              <a:schemeClr val="accent1">
                <a:lumMod val="25000"/>
              </a:schemeClr>
            </a:solid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8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4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18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18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18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18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18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1800">
                <a:solidFill>
                  <a:schemeClr val="tx1"/>
                </a:solidFill>
                <a:latin typeface="+mn-lt"/>
                <a:cs typeface="+mn-cs"/>
              </a:defRPr>
            </a:lvl9pPr>
          </a:lstStyle>
          <a:p>
            <a:pPr marL="0" indent="0">
              <a:buNone/>
            </a:pPr>
            <a:r>
              <a:rPr lang="en-US" sz="1400" i="1" u="sng" dirty="0" err="1" smtClean="0"/>
              <a:t>Requisíto</a:t>
            </a:r>
            <a:endParaRPr lang="en-US" sz="1400" i="1" u="sng" dirty="0"/>
          </a:p>
          <a:p>
            <a:pPr marL="0" indent="0">
              <a:buNone/>
            </a:pPr>
            <a:r>
              <a:rPr lang="en-US" sz="1200" dirty="0"/>
              <a:t>Un  total de </a:t>
            </a:r>
            <a:r>
              <a:rPr lang="en-US" sz="1200" dirty="0" smtClean="0"/>
              <a:t>18 </a:t>
            </a:r>
            <a:r>
              <a:rPr lang="en-US" sz="1200" dirty="0" err="1"/>
              <a:t>créditos</a:t>
            </a:r>
            <a:r>
              <a:rPr lang="en-US" sz="1200" dirty="0"/>
              <a:t> </a:t>
            </a:r>
            <a:r>
              <a:rPr lang="en-US" sz="1200" dirty="0" err="1"/>
              <a:t>en</a:t>
            </a:r>
            <a:r>
              <a:rPr lang="en-US" sz="1200" dirty="0"/>
              <a:t> </a:t>
            </a:r>
            <a:r>
              <a:rPr lang="en-US" sz="1200" dirty="0" err="1"/>
              <a:t>Educación</a:t>
            </a:r>
            <a:r>
              <a:rPr lang="en-US" sz="1200" dirty="0"/>
              <a:t> </a:t>
            </a:r>
            <a:r>
              <a:rPr lang="en-US" sz="1200" dirty="0" err="1"/>
              <a:t>Temprana</a:t>
            </a:r>
            <a:r>
              <a:rPr lang="en-US" sz="1200" dirty="0"/>
              <a:t> (</a:t>
            </a:r>
            <a:r>
              <a:rPr lang="en-US" sz="1200" dirty="0" err="1" smtClean="0"/>
              <a:t>Débe</a:t>
            </a:r>
            <a:r>
              <a:rPr lang="en-US" sz="1200" dirty="0" smtClean="0"/>
              <a:t> </a:t>
            </a:r>
            <a:r>
              <a:rPr lang="en-US" sz="1200" dirty="0"/>
              <a:t>de </a:t>
            </a:r>
            <a:r>
              <a:rPr lang="en-US" sz="1200" dirty="0" err="1"/>
              <a:t>ser</a:t>
            </a:r>
            <a:r>
              <a:rPr lang="en-US" sz="1200" dirty="0"/>
              <a:t> </a:t>
            </a:r>
            <a:r>
              <a:rPr lang="en-US" sz="1200" dirty="0" err="1" smtClean="0"/>
              <a:t>en</a:t>
            </a:r>
            <a:r>
              <a:rPr lang="en-US" sz="1200" dirty="0" smtClean="0"/>
              <a:t> </a:t>
            </a:r>
            <a:r>
              <a:rPr lang="en-US" sz="1200" dirty="0" err="1"/>
              <a:t>cuatro</a:t>
            </a:r>
            <a:r>
              <a:rPr lang="en-US" sz="1200" dirty="0"/>
              <a:t> (4) </a:t>
            </a:r>
            <a:r>
              <a:rPr lang="en-US" sz="1200" dirty="0" err="1"/>
              <a:t>diferentes</a:t>
            </a:r>
            <a:r>
              <a:rPr lang="en-US" sz="1200" dirty="0"/>
              <a:t> </a:t>
            </a:r>
            <a:r>
              <a:rPr lang="en-US" sz="1200" dirty="0" err="1" smtClean="0"/>
              <a:t>categorías</a:t>
            </a:r>
            <a:r>
              <a:rPr lang="en-US" sz="1200" dirty="0" smtClean="0"/>
              <a:t> </a:t>
            </a:r>
            <a:r>
              <a:rPr lang="en-US" sz="1200" dirty="0"/>
              <a:t>de </a:t>
            </a:r>
            <a:r>
              <a:rPr lang="en-US" sz="1200" dirty="0" err="1"/>
              <a:t>estudio</a:t>
            </a:r>
            <a:r>
              <a:rPr lang="en-US" sz="1200" dirty="0"/>
              <a:t>)</a:t>
            </a:r>
          </a:p>
          <a:p>
            <a:r>
              <a:rPr lang="en-US" sz="1200" b="0" dirty="0" err="1" smtClean="0"/>
              <a:t>Directora</a:t>
            </a:r>
            <a:r>
              <a:rPr lang="en-US" sz="1200" b="0" dirty="0" smtClean="0"/>
              <a:t> </a:t>
            </a:r>
            <a:r>
              <a:rPr lang="en-US" sz="1200" b="0" dirty="0"/>
              <a:t>I</a:t>
            </a:r>
            <a:r>
              <a:rPr lang="en-US" sz="1200" b="0" dirty="0" smtClean="0"/>
              <a:t> (16 </a:t>
            </a:r>
            <a:r>
              <a:rPr lang="en-US" sz="1200" b="0" dirty="0" err="1" smtClean="0"/>
              <a:t>Créditos</a:t>
            </a:r>
            <a:r>
              <a:rPr lang="en-US" sz="1200" b="0" dirty="0" smtClean="0"/>
              <a:t>) </a:t>
            </a:r>
            <a:r>
              <a:rPr lang="en-US" sz="1200" b="0" dirty="0" err="1" smtClean="0"/>
              <a:t>Requisítos</a:t>
            </a:r>
            <a:r>
              <a:rPr lang="en-US" sz="1200" b="0" dirty="0" smtClean="0"/>
              <a:t> </a:t>
            </a:r>
            <a:r>
              <a:rPr lang="en-US" sz="1200" b="0" dirty="0" err="1" smtClean="0"/>
              <a:t>más</a:t>
            </a:r>
            <a:r>
              <a:rPr lang="en-US" sz="1200" b="0" dirty="0" smtClean="0"/>
              <a:t>:</a:t>
            </a:r>
            <a:endParaRPr lang="en-US" sz="1200" b="0" dirty="0"/>
          </a:p>
          <a:p>
            <a:r>
              <a:rPr lang="en-US" sz="1200" b="0" dirty="0" smtClean="0"/>
              <a:t>2 </a:t>
            </a:r>
            <a:r>
              <a:rPr lang="en-US" sz="1200" b="0" dirty="0" err="1" smtClean="0"/>
              <a:t>créditos</a:t>
            </a:r>
            <a:r>
              <a:rPr lang="en-US" sz="1200" b="0" dirty="0" smtClean="0"/>
              <a:t> de </a:t>
            </a:r>
            <a:r>
              <a:rPr lang="en-US" sz="1200" b="0" dirty="0" err="1" smtClean="0"/>
              <a:t>colegio</a:t>
            </a:r>
            <a:r>
              <a:rPr lang="en-US" sz="1200" b="0" dirty="0" smtClean="0"/>
              <a:t> </a:t>
            </a:r>
            <a:r>
              <a:rPr lang="en-US" sz="1200" b="0" dirty="0" err="1" smtClean="0"/>
              <a:t>en</a:t>
            </a:r>
            <a:r>
              <a:rPr lang="en-US" sz="1200" b="0" dirty="0" smtClean="0"/>
              <a:t> </a:t>
            </a:r>
            <a:r>
              <a:rPr lang="en-US" sz="1200" b="0" dirty="0" err="1" smtClean="0"/>
              <a:t>otros</a:t>
            </a:r>
            <a:r>
              <a:rPr lang="en-US" sz="1200" b="0" dirty="0" smtClean="0"/>
              <a:t> </a:t>
            </a:r>
            <a:r>
              <a:rPr lang="en-US" sz="1200" b="0" dirty="0" err="1" smtClean="0"/>
              <a:t>tópicos</a:t>
            </a:r>
            <a:r>
              <a:rPr lang="en-US" sz="1200" b="0" dirty="0" smtClean="0"/>
              <a:t> de  </a:t>
            </a:r>
            <a:r>
              <a:rPr lang="en-US" sz="1200" b="0" dirty="0" err="1" smtClean="0"/>
              <a:t>Administración</a:t>
            </a:r>
            <a:r>
              <a:rPr lang="en-US" sz="1200" b="0" dirty="0" smtClean="0"/>
              <a:t> </a:t>
            </a:r>
            <a:r>
              <a:rPr lang="en-US" sz="1200" b="0" i="1" dirty="0" smtClean="0"/>
              <a:t>(</a:t>
            </a:r>
            <a:r>
              <a:rPr lang="en-US" sz="1200" b="0" i="1" dirty="0" err="1" smtClean="0"/>
              <a:t>Categorías</a:t>
            </a:r>
            <a:r>
              <a:rPr lang="en-US" sz="1200" b="0" i="1" dirty="0" smtClean="0"/>
              <a:t> </a:t>
            </a:r>
            <a:r>
              <a:rPr lang="en-US" sz="1200" b="0" i="1" dirty="0"/>
              <a:t>6, 8, 9, 10, 11, or 12</a:t>
            </a:r>
            <a:r>
              <a:rPr lang="en-US" sz="1200" b="0" i="1" dirty="0" smtClean="0"/>
              <a:t>).</a:t>
            </a:r>
          </a:p>
          <a:p>
            <a:endParaRPr lang="en-US" sz="1200" b="0" i="1" dirty="0"/>
          </a:p>
          <a:p>
            <a:pPr marL="0" indent="0">
              <a:buNone/>
            </a:pPr>
            <a:r>
              <a:rPr lang="en-US" sz="1400" i="1" u="sng" dirty="0" err="1" smtClean="0"/>
              <a:t>Sustituciones</a:t>
            </a:r>
            <a:r>
              <a:rPr lang="en-US" sz="1400" i="1" u="sng" dirty="0" smtClean="0"/>
              <a:t> de </a:t>
            </a:r>
            <a:r>
              <a:rPr lang="en-US" sz="1400" i="1" u="sng" dirty="0" err="1" smtClean="0"/>
              <a:t>Educación</a:t>
            </a:r>
            <a:endParaRPr lang="en-US" sz="1200" b="0" i="1" dirty="0"/>
          </a:p>
          <a:p>
            <a:pPr>
              <a:spcBef>
                <a:spcPts val="0"/>
              </a:spcBef>
            </a:pPr>
            <a:endParaRPr lang="en-US" sz="1200" b="0" dirty="0" smtClean="0"/>
          </a:p>
          <a:p>
            <a:pPr>
              <a:spcBef>
                <a:spcPts val="0"/>
              </a:spcBef>
            </a:pPr>
            <a:r>
              <a:rPr lang="en-US" sz="1200" b="0" dirty="0"/>
              <a:t>No hay </a:t>
            </a:r>
            <a:r>
              <a:rPr lang="en-US" sz="1200" b="0" dirty="0" err="1"/>
              <a:t>sustituciones</a:t>
            </a:r>
            <a:r>
              <a:rPr lang="en-US" sz="1200" b="0" dirty="0"/>
              <a:t> de </a:t>
            </a:r>
            <a:r>
              <a:rPr lang="en-US" sz="1200" b="0" dirty="0" err="1"/>
              <a:t>Educación</a:t>
            </a:r>
            <a:r>
              <a:rPr lang="en-US" sz="1200" b="0" dirty="0"/>
              <a:t> para </a:t>
            </a:r>
            <a:r>
              <a:rPr lang="en-US" sz="1200" b="0" dirty="0" err="1"/>
              <a:t>Directora</a:t>
            </a:r>
            <a:r>
              <a:rPr lang="en-US" sz="1200" b="0" dirty="0"/>
              <a:t> </a:t>
            </a:r>
            <a:r>
              <a:rPr lang="en-US" sz="1200" b="0" dirty="0" smtClean="0"/>
              <a:t>II</a:t>
            </a:r>
            <a:endParaRPr lang="en-US" sz="1100" b="0" dirty="0"/>
          </a:p>
          <a:p>
            <a:pPr marL="0" indent="0">
              <a:buNone/>
            </a:pPr>
            <a:endParaRPr lang="en-US" sz="1200" b="0" dirty="0"/>
          </a:p>
        </p:txBody>
      </p:sp>
      <p:sp>
        <p:nvSpPr>
          <p:cNvPr id="9" name="Content Placeholder 3"/>
          <p:cNvSpPr>
            <a:spLocks noGrp="1"/>
          </p:cNvSpPr>
          <p:nvPr>
            <p:ph sz="half" idx="2"/>
          </p:nvPr>
        </p:nvSpPr>
        <p:spPr>
          <a:xfrm>
            <a:off x="4740728" y="1477085"/>
            <a:ext cx="4114800" cy="3478964"/>
          </a:xfrm>
          <a:ln>
            <a:solidFill>
              <a:schemeClr val="accent1">
                <a:lumMod val="25000"/>
              </a:schemeClr>
            </a:solidFill>
          </a:ln>
        </p:spPr>
        <p:txBody>
          <a:bodyPr/>
          <a:lstStyle/>
          <a:p>
            <a:pPr marL="0" indent="0">
              <a:buNone/>
            </a:pPr>
            <a:r>
              <a:rPr lang="en-US" sz="1400" i="1" u="sng" dirty="0" err="1" smtClean="0"/>
              <a:t>Requisítos</a:t>
            </a:r>
            <a:endParaRPr lang="en-US" sz="1400" i="1" u="sng" dirty="0" smtClean="0"/>
          </a:p>
          <a:p>
            <a:r>
              <a:rPr lang="en-US" sz="1200" b="0" kern="1200" dirty="0"/>
              <a:t>No </a:t>
            </a:r>
            <a:r>
              <a:rPr lang="en-US" sz="1200" b="0" kern="1200" dirty="0" err="1" smtClean="0"/>
              <a:t>Experiencia</a:t>
            </a:r>
            <a:r>
              <a:rPr lang="en-US" sz="1200" b="0" kern="1200" dirty="0" smtClean="0"/>
              <a:t> de </a:t>
            </a:r>
            <a:r>
              <a:rPr lang="en-US" sz="1200" b="0" kern="1200" dirty="0" err="1" smtClean="0"/>
              <a:t>Trabajo</a:t>
            </a:r>
            <a:r>
              <a:rPr lang="en-US" sz="1200" b="0" kern="1200" dirty="0" smtClean="0"/>
              <a:t> </a:t>
            </a:r>
            <a:r>
              <a:rPr lang="en-US" sz="1200" b="0" kern="1200" dirty="0" err="1" smtClean="0"/>
              <a:t>Adicional</a:t>
            </a:r>
            <a:r>
              <a:rPr lang="en-US" sz="1200" b="0" kern="1200" dirty="0" smtClean="0"/>
              <a:t> </a:t>
            </a:r>
          </a:p>
          <a:p>
            <a:endParaRPr lang="en-US" sz="1200" b="0" kern="1200" dirty="0"/>
          </a:p>
          <a:p>
            <a:endParaRPr lang="en-US" sz="1200" b="0" kern="1200" dirty="0" smtClean="0"/>
          </a:p>
          <a:p>
            <a:endParaRPr lang="en-US" sz="1200" b="0" kern="1200" dirty="0"/>
          </a:p>
          <a:p>
            <a:pPr marL="0" indent="0">
              <a:buNone/>
            </a:pPr>
            <a:r>
              <a:rPr lang="en-US" sz="1200" i="1" u="sng" dirty="0" err="1" smtClean="0"/>
              <a:t>Sustituciones</a:t>
            </a:r>
            <a:r>
              <a:rPr lang="en-US" sz="1200" i="1" u="sng" dirty="0" smtClean="0"/>
              <a:t> de </a:t>
            </a:r>
            <a:r>
              <a:rPr lang="en-US" sz="1200" i="1" u="sng" dirty="0" err="1" smtClean="0"/>
              <a:t>Experiencia</a:t>
            </a:r>
            <a:r>
              <a:rPr lang="en-US" sz="1200" i="1" u="sng" dirty="0" smtClean="0"/>
              <a:t> de </a:t>
            </a:r>
            <a:r>
              <a:rPr lang="en-US" sz="1200" i="1" u="sng" dirty="0" err="1" smtClean="0"/>
              <a:t>Trabajo</a:t>
            </a:r>
            <a:endParaRPr lang="en-US" sz="1200" i="1" u="sng" dirty="0" smtClean="0"/>
          </a:p>
          <a:p>
            <a:r>
              <a:rPr lang="en-US" sz="1200" b="0" dirty="0"/>
              <a:t>No hay </a:t>
            </a:r>
            <a:r>
              <a:rPr lang="en-US" sz="1200" b="0" dirty="0" err="1"/>
              <a:t>sustituciones</a:t>
            </a:r>
            <a:r>
              <a:rPr lang="en-US" sz="1200" b="0" dirty="0"/>
              <a:t> de </a:t>
            </a:r>
            <a:r>
              <a:rPr lang="en-US" sz="1200" b="0" dirty="0" err="1"/>
              <a:t>experiencia</a:t>
            </a:r>
            <a:r>
              <a:rPr lang="en-US" sz="1200" b="0" dirty="0"/>
              <a:t> de </a:t>
            </a:r>
            <a:r>
              <a:rPr lang="en-US" sz="1200" b="0" dirty="0" err="1"/>
              <a:t>trabajo</a:t>
            </a:r>
            <a:r>
              <a:rPr lang="en-US" sz="1200" b="0" dirty="0"/>
              <a:t> para </a:t>
            </a:r>
            <a:r>
              <a:rPr lang="en-US" sz="1200" b="0" dirty="0" err="1"/>
              <a:t>Directora</a:t>
            </a:r>
            <a:r>
              <a:rPr lang="en-US" sz="1200" b="0" dirty="0"/>
              <a:t> </a:t>
            </a:r>
            <a:r>
              <a:rPr lang="en-US" sz="1200" b="0" dirty="0" smtClean="0"/>
              <a:t>II</a:t>
            </a:r>
            <a:r>
              <a:rPr lang="en-US" sz="1200" b="0" dirty="0"/>
              <a:t>.</a:t>
            </a:r>
          </a:p>
          <a:p>
            <a:r>
              <a:rPr lang="en-US" sz="1100" b="0" dirty="0" smtClean="0"/>
              <a:t>.</a:t>
            </a:r>
            <a:endParaRPr lang="en-US" sz="1100" b="0" dirty="0"/>
          </a:p>
          <a:p>
            <a:pPr marL="0" indent="0">
              <a:buNone/>
            </a:pPr>
            <a:endParaRPr lang="en-US" sz="1200" i="1" u="sng" dirty="0"/>
          </a:p>
          <a:p>
            <a:endParaRPr lang="en-US" sz="1200" b="0" kern="1200" dirty="0"/>
          </a:p>
        </p:txBody>
      </p:sp>
      <p:sp>
        <p:nvSpPr>
          <p:cNvPr id="7" name="TextBox 6"/>
          <p:cNvSpPr txBox="1"/>
          <p:nvPr/>
        </p:nvSpPr>
        <p:spPr>
          <a:xfrm>
            <a:off x="561315" y="1004937"/>
            <a:ext cx="3984559" cy="400110"/>
          </a:xfrm>
          <a:prstGeom prst="rect">
            <a:avLst/>
          </a:prstGeom>
          <a:noFill/>
        </p:spPr>
        <p:txBody>
          <a:bodyPr wrap="square" rtlCol="0">
            <a:spAutoFit/>
          </a:bodyPr>
          <a:lstStyle/>
          <a:p>
            <a:pPr algn="ctr"/>
            <a:r>
              <a:rPr lang="en-US" sz="2000" dirty="0" err="1" smtClean="0">
                <a:solidFill>
                  <a:srgbClr val="C00000"/>
                </a:solidFill>
                <a:latin typeface="+mj-lt"/>
              </a:rPr>
              <a:t>Educación</a:t>
            </a:r>
            <a:endParaRPr lang="en-US" sz="2000" dirty="0">
              <a:solidFill>
                <a:srgbClr val="C00000"/>
              </a:solidFill>
              <a:latin typeface="+mj-lt"/>
            </a:endParaRPr>
          </a:p>
        </p:txBody>
      </p:sp>
      <p:sp>
        <p:nvSpPr>
          <p:cNvPr id="8" name="TextBox 7"/>
          <p:cNvSpPr txBox="1"/>
          <p:nvPr/>
        </p:nvSpPr>
        <p:spPr>
          <a:xfrm>
            <a:off x="4787775" y="994375"/>
            <a:ext cx="3984559" cy="400110"/>
          </a:xfrm>
          <a:prstGeom prst="rect">
            <a:avLst/>
          </a:prstGeom>
          <a:noFill/>
        </p:spPr>
        <p:txBody>
          <a:bodyPr wrap="square" rtlCol="0">
            <a:spAutoFit/>
          </a:bodyPr>
          <a:lstStyle/>
          <a:p>
            <a:pPr algn="ctr"/>
            <a:r>
              <a:rPr lang="en-US" sz="2000" dirty="0" err="1" smtClean="0">
                <a:solidFill>
                  <a:srgbClr val="C00000"/>
                </a:solidFill>
                <a:latin typeface="+mj-lt"/>
              </a:rPr>
              <a:t>Experiencia</a:t>
            </a:r>
            <a:r>
              <a:rPr lang="en-US" sz="2000" dirty="0" smtClean="0">
                <a:solidFill>
                  <a:srgbClr val="C00000"/>
                </a:solidFill>
                <a:latin typeface="+mj-lt"/>
              </a:rPr>
              <a:t> de </a:t>
            </a:r>
            <a:r>
              <a:rPr lang="en-US" sz="2000" dirty="0" err="1" smtClean="0">
                <a:solidFill>
                  <a:srgbClr val="C00000"/>
                </a:solidFill>
                <a:latin typeface="+mj-lt"/>
              </a:rPr>
              <a:t>Trabajo</a:t>
            </a:r>
            <a:endParaRPr lang="en-US" sz="2000" dirty="0">
              <a:solidFill>
                <a:srgbClr val="C00000"/>
              </a:solidFill>
              <a:latin typeface="+mj-lt"/>
            </a:endParaRPr>
          </a:p>
        </p:txBody>
      </p:sp>
    </p:spTree>
    <p:custDataLst>
      <p:tags r:id="rId1"/>
    </p:custDataLst>
    <p:extLst>
      <p:ext uri="{BB962C8B-B14F-4D97-AF65-F5344CB8AC3E}">
        <p14:creationId xmlns:p14="http://schemas.microsoft.com/office/powerpoint/2010/main" val="3727681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9"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9AB79F6-C316-4021-B029-814B015AF6AF}" type="slidenum">
              <a:rPr lang="en-US" smtClean="0"/>
              <a:pPr>
                <a:defRPr/>
              </a:pPr>
              <a:t>23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00585558"/>
              </p:ext>
            </p:extLst>
          </p:nvPr>
        </p:nvGraphicFramePr>
        <p:xfrm>
          <a:off x="370116" y="961754"/>
          <a:ext cx="8523512" cy="6465582"/>
        </p:xfrm>
        <a:graphic>
          <a:graphicData uri="http://schemas.openxmlformats.org/drawingml/2006/table">
            <a:tbl>
              <a:tblPr firstRow="1" bandRow="1">
                <a:tableStyleId>{5C22544A-7EE6-4342-B048-85BDC9FD1C3A}</a:tableStyleId>
              </a:tblPr>
              <a:tblGrid>
                <a:gridCol w="1796277"/>
                <a:gridCol w="1549503"/>
                <a:gridCol w="915977"/>
                <a:gridCol w="1420585"/>
                <a:gridCol w="1420585"/>
                <a:gridCol w="1420585"/>
              </a:tblGrid>
              <a:tr h="1150876">
                <a:tc>
                  <a:txBody>
                    <a:bodyPr/>
                    <a:lstStyle/>
                    <a:p>
                      <a:pPr algn="ctr"/>
                      <a:endParaRPr lang="en-US" sz="1050" dirty="0" smtClean="0">
                        <a:solidFill>
                          <a:srgbClr val="000099"/>
                        </a:solidFill>
                      </a:endParaRPr>
                    </a:p>
                    <a:p>
                      <a:pPr algn="ctr"/>
                      <a:r>
                        <a:rPr lang="en-US" sz="1050" dirty="0" smtClean="0">
                          <a:solidFill>
                            <a:srgbClr val="000099"/>
                          </a:solidFill>
                        </a:rPr>
                        <a:t> </a:t>
                      </a:r>
                    </a:p>
                    <a:p>
                      <a:pPr algn="ctr"/>
                      <a:r>
                        <a:rPr lang="en-US" sz="1050" dirty="0" err="1" smtClean="0">
                          <a:solidFill>
                            <a:srgbClr val="000099"/>
                          </a:solidFill>
                        </a:rPr>
                        <a:t>Documentos</a:t>
                      </a:r>
                      <a:endParaRPr lang="en-US" sz="1050" dirty="0" smtClean="0">
                        <a:solidFill>
                          <a:srgbClr val="000099"/>
                        </a:solidFill>
                      </a:endParaRPr>
                    </a:p>
                    <a:p>
                      <a:pPr algn="ctr"/>
                      <a:r>
                        <a:rPr lang="en-US" sz="1050" dirty="0" err="1" smtClean="0">
                          <a:solidFill>
                            <a:srgbClr val="000099"/>
                          </a:solidFill>
                        </a:rPr>
                        <a:t>Requerídos</a:t>
                      </a:r>
                      <a:endParaRPr lang="en-US" sz="1050" dirty="0">
                        <a:solidFill>
                          <a:srgbClr val="000099"/>
                        </a:solidFill>
                      </a:endParaRPr>
                    </a:p>
                  </a:txBody>
                  <a:tcPr/>
                </a:tc>
                <a:tc>
                  <a:txBody>
                    <a:bodyPr/>
                    <a:lstStyle/>
                    <a:p>
                      <a:pPr algn="ctr"/>
                      <a:endParaRPr lang="en-US" sz="1050" dirty="0" smtClean="0">
                        <a:solidFill>
                          <a:srgbClr val="000099"/>
                        </a:solidFill>
                      </a:endParaRPr>
                    </a:p>
                    <a:p>
                      <a:pPr algn="ctr"/>
                      <a:r>
                        <a:rPr lang="en-US" sz="1050" dirty="0" err="1" smtClean="0">
                          <a:solidFill>
                            <a:srgbClr val="000099"/>
                          </a:solidFill>
                        </a:rPr>
                        <a:t>Nivel</a:t>
                      </a:r>
                      <a:r>
                        <a:rPr lang="en-US" sz="1050" dirty="0" smtClean="0">
                          <a:solidFill>
                            <a:srgbClr val="000099"/>
                          </a:solidFill>
                        </a:rPr>
                        <a:t> 1</a:t>
                      </a:r>
                    </a:p>
                    <a:p>
                      <a:pPr algn="ctr"/>
                      <a:r>
                        <a:rPr lang="en-US" sz="1050" dirty="0" err="1" smtClean="0">
                          <a:solidFill>
                            <a:srgbClr val="000099"/>
                          </a:solidFill>
                        </a:rPr>
                        <a:t>Maestra</a:t>
                      </a:r>
                      <a:r>
                        <a:rPr lang="en-US" sz="1050" baseline="0" dirty="0" smtClean="0">
                          <a:solidFill>
                            <a:srgbClr val="000099"/>
                          </a:solidFill>
                        </a:rPr>
                        <a:t> Pre-escolar y/o </a:t>
                      </a:r>
                      <a:r>
                        <a:rPr lang="en-US" sz="1050" baseline="0" dirty="0" err="1" smtClean="0">
                          <a:solidFill>
                            <a:srgbClr val="000099"/>
                          </a:solidFill>
                        </a:rPr>
                        <a:t>Infantes</a:t>
                      </a:r>
                      <a:r>
                        <a:rPr lang="en-US" sz="1050" baseline="0" dirty="0" smtClean="0">
                          <a:solidFill>
                            <a:srgbClr val="000099"/>
                          </a:solidFill>
                        </a:rPr>
                        <a:t> /</a:t>
                      </a:r>
                      <a:r>
                        <a:rPr lang="en-US" sz="1050" baseline="0" dirty="0" err="1" smtClean="0">
                          <a:solidFill>
                            <a:srgbClr val="000099"/>
                          </a:solidFill>
                        </a:rPr>
                        <a:t>niños</a:t>
                      </a:r>
                      <a:r>
                        <a:rPr lang="en-US" sz="1050" baseline="0" dirty="0" smtClean="0">
                          <a:solidFill>
                            <a:srgbClr val="000099"/>
                          </a:solidFill>
                        </a:rPr>
                        <a:t> </a:t>
                      </a:r>
                      <a:r>
                        <a:rPr lang="en-US" sz="1050" baseline="0" dirty="0" err="1" smtClean="0">
                          <a:solidFill>
                            <a:srgbClr val="000099"/>
                          </a:solidFill>
                        </a:rPr>
                        <a:t>pequeños</a:t>
                      </a:r>
                      <a:endParaRPr lang="en-US" sz="1050" dirty="0" smtClean="0">
                        <a:solidFill>
                          <a:srgbClr val="000099"/>
                        </a:solidFill>
                      </a:endParaRPr>
                    </a:p>
                  </a:txBody>
                  <a:tcPr/>
                </a:tc>
                <a:tc>
                  <a:txBody>
                    <a:bodyPr/>
                    <a:lstStyle/>
                    <a:p>
                      <a:pPr algn="ctr"/>
                      <a:endParaRPr lang="en-US" sz="1050" dirty="0" smtClean="0">
                        <a:solidFill>
                          <a:srgbClr val="000099"/>
                        </a:solidFill>
                      </a:endParaRPr>
                    </a:p>
                    <a:p>
                      <a:pPr algn="ctr"/>
                      <a:endParaRPr lang="en-US" sz="1050" dirty="0" smtClean="0">
                        <a:solidFill>
                          <a:srgbClr val="000099"/>
                        </a:solidFill>
                      </a:endParaRPr>
                    </a:p>
                    <a:p>
                      <a:pPr algn="ctr"/>
                      <a:r>
                        <a:rPr lang="en-US" sz="1050" dirty="0" err="1" smtClean="0">
                          <a:solidFill>
                            <a:srgbClr val="000099"/>
                          </a:solidFill>
                        </a:rPr>
                        <a:t>Nivel</a:t>
                      </a:r>
                      <a:r>
                        <a:rPr lang="en-US" sz="1050" baseline="0" dirty="0" smtClean="0">
                          <a:solidFill>
                            <a:srgbClr val="000099"/>
                          </a:solidFill>
                        </a:rPr>
                        <a:t> 2</a:t>
                      </a:r>
                    </a:p>
                    <a:p>
                      <a:pPr algn="ctr"/>
                      <a:r>
                        <a:rPr lang="en-US" sz="1050" baseline="0" dirty="0" err="1" smtClean="0">
                          <a:solidFill>
                            <a:srgbClr val="000099"/>
                          </a:solidFill>
                        </a:rPr>
                        <a:t>Maestra</a:t>
                      </a:r>
                      <a:endParaRPr lang="en-US" sz="1050" baseline="0" dirty="0" smtClean="0">
                        <a:solidFill>
                          <a:srgbClr val="000099"/>
                        </a:solidFill>
                      </a:endParaRPr>
                    </a:p>
                    <a:p>
                      <a:pPr algn="ctr"/>
                      <a:r>
                        <a:rPr lang="en-US" sz="1050" baseline="0" dirty="0" err="1" smtClean="0">
                          <a:solidFill>
                            <a:srgbClr val="000099"/>
                          </a:solidFill>
                        </a:rPr>
                        <a:t>Líder</a:t>
                      </a:r>
                      <a:endParaRPr lang="en-US" sz="1050" baseline="0" dirty="0" smtClean="0">
                        <a:solidFill>
                          <a:srgbClr val="000099"/>
                        </a:solidFill>
                      </a:endParaRPr>
                    </a:p>
                    <a:p>
                      <a:pPr algn="ctr"/>
                      <a:r>
                        <a:rPr lang="en-US" sz="1050" baseline="0" dirty="0" smtClean="0">
                          <a:solidFill>
                            <a:srgbClr val="000099"/>
                          </a:solidFill>
                        </a:rPr>
                        <a:t> PS</a:t>
                      </a:r>
                      <a:endParaRPr lang="en-US" sz="1050" dirty="0">
                        <a:solidFill>
                          <a:srgbClr val="000099"/>
                        </a:solidFill>
                      </a:endParaRPr>
                    </a:p>
                  </a:txBody>
                  <a:tcPr/>
                </a:tc>
                <a:tc>
                  <a:txBody>
                    <a:bodyPr/>
                    <a:lstStyle/>
                    <a:p>
                      <a:pPr algn="ctr"/>
                      <a:endParaRPr lang="en-US" sz="1050" dirty="0" smtClean="0">
                        <a:solidFill>
                          <a:srgbClr val="000099"/>
                        </a:solidFill>
                      </a:endParaRPr>
                    </a:p>
                    <a:p>
                      <a:pPr algn="ctr"/>
                      <a:endParaRPr lang="en-US" sz="1050" dirty="0" smtClean="0">
                        <a:solidFill>
                          <a:srgbClr val="000099"/>
                        </a:solidFill>
                      </a:endParaRPr>
                    </a:p>
                    <a:p>
                      <a:pPr algn="ctr"/>
                      <a:r>
                        <a:rPr lang="en-US" sz="1050" dirty="0" err="1" smtClean="0">
                          <a:solidFill>
                            <a:srgbClr val="000099"/>
                          </a:solidFill>
                        </a:rPr>
                        <a:t>Nivel</a:t>
                      </a:r>
                      <a:r>
                        <a:rPr lang="en-US" sz="1050" baseline="0" dirty="0" smtClean="0">
                          <a:solidFill>
                            <a:srgbClr val="000099"/>
                          </a:solidFill>
                        </a:rPr>
                        <a:t> 2</a:t>
                      </a:r>
                    </a:p>
                    <a:p>
                      <a:pPr algn="ctr"/>
                      <a:r>
                        <a:rPr lang="en-US" sz="1050" baseline="0" dirty="0" err="1" smtClean="0">
                          <a:solidFill>
                            <a:srgbClr val="000099"/>
                          </a:solidFill>
                        </a:rPr>
                        <a:t>Maestra</a:t>
                      </a:r>
                      <a:endParaRPr lang="en-US" sz="1050" baseline="0" dirty="0" smtClean="0">
                        <a:solidFill>
                          <a:srgbClr val="000099"/>
                        </a:solidFill>
                      </a:endParaRPr>
                    </a:p>
                    <a:p>
                      <a:pPr algn="ctr"/>
                      <a:r>
                        <a:rPr lang="en-US" sz="1050" baseline="0" dirty="0" err="1" smtClean="0">
                          <a:solidFill>
                            <a:srgbClr val="000099"/>
                          </a:solidFill>
                        </a:rPr>
                        <a:t>Líder</a:t>
                      </a:r>
                      <a:r>
                        <a:rPr lang="en-US" sz="1050" baseline="0" dirty="0" smtClean="0">
                          <a:solidFill>
                            <a:srgbClr val="000099"/>
                          </a:solidFill>
                        </a:rPr>
                        <a:t> I/T</a:t>
                      </a:r>
                      <a:endParaRPr lang="en-US" sz="1050" dirty="0" smtClean="0">
                        <a:solidFill>
                          <a:srgbClr val="000099"/>
                        </a:solidFill>
                      </a:endParaRPr>
                    </a:p>
                    <a:p>
                      <a:pPr algn="ctr"/>
                      <a:endParaRPr lang="en-US" sz="1050" dirty="0">
                        <a:solidFill>
                          <a:srgbClr val="000099"/>
                        </a:solidFill>
                      </a:endParaRPr>
                    </a:p>
                  </a:txBody>
                  <a:tcPr/>
                </a:tc>
                <a:tc>
                  <a:txBody>
                    <a:bodyPr/>
                    <a:lstStyle/>
                    <a:p>
                      <a:pPr algn="ctr"/>
                      <a:endParaRPr lang="en-US" sz="1050" dirty="0" smtClean="0">
                        <a:solidFill>
                          <a:srgbClr val="000099"/>
                        </a:solidFill>
                      </a:endParaRPr>
                    </a:p>
                    <a:p>
                      <a:pPr algn="ctr"/>
                      <a:endParaRPr lang="en-US" sz="1050" dirty="0" smtClean="0">
                        <a:solidFill>
                          <a:srgbClr val="000099"/>
                        </a:solidFill>
                      </a:endParaRPr>
                    </a:p>
                    <a:p>
                      <a:pPr algn="ctr"/>
                      <a:endParaRPr lang="en-US" sz="1050" dirty="0" smtClean="0">
                        <a:solidFill>
                          <a:srgbClr val="000099"/>
                        </a:solidFill>
                      </a:endParaRPr>
                    </a:p>
                    <a:p>
                      <a:pPr algn="ctr"/>
                      <a:r>
                        <a:rPr lang="en-US" sz="1050" dirty="0" err="1" smtClean="0">
                          <a:solidFill>
                            <a:srgbClr val="000099"/>
                          </a:solidFill>
                        </a:rPr>
                        <a:t>Directora</a:t>
                      </a:r>
                      <a:r>
                        <a:rPr lang="en-US" sz="1050" baseline="0" dirty="0" smtClean="0">
                          <a:solidFill>
                            <a:srgbClr val="000099"/>
                          </a:solidFill>
                        </a:rPr>
                        <a:t> 1</a:t>
                      </a:r>
                      <a:endParaRPr lang="en-US" sz="1050" dirty="0">
                        <a:solidFill>
                          <a:srgbClr val="000099"/>
                        </a:solidFill>
                      </a:endParaRPr>
                    </a:p>
                  </a:txBody>
                  <a:tcPr/>
                </a:tc>
                <a:tc>
                  <a:txBody>
                    <a:bodyPr/>
                    <a:lstStyle/>
                    <a:p>
                      <a:pPr algn="ctr"/>
                      <a:endParaRPr lang="en-US" sz="1050" dirty="0" smtClean="0">
                        <a:solidFill>
                          <a:srgbClr val="000099"/>
                        </a:solidFill>
                      </a:endParaRPr>
                    </a:p>
                    <a:p>
                      <a:pPr algn="ctr"/>
                      <a:endParaRPr lang="en-US" sz="1050" dirty="0" smtClean="0">
                        <a:solidFill>
                          <a:srgbClr val="000099"/>
                        </a:solidFill>
                      </a:endParaRPr>
                    </a:p>
                    <a:p>
                      <a:pPr algn="ctr"/>
                      <a:endParaRPr lang="en-US" sz="1050" dirty="0" smtClean="0">
                        <a:solidFill>
                          <a:srgbClr val="000099"/>
                        </a:solidFill>
                      </a:endParaRPr>
                    </a:p>
                    <a:p>
                      <a:pPr algn="ctr"/>
                      <a:r>
                        <a:rPr lang="en-US" sz="1050" dirty="0" err="1" smtClean="0">
                          <a:solidFill>
                            <a:srgbClr val="000099"/>
                          </a:solidFill>
                        </a:rPr>
                        <a:t>Directora</a:t>
                      </a:r>
                      <a:r>
                        <a:rPr lang="en-US" sz="1050" dirty="0" smtClean="0">
                          <a:solidFill>
                            <a:srgbClr val="000099"/>
                          </a:solidFill>
                        </a:rPr>
                        <a:t> 2</a:t>
                      </a:r>
                      <a:endParaRPr lang="en-US" sz="1050" dirty="0">
                        <a:solidFill>
                          <a:srgbClr val="000099"/>
                        </a:solidFill>
                      </a:endParaRPr>
                    </a:p>
                  </a:txBody>
                  <a:tcPr/>
                </a:tc>
              </a:tr>
              <a:tr h="575438">
                <a:tc>
                  <a:txBody>
                    <a:bodyPr/>
                    <a:lstStyle/>
                    <a:p>
                      <a:pPr algn="r"/>
                      <a:r>
                        <a:rPr lang="en-US" sz="1050" b="1" i="0" dirty="0" err="1" smtClean="0">
                          <a:solidFill>
                            <a:srgbClr val="000099"/>
                          </a:solidFill>
                        </a:rPr>
                        <a:t>Aplicación</a:t>
                      </a:r>
                      <a:r>
                        <a:rPr lang="en-US" sz="1050" b="1" i="0" dirty="0" smtClean="0">
                          <a:solidFill>
                            <a:srgbClr val="000099"/>
                          </a:solidFill>
                        </a:rPr>
                        <a:t>, </a:t>
                      </a:r>
                      <a:r>
                        <a:rPr lang="en-US" sz="1050" b="1" i="0" dirty="0" err="1" smtClean="0">
                          <a:solidFill>
                            <a:srgbClr val="000099"/>
                          </a:solidFill>
                        </a:rPr>
                        <a:t>Páginas</a:t>
                      </a:r>
                      <a:r>
                        <a:rPr lang="en-US" sz="1050" b="1" i="0" dirty="0" smtClean="0">
                          <a:solidFill>
                            <a:srgbClr val="000099"/>
                          </a:solidFill>
                        </a:rPr>
                        <a:t> </a:t>
                      </a:r>
                    </a:p>
                    <a:p>
                      <a:pPr algn="r"/>
                      <a:r>
                        <a:rPr lang="en-US" sz="1050" b="1" i="0" dirty="0" smtClean="0">
                          <a:solidFill>
                            <a:srgbClr val="000099"/>
                          </a:solidFill>
                        </a:rPr>
                        <a:t>4 &amp; 5</a:t>
                      </a:r>
                      <a:endParaRPr lang="en-US" sz="1050" b="1" i="0" dirty="0">
                        <a:solidFill>
                          <a:srgbClr val="000099"/>
                        </a:solidFill>
                      </a:endParaRPr>
                    </a:p>
                  </a:txBody>
                  <a:tcPr/>
                </a:tc>
                <a:tc>
                  <a:txBody>
                    <a:bodyPr/>
                    <a:lstStyle/>
                    <a:p>
                      <a:pPr algn="ctr"/>
                      <a:endParaRPr lang="en-US" sz="1050" b="1" dirty="0" smtClean="0"/>
                    </a:p>
                    <a:p>
                      <a:pPr algn="ctr"/>
                      <a:r>
                        <a:rPr lang="en-US" sz="1050" b="1" dirty="0" smtClean="0"/>
                        <a:t>X</a:t>
                      </a: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pPr algn="ct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pPr algn="ct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pPr algn="ct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pPr algn="ctr"/>
                      <a:endParaRPr lang="en-US" sz="1050" b="1" dirty="0"/>
                    </a:p>
                  </a:txBody>
                  <a:tcPr/>
                </a:tc>
              </a:tr>
              <a:tr h="413135">
                <a:tc>
                  <a:txBody>
                    <a:bodyPr/>
                    <a:lstStyle/>
                    <a:p>
                      <a:pPr algn="r"/>
                      <a:r>
                        <a:rPr lang="en-US" sz="1050" b="1" i="0" dirty="0" err="1" smtClean="0">
                          <a:solidFill>
                            <a:srgbClr val="000099"/>
                          </a:solidFill>
                        </a:rPr>
                        <a:t>Transcripción</a:t>
                      </a:r>
                      <a:r>
                        <a:rPr lang="en-US" sz="1050" b="1" i="0" baseline="0" dirty="0" smtClean="0">
                          <a:solidFill>
                            <a:srgbClr val="000099"/>
                          </a:solidFill>
                        </a:rPr>
                        <a:t> </a:t>
                      </a:r>
                      <a:r>
                        <a:rPr lang="en-US" sz="1050" b="1" i="0" dirty="0" err="1" smtClean="0">
                          <a:solidFill>
                            <a:srgbClr val="000099"/>
                          </a:solidFill>
                        </a:rPr>
                        <a:t>Oficial</a:t>
                      </a:r>
                      <a:r>
                        <a:rPr lang="en-US" sz="1050" b="1" i="0" baseline="0" dirty="0" smtClean="0">
                          <a:solidFill>
                            <a:srgbClr val="000099"/>
                          </a:solidFill>
                        </a:rPr>
                        <a:t> de </a:t>
                      </a:r>
                      <a:r>
                        <a:rPr lang="en-US" sz="1050" b="1" i="0" baseline="0" dirty="0" err="1" smtClean="0">
                          <a:solidFill>
                            <a:srgbClr val="000099"/>
                          </a:solidFill>
                        </a:rPr>
                        <a:t>Colegio</a:t>
                      </a:r>
                      <a:endParaRPr lang="en-US" sz="1050" b="1" i="0" dirty="0">
                        <a:solidFill>
                          <a:srgbClr val="000099"/>
                        </a:solidFill>
                      </a:endParaRPr>
                    </a:p>
                  </a:txBody>
                  <a:tcPr/>
                </a:tc>
                <a:tc>
                  <a:txBody>
                    <a:bodyPr/>
                    <a:lstStyle/>
                    <a:p>
                      <a:pPr algn="ctr"/>
                      <a:endParaRPr lang="en-US" sz="1050" b="1" dirty="0" smtClean="0"/>
                    </a:p>
                    <a:p>
                      <a:pPr algn="ctr"/>
                      <a:r>
                        <a:rPr lang="en-US" sz="1050" b="1" dirty="0" smtClean="0"/>
                        <a:t>X</a:t>
                      </a: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r>
              <a:tr h="464275">
                <a:tc>
                  <a:txBody>
                    <a:bodyPr/>
                    <a:lstStyle/>
                    <a:p>
                      <a:pPr algn="r"/>
                      <a:r>
                        <a:rPr lang="en-US" sz="1050" b="1" i="0" dirty="0" err="1" smtClean="0">
                          <a:solidFill>
                            <a:srgbClr val="000099"/>
                          </a:solidFill>
                        </a:rPr>
                        <a:t>Copia</a:t>
                      </a:r>
                      <a:r>
                        <a:rPr lang="en-US" sz="1050" b="1" i="0" dirty="0" smtClean="0">
                          <a:solidFill>
                            <a:srgbClr val="000099"/>
                          </a:solidFill>
                        </a:rPr>
                        <a:t> de Diploma de </a:t>
                      </a:r>
                      <a:r>
                        <a:rPr lang="en-US" sz="1050" b="1" i="0" dirty="0" err="1" smtClean="0">
                          <a:solidFill>
                            <a:srgbClr val="000099"/>
                          </a:solidFill>
                        </a:rPr>
                        <a:t>Escuela</a:t>
                      </a:r>
                      <a:r>
                        <a:rPr lang="en-US" sz="1050" b="1" i="0" dirty="0" smtClean="0">
                          <a:solidFill>
                            <a:srgbClr val="000099"/>
                          </a:solidFill>
                        </a:rPr>
                        <a:t> </a:t>
                      </a:r>
                      <a:r>
                        <a:rPr lang="en-US" sz="1050" b="1" i="0" dirty="0" err="1" smtClean="0">
                          <a:solidFill>
                            <a:srgbClr val="000099"/>
                          </a:solidFill>
                        </a:rPr>
                        <a:t>Secundaria</a:t>
                      </a:r>
                      <a:endParaRPr lang="en-US" sz="1050" b="1" i="0" dirty="0">
                        <a:solidFill>
                          <a:srgbClr val="000099"/>
                        </a:solidFill>
                      </a:endParaRPr>
                    </a:p>
                  </a:txBody>
                  <a:tcPr/>
                </a:tc>
                <a:tc>
                  <a:txBody>
                    <a:bodyPr/>
                    <a:lstStyle/>
                    <a:p>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endParaRPr lang="en-US" sz="1050" b="1" dirty="0"/>
                    </a:p>
                  </a:txBody>
                  <a:tcPr/>
                </a:tc>
                <a:tc>
                  <a:txBody>
                    <a:bodyPr/>
                    <a:lstStyle/>
                    <a:p>
                      <a:endParaRPr lang="en-US" sz="1050" b="1" dirty="0"/>
                    </a:p>
                  </a:txBody>
                  <a:tcPr/>
                </a:tc>
                <a:tc>
                  <a:txBody>
                    <a:bodyPr/>
                    <a:lstStyle/>
                    <a:p>
                      <a:endParaRPr lang="en-US" sz="1050" b="1" dirty="0"/>
                    </a:p>
                  </a:txBody>
                  <a:tcPr/>
                </a:tc>
                <a:tc>
                  <a:txBody>
                    <a:bodyPr/>
                    <a:lstStyle/>
                    <a:p>
                      <a:endParaRPr lang="en-US" sz="1050" b="1" dirty="0"/>
                    </a:p>
                  </a:txBody>
                  <a:tcPr/>
                </a:tc>
                <a:tc>
                  <a:txBody>
                    <a:bodyPr/>
                    <a:lstStyle/>
                    <a:p>
                      <a:endParaRPr lang="en-US" sz="1050" b="1" dirty="0"/>
                    </a:p>
                  </a:txBody>
                  <a:tcPr/>
                </a:tc>
              </a:tr>
              <a:tr h="4250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i="0" dirty="0" err="1" smtClean="0">
                          <a:solidFill>
                            <a:srgbClr val="000099"/>
                          </a:solidFill>
                        </a:rPr>
                        <a:t>Certificado</a:t>
                      </a:r>
                      <a:r>
                        <a:rPr lang="en-US" sz="1050" b="1" i="0" baseline="0" dirty="0" smtClean="0">
                          <a:solidFill>
                            <a:srgbClr val="000099"/>
                          </a:solidFill>
                        </a:rPr>
                        <a:t> </a:t>
                      </a:r>
                      <a:r>
                        <a:rPr lang="en-US" sz="1050" b="1" i="0" dirty="0" smtClean="0">
                          <a:solidFill>
                            <a:srgbClr val="000099"/>
                          </a:solidFill>
                        </a:rPr>
                        <a:t>Original de CDA u </a:t>
                      </a:r>
                      <a:r>
                        <a:rPr lang="en-US" sz="1050" b="1" i="0" dirty="0" err="1" smtClean="0">
                          <a:solidFill>
                            <a:srgbClr val="000099"/>
                          </a:solidFill>
                        </a:rPr>
                        <a:t>otro</a:t>
                      </a:r>
                      <a:r>
                        <a:rPr lang="en-US" sz="1050" b="1" i="0" dirty="0" smtClean="0">
                          <a:solidFill>
                            <a:srgbClr val="000099"/>
                          </a:solidFill>
                        </a:rPr>
                        <a:t>  </a:t>
                      </a:r>
                    </a:p>
                    <a:p>
                      <a:pPr algn="r"/>
                      <a:endParaRPr lang="en-US" sz="1050" b="1" i="0" dirty="0">
                        <a:solidFill>
                          <a:srgbClr val="000099"/>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p>
                      <a:pPr algn="ctr"/>
                      <a:endParaRPr lang="en-US" sz="1050" b="1" dirty="0"/>
                    </a:p>
                  </a:txBody>
                  <a:tcPr/>
                </a:tc>
              </a:tr>
              <a:tr h="413135">
                <a:tc>
                  <a:txBody>
                    <a:bodyPr/>
                    <a:lstStyle/>
                    <a:p>
                      <a:pPr algn="r"/>
                      <a:r>
                        <a:rPr lang="en-US" sz="1050" b="1" i="0" dirty="0" smtClean="0">
                          <a:solidFill>
                            <a:srgbClr val="000099"/>
                          </a:solidFill>
                        </a:rPr>
                        <a:t>Forma de  </a:t>
                      </a:r>
                      <a:r>
                        <a:rPr lang="en-US" sz="1050" b="1" i="0" dirty="0" err="1" smtClean="0">
                          <a:solidFill>
                            <a:srgbClr val="000099"/>
                          </a:solidFill>
                        </a:rPr>
                        <a:t>Verificación</a:t>
                      </a:r>
                      <a:r>
                        <a:rPr lang="en-US" sz="1050" b="1" i="0" dirty="0" smtClean="0">
                          <a:solidFill>
                            <a:srgbClr val="000099"/>
                          </a:solidFill>
                        </a:rPr>
                        <a:t> de </a:t>
                      </a:r>
                      <a:r>
                        <a:rPr lang="en-US" sz="1050" b="1" i="0" dirty="0" err="1" smtClean="0">
                          <a:solidFill>
                            <a:srgbClr val="000099"/>
                          </a:solidFill>
                        </a:rPr>
                        <a:t>Empleo</a:t>
                      </a:r>
                      <a:endParaRPr lang="en-US" sz="1050" b="1" i="0" dirty="0">
                        <a:solidFill>
                          <a:srgbClr val="000099"/>
                        </a:solidFill>
                      </a:endParaRPr>
                    </a:p>
                  </a:txBody>
                  <a:tcPr/>
                </a:tc>
                <a:tc>
                  <a:txBody>
                    <a:bodyPr/>
                    <a:lstStyle/>
                    <a:p>
                      <a:pPr algn="ctr"/>
                      <a:endParaRPr lang="en-US" sz="1050" b="1" dirty="0" smtClean="0"/>
                    </a:p>
                    <a:p>
                      <a:pPr algn="ctr"/>
                      <a:r>
                        <a:rPr lang="en-US" sz="1050" b="1" dirty="0" smtClean="0"/>
                        <a:t>X</a:t>
                      </a: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r>
              <a:tr h="575438">
                <a:tc>
                  <a:txBody>
                    <a:bodyPr/>
                    <a:lstStyle/>
                    <a:p>
                      <a:pPr marL="0" algn="r" defTabSz="914400" rtl="0" eaLnBrk="1" latinLnBrk="0" hangingPunct="1"/>
                      <a:r>
                        <a:rPr lang="en-US" sz="1050" b="1" i="0" kern="1200" dirty="0" smtClean="0">
                          <a:solidFill>
                            <a:srgbClr val="000099"/>
                          </a:solidFill>
                          <a:latin typeface="+mn-lt"/>
                          <a:ea typeface="+mn-ea"/>
                          <a:cs typeface="+mn-cs"/>
                        </a:rPr>
                        <a:t>Forma de </a:t>
                      </a:r>
                      <a:r>
                        <a:rPr lang="en-US" sz="1050" b="1" i="0" kern="1200" dirty="0" err="1" smtClean="0">
                          <a:solidFill>
                            <a:srgbClr val="000099"/>
                          </a:solidFill>
                          <a:latin typeface="+mn-lt"/>
                          <a:ea typeface="+mn-ea"/>
                          <a:cs typeface="+mn-cs"/>
                        </a:rPr>
                        <a:t>Verificación</a:t>
                      </a:r>
                      <a:r>
                        <a:rPr lang="en-US" sz="1050" b="1" i="0" kern="1200" baseline="0" dirty="0" smtClean="0">
                          <a:solidFill>
                            <a:srgbClr val="000099"/>
                          </a:solidFill>
                          <a:latin typeface="+mn-lt"/>
                          <a:ea typeface="+mn-ea"/>
                          <a:cs typeface="+mn-cs"/>
                        </a:rPr>
                        <a:t> de </a:t>
                      </a:r>
                      <a:r>
                        <a:rPr lang="en-US" sz="1050" b="1" i="0" kern="1200" dirty="0" err="1" smtClean="0">
                          <a:solidFill>
                            <a:srgbClr val="000099"/>
                          </a:solidFill>
                          <a:latin typeface="+mn-lt"/>
                          <a:ea typeface="+mn-ea"/>
                          <a:cs typeface="+mn-cs"/>
                        </a:rPr>
                        <a:t>Experiencia</a:t>
                      </a:r>
                      <a:r>
                        <a:rPr lang="en-US" sz="1050" b="1" i="0" kern="1200" dirty="0" smtClean="0">
                          <a:solidFill>
                            <a:srgbClr val="000099"/>
                          </a:solidFill>
                          <a:latin typeface="+mn-lt"/>
                          <a:ea typeface="+mn-ea"/>
                          <a:cs typeface="+mn-cs"/>
                        </a:rPr>
                        <a:t> de </a:t>
                      </a:r>
                      <a:r>
                        <a:rPr lang="en-US" sz="1050" b="1" i="0" kern="1200" dirty="0" err="1" smtClean="0">
                          <a:solidFill>
                            <a:srgbClr val="000099"/>
                          </a:solidFill>
                          <a:latin typeface="+mn-lt"/>
                          <a:ea typeface="+mn-ea"/>
                          <a:cs typeface="+mn-cs"/>
                        </a:rPr>
                        <a:t>Trabajo</a:t>
                      </a:r>
                      <a:r>
                        <a:rPr lang="en-US" sz="1050" b="1" i="0" kern="1200" baseline="0" dirty="0" smtClean="0">
                          <a:solidFill>
                            <a:srgbClr val="000099"/>
                          </a:solidFill>
                          <a:latin typeface="+mn-lt"/>
                          <a:ea typeface="+mn-ea"/>
                          <a:cs typeface="+mn-cs"/>
                        </a:rPr>
                        <a:t> </a:t>
                      </a:r>
                      <a:r>
                        <a:rPr lang="en-US" sz="1050" b="1" i="0" kern="1200" dirty="0" smtClean="0">
                          <a:solidFill>
                            <a:srgbClr val="000099"/>
                          </a:solidFill>
                          <a:latin typeface="+mn-lt"/>
                          <a:ea typeface="+mn-ea"/>
                          <a:cs typeface="+mn-cs"/>
                        </a:rPr>
                        <a:t>de FCC   </a:t>
                      </a:r>
                      <a:endParaRPr lang="en-US" sz="1050" b="1" i="0" kern="1200" dirty="0">
                        <a:solidFill>
                          <a:srgbClr val="000099"/>
                        </a:solidFill>
                        <a:latin typeface="+mn-lt"/>
                        <a:ea typeface="+mn-ea"/>
                        <a:cs typeface="+mn-cs"/>
                      </a:endParaRPr>
                    </a:p>
                  </a:txBody>
                  <a:tcPr/>
                </a:tc>
                <a:tc>
                  <a:txBody>
                    <a:bodyPr/>
                    <a:lstStyle/>
                    <a:p>
                      <a:pPr algn="ctr"/>
                      <a:endParaRPr lang="en-US" sz="1050" b="1" dirty="0" smtClean="0"/>
                    </a:p>
                    <a:p>
                      <a:pPr algn="ctr"/>
                      <a:r>
                        <a:rPr lang="en-US" sz="1050" b="1" dirty="0" smtClean="0"/>
                        <a:t>X</a:t>
                      </a: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r>
              <a:tr h="575438">
                <a:tc>
                  <a:txBody>
                    <a:bodyPr/>
                    <a:lstStyle/>
                    <a:p>
                      <a:pPr algn="r"/>
                      <a:r>
                        <a:rPr lang="en-US" sz="1050" b="1" i="0" dirty="0" err="1" smtClean="0">
                          <a:solidFill>
                            <a:srgbClr val="000099"/>
                          </a:solidFill>
                        </a:rPr>
                        <a:t>PreK-Grado</a:t>
                      </a:r>
                      <a:r>
                        <a:rPr lang="en-US" sz="1050" b="1" i="0" baseline="0" dirty="0" smtClean="0">
                          <a:solidFill>
                            <a:srgbClr val="000099"/>
                          </a:solidFill>
                        </a:rPr>
                        <a:t> 3 </a:t>
                      </a:r>
                      <a:r>
                        <a:rPr lang="en-US" sz="1050" b="1" i="0" baseline="0" dirty="0" err="1" smtClean="0">
                          <a:solidFill>
                            <a:srgbClr val="000099"/>
                          </a:solidFill>
                        </a:rPr>
                        <a:t>Licenciatura</a:t>
                      </a:r>
                      <a:r>
                        <a:rPr lang="en-US" sz="1050" b="1" i="0" baseline="0" dirty="0" smtClean="0">
                          <a:solidFill>
                            <a:srgbClr val="000099"/>
                          </a:solidFill>
                        </a:rPr>
                        <a:t> de</a:t>
                      </a:r>
                    </a:p>
                    <a:p>
                      <a:pPr algn="r"/>
                      <a:r>
                        <a:rPr lang="en-US" sz="1050" b="1" i="0" baseline="0" dirty="0" smtClean="0">
                          <a:solidFill>
                            <a:srgbClr val="000099"/>
                          </a:solidFill>
                        </a:rPr>
                        <a:t>DESE</a:t>
                      </a:r>
                      <a:endParaRPr lang="en-US" sz="1050" b="1" i="0" dirty="0">
                        <a:solidFill>
                          <a:srgbClr val="000099"/>
                        </a:solidFill>
                      </a:endParaRPr>
                    </a:p>
                  </a:txBody>
                  <a:tcPr/>
                </a:tc>
                <a:tc>
                  <a:txBody>
                    <a:bodyPr/>
                    <a:lstStyle/>
                    <a:p>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endParaRPr lang="en-US" sz="1050" b="1" dirty="0"/>
                    </a:p>
                  </a:txBody>
                  <a:tcPr/>
                </a:tc>
                <a:tc>
                  <a:txBody>
                    <a:bodyPr/>
                    <a:lstStyle/>
                    <a:p>
                      <a:endParaRPr lang="en-US" sz="1050" b="1" dirty="0"/>
                    </a:p>
                  </a:txBody>
                  <a:tcPr/>
                </a:tc>
                <a:tc>
                  <a:txBody>
                    <a:bodyPr/>
                    <a:lstStyle/>
                    <a:p>
                      <a:endParaRPr lang="en-US" sz="1050" b="1" dirty="0"/>
                    </a:p>
                  </a:txBody>
                  <a:tcPr/>
                </a:tc>
              </a:tr>
              <a:tr h="413135">
                <a:tc>
                  <a:txBody>
                    <a:bodyPr/>
                    <a:lstStyle/>
                    <a:p>
                      <a:pPr algn="r"/>
                      <a:r>
                        <a:rPr lang="en-US" sz="1050" b="1" i="0" dirty="0" err="1" smtClean="0">
                          <a:solidFill>
                            <a:srgbClr val="000099"/>
                          </a:solidFill>
                        </a:rPr>
                        <a:t>Certificado</a:t>
                      </a:r>
                      <a:r>
                        <a:rPr lang="en-US" sz="1050" b="1" i="0" dirty="0" smtClean="0">
                          <a:solidFill>
                            <a:srgbClr val="000099"/>
                          </a:solidFill>
                        </a:rPr>
                        <a:t> Montessori </a:t>
                      </a:r>
                      <a:endParaRPr lang="en-US" sz="1050" b="1" i="0" dirty="0">
                        <a:solidFill>
                          <a:srgbClr val="000099"/>
                        </a:solidFill>
                      </a:endParaRPr>
                    </a:p>
                  </a:txBody>
                  <a:tcPr/>
                </a:tc>
                <a:tc>
                  <a:txBody>
                    <a:bodyPr/>
                    <a:lstStyle/>
                    <a:p>
                      <a:endParaRPr lang="en-US" sz="1050" b="1" dirty="0"/>
                    </a:p>
                  </a:txBody>
                  <a:tcPr/>
                </a:tc>
                <a:tc>
                  <a:txBody>
                    <a:bodyPr/>
                    <a:lstStyle/>
                    <a:p>
                      <a:pPr algn="ctr"/>
                      <a:r>
                        <a:rPr lang="en-US" sz="1050" b="1" dirty="0" smtClean="0"/>
                        <a:t>X</a:t>
                      </a:r>
                      <a:endParaRPr lang="en-US" sz="105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X</a:t>
                      </a:r>
                    </a:p>
                  </a:txBody>
                  <a:tcPr/>
                </a:tc>
                <a:tc>
                  <a:txBody>
                    <a:bodyPr/>
                    <a:lstStyle/>
                    <a:p>
                      <a:endParaRPr lang="en-US" sz="1050" b="1" dirty="0"/>
                    </a:p>
                  </a:txBody>
                  <a:tcPr/>
                </a:tc>
                <a:tc>
                  <a:txBody>
                    <a:bodyPr/>
                    <a:lstStyle/>
                    <a:p>
                      <a:endParaRPr lang="en-US" sz="1050" b="1" dirty="0"/>
                    </a:p>
                  </a:txBody>
                  <a:tcPr/>
                </a:tc>
              </a:tr>
              <a:tr h="575438">
                <a:tc>
                  <a:txBody>
                    <a:bodyPr/>
                    <a:lstStyle/>
                    <a:p>
                      <a:pPr algn="r"/>
                      <a:r>
                        <a:rPr lang="en-US" sz="1050" b="1" i="0" dirty="0" err="1" smtClean="0">
                          <a:solidFill>
                            <a:srgbClr val="000099"/>
                          </a:solidFill>
                        </a:rPr>
                        <a:t>Certificado</a:t>
                      </a:r>
                      <a:r>
                        <a:rPr lang="en-US" sz="1050" b="1" i="0" baseline="0" dirty="0" smtClean="0">
                          <a:solidFill>
                            <a:srgbClr val="000099"/>
                          </a:solidFill>
                        </a:rPr>
                        <a:t> de</a:t>
                      </a:r>
                      <a:r>
                        <a:rPr lang="en-US" sz="1050" b="1" i="0" dirty="0" smtClean="0">
                          <a:solidFill>
                            <a:srgbClr val="000099"/>
                          </a:solidFill>
                        </a:rPr>
                        <a:t> </a:t>
                      </a:r>
                      <a:r>
                        <a:rPr lang="en-US" sz="1050" b="1" i="0" dirty="0" err="1" smtClean="0">
                          <a:solidFill>
                            <a:srgbClr val="000099"/>
                          </a:solidFill>
                        </a:rPr>
                        <a:t>Especialista</a:t>
                      </a:r>
                      <a:r>
                        <a:rPr lang="en-US" sz="1050" b="1" i="0" dirty="0" smtClean="0">
                          <a:solidFill>
                            <a:srgbClr val="000099"/>
                          </a:solidFill>
                        </a:rPr>
                        <a:t> de </a:t>
                      </a:r>
                      <a:r>
                        <a:rPr lang="en-US" sz="1050" b="1" i="0" dirty="0" err="1" smtClean="0">
                          <a:solidFill>
                            <a:srgbClr val="000099"/>
                          </a:solidFill>
                        </a:rPr>
                        <a:t>Intervención</a:t>
                      </a:r>
                      <a:r>
                        <a:rPr lang="en-US" sz="1050" b="1" i="0" baseline="0" dirty="0" smtClean="0">
                          <a:solidFill>
                            <a:srgbClr val="000099"/>
                          </a:solidFill>
                        </a:rPr>
                        <a:t> </a:t>
                      </a:r>
                      <a:r>
                        <a:rPr lang="en-US" sz="1050" b="1" i="0" baseline="0" dirty="0" err="1" smtClean="0">
                          <a:solidFill>
                            <a:srgbClr val="000099"/>
                          </a:solidFill>
                        </a:rPr>
                        <a:t>Temprana</a:t>
                      </a:r>
                      <a:endParaRPr lang="en-US" sz="1050" b="1" i="0" baseline="0" dirty="0" smtClean="0">
                        <a:solidFill>
                          <a:srgbClr val="000099"/>
                        </a:solidFill>
                      </a:endParaRPr>
                    </a:p>
                    <a:p>
                      <a:pPr algn="r"/>
                      <a:r>
                        <a:rPr lang="en-US" sz="1050" b="1" i="0" baseline="0" dirty="0" smtClean="0">
                          <a:solidFill>
                            <a:srgbClr val="000099"/>
                          </a:solidFill>
                        </a:rPr>
                        <a:t> (DPH)</a:t>
                      </a:r>
                      <a:endParaRPr lang="en-US" sz="1050" b="1" i="0" dirty="0">
                        <a:solidFill>
                          <a:srgbClr val="000099"/>
                        </a:solidFill>
                      </a:endParaRPr>
                    </a:p>
                  </a:txBody>
                  <a:tcPr/>
                </a:tc>
                <a:tc>
                  <a:txBody>
                    <a:bodyPr/>
                    <a:lstStyle/>
                    <a:p>
                      <a:endParaRPr lang="en-US" sz="1050" b="1" dirty="0"/>
                    </a:p>
                  </a:txBody>
                  <a:tcPr/>
                </a:tc>
                <a:tc>
                  <a:txBody>
                    <a:bodyPr/>
                    <a:lstStyle/>
                    <a:p>
                      <a:pPr algn="ctr"/>
                      <a:endParaRPr lang="en-US" sz="1050" b="1" dirty="0" smtClean="0"/>
                    </a:p>
                    <a:p>
                      <a:pPr algn="ctr"/>
                      <a:endParaRPr lang="en-US" sz="1050" b="1" dirty="0" smtClean="0"/>
                    </a:p>
                    <a:p>
                      <a:pPr algn="ctr"/>
                      <a:r>
                        <a:rPr lang="en-US" sz="1050" b="1" dirty="0" smtClean="0"/>
                        <a:t>X</a:t>
                      </a:r>
                      <a:endParaRPr lang="en-US" sz="1050" b="1" dirty="0"/>
                    </a:p>
                  </a:txBody>
                  <a:tcPr/>
                </a:tc>
                <a:tc>
                  <a:txBody>
                    <a:bodyPr/>
                    <a:lstStyle/>
                    <a:p>
                      <a:endParaRPr lang="en-US" sz="1050" b="1" dirty="0"/>
                    </a:p>
                  </a:txBody>
                  <a:tcPr/>
                </a:tc>
                <a:tc>
                  <a:txBody>
                    <a:bodyPr/>
                    <a:lstStyle/>
                    <a:p>
                      <a:endParaRPr lang="en-US" sz="1050" b="1" dirty="0"/>
                    </a:p>
                  </a:txBody>
                  <a:tcPr/>
                </a:tc>
                <a:tc>
                  <a:txBody>
                    <a:bodyPr/>
                    <a:lstStyle/>
                    <a:p>
                      <a:endParaRPr lang="en-US" sz="1050" b="1" dirty="0"/>
                    </a:p>
                  </a:txBody>
                  <a:tcPr/>
                </a:tc>
              </a:tr>
            </a:tbl>
          </a:graphicData>
        </a:graphic>
      </p:graphicFrame>
      <p:sp>
        <p:nvSpPr>
          <p:cNvPr id="5" name="Title 1"/>
          <p:cNvSpPr txBox="1">
            <a:spLocks/>
          </p:cNvSpPr>
          <p:nvPr/>
        </p:nvSpPr>
        <p:spPr>
          <a:xfrm>
            <a:off x="457881" y="304800"/>
            <a:ext cx="7734300" cy="595741"/>
          </a:xfrm>
          <a:prstGeom prst="rect">
            <a:avLst/>
          </a:prstGeom>
        </p:spPr>
        <p:txBody>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kern="0" dirty="0" err="1" smtClean="0"/>
              <a:t>Aplicación</a:t>
            </a:r>
            <a:r>
              <a:rPr lang="en-US" kern="0" dirty="0" smtClean="0"/>
              <a:t> y </a:t>
            </a:r>
            <a:r>
              <a:rPr lang="en-US" kern="0" dirty="0" err="1" smtClean="0"/>
              <a:t>Requisitos</a:t>
            </a:r>
            <a:r>
              <a:rPr lang="en-US" kern="0" dirty="0" smtClean="0"/>
              <a:t> de </a:t>
            </a:r>
            <a:r>
              <a:rPr lang="en-US" kern="0" dirty="0" err="1" smtClean="0"/>
              <a:t>Sumisión</a:t>
            </a:r>
            <a:r>
              <a:rPr lang="en-US" kern="0" dirty="0" smtClean="0"/>
              <a:t> </a:t>
            </a:r>
            <a:endParaRPr lang="en-US" kern="0" dirty="0"/>
          </a:p>
        </p:txBody>
      </p:sp>
    </p:spTree>
    <p:custDataLst>
      <p:tags r:id="rId1"/>
    </p:custDataLst>
    <p:extLst>
      <p:ext uri="{BB962C8B-B14F-4D97-AF65-F5344CB8AC3E}">
        <p14:creationId xmlns:p14="http://schemas.microsoft.com/office/powerpoint/2010/main" val="37080532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939104"/>
            <a:ext cx="8382000" cy="5787133"/>
          </a:xfrm>
        </p:spPr>
        <p:txBody>
          <a:bodyPr/>
          <a:lstStyle/>
          <a:p>
            <a:r>
              <a:rPr lang="en-US" sz="1500" dirty="0" smtClean="0"/>
              <a:t>Las solicitudes </a:t>
            </a:r>
            <a:r>
              <a:rPr lang="en-US" sz="1500" dirty="0" err="1" smtClean="0"/>
              <a:t>en</a:t>
            </a:r>
            <a:r>
              <a:rPr lang="en-US" sz="1500" dirty="0" smtClean="0"/>
              <a:t> </a:t>
            </a:r>
            <a:r>
              <a:rPr lang="en-US" sz="1500" dirty="0" err="1" smtClean="0"/>
              <a:t>papel</a:t>
            </a:r>
            <a:r>
              <a:rPr lang="en-US" sz="1500" dirty="0" smtClean="0"/>
              <a:t> </a:t>
            </a:r>
            <a:r>
              <a:rPr lang="en-US" sz="1500" dirty="0" err="1" smtClean="0"/>
              <a:t>dében</a:t>
            </a:r>
            <a:r>
              <a:rPr lang="en-US" sz="1500" dirty="0" smtClean="0"/>
              <a:t> </a:t>
            </a:r>
            <a:r>
              <a:rPr lang="en-US" sz="1500" dirty="0" err="1" smtClean="0"/>
              <a:t>ser</a:t>
            </a:r>
            <a:r>
              <a:rPr lang="en-US" sz="1500" dirty="0" smtClean="0"/>
              <a:t> </a:t>
            </a:r>
            <a:r>
              <a:rPr lang="en-US" sz="1500" dirty="0" err="1" smtClean="0"/>
              <a:t>enviadas</a:t>
            </a:r>
            <a:r>
              <a:rPr lang="en-US" sz="1500" dirty="0" smtClean="0"/>
              <a:t> </a:t>
            </a:r>
            <a:r>
              <a:rPr lang="en-US" sz="1500" dirty="0" err="1" smtClean="0"/>
              <a:t>por</a:t>
            </a:r>
            <a:r>
              <a:rPr lang="en-US" sz="1500" dirty="0" smtClean="0"/>
              <a:t> </a:t>
            </a:r>
            <a:r>
              <a:rPr lang="en-US" sz="1500" dirty="0" err="1" smtClean="0"/>
              <a:t>correo</a:t>
            </a:r>
            <a:r>
              <a:rPr lang="en-US" sz="1500" dirty="0" smtClean="0"/>
              <a:t> a la </a:t>
            </a:r>
            <a:r>
              <a:rPr lang="en-US" sz="1500" dirty="0" err="1" smtClean="0"/>
              <a:t>oficina</a:t>
            </a:r>
            <a:r>
              <a:rPr lang="en-US" sz="1500" dirty="0" smtClean="0"/>
              <a:t> central de EEC </a:t>
            </a:r>
            <a:r>
              <a:rPr lang="en-US" sz="1500" dirty="0" err="1" smtClean="0"/>
              <a:t>en</a:t>
            </a:r>
            <a:r>
              <a:rPr lang="en-US" sz="1500" dirty="0" smtClean="0"/>
              <a:t> Boston.</a:t>
            </a:r>
          </a:p>
          <a:p>
            <a:pPr lvl="1"/>
            <a:r>
              <a:rPr lang="en-US" sz="1500" dirty="0" smtClean="0"/>
              <a:t>El </a:t>
            </a:r>
            <a:r>
              <a:rPr lang="en-US" sz="1500" dirty="0" err="1" smtClean="0"/>
              <a:t>procesamiento</a:t>
            </a:r>
            <a:r>
              <a:rPr lang="en-US" sz="1500" dirty="0" smtClean="0"/>
              <a:t> de solicitudes </a:t>
            </a:r>
            <a:r>
              <a:rPr lang="en-US" sz="1500" dirty="0" err="1" smtClean="0"/>
              <a:t>en</a:t>
            </a:r>
            <a:r>
              <a:rPr lang="en-US" sz="1500" dirty="0" smtClean="0"/>
              <a:t> el internet no </a:t>
            </a:r>
            <a:r>
              <a:rPr lang="en-US" sz="1500" dirty="0" err="1" smtClean="0"/>
              <a:t>está</a:t>
            </a:r>
            <a:r>
              <a:rPr lang="en-US" sz="1500" dirty="0" smtClean="0"/>
              <a:t> </a:t>
            </a:r>
            <a:r>
              <a:rPr lang="en-US" sz="1500" dirty="0" err="1" smtClean="0"/>
              <a:t>más</a:t>
            </a:r>
            <a:r>
              <a:rPr lang="en-US" sz="1500" dirty="0" smtClean="0"/>
              <a:t> </a:t>
            </a:r>
            <a:r>
              <a:rPr lang="en-US" sz="1500" dirty="0" err="1" smtClean="0"/>
              <a:t>disponible</a:t>
            </a:r>
            <a:r>
              <a:rPr lang="en-US" sz="1500" dirty="0" smtClean="0"/>
              <a:t> </a:t>
            </a:r>
          </a:p>
          <a:p>
            <a:r>
              <a:rPr lang="en-US" sz="1500" dirty="0" smtClean="0"/>
              <a:t>Las solicitudes </a:t>
            </a:r>
            <a:r>
              <a:rPr lang="en-US" sz="1500" dirty="0" err="1" smtClean="0"/>
              <a:t>dében</a:t>
            </a:r>
            <a:r>
              <a:rPr lang="en-US" sz="1500" dirty="0" smtClean="0"/>
              <a:t> </a:t>
            </a:r>
            <a:r>
              <a:rPr lang="en-US" sz="1500" dirty="0" err="1" smtClean="0"/>
              <a:t>ser</a:t>
            </a:r>
            <a:r>
              <a:rPr lang="en-US" sz="1500" dirty="0" smtClean="0"/>
              <a:t> </a:t>
            </a:r>
            <a:r>
              <a:rPr lang="en-US" sz="1500" dirty="0" err="1" smtClean="0"/>
              <a:t>completadas</a:t>
            </a:r>
            <a:r>
              <a:rPr lang="en-US" sz="1500" dirty="0" smtClean="0"/>
              <a:t> con </a:t>
            </a:r>
            <a:r>
              <a:rPr lang="en-US" sz="1500" dirty="0" err="1" smtClean="0"/>
              <a:t>toda</a:t>
            </a:r>
            <a:r>
              <a:rPr lang="en-US" sz="1500" dirty="0" smtClean="0"/>
              <a:t> la </a:t>
            </a:r>
            <a:r>
              <a:rPr lang="en-US" sz="1500" dirty="0" err="1" smtClean="0"/>
              <a:t>información</a:t>
            </a:r>
            <a:r>
              <a:rPr lang="en-US" sz="1500" dirty="0" smtClean="0"/>
              <a:t> </a:t>
            </a:r>
            <a:r>
              <a:rPr lang="en-US" sz="1500" dirty="0" err="1" smtClean="0"/>
              <a:t>requerída</a:t>
            </a:r>
            <a:endParaRPr lang="en-US" sz="1500" dirty="0" smtClean="0"/>
          </a:p>
          <a:p>
            <a:pPr lvl="1"/>
            <a:r>
              <a:rPr lang="en-US" sz="1500" dirty="0" err="1" smtClean="0"/>
              <a:t>Fecha</a:t>
            </a:r>
            <a:r>
              <a:rPr lang="en-US" sz="1500" dirty="0" smtClean="0"/>
              <a:t> de </a:t>
            </a:r>
            <a:r>
              <a:rPr lang="en-US" sz="1500" dirty="0" err="1" smtClean="0"/>
              <a:t>nacimiento</a:t>
            </a:r>
            <a:r>
              <a:rPr lang="en-US" sz="1500" dirty="0" smtClean="0"/>
              <a:t> y </a:t>
            </a:r>
            <a:r>
              <a:rPr lang="en-US" sz="1500" dirty="0" err="1" smtClean="0"/>
              <a:t>los</a:t>
            </a:r>
            <a:r>
              <a:rPr lang="en-US" sz="1500" dirty="0" smtClean="0"/>
              <a:t> </a:t>
            </a:r>
            <a:r>
              <a:rPr lang="en-US" sz="1500" dirty="0" err="1" smtClean="0"/>
              <a:t>últimos</a:t>
            </a:r>
            <a:r>
              <a:rPr lang="en-US" sz="1500" dirty="0" smtClean="0"/>
              <a:t> </a:t>
            </a:r>
            <a:r>
              <a:rPr lang="en-US" sz="1500" dirty="0" err="1" smtClean="0"/>
              <a:t>cuatro</a:t>
            </a:r>
            <a:r>
              <a:rPr lang="en-US" sz="1500" dirty="0" smtClean="0"/>
              <a:t> </a:t>
            </a:r>
            <a:r>
              <a:rPr lang="en-US" sz="1500" dirty="0" err="1" smtClean="0"/>
              <a:t>números</a:t>
            </a:r>
            <a:r>
              <a:rPr lang="en-US" sz="1500" dirty="0" smtClean="0"/>
              <a:t> de </a:t>
            </a:r>
            <a:r>
              <a:rPr lang="en-US" sz="1500" dirty="0" err="1" smtClean="0"/>
              <a:t>su</a:t>
            </a:r>
            <a:r>
              <a:rPr lang="en-US" sz="1500" dirty="0" smtClean="0"/>
              <a:t> </a:t>
            </a:r>
            <a:r>
              <a:rPr lang="en-US" sz="1500" dirty="0" err="1" smtClean="0"/>
              <a:t>número</a:t>
            </a:r>
            <a:r>
              <a:rPr lang="en-US" sz="1500" dirty="0" smtClean="0"/>
              <a:t> de </a:t>
            </a:r>
            <a:r>
              <a:rPr lang="en-US" sz="1500" dirty="0" err="1" smtClean="0"/>
              <a:t>seguro</a:t>
            </a:r>
            <a:r>
              <a:rPr lang="en-US" sz="1500" dirty="0" smtClean="0"/>
              <a:t> social </a:t>
            </a:r>
            <a:r>
              <a:rPr lang="en-US" sz="1500" dirty="0" err="1" smtClean="0"/>
              <a:t>es</a:t>
            </a:r>
            <a:r>
              <a:rPr lang="en-US" sz="1500" dirty="0" smtClean="0"/>
              <a:t> </a:t>
            </a:r>
            <a:r>
              <a:rPr lang="en-US" sz="1500" dirty="0" err="1" smtClean="0"/>
              <a:t>requerido</a:t>
            </a:r>
            <a:endParaRPr lang="en-US" sz="1500" dirty="0" smtClean="0"/>
          </a:p>
          <a:p>
            <a:pPr lvl="1"/>
            <a:r>
              <a:rPr lang="en-US" sz="1500" dirty="0" err="1" smtClean="0"/>
              <a:t>Débe</a:t>
            </a:r>
            <a:r>
              <a:rPr lang="en-US" sz="1500" dirty="0" smtClean="0"/>
              <a:t> </a:t>
            </a:r>
            <a:r>
              <a:rPr lang="en-US" sz="1500" dirty="0" err="1" smtClean="0"/>
              <a:t>ser</a:t>
            </a:r>
            <a:r>
              <a:rPr lang="en-US" sz="1500" dirty="0" smtClean="0"/>
              <a:t> </a:t>
            </a:r>
            <a:r>
              <a:rPr lang="en-US" sz="1500" dirty="0" err="1" smtClean="0"/>
              <a:t>firmado</a:t>
            </a:r>
            <a:r>
              <a:rPr lang="en-US" sz="1500" dirty="0" smtClean="0"/>
              <a:t> </a:t>
            </a:r>
            <a:r>
              <a:rPr lang="en-US" sz="1500" dirty="0" err="1" smtClean="0"/>
              <a:t>por</a:t>
            </a:r>
            <a:r>
              <a:rPr lang="en-US" sz="1500" dirty="0" smtClean="0"/>
              <a:t> el/la </a:t>
            </a:r>
            <a:r>
              <a:rPr lang="en-US" sz="1500" dirty="0" err="1" smtClean="0"/>
              <a:t>solicitante</a:t>
            </a:r>
            <a:endParaRPr lang="en-US" sz="1500" dirty="0" smtClean="0"/>
          </a:p>
          <a:p>
            <a:r>
              <a:rPr lang="en-US" sz="1500" dirty="0" smtClean="0"/>
              <a:t>Las </a:t>
            </a:r>
            <a:r>
              <a:rPr lang="en-US" sz="1500" dirty="0" err="1" smtClean="0"/>
              <a:t>formas</a:t>
            </a:r>
            <a:r>
              <a:rPr lang="en-US" sz="1500" dirty="0" smtClean="0"/>
              <a:t> de </a:t>
            </a:r>
            <a:r>
              <a:rPr lang="en-US" sz="1500" dirty="0" err="1" smtClean="0"/>
              <a:t>verificación</a:t>
            </a:r>
            <a:r>
              <a:rPr lang="en-US" sz="1500" dirty="0" smtClean="0"/>
              <a:t> de </a:t>
            </a:r>
            <a:r>
              <a:rPr lang="en-US" sz="1500" dirty="0" err="1" smtClean="0"/>
              <a:t>trabajo</a:t>
            </a:r>
            <a:r>
              <a:rPr lang="en-US" sz="1500" dirty="0" smtClean="0"/>
              <a:t> </a:t>
            </a:r>
            <a:r>
              <a:rPr lang="en-US" sz="1500" dirty="0" err="1" smtClean="0"/>
              <a:t>dében</a:t>
            </a:r>
            <a:r>
              <a:rPr lang="en-US" sz="1500" dirty="0" smtClean="0"/>
              <a:t> </a:t>
            </a:r>
            <a:r>
              <a:rPr lang="en-US" sz="1500" dirty="0" err="1" smtClean="0"/>
              <a:t>ser</a:t>
            </a:r>
            <a:r>
              <a:rPr lang="en-US" sz="1500" dirty="0" smtClean="0"/>
              <a:t> </a:t>
            </a:r>
            <a:r>
              <a:rPr lang="en-US" sz="1500" dirty="0" err="1" smtClean="0"/>
              <a:t>completadas</a:t>
            </a:r>
            <a:r>
              <a:rPr lang="en-US" sz="1500" dirty="0" smtClean="0"/>
              <a:t> con </a:t>
            </a:r>
            <a:r>
              <a:rPr lang="en-US" sz="1500" dirty="0" err="1" smtClean="0"/>
              <a:t>toda</a:t>
            </a:r>
            <a:r>
              <a:rPr lang="en-US" sz="1500" dirty="0" smtClean="0"/>
              <a:t> la </a:t>
            </a:r>
            <a:r>
              <a:rPr lang="en-US" sz="1500" dirty="0" err="1" smtClean="0"/>
              <a:t>información</a:t>
            </a:r>
            <a:r>
              <a:rPr lang="en-US" sz="1500" dirty="0" smtClean="0"/>
              <a:t> </a:t>
            </a:r>
            <a:r>
              <a:rPr lang="en-US" sz="1500" dirty="0" err="1" smtClean="0"/>
              <a:t>requerída</a:t>
            </a:r>
            <a:endParaRPr lang="en-US" sz="1500" dirty="0" smtClean="0"/>
          </a:p>
          <a:p>
            <a:pPr lvl="1"/>
            <a:r>
              <a:rPr lang="en-US" sz="1500" dirty="0" err="1" smtClean="0"/>
              <a:t>Nombre</a:t>
            </a:r>
            <a:r>
              <a:rPr lang="en-US" sz="1500" dirty="0" smtClean="0"/>
              <a:t> del </a:t>
            </a:r>
            <a:r>
              <a:rPr lang="en-US" sz="1500" dirty="0" err="1" smtClean="0"/>
              <a:t>centro</a:t>
            </a:r>
            <a:r>
              <a:rPr lang="en-US" sz="1500" dirty="0" smtClean="0"/>
              <a:t> y </a:t>
            </a:r>
            <a:r>
              <a:rPr lang="en-US" sz="1500" dirty="0" err="1" smtClean="0"/>
              <a:t>programa</a:t>
            </a:r>
            <a:r>
              <a:rPr lang="en-US" sz="1500" dirty="0" smtClean="0"/>
              <a:t> y </a:t>
            </a:r>
            <a:r>
              <a:rPr lang="en-US" sz="1500" dirty="0" err="1" smtClean="0"/>
              <a:t>número</a:t>
            </a:r>
            <a:r>
              <a:rPr lang="en-US" sz="1500" dirty="0" smtClean="0"/>
              <a:t> de EEC</a:t>
            </a:r>
          </a:p>
          <a:p>
            <a:pPr lvl="1"/>
            <a:r>
              <a:rPr lang="en-US" sz="1500" dirty="0" err="1" smtClean="0"/>
              <a:t>Nombre</a:t>
            </a:r>
            <a:r>
              <a:rPr lang="en-US" sz="1500" dirty="0" smtClean="0"/>
              <a:t> y </a:t>
            </a:r>
            <a:r>
              <a:rPr lang="en-US" sz="1500" dirty="0" err="1" smtClean="0"/>
              <a:t>número</a:t>
            </a:r>
            <a:r>
              <a:rPr lang="en-US" sz="1500" dirty="0" smtClean="0"/>
              <a:t> de </a:t>
            </a:r>
            <a:r>
              <a:rPr lang="en-US" sz="1500" dirty="0" err="1" smtClean="0"/>
              <a:t>contacto</a:t>
            </a:r>
            <a:r>
              <a:rPr lang="en-US" sz="1500" dirty="0" smtClean="0"/>
              <a:t> del </a:t>
            </a:r>
            <a:r>
              <a:rPr lang="en-US" sz="1500" dirty="0" err="1" smtClean="0"/>
              <a:t>empleador</a:t>
            </a:r>
            <a:r>
              <a:rPr lang="en-US" sz="1500" dirty="0" smtClean="0"/>
              <a:t>. </a:t>
            </a:r>
            <a:r>
              <a:rPr lang="en-US" sz="1500" dirty="0" err="1" smtClean="0"/>
              <a:t>Por</a:t>
            </a:r>
            <a:r>
              <a:rPr lang="en-US" sz="1500" dirty="0" smtClean="0"/>
              <a:t> favor, </a:t>
            </a:r>
            <a:r>
              <a:rPr lang="en-US" sz="1500" dirty="0" err="1" smtClean="0"/>
              <a:t>incluya</a:t>
            </a:r>
            <a:r>
              <a:rPr lang="en-US" sz="1500" dirty="0" smtClean="0"/>
              <a:t> </a:t>
            </a:r>
            <a:r>
              <a:rPr lang="en-US" sz="1500" dirty="0" err="1" smtClean="0"/>
              <a:t>su</a:t>
            </a:r>
            <a:r>
              <a:rPr lang="en-US" sz="1500" dirty="0" smtClean="0"/>
              <a:t> </a:t>
            </a:r>
            <a:r>
              <a:rPr lang="en-US" sz="1500" dirty="0" err="1" smtClean="0"/>
              <a:t>número</a:t>
            </a:r>
            <a:r>
              <a:rPr lang="en-US" sz="1500" dirty="0" smtClean="0"/>
              <a:t> de </a:t>
            </a:r>
            <a:r>
              <a:rPr lang="en-US" sz="1500" dirty="0" err="1" smtClean="0"/>
              <a:t>certificación</a:t>
            </a:r>
            <a:r>
              <a:rPr lang="en-US" sz="1500" dirty="0" smtClean="0"/>
              <a:t> de EEC o </a:t>
            </a:r>
            <a:r>
              <a:rPr lang="en-US" sz="1500" dirty="0" err="1" smtClean="0"/>
              <a:t>su</a:t>
            </a:r>
            <a:r>
              <a:rPr lang="en-US" sz="1500" dirty="0" smtClean="0"/>
              <a:t> </a:t>
            </a:r>
            <a:r>
              <a:rPr lang="en-US" sz="1500" dirty="0" err="1" smtClean="0"/>
              <a:t>número</a:t>
            </a:r>
            <a:r>
              <a:rPr lang="en-US" sz="1500" dirty="0" smtClean="0"/>
              <a:t> de </a:t>
            </a:r>
            <a:r>
              <a:rPr lang="en-US" sz="1500" dirty="0" err="1" smtClean="0"/>
              <a:t>licencia</a:t>
            </a:r>
            <a:r>
              <a:rPr lang="en-US" sz="1500" dirty="0" smtClean="0"/>
              <a:t> con DESE </a:t>
            </a:r>
            <a:r>
              <a:rPr lang="en-US" sz="1500" dirty="0" err="1" smtClean="0"/>
              <a:t>en</a:t>
            </a:r>
            <a:r>
              <a:rPr lang="en-US" sz="1500" dirty="0" smtClean="0"/>
              <a:t> Massachusetts</a:t>
            </a:r>
          </a:p>
          <a:p>
            <a:pPr lvl="1"/>
            <a:r>
              <a:rPr lang="en-US" sz="1500" dirty="0" err="1" smtClean="0"/>
              <a:t>Fuera</a:t>
            </a:r>
            <a:r>
              <a:rPr lang="en-US" sz="1500" dirty="0" smtClean="0"/>
              <a:t> del </a:t>
            </a:r>
            <a:r>
              <a:rPr lang="en-US" sz="1500" dirty="0" err="1" smtClean="0"/>
              <a:t>estado</a:t>
            </a:r>
            <a:r>
              <a:rPr lang="en-US" sz="1500" dirty="0" smtClean="0"/>
              <a:t> de Massachusetts y </a:t>
            </a:r>
            <a:r>
              <a:rPr lang="en-US" sz="1500" dirty="0" err="1" smtClean="0"/>
              <a:t>dentro</a:t>
            </a:r>
            <a:r>
              <a:rPr lang="en-US" sz="1500" dirty="0" smtClean="0"/>
              <a:t> de </a:t>
            </a:r>
            <a:r>
              <a:rPr lang="en-US" sz="1500" dirty="0" err="1" smtClean="0"/>
              <a:t>los</a:t>
            </a:r>
            <a:r>
              <a:rPr lang="en-US" sz="1500" dirty="0" smtClean="0"/>
              <a:t> </a:t>
            </a:r>
            <a:r>
              <a:rPr lang="en-US" sz="1500" dirty="0" err="1" smtClean="0"/>
              <a:t>Estados</a:t>
            </a:r>
            <a:r>
              <a:rPr lang="en-US" sz="1500" dirty="0" smtClean="0"/>
              <a:t> </a:t>
            </a:r>
            <a:r>
              <a:rPr lang="en-US" sz="1500" dirty="0" err="1" smtClean="0"/>
              <a:t>Unidos</a:t>
            </a:r>
            <a:r>
              <a:rPr lang="en-US" sz="1500" dirty="0" smtClean="0"/>
              <a:t> </a:t>
            </a:r>
            <a:r>
              <a:rPr lang="en-US" sz="1500" dirty="0" err="1" smtClean="0"/>
              <a:t>débe</a:t>
            </a:r>
            <a:r>
              <a:rPr lang="en-US" sz="1500" dirty="0" smtClean="0"/>
              <a:t> </a:t>
            </a:r>
            <a:r>
              <a:rPr lang="en-US" sz="1500" dirty="0" err="1" smtClean="0"/>
              <a:t>incluir</a:t>
            </a:r>
            <a:r>
              <a:rPr lang="en-US" sz="1500" dirty="0" smtClean="0"/>
              <a:t> el </a:t>
            </a:r>
            <a:r>
              <a:rPr lang="en-US" sz="1500" dirty="0" err="1" smtClean="0"/>
              <a:t>nombre</a:t>
            </a:r>
            <a:r>
              <a:rPr lang="en-US" sz="1500" dirty="0" smtClean="0"/>
              <a:t> </a:t>
            </a:r>
            <a:r>
              <a:rPr lang="en-US" sz="1500" dirty="0" err="1" smtClean="0"/>
              <a:t>completo</a:t>
            </a:r>
            <a:r>
              <a:rPr lang="en-US" sz="1500" dirty="0" smtClean="0"/>
              <a:t> del </a:t>
            </a:r>
            <a:r>
              <a:rPr lang="en-US" sz="1500" dirty="0" err="1" smtClean="0"/>
              <a:t>programa</a:t>
            </a:r>
            <a:r>
              <a:rPr lang="en-US" sz="1500" dirty="0" smtClean="0"/>
              <a:t>, </a:t>
            </a:r>
            <a:r>
              <a:rPr lang="en-US" sz="1500" dirty="0" err="1" smtClean="0"/>
              <a:t>estado</a:t>
            </a:r>
            <a:r>
              <a:rPr lang="en-US" sz="1500" dirty="0" smtClean="0"/>
              <a:t>/</a:t>
            </a:r>
            <a:r>
              <a:rPr lang="en-US" sz="1500" dirty="0" err="1" smtClean="0"/>
              <a:t>condado</a:t>
            </a:r>
            <a:r>
              <a:rPr lang="en-US" sz="1500" dirty="0" smtClean="0"/>
              <a:t> </a:t>
            </a:r>
            <a:r>
              <a:rPr lang="en-US" sz="1500" dirty="0" err="1" smtClean="0"/>
              <a:t>número</a:t>
            </a:r>
            <a:r>
              <a:rPr lang="en-US" sz="1500" dirty="0" smtClean="0"/>
              <a:t> de </a:t>
            </a:r>
            <a:r>
              <a:rPr lang="en-US" sz="1500" dirty="0" err="1" smtClean="0"/>
              <a:t>licencia</a:t>
            </a:r>
            <a:r>
              <a:rPr lang="en-US" sz="1500" dirty="0" smtClean="0"/>
              <a:t>, y la firma del director.</a:t>
            </a:r>
          </a:p>
          <a:p>
            <a:r>
              <a:rPr lang="en-US" sz="1500" dirty="0" err="1" smtClean="0"/>
              <a:t>Cada</a:t>
            </a:r>
            <a:r>
              <a:rPr lang="en-US" sz="1500" dirty="0" smtClean="0"/>
              <a:t> </a:t>
            </a:r>
            <a:r>
              <a:rPr lang="en-US" sz="1500" dirty="0" err="1" smtClean="0"/>
              <a:t>solicitante</a:t>
            </a:r>
            <a:r>
              <a:rPr lang="en-US" sz="1500" dirty="0" smtClean="0"/>
              <a:t> </a:t>
            </a:r>
            <a:r>
              <a:rPr lang="en-US" sz="1500" dirty="0" err="1" smtClean="0"/>
              <a:t>débe</a:t>
            </a:r>
            <a:r>
              <a:rPr lang="en-US" sz="1500" dirty="0" smtClean="0"/>
              <a:t> </a:t>
            </a:r>
            <a:r>
              <a:rPr lang="en-US" sz="1500" dirty="0" err="1" smtClean="0"/>
              <a:t>hacer</a:t>
            </a:r>
            <a:r>
              <a:rPr lang="en-US" sz="1500" dirty="0" smtClean="0"/>
              <a:t> </a:t>
            </a:r>
            <a:r>
              <a:rPr lang="en-US" sz="1500" dirty="0" err="1" smtClean="0"/>
              <a:t>una</a:t>
            </a:r>
            <a:r>
              <a:rPr lang="en-US" sz="1500" dirty="0" smtClean="0"/>
              <a:t> </a:t>
            </a:r>
            <a:r>
              <a:rPr lang="en-US" sz="1500" dirty="0" err="1" smtClean="0"/>
              <a:t>copia</a:t>
            </a:r>
            <a:r>
              <a:rPr lang="en-US" sz="1500" dirty="0" smtClean="0"/>
              <a:t> de la </a:t>
            </a:r>
            <a:r>
              <a:rPr lang="en-US" sz="1500" dirty="0" err="1" smtClean="0"/>
              <a:t>solicitud</a:t>
            </a:r>
            <a:r>
              <a:rPr lang="en-US" sz="1500" dirty="0" smtClean="0"/>
              <a:t> para </a:t>
            </a:r>
            <a:r>
              <a:rPr lang="en-US" sz="1500" dirty="0" err="1" smtClean="0"/>
              <a:t>sus</a:t>
            </a:r>
            <a:r>
              <a:rPr lang="en-US" sz="1500" dirty="0" smtClean="0"/>
              <a:t> </a:t>
            </a:r>
            <a:r>
              <a:rPr lang="en-US" sz="1500" dirty="0" err="1" smtClean="0"/>
              <a:t>archivos</a:t>
            </a:r>
            <a:endParaRPr lang="en-US" sz="1500" dirty="0" smtClean="0"/>
          </a:p>
          <a:p>
            <a:pPr lvl="1"/>
            <a:r>
              <a:rPr lang="en-US" sz="1500" dirty="0" smtClean="0"/>
              <a:t>Los </a:t>
            </a:r>
            <a:r>
              <a:rPr lang="en-US" sz="1500" dirty="0" err="1" smtClean="0"/>
              <a:t>directores</a:t>
            </a:r>
            <a:r>
              <a:rPr lang="en-US" sz="1500" dirty="0" smtClean="0"/>
              <a:t> </a:t>
            </a:r>
            <a:r>
              <a:rPr lang="en-US" sz="1500" dirty="0" err="1" smtClean="0"/>
              <a:t>dében</a:t>
            </a:r>
            <a:r>
              <a:rPr lang="en-US" sz="1500" dirty="0" smtClean="0"/>
              <a:t> </a:t>
            </a:r>
            <a:r>
              <a:rPr lang="en-US" sz="1500" dirty="0" err="1" smtClean="0"/>
              <a:t>guardar</a:t>
            </a:r>
            <a:r>
              <a:rPr lang="en-US" sz="1500" dirty="0" smtClean="0"/>
              <a:t> </a:t>
            </a:r>
            <a:r>
              <a:rPr lang="en-US" sz="1500" dirty="0" err="1" smtClean="0"/>
              <a:t>una</a:t>
            </a:r>
            <a:r>
              <a:rPr lang="en-US" sz="1500" dirty="0" smtClean="0"/>
              <a:t> </a:t>
            </a:r>
            <a:r>
              <a:rPr lang="en-US" sz="1500" dirty="0" err="1" smtClean="0"/>
              <a:t>copia</a:t>
            </a:r>
            <a:r>
              <a:rPr lang="en-US" sz="1500" dirty="0" smtClean="0"/>
              <a:t> del </a:t>
            </a:r>
            <a:r>
              <a:rPr lang="en-US" sz="1500" dirty="0" err="1" smtClean="0"/>
              <a:t>expediente</a:t>
            </a:r>
            <a:r>
              <a:rPr lang="en-US" sz="1500" dirty="0" smtClean="0"/>
              <a:t> de </a:t>
            </a:r>
            <a:r>
              <a:rPr lang="en-US" sz="1500" dirty="0" err="1" smtClean="0"/>
              <a:t>cada</a:t>
            </a:r>
            <a:r>
              <a:rPr lang="en-US" sz="1500" dirty="0" smtClean="0"/>
              <a:t> </a:t>
            </a:r>
            <a:r>
              <a:rPr lang="en-US" sz="1500" dirty="0" err="1" smtClean="0"/>
              <a:t>empleado</a:t>
            </a:r>
            <a:r>
              <a:rPr lang="en-US" sz="1500" dirty="0" smtClean="0"/>
              <a:t>.</a:t>
            </a:r>
          </a:p>
          <a:p>
            <a:pPr lvl="1"/>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24</a:t>
            </a:fld>
            <a:endParaRPr lang="en-US" dirty="0"/>
          </a:p>
        </p:txBody>
      </p:sp>
      <p:sp>
        <p:nvSpPr>
          <p:cNvPr id="4" name="Text Placeholder 3"/>
          <p:cNvSpPr>
            <a:spLocks noGrp="1"/>
          </p:cNvSpPr>
          <p:nvPr>
            <p:ph type="body" sz="quarter" idx="12"/>
          </p:nvPr>
        </p:nvSpPr>
        <p:spPr>
          <a:xfrm>
            <a:off x="444500" y="469209"/>
            <a:ext cx="7132638" cy="469900"/>
          </a:xfrm>
        </p:spPr>
        <p:txBody>
          <a:bodyPr/>
          <a:lstStyle/>
          <a:p>
            <a:r>
              <a:rPr lang="en-US" sz="2400" dirty="0" err="1" smtClean="0">
                <a:solidFill>
                  <a:srgbClr val="0033CC"/>
                </a:solidFill>
                <a:latin typeface="+mj-lt"/>
                <a:ea typeface="+mj-ea"/>
                <a:cs typeface="+mj-cs"/>
              </a:rPr>
              <a:t>Solicitud</a:t>
            </a:r>
            <a:r>
              <a:rPr lang="en-US" sz="2400" dirty="0" smtClean="0">
                <a:solidFill>
                  <a:srgbClr val="0033CC"/>
                </a:solidFill>
                <a:latin typeface="+mj-lt"/>
                <a:ea typeface="+mj-ea"/>
                <a:cs typeface="+mj-cs"/>
              </a:rPr>
              <a:t> </a:t>
            </a:r>
            <a:r>
              <a:rPr lang="en-US" sz="2400" dirty="0" err="1" smtClean="0">
                <a:solidFill>
                  <a:srgbClr val="0033CC"/>
                </a:solidFill>
                <a:latin typeface="+mj-lt"/>
                <a:ea typeface="+mj-ea"/>
                <a:cs typeface="+mj-cs"/>
              </a:rPr>
              <a:t>Requisítos</a:t>
            </a:r>
            <a:r>
              <a:rPr lang="en-US" sz="2400" dirty="0" smtClean="0">
                <a:solidFill>
                  <a:srgbClr val="0033CC"/>
                </a:solidFill>
                <a:latin typeface="+mj-lt"/>
                <a:ea typeface="+mj-ea"/>
                <a:cs typeface="+mj-cs"/>
              </a:rPr>
              <a:t> claves</a:t>
            </a:r>
            <a:endParaRPr lang="en-US" sz="2400" dirty="0">
              <a:solidFill>
                <a:srgbClr val="0033CC"/>
              </a:solidFill>
              <a:latin typeface="+mj-lt"/>
              <a:ea typeface="+mj-ea"/>
              <a:cs typeface="+mj-cs"/>
            </a:endParaRPr>
          </a:p>
        </p:txBody>
      </p:sp>
      <p:pic>
        <p:nvPicPr>
          <p:cNvPr id="9220" name="Picture 4" descr="Image result for submission requirement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4908" y="5906404"/>
            <a:ext cx="3189373" cy="819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75108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138" y="1037968"/>
            <a:ext cx="8382000" cy="5642918"/>
          </a:xfrm>
        </p:spPr>
        <p:txBody>
          <a:bodyPr/>
          <a:lstStyle/>
          <a:p>
            <a:r>
              <a:rPr lang="en-US" sz="1800" b="0" dirty="0" smtClean="0"/>
              <a:t>Las solicitudes </a:t>
            </a:r>
            <a:r>
              <a:rPr lang="en-US" sz="1800" b="0" dirty="0" err="1" smtClean="0"/>
              <a:t>enviadas</a:t>
            </a:r>
            <a:r>
              <a:rPr lang="en-US" sz="1800" b="0" dirty="0" smtClean="0"/>
              <a:t> </a:t>
            </a:r>
            <a:r>
              <a:rPr lang="en-US" sz="1800" b="0" dirty="0" err="1" smtClean="0"/>
              <a:t>por</a:t>
            </a:r>
            <a:r>
              <a:rPr lang="en-US" sz="1800" b="0" dirty="0" smtClean="0"/>
              <a:t> </a:t>
            </a:r>
            <a:r>
              <a:rPr lang="en-US" sz="1800" dirty="0" err="1" smtClean="0"/>
              <a:t>correo</a:t>
            </a:r>
            <a:r>
              <a:rPr lang="en-US" sz="1800" dirty="0" smtClean="0"/>
              <a:t> </a:t>
            </a:r>
            <a:r>
              <a:rPr lang="en-US" sz="1800" dirty="0" err="1" smtClean="0"/>
              <a:t>electrónico</a:t>
            </a:r>
            <a:r>
              <a:rPr lang="en-US" sz="1800" dirty="0" smtClean="0"/>
              <a:t> o </a:t>
            </a:r>
            <a:r>
              <a:rPr lang="en-US" sz="1800" dirty="0" err="1" smtClean="0"/>
              <a:t>por</a:t>
            </a:r>
            <a:r>
              <a:rPr lang="en-US" sz="1800" dirty="0" smtClean="0"/>
              <a:t> fax </a:t>
            </a:r>
            <a:r>
              <a:rPr lang="en-US" sz="1800" b="0" dirty="0" smtClean="0"/>
              <a:t>no </a:t>
            </a:r>
            <a:r>
              <a:rPr lang="en-US" sz="1800" b="0" dirty="0" err="1" smtClean="0"/>
              <a:t>serán</a:t>
            </a:r>
            <a:r>
              <a:rPr lang="en-US" sz="1800" b="0" dirty="0" smtClean="0"/>
              <a:t> </a:t>
            </a:r>
            <a:r>
              <a:rPr lang="en-US" sz="1800" b="0" dirty="0" err="1" smtClean="0"/>
              <a:t>aceptadas</a:t>
            </a:r>
            <a:endParaRPr lang="en-US" sz="1800" dirty="0" smtClean="0"/>
          </a:p>
          <a:p>
            <a:r>
              <a:rPr lang="en-US" sz="1800" dirty="0" err="1"/>
              <a:t>T</a:t>
            </a:r>
            <a:r>
              <a:rPr lang="en-US" sz="1800" dirty="0" err="1" smtClean="0"/>
              <a:t>ranscripciónes</a:t>
            </a:r>
            <a:r>
              <a:rPr lang="en-US" sz="1800" dirty="0" smtClean="0"/>
              <a:t> </a:t>
            </a:r>
            <a:r>
              <a:rPr lang="en-US" sz="1800" dirty="0" err="1" smtClean="0"/>
              <a:t>enviadas</a:t>
            </a:r>
            <a:r>
              <a:rPr lang="en-US" sz="1800" dirty="0" smtClean="0"/>
              <a:t> </a:t>
            </a:r>
            <a:r>
              <a:rPr lang="en-US" sz="1800" dirty="0" err="1" smtClean="0"/>
              <a:t>directamente</a:t>
            </a:r>
            <a:r>
              <a:rPr lang="en-US" sz="1800" dirty="0" smtClean="0"/>
              <a:t> </a:t>
            </a:r>
            <a:r>
              <a:rPr lang="en-US" sz="1800" b="0" dirty="0" smtClean="0"/>
              <a:t>de la </a:t>
            </a:r>
            <a:r>
              <a:rPr lang="en-US" sz="1800" b="0" dirty="0" err="1" smtClean="0"/>
              <a:t>escuela</a:t>
            </a:r>
            <a:r>
              <a:rPr lang="en-US" sz="1800" b="0" dirty="0" smtClean="0"/>
              <a:t>/</a:t>
            </a:r>
            <a:r>
              <a:rPr lang="en-US" sz="1800" b="0" dirty="0" err="1" smtClean="0"/>
              <a:t>institución</a:t>
            </a:r>
            <a:r>
              <a:rPr lang="en-US" sz="1800" b="0" dirty="0" smtClean="0"/>
              <a:t> </a:t>
            </a:r>
            <a:r>
              <a:rPr lang="en-US" sz="1800" b="0" dirty="0" err="1" smtClean="0"/>
              <a:t>dében</a:t>
            </a:r>
            <a:r>
              <a:rPr lang="en-US" sz="1800" b="0" dirty="0" smtClean="0"/>
              <a:t> </a:t>
            </a:r>
            <a:r>
              <a:rPr lang="en-US" sz="1800" b="0" dirty="0" err="1" smtClean="0"/>
              <a:t>ser</a:t>
            </a:r>
            <a:r>
              <a:rPr lang="en-US" sz="1800" b="0" dirty="0" smtClean="0"/>
              <a:t> </a:t>
            </a:r>
            <a:r>
              <a:rPr lang="en-US" sz="1800" b="0" dirty="0" err="1" smtClean="0"/>
              <a:t>incluídas</a:t>
            </a:r>
            <a:r>
              <a:rPr lang="en-US" sz="1800" b="0" dirty="0" smtClean="0"/>
              <a:t> con la </a:t>
            </a:r>
            <a:r>
              <a:rPr lang="en-US" sz="1800" b="0" dirty="0" err="1" smtClean="0"/>
              <a:t>solicitud</a:t>
            </a:r>
            <a:r>
              <a:rPr lang="en-US" sz="1800" b="0" dirty="0" smtClean="0"/>
              <a:t>.</a:t>
            </a:r>
          </a:p>
          <a:p>
            <a:r>
              <a:rPr lang="en-US" sz="1800" b="0" dirty="0" smtClean="0"/>
              <a:t>No</a:t>
            </a:r>
            <a:r>
              <a:rPr lang="en-US" sz="1800" dirty="0" smtClean="0"/>
              <a:t> </a:t>
            </a:r>
            <a:r>
              <a:rPr lang="en-US" sz="1800" dirty="0" err="1" smtClean="0"/>
              <a:t>copias</a:t>
            </a:r>
            <a:r>
              <a:rPr lang="en-US" sz="1800" b="0" dirty="0" smtClean="0"/>
              <a:t> de </a:t>
            </a:r>
            <a:r>
              <a:rPr lang="en-US" sz="1800" b="0" dirty="0" err="1" smtClean="0"/>
              <a:t>transcripciónes</a:t>
            </a:r>
            <a:r>
              <a:rPr lang="en-US" sz="1800" b="0" dirty="0" smtClean="0"/>
              <a:t> – </a:t>
            </a:r>
            <a:r>
              <a:rPr lang="en-US" sz="1800" b="0" dirty="0" err="1" smtClean="0"/>
              <a:t>sólo</a:t>
            </a:r>
            <a:r>
              <a:rPr lang="en-US" sz="1800" b="0" dirty="0" smtClean="0"/>
              <a:t> </a:t>
            </a:r>
            <a:r>
              <a:rPr lang="en-US" sz="1800" b="0" dirty="0" err="1" smtClean="0"/>
              <a:t>originales</a:t>
            </a:r>
            <a:endParaRPr lang="en-US" sz="1800" b="0" dirty="0" smtClean="0"/>
          </a:p>
          <a:p>
            <a:r>
              <a:rPr lang="en-US" sz="1800" b="0" dirty="0" smtClean="0"/>
              <a:t>No solicitudes </a:t>
            </a:r>
            <a:r>
              <a:rPr lang="en-US" sz="1800" dirty="0" smtClean="0"/>
              <a:t>sin </a:t>
            </a:r>
            <a:r>
              <a:rPr lang="en-US" sz="1800" dirty="0" err="1" smtClean="0"/>
              <a:t>firmar</a:t>
            </a:r>
            <a:r>
              <a:rPr lang="en-US" sz="1800" dirty="0" smtClean="0"/>
              <a:t> o </a:t>
            </a:r>
            <a:r>
              <a:rPr lang="en-US" sz="1800" dirty="0" err="1" smtClean="0"/>
              <a:t>incompletas</a:t>
            </a:r>
            <a:r>
              <a:rPr lang="en-US" sz="1800" dirty="0" smtClean="0"/>
              <a:t> </a:t>
            </a:r>
            <a:r>
              <a:rPr lang="en-US" sz="1800" b="0" dirty="0" smtClean="0"/>
              <a:t>y/o </a:t>
            </a:r>
            <a:r>
              <a:rPr lang="en-US" sz="1800" b="0" dirty="0" err="1" smtClean="0"/>
              <a:t>formas</a:t>
            </a:r>
            <a:r>
              <a:rPr lang="en-US" sz="1800" b="0" dirty="0" smtClean="0"/>
              <a:t> de </a:t>
            </a:r>
            <a:r>
              <a:rPr lang="en-US" sz="1800" b="0" dirty="0" err="1" smtClean="0"/>
              <a:t>verificación</a:t>
            </a:r>
            <a:r>
              <a:rPr lang="en-US" sz="1800" b="0" dirty="0" smtClean="0"/>
              <a:t> del </a:t>
            </a:r>
            <a:r>
              <a:rPr lang="en-US" sz="1800" b="0" dirty="0" err="1" smtClean="0"/>
              <a:t>trabajo</a:t>
            </a:r>
            <a:r>
              <a:rPr lang="en-US" sz="1800" b="0" dirty="0" smtClean="0"/>
              <a:t>.</a:t>
            </a:r>
          </a:p>
          <a:p>
            <a:r>
              <a:rPr lang="en-US" sz="1800" b="0" dirty="0" smtClean="0"/>
              <a:t>No</a:t>
            </a:r>
            <a:r>
              <a:rPr lang="en-US" sz="1800" dirty="0" smtClean="0"/>
              <a:t> </a:t>
            </a:r>
            <a:r>
              <a:rPr lang="en-US" sz="1800" dirty="0" err="1" smtClean="0"/>
              <a:t>documentación</a:t>
            </a:r>
            <a:r>
              <a:rPr lang="en-US" sz="1800" dirty="0" smtClean="0"/>
              <a:t> sin la </a:t>
            </a:r>
            <a:r>
              <a:rPr lang="en-US" sz="1800" dirty="0" err="1" smtClean="0"/>
              <a:t>solicitud</a:t>
            </a:r>
            <a:r>
              <a:rPr lang="en-US" sz="1800" dirty="0" smtClean="0"/>
              <a:t>.</a:t>
            </a:r>
            <a:endParaRPr lang="en-US" sz="1800" b="0" dirty="0" smtClean="0"/>
          </a:p>
          <a:p>
            <a:r>
              <a:rPr lang="en-US" sz="1800" b="0" dirty="0" smtClean="0"/>
              <a:t>No</a:t>
            </a:r>
            <a:r>
              <a:rPr lang="en-US" sz="1800" dirty="0" smtClean="0"/>
              <a:t> </a:t>
            </a:r>
            <a:r>
              <a:rPr lang="en-US" sz="1800" dirty="0" err="1" smtClean="0"/>
              <a:t>copias</a:t>
            </a:r>
            <a:r>
              <a:rPr lang="en-US" sz="1800" dirty="0" smtClean="0"/>
              <a:t> de </a:t>
            </a:r>
            <a:r>
              <a:rPr lang="en-US" sz="1800" dirty="0" err="1" smtClean="0"/>
              <a:t>transcripciónes</a:t>
            </a:r>
            <a:r>
              <a:rPr lang="en-US" sz="1800" dirty="0" smtClean="0"/>
              <a:t> de </a:t>
            </a:r>
            <a:r>
              <a:rPr lang="en-US" sz="1800" dirty="0" err="1" smtClean="0"/>
              <a:t>países</a:t>
            </a:r>
            <a:r>
              <a:rPr lang="en-US" sz="1800" dirty="0" smtClean="0"/>
              <a:t> </a:t>
            </a:r>
            <a:r>
              <a:rPr lang="en-US" sz="1800" dirty="0" err="1" smtClean="0"/>
              <a:t>extranjeros</a:t>
            </a:r>
            <a:r>
              <a:rPr lang="en-US" sz="1800" b="0" dirty="0" smtClean="0"/>
              <a:t>, </a:t>
            </a:r>
            <a:r>
              <a:rPr lang="en-US" sz="1800" b="0" dirty="0" err="1" smtClean="0"/>
              <a:t>evaluaciónes</a:t>
            </a:r>
            <a:r>
              <a:rPr lang="en-US" sz="1800" b="0" dirty="0" smtClean="0"/>
              <a:t> o </a:t>
            </a:r>
            <a:r>
              <a:rPr lang="en-US" sz="1800" b="0" dirty="0" err="1" smtClean="0"/>
              <a:t>títulos</a:t>
            </a:r>
            <a:r>
              <a:rPr lang="en-US" sz="1800" b="0" dirty="0" smtClean="0"/>
              <a:t>.</a:t>
            </a:r>
          </a:p>
          <a:p>
            <a:r>
              <a:rPr lang="en-US" sz="1800" b="0" dirty="0" smtClean="0"/>
              <a:t>No</a:t>
            </a:r>
            <a:r>
              <a:rPr lang="en-US" sz="1800" dirty="0" smtClean="0"/>
              <a:t> </a:t>
            </a:r>
            <a:r>
              <a:rPr lang="en-US" sz="1800" dirty="0" err="1" smtClean="0"/>
              <a:t>copias</a:t>
            </a:r>
            <a:r>
              <a:rPr lang="en-US" sz="1800" dirty="0" smtClean="0"/>
              <a:t> de CDA, CEUs, y/o </a:t>
            </a:r>
            <a:r>
              <a:rPr lang="en-US" sz="1800" dirty="0" err="1" smtClean="0"/>
              <a:t>certificados</a:t>
            </a:r>
            <a:r>
              <a:rPr lang="en-US" sz="1800" dirty="0" smtClean="0"/>
              <a:t> de Montessori </a:t>
            </a:r>
            <a:r>
              <a:rPr lang="en-US" sz="1800" b="0" dirty="0" smtClean="0"/>
              <a:t>– </a:t>
            </a:r>
            <a:r>
              <a:rPr lang="en-US" sz="1800" b="0" dirty="0" err="1" smtClean="0"/>
              <a:t>sólo</a:t>
            </a:r>
            <a:r>
              <a:rPr lang="en-US" sz="1800" b="0" dirty="0" smtClean="0"/>
              <a:t> </a:t>
            </a:r>
            <a:r>
              <a:rPr lang="en-US" sz="1800" b="0" dirty="0" err="1" smtClean="0"/>
              <a:t>originales</a:t>
            </a:r>
            <a:r>
              <a:rPr lang="en-US" sz="1800" b="0" dirty="0" smtClean="0"/>
              <a:t>.</a:t>
            </a:r>
            <a:endParaRPr lang="en-US" sz="1800" b="0"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25</a:t>
            </a:fld>
            <a:endParaRPr lang="en-US" dirty="0"/>
          </a:p>
        </p:txBody>
      </p:sp>
      <p:sp>
        <p:nvSpPr>
          <p:cNvPr id="4" name="Text Placeholder 3"/>
          <p:cNvSpPr>
            <a:spLocks noGrp="1"/>
          </p:cNvSpPr>
          <p:nvPr>
            <p:ph type="body" sz="quarter" idx="12"/>
          </p:nvPr>
        </p:nvSpPr>
        <p:spPr>
          <a:xfrm>
            <a:off x="444500" y="460693"/>
            <a:ext cx="7132638" cy="469900"/>
          </a:xfrm>
        </p:spPr>
        <p:txBody>
          <a:bodyPr/>
          <a:lstStyle/>
          <a:p>
            <a:r>
              <a:rPr lang="en-US" sz="2400" dirty="0" err="1" smtClean="0">
                <a:solidFill>
                  <a:srgbClr val="0033CC"/>
                </a:solidFill>
                <a:latin typeface="+mj-lt"/>
                <a:ea typeface="+mj-ea"/>
                <a:cs typeface="+mj-cs"/>
              </a:rPr>
              <a:t>Qué</a:t>
            </a:r>
            <a:r>
              <a:rPr lang="en-US" sz="2400" dirty="0" smtClean="0">
                <a:solidFill>
                  <a:srgbClr val="0033CC"/>
                </a:solidFill>
                <a:latin typeface="+mj-lt"/>
                <a:ea typeface="+mj-ea"/>
                <a:cs typeface="+mj-cs"/>
              </a:rPr>
              <a:t> </a:t>
            </a:r>
            <a:r>
              <a:rPr lang="en-US" sz="2400" u="sng" dirty="0" smtClean="0">
                <a:solidFill>
                  <a:srgbClr val="0033CC"/>
                </a:solidFill>
                <a:latin typeface="+mj-lt"/>
                <a:ea typeface="+mj-ea"/>
                <a:cs typeface="+mj-cs"/>
              </a:rPr>
              <a:t>NO</a:t>
            </a:r>
            <a:r>
              <a:rPr lang="en-US" sz="2400" dirty="0" smtClean="0">
                <a:solidFill>
                  <a:srgbClr val="0033CC"/>
                </a:solidFill>
                <a:latin typeface="+mj-lt"/>
                <a:ea typeface="+mj-ea"/>
                <a:cs typeface="+mj-cs"/>
              </a:rPr>
              <a:t> </a:t>
            </a:r>
            <a:r>
              <a:rPr lang="en-US" sz="2400" dirty="0" err="1" smtClean="0">
                <a:solidFill>
                  <a:srgbClr val="0033CC"/>
                </a:solidFill>
                <a:latin typeface="+mj-lt"/>
                <a:ea typeface="+mj-ea"/>
                <a:cs typeface="+mj-cs"/>
              </a:rPr>
              <a:t>enviar</a:t>
            </a:r>
            <a:r>
              <a:rPr lang="en-US" sz="2400" dirty="0" smtClean="0">
                <a:solidFill>
                  <a:srgbClr val="0033CC"/>
                </a:solidFill>
                <a:latin typeface="+mj-lt"/>
                <a:ea typeface="+mj-ea"/>
                <a:cs typeface="+mj-cs"/>
              </a:rPr>
              <a:t>	</a:t>
            </a:r>
          </a:p>
        </p:txBody>
      </p:sp>
      <p:pic>
        <p:nvPicPr>
          <p:cNvPr id="10244" name="Picture 4" descr="Image result for what not to d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0819" y="5641675"/>
            <a:ext cx="1216325" cy="121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2391" y="973094"/>
            <a:ext cx="8382000" cy="5708261"/>
          </a:xfrm>
        </p:spPr>
        <p:txBody>
          <a:bodyPr/>
          <a:lstStyle/>
          <a:p>
            <a:pPr algn="just">
              <a:spcBef>
                <a:spcPts val="0"/>
              </a:spcBef>
              <a:spcAft>
                <a:spcPts val="600"/>
              </a:spcAft>
              <a:defRPr/>
            </a:pPr>
            <a:r>
              <a:rPr lang="en-US" sz="1600" dirty="0" smtClean="0"/>
              <a:t>El </a:t>
            </a:r>
            <a:r>
              <a:rPr lang="en-US" sz="1600" dirty="0"/>
              <a:t>E</a:t>
            </a:r>
            <a:r>
              <a:rPr lang="en-US" sz="1600" dirty="0" smtClean="0"/>
              <a:t>stado de la </a:t>
            </a:r>
            <a:r>
              <a:rPr lang="en-US" sz="1600" dirty="0" err="1"/>
              <a:t>S</a:t>
            </a:r>
            <a:r>
              <a:rPr lang="en-US" sz="1600" dirty="0" err="1" smtClean="0"/>
              <a:t>olicitud</a:t>
            </a:r>
            <a:endParaRPr lang="en-US" sz="1600" dirty="0" smtClean="0"/>
          </a:p>
          <a:p>
            <a:pPr lvl="1" algn="just">
              <a:spcBef>
                <a:spcPts val="0"/>
              </a:spcBef>
              <a:spcAft>
                <a:spcPts val="600"/>
              </a:spcAft>
              <a:defRPr/>
            </a:pPr>
            <a:r>
              <a:rPr lang="en-US" sz="1600" dirty="0" err="1" smtClean="0"/>
              <a:t>Visita</a:t>
            </a:r>
            <a:r>
              <a:rPr lang="en-US" sz="1600" dirty="0" smtClean="0"/>
              <a:t> </a:t>
            </a:r>
            <a:r>
              <a:rPr lang="en-US" sz="1600" dirty="0" err="1" smtClean="0"/>
              <a:t>este</a:t>
            </a:r>
            <a:r>
              <a:rPr lang="en-US" sz="1600" dirty="0" smtClean="0"/>
              <a:t> enlace para </a:t>
            </a:r>
            <a:r>
              <a:rPr lang="en-US" sz="1600" dirty="0" err="1" smtClean="0"/>
              <a:t>ver</a:t>
            </a:r>
            <a:r>
              <a:rPr lang="en-US" sz="1600" dirty="0" smtClean="0"/>
              <a:t> </a:t>
            </a:r>
            <a:r>
              <a:rPr lang="en-US" sz="1600" dirty="0" err="1" smtClean="0"/>
              <a:t>en</a:t>
            </a:r>
            <a:r>
              <a:rPr lang="en-US" sz="1600" dirty="0" smtClean="0"/>
              <a:t> </a:t>
            </a:r>
            <a:r>
              <a:rPr lang="en-US" sz="1600" dirty="0" err="1" smtClean="0"/>
              <a:t>qué</a:t>
            </a:r>
            <a:r>
              <a:rPr lang="en-US" sz="1600" dirty="0" smtClean="0"/>
              <a:t> </a:t>
            </a:r>
            <a:r>
              <a:rPr lang="en-US" sz="1600" dirty="0" err="1" smtClean="0"/>
              <a:t>fechas</a:t>
            </a:r>
            <a:r>
              <a:rPr lang="en-US" sz="1600" dirty="0" smtClean="0"/>
              <a:t> </a:t>
            </a:r>
            <a:r>
              <a:rPr lang="en-US" sz="1600" dirty="0" err="1" smtClean="0"/>
              <a:t>estamos</a:t>
            </a:r>
            <a:r>
              <a:rPr lang="en-US" sz="1600" dirty="0" smtClean="0"/>
              <a:t> </a:t>
            </a:r>
            <a:r>
              <a:rPr lang="en-US" sz="1600" dirty="0" err="1" smtClean="0"/>
              <a:t>trabajando</a:t>
            </a:r>
            <a:r>
              <a:rPr lang="en-US" sz="1600" dirty="0" smtClean="0"/>
              <a:t>:  </a:t>
            </a:r>
            <a:r>
              <a:rPr lang="en-US" sz="1600" u="sng" dirty="0" smtClean="0">
                <a:hlinkClick r:id="rId4"/>
              </a:rPr>
              <a:t>http</a:t>
            </a:r>
            <a:r>
              <a:rPr lang="en-US" sz="1600" u="sng" dirty="0">
                <a:hlinkClick r:id="rId4"/>
              </a:rPr>
              <a:t>://www.mass.gov/edu/birth-grade-12/early-education-and-care/workforce-and-professional-development/educator-certifications/eec-teacher-certification-application-status-.</a:t>
            </a:r>
            <a:r>
              <a:rPr lang="en-US" sz="1600" u="sng" dirty="0" smtClean="0">
                <a:hlinkClick r:id="rId4"/>
              </a:rPr>
              <a:t>html</a:t>
            </a:r>
            <a:endParaRPr lang="en-US" sz="1600" dirty="0" smtClean="0"/>
          </a:p>
          <a:p>
            <a:pPr algn="just">
              <a:spcBef>
                <a:spcPts val="0"/>
              </a:spcBef>
              <a:spcAft>
                <a:spcPts val="600"/>
              </a:spcAft>
              <a:buFont typeface="Arial" panose="020B0604020202020204" pitchFamily="34" charset="0"/>
              <a:buChar char="•"/>
              <a:defRPr/>
            </a:pPr>
            <a:r>
              <a:rPr lang="en-US" sz="1600" b="1" dirty="0" err="1" smtClean="0"/>
              <a:t>Copia</a:t>
            </a:r>
            <a:r>
              <a:rPr lang="en-US" sz="1600" b="1" dirty="0" smtClean="0"/>
              <a:t> </a:t>
            </a:r>
            <a:r>
              <a:rPr lang="en-US" sz="1600" b="1" dirty="0" err="1" smtClean="0"/>
              <a:t>Certificado</a:t>
            </a:r>
            <a:r>
              <a:rPr lang="en-US" sz="1600" b="1" dirty="0" smtClean="0"/>
              <a:t> de </a:t>
            </a:r>
            <a:r>
              <a:rPr lang="en-US" sz="1600" b="1" dirty="0" err="1" smtClean="0"/>
              <a:t>Maestra</a:t>
            </a:r>
            <a:r>
              <a:rPr lang="en-US" sz="1600" b="1" dirty="0" smtClean="0"/>
              <a:t>(o) de EEC</a:t>
            </a:r>
          </a:p>
          <a:p>
            <a:pPr lvl="1" algn="just">
              <a:spcBef>
                <a:spcPts val="0"/>
              </a:spcBef>
              <a:spcAft>
                <a:spcPts val="600"/>
              </a:spcAft>
              <a:defRPr/>
            </a:pPr>
            <a:r>
              <a:rPr lang="en-US" sz="1600" dirty="0" err="1" smtClean="0"/>
              <a:t>Envié</a:t>
            </a:r>
            <a:r>
              <a:rPr lang="en-US" sz="1600" dirty="0" smtClean="0"/>
              <a:t> un </a:t>
            </a:r>
            <a:r>
              <a:rPr lang="en-US" sz="1600" dirty="0" err="1" smtClean="0"/>
              <a:t>correo</a:t>
            </a:r>
            <a:r>
              <a:rPr lang="en-US" sz="1600" dirty="0" smtClean="0"/>
              <a:t> </a:t>
            </a:r>
            <a:r>
              <a:rPr lang="en-US" sz="1600" dirty="0" err="1" smtClean="0"/>
              <a:t>electrónico</a:t>
            </a:r>
            <a:r>
              <a:rPr lang="en-US" sz="1600" dirty="0" smtClean="0"/>
              <a:t> a </a:t>
            </a:r>
            <a:r>
              <a:rPr lang="en-US" sz="1600" dirty="0" smtClean="0">
                <a:hlinkClick r:id="rId5"/>
              </a:rPr>
              <a:t>eecprofdev@mass.gov</a:t>
            </a:r>
            <a:endParaRPr lang="en-US" sz="1600" dirty="0" smtClean="0"/>
          </a:p>
          <a:p>
            <a:pPr lvl="1" algn="just">
              <a:spcBef>
                <a:spcPts val="0"/>
              </a:spcBef>
              <a:spcAft>
                <a:spcPts val="600"/>
              </a:spcAft>
              <a:defRPr/>
            </a:pPr>
            <a:r>
              <a:rPr lang="en-US" sz="1600" b="0" dirty="0" err="1" smtClean="0"/>
              <a:t>Por</a:t>
            </a:r>
            <a:r>
              <a:rPr lang="en-US" sz="1600" b="0" dirty="0" smtClean="0"/>
              <a:t> favor, </a:t>
            </a:r>
            <a:r>
              <a:rPr lang="en-US" sz="1600" b="0" dirty="0" err="1" smtClean="0"/>
              <a:t>ponga</a:t>
            </a:r>
            <a:r>
              <a:rPr lang="en-US" sz="1600" b="0" dirty="0" smtClean="0"/>
              <a:t> “</a:t>
            </a:r>
            <a:r>
              <a:rPr lang="en-US" sz="1600" b="0" dirty="0" err="1" smtClean="0"/>
              <a:t>copia</a:t>
            </a:r>
            <a:r>
              <a:rPr lang="en-US" sz="1600" b="0" dirty="0" smtClean="0"/>
              <a:t> de </a:t>
            </a:r>
            <a:r>
              <a:rPr lang="en-US" sz="1600" b="0" dirty="0" err="1" smtClean="0"/>
              <a:t>certificado</a:t>
            </a:r>
            <a:r>
              <a:rPr lang="en-US" sz="1600" b="0" dirty="0" smtClean="0"/>
              <a:t>” </a:t>
            </a:r>
            <a:r>
              <a:rPr lang="en-US" sz="1600" b="0" dirty="0" err="1" smtClean="0"/>
              <a:t>en</a:t>
            </a:r>
            <a:r>
              <a:rPr lang="en-US" sz="1600" b="0" dirty="0" smtClean="0"/>
              <a:t> la </a:t>
            </a:r>
            <a:r>
              <a:rPr lang="en-US" sz="1600" b="0" dirty="0" err="1" smtClean="0"/>
              <a:t>línea</a:t>
            </a:r>
            <a:r>
              <a:rPr lang="en-US" sz="1600" b="0" dirty="0" smtClean="0"/>
              <a:t> de </a:t>
            </a:r>
            <a:r>
              <a:rPr lang="en-US" sz="1600" b="0" dirty="0" err="1" smtClean="0"/>
              <a:t>asunto</a:t>
            </a:r>
            <a:r>
              <a:rPr lang="en-US" sz="1600" b="0" dirty="0" smtClean="0"/>
              <a:t> (subject) del </a:t>
            </a:r>
            <a:r>
              <a:rPr lang="en-US" sz="1600" b="0" dirty="0" err="1" smtClean="0"/>
              <a:t>correo</a:t>
            </a:r>
            <a:r>
              <a:rPr lang="en-US" sz="1600" b="0" dirty="0" smtClean="0"/>
              <a:t> </a:t>
            </a:r>
            <a:r>
              <a:rPr lang="en-US" sz="1600" b="0" dirty="0" err="1" smtClean="0"/>
              <a:t>electrónico</a:t>
            </a:r>
            <a:r>
              <a:rPr lang="en-US" sz="1600" b="0" dirty="0" smtClean="0"/>
              <a:t> </a:t>
            </a:r>
          </a:p>
          <a:p>
            <a:pPr lvl="1" algn="just">
              <a:spcBef>
                <a:spcPts val="0"/>
              </a:spcBef>
              <a:spcAft>
                <a:spcPts val="600"/>
              </a:spcAft>
              <a:defRPr/>
            </a:pPr>
            <a:r>
              <a:rPr lang="en-US" sz="1600" dirty="0" err="1" smtClean="0"/>
              <a:t>Incluya</a:t>
            </a:r>
            <a:r>
              <a:rPr lang="en-US" sz="1600" dirty="0" smtClean="0"/>
              <a:t> </a:t>
            </a:r>
            <a:r>
              <a:rPr lang="en-US" sz="1600" dirty="0" err="1" smtClean="0"/>
              <a:t>su</a:t>
            </a:r>
            <a:r>
              <a:rPr lang="en-US" sz="1600" dirty="0" smtClean="0"/>
              <a:t> </a:t>
            </a:r>
            <a:r>
              <a:rPr lang="en-US" sz="1600" dirty="0" err="1" smtClean="0"/>
              <a:t>nombre</a:t>
            </a:r>
            <a:r>
              <a:rPr lang="en-US" sz="1600" dirty="0" smtClean="0"/>
              <a:t> </a:t>
            </a:r>
            <a:r>
              <a:rPr lang="en-US" sz="1600" dirty="0" err="1" smtClean="0"/>
              <a:t>completo</a:t>
            </a:r>
            <a:r>
              <a:rPr lang="en-US" sz="1600" dirty="0" smtClean="0"/>
              <a:t>, </a:t>
            </a:r>
            <a:r>
              <a:rPr lang="en-US" sz="1600" dirty="0" err="1" smtClean="0"/>
              <a:t>fecha</a:t>
            </a:r>
            <a:r>
              <a:rPr lang="en-US" sz="1600" dirty="0" smtClean="0"/>
              <a:t> de </a:t>
            </a:r>
            <a:r>
              <a:rPr lang="en-US" sz="1600" dirty="0" err="1" smtClean="0"/>
              <a:t>nacimiento</a:t>
            </a:r>
            <a:r>
              <a:rPr lang="en-US" sz="1600" dirty="0" smtClean="0"/>
              <a:t> y </a:t>
            </a:r>
            <a:r>
              <a:rPr lang="en-US" sz="1600" dirty="0" err="1" smtClean="0"/>
              <a:t>número</a:t>
            </a:r>
            <a:r>
              <a:rPr lang="en-US" sz="1600" dirty="0" smtClean="0"/>
              <a:t> de </a:t>
            </a:r>
            <a:r>
              <a:rPr lang="en-US" sz="1600" dirty="0" err="1" smtClean="0"/>
              <a:t>registración</a:t>
            </a:r>
            <a:r>
              <a:rPr lang="en-US" sz="1600" dirty="0" smtClean="0"/>
              <a:t> de PQ </a:t>
            </a:r>
          </a:p>
          <a:p>
            <a:pPr algn="just">
              <a:spcBef>
                <a:spcPts val="0"/>
              </a:spcBef>
              <a:spcAft>
                <a:spcPts val="600"/>
              </a:spcAft>
              <a:defRPr/>
            </a:pPr>
            <a:r>
              <a:rPr lang="en-US" sz="1600" dirty="0" err="1" smtClean="0"/>
              <a:t>Preguntas</a:t>
            </a:r>
            <a:r>
              <a:rPr lang="en-US" sz="1600" dirty="0" smtClean="0"/>
              <a:t> </a:t>
            </a:r>
            <a:r>
              <a:rPr lang="en-US" sz="1600" dirty="0" err="1" smtClean="0"/>
              <a:t>sobre</a:t>
            </a:r>
            <a:r>
              <a:rPr lang="en-US" sz="1600" dirty="0" smtClean="0"/>
              <a:t> </a:t>
            </a:r>
            <a:r>
              <a:rPr lang="en-US" sz="1600" dirty="0" err="1" smtClean="0"/>
              <a:t>los</a:t>
            </a:r>
            <a:r>
              <a:rPr lang="en-US" sz="1600" dirty="0" smtClean="0"/>
              <a:t> </a:t>
            </a:r>
            <a:r>
              <a:rPr lang="en-US" sz="1600" dirty="0" err="1" smtClean="0"/>
              <a:t>cursos</a:t>
            </a:r>
            <a:endParaRPr lang="en-US" sz="1600" dirty="0" smtClean="0"/>
          </a:p>
          <a:p>
            <a:pPr lvl="1" algn="just">
              <a:spcBef>
                <a:spcPts val="0"/>
              </a:spcBef>
              <a:spcAft>
                <a:spcPts val="600"/>
              </a:spcAft>
              <a:defRPr/>
            </a:pPr>
            <a:r>
              <a:rPr lang="en-US" sz="1600" dirty="0" err="1"/>
              <a:t>Envié</a:t>
            </a:r>
            <a:r>
              <a:rPr lang="en-US" sz="1600" dirty="0"/>
              <a:t> un </a:t>
            </a:r>
            <a:r>
              <a:rPr lang="en-US" sz="1600" dirty="0" err="1"/>
              <a:t>correo</a:t>
            </a:r>
            <a:r>
              <a:rPr lang="en-US" sz="1600" dirty="0"/>
              <a:t> </a:t>
            </a:r>
            <a:r>
              <a:rPr lang="en-US" sz="1600" dirty="0" err="1"/>
              <a:t>electrónico</a:t>
            </a:r>
            <a:r>
              <a:rPr lang="en-US" sz="1600" dirty="0"/>
              <a:t> a </a:t>
            </a:r>
            <a:r>
              <a:rPr lang="en-US" sz="1600" dirty="0" smtClean="0">
                <a:hlinkClick r:id="rId5"/>
              </a:rPr>
              <a:t>eecprofdev@mass.gov</a:t>
            </a:r>
            <a:endParaRPr lang="en-US" sz="1600" dirty="0" smtClean="0"/>
          </a:p>
          <a:p>
            <a:pPr lvl="1" algn="just">
              <a:spcBef>
                <a:spcPts val="0"/>
              </a:spcBef>
              <a:spcAft>
                <a:spcPts val="600"/>
              </a:spcAft>
              <a:defRPr/>
            </a:pPr>
            <a:r>
              <a:rPr lang="en-US" sz="1600" dirty="0" err="1" smtClean="0"/>
              <a:t>Incluya</a:t>
            </a:r>
            <a:r>
              <a:rPr lang="en-US" sz="1600" dirty="0" smtClean="0"/>
              <a:t> </a:t>
            </a:r>
            <a:r>
              <a:rPr lang="en-US" sz="1600" dirty="0" err="1" smtClean="0"/>
              <a:t>una</a:t>
            </a:r>
            <a:r>
              <a:rPr lang="en-US" sz="1600" dirty="0" smtClean="0"/>
              <a:t> </a:t>
            </a:r>
            <a:r>
              <a:rPr lang="en-US" sz="1600" dirty="0" err="1" smtClean="0"/>
              <a:t>copia</a:t>
            </a:r>
            <a:r>
              <a:rPr lang="en-US" sz="1600" dirty="0" smtClean="0"/>
              <a:t> de la </a:t>
            </a:r>
            <a:r>
              <a:rPr lang="en-US" sz="1600" dirty="0" err="1" smtClean="0"/>
              <a:t>descripción</a:t>
            </a:r>
            <a:r>
              <a:rPr lang="en-US" sz="1600" dirty="0" smtClean="0"/>
              <a:t> del </a:t>
            </a:r>
            <a:r>
              <a:rPr lang="en-US" sz="1600" dirty="0" err="1" smtClean="0"/>
              <a:t>curso</a:t>
            </a:r>
            <a:r>
              <a:rPr lang="en-US" sz="1600" dirty="0" smtClean="0"/>
              <a:t>, </a:t>
            </a:r>
            <a:r>
              <a:rPr lang="en-US" sz="1600" dirty="0" err="1" smtClean="0"/>
              <a:t>nombre</a:t>
            </a:r>
            <a:r>
              <a:rPr lang="en-US" sz="1600" dirty="0" smtClean="0"/>
              <a:t> de la </a:t>
            </a:r>
            <a:r>
              <a:rPr lang="en-US" sz="1600" dirty="0" err="1" smtClean="0"/>
              <a:t>Institución</a:t>
            </a:r>
            <a:r>
              <a:rPr lang="en-US" sz="1600" dirty="0" smtClean="0"/>
              <a:t> y el plan de </a:t>
            </a:r>
            <a:r>
              <a:rPr lang="en-US" sz="1600" dirty="0" err="1" smtClean="0"/>
              <a:t>estudios</a:t>
            </a:r>
            <a:r>
              <a:rPr lang="en-US" sz="1600" dirty="0" smtClean="0"/>
              <a:t> </a:t>
            </a:r>
            <a:r>
              <a:rPr lang="en-US" sz="1600" dirty="0" err="1" smtClean="0"/>
              <a:t>si</a:t>
            </a:r>
            <a:r>
              <a:rPr lang="en-US" sz="1600" dirty="0" smtClean="0"/>
              <a:t> </a:t>
            </a:r>
            <a:r>
              <a:rPr lang="en-US" sz="1600" dirty="0" err="1" smtClean="0"/>
              <a:t>esta</a:t>
            </a:r>
            <a:r>
              <a:rPr lang="en-US" sz="1600" dirty="0" smtClean="0"/>
              <a:t> </a:t>
            </a:r>
            <a:r>
              <a:rPr lang="en-US" sz="1600" dirty="0" err="1" smtClean="0"/>
              <a:t>disponible</a:t>
            </a:r>
            <a:endParaRPr lang="en-US" sz="1600" dirty="0" smtClean="0"/>
          </a:p>
          <a:p>
            <a:pPr algn="just">
              <a:spcBef>
                <a:spcPts val="0"/>
              </a:spcBef>
              <a:spcAft>
                <a:spcPts val="600"/>
              </a:spcAft>
              <a:defRPr/>
            </a:pPr>
            <a:r>
              <a:rPr lang="en-US" sz="1600" dirty="0" err="1" smtClean="0"/>
              <a:t>Restaurar</a:t>
            </a:r>
            <a:r>
              <a:rPr lang="en-US" sz="1600" dirty="0" smtClean="0"/>
              <a:t> </a:t>
            </a:r>
            <a:r>
              <a:rPr lang="en-US" sz="1600" dirty="0" err="1" smtClean="0"/>
              <a:t>su</a:t>
            </a:r>
            <a:r>
              <a:rPr lang="en-US" sz="1600" dirty="0" smtClean="0"/>
              <a:t> clave de PQR y </a:t>
            </a:r>
            <a:r>
              <a:rPr lang="en-US" sz="1600" dirty="0" err="1" smtClean="0"/>
              <a:t>acceso</a:t>
            </a:r>
            <a:endParaRPr lang="en-US" sz="1600" dirty="0" smtClean="0"/>
          </a:p>
          <a:p>
            <a:pPr lvl="1">
              <a:spcBef>
                <a:spcPts val="0"/>
              </a:spcBef>
              <a:spcAft>
                <a:spcPts val="600"/>
              </a:spcAft>
              <a:defRPr/>
            </a:pPr>
            <a:r>
              <a:rPr lang="en-US" sz="1600" dirty="0" err="1" smtClean="0"/>
              <a:t>Enviar</a:t>
            </a:r>
            <a:r>
              <a:rPr lang="en-US" sz="1600" dirty="0" smtClean="0"/>
              <a:t> </a:t>
            </a:r>
            <a:r>
              <a:rPr lang="en-US" sz="1600" dirty="0" err="1" smtClean="0"/>
              <a:t>una</a:t>
            </a:r>
            <a:r>
              <a:rPr lang="en-US" sz="1600" dirty="0" smtClean="0"/>
              <a:t> </a:t>
            </a:r>
            <a:r>
              <a:rPr lang="en-US" sz="1600" dirty="0" err="1" smtClean="0"/>
              <a:t>petición</a:t>
            </a:r>
            <a:r>
              <a:rPr lang="en-US" sz="1600" dirty="0" smtClean="0"/>
              <a:t> al EEC Help Desk </a:t>
            </a:r>
            <a:r>
              <a:rPr lang="en-US" sz="1600" dirty="0" err="1" smtClean="0"/>
              <a:t>usando</a:t>
            </a:r>
            <a:r>
              <a:rPr lang="en-US" sz="1600" dirty="0" smtClean="0"/>
              <a:t> </a:t>
            </a:r>
            <a:r>
              <a:rPr lang="en-US" sz="1600" dirty="0" err="1" smtClean="0"/>
              <a:t>este</a:t>
            </a:r>
            <a:r>
              <a:rPr lang="en-US" sz="1600" dirty="0" smtClean="0"/>
              <a:t> enlace:</a:t>
            </a:r>
          </a:p>
          <a:p>
            <a:pPr marL="342900" lvl="1" indent="0">
              <a:spcBef>
                <a:spcPts val="0"/>
              </a:spcBef>
              <a:spcAft>
                <a:spcPts val="600"/>
              </a:spcAft>
              <a:buNone/>
              <a:defRPr/>
            </a:pPr>
            <a:r>
              <a:rPr lang="en-US" sz="1600" b="1" u="sng" dirty="0" smtClean="0">
                <a:hlinkClick r:id="rId6"/>
              </a:rPr>
              <a:t>http</a:t>
            </a:r>
            <a:r>
              <a:rPr lang="en-US" sz="1600" b="1" u="sng" dirty="0">
                <a:hlinkClick r:id="rId6"/>
              </a:rPr>
              <a:t>://www.mass.gov/eec/supportrequest</a:t>
            </a:r>
            <a:r>
              <a:rPr lang="en-US" sz="1600" b="1" dirty="0"/>
              <a:t> </a:t>
            </a:r>
            <a:endParaRPr lang="en-US" sz="1600" dirty="0" smtClean="0"/>
          </a:p>
          <a:p>
            <a:pPr marL="342900" lvl="1" indent="0" algn="just">
              <a:spcBef>
                <a:spcPts val="0"/>
              </a:spcBef>
              <a:spcAft>
                <a:spcPts val="600"/>
              </a:spcAft>
              <a:buNone/>
              <a:defRPr/>
            </a:pPr>
            <a:endParaRPr lang="en-US" sz="1300" dirty="0" smtClean="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26</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err="1"/>
              <a:t>Guía</a:t>
            </a:r>
            <a:r>
              <a:rPr lang="en-US" dirty="0"/>
              <a:t> de </a:t>
            </a:r>
            <a:r>
              <a:rPr lang="en-US" dirty="0" err="1"/>
              <a:t>S</a:t>
            </a:r>
            <a:r>
              <a:rPr lang="en-US" dirty="0" err="1" smtClean="0"/>
              <a:t>eguimiento</a:t>
            </a:r>
            <a:r>
              <a:rPr lang="en-US" dirty="0" smtClean="0"/>
              <a:t> </a:t>
            </a:r>
            <a:r>
              <a:rPr lang="en-US" dirty="0"/>
              <a:t>de </a:t>
            </a:r>
            <a:r>
              <a:rPr lang="en-US" dirty="0" smtClean="0"/>
              <a:t>la </a:t>
            </a:r>
            <a:r>
              <a:rPr lang="en-US" dirty="0" err="1"/>
              <a:t>S</a:t>
            </a:r>
            <a:r>
              <a:rPr lang="en-US" dirty="0" err="1" smtClean="0"/>
              <a:t>olicitud</a:t>
            </a:r>
            <a:endParaRPr lang="en-US" dirty="0"/>
          </a:p>
        </p:txBody>
      </p:sp>
      <p:pic>
        <p:nvPicPr>
          <p:cNvPr id="11266" name="Picture 2" descr="Image result for follow-up"/>
          <p:cNvPicPr>
            <a:picLocks noChangeAspect="1" noChangeArrowheads="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6119586" y="4822782"/>
            <a:ext cx="2869610" cy="18585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27</a:t>
            </a:fld>
            <a:endParaRPr lang="en-US" dirty="0"/>
          </a:p>
        </p:txBody>
      </p:sp>
      <p:sp>
        <p:nvSpPr>
          <p:cNvPr id="4" name="Text Placeholder 3"/>
          <p:cNvSpPr>
            <a:spLocks noGrp="1"/>
          </p:cNvSpPr>
          <p:nvPr>
            <p:ph type="body" sz="quarter" idx="12"/>
          </p:nvPr>
        </p:nvSpPr>
        <p:spPr>
          <a:xfrm>
            <a:off x="415698" y="510746"/>
            <a:ext cx="7761514" cy="567001"/>
          </a:xfrm>
        </p:spPr>
        <p:txBody>
          <a:bodyPr/>
          <a:lstStyle/>
          <a:p>
            <a:r>
              <a:rPr lang="en-US" dirty="0" err="1" smtClean="0">
                <a:solidFill>
                  <a:srgbClr val="0033CC"/>
                </a:solidFill>
              </a:rPr>
              <a:t>Seguimiento</a:t>
            </a:r>
            <a:r>
              <a:rPr lang="en-US" dirty="0" smtClean="0">
                <a:solidFill>
                  <a:srgbClr val="0033CC"/>
                </a:solidFill>
              </a:rPr>
              <a:t> de la Carta de </a:t>
            </a:r>
            <a:r>
              <a:rPr lang="en-US" dirty="0" err="1" smtClean="0">
                <a:solidFill>
                  <a:srgbClr val="0033CC"/>
                </a:solidFill>
              </a:rPr>
              <a:t>Solicitud</a:t>
            </a:r>
            <a:r>
              <a:rPr lang="en-US" dirty="0" smtClean="0">
                <a:solidFill>
                  <a:srgbClr val="0033CC"/>
                </a:solidFill>
              </a:rPr>
              <a:t> </a:t>
            </a:r>
            <a:r>
              <a:rPr lang="en-US" dirty="0" err="1" smtClean="0">
                <a:solidFill>
                  <a:srgbClr val="0033CC"/>
                </a:solidFill>
              </a:rPr>
              <a:t>Incompleta</a:t>
            </a:r>
            <a:r>
              <a:rPr lang="en-US" dirty="0" smtClean="0">
                <a:solidFill>
                  <a:srgbClr val="0033CC"/>
                </a:solidFill>
              </a:rPr>
              <a:t> </a:t>
            </a:r>
          </a:p>
          <a:p>
            <a:pPr marL="285750" indent="-285750">
              <a:spcBef>
                <a:spcPts val="600"/>
              </a:spcBef>
              <a:buFont typeface="Arial" panose="020B0604020202020204" pitchFamily="34" charset="0"/>
              <a:buChar char="•"/>
            </a:pPr>
            <a:endParaRPr lang="en-US" sz="1600" b="0" dirty="0" smtClean="0"/>
          </a:p>
          <a:p>
            <a:pPr marL="285750" indent="-285750">
              <a:spcBef>
                <a:spcPts val="600"/>
              </a:spcBef>
              <a:buFont typeface="Arial" panose="020B0604020202020204" pitchFamily="34" charset="0"/>
              <a:buChar char="•"/>
            </a:pPr>
            <a:r>
              <a:rPr lang="en-US" sz="1600" b="0" dirty="0" smtClean="0"/>
              <a:t>Las solicitudes </a:t>
            </a:r>
            <a:r>
              <a:rPr lang="en-US" sz="1600" b="0" dirty="0" err="1" smtClean="0"/>
              <a:t>incompletas</a:t>
            </a:r>
            <a:r>
              <a:rPr lang="en-US" sz="1600" b="0" dirty="0" smtClean="0"/>
              <a:t> o </a:t>
            </a:r>
            <a:r>
              <a:rPr lang="en-US" sz="1600" b="0" dirty="0" err="1" smtClean="0"/>
              <a:t>aquellas</a:t>
            </a:r>
            <a:r>
              <a:rPr lang="en-US" sz="1600" b="0" dirty="0" smtClean="0"/>
              <a:t> que les </a:t>
            </a:r>
            <a:r>
              <a:rPr lang="en-US" sz="1600" b="0" dirty="0" err="1" smtClean="0"/>
              <a:t>falta</a:t>
            </a:r>
            <a:r>
              <a:rPr lang="en-US" sz="1600" b="0" dirty="0" smtClean="0"/>
              <a:t> la </a:t>
            </a:r>
            <a:r>
              <a:rPr lang="en-US" sz="1600" b="0" dirty="0" err="1" smtClean="0"/>
              <a:t>documentación</a:t>
            </a:r>
            <a:r>
              <a:rPr lang="en-US" sz="1600" b="0" dirty="0" smtClean="0"/>
              <a:t> </a:t>
            </a:r>
            <a:r>
              <a:rPr lang="en-US" sz="1600" b="0" dirty="0" err="1" smtClean="0"/>
              <a:t>necesaria</a:t>
            </a:r>
            <a:r>
              <a:rPr lang="en-US" sz="1600" b="0" dirty="0" smtClean="0"/>
              <a:t> </a:t>
            </a:r>
            <a:r>
              <a:rPr lang="en-US" sz="1600" dirty="0" err="1" smtClean="0"/>
              <a:t>serán</a:t>
            </a:r>
            <a:r>
              <a:rPr lang="en-US" sz="1600" dirty="0" smtClean="0"/>
              <a:t> </a:t>
            </a:r>
            <a:r>
              <a:rPr lang="en-US" sz="1600" dirty="0" err="1" smtClean="0"/>
              <a:t>devueltas</a:t>
            </a:r>
            <a:r>
              <a:rPr lang="en-US" sz="1600" dirty="0" smtClean="0"/>
              <a:t> </a:t>
            </a:r>
            <a:r>
              <a:rPr lang="en-US" sz="1600" b="0" dirty="0" smtClean="0"/>
              <a:t>con </a:t>
            </a:r>
            <a:r>
              <a:rPr lang="en-US" sz="1600" b="0" dirty="0" err="1" smtClean="0"/>
              <a:t>los</a:t>
            </a:r>
            <a:r>
              <a:rPr lang="en-US" sz="1600" b="0" dirty="0" smtClean="0"/>
              <a:t> </a:t>
            </a:r>
            <a:r>
              <a:rPr lang="en-US" sz="1600" b="0" dirty="0" err="1" smtClean="0"/>
              <a:t>materiales</a:t>
            </a:r>
            <a:r>
              <a:rPr lang="en-US" sz="1600" b="0" dirty="0" smtClean="0"/>
              <a:t> </a:t>
            </a:r>
            <a:r>
              <a:rPr lang="en-US" sz="1600" b="0" dirty="0" err="1" smtClean="0"/>
              <a:t>solicitados</a:t>
            </a:r>
            <a:r>
              <a:rPr lang="en-US" sz="1600" b="0" dirty="0" smtClean="0"/>
              <a:t/>
            </a:r>
            <a:br>
              <a:rPr lang="en-US" sz="1600" b="0" dirty="0" smtClean="0"/>
            </a:br>
            <a:endParaRPr lang="en-US" sz="1600" b="0" dirty="0" smtClean="0"/>
          </a:p>
          <a:p>
            <a:pPr marL="285750" indent="-285750">
              <a:spcBef>
                <a:spcPts val="600"/>
              </a:spcBef>
              <a:buFont typeface="Arial" panose="020B0604020202020204" pitchFamily="34" charset="0"/>
              <a:buChar char="•"/>
            </a:pPr>
            <a:r>
              <a:rPr lang="en-US" sz="1600" b="0" dirty="0" smtClean="0"/>
              <a:t>Un </a:t>
            </a:r>
            <a:r>
              <a:rPr lang="en-US" sz="1600" b="0" dirty="0" err="1" smtClean="0"/>
              <a:t>solicitante</a:t>
            </a:r>
            <a:r>
              <a:rPr lang="en-US" sz="1600" b="0" dirty="0" smtClean="0"/>
              <a:t> </a:t>
            </a:r>
            <a:r>
              <a:rPr lang="en-US" sz="1600" b="0" dirty="0" err="1" smtClean="0"/>
              <a:t>puede</a:t>
            </a:r>
            <a:r>
              <a:rPr lang="en-US" sz="1600" b="0" dirty="0" smtClean="0"/>
              <a:t> </a:t>
            </a:r>
            <a:r>
              <a:rPr lang="en-US" sz="1600" b="0" dirty="0" err="1" smtClean="0"/>
              <a:t>recibir</a:t>
            </a:r>
            <a:r>
              <a:rPr lang="en-US" sz="1600" b="0" dirty="0" smtClean="0"/>
              <a:t> </a:t>
            </a:r>
            <a:r>
              <a:rPr lang="en-US" sz="1600" b="0" dirty="0" err="1" smtClean="0"/>
              <a:t>una</a:t>
            </a:r>
            <a:r>
              <a:rPr lang="en-US" sz="1600" b="0" dirty="0" smtClean="0"/>
              <a:t> </a:t>
            </a:r>
            <a:r>
              <a:rPr lang="en-US" sz="1600" b="0" dirty="0" err="1" smtClean="0"/>
              <a:t>certificación</a:t>
            </a:r>
            <a:r>
              <a:rPr lang="en-US" sz="1600" b="0" dirty="0" smtClean="0"/>
              <a:t> para </a:t>
            </a:r>
            <a:r>
              <a:rPr lang="en-US" sz="1600" b="0" dirty="0" err="1" smtClean="0"/>
              <a:t>una</a:t>
            </a:r>
            <a:r>
              <a:rPr lang="en-US" sz="1600" b="0" dirty="0" smtClean="0"/>
              <a:t> </a:t>
            </a:r>
            <a:r>
              <a:rPr lang="en-US" sz="1600" b="0" dirty="0" err="1" smtClean="0"/>
              <a:t>posición</a:t>
            </a:r>
            <a:r>
              <a:rPr lang="en-US" sz="1600" b="0" dirty="0" smtClean="0"/>
              <a:t> y </a:t>
            </a:r>
            <a:r>
              <a:rPr lang="en-US" sz="1600" b="0" dirty="0" err="1" smtClean="0"/>
              <a:t>una</a:t>
            </a:r>
            <a:r>
              <a:rPr lang="en-US" sz="1600" b="0" dirty="0" smtClean="0"/>
              <a:t> carta </a:t>
            </a:r>
            <a:r>
              <a:rPr lang="en-US" sz="1600" b="0" dirty="0" err="1" smtClean="0"/>
              <a:t>incompleta</a:t>
            </a:r>
            <a:r>
              <a:rPr lang="en-US" sz="1600" b="0" dirty="0" smtClean="0"/>
              <a:t> de </a:t>
            </a:r>
            <a:r>
              <a:rPr lang="en-US" sz="1600" b="0" dirty="0" err="1" smtClean="0"/>
              <a:t>una</a:t>
            </a:r>
            <a:r>
              <a:rPr lang="en-US" sz="1600" b="0" dirty="0" smtClean="0"/>
              <a:t> </a:t>
            </a:r>
            <a:r>
              <a:rPr lang="en-US" sz="1600" b="0" dirty="0" err="1" smtClean="0"/>
              <a:t>otra</a:t>
            </a:r>
            <a:r>
              <a:rPr lang="en-US" sz="1600" b="0" dirty="0" smtClean="0"/>
              <a:t> </a:t>
            </a:r>
            <a:r>
              <a:rPr lang="en-US" sz="1600" b="0" dirty="0" err="1" smtClean="0"/>
              <a:t>posición</a:t>
            </a:r>
            <a:r>
              <a:rPr lang="en-US" sz="1600" b="0" dirty="0" smtClean="0"/>
              <a:t>.</a:t>
            </a:r>
            <a:br>
              <a:rPr lang="en-US" sz="1600" b="0" dirty="0" smtClean="0"/>
            </a:br>
            <a:endParaRPr lang="en-US" sz="1600" b="0" dirty="0"/>
          </a:p>
          <a:p>
            <a:pPr marL="285750" indent="-285750">
              <a:spcBef>
                <a:spcPts val="600"/>
              </a:spcBef>
              <a:buFont typeface="Arial" panose="020B0604020202020204" pitchFamily="34" charset="0"/>
              <a:buChar char="•"/>
            </a:pPr>
            <a:r>
              <a:rPr lang="en-US" sz="1600" dirty="0" err="1" smtClean="0"/>
              <a:t>Revisar</a:t>
            </a:r>
            <a:r>
              <a:rPr lang="en-US" sz="1600" dirty="0" smtClean="0"/>
              <a:t> la Carta </a:t>
            </a:r>
            <a:r>
              <a:rPr lang="en-US" sz="1600" dirty="0" err="1"/>
              <a:t>I</a:t>
            </a:r>
            <a:r>
              <a:rPr lang="en-US" sz="1600" dirty="0" err="1" smtClean="0"/>
              <a:t>ncompleta</a:t>
            </a:r>
            <a:r>
              <a:rPr lang="en-US" sz="1600" b="0" dirty="0" smtClean="0"/>
              <a:t>, </a:t>
            </a:r>
            <a:r>
              <a:rPr lang="en-US" sz="1600" b="0" dirty="0" err="1" smtClean="0"/>
              <a:t>especificamente</a:t>
            </a:r>
            <a:r>
              <a:rPr lang="en-US" sz="1600" b="0" dirty="0" smtClean="0"/>
              <a:t> la </a:t>
            </a:r>
            <a:r>
              <a:rPr lang="en-US" sz="1600" b="0" dirty="0" err="1" smtClean="0"/>
              <a:t>sección</a:t>
            </a:r>
            <a:r>
              <a:rPr lang="en-US" sz="1600" b="0" dirty="0" smtClean="0"/>
              <a:t> </a:t>
            </a:r>
            <a:r>
              <a:rPr lang="en-US" sz="1600" b="0" dirty="0" err="1" smtClean="0"/>
              <a:t>marcada</a:t>
            </a:r>
            <a:r>
              <a:rPr lang="en-US" sz="1600" b="0" dirty="0" smtClean="0"/>
              <a:t> “</a:t>
            </a:r>
            <a:r>
              <a:rPr lang="en-US" sz="1600" b="0" dirty="0" err="1" smtClean="0"/>
              <a:t>Importante</a:t>
            </a:r>
            <a:r>
              <a:rPr lang="en-US" sz="1600" b="0" dirty="0" smtClean="0"/>
              <a:t>”. </a:t>
            </a:r>
            <a:r>
              <a:rPr lang="en-US" sz="1600" b="0" dirty="0" err="1" smtClean="0"/>
              <a:t>En</a:t>
            </a:r>
            <a:r>
              <a:rPr lang="en-US" sz="1600" b="0" dirty="0" smtClean="0"/>
              <a:t> </a:t>
            </a:r>
            <a:r>
              <a:rPr lang="en-US" sz="1600" b="0" dirty="0" err="1" smtClean="0"/>
              <a:t>esta</a:t>
            </a:r>
            <a:r>
              <a:rPr lang="en-US" sz="1600" b="0" dirty="0" smtClean="0"/>
              <a:t> </a:t>
            </a:r>
            <a:r>
              <a:rPr lang="en-US" sz="1600" b="0" dirty="0" err="1" smtClean="0"/>
              <a:t>sección</a:t>
            </a:r>
            <a:r>
              <a:rPr lang="en-US" sz="1600" b="0" dirty="0" smtClean="0"/>
              <a:t> </a:t>
            </a:r>
            <a:r>
              <a:rPr lang="en-US" sz="1600" b="0" dirty="0" err="1" smtClean="0"/>
              <a:t>detalla</a:t>
            </a:r>
            <a:r>
              <a:rPr lang="en-US" sz="1600" b="0" dirty="0" smtClean="0"/>
              <a:t> la </a:t>
            </a:r>
            <a:r>
              <a:rPr lang="en-US" sz="1600" b="0" dirty="0" err="1" smtClean="0"/>
              <a:t>información</a:t>
            </a:r>
            <a:r>
              <a:rPr lang="en-US" sz="1600" b="0" dirty="0" smtClean="0"/>
              <a:t> que </a:t>
            </a:r>
            <a:r>
              <a:rPr lang="en-US" sz="1600" b="0" dirty="0" err="1" smtClean="0"/>
              <a:t>falta</a:t>
            </a:r>
            <a:r>
              <a:rPr lang="en-US" sz="1600" b="0" dirty="0" smtClean="0"/>
              <a:t> </a:t>
            </a:r>
            <a:r>
              <a:rPr lang="en-US" sz="1600" b="0" dirty="0" err="1" smtClean="0"/>
              <a:t>por</a:t>
            </a:r>
            <a:r>
              <a:rPr lang="en-US" sz="1600" b="0" dirty="0" smtClean="0"/>
              <a:t> la </a:t>
            </a:r>
            <a:r>
              <a:rPr lang="en-US" sz="1600" b="0" dirty="0" err="1" smtClean="0"/>
              <a:t>cual</a:t>
            </a:r>
            <a:r>
              <a:rPr lang="en-US" sz="1600" b="0" dirty="0" smtClean="0"/>
              <a:t> la </a:t>
            </a:r>
            <a:r>
              <a:rPr lang="en-US" sz="1600" b="0" dirty="0" err="1" smtClean="0"/>
              <a:t>solictud</a:t>
            </a:r>
            <a:r>
              <a:rPr lang="en-US" sz="1600" b="0" dirty="0" smtClean="0"/>
              <a:t> </a:t>
            </a:r>
            <a:r>
              <a:rPr lang="en-US" sz="1600" b="0" dirty="0" err="1" smtClean="0"/>
              <a:t>estaba</a:t>
            </a:r>
            <a:r>
              <a:rPr lang="en-US" sz="1600" b="0" dirty="0" smtClean="0"/>
              <a:t> </a:t>
            </a:r>
            <a:r>
              <a:rPr lang="en-US" sz="1600" b="0" dirty="0" err="1" smtClean="0"/>
              <a:t>incompleta</a:t>
            </a:r>
            <a:r>
              <a:rPr lang="en-US" sz="1600" b="0" dirty="0" smtClean="0"/>
              <a:t>.</a:t>
            </a:r>
            <a:br>
              <a:rPr lang="en-US" sz="1600" b="0" dirty="0" smtClean="0"/>
            </a:br>
            <a:endParaRPr lang="en-US" sz="1600" b="0" dirty="0" smtClean="0"/>
          </a:p>
          <a:p>
            <a:pPr marL="285750" indent="-285750">
              <a:spcBef>
                <a:spcPts val="600"/>
              </a:spcBef>
              <a:buFont typeface="Arial" panose="020B0604020202020204" pitchFamily="34" charset="0"/>
              <a:buChar char="•"/>
            </a:pPr>
            <a:r>
              <a:rPr lang="en-US" sz="1600" b="0" dirty="0" smtClean="0"/>
              <a:t>Una </a:t>
            </a:r>
            <a:r>
              <a:rPr lang="en-US" sz="1600" b="0" dirty="0" err="1" smtClean="0"/>
              <a:t>vez</a:t>
            </a:r>
            <a:r>
              <a:rPr lang="en-US" sz="1600" b="0" dirty="0" smtClean="0"/>
              <a:t> que </a:t>
            </a:r>
            <a:r>
              <a:rPr lang="en-US" sz="1600" b="0" dirty="0" err="1" smtClean="0"/>
              <a:t>cumpla</a:t>
            </a:r>
            <a:r>
              <a:rPr lang="en-US" sz="1600" b="0" dirty="0" smtClean="0"/>
              <a:t> con </a:t>
            </a:r>
            <a:r>
              <a:rPr lang="en-US" sz="1600" b="0" dirty="0" err="1" smtClean="0"/>
              <a:t>los</a:t>
            </a:r>
            <a:r>
              <a:rPr lang="en-US" sz="1600" b="0" dirty="0" smtClean="0"/>
              <a:t> </a:t>
            </a:r>
            <a:r>
              <a:rPr lang="en-US" sz="1600" b="0" dirty="0" err="1" smtClean="0"/>
              <a:t>documentos</a:t>
            </a:r>
            <a:r>
              <a:rPr lang="en-US" sz="1600" b="0" dirty="0" smtClean="0"/>
              <a:t> y </a:t>
            </a:r>
            <a:r>
              <a:rPr lang="en-US" sz="1600" b="0" dirty="0" err="1" smtClean="0"/>
              <a:t>los</a:t>
            </a:r>
            <a:r>
              <a:rPr lang="en-US" sz="1600" b="0" dirty="0" smtClean="0"/>
              <a:t> </a:t>
            </a:r>
            <a:r>
              <a:rPr lang="en-US" sz="1600" b="0" dirty="0" err="1" smtClean="0"/>
              <a:t>requistios</a:t>
            </a:r>
            <a:r>
              <a:rPr lang="en-US" sz="1600" b="0" dirty="0" smtClean="0"/>
              <a:t>, </a:t>
            </a:r>
            <a:r>
              <a:rPr lang="en-US" sz="1600" b="0" dirty="0" err="1" smtClean="0"/>
              <a:t>envíe</a:t>
            </a:r>
            <a:r>
              <a:rPr lang="en-US" sz="1600" b="0" dirty="0" smtClean="0"/>
              <a:t> la carta, la </a:t>
            </a:r>
            <a:r>
              <a:rPr lang="en-US" sz="1600" b="0" dirty="0" err="1" smtClean="0"/>
              <a:t>solicitud</a:t>
            </a:r>
            <a:r>
              <a:rPr lang="en-US" sz="1600" b="0" dirty="0" smtClean="0"/>
              <a:t> y la </a:t>
            </a:r>
            <a:r>
              <a:rPr lang="en-US" sz="1600" b="0" dirty="0" err="1" smtClean="0"/>
              <a:t>documentación</a:t>
            </a:r>
            <a:r>
              <a:rPr lang="en-US" sz="1600" b="0" dirty="0" smtClean="0"/>
              <a:t> </a:t>
            </a:r>
            <a:r>
              <a:rPr lang="en-US" sz="1600" b="0" dirty="0" err="1" smtClean="0"/>
              <a:t>requerida</a:t>
            </a:r>
            <a:r>
              <a:rPr lang="en-US" sz="1600" b="0" dirty="0" smtClean="0"/>
              <a:t> </a:t>
            </a:r>
            <a:r>
              <a:rPr lang="en-US" sz="1600" b="0" dirty="0" err="1" smtClean="0"/>
              <a:t>directamente</a:t>
            </a:r>
            <a:r>
              <a:rPr lang="en-US" sz="1600" b="0" dirty="0" smtClean="0"/>
              <a:t> a la persona de EEC que </a:t>
            </a:r>
            <a:r>
              <a:rPr lang="en-US" sz="1600" b="0" dirty="0" err="1" smtClean="0"/>
              <a:t>revisó</a:t>
            </a:r>
            <a:r>
              <a:rPr lang="en-US" sz="1600" b="0" dirty="0" smtClean="0"/>
              <a:t> </a:t>
            </a:r>
            <a:r>
              <a:rPr lang="en-US" sz="1600" b="0" dirty="0" err="1" smtClean="0"/>
              <a:t>su</a:t>
            </a:r>
            <a:r>
              <a:rPr lang="en-US" sz="1600" b="0" dirty="0" smtClean="0"/>
              <a:t> </a:t>
            </a:r>
            <a:r>
              <a:rPr lang="en-US" sz="1600" b="0" dirty="0" err="1" smtClean="0"/>
              <a:t>solicitud</a:t>
            </a:r>
            <a:r>
              <a:rPr lang="en-US" sz="1600" b="0" dirty="0" smtClean="0"/>
              <a:t> </a:t>
            </a:r>
            <a:r>
              <a:rPr lang="en-US" sz="1600" b="0" dirty="0" err="1" smtClean="0"/>
              <a:t>inicial</a:t>
            </a:r>
            <a:r>
              <a:rPr lang="en-US" sz="1600" b="0" dirty="0" smtClean="0"/>
              <a:t>.</a:t>
            </a:r>
            <a:endParaRPr lang="en-US" sz="1600" b="0" dirty="0"/>
          </a:p>
        </p:txBody>
      </p:sp>
      <p:pic>
        <p:nvPicPr>
          <p:cNvPr id="12290" name="Picture 2" descr="Image result for incomplete applica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230" y="4568254"/>
            <a:ext cx="2026221" cy="20262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84343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9410"/>
            <a:ext cx="8382000" cy="5679989"/>
          </a:xfrm>
        </p:spPr>
        <p:txBody>
          <a:bodyPr/>
          <a:lstStyle/>
          <a:p>
            <a:pPr lvl="0">
              <a:buFont typeface="+mj-lt"/>
              <a:buAutoNum type="arabicPeriod"/>
            </a:pPr>
            <a:r>
              <a:rPr lang="en-US" sz="1400" dirty="0" smtClean="0"/>
              <a:t>No hay </a:t>
            </a:r>
            <a:r>
              <a:rPr lang="en-US" sz="1400" dirty="0" err="1" smtClean="0"/>
              <a:t>una</a:t>
            </a:r>
            <a:r>
              <a:rPr lang="en-US" sz="1400" dirty="0" smtClean="0"/>
              <a:t> </a:t>
            </a:r>
            <a:r>
              <a:rPr lang="en-US" sz="1400" dirty="0" err="1" smtClean="0"/>
              <a:t>transcripción</a:t>
            </a:r>
            <a:r>
              <a:rPr lang="en-US" sz="1400" dirty="0" smtClean="0"/>
              <a:t> </a:t>
            </a:r>
            <a:r>
              <a:rPr lang="en-US" sz="1400" dirty="0" err="1" smtClean="0"/>
              <a:t>oficial</a:t>
            </a:r>
            <a:r>
              <a:rPr lang="en-US" sz="1400" dirty="0" smtClean="0"/>
              <a:t> </a:t>
            </a:r>
            <a:r>
              <a:rPr lang="en-US" sz="1400" b="0" dirty="0" smtClean="0"/>
              <a:t>del </a:t>
            </a:r>
            <a:r>
              <a:rPr lang="en-US" sz="1400" b="0" dirty="0" err="1" smtClean="0"/>
              <a:t>colegio</a:t>
            </a:r>
            <a:r>
              <a:rPr lang="en-US" sz="1400" b="0" dirty="0" smtClean="0"/>
              <a:t> o la Universidad con la </a:t>
            </a:r>
            <a:r>
              <a:rPr lang="en-US" sz="1400" b="0" dirty="0" err="1" smtClean="0"/>
              <a:t>solicitud</a:t>
            </a:r>
            <a:r>
              <a:rPr lang="en-US" sz="1400" b="0" dirty="0" smtClean="0"/>
              <a:t>.</a:t>
            </a:r>
          </a:p>
          <a:p>
            <a:pPr lvl="0">
              <a:buFont typeface="+mj-lt"/>
              <a:buAutoNum type="arabicPeriod"/>
            </a:pPr>
            <a:r>
              <a:rPr lang="en-US" sz="1400" b="0" dirty="0" smtClean="0"/>
              <a:t>La forma de </a:t>
            </a:r>
            <a:r>
              <a:rPr lang="en-US" sz="1400" b="0" dirty="0" err="1" smtClean="0"/>
              <a:t>verificación</a:t>
            </a:r>
            <a:r>
              <a:rPr lang="en-US" sz="1400" b="0" dirty="0" smtClean="0"/>
              <a:t> de </a:t>
            </a:r>
            <a:r>
              <a:rPr lang="en-US" sz="1400" b="0" dirty="0" err="1" smtClean="0"/>
              <a:t>trabajo</a:t>
            </a:r>
            <a:r>
              <a:rPr lang="en-US" sz="1400" b="0" dirty="0" smtClean="0"/>
              <a:t> </a:t>
            </a:r>
            <a:r>
              <a:rPr lang="en-US" sz="1400" dirty="0" smtClean="0"/>
              <a:t>no </a:t>
            </a:r>
            <a:r>
              <a:rPr lang="en-US" sz="1400" dirty="0" err="1" smtClean="0"/>
              <a:t>es</a:t>
            </a:r>
            <a:r>
              <a:rPr lang="en-US" sz="1400" dirty="0" smtClean="0"/>
              <a:t> </a:t>
            </a:r>
            <a:r>
              <a:rPr lang="en-US" sz="1400" dirty="0" err="1" smtClean="0"/>
              <a:t>firmada</a:t>
            </a:r>
            <a:r>
              <a:rPr lang="en-US" sz="1400" dirty="0" smtClean="0"/>
              <a:t> </a:t>
            </a:r>
            <a:r>
              <a:rPr lang="en-US" sz="1400" dirty="0" err="1" smtClean="0"/>
              <a:t>por</a:t>
            </a:r>
            <a:r>
              <a:rPr lang="en-US" sz="1400" dirty="0" smtClean="0"/>
              <a:t> un(a) Maestro(a) </a:t>
            </a:r>
            <a:r>
              <a:rPr lang="en-US" sz="1400" dirty="0" err="1" smtClean="0"/>
              <a:t>Lider</a:t>
            </a:r>
            <a:r>
              <a:rPr lang="en-US" sz="1400" dirty="0" smtClean="0"/>
              <a:t> o Director</a:t>
            </a:r>
            <a:r>
              <a:rPr lang="en-US" sz="1400" b="0" dirty="0" smtClean="0"/>
              <a:t>.  </a:t>
            </a:r>
          </a:p>
          <a:p>
            <a:pPr lvl="1">
              <a:buFont typeface="Wingdings" panose="05000000000000000000" pitchFamily="2" charset="2"/>
              <a:buChar char="Ø"/>
            </a:pPr>
            <a:r>
              <a:rPr lang="en-US" sz="1400" dirty="0" err="1" smtClean="0"/>
              <a:t>En</a:t>
            </a:r>
            <a:r>
              <a:rPr lang="en-US" sz="1400" dirty="0" smtClean="0"/>
              <a:t> </a:t>
            </a:r>
            <a:r>
              <a:rPr lang="en-US" sz="1400" dirty="0" err="1" smtClean="0"/>
              <a:t>algunos</a:t>
            </a:r>
            <a:r>
              <a:rPr lang="en-US" sz="1400" dirty="0" smtClean="0"/>
              <a:t> </a:t>
            </a:r>
            <a:r>
              <a:rPr lang="en-US" sz="1400" dirty="0" err="1" smtClean="0"/>
              <a:t>casos</a:t>
            </a:r>
            <a:r>
              <a:rPr lang="en-US" sz="1400" dirty="0" smtClean="0"/>
              <a:t>, la persona que firma no </a:t>
            </a:r>
            <a:r>
              <a:rPr lang="en-US" sz="1400" dirty="0" err="1" smtClean="0"/>
              <a:t>incluye</a:t>
            </a:r>
            <a:r>
              <a:rPr lang="en-US" sz="1400" dirty="0" smtClean="0"/>
              <a:t> </a:t>
            </a:r>
            <a:r>
              <a:rPr lang="en-US" sz="1400" dirty="0" err="1" smtClean="0"/>
              <a:t>su</a:t>
            </a:r>
            <a:r>
              <a:rPr lang="en-US" sz="1400" dirty="0" smtClean="0"/>
              <a:t> </a:t>
            </a:r>
            <a:r>
              <a:rPr lang="en-US" sz="1400" dirty="0" err="1" smtClean="0"/>
              <a:t>número</a:t>
            </a:r>
            <a:r>
              <a:rPr lang="en-US" sz="1400" dirty="0" smtClean="0"/>
              <a:t> de </a:t>
            </a:r>
            <a:r>
              <a:rPr lang="en-US" sz="1400" dirty="0" err="1" smtClean="0"/>
              <a:t>certificación</a:t>
            </a:r>
            <a:r>
              <a:rPr lang="en-US" sz="1400" dirty="0" smtClean="0"/>
              <a:t> de EEC</a:t>
            </a:r>
            <a:r>
              <a:rPr lang="en-US" sz="1400" b="0" dirty="0" smtClean="0"/>
              <a:t> </a:t>
            </a:r>
            <a:r>
              <a:rPr lang="en-US" sz="1400" b="0" dirty="0" err="1" smtClean="0"/>
              <a:t>tampoco</a:t>
            </a:r>
            <a:r>
              <a:rPr lang="en-US" sz="1400" b="0" dirty="0" smtClean="0"/>
              <a:t> la </a:t>
            </a:r>
            <a:r>
              <a:rPr lang="en-US" sz="1400" b="0" dirty="0" err="1" smtClean="0"/>
              <a:t>Unidad</a:t>
            </a:r>
            <a:r>
              <a:rPr lang="en-US" sz="1400" b="0" dirty="0" smtClean="0"/>
              <a:t> TQ </a:t>
            </a:r>
            <a:r>
              <a:rPr lang="en-US" sz="1400" b="0" dirty="0" err="1" smtClean="0"/>
              <a:t>puede</a:t>
            </a:r>
            <a:r>
              <a:rPr lang="en-US" sz="1400" b="0" dirty="0" smtClean="0"/>
              <a:t> leer el </a:t>
            </a:r>
            <a:r>
              <a:rPr lang="en-US" sz="1400" b="0" dirty="0" err="1" smtClean="0"/>
              <a:t>nombre</a:t>
            </a:r>
            <a:r>
              <a:rPr lang="en-US" sz="1400" dirty="0"/>
              <a:t> </a:t>
            </a:r>
            <a:r>
              <a:rPr lang="en-US" sz="1400" dirty="0" smtClean="0"/>
              <a:t>para </a:t>
            </a:r>
            <a:r>
              <a:rPr lang="en-US" sz="1400" dirty="0" err="1" smtClean="0"/>
              <a:t>buscarlo</a:t>
            </a:r>
            <a:r>
              <a:rPr lang="en-US" sz="1400" dirty="0" smtClean="0"/>
              <a:t> </a:t>
            </a:r>
            <a:r>
              <a:rPr lang="en-US" sz="1400" dirty="0" err="1" smtClean="0"/>
              <a:t>en</a:t>
            </a:r>
            <a:r>
              <a:rPr lang="en-US" sz="1400" dirty="0" smtClean="0"/>
              <a:t> el base de </a:t>
            </a:r>
            <a:r>
              <a:rPr lang="en-US" sz="1400" dirty="0" err="1" smtClean="0"/>
              <a:t>datos</a:t>
            </a:r>
            <a:r>
              <a:rPr lang="en-US" sz="1400" b="0" dirty="0" smtClean="0"/>
              <a:t>.  </a:t>
            </a:r>
            <a:br>
              <a:rPr lang="en-US" sz="1400" b="0" dirty="0" smtClean="0"/>
            </a:br>
            <a:r>
              <a:rPr lang="en-US" sz="1400" b="0" dirty="0" smtClean="0"/>
              <a:t>Se </a:t>
            </a:r>
            <a:r>
              <a:rPr lang="en-US" sz="1400" b="0" dirty="0" err="1" smtClean="0"/>
              <a:t>toma</a:t>
            </a:r>
            <a:r>
              <a:rPr lang="en-US" sz="1400" b="0" dirty="0" smtClean="0"/>
              <a:t> </a:t>
            </a:r>
            <a:r>
              <a:rPr lang="en-US" sz="1400" b="0" dirty="0" err="1" smtClean="0"/>
              <a:t>tiempo</a:t>
            </a:r>
            <a:r>
              <a:rPr lang="en-US" sz="1400" b="0" dirty="0" smtClean="0"/>
              <a:t> extra para </a:t>
            </a:r>
            <a:r>
              <a:rPr lang="en-US" sz="1400" b="0" dirty="0" err="1" smtClean="0"/>
              <a:t>contactar</a:t>
            </a:r>
            <a:r>
              <a:rPr lang="en-US" sz="1400" b="0" dirty="0" smtClean="0"/>
              <a:t> al </a:t>
            </a:r>
            <a:r>
              <a:rPr lang="en-US" sz="1400" b="0" dirty="0" err="1" smtClean="0"/>
              <a:t>solicitante</a:t>
            </a:r>
            <a:r>
              <a:rPr lang="en-US" sz="1400" b="0" dirty="0" smtClean="0"/>
              <a:t> para </a:t>
            </a:r>
            <a:r>
              <a:rPr lang="en-US" sz="1400" b="0" dirty="0" err="1" smtClean="0"/>
              <a:t>determinar</a:t>
            </a:r>
            <a:r>
              <a:rPr lang="en-US" sz="1400" b="0" dirty="0" smtClean="0"/>
              <a:t> </a:t>
            </a:r>
            <a:r>
              <a:rPr lang="en-US" sz="1400" b="0" dirty="0" err="1" smtClean="0"/>
              <a:t>quién</a:t>
            </a:r>
            <a:r>
              <a:rPr lang="en-US" sz="1400" b="0" dirty="0" smtClean="0"/>
              <a:t> </a:t>
            </a:r>
            <a:r>
              <a:rPr lang="en-US" sz="1400" b="0" dirty="0" err="1" smtClean="0"/>
              <a:t>es</a:t>
            </a:r>
            <a:r>
              <a:rPr lang="en-US" sz="1400" b="0" dirty="0" smtClean="0"/>
              <a:t> </a:t>
            </a:r>
            <a:r>
              <a:rPr lang="en-US" sz="1400" dirty="0" smtClean="0"/>
              <a:t>la </a:t>
            </a:r>
            <a:r>
              <a:rPr lang="en-US" sz="1400" b="0" dirty="0" smtClean="0"/>
              <a:t> persona que </a:t>
            </a:r>
            <a:r>
              <a:rPr lang="en-US" sz="1400" b="0" dirty="0" err="1" smtClean="0"/>
              <a:t>firmo</a:t>
            </a:r>
            <a:r>
              <a:rPr lang="en-US" sz="1400" b="0" dirty="0" smtClean="0"/>
              <a:t>.</a:t>
            </a:r>
          </a:p>
          <a:p>
            <a:pPr lvl="0">
              <a:buFont typeface="+mj-lt"/>
              <a:buAutoNum type="arabicPeriod"/>
            </a:pPr>
            <a:r>
              <a:rPr lang="en-US" sz="1400" dirty="0" smtClean="0"/>
              <a:t>No hay </a:t>
            </a:r>
            <a:r>
              <a:rPr lang="en-US" sz="1400" dirty="0" err="1" smtClean="0"/>
              <a:t>suficiente</a:t>
            </a:r>
            <a:r>
              <a:rPr lang="en-US" sz="1400" dirty="0" smtClean="0"/>
              <a:t> </a:t>
            </a:r>
            <a:r>
              <a:rPr lang="en-US" sz="1400" dirty="0" err="1" smtClean="0"/>
              <a:t>experiencia</a:t>
            </a:r>
            <a:r>
              <a:rPr lang="en-US" sz="1400" dirty="0" smtClean="0"/>
              <a:t> de </a:t>
            </a:r>
            <a:r>
              <a:rPr lang="en-US" sz="1400" dirty="0" err="1" smtClean="0"/>
              <a:t>trabajo</a:t>
            </a:r>
            <a:r>
              <a:rPr lang="en-US" sz="1400" dirty="0" smtClean="0"/>
              <a:t> </a:t>
            </a:r>
            <a:r>
              <a:rPr lang="en-US" sz="1400" b="0" dirty="0" smtClean="0"/>
              <a:t>para </a:t>
            </a:r>
            <a:r>
              <a:rPr lang="en-US" sz="1400" b="0" dirty="0" err="1" smtClean="0"/>
              <a:t>calificar</a:t>
            </a:r>
            <a:r>
              <a:rPr lang="en-US" sz="1400" b="0" dirty="0" smtClean="0"/>
              <a:t> para la </a:t>
            </a:r>
            <a:r>
              <a:rPr lang="en-US" sz="1400" b="0" dirty="0" err="1" smtClean="0"/>
              <a:t>posición</a:t>
            </a:r>
            <a:r>
              <a:rPr lang="en-US" sz="1400" b="0" dirty="0" smtClean="0"/>
              <a:t>.</a:t>
            </a:r>
          </a:p>
          <a:p>
            <a:pPr lvl="0">
              <a:buFont typeface="+mj-lt"/>
              <a:buAutoNum type="arabicPeriod"/>
            </a:pPr>
            <a:r>
              <a:rPr lang="en-US" sz="1400" dirty="0" err="1" smtClean="0"/>
              <a:t>Experiencia</a:t>
            </a:r>
            <a:r>
              <a:rPr lang="en-US" sz="1400" dirty="0" smtClean="0"/>
              <a:t> de </a:t>
            </a:r>
            <a:r>
              <a:rPr lang="en-US" sz="1400" dirty="0" err="1" smtClean="0"/>
              <a:t>trabajo</a:t>
            </a:r>
            <a:r>
              <a:rPr lang="en-US" sz="1400" dirty="0" smtClean="0"/>
              <a:t> con el </a:t>
            </a:r>
            <a:r>
              <a:rPr lang="en-US" sz="1400" dirty="0" err="1" smtClean="0"/>
              <a:t>grupo</a:t>
            </a:r>
            <a:r>
              <a:rPr lang="en-US" sz="1400" dirty="0" smtClean="0"/>
              <a:t> de </a:t>
            </a:r>
            <a:r>
              <a:rPr lang="en-US" sz="1400" dirty="0" err="1" smtClean="0"/>
              <a:t>edad</a:t>
            </a:r>
            <a:r>
              <a:rPr lang="en-US" sz="1400" dirty="0" smtClean="0"/>
              <a:t> </a:t>
            </a:r>
            <a:r>
              <a:rPr lang="en-US" sz="1400" dirty="0" err="1" smtClean="0"/>
              <a:t>incorrecta</a:t>
            </a:r>
            <a:r>
              <a:rPr lang="en-US" sz="1400" dirty="0" smtClean="0"/>
              <a:t>. </a:t>
            </a:r>
            <a:r>
              <a:rPr lang="en-US" sz="1400" b="0" dirty="0" err="1" smtClean="0"/>
              <a:t>Por</a:t>
            </a:r>
            <a:r>
              <a:rPr lang="en-US" sz="1400" b="0" dirty="0" smtClean="0"/>
              <a:t> </a:t>
            </a:r>
            <a:r>
              <a:rPr lang="en-US" sz="1400" b="0" dirty="0" err="1" smtClean="0"/>
              <a:t>ejemplo</a:t>
            </a:r>
            <a:r>
              <a:rPr lang="en-US" sz="1400" b="0" dirty="0" smtClean="0"/>
              <a:t>, </a:t>
            </a:r>
            <a:r>
              <a:rPr lang="en-US" sz="1400" b="0" dirty="0" err="1"/>
              <a:t>l</a:t>
            </a:r>
            <a:r>
              <a:rPr lang="en-US" sz="1400" b="0" dirty="0" err="1" smtClean="0"/>
              <a:t>os</a:t>
            </a:r>
            <a:r>
              <a:rPr lang="en-US" sz="1400" b="0" dirty="0" smtClean="0"/>
              <a:t> </a:t>
            </a:r>
            <a:r>
              <a:rPr lang="en-US" sz="1400" b="0" dirty="0" err="1" smtClean="0"/>
              <a:t>solicitantes</a:t>
            </a:r>
            <a:r>
              <a:rPr lang="en-US" sz="1400" b="0" dirty="0" smtClean="0"/>
              <a:t> </a:t>
            </a:r>
            <a:r>
              <a:rPr lang="en-US" sz="1400" b="0" dirty="0" err="1" smtClean="0"/>
              <a:t>pueden</a:t>
            </a:r>
            <a:r>
              <a:rPr lang="en-US" sz="1400" b="0" dirty="0" smtClean="0"/>
              <a:t> </a:t>
            </a:r>
            <a:r>
              <a:rPr lang="en-US" sz="1400" b="0" dirty="0" err="1" smtClean="0"/>
              <a:t>haber</a:t>
            </a:r>
            <a:r>
              <a:rPr lang="en-US" sz="1400" b="0" dirty="0" smtClean="0"/>
              <a:t> </a:t>
            </a:r>
            <a:r>
              <a:rPr lang="en-US" sz="1400" b="0" dirty="0" err="1" smtClean="0"/>
              <a:t>aplicado</a:t>
            </a:r>
            <a:r>
              <a:rPr lang="en-US" sz="1400" b="0" dirty="0" smtClean="0"/>
              <a:t> </a:t>
            </a:r>
            <a:r>
              <a:rPr lang="en-US" sz="1400" b="0" dirty="0" err="1" smtClean="0"/>
              <a:t>por</a:t>
            </a:r>
            <a:r>
              <a:rPr lang="en-US" sz="1400" b="0" dirty="0" smtClean="0"/>
              <a:t> </a:t>
            </a:r>
            <a:r>
              <a:rPr lang="en-US" sz="1400" b="0" dirty="0" err="1" smtClean="0"/>
              <a:t>certificación</a:t>
            </a:r>
            <a:r>
              <a:rPr lang="en-US" sz="1400" b="0" dirty="0" smtClean="0"/>
              <a:t> de Maestro(a) Pre-escolar </a:t>
            </a:r>
            <a:r>
              <a:rPr lang="en-US" sz="1400" b="0" dirty="0" err="1" smtClean="0"/>
              <a:t>pero</a:t>
            </a:r>
            <a:r>
              <a:rPr lang="en-US" sz="1400" b="0" dirty="0" smtClean="0"/>
              <a:t> </a:t>
            </a:r>
            <a:r>
              <a:rPr lang="en-US" sz="1400" b="0" dirty="0" err="1" smtClean="0"/>
              <a:t>sólo</a:t>
            </a:r>
            <a:r>
              <a:rPr lang="en-US" sz="1400" b="0" dirty="0" smtClean="0"/>
              <a:t> </a:t>
            </a:r>
            <a:r>
              <a:rPr lang="en-US" sz="1400" b="0" dirty="0" err="1" smtClean="0"/>
              <a:t>envio</a:t>
            </a:r>
            <a:r>
              <a:rPr lang="en-US" sz="1400" b="0" dirty="0" smtClean="0"/>
              <a:t> </a:t>
            </a:r>
            <a:r>
              <a:rPr lang="en-US" sz="1400" b="0" dirty="0" err="1" smtClean="0"/>
              <a:t>experiencia</a:t>
            </a:r>
            <a:r>
              <a:rPr lang="en-US" sz="1400" b="0" dirty="0" smtClean="0"/>
              <a:t> con </a:t>
            </a:r>
            <a:r>
              <a:rPr lang="en-US" sz="1400" b="0" dirty="0" err="1" smtClean="0"/>
              <a:t>Infantes</a:t>
            </a:r>
            <a:r>
              <a:rPr lang="en-US" sz="1400" b="0" dirty="0" smtClean="0"/>
              <a:t>/</a:t>
            </a:r>
            <a:r>
              <a:rPr lang="en-US" sz="1400" b="0" dirty="0" err="1" smtClean="0"/>
              <a:t>Niños</a:t>
            </a:r>
            <a:r>
              <a:rPr lang="en-US" sz="1400" b="0" dirty="0" smtClean="0"/>
              <a:t> </a:t>
            </a:r>
            <a:r>
              <a:rPr lang="en-US" sz="1400" b="0" dirty="0" err="1" smtClean="0"/>
              <a:t>pequeños</a:t>
            </a:r>
            <a:r>
              <a:rPr lang="en-US" sz="1400" b="0" dirty="0" smtClean="0"/>
              <a:t> o </a:t>
            </a:r>
            <a:r>
              <a:rPr lang="en-US" sz="1400" b="0" dirty="0" err="1" smtClean="0"/>
              <a:t>viseversa</a:t>
            </a:r>
            <a:r>
              <a:rPr lang="en-US" sz="1400" b="0" dirty="0" smtClean="0"/>
              <a:t>.</a:t>
            </a:r>
          </a:p>
          <a:p>
            <a:pPr lvl="0">
              <a:buFont typeface="+mj-lt"/>
              <a:buAutoNum type="arabicPeriod"/>
            </a:pPr>
            <a:r>
              <a:rPr lang="en-US" sz="1400" dirty="0" smtClean="0"/>
              <a:t>No hay </a:t>
            </a:r>
            <a:r>
              <a:rPr lang="en-US" sz="1400" dirty="0" err="1" smtClean="0"/>
              <a:t>suficientes</a:t>
            </a:r>
            <a:r>
              <a:rPr lang="en-US" sz="1400" dirty="0" smtClean="0"/>
              <a:t> </a:t>
            </a:r>
            <a:r>
              <a:rPr lang="en-US" sz="1400" dirty="0" err="1" smtClean="0"/>
              <a:t>cursos</a:t>
            </a:r>
            <a:r>
              <a:rPr lang="en-US" sz="1400" dirty="0" smtClean="0"/>
              <a:t> o </a:t>
            </a:r>
            <a:r>
              <a:rPr lang="en-US" sz="1400" dirty="0" err="1" smtClean="0"/>
              <a:t>créditos</a:t>
            </a:r>
            <a:r>
              <a:rPr lang="en-US" sz="1400" dirty="0" smtClean="0"/>
              <a:t> </a:t>
            </a:r>
            <a:r>
              <a:rPr lang="en-US" sz="1400" b="0" dirty="0" smtClean="0"/>
              <a:t>para </a:t>
            </a:r>
            <a:r>
              <a:rPr lang="en-US" sz="1400" b="0" dirty="0" err="1" smtClean="0"/>
              <a:t>calificar</a:t>
            </a:r>
            <a:r>
              <a:rPr lang="en-US" sz="1400" b="0" dirty="0" smtClean="0"/>
              <a:t> para la </a:t>
            </a:r>
            <a:r>
              <a:rPr lang="en-US" sz="1400" b="0" dirty="0" err="1" smtClean="0"/>
              <a:t>posición</a:t>
            </a:r>
            <a:r>
              <a:rPr lang="en-US" sz="1400" b="0" dirty="0" smtClean="0"/>
              <a:t>.</a:t>
            </a:r>
            <a:endParaRPr lang="en-US" sz="1400" dirty="0" smtClean="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28</a:t>
            </a:fld>
            <a:endParaRPr lang="en-US" dirty="0"/>
          </a:p>
        </p:txBody>
      </p:sp>
      <p:sp>
        <p:nvSpPr>
          <p:cNvPr id="4" name="Text Placeholder 3"/>
          <p:cNvSpPr>
            <a:spLocks noGrp="1"/>
          </p:cNvSpPr>
          <p:nvPr>
            <p:ph type="body" sz="quarter" idx="12"/>
          </p:nvPr>
        </p:nvSpPr>
        <p:spPr>
          <a:xfrm>
            <a:off x="457199" y="441098"/>
            <a:ext cx="7668883" cy="469900"/>
          </a:xfrm>
        </p:spPr>
        <p:txBody>
          <a:bodyPr/>
          <a:lstStyle/>
          <a:p>
            <a:r>
              <a:rPr lang="en-US" sz="2000" dirty="0" err="1" smtClean="0">
                <a:solidFill>
                  <a:srgbClr val="0033CC"/>
                </a:solidFill>
                <a:latin typeface="+mj-lt"/>
                <a:ea typeface="+mj-ea"/>
                <a:cs typeface="+mj-cs"/>
              </a:rPr>
              <a:t>Razones</a:t>
            </a:r>
            <a:r>
              <a:rPr lang="en-US" sz="2000" dirty="0" smtClean="0">
                <a:solidFill>
                  <a:srgbClr val="0033CC"/>
                </a:solidFill>
                <a:latin typeface="+mj-lt"/>
                <a:ea typeface="+mj-ea"/>
                <a:cs typeface="+mj-cs"/>
              </a:rPr>
              <a:t> </a:t>
            </a:r>
            <a:r>
              <a:rPr lang="en-US" sz="2000" dirty="0" err="1">
                <a:solidFill>
                  <a:srgbClr val="0033CC"/>
                </a:solidFill>
                <a:latin typeface="+mj-lt"/>
                <a:ea typeface="+mj-ea"/>
                <a:cs typeface="+mj-cs"/>
              </a:rPr>
              <a:t>P</a:t>
            </a:r>
            <a:r>
              <a:rPr lang="en-US" sz="2000" dirty="0" err="1" smtClean="0">
                <a:solidFill>
                  <a:srgbClr val="0033CC"/>
                </a:solidFill>
                <a:latin typeface="+mj-lt"/>
                <a:ea typeface="+mj-ea"/>
                <a:cs typeface="+mj-cs"/>
              </a:rPr>
              <a:t>rincipales</a:t>
            </a:r>
            <a:r>
              <a:rPr lang="en-US" sz="2000" dirty="0" smtClean="0">
                <a:solidFill>
                  <a:srgbClr val="0033CC"/>
                </a:solidFill>
                <a:latin typeface="+mj-lt"/>
                <a:ea typeface="+mj-ea"/>
                <a:cs typeface="+mj-cs"/>
              </a:rPr>
              <a:t> de Solicitudes </a:t>
            </a:r>
            <a:r>
              <a:rPr lang="en-US" sz="2000" dirty="0" err="1">
                <a:solidFill>
                  <a:srgbClr val="0033CC"/>
                </a:solidFill>
                <a:latin typeface="+mj-lt"/>
                <a:ea typeface="+mj-ea"/>
                <a:cs typeface="+mj-cs"/>
              </a:rPr>
              <a:t>I</a:t>
            </a:r>
            <a:r>
              <a:rPr lang="en-US" sz="2000" dirty="0" err="1" smtClean="0">
                <a:solidFill>
                  <a:srgbClr val="0033CC"/>
                </a:solidFill>
                <a:latin typeface="+mj-lt"/>
                <a:ea typeface="+mj-ea"/>
                <a:cs typeface="+mj-cs"/>
              </a:rPr>
              <a:t>ncompletas</a:t>
            </a:r>
            <a:endParaRPr lang="en-US" sz="2000" dirty="0">
              <a:solidFill>
                <a:srgbClr val="0033CC"/>
              </a:solidFill>
              <a:latin typeface="+mj-lt"/>
              <a:ea typeface="+mj-ea"/>
              <a:cs typeface="+mj-cs"/>
            </a:endParaRPr>
          </a:p>
        </p:txBody>
      </p:sp>
      <p:pic>
        <p:nvPicPr>
          <p:cNvPr id="6" name="Picture 2" descr="Image result for reasons for failur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735" y="5007387"/>
            <a:ext cx="2162683" cy="16220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45747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6822"/>
            <a:ext cx="8382000" cy="5263978"/>
          </a:xfrm>
        </p:spPr>
        <p:txBody>
          <a:bodyPr/>
          <a:lstStyle/>
          <a:p>
            <a:pPr marL="457200" indent="-457200">
              <a:buFont typeface="+mj-lt"/>
              <a:buAutoNum type="arabicPeriod" startAt="6"/>
            </a:pPr>
            <a:r>
              <a:rPr lang="en-US" sz="1400" dirty="0" smtClean="0"/>
              <a:t>No </a:t>
            </a:r>
            <a:r>
              <a:rPr lang="en-US" sz="1400" dirty="0" err="1" smtClean="0"/>
              <a:t>evaluación</a:t>
            </a:r>
            <a:r>
              <a:rPr lang="en-US" sz="1400" dirty="0" smtClean="0"/>
              <a:t> de </a:t>
            </a:r>
            <a:r>
              <a:rPr lang="en-US" sz="1400" dirty="0" err="1" smtClean="0"/>
              <a:t>su</a:t>
            </a:r>
            <a:r>
              <a:rPr lang="en-US" sz="1400" dirty="0" smtClean="0"/>
              <a:t> </a:t>
            </a:r>
            <a:r>
              <a:rPr lang="en-US" sz="1400" dirty="0" err="1" smtClean="0"/>
              <a:t>educación</a:t>
            </a:r>
            <a:r>
              <a:rPr lang="en-US" sz="1400" dirty="0" smtClean="0"/>
              <a:t> </a:t>
            </a:r>
            <a:r>
              <a:rPr lang="en-US" sz="1400" dirty="0" err="1" smtClean="0"/>
              <a:t>en</a:t>
            </a:r>
            <a:r>
              <a:rPr lang="en-US" sz="1400" dirty="0" smtClean="0"/>
              <a:t> el </a:t>
            </a:r>
            <a:r>
              <a:rPr lang="en-US" sz="1400" dirty="0" err="1" smtClean="0"/>
              <a:t>extrangero</a:t>
            </a:r>
            <a:r>
              <a:rPr lang="en-US" sz="1400" dirty="0" smtClean="0"/>
              <a:t>.  </a:t>
            </a:r>
            <a:r>
              <a:rPr lang="en-US" sz="1400" b="0" dirty="0"/>
              <a:t>S</a:t>
            </a:r>
            <a:r>
              <a:rPr lang="en-US" sz="1400" b="0" dirty="0" smtClean="0"/>
              <a:t>i la </a:t>
            </a:r>
            <a:r>
              <a:rPr lang="en-US" sz="1400" b="0" dirty="0" err="1" smtClean="0"/>
              <a:t>transcripción</a:t>
            </a:r>
            <a:r>
              <a:rPr lang="en-US" sz="1400" b="0" dirty="0" smtClean="0"/>
              <a:t> </a:t>
            </a:r>
            <a:r>
              <a:rPr lang="en-US" sz="1400" b="0" dirty="0" err="1" smtClean="0"/>
              <a:t>oficial</a:t>
            </a:r>
            <a:r>
              <a:rPr lang="en-US" sz="1400" b="0" dirty="0" smtClean="0"/>
              <a:t> del </a:t>
            </a:r>
            <a:r>
              <a:rPr lang="en-US" sz="1400" b="0" dirty="0" err="1" smtClean="0"/>
              <a:t>colegio</a:t>
            </a:r>
            <a:r>
              <a:rPr lang="en-US" sz="1400" b="0" dirty="0" smtClean="0"/>
              <a:t> </a:t>
            </a:r>
            <a:r>
              <a:rPr lang="en-US" sz="1400" b="0" dirty="0" err="1" smtClean="0"/>
              <a:t>es</a:t>
            </a:r>
            <a:r>
              <a:rPr lang="en-US" sz="1400" b="0" dirty="0" smtClean="0"/>
              <a:t> de un </a:t>
            </a:r>
            <a:r>
              <a:rPr lang="en-US" sz="1400" b="0" dirty="0" err="1" smtClean="0"/>
              <a:t>pais</a:t>
            </a:r>
            <a:r>
              <a:rPr lang="en-US" sz="1400" b="0" dirty="0" smtClean="0"/>
              <a:t> </a:t>
            </a:r>
            <a:r>
              <a:rPr lang="en-US" sz="1400" b="0" dirty="0" err="1" smtClean="0"/>
              <a:t>extangero</a:t>
            </a:r>
            <a:r>
              <a:rPr lang="en-US" sz="1400" b="0" dirty="0" smtClean="0"/>
              <a:t>, </a:t>
            </a:r>
            <a:r>
              <a:rPr lang="en-US" sz="1400" b="0" dirty="0" err="1" smtClean="0"/>
              <a:t>débe</a:t>
            </a:r>
            <a:r>
              <a:rPr lang="en-US" sz="1400" b="0" dirty="0" smtClean="0"/>
              <a:t> </a:t>
            </a:r>
            <a:r>
              <a:rPr lang="en-US" sz="1400" b="0" dirty="0" err="1" smtClean="0"/>
              <a:t>ser</a:t>
            </a:r>
            <a:r>
              <a:rPr lang="en-US" sz="1400" b="0" dirty="0" smtClean="0"/>
              <a:t> </a:t>
            </a:r>
            <a:r>
              <a:rPr lang="en-US" sz="1400" b="0" dirty="0" err="1" smtClean="0"/>
              <a:t>sometida</a:t>
            </a:r>
            <a:r>
              <a:rPr lang="en-US" sz="1400" b="0" dirty="0" smtClean="0"/>
              <a:t> con </a:t>
            </a:r>
            <a:r>
              <a:rPr lang="en-US" sz="1400" b="0" dirty="0" err="1" smtClean="0"/>
              <a:t>una</a:t>
            </a:r>
            <a:r>
              <a:rPr lang="en-US" sz="1400" b="0" dirty="0" smtClean="0"/>
              <a:t> </a:t>
            </a:r>
            <a:r>
              <a:rPr lang="en-US" sz="1400" b="0" dirty="0" err="1" smtClean="0"/>
              <a:t>evaluación</a:t>
            </a:r>
            <a:r>
              <a:rPr lang="en-US" sz="1400" b="0" dirty="0" smtClean="0"/>
              <a:t> de </a:t>
            </a:r>
            <a:r>
              <a:rPr lang="en-US" sz="1400" b="0" dirty="0" err="1" smtClean="0"/>
              <a:t>una</a:t>
            </a:r>
            <a:r>
              <a:rPr lang="en-US" sz="1400" b="0" dirty="0" smtClean="0"/>
              <a:t> </a:t>
            </a:r>
            <a:r>
              <a:rPr lang="en-US" sz="1400" b="0" dirty="0" err="1" smtClean="0"/>
              <a:t>agencia</a:t>
            </a:r>
            <a:r>
              <a:rPr lang="en-US" sz="1400" b="0" dirty="0" smtClean="0"/>
              <a:t> que </a:t>
            </a:r>
            <a:r>
              <a:rPr lang="en-US" sz="1400" b="0" dirty="0" err="1" smtClean="0"/>
              <a:t>provee</a:t>
            </a:r>
            <a:r>
              <a:rPr lang="en-US" sz="1400" b="0" dirty="0" smtClean="0"/>
              <a:t> </a:t>
            </a:r>
            <a:r>
              <a:rPr lang="en-US" sz="1400" b="0" dirty="0" err="1" smtClean="0"/>
              <a:t>servicios</a:t>
            </a:r>
            <a:r>
              <a:rPr lang="en-US" sz="1400" b="0" dirty="0" smtClean="0"/>
              <a:t> de </a:t>
            </a:r>
            <a:r>
              <a:rPr lang="en-US" sz="1400" b="0" dirty="0" err="1" smtClean="0"/>
              <a:t>evaluaciones</a:t>
            </a:r>
            <a:r>
              <a:rPr lang="en-US" sz="1400" b="0" dirty="0" smtClean="0"/>
              <a:t> de </a:t>
            </a:r>
            <a:r>
              <a:rPr lang="en-US" sz="1400" b="0" dirty="0" err="1" smtClean="0"/>
              <a:t>credenciales</a:t>
            </a:r>
            <a:r>
              <a:rPr lang="en-US" sz="1400" b="0" dirty="0" smtClean="0"/>
              <a:t> </a:t>
            </a:r>
            <a:r>
              <a:rPr lang="en-US" sz="1400" b="0" dirty="0" err="1" smtClean="0"/>
              <a:t>extrangeras</a:t>
            </a:r>
            <a:r>
              <a:rPr lang="en-US" sz="1400" b="0" dirty="0" smtClean="0"/>
              <a:t>, y </a:t>
            </a:r>
            <a:r>
              <a:rPr lang="en-US" sz="1400" b="0" dirty="0" err="1" smtClean="0"/>
              <a:t>si</a:t>
            </a:r>
            <a:r>
              <a:rPr lang="en-US" sz="1400" b="0" dirty="0" smtClean="0"/>
              <a:t> </a:t>
            </a:r>
            <a:r>
              <a:rPr lang="en-US" sz="1400" b="0" dirty="0" err="1" smtClean="0"/>
              <a:t>es</a:t>
            </a:r>
            <a:r>
              <a:rPr lang="en-US" sz="1400" b="0" dirty="0" smtClean="0"/>
              <a:t> </a:t>
            </a:r>
            <a:r>
              <a:rPr lang="en-US" sz="1400" b="0" dirty="0" err="1" smtClean="0"/>
              <a:t>aplicable</a:t>
            </a:r>
            <a:r>
              <a:rPr lang="en-US" sz="1400" b="0" dirty="0"/>
              <a:t>, </a:t>
            </a:r>
            <a:r>
              <a:rPr lang="en-US" sz="1400" b="0" dirty="0" err="1" smtClean="0"/>
              <a:t>traducida</a:t>
            </a:r>
            <a:r>
              <a:rPr lang="en-US" sz="1400" b="0" dirty="0" smtClean="0"/>
              <a:t> </a:t>
            </a:r>
            <a:r>
              <a:rPr lang="en-US" sz="1400" b="0" dirty="0" err="1" smtClean="0"/>
              <a:t>en</a:t>
            </a:r>
            <a:r>
              <a:rPr lang="en-US" sz="1400" b="0" dirty="0" smtClean="0"/>
              <a:t> Ingles. </a:t>
            </a:r>
            <a:endParaRPr lang="en-US" sz="1400" b="0" dirty="0"/>
          </a:p>
          <a:p>
            <a:pPr marL="457200" lvl="0" indent="-457200">
              <a:buFont typeface="+mj-lt"/>
              <a:buAutoNum type="arabicPeriod" startAt="6"/>
            </a:pPr>
            <a:r>
              <a:rPr lang="en-US" sz="1400" dirty="0" smtClean="0"/>
              <a:t>No </a:t>
            </a:r>
            <a:r>
              <a:rPr lang="en-US" sz="1400" dirty="0" err="1" smtClean="0"/>
              <a:t>copia</a:t>
            </a:r>
            <a:r>
              <a:rPr lang="en-US" sz="1400" dirty="0" smtClean="0"/>
              <a:t> original de </a:t>
            </a:r>
            <a:r>
              <a:rPr lang="en-US" sz="1400" dirty="0"/>
              <a:t>CDA, Montessori, </a:t>
            </a:r>
            <a:r>
              <a:rPr lang="en-US" sz="1400" dirty="0" smtClean="0"/>
              <a:t>o </a:t>
            </a:r>
            <a:r>
              <a:rPr lang="en-US" sz="1400" dirty="0" err="1" smtClean="0"/>
              <a:t>certificados</a:t>
            </a:r>
            <a:r>
              <a:rPr lang="en-US" sz="1400" dirty="0" smtClean="0"/>
              <a:t> de CEU.  </a:t>
            </a:r>
            <a:r>
              <a:rPr lang="en-US" sz="1400" b="0" dirty="0" smtClean="0"/>
              <a:t>Para </a:t>
            </a:r>
            <a:r>
              <a:rPr lang="en-US" sz="1400" b="0" dirty="0" err="1" smtClean="0"/>
              <a:t>mitigar</a:t>
            </a:r>
            <a:r>
              <a:rPr lang="en-US" sz="1400" b="0" dirty="0" smtClean="0"/>
              <a:t> el </a:t>
            </a:r>
            <a:r>
              <a:rPr lang="en-US" sz="1400" b="0" dirty="0" err="1" smtClean="0"/>
              <a:t>fraude</a:t>
            </a:r>
            <a:r>
              <a:rPr lang="en-US" sz="1400" b="0" dirty="0" smtClean="0"/>
              <a:t>, </a:t>
            </a:r>
            <a:r>
              <a:rPr lang="en-US" sz="1400" b="0" dirty="0"/>
              <a:t>EEC </a:t>
            </a:r>
            <a:r>
              <a:rPr lang="en-US" sz="1400" b="0" dirty="0" err="1" smtClean="0"/>
              <a:t>requiere</a:t>
            </a:r>
            <a:r>
              <a:rPr lang="en-US" sz="1400" b="0" dirty="0" smtClean="0"/>
              <a:t> </a:t>
            </a:r>
            <a:r>
              <a:rPr lang="en-US" sz="1400" b="0" dirty="0" err="1" smtClean="0"/>
              <a:t>copias</a:t>
            </a:r>
            <a:r>
              <a:rPr lang="en-US" sz="1400" b="0" dirty="0" smtClean="0"/>
              <a:t> </a:t>
            </a:r>
            <a:r>
              <a:rPr lang="en-US" sz="1400" b="0" dirty="0" err="1" smtClean="0"/>
              <a:t>originales</a:t>
            </a:r>
            <a:r>
              <a:rPr lang="en-US" sz="1400" b="0" dirty="0" smtClean="0"/>
              <a:t> de </a:t>
            </a:r>
            <a:r>
              <a:rPr lang="en-US" sz="1400" b="0" dirty="0" err="1" smtClean="0"/>
              <a:t>estos</a:t>
            </a:r>
            <a:r>
              <a:rPr lang="en-US" sz="1400" b="0" dirty="0" smtClean="0"/>
              <a:t> </a:t>
            </a:r>
            <a:r>
              <a:rPr lang="en-US" sz="1400" b="0" dirty="0" err="1" smtClean="0"/>
              <a:t>certificados</a:t>
            </a:r>
            <a:r>
              <a:rPr lang="en-US" sz="1400" b="0" dirty="0"/>
              <a:t>.  </a:t>
            </a:r>
            <a:r>
              <a:rPr lang="en-US" sz="1400" b="0" dirty="0" smtClean="0"/>
              <a:t>Una </a:t>
            </a:r>
            <a:r>
              <a:rPr lang="en-US" sz="1400" b="0" dirty="0" err="1" smtClean="0"/>
              <a:t>vez</a:t>
            </a:r>
            <a:r>
              <a:rPr lang="en-US" sz="1400" b="0" dirty="0" smtClean="0"/>
              <a:t> que </a:t>
            </a:r>
            <a:r>
              <a:rPr lang="en-US" sz="1400" b="0" dirty="0" err="1" smtClean="0"/>
              <a:t>séan</a:t>
            </a:r>
            <a:r>
              <a:rPr lang="en-US" sz="1400" b="0" dirty="0" smtClean="0"/>
              <a:t> </a:t>
            </a:r>
            <a:r>
              <a:rPr lang="en-US" sz="1400" b="0" dirty="0" err="1" smtClean="0"/>
              <a:t>revisados</a:t>
            </a:r>
            <a:r>
              <a:rPr lang="en-US" sz="1400" b="0" dirty="0" smtClean="0"/>
              <a:t> y </a:t>
            </a:r>
            <a:r>
              <a:rPr lang="en-US" sz="1400" b="0" dirty="0" err="1" smtClean="0"/>
              <a:t>verificados</a:t>
            </a:r>
            <a:r>
              <a:rPr lang="en-US" sz="1400" b="0" dirty="0" smtClean="0"/>
              <a:t>, </a:t>
            </a:r>
            <a:r>
              <a:rPr lang="en-US" sz="1400" b="0" dirty="0"/>
              <a:t>EEC </a:t>
            </a:r>
            <a:r>
              <a:rPr lang="en-US" sz="1400" b="0" dirty="0" err="1" smtClean="0"/>
              <a:t>devuelve</a:t>
            </a:r>
            <a:r>
              <a:rPr lang="en-US" sz="1400" b="0" dirty="0" smtClean="0"/>
              <a:t> </a:t>
            </a:r>
            <a:r>
              <a:rPr lang="en-US" sz="1400" b="0" dirty="0" err="1" smtClean="0"/>
              <a:t>los</a:t>
            </a:r>
            <a:r>
              <a:rPr lang="en-US" sz="1400" b="0" dirty="0" smtClean="0"/>
              <a:t> </a:t>
            </a:r>
            <a:r>
              <a:rPr lang="en-US" sz="1400" b="0" dirty="0" err="1" smtClean="0"/>
              <a:t>certificados</a:t>
            </a:r>
            <a:r>
              <a:rPr lang="en-US" sz="1400" b="0" dirty="0" smtClean="0"/>
              <a:t> </a:t>
            </a:r>
            <a:r>
              <a:rPr lang="en-US" sz="1400" b="0" dirty="0" err="1" smtClean="0"/>
              <a:t>originales</a:t>
            </a:r>
            <a:r>
              <a:rPr lang="en-US" sz="1400" b="0" dirty="0" smtClean="0"/>
              <a:t> al </a:t>
            </a:r>
            <a:r>
              <a:rPr lang="en-US" sz="1400" b="0" dirty="0" err="1" smtClean="0"/>
              <a:t>aplicante</a:t>
            </a:r>
            <a:r>
              <a:rPr lang="en-US" sz="1400" b="0" dirty="0" smtClean="0"/>
              <a:t> </a:t>
            </a:r>
            <a:r>
              <a:rPr lang="en-US" sz="1400" b="0" dirty="0" err="1" smtClean="0"/>
              <a:t>por</a:t>
            </a:r>
            <a:r>
              <a:rPr lang="en-US" sz="1400" b="0" dirty="0" smtClean="0"/>
              <a:t> </a:t>
            </a:r>
            <a:r>
              <a:rPr lang="en-US" sz="1400" b="0" dirty="0" err="1" smtClean="0"/>
              <a:t>correo</a:t>
            </a:r>
            <a:r>
              <a:rPr lang="en-US" sz="1400" b="0" dirty="0" smtClean="0"/>
              <a:t> </a:t>
            </a:r>
            <a:r>
              <a:rPr lang="en-US" sz="1400" b="0" dirty="0" err="1" smtClean="0"/>
              <a:t>registrado</a:t>
            </a:r>
            <a:r>
              <a:rPr lang="en-US" sz="1400" b="0" dirty="0" smtClean="0"/>
              <a:t> para que </a:t>
            </a:r>
            <a:r>
              <a:rPr lang="en-US" sz="1400" b="0" dirty="0" err="1" smtClean="0"/>
              <a:t>puedan</a:t>
            </a:r>
            <a:r>
              <a:rPr lang="en-US" sz="1400" b="0" dirty="0" smtClean="0"/>
              <a:t> </a:t>
            </a:r>
            <a:r>
              <a:rPr lang="en-US" sz="1400" b="0" dirty="0" err="1" smtClean="0"/>
              <a:t>ser</a:t>
            </a:r>
            <a:r>
              <a:rPr lang="en-US" sz="1400" b="0" dirty="0" smtClean="0"/>
              <a:t> </a:t>
            </a:r>
            <a:r>
              <a:rPr lang="en-US" sz="1400" b="0" dirty="0" err="1" smtClean="0"/>
              <a:t>rastreados</a:t>
            </a:r>
            <a:r>
              <a:rPr lang="en-US" sz="1400" b="0" dirty="0" smtClean="0"/>
              <a:t>.  </a:t>
            </a:r>
            <a:endParaRPr lang="en-US" sz="1400" b="0" dirty="0"/>
          </a:p>
          <a:p>
            <a:pPr marL="457200" lvl="0" indent="-457200">
              <a:buFont typeface="+mj-lt"/>
              <a:buAutoNum type="arabicPeriod" startAt="6"/>
            </a:pPr>
            <a:r>
              <a:rPr lang="en-US" sz="1400" dirty="0" err="1" smtClean="0"/>
              <a:t>Falta</a:t>
            </a:r>
            <a:r>
              <a:rPr lang="en-US" sz="1400" dirty="0" smtClean="0"/>
              <a:t> de </a:t>
            </a:r>
            <a:r>
              <a:rPr lang="en-US" sz="1400" dirty="0" err="1" smtClean="0"/>
              <a:t>documentación</a:t>
            </a:r>
            <a:r>
              <a:rPr lang="en-US" sz="1400" dirty="0" smtClean="0"/>
              <a:t> </a:t>
            </a:r>
            <a:r>
              <a:rPr lang="en-US" sz="1400" dirty="0" err="1" smtClean="0"/>
              <a:t>necesaria</a:t>
            </a:r>
            <a:r>
              <a:rPr lang="en-US" sz="1400" dirty="0" smtClean="0"/>
              <a:t> </a:t>
            </a:r>
            <a:r>
              <a:rPr lang="en-US" sz="1400" dirty="0" err="1" smtClean="0"/>
              <a:t>requerída</a:t>
            </a:r>
            <a:r>
              <a:rPr lang="en-US" sz="1400" dirty="0" smtClean="0"/>
              <a:t> de </a:t>
            </a:r>
            <a:r>
              <a:rPr lang="en-US" sz="1400" dirty="0" err="1" smtClean="0"/>
              <a:t>programa</a:t>
            </a:r>
            <a:r>
              <a:rPr lang="en-US" sz="1400" dirty="0" smtClean="0"/>
              <a:t> </a:t>
            </a:r>
            <a:r>
              <a:rPr lang="en-US" sz="1400" dirty="0" err="1" smtClean="0"/>
              <a:t>vocacional</a:t>
            </a:r>
            <a:r>
              <a:rPr lang="en-US" sz="1400" dirty="0" smtClean="0"/>
              <a:t> </a:t>
            </a:r>
            <a:r>
              <a:rPr lang="en-US" sz="1400" dirty="0" err="1" smtClean="0"/>
              <a:t>aprobado</a:t>
            </a:r>
            <a:r>
              <a:rPr lang="en-US" sz="1400" dirty="0" smtClean="0"/>
              <a:t> de 2-años </a:t>
            </a:r>
            <a:r>
              <a:rPr lang="en-US" sz="1400" dirty="0" err="1" smtClean="0"/>
              <a:t>en</a:t>
            </a:r>
            <a:r>
              <a:rPr lang="en-US" sz="1400" dirty="0" smtClean="0"/>
              <a:t> </a:t>
            </a:r>
            <a:r>
              <a:rPr lang="en-US" sz="1400" dirty="0" err="1" smtClean="0"/>
              <a:t>escula</a:t>
            </a:r>
            <a:r>
              <a:rPr lang="en-US" sz="1400" dirty="0" smtClean="0"/>
              <a:t> </a:t>
            </a:r>
            <a:r>
              <a:rPr lang="en-US" sz="1400" dirty="0" err="1" smtClean="0"/>
              <a:t>secundaria</a:t>
            </a:r>
            <a:r>
              <a:rPr lang="en-US" sz="1400" dirty="0" smtClean="0"/>
              <a:t>, </a:t>
            </a:r>
            <a:r>
              <a:rPr lang="en-US" sz="1400" dirty="0" err="1" smtClean="0"/>
              <a:t>Capítulo</a:t>
            </a:r>
            <a:r>
              <a:rPr lang="en-US" sz="1400" dirty="0" smtClean="0"/>
              <a:t> 74.</a:t>
            </a:r>
            <a:r>
              <a:rPr lang="en-US" sz="1400" b="0" dirty="0" smtClean="0"/>
              <a:t> El </a:t>
            </a:r>
            <a:r>
              <a:rPr lang="en-US" sz="1400" b="0" dirty="0" err="1" smtClean="0"/>
              <a:t>aplicante</a:t>
            </a:r>
            <a:r>
              <a:rPr lang="en-US" sz="1400" b="0" dirty="0" smtClean="0"/>
              <a:t> </a:t>
            </a:r>
            <a:r>
              <a:rPr lang="en-US" sz="1400" b="0" dirty="0" err="1" smtClean="0"/>
              <a:t>débe</a:t>
            </a:r>
            <a:r>
              <a:rPr lang="en-US" sz="1400" b="0" dirty="0" smtClean="0"/>
              <a:t> </a:t>
            </a:r>
            <a:r>
              <a:rPr lang="en-US" sz="1400" b="0" dirty="0" err="1" smtClean="0"/>
              <a:t>enviar</a:t>
            </a:r>
            <a:r>
              <a:rPr lang="en-US" sz="1400" b="0" dirty="0" smtClean="0"/>
              <a:t> </a:t>
            </a:r>
            <a:r>
              <a:rPr lang="en-US" sz="1400" b="0" dirty="0" err="1" smtClean="0"/>
              <a:t>una</a:t>
            </a:r>
            <a:r>
              <a:rPr lang="en-US" sz="1400" b="0" dirty="0" smtClean="0"/>
              <a:t> </a:t>
            </a:r>
            <a:r>
              <a:rPr lang="en-US" sz="1400" b="0" dirty="0" err="1" smtClean="0"/>
              <a:t>copia</a:t>
            </a:r>
            <a:r>
              <a:rPr lang="en-US" sz="1400" b="0" dirty="0" smtClean="0"/>
              <a:t> de </a:t>
            </a:r>
            <a:r>
              <a:rPr lang="en-US" sz="1400" b="0" dirty="0" err="1" smtClean="0"/>
              <a:t>su</a:t>
            </a:r>
            <a:r>
              <a:rPr lang="en-US" sz="1400" b="0" dirty="0" smtClean="0"/>
              <a:t> diploma de </a:t>
            </a:r>
            <a:r>
              <a:rPr lang="en-US" sz="1400" b="0" dirty="0" err="1" smtClean="0"/>
              <a:t>escuela</a:t>
            </a:r>
            <a:r>
              <a:rPr lang="en-US" sz="1400" b="0" dirty="0" smtClean="0"/>
              <a:t> </a:t>
            </a:r>
            <a:r>
              <a:rPr lang="en-US" sz="1400" b="0" dirty="0" err="1" smtClean="0"/>
              <a:t>secundaria</a:t>
            </a:r>
            <a:r>
              <a:rPr lang="en-US" sz="1400" b="0" dirty="0" smtClean="0"/>
              <a:t>, </a:t>
            </a:r>
            <a:r>
              <a:rPr lang="en-US" sz="1400" b="0" dirty="0" err="1" smtClean="0"/>
              <a:t>transcripción</a:t>
            </a:r>
            <a:r>
              <a:rPr lang="en-US" sz="1400" b="0" dirty="0" smtClean="0"/>
              <a:t> </a:t>
            </a:r>
            <a:r>
              <a:rPr lang="en-US" sz="1400" b="0" dirty="0" err="1" smtClean="0"/>
              <a:t>oficial</a:t>
            </a:r>
            <a:r>
              <a:rPr lang="en-US" sz="1400" b="0" dirty="0" smtClean="0"/>
              <a:t> de </a:t>
            </a:r>
            <a:r>
              <a:rPr lang="en-US" sz="1400" b="0" dirty="0" err="1" smtClean="0"/>
              <a:t>escuela</a:t>
            </a:r>
            <a:r>
              <a:rPr lang="en-US" sz="1400" b="0" dirty="0" smtClean="0"/>
              <a:t> </a:t>
            </a:r>
            <a:r>
              <a:rPr lang="en-US" sz="1400" b="0" dirty="0" err="1" smtClean="0"/>
              <a:t>secundaria</a:t>
            </a:r>
            <a:r>
              <a:rPr lang="en-US" sz="1400" b="0" dirty="0" smtClean="0"/>
              <a:t>, y </a:t>
            </a:r>
            <a:r>
              <a:rPr lang="en-US" sz="1400" b="0" dirty="0" err="1" smtClean="0"/>
              <a:t>una</a:t>
            </a:r>
            <a:r>
              <a:rPr lang="en-US" sz="1400" b="0" dirty="0" smtClean="0"/>
              <a:t> carta de </a:t>
            </a:r>
            <a:r>
              <a:rPr lang="en-US" sz="1400" b="0" dirty="0" err="1" smtClean="0"/>
              <a:t>recomendación</a:t>
            </a:r>
            <a:r>
              <a:rPr lang="en-US" sz="1400" b="0" dirty="0" smtClean="0"/>
              <a:t> del Director de el </a:t>
            </a:r>
            <a:r>
              <a:rPr lang="en-US" sz="1400" b="0" dirty="0" err="1" smtClean="0"/>
              <a:t>programa</a:t>
            </a:r>
            <a:r>
              <a:rPr lang="en-US" sz="1400" b="0" dirty="0" smtClean="0"/>
              <a:t> </a:t>
            </a:r>
            <a:r>
              <a:rPr lang="en-US" sz="1400" b="0" dirty="0" err="1" smtClean="0"/>
              <a:t>indicando</a:t>
            </a:r>
            <a:r>
              <a:rPr lang="en-US" sz="1400" b="0" dirty="0" smtClean="0"/>
              <a:t> la </a:t>
            </a:r>
            <a:r>
              <a:rPr lang="en-US" sz="1400" b="0" dirty="0" err="1" smtClean="0"/>
              <a:t>edad</a:t>
            </a:r>
            <a:r>
              <a:rPr lang="en-US" sz="1400" b="0" dirty="0" smtClean="0"/>
              <a:t> del </a:t>
            </a:r>
            <a:r>
              <a:rPr lang="en-US" sz="1400" b="0" dirty="0" err="1" smtClean="0"/>
              <a:t>grupo</a:t>
            </a:r>
            <a:r>
              <a:rPr lang="en-US" sz="1400" b="0" dirty="0" smtClean="0"/>
              <a:t> que el </a:t>
            </a:r>
            <a:r>
              <a:rPr lang="en-US" sz="1400" b="0" dirty="0" err="1" smtClean="0"/>
              <a:t>estudiante</a:t>
            </a:r>
            <a:r>
              <a:rPr lang="en-US" sz="1400" b="0" dirty="0" smtClean="0"/>
              <a:t> </a:t>
            </a:r>
            <a:r>
              <a:rPr lang="en-US" sz="1400" b="0" dirty="0" err="1" smtClean="0"/>
              <a:t>trabajo</a:t>
            </a:r>
            <a:r>
              <a:rPr lang="en-US" sz="1400" b="0" dirty="0" smtClean="0"/>
              <a:t> y el </a:t>
            </a:r>
            <a:r>
              <a:rPr lang="en-US" sz="1400" b="0" dirty="0" err="1" smtClean="0"/>
              <a:t>número</a:t>
            </a:r>
            <a:r>
              <a:rPr lang="en-US" sz="1400" b="0" dirty="0" smtClean="0"/>
              <a:t> total de horas de </a:t>
            </a:r>
            <a:r>
              <a:rPr lang="en-US" sz="1400" b="0" dirty="0" err="1" smtClean="0"/>
              <a:t>experiencia</a:t>
            </a:r>
            <a:r>
              <a:rPr lang="en-US" sz="1400" b="0" dirty="0" smtClean="0"/>
              <a:t> </a:t>
            </a:r>
            <a:r>
              <a:rPr lang="en-US" sz="1400" b="0" dirty="0" err="1" smtClean="0"/>
              <a:t>en</a:t>
            </a:r>
            <a:r>
              <a:rPr lang="en-US" sz="1400" b="0" dirty="0" smtClean="0"/>
              <a:t> el aula.  </a:t>
            </a:r>
            <a:endParaRPr lang="en-US" sz="1400" b="0" dirty="0"/>
          </a:p>
          <a:p>
            <a:pPr marL="457200" lvl="0" indent="-457200">
              <a:buFont typeface="+mj-lt"/>
              <a:buAutoNum type="arabicPeriod" startAt="6"/>
            </a:pPr>
            <a:r>
              <a:rPr lang="en-US" sz="1400" dirty="0" smtClean="0"/>
              <a:t>No </a:t>
            </a:r>
            <a:r>
              <a:rPr lang="en-US" sz="1400" dirty="0" err="1" smtClean="0"/>
              <a:t>documentación</a:t>
            </a:r>
            <a:r>
              <a:rPr lang="en-US" sz="1400" dirty="0" smtClean="0"/>
              <a:t> de </a:t>
            </a:r>
            <a:r>
              <a:rPr lang="en-US" sz="1400" dirty="0" err="1" smtClean="0"/>
              <a:t>Práctica</a:t>
            </a:r>
            <a:r>
              <a:rPr lang="en-US" sz="1400" dirty="0" smtClean="0"/>
              <a:t> </a:t>
            </a:r>
            <a:r>
              <a:rPr lang="en-US" sz="1400" b="0" dirty="0" smtClean="0"/>
              <a:t>con la </a:t>
            </a:r>
            <a:r>
              <a:rPr lang="en-US" sz="1400" b="0" dirty="0" err="1" smtClean="0"/>
              <a:t>solicitud</a:t>
            </a:r>
            <a:r>
              <a:rPr lang="en-US" sz="1400" b="0" dirty="0" smtClean="0"/>
              <a:t> o no </a:t>
            </a:r>
            <a:r>
              <a:rPr lang="en-US" sz="1400" b="0" dirty="0" err="1" smtClean="0"/>
              <a:t>está</a:t>
            </a:r>
            <a:r>
              <a:rPr lang="en-US" sz="1400" b="0" dirty="0" smtClean="0"/>
              <a:t> </a:t>
            </a:r>
            <a:r>
              <a:rPr lang="en-US" sz="1400" b="0" dirty="0" err="1" smtClean="0"/>
              <a:t>incluída</a:t>
            </a:r>
            <a:r>
              <a:rPr lang="en-US" sz="1400" b="0" dirty="0" smtClean="0"/>
              <a:t> </a:t>
            </a:r>
            <a:r>
              <a:rPr lang="en-US" sz="1400" b="0" dirty="0" err="1" smtClean="0"/>
              <a:t>en</a:t>
            </a:r>
            <a:r>
              <a:rPr lang="en-US" sz="1400" b="0" dirty="0" smtClean="0"/>
              <a:t> </a:t>
            </a:r>
            <a:r>
              <a:rPr lang="en-US" sz="1400" b="0" dirty="0" err="1" smtClean="0"/>
              <a:t>transcripción</a:t>
            </a:r>
            <a:r>
              <a:rPr lang="en-US" sz="1400" b="0" dirty="0" smtClean="0"/>
              <a:t>.  </a:t>
            </a:r>
            <a:endParaRPr lang="en-US" sz="1400" b="0"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29</a:t>
            </a:fld>
            <a:endParaRPr lang="en-US" dirty="0"/>
          </a:p>
        </p:txBody>
      </p:sp>
      <p:sp>
        <p:nvSpPr>
          <p:cNvPr id="4" name="Text Placeholder 3"/>
          <p:cNvSpPr>
            <a:spLocks noGrp="1"/>
          </p:cNvSpPr>
          <p:nvPr>
            <p:ph type="body" sz="quarter" idx="12"/>
          </p:nvPr>
        </p:nvSpPr>
        <p:spPr>
          <a:xfrm>
            <a:off x="457200" y="441098"/>
            <a:ext cx="7132638" cy="469900"/>
          </a:xfrm>
        </p:spPr>
        <p:txBody>
          <a:bodyPr/>
          <a:lstStyle/>
          <a:p>
            <a:r>
              <a:rPr lang="en-US" sz="2000" dirty="0" err="1" smtClean="0">
                <a:solidFill>
                  <a:srgbClr val="0033CC"/>
                </a:solidFill>
                <a:latin typeface="+mj-lt"/>
                <a:ea typeface="+mj-ea"/>
                <a:cs typeface="+mj-cs"/>
              </a:rPr>
              <a:t>Razones</a:t>
            </a:r>
            <a:r>
              <a:rPr lang="en-US" sz="2000" dirty="0" smtClean="0">
                <a:solidFill>
                  <a:srgbClr val="0033CC"/>
                </a:solidFill>
                <a:latin typeface="+mj-lt"/>
                <a:ea typeface="+mj-ea"/>
                <a:cs typeface="+mj-cs"/>
              </a:rPr>
              <a:t> </a:t>
            </a:r>
            <a:r>
              <a:rPr lang="en-US" sz="2000" dirty="0" err="1" smtClean="0">
                <a:solidFill>
                  <a:srgbClr val="0033CC"/>
                </a:solidFill>
                <a:latin typeface="+mj-lt"/>
                <a:ea typeface="+mj-ea"/>
                <a:cs typeface="+mj-cs"/>
              </a:rPr>
              <a:t>Principales</a:t>
            </a:r>
            <a:r>
              <a:rPr lang="en-US" sz="2000" dirty="0" smtClean="0">
                <a:solidFill>
                  <a:srgbClr val="0033CC"/>
                </a:solidFill>
                <a:latin typeface="+mj-lt"/>
                <a:ea typeface="+mj-ea"/>
                <a:cs typeface="+mj-cs"/>
              </a:rPr>
              <a:t> de Solicitudes </a:t>
            </a:r>
            <a:r>
              <a:rPr lang="en-US" sz="2000" dirty="0" err="1" smtClean="0">
                <a:solidFill>
                  <a:srgbClr val="0033CC"/>
                </a:solidFill>
                <a:latin typeface="+mj-lt"/>
                <a:ea typeface="+mj-ea"/>
                <a:cs typeface="+mj-cs"/>
              </a:rPr>
              <a:t>Incompletas</a:t>
            </a:r>
            <a:r>
              <a:rPr lang="en-US" sz="2000" dirty="0" smtClean="0">
                <a:solidFill>
                  <a:srgbClr val="0033CC"/>
                </a:solidFill>
                <a:latin typeface="+mj-lt"/>
                <a:ea typeface="+mj-ea"/>
                <a:cs typeface="+mj-cs"/>
              </a:rPr>
              <a:t> </a:t>
            </a:r>
            <a:endParaRPr lang="en-US" sz="2000" dirty="0">
              <a:solidFill>
                <a:srgbClr val="0033CC"/>
              </a:solidFill>
              <a:latin typeface="+mj-lt"/>
              <a:ea typeface="+mj-ea"/>
              <a:cs typeface="+mj-cs"/>
            </a:endParaRPr>
          </a:p>
        </p:txBody>
      </p:sp>
      <p:pic>
        <p:nvPicPr>
          <p:cNvPr id="14338" name="Picture 2" descr="Image result for reasons for failur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7742" y="5104225"/>
            <a:ext cx="2162683" cy="16220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02352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a:t>
            </a:fld>
            <a:endParaRPr lang="en-US" dirty="0"/>
          </a:p>
        </p:txBody>
      </p:sp>
      <p:sp>
        <p:nvSpPr>
          <p:cNvPr id="5" name="Title 4"/>
          <p:cNvSpPr>
            <a:spLocks noGrp="1"/>
          </p:cNvSpPr>
          <p:nvPr>
            <p:ph type="title" idx="4294967295"/>
          </p:nvPr>
        </p:nvSpPr>
        <p:spPr>
          <a:xfrm>
            <a:off x="412950" y="152401"/>
            <a:ext cx="7585075" cy="654907"/>
          </a:xfrm>
        </p:spPr>
        <p:txBody>
          <a:bodyPr/>
          <a:lstStyle/>
          <a:p>
            <a:r>
              <a:rPr lang="en-US" dirty="0" smtClean="0"/>
              <a:t>EEC </a:t>
            </a:r>
            <a:r>
              <a:rPr lang="es-ES" dirty="0" smtClean="0"/>
              <a:t>Regulaciones </a:t>
            </a:r>
            <a:r>
              <a:rPr lang="es-ES" dirty="0"/>
              <a:t>de calificaciones de </a:t>
            </a:r>
            <a:r>
              <a:rPr lang="es-ES" dirty="0" smtClean="0"/>
              <a:t>Educador</a:t>
            </a:r>
            <a:endParaRPr lang="en-US" dirty="0"/>
          </a:p>
        </p:txBody>
      </p:sp>
      <p:sp>
        <p:nvSpPr>
          <p:cNvPr id="3" name="Content Placeholder 2"/>
          <p:cNvSpPr>
            <a:spLocks noGrp="1"/>
          </p:cNvSpPr>
          <p:nvPr>
            <p:ph idx="1"/>
          </p:nvPr>
        </p:nvSpPr>
        <p:spPr>
          <a:xfrm>
            <a:off x="481619" y="881448"/>
            <a:ext cx="8382000" cy="5486401"/>
          </a:xfrm>
        </p:spPr>
        <p:txBody>
          <a:bodyPr/>
          <a:lstStyle/>
          <a:p>
            <a:pPr marL="0" indent="0">
              <a:spcBef>
                <a:spcPts val="0"/>
              </a:spcBef>
              <a:buNone/>
            </a:pPr>
            <a:r>
              <a:rPr lang="es-ES" sz="1800" dirty="0"/>
              <a:t>Nos regimos por los </a:t>
            </a:r>
            <a:r>
              <a:rPr lang="es-ES" sz="1800" dirty="0" err="1" smtClean="0"/>
              <a:t>requisítos</a:t>
            </a:r>
            <a:r>
              <a:rPr lang="es-ES" sz="1800" dirty="0" smtClean="0"/>
              <a:t> estipulados </a:t>
            </a:r>
            <a:r>
              <a:rPr lang="es-ES" sz="1800" dirty="0"/>
              <a:t>en </a:t>
            </a:r>
            <a:r>
              <a:rPr lang="en-US" sz="1800" dirty="0" smtClean="0"/>
              <a:t>606 CMR 7.09:</a:t>
            </a:r>
          </a:p>
          <a:p>
            <a:pPr marL="0" indent="0">
              <a:spcBef>
                <a:spcPts val="0"/>
              </a:spcBef>
              <a:buNone/>
            </a:pPr>
            <a:endParaRPr lang="en-US" sz="1800" dirty="0" smtClean="0"/>
          </a:p>
          <a:p>
            <a:pPr marL="685800" lvl="1" indent="-342900">
              <a:spcBef>
                <a:spcPts val="0"/>
              </a:spcBef>
              <a:buFont typeface="+mj-lt"/>
              <a:buAutoNum type="arabicParenR"/>
            </a:pPr>
            <a:r>
              <a:rPr lang="en-US" sz="1600" dirty="0"/>
              <a:t>El </a:t>
            </a:r>
            <a:r>
              <a:rPr lang="en-US" sz="1600" dirty="0" err="1" smtClean="0"/>
              <a:t>proveedor</a:t>
            </a:r>
            <a:r>
              <a:rPr lang="en-US" sz="1600" dirty="0" smtClean="0"/>
              <a:t> </a:t>
            </a:r>
            <a:r>
              <a:rPr lang="en-US" sz="1600" dirty="0" err="1" smtClean="0"/>
              <a:t>débe</a:t>
            </a:r>
            <a:r>
              <a:rPr lang="en-US" sz="1600" dirty="0" smtClean="0"/>
              <a:t> </a:t>
            </a:r>
            <a:r>
              <a:rPr lang="en-US" sz="1600" dirty="0" err="1" smtClean="0"/>
              <a:t>asegurase</a:t>
            </a:r>
            <a:r>
              <a:rPr lang="en-US" sz="1600" dirty="0" smtClean="0"/>
              <a:t> que el </a:t>
            </a:r>
            <a:r>
              <a:rPr lang="en-US" sz="1600" dirty="0" err="1" smtClean="0"/>
              <a:t>programa</a:t>
            </a:r>
            <a:r>
              <a:rPr lang="en-US" sz="1600" dirty="0" smtClean="0"/>
              <a:t> </a:t>
            </a:r>
            <a:r>
              <a:rPr lang="en-US" sz="1600" dirty="0" err="1" smtClean="0"/>
              <a:t>es</a:t>
            </a:r>
            <a:r>
              <a:rPr lang="en-US" sz="1600" dirty="0" smtClean="0"/>
              <a:t> </a:t>
            </a:r>
            <a:r>
              <a:rPr lang="en-US" sz="1600" dirty="0" err="1" smtClean="0"/>
              <a:t>cubierto</a:t>
            </a:r>
            <a:r>
              <a:rPr lang="en-US" sz="1600" dirty="0" smtClean="0"/>
              <a:t> </a:t>
            </a:r>
            <a:r>
              <a:rPr lang="en-US" sz="1600" dirty="0" err="1" smtClean="0"/>
              <a:t>por</a:t>
            </a:r>
            <a:r>
              <a:rPr lang="en-US" sz="1600" dirty="0" smtClean="0"/>
              <a:t> el </a:t>
            </a:r>
            <a:r>
              <a:rPr lang="en-US" sz="1600" dirty="0" err="1" smtClean="0"/>
              <a:t>número</a:t>
            </a:r>
            <a:r>
              <a:rPr lang="en-US" sz="1600" dirty="0" smtClean="0"/>
              <a:t> </a:t>
            </a:r>
            <a:r>
              <a:rPr lang="en-US" sz="1600" dirty="0" err="1" smtClean="0"/>
              <a:t>apropriado</a:t>
            </a:r>
            <a:r>
              <a:rPr lang="en-US" sz="1600" dirty="0" smtClean="0"/>
              <a:t> de personas con </a:t>
            </a:r>
            <a:r>
              <a:rPr lang="en-US" sz="1600" dirty="0" err="1" smtClean="0"/>
              <a:t>experiencia</a:t>
            </a:r>
            <a:r>
              <a:rPr lang="en-US" sz="1600" dirty="0" smtClean="0"/>
              <a:t> y/o </a:t>
            </a:r>
            <a:r>
              <a:rPr lang="en-US" sz="1600" dirty="0" err="1" smtClean="0"/>
              <a:t>educaci</a:t>
            </a:r>
            <a:r>
              <a:rPr lang="en-US" sz="1600" dirty="0" err="1"/>
              <a:t>ó</a:t>
            </a:r>
            <a:r>
              <a:rPr lang="en-US" sz="1600" dirty="0" err="1" smtClean="0"/>
              <a:t>n</a:t>
            </a:r>
            <a:r>
              <a:rPr lang="en-US" sz="1600" dirty="0" smtClean="0"/>
              <a:t> </a:t>
            </a:r>
            <a:r>
              <a:rPr lang="en-US" sz="1600" dirty="0" err="1" smtClean="0"/>
              <a:t>en</a:t>
            </a:r>
            <a:r>
              <a:rPr lang="en-US" sz="1600" dirty="0" smtClean="0"/>
              <a:t> </a:t>
            </a:r>
            <a:r>
              <a:rPr lang="en-US" sz="1600" dirty="0" err="1" smtClean="0"/>
              <a:t>proveer</a:t>
            </a:r>
            <a:r>
              <a:rPr lang="en-US" sz="1600" dirty="0" smtClean="0"/>
              <a:t> </a:t>
            </a:r>
            <a:r>
              <a:rPr lang="en-US" sz="1600" dirty="0" err="1" smtClean="0"/>
              <a:t>educación</a:t>
            </a:r>
            <a:r>
              <a:rPr lang="en-US" sz="1600" dirty="0" smtClean="0"/>
              <a:t> y </a:t>
            </a:r>
            <a:r>
              <a:rPr lang="en-US" sz="1600" dirty="0" err="1" smtClean="0"/>
              <a:t>cuidado</a:t>
            </a:r>
            <a:r>
              <a:rPr lang="en-US" sz="1600" dirty="0" smtClean="0"/>
              <a:t> a </a:t>
            </a:r>
            <a:r>
              <a:rPr lang="en-US" sz="1600" dirty="0" err="1" smtClean="0"/>
              <a:t>niños</a:t>
            </a:r>
            <a:r>
              <a:rPr lang="en-US" sz="1600" dirty="0" smtClean="0"/>
              <a:t> </a:t>
            </a:r>
            <a:r>
              <a:rPr lang="en-US" sz="1600" dirty="0" err="1" smtClean="0"/>
              <a:t>desde</a:t>
            </a:r>
            <a:r>
              <a:rPr lang="en-US" sz="1600" dirty="0" smtClean="0"/>
              <a:t> </a:t>
            </a:r>
            <a:r>
              <a:rPr lang="en-US" sz="1600" dirty="0" err="1" smtClean="0"/>
              <a:t>nacimiento</a:t>
            </a:r>
            <a:r>
              <a:rPr lang="en-US" sz="1600" dirty="0" smtClean="0"/>
              <a:t> a </a:t>
            </a:r>
            <a:r>
              <a:rPr lang="en-US" sz="1600" dirty="0" err="1" smtClean="0"/>
              <a:t>catorce</a:t>
            </a:r>
            <a:r>
              <a:rPr lang="en-US" sz="1600" dirty="0" smtClean="0"/>
              <a:t> </a:t>
            </a:r>
            <a:r>
              <a:rPr lang="en-US" sz="1600" dirty="0" err="1" smtClean="0"/>
              <a:t>años</a:t>
            </a:r>
            <a:r>
              <a:rPr lang="en-US" sz="1600" dirty="0" smtClean="0"/>
              <a:t>.</a:t>
            </a:r>
          </a:p>
          <a:p>
            <a:pPr marL="685800" lvl="1" indent="-342900">
              <a:spcBef>
                <a:spcPts val="0"/>
              </a:spcBef>
              <a:buFont typeface="+mj-lt"/>
              <a:buAutoNum type="arabicParenR"/>
            </a:pPr>
            <a:endParaRPr lang="en-US" sz="800" dirty="0" smtClean="0"/>
          </a:p>
          <a:p>
            <a:pPr marL="685800" lvl="1" indent="-342900">
              <a:spcBef>
                <a:spcPts val="0"/>
              </a:spcBef>
              <a:buFont typeface="+mj-lt"/>
              <a:buAutoNum type="arabicParenR"/>
            </a:pPr>
            <a:r>
              <a:rPr lang="en-US" sz="1600" dirty="0" smtClean="0"/>
              <a:t>El </a:t>
            </a:r>
            <a:r>
              <a:rPr lang="en-US" sz="1600" dirty="0" err="1" smtClean="0"/>
              <a:t>proveedor</a:t>
            </a:r>
            <a:r>
              <a:rPr lang="en-US" sz="1600" dirty="0" smtClean="0"/>
              <a:t> </a:t>
            </a:r>
            <a:r>
              <a:rPr lang="en-US" sz="1600" dirty="0" err="1" smtClean="0"/>
              <a:t>débe</a:t>
            </a:r>
            <a:r>
              <a:rPr lang="en-US" sz="1600" dirty="0" smtClean="0"/>
              <a:t> </a:t>
            </a:r>
            <a:r>
              <a:rPr lang="en-US" sz="1600" dirty="0" err="1" smtClean="0"/>
              <a:t>emplear</a:t>
            </a:r>
            <a:r>
              <a:rPr lang="en-US" sz="1600" dirty="0" smtClean="0"/>
              <a:t> </a:t>
            </a:r>
            <a:r>
              <a:rPr lang="en-US" sz="1600" dirty="0" err="1" smtClean="0"/>
              <a:t>educadores</a:t>
            </a:r>
            <a:r>
              <a:rPr lang="en-US" sz="1600" dirty="0" smtClean="0"/>
              <a:t> y </a:t>
            </a:r>
            <a:r>
              <a:rPr lang="en-US" sz="1600" dirty="0" err="1" smtClean="0"/>
              <a:t>voluntarios</a:t>
            </a:r>
            <a:r>
              <a:rPr lang="en-US" sz="1600" dirty="0"/>
              <a:t> </a:t>
            </a:r>
            <a:r>
              <a:rPr lang="en-US" sz="1600" dirty="0" smtClean="0"/>
              <a:t>a </a:t>
            </a:r>
            <a:r>
              <a:rPr lang="en-US" sz="1600" dirty="0" err="1" smtClean="0"/>
              <a:t>quiénes</a:t>
            </a:r>
            <a:r>
              <a:rPr lang="en-US" sz="1600" dirty="0" smtClean="0"/>
              <a:t> </a:t>
            </a:r>
            <a:r>
              <a:rPr lang="en-US" sz="1600" dirty="0" err="1" smtClean="0"/>
              <a:t>por</a:t>
            </a:r>
            <a:r>
              <a:rPr lang="en-US" sz="1600" dirty="0" smtClean="0"/>
              <a:t> </a:t>
            </a:r>
            <a:r>
              <a:rPr lang="en-US" sz="1600" dirty="0" err="1" smtClean="0"/>
              <a:t>educación</a:t>
            </a:r>
            <a:r>
              <a:rPr lang="en-US" sz="1600" dirty="0" smtClean="0"/>
              <a:t> </a:t>
            </a:r>
            <a:r>
              <a:rPr lang="en-US" sz="1600" dirty="0" err="1" smtClean="0"/>
              <a:t>prevía</a:t>
            </a:r>
            <a:r>
              <a:rPr lang="en-US" sz="1600" dirty="0" smtClean="0"/>
              <a:t>, </a:t>
            </a:r>
            <a:r>
              <a:rPr lang="en-US" sz="1600" dirty="0" err="1" smtClean="0"/>
              <a:t>entremiento</a:t>
            </a:r>
            <a:r>
              <a:rPr lang="en-US" sz="1600" dirty="0" smtClean="0"/>
              <a:t>, </a:t>
            </a:r>
            <a:r>
              <a:rPr lang="en-US" sz="1600" dirty="0" err="1" smtClean="0"/>
              <a:t>experiencia</a:t>
            </a:r>
            <a:r>
              <a:rPr lang="en-US" sz="1600" dirty="0" smtClean="0"/>
              <a:t>, e </a:t>
            </a:r>
            <a:r>
              <a:rPr lang="en-US" sz="1600" dirty="0" err="1" smtClean="0"/>
              <a:t>interés</a:t>
            </a:r>
            <a:r>
              <a:rPr lang="en-US" sz="1600" dirty="0" smtClean="0"/>
              <a:t> </a:t>
            </a:r>
            <a:r>
              <a:rPr lang="en-US" sz="1600" dirty="0" err="1"/>
              <a:t>e</a:t>
            </a:r>
            <a:r>
              <a:rPr lang="en-US" sz="1600" dirty="0" err="1" smtClean="0"/>
              <a:t>n</a:t>
            </a:r>
            <a:r>
              <a:rPr lang="en-US" sz="1600" dirty="0" smtClean="0"/>
              <a:t> </a:t>
            </a:r>
            <a:r>
              <a:rPr lang="en-US" sz="1600" dirty="0" err="1" smtClean="0"/>
              <a:t>formentar</a:t>
            </a:r>
            <a:r>
              <a:rPr lang="en-US" sz="1600" dirty="0" smtClean="0"/>
              <a:t> el </a:t>
            </a:r>
            <a:r>
              <a:rPr lang="en-US" sz="1600" dirty="0" err="1" smtClean="0"/>
              <a:t>desarollo</a:t>
            </a:r>
            <a:r>
              <a:rPr lang="en-US" sz="1600" dirty="0" smtClean="0"/>
              <a:t> y la </a:t>
            </a:r>
            <a:r>
              <a:rPr lang="en-US" sz="1600" dirty="0" err="1"/>
              <a:t>educación</a:t>
            </a:r>
            <a:r>
              <a:rPr lang="en-US" sz="1600" dirty="0"/>
              <a:t> </a:t>
            </a:r>
            <a:r>
              <a:rPr lang="en-US" sz="1600" dirty="0" err="1"/>
              <a:t>temprana</a:t>
            </a:r>
            <a:r>
              <a:rPr lang="en-US" sz="1600" dirty="0"/>
              <a:t> </a:t>
            </a:r>
            <a:r>
              <a:rPr lang="en-US" sz="1600" dirty="0" smtClean="0"/>
              <a:t>son </a:t>
            </a:r>
            <a:r>
              <a:rPr lang="en-US" sz="1600" dirty="0" err="1" smtClean="0"/>
              <a:t>qualificados</a:t>
            </a:r>
            <a:r>
              <a:rPr lang="en-US" sz="1600" dirty="0" smtClean="0"/>
              <a:t> para </a:t>
            </a:r>
            <a:r>
              <a:rPr lang="en-US" sz="1600" b="1" dirty="0" err="1" smtClean="0"/>
              <a:t>satisfacer</a:t>
            </a:r>
            <a:r>
              <a:rPr lang="en-US" sz="1600" b="1" dirty="0" smtClean="0"/>
              <a:t> las </a:t>
            </a:r>
            <a:r>
              <a:rPr lang="en-US" sz="1600" b="1" dirty="0" err="1" smtClean="0"/>
              <a:t>necesidades</a:t>
            </a:r>
            <a:r>
              <a:rPr lang="en-US" sz="1600" b="1" dirty="0" smtClean="0"/>
              <a:t> de</a:t>
            </a:r>
            <a:r>
              <a:rPr lang="en-US" sz="1600" dirty="0"/>
              <a:t> </a:t>
            </a:r>
            <a:r>
              <a:rPr lang="en-US" sz="1600" b="1" dirty="0" err="1"/>
              <a:t>los</a:t>
            </a:r>
            <a:r>
              <a:rPr lang="en-US" sz="1600" b="1" dirty="0"/>
              <a:t> </a:t>
            </a:r>
            <a:r>
              <a:rPr lang="en-US" sz="1600" b="1" dirty="0" err="1"/>
              <a:t>niños</a:t>
            </a:r>
            <a:r>
              <a:rPr lang="en-US" sz="1600" b="1" dirty="0"/>
              <a:t> </a:t>
            </a:r>
            <a:r>
              <a:rPr lang="en-US" sz="1600" b="1" dirty="0" err="1"/>
              <a:t>matriculados</a:t>
            </a:r>
            <a:r>
              <a:rPr lang="en-US" sz="1600" dirty="0" smtClean="0"/>
              <a:t>, y </a:t>
            </a:r>
            <a:r>
              <a:rPr lang="en-US" sz="1600" dirty="0" err="1" smtClean="0"/>
              <a:t>quienes</a:t>
            </a:r>
            <a:r>
              <a:rPr lang="en-US" sz="1600" dirty="0" smtClean="0"/>
              <a:t> </a:t>
            </a:r>
            <a:r>
              <a:rPr lang="en-US" sz="1600" dirty="0" err="1" smtClean="0"/>
              <a:t>cumplen</a:t>
            </a:r>
            <a:r>
              <a:rPr lang="en-US" sz="1600" dirty="0" smtClean="0"/>
              <a:t> las </a:t>
            </a:r>
            <a:r>
              <a:rPr lang="en-US" sz="1600" dirty="0" err="1" smtClean="0"/>
              <a:t>calificaciones</a:t>
            </a:r>
            <a:r>
              <a:rPr lang="en-US" sz="1600" dirty="0" smtClean="0"/>
              <a:t>  para </a:t>
            </a:r>
            <a:r>
              <a:rPr lang="en-US" sz="1600" dirty="0" err="1" smtClean="0"/>
              <a:t>sus</a:t>
            </a:r>
            <a:r>
              <a:rPr lang="en-US" sz="1600" dirty="0" smtClean="0"/>
              <a:t> </a:t>
            </a:r>
            <a:r>
              <a:rPr lang="en-US" sz="1600" dirty="0" err="1" smtClean="0"/>
              <a:t>posiciones</a:t>
            </a:r>
            <a:r>
              <a:rPr lang="en-US" sz="1600" dirty="0" smtClean="0"/>
              <a:t> </a:t>
            </a:r>
            <a:r>
              <a:rPr lang="en-US" sz="1600" dirty="0" err="1" smtClean="0"/>
              <a:t>respetivas</a:t>
            </a:r>
            <a:r>
              <a:rPr lang="en-US" sz="1600" dirty="0" smtClean="0"/>
              <a:t>.</a:t>
            </a:r>
          </a:p>
          <a:p>
            <a:pPr marL="685800" lvl="1" indent="-342900">
              <a:spcBef>
                <a:spcPts val="0"/>
              </a:spcBef>
              <a:buFont typeface="+mj-lt"/>
              <a:buAutoNum type="arabicParenR"/>
            </a:pPr>
            <a:endParaRPr lang="en-US" sz="800" dirty="0" smtClean="0"/>
          </a:p>
          <a:p>
            <a:pPr marL="685800" lvl="1" indent="-342900">
              <a:spcBef>
                <a:spcPts val="0"/>
              </a:spcBef>
              <a:buFont typeface="+mj-lt"/>
              <a:buAutoNum type="arabicParenR"/>
            </a:pPr>
            <a:r>
              <a:rPr lang="es-ES" sz="1600" dirty="0"/>
              <a:t>El proveedor </a:t>
            </a:r>
            <a:r>
              <a:rPr lang="es-ES" sz="1600" dirty="0" err="1" smtClean="0"/>
              <a:t>débe</a:t>
            </a:r>
            <a:r>
              <a:rPr lang="es-ES" sz="1600" dirty="0" smtClean="0"/>
              <a:t> motivar </a:t>
            </a:r>
            <a:r>
              <a:rPr lang="es-ES" sz="1600" dirty="0"/>
              <a:t>a los educadores </a:t>
            </a:r>
            <a:r>
              <a:rPr lang="en-US" sz="1600" dirty="0" smtClean="0"/>
              <a:t>a </a:t>
            </a:r>
            <a:r>
              <a:rPr lang="en-US" sz="1600" b="1" dirty="0" err="1" smtClean="0"/>
              <a:t>continuar</a:t>
            </a:r>
            <a:r>
              <a:rPr lang="en-US" sz="1600" b="1" dirty="0" smtClean="0"/>
              <a:t> con </a:t>
            </a:r>
            <a:r>
              <a:rPr lang="en-US" sz="1600" b="1" dirty="0" err="1" smtClean="0"/>
              <a:t>su</a:t>
            </a:r>
            <a:r>
              <a:rPr lang="en-US" sz="1600" b="1" dirty="0" smtClean="0"/>
              <a:t> </a:t>
            </a:r>
            <a:r>
              <a:rPr lang="en-US" sz="1600" b="1" dirty="0" err="1"/>
              <a:t>educación</a:t>
            </a:r>
            <a:r>
              <a:rPr lang="en-US" sz="1600" dirty="0"/>
              <a:t> </a:t>
            </a:r>
            <a:r>
              <a:rPr lang="en-US" sz="1600" dirty="0" err="1" smtClean="0"/>
              <a:t>en</a:t>
            </a:r>
            <a:r>
              <a:rPr lang="en-US" sz="1600" dirty="0" smtClean="0"/>
              <a:t> </a:t>
            </a:r>
            <a:r>
              <a:rPr lang="en-US" sz="1600" dirty="0" err="1" smtClean="0"/>
              <a:t>su</a:t>
            </a:r>
            <a:r>
              <a:rPr lang="en-US" sz="1600" dirty="0" smtClean="0"/>
              <a:t> campo de </a:t>
            </a:r>
            <a:r>
              <a:rPr lang="en-US" sz="1600" dirty="0" err="1" smtClean="0"/>
              <a:t>estudio</a:t>
            </a:r>
            <a:r>
              <a:rPr lang="en-US" sz="1600" dirty="0" smtClean="0"/>
              <a:t> </a:t>
            </a:r>
            <a:r>
              <a:rPr lang="en-US" sz="1600" dirty="0" err="1" smtClean="0"/>
              <a:t>apropriado</a:t>
            </a:r>
            <a:r>
              <a:rPr lang="en-US" sz="1600" dirty="0" smtClean="0"/>
              <a:t> y </a:t>
            </a:r>
            <a:r>
              <a:rPr lang="en-US" sz="1600" dirty="0" err="1" smtClean="0"/>
              <a:t>mantener</a:t>
            </a:r>
            <a:r>
              <a:rPr lang="en-US" sz="1600" dirty="0"/>
              <a:t> </a:t>
            </a:r>
            <a:r>
              <a:rPr lang="en-US" sz="1600" dirty="0" err="1" smtClean="0"/>
              <a:t>una</a:t>
            </a:r>
            <a:r>
              <a:rPr lang="en-US" sz="1600" dirty="0" smtClean="0"/>
              <a:t> </a:t>
            </a:r>
            <a:r>
              <a:rPr lang="en-US" sz="1600" dirty="0" err="1" smtClean="0"/>
              <a:t>comunicación</a:t>
            </a:r>
            <a:r>
              <a:rPr lang="en-US" sz="1600" dirty="0" smtClean="0"/>
              <a:t> </a:t>
            </a:r>
            <a:r>
              <a:rPr lang="en-US" sz="1600" dirty="0" err="1" smtClean="0"/>
              <a:t>abierta</a:t>
            </a:r>
            <a:r>
              <a:rPr lang="en-US" sz="1600" dirty="0" smtClean="0"/>
              <a:t> </a:t>
            </a:r>
            <a:r>
              <a:rPr lang="en-US" sz="1600" dirty="0" err="1" smtClean="0"/>
              <a:t>dentro</a:t>
            </a:r>
            <a:r>
              <a:rPr lang="en-US" sz="1600" dirty="0" smtClean="0"/>
              <a:t> del </a:t>
            </a:r>
            <a:r>
              <a:rPr lang="en-US" sz="1600" dirty="0" err="1" smtClean="0"/>
              <a:t>programa</a:t>
            </a:r>
            <a:r>
              <a:rPr lang="en-US" sz="1600" dirty="0" smtClean="0"/>
              <a:t> para </a:t>
            </a:r>
            <a:r>
              <a:rPr lang="en-US" sz="1600" dirty="0" err="1" smtClean="0"/>
              <a:t>mejorar</a:t>
            </a:r>
            <a:r>
              <a:rPr lang="en-US" sz="1600" dirty="0" smtClean="0"/>
              <a:t> la </a:t>
            </a:r>
            <a:r>
              <a:rPr lang="en-US" sz="1600" dirty="0" err="1" smtClean="0"/>
              <a:t>calidad</a:t>
            </a:r>
            <a:r>
              <a:rPr lang="en-US" sz="1600" dirty="0" smtClean="0"/>
              <a:t> de</a:t>
            </a:r>
            <a:r>
              <a:rPr lang="es-ES" sz="1600" dirty="0" smtClean="0"/>
              <a:t> cuidado proveída </a:t>
            </a:r>
            <a:r>
              <a:rPr lang="en-US" sz="1600" dirty="0" smtClean="0"/>
              <a:t>a </a:t>
            </a:r>
            <a:r>
              <a:rPr lang="en-US" sz="1600" dirty="0" err="1" smtClean="0"/>
              <a:t>los</a:t>
            </a:r>
            <a:r>
              <a:rPr lang="en-US" sz="1600" dirty="0" smtClean="0"/>
              <a:t> </a:t>
            </a:r>
            <a:r>
              <a:rPr lang="en-US" sz="1600" dirty="0" err="1" smtClean="0"/>
              <a:t>niños</a:t>
            </a:r>
            <a:r>
              <a:rPr lang="en-US" sz="1600" dirty="0" smtClean="0"/>
              <a:t>.</a:t>
            </a:r>
          </a:p>
          <a:p>
            <a:pPr marL="685800" lvl="1" indent="-342900">
              <a:spcBef>
                <a:spcPts val="0"/>
              </a:spcBef>
              <a:buFont typeface="+mj-lt"/>
              <a:buAutoNum type="arabicParenR"/>
            </a:pPr>
            <a:endParaRPr lang="en-US" sz="800" dirty="0" smtClean="0"/>
          </a:p>
          <a:p>
            <a:pPr marL="685800" lvl="1" indent="-342900">
              <a:buFont typeface="+mj-lt"/>
              <a:buAutoNum type="arabicParenR"/>
            </a:pPr>
            <a:r>
              <a:rPr lang="en-US" sz="1600" dirty="0" err="1" smtClean="0"/>
              <a:t>Todos</a:t>
            </a:r>
            <a:r>
              <a:rPr lang="en-US" sz="1600" dirty="0" smtClean="0"/>
              <a:t> </a:t>
            </a:r>
            <a:r>
              <a:rPr lang="en-US" sz="1600" dirty="0" err="1" smtClean="0"/>
              <a:t>los</a:t>
            </a:r>
            <a:r>
              <a:rPr lang="en-US" sz="1600" dirty="0" smtClean="0"/>
              <a:t> </a:t>
            </a:r>
            <a:r>
              <a:rPr lang="en-US" sz="1600" dirty="0" err="1" smtClean="0"/>
              <a:t>educadores</a:t>
            </a:r>
            <a:r>
              <a:rPr lang="en-US" sz="1600" dirty="0" smtClean="0"/>
              <a:t> </a:t>
            </a:r>
            <a:r>
              <a:rPr lang="en-US" sz="1600" dirty="0" err="1" smtClean="0"/>
              <a:t>dében</a:t>
            </a:r>
            <a:r>
              <a:rPr lang="en-US" sz="1600" dirty="0" smtClean="0"/>
              <a:t> </a:t>
            </a:r>
            <a:r>
              <a:rPr lang="en-US" sz="1600" b="1" dirty="0" err="1" smtClean="0"/>
              <a:t>registrarse</a:t>
            </a:r>
            <a:r>
              <a:rPr lang="en-US" sz="1600" b="1" dirty="0" smtClean="0"/>
              <a:t> </a:t>
            </a:r>
            <a:r>
              <a:rPr lang="en-US" sz="1600" b="1" dirty="0" err="1" smtClean="0"/>
              <a:t>anulamente</a:t>
            </a:r>
            <a:r>
              <a:rPr lang="en-US" sz="1600" b="1" dirty="0" smtClean="0"/>
              <a:t> </a:t>
            </a:r>
            <a:r>
              <a:rPr lang="en-US" sz="1600" dirty="0" smtClean="0"/>
              <a:t>con el </a:t>
            </a:r>
            <a:r>
              <a:rPr lang="en-US" sz="1600" dirty="0" err="1" smtClean="0"/>
              <a:t>Departamento</a:t>
            </a:r>
            <a:r>
              <a:rPr lang="en-US" sz="1600" dirty="0" smtClean="0"/>
              <a:t> de </a:t>
            </a:r>
            <a:r>
              <a:rPr lang="en-US" sz="1600" dirty="0" err="1"/>
              <a:t>C</a:t>
            </a:r>
            <a:r>
              <a:rPr lang="en-US" sz="1600" dirty="0" err="1" smtClean="0"/>
              <a:t>uidado</a:t>
            </a:r>
            <a:r>
              <a:rPr lang="en-US" sz="1600" dirty="0" smtClean="0"/>
              <a:t> y </a:t>
            </a:r>
            <a:r>
              <a:rPr lang="en-US" sz="1600" dirty="0" err="1" smtClean="0"/>
              <a:t>E</a:t>
            </a:r>
            <a:r>
              <a:rPr lang="en-US" sz="1600" dirty="0" err="1"/>
              <a:t>ducación</a:t>
            </a:r>
            <a:r>
              <a:rPr lang="en-US" sz="1600" dirty="0"/>
              <a:t> </a:t>
            </a:r>
            <a:r>
              <a:rPr lang="en-US" sz="1600" dirty="0" err="1"/>
              <a:t>T</a:t>
            </a:r>
            <a:r>
              <a:rPr lang="en-US" sz="1600" dirty="0" err="1" smtClean="0"/>
              <a:t>emprana</a:t>
            </a:r>
            <a:r>
              <a:rPr lang="en-US" sz="1600" dirty="0" smtClean="0"/>
              <a:t> </a:t>
            </a:r>
            <a:r>
              <a:rPr lang="en-US" sz="1600" dirty="0" err="1" smtClean="0"/>
              <a:t>conforme</a:t>
            </a:r>
            <a:r>
              <a:rPr lang="en-US" sz="1600" dirty="0" smtClean="0"/>
              <a:t> a las </a:t>
            </a:r>
            <a:r>
              <a:rPr lang="en-US" sz="1600" dirty="0" err="1" smtClean="0"/>
              <a:t>políticas</a:t>
            </a:r>
            <a:r>
              <a:rPr lang="en-US" sz="1600" dirty="0" smtClean="0"/>
              <a:t> y </a:t>
            </a:r>
            <a:r>
              <a:rPr lang="en-US" sz="1600" dirty="0" err="1" smtClean="0"/>
              <a:t>procedimientos</a:t>
            </a:r>
            <a:r>
              <a:rPr lang="en-US" sz="1600" dirty="0" smtClean="0"/>
              <a:t> de EEC. </a:t>
            </a:r>
          </a:p>
          <a:p>
            <a:pPr marL="342900" lvl="1" indent="0">
              <a:buNone/>
            </a:pPr>
            <a:endParaRPr lang="en-US" sz="800" dirty="0"/>
          </a:p>
          <a:p>
            <a:pPr marL="685800" lvl="1" indent="-342900">
              <a:buFont typeface="+mj-lt"/>
              <a:buAutoNum type="arabicParenR" startAt="5"/>
            </a:pPr>
            <a:r>
              <a:rPr lang="en-US" sz="1600" dirty="0" err="1" smtClean="0"/>
              <a:t>Todos</a:t>
            </a:r>
            <a:r>
              <a:rPr lang="en-US" sz="1600" dirty="0" smtClean="0"/>
              <a:t> </a:t>
            </a:r>
            <a:r>
              <a:rPr lang="en-US" sz="1600" dirty="0" err="1" smtClean="0"/>
              <a:t>los</a:t>
            </a:r>
            <a:r>
              <a:rPr lang="en-US" sz="1600" dirty="0" smtClean="0"/>
              <a:t> </a:t>
            </a:r>
            <a:r>
              <a:rPr lang="en-US" sz="1600" dirty="0" err="1" smtClean="0"/>
              <a:t>educadores</a:t>
            </a:r>
            <a:r>
              <a:rPr lang="en-US" sz="1600" dirty="0" smtClean="0"/>
              <a:t> </a:t>
            </a:r>
            <a:r>
              <a:rPr lang="en-US" sz="1600" dirty="0" err="1" smtClean="0"/>
              <a:t>dében</a:t>
            </a:r>
            <a:r>
              <a:rPr lang="en-US" sz="1600" dirty="0" smtClean="0"/>
              <a:t> </a:t>
            </a:r>
            <a:r>
              <a:rPr lang="en-US" sz="1600" b="1" dirty="0" err="1" smtClean="0"/>
              <a:t>poseer</a:t>
            </a:r>
            <a:r>
              <a:rPr lang="en-US" sz="1600" b="1" dirty="0" smtClean="0"/>
              <a:t> las </a:t>
            </a:r>
            <a:r>
              <a:rPr lang="en-US" sz="1600" b="1" dirty="0" err="1" smtClean="0"/>
              <a:t>calificaciones</a:t>
            </a:r>
            <a:r>
              <a:rPr lang="en-US" sz="1600" b="1" dirty="0" smtClean="0"/>
              <a:t> </a:t>
            </a:r>
            <a:r>
              <a:rPr lang="en-US" sz="1600" b="1" dirty="0" err="1" smtClean="0"/>
              <a:t>requerídas</a:t>
            </a:r>
            <a:r>
              <a:rPr lang="en-US" sz="1600" b="1" dirty="0" smtClean="0"/>
              <a:t> </a:t>
            </a:r>
            <a:r>
              <a:rPr lang="en-US" sz="1600" dirty="0" smtClean="0"/>
              <a:t>para </a:t>
            </a:r>
            <a:r>
              <a:rPr lang="en-US" sz="1600" dirty="0" err="1" smtClean="0"/>
              <a:t>sus</a:t>
            </a:r>
            <a:r>
              <a:rPr lang="en-US" sz="1600" dirty="0" smtClean="0"/>
              <a:t> </a:t>
            </a:r>
            <a:r>
              <a:rPr lang="en-US" sz="1600" dirty="0" err="1" smtClean="0"/>
              <a:t>posiciones</a:t>
            </a:r>
            <a:r>
              <a:rPr lang="en-US" sz="1600" dirty="0" smtClean="0"/>
              <a:t> </a:t>
            </a:r>
            <a:r>
              <a:rPr lang="en-US" sz="1600" dirty="0" err="1" smtClean="0"/>
              <a:t>conforme</a:t>
            </a:r>
            <a:r>
              <a:rPr lang="en-US" sz="1600" dirty="0" smtClean="0"/>
              <a:t> a las </a:t>
            </a:r>
            <a:r>
              <a:rPr lang="en-US" sz="1600" dirty="0" err="1" smtClean="0"/>
              <a:t>regulaciones</a:t>
            </a:r>
            <a:r>
              <a:rPr lang="en-US" sz="1600" dirty="0" smtClean="0"/>
              <a:t> de EEC.</a:t>
            </a:r>
          </a:p>
          <a:p>
            <a:pPr marL="457200" indent="-457200">
              <a:buFont typeface="+mj-lt"/>
              <a:buAutoNum type="arabicParenR" startAt="5"/>
            </a:pPr>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950" y="1039657"/>
            <a:ext cx="8382000" cy="5719760"/>
          </a:xfrm>
        </p:spPr>
        <p:txBody>
          <a:bodyPr/>
          <a:lstStyle/>
          <a:p>
            <a:pPr marL="0" lvl="0" indent="0">
              <a:buNone/>
            </a:pPr>
            <a:r>
              <a:rPr lang="en-US" sz="1200" dirty="0" smtClean="0"/>
              <a:t>¿Si </a:t>
            </a:r>
            <a:r>
              <a:rPr lang="en-US" sz="1200" dirty="0" err="1" smtClean="0"/>
              <a:t>yo</a:t>
            </a:r>
            <a:r>
              <a:rPr lang="en-US" sz="1200" dirty="0" smtClean="0"/>
              <a:t> </a:t>
            </a:r>
            <a:r>
              <a:rPr lang="en-US" sz="1200" dirty="0" err="1" smtClean="0"/>
              <a:t>envio</a:t>
            </a:r>
            <a:r>
              <a:rPr lang="en-US" sz="1200" dirty="0" smtClean="0"/>
              <a:t> </a:t>
            </a:r>
            <a:r>
              <a:rPr lang="en-US" sz="1200" dirty="0" err="1" smtClean="0"/>
              <a:t>documentos</a:t>
            </a:r>
            <a:r>
              <a:rPr lang="en-US" sz="1200" dirty="0" smtClean="0"/>
              <a:t> </a:t>
            </a:r>
            <a:r>
              <a:rPr lang="en-US" sz="1200" dirty="0" err="1" smtClean="0"/>
              <a:t>originales</a:t>
            </a:r>
            <a:r>
              <a:rPr lang="en-US" sz="1200" dirty="0" smtClean="0"/>
              <a:t> tales </a:t>
            </a:r>
            <a:r>
              <a:rPr lang="en-US" sz="1200" dirty="0" err="1" smtClean="0"/>
              <a:t>como</a:t>
            </a:r>
            <a:r>
              <a:rPr lang="en-US" sz="1200" dirty="0" smtClean="0"/>
              <a:t> mi </a:t>
            </a:r>
            <a:r>
              <a:rPr lang="en-US" sz="1200" dirty="0"/>
              <a:t>CDA, Montessori, CEU, </a:t>
            </a:r>
            <a:r>
              <a:rPr lang="en-US" sz="1200" dirty="0" smtClean="0"/>
              <a:t>y/o </a:t>
            </a:r>
            <a:r>
              <a:rPr lang="en-US" sz="1200" dirty="0" err="1" smtClean="0"/>
              <a:t>transcripciones</a:t>
            </a:r>
            <a:r>
              <a:rPr lang="en-US" sz="1200" dirty="0" smtClean="0"/>
              <a:t> </a:t>
            </a:r>
            <a:r>
              <a:rPr lang="en-US" sz="1200" dirty="0" err="1" smtClean="0"/>
              <a:t>Internacionales</a:t>
            </a:r>
            <a:r>
              <a:rPr lang="en-US" sz="1200" dirty="0" smtClean="0"/>
              <a:t>, me </a:t>
            </a:r>
            <a:r>
              <a:rPr lang="en-US" sz="1200" dirty="0" err="1" smtClean="0"/>
              <a:t>serán</a:t>
            </a:r>
            <a:r>
              <a:rPr lang="en-US" sz="1200" dirty="0" smtClean="0"/>
              <a:t> </a:t>
            </a:r>
            <a:r>
              <a:rPr lang="en-US" sz="1200" dirty="0" err="1" smtClean="0"/>
              <a:t>devueltos</a:t>
            </a:r>
            <a:r>
              <a:rPr lang="en-US" sz="1200" dirty="0" smtClean="0"/>
              <a:t>?</a:t>
            </a:r>
            <a:endParaRPr lang="en-US" sz="1200" dirty="0"/>
          </a:p>
          <a:p>
            <a:pPr marL="0" lvl="1" indent="0">
              <a:spcBef>
                <a:spcPct val="100000"/>
              </a:spcBef>
              <a:buNone/>
            </a:pPr>
            <a:r>
              <a:rPr lang="en-US" sz="1200" i="1" dirty="0" smtClean="0">
                <a:ea typeface="+mn-ea"/>
              </a:rPr>
              <a:t>Si, </a:t>
            </a:r>
            <a:r>
              <a:rPr lang="en-US" sz="1200" dirty="0"/>
              <a:t>EEC </a:t>
            </a:r>
            <a:r>
              <a:rPr lang="en-US" sz="1200" dirty="0" err="1" smtClean="0"/>
              <a:t>devolvera</a:t>
            </a:r>
            <a:r>
              <a:rPr lang="en-US" sz="1200" dirty="0" smtClean="0"/>
              <a:t> la </a:t>
            </a:r>
            <a:r>
              <a:rPr lang="en-US" sz="1200" dirty="0" err="1" smtClean="0"/>
              <a:t>documentación</a:t>
            </a:r>
            <a:r>
              <a:rPr lang="en-US" sz="1200" dirty="0" smtClean="0"/>
              <a:t> original </a:t>
            </a:r>
            <a:r>
              <a:rPr lang="en-US" sz="1200" dirty="0" err="1" smtClean="0"/>
              <a:t>por</a:t>
            </a:r>
            <a:r>
              <a:rPr lang="en-US" sz="1200" dirty="0" smtClean="0"/>
              <a:t> </a:t>
            </a:r>
            <a:r>
              <a:rPr lang="en-US" sz="1200" dirty="0" err="1"/>
              <a:t>correo</a:t>
            </a:r>
            <a:r>
              <a:rPr lang="en-US" sz="1200" dirty="0"/>
              <a:t> </a:t>
            </a:r>
            <a:r>
              <a:rPr lang="en-US" sz="1200" dirty="0" err="1"/>
              <a:t>registrado</a:t>
            </a:r>
            <a:r>
              <a:rPr lang="en-US" sz="1200" dirty="0"/>
              <a:t> para que </a:t>
            </a:r>
            <a:r>
              <a:rPr lang="en-US" sz="1200" dirty="0" err="1"/>
              <a:t>pueda</a:t>
            </a:r>
            <a:r>
              <a:rPr lang="en-US" sz="1200" dirty="0"/>
              <a:t> </a:t>
            </a:r>
            <a:r>
              <a:rPr lang="en-US" sz="1200" dirty="0" err="1"/>
              <a:t>ser</a:t>
            </a:r>
            <a:r>
              <a:rPr lang="en-US" sz="1200" dirty="0"/>
              <a:t> </a:t>
            </a:r>
            <a:r>
              <a:rPr lang="en-US" sz="1200" dirty="0" err="1" smtClean="0"/>
              <a:t>rastreada</a:t>
            </a:r>
            <a:r>
              <a:rPr lang="en-US" sz="1200" dirty="0" smtClean="0"/>
              <a:t>. </a:t>
            </a:r>
            <a:r>
              <a:rPr lang="en-US" sz="1200" dirty="0" err="1" smtClean="0"/>
              <a:t>Por</a:t>
            </a:r>
            <a:r>
              <a:rPr lang="en-US" sz="1200" dirty="0" smtClean="0"/>
              <a:t> favor </a:t>
            </a:r>
            <a:r>
              <a:rPr lang="en-US" sz="1200" dirty="0" err="1" smtClean="0"/>
              <a:t>mantenga</a:t>
            </a:r>
            <a:r>
              <a:rPr lang="en-US" sz="1200" dirty="0" smtClean="0"/>
              <a:t> </a:t>
            </a:r>
            <a:r>
              <a:rPr lang="en-US" sz="1200" dirty="0" err="1" smtClean="0"/>
              <a:t>en</a:t>
            </a:r>
            <a:r>
              <a:rPr lang="en-US" sz="1200" dirty="0" smtClean="0"/>
              <a:t> </a:t>
            </a:r>
            <a:r>
              <a:rPr lang="en-US" sz="1200" dirty="0" err="1" smtClean="0"/>
              <a:t>mente</a:t>
            </a:r>
            <a:r>
              <a:rPr lang="en-US" sz="1200" dirty="0" smtClean="0"/>
              <a:t> que las </a:t>
            </a:r>
            <a:r>
              <a:rPr lang="en-US" sz="1200" dirty="0" err="1" smtClean="0"/>
              <a:t>transcripciones</a:t>
            </a:r>
            <a:r>
              <a:rPr lang="en-US" sz="1200" dirty="0" smtClean="0"/>
              <a:t> </a:t>
            </a:r>
            <a:r>
              <a:rPr lang="en-US" sz="1200" dirty="0" err="1" smtClean="0"/>
              <a:t>originales</a:t>
            </a:r>
            <a:r>
              <a:rPr lang="en-US" sz="1200" dirty="0" smtClean="0"/>
              <a:t> de </a:t>
            </a:r>
            <a:r>
              <a:rPr lang="en-US" sz="1200" dirty="0" err="1" smtClean="0"/>
              <a:t>instituciones</a:t>
            </a:r>
            <a:r>
              <a:rPr lang="en-US" sz="1200" dirty="0" smtClean="0"/>
              <a:t> </a:t>
            </a:r>
            <a:r>
              <a:rPr lang="en-US" sz="1200" dirty="0" err="1" smtClean="0"/>
              <a:t>educativas</a:t>
            </a:r>
            <a:r>
              <a:rPr lang="en-US" sz="1200" dirty="0" smtClean="0"/>
              <a:t> </a:t>
            </a:r>
            <a:r>
              <a:rPr lang="en-US" sz="1200" dirty="0" err="1" smtClean="0"/>
              <a:t>en</a:t>
            </a:r>
            <a:r>
              <a:rPr lang="en-US" sz="1200" dirty="0" smtClean="0"/>
              <a:t> US </a:t>
            </a:r>
            <a:r>
              <a:rPr lang="en-US" sz="1200" dirty="0" err="1" smtClean="0"/>
              <a:t>serán</a:t>
            </a:r>
            <a:r>
              <a:rPr lang="en-US" sz="1200" dirty="0" smtClean="0"/>
              <a:t> </a:t>
            </a:r>
            <a:r>
              <a:rPr lang="en-US" sz="1200" dirty="0" err="1" smtClean="0"/>
              <a:t>mantenidas</a:t>
            </a:r>
            <a:r>
              <a:rPr lang="en-US" sz="1200" dirty="0" smtClean="0"/>
              <a:t> y </a:t>
            </a:r>
            <a:r>
              <a:rPr lang="en-US" sz="1200" dirty="0" err="1" smtClean="0"/>
              <a:t>archivadas</a:t>
            </a:r>
            <a:r>
              <a:rPr lang="en-US" sz="1200" i="1" dirty="0" smtClean="0">
                <a:ea typeface="+mn-ea"/>
              </a:rPr>
              <a:t>.  </a:t>
            </a:r>
            <a:endParaRPr lang="en-US" sz="1200" i="1" dirty="0">
              <a:ea typeface="+mn-ea"/>
            </a:endParaRPr>
          </a:p>
          <a:p>
            <a:pPr marL="0" indent="0">
              <a:buNone/>
            </a:pPr>
            <a:r>
              <a:rPr lang="en-US" sz="1200" dirty="0" smtClean="0"/>
              <a:t>¿</a:t>
            </a:r>
            <a:r>
              <a:rPr lang="en-US" sz="1200" dirty="0" err="1" smtClean="0"/>
              <a:t>Cuantos</a:t>
            </a:r>
            <a:r>
              <a:rPr lang="en-US" sz="1200" dirty="0" smtClean="0"/>
              <a:t> CEUs </a:t>
            </a:r>
            <a:r>
              <a:rPr lang="en-US" sz="1200" dirty="0" err="1" smtClean="0"/>
              <a:t>puedo</a:t>
            </a:r>
            <a:r>
              <a:rPr lang="en-US" sz="1200" dirty="0" smtClean="0"/>
              <a:t> </a:t>
            </a:r>
            <a:r>
              <a:rPr lang="en-US" sz="1200" dirty="0" err="1" smtClean="0"/>
              <a:t>tomar</a:t>
            </a:r>
            <a:r>
              <a:rPr lang="en-US" sz="1200" dirty="0" smtClean="0"/>
              <a:t>?</a:t>
            </a:r>
            <a:endParaRPr lang="en-US" sz="1200" dirty="0"/>
          </a:p>
          <a:p>
            <a:pPr marL="0" lvl="1" indent="0">
              <a:spcBef>
                <a:spcPct val="100000"/>
              </a:spcBef>
              <a:buNone/>
            </a:pPr>
            <a:r>
              <a:rPr lang="en-US" sz="1200" i="1" dirty="0" err="1" smtClean="0">
                <a:ea typeface="+mn-ea"/>
              </a:rPr>
              <a:t>Tres</a:t>
            </a:r>
            <a:r>
              <a:rPr lang="en-US" sz="1200" i="1" dirty="0" smtClean="0">
                <a:ea typeface="+mn-ea"/>
              </a:rPr>
              <a:t> </a:t>
            </a:r>
            <a:r>
              <a:rPr lang="en-US" sz="1200" i="1" dirty="0">
                <a:ea typeface="+mn-ea"/>
              </a:rPr>
              <a:t>CEUs </a:t>
            </a:r>
            <a:r>
              <a:rPr lang="en-US" sz="1200" i="1" dirty="0" err="1" smtClean="0">
                <a:ea typeface="+mn-ea"/>
              </a:rPr>
              <a:t>en</a:t>
            </a:r>
            <a:r>
              <a:rPr lang="en-US" sz="1200" i="1" dirty="0" smtClean="0">
                <a:ea typeface="+mn-ea"/>
              </a:rPr>
              <a:t> la </a:t>
            </a:r>
            <a:r>
              <a:rPr lang="en-US" sz="1200" i="1" dirty="0" err="1" smtClean="0">
                <a:ea typeface="+mn-ea"/>
              </a:rPr>
              <a:t>misma</a:t>
            </a:r>
            <a:r>
              <a:rPr lang="en-US" sz="1200" i="1" dirty="0" smtClean="0">
                <a:ea typeface="+mn-ea"/>
              </a:rPr>
              <a:t> </a:t>
            </a:r>
            <a:r>
              <a:rPr lang="en-US" sz="1200" i="1" dirty="0" err="1" smtClean="0">
                <a:ea typeface="+mn-ea"/>
              </a:rPr>
              <a:t>categoría</a:t>
            </a:r>
            <a:r>
              <a:rPr lang="en-US" sz="1200" i="1" dirty="0" smtClean="0">
                <a:ea typeface="+mn-ea"/>
              </a:rPr>
              <a:t> de </a:t>
            </a:r>
            <a:r>
              <a:rPr lang="en-US" sz="1200" i="1" dirty="0" err="1" smtClean="0">
                <a:ea typeface="+mn-ea"/>
              </a:rPr>
              <a:t>estudio</a:t>
            </a:r>
            <a:r>
              <a:rPr lang="en-US" sz="1200" i="1" dirty="0" smtClean="0">
                <a:ea typeface="+mn-ea"/>
              </a:rPr>
              <a:t> son equivalents a dos </a:t>
            </a:r>
            <a:r>
              <a:rPr lang="en-US" sz="1200" i="1" dirty="0" err="1" smtClean="0">
                <a:ea typeface="+mn-ea"/>
              </a:rPr>
              <a:t>créditos</a:t>
            </a:r>
            <a:r>
              <a:rPr lang="en-US" sz="1200" i="1" dirty="0">
                <a:ea typeface="+mn-ea"/>
              </a:rPr>
              <a:t>. </a:t>
            </a:r>
            <a:r>
              <a:rPr lang="en-US" sz="1200" i="1" dirty="0" err="1" smtClean="0">
                <a:ea typeface="+mn-ea"/>
              </a:rPr>
              <a:t>Cuatro</a:t>
            </a:r>
            <a:r>
              <a:rPr lang="en-US" sz="1200" i="1" dirty="0" smtClean="0"/>
              <a:t> </a:t>
            </a:r>
            <a:r>
              <a:rPr lang="en-US" sz="1200" i="1" dirty="0"/>
              <a:t>CEUs </a:t>
            </a:r>
            <a:r>
              <a:rPr lang="en-US" sz="1200" i="1" dirty="0" err="1" smtClean="0"/>
              <a:t>en</a:t>
            </a:r>
            <a:r>
              <a:rPr lang="en-US" sz="1200" i="1" dirty="0" smtClean="0"/>
              <a:t> la </a:t>
            </a:r>
            <a:r>
              <a:rPr lang="en-US" sz="1200" i="1" dirty="0" err="1" smtClean="0"/>
              <a:t>misma</a:t>
            </a:r>
            <a:r>
              <a:rPr lang="en-US" sz="1200" i="1" dirty="0" smtClean="0"/>
              <a:t> </a:t>
            </a:r>
            <a:r>
              <a:rPr lang="en-US" sz="1200" i="1" dirty="0" err="1" smtClean="0"/>
              <a:t>categoría</a:t>
            </a:r>
            <a:r>
              <a:rPr lang="en-US" sz="1200" i="1" dirty="0" smtClean="0"/>
              <a:t> de </a:t>
            </a:r>
            <a:r>
              <a:rPr lang="en-US" sz="1200" i="1" dirty="0" err="1" smtClean="0"/>
              <a:t>estudio</a:t>
            </a:r>
            <a:r>
              <a:rPr lang="en-US" sz="1200" i="1" dirty="0" smtClean="0"/>
              <a:t> son </a:t>
            </a:r>
            <a:r>
              <a:rPr lang="en-US" sz="1200" i="1" dirty="0" err="1" smtClean="0"/>
              <a:t>equivalentes</a:t>
            </a:r>
            <a:r>
              <a:rPr lang="en-US" sz="1200" i="1" dirty="0" smtClean="0"/>
              <a:t> a </a:t>
            </a:r>
            <a:r>
              <a:rPr lang="en-US" sz="1200" i="1" dirty="0" err="1" smtClean="0"/>
              <a:t>tres</a:t>
            </a:r>
            <a:r>
              <a:rPr lang="en-US" sz="1200" i="1" dirty="0" smtClean="0"/>
              <a:t> </a:t>
            </a:r>
            <a:r>
              <a:rPr lang="en-US" sz="1200" i="1" dirty="0" err="1" smtClean="0"/>
              <a:t>créditos</a:t>
            </a:r>
            <a:r>
              <a:rPr lang="en-US" sz="1200" i="1" dirty="0"/>
              <a:t>. </a:t>
            </a:r>
            <a:r>
              <a:rPr lang="en-US" sz="1200" i="1" dirty="0" smtClean="0"/>
              <a:t> </a:t>
            </a:r>
            <a:r>
              <a:rPr lang="en-US" sz="1200" i="1" dirty="0" smtClean="0">
                <a:ea typeface="+mn-ea"/>
              </a:rPr>
              <a:t>CEUs no se </a:t>
            </a:r>
            <a:r>
              <a:rPr lang="en-US" sz="1200" i="1" dirty="0" err="1" smtClean="0">
                <a:ea typeface="+mn-ea"/>
              </a:rPr>
              <a:t>aplican</a:t>
            </a:r>
            <a:r>
              <a:rPr lang="en-US" sz="1200" i="1" dirty="0" smtClean="0">
                <a:ea typeface="+mn-ea"/>
              </a:rPr>
              <a:t> para </a:t>
            </a:r>
            <a:r>
              <a:rPr lang="en-US" sz="1200" i="1" dirty="0" err="1" smtClean="0">
                <a:ea typeface="+mn-ea"/>
              </a:rPr>
              <a:t>Desarrollo</a:t>
            </a:r>
            <a:r>
              <a:rPr lang="en-US" sz="1200" i="1" dirty="0" smtClean="0">
                <a:ea typeface="+mn-ea"/>
              </a:rPr>
              <a:t> y </a:t>
            </a:r>
            <a:r>
              <a:rPr lang="en-US" sz="1200" i="1" dirty="0" err="1" smtClean="0">
                <a:ea typeface="+mn-ea"/>
              </a:rPr>
              <a:t>Crecimiento</a:t>
            </a:r>
            <a:r>
              <a:rPr lang="en-US" sz="1200" i="1" dirty="0" smtClean="0">
                <a:ea typeface="+mn-ea"/>
              </a:rPr>
              <a:t> de Niño. </a:t>
            </a:r>
            <a:r>
              <a:rPr lang="en-US" sz="1200" i="1" dirty="0">
                <a:ea typeface="+mn-ea"/>
              </a:rPr>
              <a:t>No </a:t>
            </a:r>
            <a:r>
              <a:rPr lang="en-US" sz="1200" i="1" dirty="0" err="1" smtClean="0">
                <a:ea typeface="+mn-ea"/>
              </a:rPr>
              <a:t>más</a:t>
            </a:r>
            <a:r>
              <a:rPr lang="en-US" sz="1200" i="1" dirty="0" smtClean="0">
                <a:ea typeface="+mn-ea"/>
              </a:rPr>
              <a:t> de </a:t>
            </a:r>
            <a:r>
              <a:rPr lang="en-US" sz="1200" i="1" dirty="0" err="1" smtClean="0">
                <a:ea typeface="+mn-ea"/>
              </a:rPr>
              <a:t>tres</a:t>
            </a:r>
            <a:r>
              <a:rPr lang="en-US" sz="1200" i="1" dirty="0" smtClean="0">
                <a:ea typeface="+mn-ea"/>
              </a:rPr>
              <a:t> de </a:t>
            </a:r>
            <a:r>
              <a:rPr lang="en-US" sz="1200" i="1" dirty="0" err="1" smtClean="0">
                <a:ea typeface="+mn-ea"/>
              </a:rPr>
              <a:t>los</a:t>
            </a:r>
            <a:r>
              <a:rPr lang="en-US" sz="1200" i="1" dirty="0" smtClean="0">
                <a:ea typeface="+mn-ea"/>
              </a:rPr>
              <a:t> 12 </a:t>
            </a:r>
            <a:r>
              <a:rPr lang="en-US" sz="1200" i="1" dirty="0" err="1" smtClean="0">
                <a:ea typeface="+mn-ea"/>
              </a:rPr>
              <a:t>créditos</a:t>
            </a:r>
            <a:r>
              <a:rPr lang="en-US" sz="1200" i="1" dirty="0" smtClean="0">
                <a:ea typeface="+mn-ea"/>
              </a:rPr>
              <a:t> </a:t>
            </a:r>
            <a:r>
              <a:rPr lang="en-US" sz="1200" i="1" dirty="0" err="1" smtClean="0">
                <a:ea typeface="+mn-ea"/>
              </a:rPr>
              <a:t>requerídos</a:t>
            </a:r>
            <a:r>
              <a:rPr lang="en-US" sz="1200" i="1" dirty="0" smtClean="0">
                <a:ea typeface="+mn-ea"/>
              </a:rPr>
              <a:t> para </a:t>
            </a:r>
            <a:r>
              <a:rPr lang="en-US" sz="1200" i="1" dirty="0" err="1" smtClean="0">
                <a:ea typeface="+mn-ea"/>
              </a:rPr>
              <a:t>certificación</a:t>
            </a:r>
            <a:r>
              <a:rPr lang="en-US" sz="1200" i="1" dirty="0" smtClean="0">
                <a:ea typeface="+mn-ea"/>
              </a:rPr>
              <a:t> de </a:t>
            </a:r>
            <a:r>
              <a:rPr lang="en-US" sz="1200" i="1" dirty="0" err="1" smtClean="0">
                <a:ea typeface="+mn-ea"/>
              </a:rPr>
              <a:t>maestra</a:t>
            </a:r>
            <a:r>
              <a:rPr lang="en-US" sz="1200" i="1" dirty="0" smtClean="0">
                <a:ea typeface="+mn-ea"/>
              </a:rPr>
              <a:t> </a:t>
            </a:r>
            <a:r>
              <a:rPr lang="en-US" sz="1200" i="1" dirty="0" err="1" smtClean="0">
                <a:ea typeface="+mn-ea"/>
              </a:rPr>
              <a:t>líder</a:t>
            </a:r>
            <a:r>
              <a:rPr lang="en-US" sz="1200" i="1" dirty="0" smtClean="0">
                <a:ea typeface="+mn-ea"/>
              </a:rPr>
              <a:t> </a:t>
            </a:r>
            <a:r>
              <a:rPr lang="en-US" sz="1200" i="1" dirty="0" err="1" smtClean="0">
                <a:ea typeface="+mn-ea"/>
              </a:rPr>
              <a:t>pueden</a:t>
            </a:r>
            <a:r>
              <a:rPr lang="en-US" sz="1200" i="1" dirty="0" smtClean="0">
                <a:ea typeface="+mn-ea"/>
              </a:rPr>
              <a:t> </a:t>
            </a:r>
            <a:r>
              <a:rPr lang="en-US" sz="1200" i="1" dirty="0" err="1" smtClean="0">
                <a:ea typeface="+mn-ea"/>
              </a:rPr>
              <a:t>provenir</a:t>
            </a:r>
            <a:r>
              <a:rPr lang="en-US" sz="1200" i="1" dirty="0" smtClean="0">
                <a:ea typeface="+mn-ea"/>
              </a:rPr>
              <a:t> de CEUs.</a:t>
            </a:r>
            <a:endParaRPr lang="en-US" sz="1200" dirty="0"/>
          </a:p>
          <a:p>
            <a:pPr marL="0" lvl="0" indent="0">
              <a:buNone/>
            </a:pPr>
            <a:r>
              <a:rPr lang="en-US" sz="1200" dirty="0" smtClean="0"/>
              <a:t>¿Como </a:t>
            </a:r>
            <a:r>
              <a:rPr lang="en-US" sz="1200" dirty="0" err="1" smtClean="0"/>
              <a:t>yo</a:t>
            </a:r>
            <a:r>
              <a:rPr lang="en-US" sz="1200" dirty="0" smtClean="0"/>
              <a:t> </a:t>
            </a:r>
            <a:r>
              <a:rPr lang="en-US" sz="1200" dirty="0" err="1" smtClean="0"/>
              <a:t>envio</a:t>
            </a:r>
            <a:r>
              <a:rPr lang="en-US" sz="1200" dirty="0" smtClean="0"/>
              <a:t> </a:t>
            </a:r>
            <a:r>
              <a:rPr lang="en-US" sz="1200" dirty="0" err="1" smtClean="0"/>
              <a:t>una</a:t>
            </a:r>
            <a:r>
              <a:rPr lang="en-US" sz="1200" dirty="0" smtClean="0"/>
              <a:t> E-</a:t>
            </a:r>
            <a:r>
              <a:rPr lang="en-US" sz="1200" dirty="0" err="1" smtClean="0"/>
              <a:t>Transcripción</a:t>
            </a:r>
            <a:r>
              <a:rPr lang="en-US" sz="1200" dirty="0" smtClean="0"/>
              <a:t>?</a:t>
            </a:r>
            <a:endParaRPr lang="en-US" sz="1200" dirty="0"/>
          </a:p>
          <a:p>
            <a:pPr marL="0" indent="0">
              <a:buNone/>
            </a:pPr>
            <a:r>
              <a:rPr lang="en-US" sz="1200" b="0" i="1" dirty="0"/>
              <a:t>EEC </a:t>
            </a:r>
            <a:r>
              <a:rPr lang="en-US" sz="1200" b="0" i="1" dirty="0" err="1" smtClean="0"/>
              <a:t>actualmente</a:t>
            </a:r>
            <a:r>
              <a:rPr lang="en-US" sz="1200" b="0" i="1" dirty="0" smtClean="0"/>
              <a:t> no </a:t>
            </a:r>
            <a:r>
              <a:rPr lang="en-US" sz="1200" b="0" i="1" dirty="0" err="1" smtClean="0"/>
              <a:t>está</a:t>
            </a:r>
            <a:r>
              <a:rPr lang="en-US" sz="1200" b="0" i="1" dirty="0" smtClean="0"/>
              <a:t> </a:t>
            </a:r>
            <a:r>
              <a:rPr lang="en-US" sz="1200" b="0" i="1" dirty="0" err="1" smtClean="0"/>
              <a:t>aceptando</a:t>
            </a:r>
            <a:r>
              <a:rPr lang="en-US" sz="1200" b="0" i="1" dirty="0" smtClean="0"/>
              <a:t> e-</a:t>
            </a:r>
            <a:r>
              <a:rPr lang="en-US" sz="1200" b="0" i="1" dirty="0" err="1" smtClean="0"/>
              <a:t>transcripciones</a:t>
            </a:r>
            <a:r>
              <a:rPr lang="en-US" sz="1200" b="0" i="1" dirty="0" smtClean="0"/>
              <a:t> que </a:t>
            </a:r>
            <a:r>
              <a:rPr lang="en-US" sz="1200" b="0" i="1" dirty="0" err="1" smtClean="0"/>
              <a:t>requieran</a:t>
            </a:r>
            <a:r>
              <a:rPr lang="en-US" sz="1200" b="0" i="1" dirty="0" smtClean="0"/>
              <a:t> firma y </a:t>
            </a:r>
            <a:r>
              <a:rPr lang="en-US" sz="1200" b="0" i="1" dirty="0" err="1" smtClean="0"/>
              <a:t>verificación</a:t>
            </a:r>
            <a:r>
              <a:rPr lang="en-US" sz="1200" b="0" i="1" dirty="0"/>
              <a:t>.  </a:t>
            </a:r>
            <a:r>
              <a:rPr lang="en-US" sz="1200" b="0" i="1" dirty="0" smtClean="0"/>
              <a:t>Sin embargo, </a:t>
            </a:r>
            <a:r>
              <a:rPr lang="en-US" sz="1200" b="0" i="1" dirty="0"/>
              <a:t>EEC </a:t>
            </a:r>
            <a:r>
              <a:rPr lang="en-US" sz="1200" b="0" i="1" dirty="0" err="1" smtClean="0"/>
              <a:t>está</a:t>
            </a:r>
            <a:r>
              <a:rPr lang="en-US" sz="1200" b="0" i="1" dirty="0" smtClean="0"/>
              <a:t> </a:t>
            </a:r>
            <a:r>
              <a:rPr lang="en-US" sz="1200" b="0" i="1" dirty="0" err="1" smtClean="0"/>
              <a:t>aceptando</a:t>
            </a:r>
            <a:r>
              <a:rPr lang="en-US" sz="1200" b="0" i="1" dirty="0" smtClean="0"/>
              <a:t> e-</a:t>
            </a:r>
            <a:r>
              <a:rPr lang="en-US" sz="1200" b="0" i="1" dirty="0" err="1" smtClean="0"/>
              <a:t>Transcripciones</a:t>
            </a:r>
            <a:r>
              <a:rPr lang="en-US" sz="1200" b="0" i="1" dirty="0" smtClean="0"/>
              <a:t> que </a:t>
            </a:r>
            <a:r>
              <a:rPr lang="en-US" sz="1200" b="0" i="1" dirty="0" err="1" smtClean="0"/>
              <a:t>incluyan</a:t>
            </a:r>
            <a:r>
              <a:rPr lang="en-US" sz="1200" b="0" i="1" dirty="0" smtClean="0"/>
              <a:t> la </a:t>
            </a:r>
            <a:r>
              <a:rPr lang="en-US" sz="1200" b="0" i="1" dirty="0" err="1" smtClean="0"/>
              <a:t>página</a:t>
            </a:r>
            <a:r>
              <a:rPr lang="en-US" sz="1200" b="0" i="1" dirty="0" smtClean="0"/>
              <a:t> de </a:t>
            </a:r>
            <a:r>
              <a:rPr lang="en-US" sz="1200" b="0" i="1" dirty="0" err="1" smtClean="0"/>
              <a:t>autenticación</a:t>
            </a:r>
            <a:r>
              <a:rPr lang="en-US" sz="1200" b="0" i="1" dirty="0" smtClean="0"/>
              <a:t> y </a:t>
            </a:r>
            <a:r>
              <a:rPr lang="en-US" sz="1200" b="0" i="1" dirty="0" err="1" smtClean="0"/>
              <a:t>verificación</a:t>
            </a:r>
            <a:r>
              <a:rPr lang="en-US" sz="1200" b="0" i="1" dirty="0" smtClean="0"/>
              <a:t> para </a:t>
            </a:r>
            <a:r>
              <a:rPr lang="en-US" sz="1200" b="0" i="1" dirty="0" err="1" smtClean="0"/>
              <a:t>así</a:t>
            </a:r>
            <a:r>
              <a:rPr lang="en-US" sz="1200" b="0" i="1" dirty="0" smtClean="0"/>
              <a:t> </a:t>
            </a:r>
            <a:r>
              <a:rPr lang="en-US" sz="1200" b="0" i="1" dirty="0" err="1" smtClean="0"/>
              <a:t>nosotros</a:t>
            </a:r>
            <a:r>
              <a:rPr lang="en-US" sz="1200" b="0" i="1" dirty="0" smtClean="0"/>
              <a:t> </a:t>
            </a:r>
            <a:r>
              <a:rPr lang="en-US" sz="1200" b="0" i="1" dirty="0" err="1" smtClean="0"/>
              <a:t>poder</a:t>
            </a:r>
            <a:r>
              <a:rPr lang="en-US" sz="1200" b="0" i="1" dirty="0" smtClean="0"/>
              <a:t> </a:t>
            </a:r>
            <a:r>
              <a:rPr lang="en-US" sz="1200" b="0" i="1" dirty="0" err="1" smtClean="0"/>
              <a:t>verificar</a:t>
            </a:r>
            <a:r>
              <a:rPr lang="en-US" sz="1200" b="0" i="1" dirty="0" smtClean="0"/>
              <a:t> que la </a:t>
            </a:r>
            <a:r>
              <a:rPr lang="en-US" sz="1200" b="0" i="1" dirty="0" err="1" smtClean="0"/>
              <a:t>trasncripción</a:t>
            </a:r>
            <a:r>
              <a:rPr lang="en-US" sz="1200" b="0" i="1" dirty="0" smtClean="0"/>
              <a:t> </a:t>
            </a:r>
            <a:r>
              <a:rPr lang="en-US" sz="1200" b="0" i="1" dirty="0" err="1" smtClean="0"/>
              <a:t>es</a:t>
            </a:r>
            <a:r>
              <a:rPr lang="en-US" sz="1200" b="0" i="1" dirty="0" smtClean="0"/>
              <a:t> </a:t>
            </a:r>
            <a:r>
              <a:rPr lang="en-US" sz="1200" b="0" i="1" dirty="0" err="1" smtClean="0"/>
              <a:t>oficial</a:t>
            </a:r>
            <a:r>
              <a:rPr lang="en-US" sz="1200" b="0" i="1" dirty="0" smtClean="0"/>
              <a:t>.  </a:t>
            </a:r>
            <a:endParaRPr lang="en-US" sz="1200" dirty="0"/>
          </a:p>
          <a:p>
            <a:pPr marL="0" lvl="0" indent="0">
              <a:buNone/>
            </a:pPr>
            <a:r>
              <a:rPr lang="en-US" sz="1200" dirty="0" smtClean="0"/>
              <a:t>¿Que </a:t>
            </a:r>
            <a:r>
              <a:rPr lang="en-US" sz="1200" dirty="0" err="1" smtClean="0"/>
              <a:t>pasa</a:t>
            </a:r>
            <a:r>
              <a:rPr lang="en-US" sz="1200" dirty="0" smtClean="0"/>
              <a:t> </a:t>
            </a:r>
            <a:r>
              <a:rPr lang="en-US" sz="1200" dirty="0" err="1" smtClean="0"/>
              <a:t>si</a:t>
            </a:r>
            <a:r>
              <a:rPr lang="en-US" sz="1200" dirty="0" smtClean="0"/>
              <a:t> </a:t>
            </a:r>
            <a:r>
              <a:rPr lang="en-US" sz="1200" dirty="0" err="1" smtClean="0"/>
              <a:t>yo</a:t>
            </a:r>
            <a:r>
              <a:rPr lang="en-US" sz="1200" dirty="0" smtClean="0"/>
              <a:t> no </a:t>
            </a:r>
            <a:r>
              <a:rPr lang="en-US" sz="1200" dirty="0" err="1" smtClean="0"/>
              <a:t>puedo</a:t>
            </a:r>
            <a:r>
              <a:rPr lang="en-US" sz="1200" dirty="0" smtClean="0"/>
              <a:t> </a:t>
            </a:r>
            <a:r>
              <a:rPr lang="en-US" sz="1200" dirty="0" err="1" smtClean="0"/>
              <a:t>obtener</a:t>
            </a:r>
            <a:r>
              <a:rPr lang="en-US" sz="1200" dirty="0" smtClean="0"/>
              <a:t> mi </a:t>
            </a:r>
            <a:r>
              <a:rPr lang="en-US" sz="1200" dirty="0" err="1" smtClean="0"/>
              <a:t>transcripción</a:t>
            </a:r>
            <a:r>
              <a:rPr lang="en-US" sz="1200" dirty="0" smtClean="0"/>
              <a:t> </a:t>
            </a:r>
            <a:r>
              <a:rPr lang="en-US" sz="1200" dirty="0" err="1" smtClean="0"/>
              <a:t>oficial</a:t>
            </a:r>
            <a:r>
              <a:rPr lang="en-US" sz="1200" dirty="0" smtClean="0"/>
              <a:t> </a:t>
            </a:r>
            <a:r>
              <a:rPr lang="en-US" sz="1200" dirty="0" err="1" smtClean="0"/>
              <a:t>debído</a:t>
            </a:r>
            <a:r>
              <a:rPr lang="en-US" sz="1200" dirty="0" smtClean="0"/>
              <a:t> a que </a:t>
            </a:r>
            <a:r>
              <a:rPr lang="en-US" sz="1200" dirty="0" err="1" smtClean="0"/>
              <a:t>tengo</a:t>
            </a:r>
            <a:r>
              <a:rPr lang="en-US" sz="1200" dirty="0" smtClean="0"/>
              <a:t> un balance </a:t>
            </a:r>
            <a:r>
              <a:rPr lang="en-US" sz="1200" dirty="0" err="1" smtClean="0"/>
              <a:t>pendiente</a:t>
            </a:r>
            <a:r>
              <a:rPr lang="en-US" sz="1200" dirty="0" smtClean="0"/>
              <a:t> </a:t>
            </a:r>
            <a:r>
              <a:rPr lang="en-US" sz="1200" dirty="0" err="1" smtClean="0"/>
              <a:t>en</a:t>
            </a:r>
            <a:r>
              <a:rPr lang="en-US" sz="1200" dirty="0" smtClean="0"/>
              <a:t> el </a:t>
            </a:r>
            <a:r>
              <a:rPr lang="en-US" sz="1200" dirty="0" err="1" smtClean="0"/>
              <a:t>colegio</a:t>
            </a:r>
            <a:r>
              <a:rPr lang="en-US" sz="1200" dirty="0" smtClean="0"/>
              <a:t> o Universidad </a:t>
            </a:r>
            <a:r>
              <a:rPr lang="en-US" sz="1200" dirty="0" err="1" smtClean="0"/>
              <a:t>donde</a:t>
            </a:r>
            <a:r>
              <a:rPr lang="en-US" sz="1200" dirty="0" smtClean="0"/>
              <a:t> </a:t>
            </a:r>
            <a:r>
              <a:rPr lang="en-US" sz="1200" dirty="0" err="1" smtClean="0"/>
              <a:t>yo</a:t>
            </a:r>
            <a:r>
              <a:rPr lang="en-US" sz="1200" dirty="0" smtClean="0"/>
              <a:t> complete </a:t>
            </a:r>
            <a:r>
              <a:rPr lang="en-US" sz="1200" dirty="0" err="1" smtClean="0"/>
              <a:t>los</a:t>
            </a:r>
            <a:r>
              <a:rPr lang="en-US" sz="1200" dirty="0" smtClean="0"/>
              <a:t> </a:t>
            </a:r>
            <a:r>
              <a:rPr lang="en-US" sz="1200" dirty="0" err="1" smtClean="0"/>
              <a:t>cursos</a:t>
            </a:r>
            <a:r>
              <a:rPr lang="en-US" sz="1200" dirty="0" smtClean="0"/>
              <a:t>?</a:t>
            </a:r>
            <a:endParaRPr lang="en-US" sz="1200" dirty="0"/>
          </a:p>
          <a:p>
            <a:pPr marL="0" indent="0">
              <a:buNone/>
            </a:pPr>
            <a:r>
              <a:rPr lang="en-US" sz="1200" b="0" i="1" dirty="0" smtClean="0"/>
              <a:t>EEC solo </a:t>
            </a:r>
            <a:r>
              <a:rPr lang="en-US" sz="1200" b="0" i="1" dirty="0" err="1" smtClean="0"/>
              <a:t>acepta</a:t>
            </a:r>
            <a:r>
              <a:rPr lang="en-US" sz="1200" b="0" i="1" dirty="0" smtClean="0"/>
              <a:t> </a:t>
            </a:r>
            <a:r>
              <a:rPr lang="en-US" sz="1200" b="0" i="1" dirty="0" err="1" smtClean="0"/>
              <a:t>transcripciones</a:t>
            </a:r>
            <a:r>
              <a:rPr lang="en-US" sz="1200" b="0" i="1" dirty="0" smtClean="0"/>
              <a:t> </a:t>
            </a:r>
            <a:r>
              <a:rPr lang="en-US" sz="1200" b="0" i="1" dirty="0" err="1" smtClean="0"/>
              <a:t>oficiales</a:t>
            </a:r>
            <a:r>
              <a:rPr lang="en-US" sz="1200" b="0" i="1" dirty="0" smtClean="0"/>
              <a:t> </a:t>
            </a:r>
            <a:r>
              <a:rPr lang="en-US" sz="1200" b="0" i="1" dirty="0" err="1" smtClean="0"/>
              <a:t>como</a:t>
            </a:r>
            <a:r>
              <a:rPr lang="en-US" sz="1200" b="0" i="1" dirty="0" smtClean="0"/>
              <a:t> </a:t>
            </a:r>
            <a:r>
              <a:rPr lang="en-US" sz="1200" b="0" i="1" dirty="0" err="1"/>
              <a:t>ú</a:t>
            </a:r>
            <a:r>
              <a:rPr lang="en-US" sz="1200" b="0" i="1" dirty="0" err="1" smtClean="0"/>
              <a:t>nico</a:t>
            </a:r>
            <a:r>
              <a:rPr lang="en-US" sz="1200" b="0" i="1" dirty="0" smtClean="0"/>
              <a:t> </a:t>
            </a:r>
            <a:r>
              <a:rPr lang="en-US" sz="1200" b="0" i="1" dirty="0" err="1" smtClean="0"/>
              <a:t>método</a:t>
            </a:r>
            <a:r>
              <a:rPr lang="en-US" sz="1200" b="0" i="1" dirty="0" smtClean="0"/>
              <a:t> de </a:t>
            </a:r>
            <a:r>
              <a:rPr lang="en-US" sz="1200" b="0" i="1" dirty="0" err="1" smtClean="0"/>
              <a:t>validar</a:t>
            </a:r>
            <a:r>
              <a:rPr lang="en-US" sz="1200" b="0" i="1" dirty="0" smtClean="0"/>
              <a:t> </a:t>
            </a:r>
            <a:r>
              <a:rPr lang="en-US" sz="1200" b="0" i="1" dirty="0" err="1" smtClean="0"/>
              <a:t>los</a:t>
            </a:r>
            <a:r>
              <a:rPr lang="en-US" sz="1200" b="0" i="1" dirty="0" smtClean="0"/>
              <a:t> </a:t>
            </a:r>
            <a:r>
              <a:rPr lang="en-US" sz="1200" b="0" i="1" dirty="0" err="1" smtClean="0"/>
              <a:t>cursos</a:t>
            </a:r>
            <a:r>
              <a:rPr lang="en-US" sz="1200" b="0" i="1" dirty="0" smtClean="0"/>
              <a:t> </a:t>
            </a:r>
            <a:r>
              <a:rPr lang="en-US" sz="1200" b="0" i="1" dirty="0" err="1" smtClean="0"/>
              <a:t>requerídos</a:t>
            </a:r>
            <a:r>
              <a:rPr lang="en-US" sz="1200" b="0" i="1" dirty="0" smtClean="0"/>
              <a:t>.  </a:t>
            </a:r>
            <a:endParaRPr lang="en-US" sz="1200" b="0" i="1" dirty="0"/>
          </a:p>
          <a:p>
            <a:pPr marL="280987" indent="-285750">
              <a:buFont typeface="+mj-lt"/>
              <a:buAutoNum type="arabicPeriod"/>
            </a:pPr>
            <a:endParaRPr lang="en-US" sz="1200" b="0" dirty="0"/>
          </a:p>
          <a:p>
            <a:pPr marL="0" indent="0" algn="just">
              <a:spcBef>
                <a:spcPts val="0"/>
              </a:spcBef>
              <a:spcAft>
                <a:spcPts val="1600"/>
              </a:spcAft>
              <a:buNone/>
              <a:defRPr/>
            </a:pPr>
            <a:r>
              <a:rPr lang="en-US" sz="1600" b="0" dirty="0" smtClean="0"/>
              <a:t> </a:t>
            </a:r>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30</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smtClean="0"/>
              <a:t>FAQ:  </a:t>
            </a:r>
            <a:r>
              <a:rPr lang="en-US" dirty="0" err="1" smtClean="0"/>
              <a:t>Educación</a:t>
            </a:r>
            <a:r>
              <a:rPr lang="en-US" dirty="0" smtClean="0"/>
              <a:t> </a:t>
            </a:r>
            <a:endParaRPr lang="en-US" dirty="0"/>
          </a:p>
        </p:txBody>
      </p:sp>
      <p:pic>
        <p:nvPicPr>
          <p:cNvPr id="15362" name="Picture 2" descr="Image result for faq"/>
          <p:cNvPicPr>
            <a:picLocks noChangeAspect="1" noChangeArrowheads="1"/>
          </p:cNvPicPr>
          <p:nvPr/>
        </p:nvPicPr>
        <p:blipFill>
          <a:blip r:embed="rId4" cstate="print">
            <a:clrChange>
              <a:clrFrom>
                <a:srgbClr val="F0EEEF"/>
              </a:clrFrom>
              <a:clrTo>
                <a:srgbClr val="F0EEEF">
                  <a:alpha val="0"/>
                </a:srgbClr>
              </a:clrTo>
            </a:clrChange>
            <a:extLst>
              <a:ext uri="{28A0092B-C50C-407E-A947-70E740481C1C}">
                <a14:useLocalDpi xmlns:a14="http://schemas.microsoft.com/office/drawing/2010/main" val="0"/>
              </a:ext>
            </a:extLst>
          </a:blip>
          <a:srcRect/>
          <a:stretch>
            <a:fillRect/>
          </a:stretch>
        </p:blipFill>
        <p:spPr bwMode="auto">
          <a:xfrm>
            <a:off x="6360352" y="5463636"/>
            <a:ext cx="2159634" cy="12957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950" y="960458"/>
            <a:ext cx="8382000" cy="5827519"/>
          </a:xfrm>
        </p:spPr>
        <p:txBody>
          <a:bodyPr/>
          <a:lstStyle/>
          <a:p>
            <a:pPr marL="0" lvl="0" indent="0">
              <a:buNone/>
            </a:pPr>
            <a:r>
              <a:rPr lang="en-US" sz="1200" dirty="0" smtClean="0"/>
              <a:t>¿Como </a:t>
            </a:r>
            <a:r>
              <a:rPr lang="en-US" sz="1200" dirty="0" err="1" smtClean="0"/>
              <a:t>yo</a:t>
            </a:r>
            <a:r>
              <a:rPr lang="en-US" sz="1200" dirty="0" smtClean="0"/>
              <a:t> </a:t>
            </a:r>
            <a:r>
              <a:rPr lang="en-US" sz="1200" dirty="0" err="1" smtClean="0"/>
              <a:t>puedo</a:t>
            </a:r>
            <a:r>
              <a:rPr lang="en-US" sz="1200" dirty="0" smtClean="0"/>
              <a:t> </a:t>
            </a:r>
            <a:r>
              <a:rPr lang="en-US" sz="1200" dirty="0" err="1" smtClean="0"/>
              <a:t>obtener</a:t>
            </a:r>
            <a:r>
              <a:rPr lang="en-US" sz="1200" dirty="0" smtClean="0"/>
              <a:t> </a:t>
            </a:r>
            <a:r>
              <a:rPr lang="en-US" sz="1200" dirty="0" err="1" smtClean="0"/>
              <a:t>experiencia</a:t>
            </a:r>
            <a:r>
              <a:rPr lang="en-US" sz="1200" dirty="0" smtClean="0"/>
              <a:t> </a:t>
            </a:r>
            <a:r>
              <a:rPr lang="en-US" sz="1200" dirty="0" err="1" smtClean="0"/>
              <a:t>si</a:t>
            </a:r>
            <a:r>
              <a:rPr lang="en-US" sz="1200" dirty="0" smtClean="0"/>
              <a:t> no </a:t>
            </a:r>
            <a:r>
              <a:rPr lang="en-US" sz="1200" dirty="0" err="1" smtClean="0"/>
              <a:t>puedo</a:t>
            </a:r>
            <a:r>
              <a:rPr lang="en-US" sz="1200" dirty="0" smtClean="0"/>
              <a:t> </a:t>
            </a:r>
            <a:r>
              <a:rPr lang="en-US" sz="1200" dirty="0" err="1" smtClean="0"/>
              <a:t>obtener</a:t>
            </a:r>
            <a:r>
              <a:rPr lang="en-US" sz="1200" dirty="0" smtClean="0"/>
              <a:t> </a:t>
            </a:r>
            <a:r>
              <a:rPr lang="en-US" sz="1200" dirty="0" err="1" smtClean="0"/>
              <a:t>una</a:t>
            </a:r>
            <a:r>
              <a:rPr lang="en-US" sz="1200" dirty="0" smtClean="0"/>
              <a:t> </a:t>
            </a:r>
            <a:r>
              <a:rPr lang="en-US" sz="1200" dirty="0" err="1" smtClean="0"/>
              <a:t>certificación</a:t>
            </a:r>
            <a:r>
              <a:rPr lang="en-US" sz="1200" dirty="0" smtClean="0"/>
              <a:t> para </a:t>
            </a:r>
            <a:r>
              <a:rPr lang="en-US" sz="1200" dirty="0" err="1" smtClean="0"/>
              <a:t>trabajar</a:t>
            </a:r>
            <a:r>
              <a:rPr lang="en-US" sz="1200" dirty="0" smtClean="0"/>
              <a:t> </a:t>
            </a:r>
            <a:r>
              <a:rPr lang="en-US" sz="1200" dirty="0" err="1" smtClean="0"/>
              <a:t>en</a:t>
            </a:r>
            <a:r>
              <a:rPr lang="en-US" sz="1200" dirty="0" smtClean="0"/>
              <a:t> un </a:t>
            </a:r>
            <a:r>
              <a:rPr lang="en-US" sz="1200" dirty="0" err="1" smtClean="0"/>
              <a:t>centro</a:t>
            </a:r>
            <a:r>
              <a:rPr lang="en-US" sz="1200" dirty="0" smtClean="0"/>
              <a:t> </a:t>
            </a:r>
            <a:r>
              <a:rPr lang="en-US" sz="1200" dirty="0" err="1" smtClean="0"/>
              <a:t>licenciado</a:t>
            </a:r>
            <a:r>
              <a:rPr lang="en-US" sz="1200" dirty="0" smtClean="0"/>
              <a:t>?</a:t>
            </a:r>
            <a:endParaRPr lang="en-US" sz="1200" dirty="0"/>
          </a:p>
          <a:p>
            <a:pPr marL="0" indent="0">
              <a:buNone/>
            </a:pPr>
            <a:r>
              <a:rPr lang="en-US" sz="1200" b="0" i="1" dirty="0" err="1" smtClean="0"/>
              <a:t>Experiencia</a:t>
            </a:r>
            <a:r>
              <a:rPr lang="en-US" sz="1200" b="0" i="1" dirty="0" smtClean="0"/>
              <a:t> de </a:t>
            </a:r>
            <a:r>
              <a:rPr lang="en-US" sz="1200" b="0" i="1" dirty="0" err="1" smtClean="0"/>
              <a:t>trabajo</a:t>
            </a:r>
            <a:r>
              <a:rPr lang="en-US" sz="1200" b="0" i="1" dirty="0" smtClean="0"/>
              <a:t> se </a:t>
            </a:r>
            <a:r>
              <a:rPr lang="en-US" sz="1200" b="0" i="1" dirty="0" err="1" smtClean="0"/>
              <a:t>puede</a:t>
            </a:r>
            <a:r>
              <a:rPr lang="en-US" sz="1200" b="0" i="1" dirty="0" smtClean="0"/>
              <a:t> </a:t>
            </a:r>
            <a:r>
              <a:rPr lang="en-US" sz="1200" b="0" i="1" dirty="0" err="1" smtClean="0"/>
              <a:t>obtener</a:t>
            </a:r>
            <a:r>
              <a:rPr lang="en-US" sz="1200" b="0" i="1" dirty="0" smtClean="0"/>
              <a:t> </a:t>
            </a:r>
            <a:r>
              <a:rPr lang="en-US" sz="1200" b="0" i="1" dirty="0" err="1" smtClean="0"/>
              <a:t>como</a:t>
            </a:r>
            <a:r>
              <a:rPr lang="en-US" sz="1200" b="0" i="1" dirty="0" smtClean="0"/>
              <a:t> </a:t>
            </a:r>
            <a:r>
              <a:rPr lang="en-US" sz="1200" b="0" i="1" dirty="0" err="1" smtClean="0"/>
              <a:t>asitente</a:t>
            </a:r>
            <a:r>
              <a:rPr lang="en-US" sz="1200" b="0" i="1" dirty="0" smtClean="0"/>
              <a:t> de </a:t>
            </a:r>
            <a:r>
              <a:rPr lang="en-US" sz="1200" b="0" i="1" dirty="0" err="1" smtClean="0"/>
              <a:t>maestra</a:t>
            </a:r>
            <a:r>
              <a:rPr lang="en-US" sz="1200" b="0" i="1" dirty="0" smtClean="0"/>
              <a:t> o </a:t>
            </a:r>
            <a:r>
              <a:rPr lang="en-US" sz="1200" b="0" i="1" dirty="0" err="1" smtClean="0"/>
              <a:t>asistente</a:t>
            </a:r>
            <a:r>
              <a:rPr lang="en-US" sz="1200" b="0" i="1" dirty="0" smtClean="0"/>
              <a:t> de aula, </a:t>
            </a:r>
            <a:r>
              <a:rPr lang="en-US" sz="1200" b="0" i="1" dirty="0" err="1" smtClean="0"/>
              <a:t>ya</a:t>
            </a:r>
            <a:r>
              <a:rPr lang="en-US" sz="1200" b="0" i="1" dirty="0" smtClean="0"/>
              <a:t> sea con </a:t>
            </a:r>
            <a:r>
              <a:rPr lang="en-US" sz="1200" b="0" i="1" dirty="0" err="1" smtClean="0"/>
              <a:t>págo</a:t>
            </a:r>
            <a:r>
              <a:rPr lang="en-US" sz="1200" b="0" i="1" dirty="0" smtClean="0"/>
              <a:t> o </a:t>
            </a:r>
            <a:r>
              <a:rPr lang="en-US" sz="1200" b="0" i="1" dirty="0" err="1" smtClean="0"/>
              <a:t>como</a:t>
            </a:r>
            <a:r>
              <a:rPr lang="en-US" sz="1200" b="0" i="1" dirty="0" smtClean="0"/>
              <a:t> </a:t>
            </a:r>
            <a:r>
              <a:rPr lang="en-US" sz="1200" b="0" i="1" dirty="0" err="1" smtClean="0"/>
              <a:t>voluntario</a:t>
            </a:r>
            <a:r>
              <a:rPr lang="en-US" sz="1200" b="0" i="1" dirty="0" smtClean="0"/>
              <a:t>, </a:t>
            </a:r>
            <a:r>
              <a:rPr lang="en-US" sz="1200" b="0" i="1" dirty="0" err="1" smtClean="0"/>
              <a:t>siempre</a:t>
            </a:r>
            <a:r>
              <a:rPr lang="en-US" sz="1200" b="0" i="1" dirty="0" smtClean="0"/>
              <a:t> y </a:t>
            </a:r>
            <a:r>
              <a:rPr lang="en-US" sz="1200" b="0" i="1" dirty="0" err="1" smtClean="0"/>
              <a:t>cuando</a:t>
            </a:r>
            <a:r>
              <a:rPr lang="en-US" sz="1200" b="0" i="1" dirty="0" smtClean="0"/>
              <a:t> </a:t>
            </a:r>
            <a:r>
              <a:rPr lang="en-US" sz="1200" b="0" i="1" dirty="0" err="1" smtClean="0"/>
              <a:t>usted</a:t>
            </a:r>
            <a:r>
              <a:rPr lang="en-US" sz="1200" b="0" i="1" dirty="0" smtClean="0"/>
              <a:t> </a:t>
            </a:r>
            <a:r>
              <a:rPr lang="en-US" sz="1200" b="0" i="1" dirty="0" err="1" smtClean="0"/>
              <a:t>reciba</a:t>
            </a:r>
            <a:r>
              <a:rPr lang="en-US" sz="1200" b="0" i="1" dirty="0" smtClean="0"/>
              <a:t> </a:t>
            </a:r>
            <a:r>
              <a:rPr lang="en-US" sz="1200" b="0" i="1" dirty="0" err="1" smtClean="0"/>
              <a:t>supervisión</a:t>
            </a:r>
            <a:r>
              <a:rPr lang="en-US" sz="1200" b="0" i="1" dirty="0" smtClean="0"/>
              <a:t> regular de un maestro </a:t>
            </a:r>
            <a:r>
              <a:rPr lang="en-US" sz="1200" b="0" i="1" dirty="0" err="1" smtClean="0"/>
              <a:t>líder</a:t>
            </a:r>
            <a:r>
              <a:rPr lang="en-US" sz="1200" b="0" i="1" dirty="0" smtClean="0"/>
              <a:t>. </a:t>
            </a:r>
            <a:endParaRPr lang="en-US" sz="1200" b="0" i="1" dirty="0"/>
          </a:p>
          <a:p>
            <a:pPr marL="0" lvl="0" indent="0">
              <a:buNone/>
            </a:pPr>
            <a:r>
              <a:rPr lang="en-US" sz="1200" dirty="0" smtClean="0"/>
              <a:t>¿Como mi </a:t>
            </a:r>
            <a:r>
              <a:rPr lang="en-US" sz="1200" dirty="0" err="1" smtClean="0"/>
              <a:t>experiencia</a:t>
            </a:r>
            <a:r>
              <a:rPr lang="en-US" sz="1200" dirty="0" smtClean="0"/>
              <a:t> </a:t>
            </a:r>
            <a:r>
              <a:rPr lang="en-US" sz="1200" dirty="0" err="1" smtClean="0"/>
              <a:t>como</a:t>
            </a:r>
            <a:r>
              <a:rPr lang="en-US" sz="1200" dirty="0" smtClean="0"/>
              <a:t> </a:t>
            </a:r>
            <a:r>
              <a:rPr lang="en-US" sz="1200" dirty="0" err="1" smtClean="0"/>
              <a:t>educadora</a:t>
            </a:r>
            <a:r>
              <a:rPr lang="en-US" sz="1200" dirty="0" smtClean="0"/>
              <a:t> de </a:t>
            </a:r>
            <a:r>
              <a:rPr lang="en-US" sz="1200" dirty="0" err="1" smtClean="0"/>
              <a:t>Cuidado</a:t>
            </a:r>
            <a:r>
              <a:rPr lang="en-US" sz="1200" dirty="0" smtClean="0"/>
              <a:t> de </a:t>
            </a:r>
            <a:r>
              <a:rPr lang="en-US" sz="1200" dirty="0" err="1" smtClean="0"/>
              <a:t>Niños</a:t>
            </a:r>
            <a:r>
              <a:rPr lang="en-US" sz="1200" dirty="0" smtClean="0"/>
              <a:t> </a:t>
            </a:r>
            <a:r>
              <a:rPr lang="en-US" sz="1200" dirty="0" err="1" smtClean="0"/>
              <a:t>en</a:t>
            </a:r>
            <a:r>
              <a:rPr lang="en-US" sz="1200" dirty="0" smtClean="0"/>
              <a:t> el </a:t>
            </a:r>
            <a:r>
              <a:rPr lang="en-US" sz="1200" dirty="0" err="1" smtClean="0"/>
              <a:t>Hogar</a:t>
            </a:r>
            <a:r>
              <a:rPr lang="en-US" sz="1200" dirty="0" smtClean="0"/>
              <a:t> (FCC</a:t>
            </a:r>
            <a:r>
              <a:rPr lang="en-US" sz="1200" dirty="0"/>
              <a:t>) </a:t>
            </a:r>
            <a:r>
              <a:rPr lang="en-US" sz="1200" dirty="0" err="1" smtClean="0"/>
              <a:t>cuenta</a:t>
            </a:r>
            <a:r>
              <a:rPr lang="en-US" sz="1200" dirty="0" smtClean="0"/>
              <a:t> </a:t>
            </a:r>
            <a:r>
              <a:rPr lang="en-US" sz="1200" dirty="0" err="1" smtClean="0"/>
              <a:t>hacia</a:t>
            </a:r>
            <a:r>
              <a:rPr lang="en-US" sz="1200" dirty="0" smtClean="0"/>
              <a:t> mi </a:t>
            </a:r>
            <a:r>
              <a:rPr lang="en-US" sz="1200" dirty="0" err="1" smtClean="0"/>
              <a:t>certificación</a:t>
            </a:r>
            <a:r>
              <a:rPr lang="en-US" sz="1200" dirty="0"/>
              <a:t>?</a:t>
            </a:r>
          </a:p>
          <a:p>
            <a:pPr marL="0" indent="0">
              <a:buNone/>
            </a:pPr>
            <a:r>
              <a:rPr lang="en-US" sz="1200" b="0" i="1" dirty="0" smtClean="0"/>
              <a:t>Su </a:t>
            </a:r>
            <a:r>
              <a:rPr lang="en-US" sz="1200" b="0" i="1" dirty="0" err="1" smtClean="0"/>
              <a:t>trabajo</a:t>
            </a:r>
            <a:r>
              <a:rPr lang="en-US" sz="1200" b="0" i="1" dirty="0" smtClean="0"/>
              <a:t> </a:t>
            </a:r>
            <a:r>
              <a:rPr lang="en-US" sz="1200" b="0" i="1" dirty="0" err="1" smtClean="0"/>
              <a:t>como</a:t>
            </a:r>
            <a:r>
              <a:rPr lang="en-US" sz="1200" b="0" i="1" dirty="0" smtClean="0"/>
              <a:t> </a:t>
            </a:r>
            <a:r>
              <a:rPr lang="en-US" sz="1200" b="0" i="1" dirty="0" err="1" smtClean="0"/>
              <a:t>educadora</a:t>
            </a:r>
            <a:r>
              <a:rPr lang="en-US" sz="1200" b="0" i="1" dirty="0" smtClean="0"/>
              <a:t> de </a:t>
            </a:r>
            <a:r>
              <a:rPr lang="en-US" sz="1200" b="0" i="1" dirty="0" err="1" smtClean="0"/>
              <a:t>Cuidado</a:t>
            </a:r>
            <a:r>
              <a:rPr lang="en-US" sz="1200" b="0" i="1" dirty="0" smtClean="0"/>
              <a:t> de </a:t>
            </a:r>
            <a:r>
              <a:rPr lang="en-US" sz="1200" b="0" i="1" dirty="0" err="1" smtClean="0"/>
              <a:t>Niños</a:t>
            </a:r>
            <a:r>
              <a:rPr lang="en-US" sz="1200" b="0" i="1" dirty="0" smtClean="0"/>
              <a:t> </a:t>
            </a:r>
            <a:r>
              <a:rPr lang="en-US" sz="1200" b="0" i="1" dirty="0" err="1" smtClean="0"/>
              <a:t>en</a:t>
            </a:r>
            <a:r>
              <a:rPr lang="en-US" sz="1200" b="0" i="1" dirty="0" smtClean="0"/>
              <a:t> el </a:t>
            </a:r>
            <a:r>
              <a:rPr lang="en-US" sz="1200" b="0" i="1" dirty="0" err="1" smtClean="0"/>
              <a:t>Hogar</a:t>
            </a:r>
            <a:r>
              <a:rPr lang="en-US" sz="1200" b="0" i="1" dirty="0" smtClean="0"/>
              <a:t> </a:t>
            </a:r>
            <a:r>
              <a:rPr lang="en-US" sz="1200" b="0" i="1" dirty="0" err="1" smtClean="0"/>
              <a:t>en</a:t>
            </a:r>
            <a:r>
              <a:rPr lang="en-US" sz="1200" b="0" i="1" dirty="0" smtClean="0"/>
              <a:t> Massachusetts </a:t>
            </a:r>
            <a:r>
              <a:rPr lang="en-US" sz="1200" b="0" i="1" dirty="0" err="1" smtClean="0"/>
              <a:t>cuenta</a:t>
            </a:r>
            <a:r>
              <a:rPr lang="en-US" sz="1200" b="0" i="1" dirty="0" smtClean="0"/>
              <a:t> </a:t>
            </a:r>
            <a:r>
              <a:rPr lang="en-US" sz="1200" b="0" i="1" dirty="0" err="1" smtClean="0"/>
              <a:t>si</a:t>
            </a:r>
            <a:r>
              <a:rPr lang="en-US" sz="1200" b="0" i="1" dirty="0" smtClean="0"/>
              <a:t> </a:t>
            </a:r>
            <a:r>
              <a:rPr lang="en-US" sz="1200" b="0" i="1" dirty="0" err="1" smtClean="0"/>
              <a:t>su</a:t>
            </a:r>
            <a:r>
              <a:rPr lang="en-US" sz="1200" b="0" i="1" dirty="0" smtClean="0"/>
              <a:t> </a:t>
            </a:r>
            <a:r>
              <a:rPr lang="en-US" sz="1200" b="0" i="1" dirty="0" err="1" smtClean="0"/>
              <a:t>licencia</a:t>
            </a:r>
            <a:r>
              <a:rPr lang="en-US" sz="1200" b="0" i="1" dirty="0" smtClean="0"/>
              <a:t> </a:t>
            </a:r>
            <a:r>
              <a:rPr lang="en-US" sz="1200" b="0" i="1" dirty="0" err="1" smtClean="0"/>
              <a:t>es</a:t>
            </a:r>
            <a:r>
              <a:rPr lang="en-US" sz="1200" b="0" i="1" dirty="0" smtClean="0"/>
              <a:t> </a:t>
            </a:r>
            <a:r>
              <a:rPr lang="en-US" sz="1200" b="0" i="1" dirty="0" err="1" smtClean="0"/>
              <a:t>considerada</a:t>
            </a:r>
            <a:r>
              <a:rPr lang="en-US" sz="1200" b="0" i="1" dirty="0" smtClean="0"/>
              <a:t> </a:t>
            </a:r>
            <a:r>
              <a:rPr lang="en-US" sz="1200" b="0" i="1" dirty="0" err="1" smtClean="0"/>
              <a:t>en</a:t>
            </a:r>
            <a:r>
              <a:rPr lang="en-US" sz="1200" b="0" i="1" dirty="0" smtClean="0"/>
              <a:t> “</a:t>
            </a:r>
            <a:r>
              <a:rPr lang="en-US" sz="1200" b="0" i="1" dirty="0" err="1" smtClean="0"/>
              <a:t>buen</a:t>
            </a:r>
            <a:r>
              <a:rPr lang="en-US" sz="1200" b="0" i="1" dirty="0" smtClean="0"/>
              <a:t> </a:t>
            </a:r>
            <a:r>
              <a:rPr lang="en-US" sz="1200" b="0" i="1" dirty="0" err="1" smtClean="0"/>
              <a:t>termino</a:t>
            </a:r>
            <a:r>
              <a:rPr lang="en-US" sz="1200" b="0" i="1" dirty="0" smtClean="0"/>
              <a:t>.”  Una </a:t>
            </a:r>
            <a:r>
              <a:rPr lang="en-US" sz="1200" b="0" i="1" dirty="0" err="1" smtClean="0"/>
              <a:t>Educadora</a:t>
            </a:r>
            <a:r>
              <a:rPr lang="en-US" sz="1200" b="0" i="1" dirty="0" smtClean="0"/>
              <a:t> de FCC </a:t>
            </a:r>
            <a:r>
              <a:rPr lang="en-US" sz="1200" b="0" i="1" dirty="0" err="1" smtClean="0"/>
              <a:t>débe</a:t>
            </a:r>
            <a:r>
              <a:rPr lang="en-US" sz="1200" b="0" i="1" dirty="0" smtClean="0"/>
              <a:t> </a:t>
            </a:r>
            <a:r>
              <a:rPr lang="en-US" sz="1200" b="0" i="1" dirty="0" err="1" smtClean="0"/>
              <a:t>proveer</a:t>
            </a:r>
            <a:r>
              <a:rPr lang="en-US" sz="1200" b="0" i="1" dirty="0" smtClean="0"/>
              <a:t> </a:t>
            </a:r>
            <a:r>
              <a:rPr lang="en-US" sz="1200" b="0" i="1" dirty="0" err="1" smtClean="0"/>
              <a:t>su</a:t>
            </a:r>
            <a:r>
              <a:rPr lang="en-US" sz="1200" b="0" i="1" dirty="0" smtClean="0"/>
              <a:t> </a:t>
            </a:r>
            <a:r>
              <a:rPr lang="en-US" sz="1200" b="0" i="1" dirty="0" err="1" smtClean="0"/>
              <a:t>licencia</a:t>
            </a:r>
            <a:r>
              <a:rPr lang="en-US" sz="1200" b="0" i="1" dirty="0" smtClean="0"/>
              <a:t> </a:t>
            </a:r>
            <a:r>
              <a:rPr lang="en-US" sz="1200" b="0" i="1" dirty="0" err="1" smtClean="0"/>
              <a:t>más</a:t>
            </a:r>
            <a:r>
              <a:rPr lang="en-US" sz="1200" b="0" i="1" dirty="0" smtClean="0"/>
              <a:t> </a:t>
            </a:r>
            <a:r>
              <a:rPr lang="en-US" sz="1200" b="0" i="1" dirty="0" err="1" smtClean="0"/>
              <a:t>reciente</a:t>
            </a:r>
            <a:r>
              <a:rPr lang="en-US" sz="1200" b="0" i="1" dirty="0" smtClean="0"/>
              <a:t> junto con </a:t>
            </a:r>
            <a:r>
              <a:rPr lang="en-US" sz="1200" b="0" i="1" dirty="0" err="1" smtClean="0"/>
              <a:t>su</a:t>
            </a:r>
            <a:r>
              <a:rPr lang="en-US" sz="1200" b="0" i="1" dirty="0" smtClean="0"/>
              <a:t> </a:t>
            </a:r>
            <a:r>
              <a:rPr lang="en-US" sz="1200" b="0" i="1" dirty="0" err="1" smtClean="0"/>
              <a:t>aplicación</a:t>
            </a:r>
            <a:r>
              <a:rPr lang="en-US" sz="1200" b="0" i="1" dirty="0" smtClean="0"/>
              <a:t>.  </a:t>
            </a:r>
            <a:r>
              <a:rPr lang="en-US" sz="1200" b="0" i="1" dirty="0"/>
              <a:t>EEC </a:t>
            </a:r>
            <a:r>
              <a:rPr lang="en-US" sz="1200" b="0" i="1" dirty="0" err="1" smtClean="0"/>
              <a:t>verificara</a:t>
            </a:r>
            <a:r>
              <a:rPr lang="en-US" sz="1200" b="0" i="1" dirty="0" smtClean="0"/>
              <a:t> el </a:t>
            </a:r>
            <a:r>
              <a:rPr lang="en-US" sz="1200" b="0" i="1" dirty="0" err="1" smtClean="0"/>
              <a:t>estatus</a:t>
            </a:r>
            <a:r>
              <a:rPr lang="en-US" sz="1200" b="0" i="1" dirty="0" smtClean="0"/>
              <a:t> de </a:t>
            </a:r>
            <a:r>
              <a:rPr lang="en-US" sz="1200" b="0" i="1" dirty="0" err="1" smtClean="0"/>
              <a:t>su</a:t>
            </a:r>
            <a:r>
              <a:rPr lang="en-US" sz="1200" b="0" i="1" dirty="0" smtClean="0"/>
              <a:t> </a:t>
            </a:r>
            <a:r>
              <a:rPr lang="en-US" sz="1200" b="0" i="1" dirty="0" err="1" smtClean="0"/>
              <a:t>licencia</a:t>
            </a:r>
            <a:r>
              <a:rPr lang="en-US" sz="1200" b="0" i="1" dirty="0" smtClean="0"/>
              <a:t> con </a:t>
            </a:r>
            <a:r>
              <a:rPr lang="en-US" sz="1200" b="0" i="1" dirty="0" err="1" smtClean="0"/>
              <a:t>su</a:t>
            </a:r>
            <a:r>
              <a:rPr lang="en-US" sz="1200" b="0" i="1" dirty="0" smtClean="0"/>
              <a:t> supervisor de FCC.  </a:t>
            </a:r>
            <a:r>
              <a:rPr lang="en-US" sz="1200" b="0" i="1" dirty="0" err="1" smtClean="0"/>
              <a:t>Experiencia</a:t>
            </a:r>
            <a:r>
              <a:rPr lang="en-US" sz="1200" b="0" i="1" dirty="0" smtClean="0"/>
              <a:t> de </a:t>
            </a:r>
            <a:r>
              <a:rPr lang="en-US" sz="1200" b="0" i="1" dirty="0" err="1" smtClean="0"/>
              <a:t>trabajo</a:t>
            </a:r>
            <a:r>
              <a:rPr lang="en-US" sz="1200" b="0" i="1" dirty="0" smtClean="0"/>
              <a:t> </a:t>
            </a:r>
            <a:r>
              <a:rPr lang="en-US" sz="1200" b="0" i="1" dirty="0" err="1" smtClean="0"/>
              <a:t>en</a:t>
            </a:r>
            <a:r>
              <a:rPr lang="en-US" sz="1200" b="0" i="1" dirty="0" smtClean="0"/>
              <a:t> FCC </a:t>
            </a:r>
            <a:r>
              <a:rPr lang="en-US" sz="1200" b="0" i="1" dirty="0" err="1" smtClean="0"/>
              <a:t>fuera</a:t>
            </a:r>
            <a:r>
              <a:rPr lang="en-US" sz="1200" b="0" i="1" dirty="0" smtClean="0"/>
              <a:t> de Massachusetts no </a:t>
            </a:r>
            <a:r>
              <a:rPr lang="en-US" sz="1200" b="0" i="1" dirty="0" err="1" smtClean="0"/>
              <a:t>esta</a:t>
            </a:r>
            <a:r>
              <a:rPr lang="en-US" sz="1200" b="0" i="1" dirty="0" smtClean="0"/>
              <a:t> </a:t>
            </a:r>
            <a:r>
              <a:rPr lang="en-US" sz="1200" b="0" i="1" dirty="0" err="1" smtClean="0"/>
              <a:t>siendo</a:t>
            </a:r>
            <a:r>
              <a:rPr lang="en-US" sz="1200" b="0" i="1" dirty="0" smtClean="0"/>
              <a:t> </a:t>
            </a:r>
            <a:r>
              <a:rPr lang="en-US" sz="1200" b="0" i="1" dirty="0" err="1" smtClean="0"/>
              <a:t>aceptada</a:t>
            </a:r>
            <a:r>
              <a:rPr lang="en-US" sz="1200" b="0" i="1" dirty="0" smtClean="0"/>
              <a:t> </a:t>
            </a:r>
            <a:r>
              <a:rPr lang="en-US" sz="1200" b="0" i="1" dirty="0" err="1" smtClean="0"/>
              <a:t>por</a:t>
            </a:r>
            <a:r>
              <a:rPr lang="en-US" sz="1200" b="0" i="1" dirty="0" smtClean="0"/>
              <a:t> el </a:t>
            </a:r>
            <a:r>
              <a:rPr lang="en-US" sz="1200" b="0" i="1" dirty="0" err="1" smtClean="0"/>
              <a:t>momento</a:t>
            </a:r>
            <a:r>
              <a:rPr lang="en-US" sz="1200" b="0" i="1" dirty="0" smtClean="0"/>
              <a:t>.   </a:t>
            </a:r>
            <a:endParaRPr lang="en-US" sz="1200" b="0" i="1" dirty="0"/>
          </a:p>
          <a:p>
            <a:pPr marL="0" lvl="0" indent="0">
              <a:buNone/>
            </a:pPr>
            <a:r>
              <a:rPr lang="en-US" sz="1200" dirty="0" smtClean="0"/>
              <a:t>¿</a:t>
            </a:r>
            <a:r>
              <a:rPr lang="en-US" sz="1200" dirty="0" err="1" smtClean="0"/>
              <a:t>Mi</a:t>
            </a:r>
            <a:r>
              <a:rPr lang="en-US" sz="1200" dirty="0" smtClean="0"/>
              <a:t> </a:t>
            </a:r>
            <a:r>
              <a:rPr lang="en-US" sz="1200" dirty="0" err="1" smtClean="0"/>
              <a:t>experiencia</a:t>
            </a:r>
            <a:r>
              <a:rPr lang="en-US" sz="1200" dirty="0" smtClean="0"/>
              <a:t> de </a:t>
            </a:r>
            <a:r>
              <a:rPr lang="en-US" sz="1200" dirty="0" err="1" smtClean="0"/>
              <a:t>trabajo</a:t>
            </a:r>
            <a:r>
              <a:rPr lang="en-US" sz="1200" dirty="0" smtClean="0"/>
              <a:t> </a:t>
            </a:r>
            <a:r>
              <a:rPr lang="en-US" sz="1200" dirty="0" err="1" smtClean="0"/>
              <a:t>como</a:t>
            </a:r>
            <a:r>
              <a:rPr lang="en-US" sz="1200" dirty="0" smtClean="0"/>
              <a:t> </a:t>
            </a:r>
            <a:r>
              <a:rPr lang="en-US" sz="1200" dirty="0" err="1" smtClean="0"/>
              <a:t>niñera</a:t>
            </a:r>
            <a:r>
              <a:rPr lang="en-US" sz="1200" dirty="0" smtClean="0"/>
              <a:t>, maestro de </a:t>
            </a:r>
            <a:r>
              <a:rPr lang="en-US" sz="1200" dirty="0" err="1" smtClean="0"/>
              <a:t>escuela</a:t>
            </a:r>
            <a:r>
              <a:rPr lang="en-US" sz="1200" dirty="0" smtClean="0"/>
              <a:t> </a:t>
            </a:r>
            <a:r>
              <a:rPr lang="en-US" sz="1200" dirty="0" err="1" smtClean="0"/>
              <a:t>los</a:t>
            </a:r>
            <a:r>
              <a:rPr lang="en-US" sz="1200" dirty="0" smtClean="0"/>
              <a:t> </a:t>
            </a:r>
            <a:r>
              <a:rPr lang="en-US" sz="1200" dirty="0" err="1" smtClean="0"/>
              <a:t>Domingos</a:t>
            </a:r>
            <a:r>
              <a:rPr lang="en-US" sz="1200" dirty="0" smtClean="0"/>
              <a:t>, o </a:t>
            </a:r>
            <a:r>
              <a:rPr lang="en-US" sz="1200" dirty="0" err="1" smtClean="0"/>
              <a:t>trabajo</a:t>
            </a:r>
            <a:r>
              <a:rPr lang="en-US" sz="1200" dirty="0" smtClean="0"/>
              <a:t> </a:t>
            </a:r>
            <a:r>
              <a:rPr lang="en-US" sz="1200" dirty="0" err="1" smtClean="0"/>
              <a:t>en</a:t>
            </a:r>
            <a:r>
              <a:rPr lang="en-US" sz="1200" dirty="0" smtClean="0"/>
              <a:t> un </a:t>
            </a:r>
            <a:r>
              <a:rPr lang="en-US" sz="1200" dirty="0" err="1" smtClean="0"/>
              <a:t>grupo</a:t>
            </a:r>
            <a:r>
              <a:rPr lang="en-US" sz="1200" dirty="0" smtClean="0"/>
              <a:t> de </a:t>
            </a:r>
            <a:r>
              <a:rPr lang="en-US" sz="1200" dirty="0" err="1" smtClean="0"/>
              <a:t>juego</a:t>
            </a:r>
            <a:r>
              <a:rPr lang="en-US" sz="1200" dirty="0" smtClean="0"/>
              <a:t> </a:t>
            </a:r>
            <a:r>
              <a:rPr lang="en-US" sz="1200" dirty="0" err="1" smtClean="0"/>
              <a:t>cuenta</a:t>
            </a:r>
            <a:r>
              <a:rPr lang="en-US" sz="1200" dirty="0" smtClean="0"/>
              <a:t> </a:t>
            </a:r>
            <a:r>
              <a:rPr lang="en-US" sz="1200" dirty="0" err="1" smtClean="0"/>
              <a:t>hacia</a:t>
            </a:r>
            <a:r>
              <a:rPr lang="en-US" sz="1200" dirty="0" smtClean="0"/>
              <a:t> la </a:t>
            </a:r>
            <a:r>
              <a:rPr lang="en-US" sz="1200" dirty="0" err="1" smtClean="0"/>
              <a:t>certificacion</a:t>
            </a:r>
            <a:r>
              <a:rPr lang="en-US" sz="1200" dirty="0" smtClean="0"/>
              <a:t>?</a:t>
            </a:r>
            <a:r>
              <a:rPr lang="en-US" sz="1200" dirty="0"/>
              <a:t> </a:t>
            </a:r>
          </a:p>
          <a:p>
            <a:pPr marL="0" indent="0">
              <a:buNone/>
            </a:pPr>
            <a:r>
              <a:rPr lang="en-US" sz="1200" b="0" i="1" dirty="0"/>
              <a:t>No. </a:t>
            </a:r>
            <a:r>
              <a:rPr lang="en-US" sz="1200" b="0" i="1" dirty="0" smtClean="0"/>
              <a:t>Solo </a:t>
            </a:r>
            <a:r>
              <a:rPr lang="en-US" sz="1200" b="0" i="1" dirty="0" err="1" smtClean="0"/>
              <a:t>experiencia</a:t>
            </a:r>
            <a:r>
              <a:rPr lang="en-US" sz="1200" b="0" i="1" dirty="0" smtClean="0"/>
              <a:t> </a:t>
            </a:r>
            <a:r>
              <a:rPr lang="en-US" sz="1200" b="0" i="1" dirty="0" err="1" smtClean="0"/>
              <a:t>en</a:t>
            </a:r>
            <a:r>
              <a:rPr lang="en-US" sz="1200" b="0" i="1" dirty="0" smtClean="0"/>
              <a:t> </a:t>
            </a:r>
            <a:r>
              <a:rPr lang="en-US" sz="1200" b="0" i="1" dirty="0" err="1" smtClean="0"/>
              <a:t>centros</a:t>
            </a:r>
            <a:r>
              <a:rPr lang="en-US" sz="1200" b="0" i="1" dirty="0" smtClean="0"/>
              <a:t> de </a:t>
            </a:r>
            <a:r>
              <a:rPr lang="en-US" sz="1200" b="0" i="1" dirty="0" err="1" smtClean="0"/>
              <a:t>cuidado</a:t>
            </a:r>
            <a:r>
              <a:rPr lang="en-US" sz="1200" b="0" i="1" dirty="0" smtClean="0"/>
              <a:t> </a:t>
            </a:r>
            <a:r>
              <a:rPr lang="en-US" sz="1200" b="0" i="1" dirty="0" err="1" smtClean="0"/>
              <a:t>licenciados</a:t>
            </a:r>
            <a:r>
              <a:rPr lang="en-US" sz="1200" b="0" i="1" dirty="0" smtClean="0"/>
              <a:t>, </a:t>
            </a:r>
            <a:r>
              <a:rPr lang="en-US" sz="1200" b="0" i="1" dirty="0" err="1" smtClean="0"/>
              <a:t>Cuidado</a:t>
            </a:r>
            <a:r>
              <a:rPr lang="en-US" sz="1200" b="0" i="1" dirty="0" smtClean="0"/>
              <a:t> de </a:t>
            </a:r>
            <a:r>
              <a:rPr lang="en-US" sz="1200" b="0" i="1" dirty="0" err="1" smtClean="0"/>
              <a:t>Niños</a:t>
            </a:r>
            <a:r>
              <a:rPr lang="en-US" sz="1200" b="0" i="1" dirty="0" smtClean="0"/>
              <a:t> Familiar </a:t>
            </a:r>
            <a:r>
              <a:rPr lang="en-US" sz="1200" b="0" i="1" dirty="0" err="1" smtClean="0"/>
              <a:t>licenciados</a:t>
            </a:r>
            <a:r>
              <a:rPr lang="en-US" sz="1200" b="0" i="1" dirty="0" smtClean="0"/>
              <a:t>, </a:t>
            </a:r>
            <a:r>
              <a:rPr lang="en-US" sz="1200" b="0" i="1" dirty="0" err="1" smtClean="0"/>
              <a:t>Kinders</a:t>
            </a:r>
            <a:r>
              <a:rPr lang="en-US" sz="1200" b="0" i="1" dirty="0" smtClean="0"/>
              <a:t> de pre-</a:t>
            </a:r>
            <a:r>
              <a:rPr lang="en-US" sz="1200" b="0" i="1" dirty="0" err="1" smtClean="0"/>
              <a:t>escolares</a:t>
            </a:r>
            <a:r>
              <a:rPr lang="en-US" sz="1200" b="0" i="1" dirty="0" smtClean="0"/>
              <a:t> </a:t>
            </a:r>
            <a:r>
              <a:rPr lang="en-US" sz="1200" b="0" i="1" dirty="0" err="1" smtClean="0"/>
              <a:t>públicos</a:t>
            </a:r>
            <a:r>
              <a:rPr lang="en-US" sz="1200" b="0" i="1" dirty="0" smtClean="0"/>
              <a:t> o </a:t>
            </a:r>
            <a:r>
              <a:rPr lang="en-US" sz="1200" b="0" i="1" dirty="0" err="1" smtClean="0"/>
              <a:t>privados</a:t>
            </a:r>
            <a:r>
              <a:rPr lang="en-US" sz="1200" b="0" i="1" dirty="0" smtClean="0"/>
              <a:t>, o </a:t>
            </a:r>
            <a:r>
              <a:rPr lang="en-US" sz="1200" b="0" i="1" dirty="0" err="1" smtClean="0"/>
              <a:t>programas</a:t>
            </a:r>
            <a:r>
              <a:rPr lang="en-US" sz="1200" b="0" i="1" dirty="0" smtClean="0"/>
              <a:t> </a:t>
            </a:r>
            <a:r>
              <a:rPr lang="en-US" sz="1200" b="0" i="1" dirty="0" err="1" smtClean="0"/>
              <a:t>equivalentes</a:t>
            </a:r>
            <a:r>
              <a:rPr lang="en-US" sz="1200" b="0" i="1" dirty="0" smtClean="0"/>
              <a:t> </a:t>
            </a:r>
            <a:r>
              <a:rPr lang="en-US" sz="1200" b="0" i="1" dirty="0" err="1" smtClean="0"/>
              <a:t>cuenta</a:t>
            </a:r>
            <a:r>
              <a:rPr lang="en-US" sz="1200" b="0" i="1" dirty="0" smtClean="0"/>
              <a:t> </a:t>
            </a:r>
            <a:r>
              <a:rPr lang="en-US" sz="1200" b="0" i="1" dirty="0" err="1" smtClean="0"/>
              <a:t>hacia</a:t>
            </a:r>
            <a:r>
              <a:rPr lang="en-US" sz="1200" b="0" i="1" dirty="0" smtClean="0"/>
              <a:t> la </a:t>
            </a:r>
            <a:r>
              <a:rPr lang="en-US" sz="1200" b="0" i="1" dirty="0" err="1" smtClean="0"/>
              <a:t>certificación</a:t>
            </a:r>
            <a:r>
              <a:rPr lang="en-US" sz="1200" b="0" i="1" dirty="0"/>
              <a:t>.  </a:t>
            </a:r>
            <a:r>
              <a:rPr lang="en-US" sz="1200" b="0" i="1" dirty="0" err="1" smtClean="0"/>
              <a:t>Adicionalmente</a:t>
            </a:r>
            <a:r>
              <a:rPr lang="en-US" sz="1200" b="0" i="1" dirty="0" smtClean="0"/>
              <a:t>, un </a:t>
            </a:r>
            <a:r>
              <a:rPr lang="en-US" sz="1200" b="0" i="1" dirty="0" err="1" smtClean="0"/>
              <a:t>personaje</a:t>
            </a:r>
            <a:r>
              <a:rPr lang="en-US" sz="1200" b="0" i="1" dirty="0" smtClean="0"/>
              <a:t> </a:t>
            </a:r>
            <a:r>
              <a:rPr lang="en-US" sz="1200" b="0" i="1" dirty="0" err="1" smtClean="0"/>
              <a:t>en</a:t>
            </a:r>
            <a:r>
              <a:rPr lang="en-US" sz="1200" b="0" i="1" dirty="0" smtClean="0"/>
              <a:t> </a:t>
            </a:r>
            <a:r>
              <a:rPr lang="en-US" sz="1200" b="0" i="1" dirty="0" err="1" smtClean="0"/>
              <a:t>musica</a:t>
            </a:r>
            <a:r>
              <a:rPr lang="en-US" sz="1200" b="0" i="1" dirty="0" smtClean="0"/>
              <a:t>, arte, </a:t>
            </a:r>
            <a:r>
              <a:rPr lang="en-US" sz="1200" b="0" i="1" dirty="0" err="1" smtClean="0"/>
              <a:t>educación</a:t>
            </a:r>
            <a:r>
              <a:rPr lang="en-US" sz="1200" b="0" i="1" dirty="0" smtClean="0"/>
              <a:t> </a:t>
            </a:r>
            <a:r>
              <a:rPr lang="en-US" sz="1200" b="0" i="1" dirty="0" err="1" smtClean="0"/>
              <a:t>fisica</a:t>
            </a:r>
            <a:r>
              <a:rPr lang="en-US" sz="1200" b="0" i="1" dirty="0" smtClean="0"/>
              <a:t>, y/o </a:t>
            </a:r>
            <a:r>
              <a:rPr lang="en-US" sz="1200" b="0" i="1" dirty="0" err="1" smtClean="0"/>
              <a:t>otro</a:t>
            </a:r>
            <a:r>
              <a:rPr lang="en-US" sz="1200" b="0" i="1" dirty="0" smtClean="0"/>
              <a:t> </a:t>
            </a:r>
            <a:r>
              <a:rPr lang="en-US" sz="1200" b="0" i="1" dirty="0" err="1" smtClean="0"/>
              <a:t>trabajo</a:t>
            </a:r>
            <a:r>
              <a:rPr lang="en-US" sz="1200" b="0" i="1" dirty="0" smtClean="0"/>
              <a:t> no </a:t>
            </a:r>
            <a:r>
              <a:rPr lang="en-US" sz="1200" b="0" i="1" dirty="0" err="1" smtClean="0"/>
              <a:t>relacionado</a:t>
            </a:r>
            <a:r>
              <a:rPr lang="en-US" sz="1200" b="0" i="1" dirty="0" smtClean="0"/>
              <a:t> </a:t>
            </a:r>
            <a:r>
              <a:rPr lang="en-US" sz="1200" b="0" i="1" dirty="0" err="1" smtClean="0"/>
              <a:t>en</a:t>
            </a:r>
            <a:r>
              <a:rPr lang="en-US" sz="1200" b="0" i="1" dirty="0" smtClean="0"/>
              <a:t> </a:t>
            </a:r>
            <a:r>
              <a:rPr lang="en-US" sz="1200" b="0" i="1" dirty="0" err="1" smtClean="0"/>
              <a:t>enseñanza</a:t>
            </a:r>
            <a:r>
              <a:rPr lang="en-US" sz="1200" b="0" i="1" dirty="0" smtClean="0"/>
              <a:t> </a:t>
            </a:r>
            <a:r>
              <a:rPr lang="en-US" sz="1200" b="0" i="1" dirty="0" err="1" smtClean="0"/>
              <a:t>en</a:t>
            </a:r>
            <a:r>
              <a:rPr lang="en-US" sz="1200" b="0" i="1" dirty="0" smtClean="0"/>
              <a:t> el aula no </a:t>
            </a:r>
            <a:r>
              <a:rPr lang="en-US" sz="1200" b="0" i="1" dirty="0" err="1" smtClean="0"/>
              <a:t>cuenta</a:t>
            </a:r>
            <a:r>
              <a:rPr lang="en-US" sz="1200" b="0" i="1" dirty="0" smtClean="0"/>
              <a:t> </a:t>
            </a:r>
            <a:r>
              <a:rPr lang="en-US" sz="1200" b="0" i="1" dirty="0" err="1" smtClean="0"/>
              <a:t>hacia</a:t>
            </a:r>
            <a:r>
              <a:rPr lang="en-US" sz="1200" b="0" i="1" dirty="0" smtClean="0"/>
              <a:t> la </a:t>
            </a:r>
            <a:r>
              <a:rPr lang="en-US" sz="1200" b="0" i="1" dirty="0" err="1" smtClean="0"/>
              <a:t>certificación</a:t>
            </a:r>
            <a:r>
              <a:rPr lang="en-US" sz="1200" b="0" i="1" dirty="0"/>
              <a:t>.   </a:t>
            </a:r>
          </a:p>
          <a:p>
            <a:pPr marL="0" lvl="0" indent="0">
              <a:buNone/>
            </a:pPr>
            <a:r>
              <a:rPr lang="en-US" sz="1200" dirty="0" smtClean="0"/>
              <a:t>El </a:t>
            </a:r>
            <a:r>
              <a:rPr lang="en-US" sz="1200" dirty="0" err="1" smtClean="0"/>
              <a:t>centro</a:t>
            </a:r>
            <a:r>
              <a:rPr lang="en-US" sz="1200" dirty="0" smtClean="0"/>
              <a:t> </a:t>
            </a:r>
            <a:r>
              <a:rPr lang="en-US" sz="1200" dirty="0" err="1" smtClean="0"/>
              <a:t>donde</a:t>
            </a:r>
            <a:r>
              <a:rPr lang="en-US" sz="1200" dirty="0" smtClean="0"/>
              <a:t> </a:t>
            </a:r>
            <a:r>
              <a:rPr lang="en-US" sz="1200" dirty="0" err="1" smtClean="0"/>
              <a:t>trabaje</a:t>
            </a:r>
            <a:r>
              <a:rPr lang="en-US" sz="1200" dirty="0" smtClean="0"/>
              <a:t> </a:t>
            </a:r>
            <a:r>
              <a:rPr lang="en-US" sz="1200" dirty="0" err="1" smtClean="0"/>
              <a:t>en</a:t>
            </a:r>
            <a:r>
              <a:rPr lang="en-US" sz="1200" dirty="0" smtClean="0"/>
              <a:t> Massachusetts </a:t>
            </a:r>
            <a:r>
              <a:rPr lang="en-US" sz="1200" dirty="0" err="1" smtClean="0"/>
              <a:t>cerró</a:t>
            </a:r>
            <a:r>
              <a:rPr lang="en-US" sz="1200" dirty="0" smtClean="0"/>
              <a:t>. ¿Como </a:t>
            </a:r>
            <a:r>
              <a:rPr lang="en-US" sz="1200" dirty="0" err="1" smtClean="0"/>
              <a:t>puedo</a:t>
            </a:r>
            <a:r>
              <a:rPr lang="en-US" sz="1200" dirty="0" smtClean="0"/>
              <a:t> </a:t>
            </a:r>
            <a:r>
              <a:rPr lang="en-US" sz="1200" dirty="0" err="1" smtClean="0"/>
              <a:t>obtener</a:t>
            </a:r>
            <a:r>
              <a:rPr lang="en-US" sz="1200" dirty="0" smtClean="0"/>
              <a:t> </a:t>
            </a:r>
            <a:r>
              <a:rPr lang="en-US" sz="1200" dirty="0" err="1" smtClean="0"/>
              <a:t>verificación</a:t>
            </a:r>
            <a:r>
              <a:rPr lang="en-US" sz="1200" dirty="0" smtClean="0"/>
              <a:t> de </a:t>
            </a:r>
            <a:r>
              <a:rPr lang="en-US" sz="1200" dirty="0" err="1" smtClean="0"/>
              <a:t>experiencia</a:t>
            </a:r>
            <a:r>
              <a:rPr lang="en-US" sz="1200" dirty="0" smtClean="0"/>
              <a:t> de </a:t>
            </a:r>
            <a:r>
              <a:rPr lang="en-US" sz="1200" dirty="0" err="1" smtClean="0"/>
              <a:t>trabajo</a:t>
            </a:r>
            <a:r>
              <a:rPr lang="en-US" sz="1200" dirty="0" smtClean="0"/>
              <a:t>?</a:t>
            </a:r>
            <a:endParaRPr lang="en-US" sz="1200" dirty="0"/>
          </a:p>
          <a:p>
            <a:pPr marL="0" indent="0">
              <a:buNone/>
            </a:pPr>
            <a:r>
              <a:rPr lang="en-US" sz="1200" b="0" i="1" dirty="0" smtClean="0"/>
              <a:t>Si el </a:t>
            </a:r>
            <a:r>
              <a:rPr lang="en-US" sz="1200" b="0" i="1" dirty="0" err="1" smtClean="0"/>
              <a:t>centro</a:t>
            </a:r>
            <a:r>
              <a:rPr lang="en-US" sz="1200" b="0" i="1" dirty="0" smtClean="0"/>
              <a:t> que </a:t>
            </a:r>
            <a:r>
              <a:rPr lang="en-US" sz="1200" b="0" i="1" dirty="0" err="1" smtClean="0"/>
              <a:t>cerró</a:t>
            </a:r>
            <a:r>
              <a:rPr lang="en-US" sz="1200" b="0" i="1" dirty="0" smtClean="0"/>
              <a:t> </a:t>
            </a:r>
            <a:r>
              <a:rPr lang="en-US" sz="1200" b="0" i="1" dirty="0" err="1" smtClean="0"/>
              <a:t>estaba</a:t>
            </a:r>
            <a:r>
              <a:rPr lang="en-US" sz="1200" b="0" i="1" dirty="0" smtClean="0"/>
              <a:t> </a:t>
            </a:r>
            <a:r>
              <a:rPr lang="en-US" sz="1200" b="0" i="1" dirty="0" err="1" smtClean="0"/>
              <a:t>en</a:t>
            </a:r>
            <a:r>
              <a:rPr lang="en-US" sz="1200" b="0" i="1" dirty="0" smtClean="0"/>
              <a:t> Massachusetts, </a:t>
            </a:r>
            <a:r>
              <a:rPr lang="en-US" sz="1200" b="0" i="1" dirty="0" err="1" smtClean="0"/>
              <a:t>usted</a:t>
            </a:r>
            <a:r>
              <a:rPr lang="en-US" sz="1200" b="0" i="1" dirty="0" smtClean="0"/>
              <a:t> </a:t>
            </a:r>
            <a:r>
              <a:rPr lang="en-US" sz="1200" b="0" i="1" dirty="0" err="1" smtClean="0"/>
              <a:t>puede</a:t>
            </a:r>
            <a:r>
              <a:rPr lang="en-US" sz="1200" b="0" i="1" dirty="0" smtClean="0"/>
              <a:t> </a:t>
            </a:r>
            <a:r>
              <a:rPr lang="en-US" sz="1200" b="0" i="1" dirty="0" err="1" smtClean="0"/>
              <a:t>escribir</a:t>
            </a:r>
            <a:r>
              <a:rPr lang="en-US" sz="1200" b="0" i="1" dirty="0" smtClean="0"/>
              <a:t> </a:t>
            </a:r>
            <a:r>
              <a:rPr lang="en-US" sz="1200" b="0" i="1" dirty="0" err="1" smtClean="0"/>
              <a:t>una</a:t>
            </a:r>
            <a:r>
              <a:rPr lang="en-US" sz="1200" b="0" i="1" dirty="0" smtClean="0"/>
              <a:t> carta </a:t>
            </a:r>
            <a:r>
              <a:rPr lang="en-US" sz="1200" b="0" i="1" dirty="0" err="1" smtClean="0"/>
              <a:t>acerca</a:t>
            </a:r>
            <a:r>
              <a:rPr lang="en-US" sz="1200" b="0" i="1" dirty="0" smtClean="0"/>
              <a:t> de la </a:t>
            </a:r>
            <a:r>
              <a:rPr lang="en-US" sz="1200" b="0" i="1" dirty="0" err="1" smtClean="0"/>
              <a:t>experiencia</a:t>
            </a:r>
            <a:r>
              <a:rPr lang="en-US" sz="1200" b="0" i="1" dirty="0" smtClean="0"/>
              <a:t> de </a:t>
            </a:r>
            <a:r>
              <a:rPr lang="en-US" sz="1200" b="0" i="1" dirty="0" err="1" smtClean="0"/>
              <a:t>trabajo</a:t>
            </a:r>
            <a:r>
              <a:rPr lang="en-US" sz="1200" b="0" i="1" dirty="0" smtClean="0"/>
              <a:t>, </a:t>
            </a:r>
            <a:r>
              <a:rPr lang="en-US" sz="1200" b="0" i="1" dirty="0" err="1" smtClean="0"/>
              <a:t>firmada</a:t>
            </a:r>
            <a:r>
              <a:rPr lang="en-US" sz="1200" b="0" i="1" dirty="0" smtClean="0"/>
              <a:t> </a:t>
            </a:r>
            <a:r>
              <a:rPr lang="en-US" sz="1200" b="0" i="1" dirty="0" err="1" smtClean="0"/>
              <a:t>bajo</a:t>
            </a:r>
            <a:r>
              <a:rPr lang="en-US" sz="1200" b="0" i="1" dirty="0" smtClean="0"/>
              <a:t> </a:t>
            </a:r>
            <a:r>
              <a:rPr lang="en-US" sz="1200" b="0" i="1" dirty="0" err="1" smtClean="0"/>
              <a:t>pena</a:t>
            </a:r>
            <a:r>
              <a:rPr lang="en-US" sz="1200" b="0" i="1" dirty="0" smtClean="0"/>
              <a:t> y </a:t>
            </a:r>
            <a:r>
              <a:rPr lang="en-US" sz="1200" b="0" i="1" dirty="0" err="1" smtClean="0"/>
              <a:t>perjurio</a:t>
            </a:r>
            <a:r>
              <a:rPr lang="en-US" sz="1200" b="0" i="1" dirty="0" smtClean="0"/>
              <a:t>, y la carta </a:t>
            </a:r>
            <a:r>
              <a:rPr lang="en-US" sz="1200" b="0" i="1" dirty="0" err="1" smtClean="0"/>
              <a:t>débe</a:t>
            </a:r>
            <a:r>
              <a:rPr lang="en-US" sz="1200" b="0" i="1" dirty="0" smtClean="0"/>
              <a:t> </a:t>
            </a:r>
            <a:r>
              <a:rPr lang="en-US" sz="1200" b="0" i="1" dirty="0" err="1" smtClean="0"/>
              <a:t>ser</a:t>
            </a:r>
            <a:r>
              <a:rPr lang="en-US" sz="1200" b="0" i="1" dirty="0" smtClean="0"/>
              <a:t> </a:t>
            </a:r>
            <a:r>
              <a:rPr lang="en-US" sz="1200" b="0" i="1" dirty="0" err="1" smtClean="0"/>
              <a:t>notarizada</a:t>
            </a:r>
            <a:r>
              <a:rPr lang="en-US" sz="1200" b="0" i="1" dirty="0" smtClean="0"/>
              <a:t>.  </a:t>
            </a:r>
            <a:r>
              <a:rPr lang="en-US" sz="1200" b="0" i="1" dirty="0"/>
              <a:t>EEC </a:t>
            </a:r>
            <a:r>
              <a:rPr lang="en-US" sz="1200" b="0" i="1" dirty="0" err="1" smtClean="0"/>
              <a:t>verificara</a:t>
            </a:r>
            <a:r>
              <a:rPr lang="en-US" sz="1200" b="0" i="1" dirty="0" smtClean="0"/>
              <a:t> </a:t>
            </a:r>
            <a:r>
              <a:rPr lang="en-US" sz="1200" b="0" i="1" dirty="0" err="1" smtClean="0"/>
              <a:t>si</a:t>
            </a:r>
            <a:r>
              <a:rPr lang="en-US" sz="1200" b="0" i="1" dirty="0" smtClean="0"/>
              <a:t> el </a:t>
            </a:r>
            <a:r>
              <a:rPr lang="en-US" sz="1200" b="0" i="1" dirty="0" err="1" smtClean="0"/>
              <a:t>centro</a:t>
            </a:r>
            <a:r>
              <a:rPr lang="en-US" sz="1200" b="0" i="1" dirty="0" smtClean="0"/>
              <a:t> </a:t>
            </a:r>
            <a:r>
              <a:rPr lang="en-US" sz="1200" b="0" i="1" dirty="0" err="1" smtClean="0"/>
              <a:t>está</a:t>
            </a:r>
            <a:r>
              <a:rPr lang="en-US" sz="1200" b="0" i="1" dirty="0" smtClean="0"/>
              <a:t> </a:t>
            </a:r>
            <a:r>
              <a:rPr lang="en-US" sz="1200" b="0" i="1" dirty="0" err="1" smtClean="0"/>
              <a:t>en</a:t>
            </a:r>
            <a:r>
              <a:rPr lang="en-US" sz="1200" b="0" i="1" dirty="0" smtClean="0"/>
              <a:t> el Sistema de </a:t>
            </a:r>
            <a:r>
              <a:rPr lang="en-US" sz="1200" b="0" i="1" dirty="0" err="1" smtClean="0"/>
              <a:t>licencias</a:t>
            </a:r>
            <a:r>
              <a:rPr lang="en-US" sz="1200" b="0" i="1" dirty="0" smtClean="0"/>
              <a:t>.  </a:t>
            </a:r>
            <a:endParaRPr lang="en-US" sz="1200" b="0" i="1" dirty="0"/>
          </a:p>
          <a:p>
            <a:pPr marL="0" lvl="0" indent="0">
              <a:buNone/>
            </a:pPr>
            <a:r>
              <a:rPr lang="en-US" sz="1200" b="0" u="sng" dirty="0"/>
              <a:t> </a:t>
            </a:r>
            <a:endParaRPr lang="en-US" sz="1600" b="0" dirty="0" smtClean="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31</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smtClean="0"/>
              <a:t>FAQ:  </a:t>
            </a:r>
            <a:r>
              <a:rPr lang="en-US" dirty="0" err="1" smtClean="0"/>
              <a:t>Experiencia</a:t>
            </a:r>
            <a:r>
              <a:rPr lang="en-US" dirty="0" smtClean="0"/>
              <a:t> de </a:t>
            </a:r>
            <a:r>
              <a:rPr lang="en-US" dirty="0" err="1" smtClean="0"/>
              <a:t>Trabajo</a:t>
            </a:r>
            <a:r>
              <a:rPr lang="en-US" dirty="0" smtClean="0"/>
              <a:t> </a:t>
            </a:r>
            <a:endParaRPr lang="en-US" dirty="0"/>
          </a:p>
        </p:txBody>
      </p:sp>
      <p:pic>
        <p:nvPicPr>
          <p:cNvPr id="6" name="Picture 2" descr="Image result for faq"/>
          <p:cNvPicPr>
            <a:picLocks noChangeAspect="1" noChangeArrowheads="1"/>
          </p:cNvPicPr>
          <p:nvPr/>
        </p:nvPicPr>
        <p:blipFill>
          <a:blip r:embed="rId4" cstate="print">
            <a:clrChange>
              <a:clrFrom>
                <a:srgbClr val="F0EEEF"/>
              </a:clrFrom>
              <a:clrTo>
                <a:srgbClr val="F0EEEF">
                  <a:alpha val="0"/>
                </a:srgbClr>
              </a:clrTo>
            </a:clrChange>
            <a:extLst>
              <a:ext uri="{28A0092B-C50C-407E-A947-70E740481C1C}">
                <a14:useLocalDpi xmlns:a14="http://schemas.microsoft.com/office/drawing/2010/main" val="0"/>
              </a:ext>
            </a:extLst>
          </a:blip>
          <a:srcRect/>
          <a:stretch>
            <a:fillRect/>
          </a:stretch>
        </p:blipFill>
        <p:spPr bwMode="auto">
          <a:xfrm>
            <a:off x="6554342" y="5956779"/>
            <a:ext cx="1443683" cy="8662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409715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7535" y="1198880"/>
            <a:ext cx="8382000" cy="5056447"/>
          </a:xfrm>
        </p:spPr>
        <p:txBody>
          <a:bodyPr/>
          <a:lstStyle/>
          <a:p>
            <a:pPr marL="0" lvl="0" indent="0">
              <a:buNone/>
            </a:pPr>
            <a:r>
              <a:rPr lang="en-US" sz="1200" dirty="0" smtClean="0"/>
              <a:t>¿</a:t>
            </a:r>
            <a:r>
              <a:rPr lang="en-US" sz="1200" dirty="0" err="1" smtClean="0"/>
              <a:t>Cuanto</a:t>
            </a:r>
            <a:r>
              <a:rPr lang="en-US" sz="1200" dirty="0" smtClean="0"/>
              <a:t> </a:t>
            </a:r>
            <a:r>
              <a:rPr lang="en-US" sz="1200" dirty="0" err="1" smtClean="0"/>
              <a:t>tiempo</a:t>
            </a:r>
            <a:r>
              <a:rPr lang="en-US" sz="1200" dirty="0" smtClean="0"/>
              <a:t> </a:t>
            </a:r>
            <a:r>
              <a:rPr lang="en-US" sz="1200" dirty="0" err="1" smtClean="0"/>
              <a:t>atras</a:t>
            </a:r>
            <a:r>
              <a:rPr lang="en-US" sz="1200" dirty="0" smtClean="0"/>
              <a:t> mi </a:t>
            </a:r>
            <a:r>
              <a:rPr lang="en-US" sz="1200" dirty="0" err="1" smtClean="0"/>
              <a:t>experiencia</a:t>
            </a:r>
            <a:r>
              <a:rPr lang="en-US" sz="1200" dirty="0" smtClean="0"/>
              <a:t> de </a:t>
            </a:r>
            <a:r>
              <a:rPr lang="en-US" sz="1200" dirty="0" err="1" smtClean="0"/>
              <a:t>trabajo</a:t>
            </a:r>
            <a:r>
              <a:rPr lang="en-US" sz="1200" dirty="0" smtClean="0"/>
              <a:t> </a:t>
            </a:r>
            <a:r>
              <a:rPr lang="en-US" sz="1200" dirty="0" err="1" smtClean="0"/>
              <a:t>puede</a:t>
            </a:r>
            <a:r>
              <a:rPr lang="en-US" sz="1200" dirty="0" smtClean="0"/>
              <a:t> </a:t>
            </a:r>
            <a:r>
              <a:rPr lang="en-US" sz="1200" dirty="0" err="1" smtClean="0"/>
              <a:t>ser</a:t>
            </a:r>
            <a:r>
              <a:rPr lang="en-US" sz="1200" dirty="0" smtClean="0"/>
              <a:t> </a:t>
            </a:r>
            <a:r>
              <a:rPr lang="en-US" sz="1200" dirty="0" err="1" smtClean="0"/>
              <a:t>verificáda</a:t>
            </a:r>
            <a:r>
              <a:rPr lang="en-US" sz="1200" dirty="0" smtClean="0"/>
              <a:t>?</a:t>
            </a:r>
            <a:r>
              <a:rPr lang="en-US" sz="1200" dirty="0"/>
              <a:t> </a:t>
            </a:r>
            <a:r>
              <a:rPr lang="en-US" sz="1200" b="0" dirty="0"/>
              <a:t> </a:t>
            </a:r>
          </a:p>
          <a:p>
            <a:pPr marL="0" indent="0">
              <a:buNone/>
            </a:pPr>
            <a:r>
              <a:rPr lang="en-US" sz="1200" b="0" dirty="0"/>
              <a:t> </a:t>
            </a:r>
            <a:r>
              <a:rPr lang="en-US" sz="1200" dirty="0" smtClean="0">
                <a:solidFill>
                  <a:srgbClr val="FF0000"/>
                </a:solidFill>
              </a:rPr>
              <a:t>(NOSOTROS NECESITAMOS UNA RESPUESTA DEL PROGRAMA DE LICENCIAS DE EEC)</a:t>
            </a:r>
            <a:endParaRPr lang="en-US" sz="1200" dirty="0">
              <a:solidFill>
                <a:srgbClr val="FF0000"/>
              </a:solidFill>
            </a:endParaRPr>
          </a:p>
          <a:p>
            <a:pPr marL="0" lvl="0" indent="0">
              <a:buNone/>
            </a:pPr>
            <a:r>
              <a:rPr lang="en-US" sz="1200" dirty="0" smtClean="0"/>
              <a:t>¿Que </a:t>
            </a:r>
            <a:r>
              <a:rPr lang="en-US" sz="1200" dirty="0" err="1" smtClean="0"/>
              <a:t>hágo</a:t>
            </a:r>
            <a:r>
              <a:rPr lang="en-US" sz="1200" dirty="0" smtClean="0"/>
              <a:t> </a:t>
            </a:r>
            <a:r>
              <a:rPr lang="en-US" sz="1200" dirty="0" err="1" smtClean="0"/>
              <a:t>si</a:t>
            </a:r>
            <a:r>
              <a:rPr lang="en-US" sz="1200" dirty="0" smtClean="0"/>
              <a:t> mi Director/Supervisor anterior no firma mi forma de </a:t>
            </a:r>
            <a:r>
              <a:rPr lang="en-US" sz="1200" dirty="0" err="1"/>
              <a:t>E</a:t>
            </a:r>
            <a:r>
              <a:rPr lang="en-US" sz="1200" dirty="0" err="1" smtClean="0"/>
              <a:t>xperiencia</a:t>
            </a:r>
            <a:r>
              <a:rPr lang="en-US" sz="1200" dirty="0" smtClean="0"/>
              <a:t> de </a:t>
            </a:r>
            <a:r>
              <a:rPr lang="en-US" sz="1200" dirty="0" err="1" smtClean="0"/>
              <a:t>Trabajo</a:t>
            </a:r>
            <a:r>
              <a:rPr lang="en-US" sz="1200" dirty="0" smtClean="0"/>
              <a:t>?</a:t>
            </a:r>
            <a:endParaRPr lang="en-US" sz="1200" dirty="0"/>
          </a:p>
          <a:p>
            <a:pPr marL="0" indent="0">
              <a:buNone/>
            </a:pPr>
            <a:r>
              <a:rPr lang="en-US" sz="1200" b="0" i="1" dirty="0" smtClean="0"/>
              <a:t>Si </a:t>
            </a:r>
            <a:r>
              <a:rPr lang="en-US" sz="1200" b="0" i="1" dirty="0" err="1" smtClean="0"/>
              <a:t>usted</a:t>
            </a:r>
            <a:r>
              <a:rPr lang="en-US" sz="1200" b="0" i="1" dirty="0" smtClean="0"/>
              <a:t> no </a:t>
            </a:r>
            <a:r>
              <a:rPr lang="en-US" sz="1200" b="0" i="1" dirty="0" err="1" smtClean="0"/>
              <a:t>puede</a:t>
            </a:r>
            <a:r>
              <a:rPr lang="en-US" sz="1200" b="0" i="1" dirty="0" smtClean="0"/>
              <a:t> </a:t>
            </a:r>
            <a:r>
              <a:rPr lang="en-US" sz="1200" b="0" i="1" dirty="0" err="1" smtClean="0"/>
              <a:t>obtener</a:t>
            </a:r>
            <a:r>
              <a:rPr lang="en-US" sz="1200" b="0" i="1" dirty="0" smtClean="0"/>
              <a:t> </a:t>
            </a:r>
            <a:r>
              <a:rPr lang="en-US" sz="1200" b="0" i="1" dirty="0" err="1" smtClean="0"/>
              <a:t>una</a:t>
            </a:r>
            <a:r>
              <a:rPr lang="en-US" sz="1200" b="0" i="1" dirty="0" smtClean="0"/>
              <a:t> forma de </a:t>
            </a:r>
            <a:r>
              <a:rPr lang="en-US" sz="1200" b="0" i="1" dirty="0" err="1" smtClean="0"/>
              <a:t>experiencia</a:t>
            </a:r>
            <a:r>
              <a:rPr lang="en-US" sz="1200" b="0" i="1" dirty="0" smtClean="0"/>
              <a:t> de </a:t>
            </a:r>
            <a:r>
              <a:rPr lang="en-US" sz="1200" b="0" i="1" dirty="0" err="1" smtClean="0"/>
              <a:t>trabajo</a:t>
            </a:r>
            <a:r>
              <a:rPr lang="en-US" sz="1200" b="0" i="1" dirty="0" smtClean="0"/>
              <a:t> </a:t>
            </a:r>
            <a:r>
              <a:rPr lang="en-US" sz="1200" b="0" i="1" dirty="0" err="1" smtClean="0"/>
              <a:t>firmada</a:t>
            </a:r>
            <a:r>
              <a:rPr lang="en-US" sz="1200" b="0" i="1" dirty="0" smtClean="0"/>
              <a:t> </a:t>
            </a:r>
            <a:r>
              <a:rPr lang="en-US" sz="1200" b="0" i="1" dirty="0" err="1" smtClean="0"/>
              <a:t>por</a:t>
            </a:r>
            <a:r>
              <a:rPr lang="en-US" sz="1200" b="0" i="1" dirty="0" smtClean="0"/>
              <a:t> </a:t>
            </a:r>
            <a:r>
              <a:rPr lang="en-US" sz="1200" b="0" i="1" dirty="0" err="1" smtClean="0"/>
              <a:t>su</a:t>
            </a:r>
            <a:r>
              <a:rPr lang="en-US" sz="1200" b="0" i="1" dirty="0" smtClean="0"/>
              <a:t> </a:t>
            </a:r>
            <a:r>
              <a:rPr lang="en-US" sz="1200" dirty="0" smtClean="0"/>
              <a:t>Director/Supervisor anterior,</a:t>
            </a:r>
            <a:r>
              <a:rPr lang="en-US" sz="1200" b="0" i="1" dirty="0" smtClean="0"/>
              <a:t> </a:t>
            </a:r>
            <a:r>
              <a:rPr lang="en-US" sz="1200" b="0" i="1" dirty="0" err="1" smtClean="0"/>
              <a:t>por</a:t>
            </a:r>
            <a:r>
              <a:rPr lang="en-US" sz="1200" b="0" i="1" dirty="0" smtClean="0"/>
              <a:t> favor </a:t>
            </a:r>
            <a:r>
              <a:rPr lang="en-US" sz="1200" b="0" i="1" dirty="0" err="1" smtClean="0"/>
              <a:t>contactenos</a:t>
            </a:r>
            <a:r>
              <a:rPr lang="en-US" sz="1200" b="0" i="1" dirty="0" smtClean="0"/>
              <a:t> a EEC </a:t>
            </a:r>
            <a:r>
              <a:rPr lang="en-US" sz="1200" b="0" i="1" u="sng" dirty="0" smtClean="0">
                <a:hlinkClick r:id="rId4"/>
              </a:rPr>
              <a:t>eecprofdev@massmail.state.ma.us</a:t>
            </a:r>
            <a:r>
              <a:rPr lang="en-US" sz="1200" b="0" dirty="0"/>
              <a:t>.  </a:t>
            </a:r>
          </a:p>
          <a:p>
            <a:pPr marL="0" lvl="0" indent="0">
              <a:buNone/>
            </a:pPr>
            <a:r>
              <a:rPr lang="en-US" sz="1200" dirty="0" smtClean="0"/>
              <a:t>¿Que </a:t>
            </a:r>
            <a:r>
              <a:rPr lang="en-US" sz="1200" dirty="0" err="1" smtClean="0"/>
              <a:t>pasa</a:t>
            </a:r>
            <a:r>
              <a:rPr lang="en-US" sz="1200" dirty="0" smtClean="0"/>
              <a:t> </a:t>
            </a:r>
            <a:r>
              <a:rPr lang="en-US" sz="1200" dirty="0" err="1" smtClean="0"/>
              <a:t>si</a:t>
            </a:r>
            <a:r>
              <a:rPr lang="en-US" sz="1200" dirty="0" smtClean="0"/>
              <a:t> mi </a:t>
            </a:r>
            <a:r>
              <a:rPr lang="en-US" sz="1200" dirty="0" err="1" smtClean="0"/>
              <a:t>práctica</a:t>
            </a:r>
            <a:r>
              <a:rPr lang="en-US" sz="1200" dirty="0" smtClean="0"/>
              <a:t> no </a:t>
            </a:r>
            <a:r>
              <a:rPr lang="en-US" sz="1200" dirty="0" err="1" smtClean="0"/>
              <a:t>esta</a:t>
            </a:r>
            <a:r>
              <a:rPr lang="en-US" sz="1200" dirty="0" smtClean="0"/>
              <a:t> </a:t>
            </a:r>
            <a:r>
              <a:rPr lang="en-US" sz="1200" dirty="0" err="1" smtClean="0"/>
              <a:t>incluída</a:t>
            </a:r>
            <a:r>
              <a:rPr lang="en-US" sz="1200" dirty="0" smtClean="0"/>
              <a:t> </a:t>
            </a:r>
            <a:r>
              <a:rPr lang="en-US" sz="1200" dirty="0" err="1" smtClean="0"/>
              <a:t>en</a:t>
            </a:r>
            <a:r>
              <a:rPr lang="en-US" sz="1200" dirty="0" smtClean="0"/>
              <a:t> mi </a:t>
            </a:r>
            <a:r>
              <a:rPr lang="en-US" sz="1200" dirty="0" err="1" smtClean="0"/>
              <a:t>transcripción</a:t>
            </a:r>
            <a:r>
              <a:rPr lang="en-US" sz="1200" dirty="0" smtClean="0"/>
              <a:t> </a:t>
            </a:r>
            <a:r>
              <a:rPr lang="en-US" sz="1200" dirty="0" err="1" smtClean="0"/>
              <a:t>oficial</a:t>
            </a:r>
            <a:r>
              <a:rPr lang="en-US" sz="1200" dirty="0" smtClean="0"/>
              <a:t>?</a:t>
            </a:r>
            <a:endParaRPr lang="en-US" sz="1200" dirty="0"/>
          </a:p>
          <a:p>
            <a:pPr marL="0" indent="0">
              <a:buNone/>
            </a:pPr>
            <a:r>
              <a:rPr lang="en-US" sz="1200" b="0" i="1" dirty="0" smtClean="0"/>
              <a:t>La </a:t>
            </a:r>
            <a:r>
              <a:rPr lang="en-US" sz="1200" b="0" i="1" dirty="0" err="1" smtClean="0"/>
              <a:t>práctica</a:t>
            </a:r>
            <a:r>
              <a:rPr lang="en-US" sz="1200" b="0" i="1" dirty="0" smtClean="0"/>
              <a:t> de un </a:t>
            </a:r>
            <a:r>
              <a:rPr lang="en-US" sz="1200" b="0" i="1" dirty="0" err="1" smtClean="0"/>
              <a:t>Colegio</a:t>
            </a:r>
            <a:r>
              <a:rPr lang="en-US" sz="1200" b="0" i="1" dirty="0" smtClean="0"/>
              <a:t> o Universidad </a:t>
            </a:r>
            <a:r>
              <a:rPr lang="en-US" sz="1200" b="0" i="1" dirty="0" err="1" smtClean="0"/>
              <a:t>acreditada</a:t>
            </a:r>
            <a:r>
              <a:rPr lang="en-US" sz="1200" b="0" i="1" dirty="0" smtClean="0"/>
              <a:t> </a:t>
            </a:r>
            <a:r>
              <a:rPr lang="en-US" sz="1200" b="0" i="1" dirty="0" err="1" smtClean="0"/>
              <a:t>debe</a:t>
            </a:r>
            <a:r>
              <a:rPr lang="en-US" sz="1200" b="0" i="1" dirty="0" smtClean="0"/>
              <a:t> </a:t>
            </a:r>
            <a:r>
              <a:rPr lang="en-US" sz="1200" b="0" i="1" dirty="0" err="1" smtClean="0"/>
              <a:t>ser</a:t>
            </a:r>
            <a:r>
              <a:rPr lang="en-US" sz="1200" b="0" i="1" dirty="0" smtClean="0"/>
              <a:t> </a:t>
            </a:r>
            <a:r>
              <a:rPr lang="en-US" sz="1200" b="0" i="1" dirty="0" err="1" smtClean="0"/>
              <a:t>verificada</a:t>
            </a:r>
            <a:r>
              <a:rPr lang="en-US" sz="1200" b="0" i="1" dirty="0" smtClean="0"/>
              <a:t> </a:t>
            </a:r>
            <a:r>
              <a:rPr lang="en-US" sz="1200" b="0" i="1" dirty="0" err="1" smtClean="0"/>
              <a:t>en</a:t>
            </a:r>
            <a:r>
              <a:rPr lang="en-US" sz="1200" b="0" i="1" dirty="0" smtClean="0"/>
              <a:t> la </a:t>
            </a:r>
            <a:r>
              <a:rPr lang="en-US" sz="1200" b="0" i="1" dirty="0" err="1" smtClean="0"/>
              <a:t>transcripción</a:t>
            </a:r>
            <a:r>
              <a:rPr lang="en-US" sz="1200" b="0" i="1" dirty="0" smtClean="0"/>
              <a:t> </a:t>
            </a:r>
            <a:r>
              <a:rPr lang="en-US" sz="1200" b="0" i="1" dirty="0" err="1" smtClean="0"/>
              <a:t>oficial</a:t>
            </a:r>
            <a:r>
              <a:rPr lang="en-US" sz="1200" b="0" i="1" dirty="0" smtClean="0"/>
              <a:t> </a:t>
            </a:r>
            <a:r>
              <a:rPr lang="en-US" sz="1200" b="0" i="1" u="sng" dirty="0" smtClean="0"/>
              <a:t>y</a:t>
            </a:r>
            <a:r>
              <a:rPr lang="en-US" sz="1200" b="0" i="1" dirty="0" smtClean="0"/>
              <a:t> la forma de </a:t>
            </a:r>
            <a:r>
              <a:rPr lang="en-US" sz="1200" b="0" i="1" dirty="0" err="1" smtClean="0"/>
              <a:t>verificación</a:t>
            </a:r>
            <a:r>
              <a:rPr lang="en-US" sz="1200" b="0" i="1" dirty="0" smtClean="0"/>
              <a:t> de </a:t>
            </a:r>
            <a:r>
              <a:rPr lang="en-US" sz="1200" b="0" i="1" dirty="0" err="1" smtClean="0"/>
              <a:t>práctica</a:t>
            </a:r>
            <a:r>
              <a:rPr lang="en-US" sz="1200" b="0" i="1" dirty="0" smtClean="0"/>
              <a:t> </a:t>
            </a:r>
            <a:r>
              <a:rPr lang="en-US" sz="1200" b="0" i="1" dirty="0" err="1" smtClean="0"/>
              <a:t>firmada</a:t>
            </a:r>
            <a:r>
              <a:rPr lang="en-US" sz="1200" b="0" i="1" dirty="0" smtClean="0"/>
              <a:t> </a:t>
            </a:r>
            <a:r>
              <a:rPr lang="en-US" sz="1200" b="0" i="1" dirty="0" err="1" smtClean="0"/>
              <a:t>por</a:t>
            </a:r>
            <a:r>
              <a:rPr lang="en-US" sz="1200" b="0" i="1" dirty="0" smtClean="0"/>
              <a:t> el supervisor del </a:t>
            </a:r>
            <a:r>
              <a:rPr lang="en-US" sz="1200" b="0" i="1" dirty="0" err="1" smtClean="0"/>
              <a:t>colegio</a:t>
            </a:r>
            <a:r>
              <a:rPr lang="en-US" sz="1200" b="0" i="1" dirty="0" smtClean="0"/>
              <a:t>.</a:t>
            </a:r>
            <a:endParaRPr lang="en-US" sz="1200" dirty="0"/>
          </a:p>
          <a:p>
            <a:pPr marL="0" lvl="0" indent="0">
              <a:buNone/>
            </a:pPr>
            <a:r>
              <a:rPr lang="en-US" sz="1200" dirty="0" smtClean="0"/>
              <a:t>¿</a:t>
            </a:r>
            <a:r>
              <a:rPr lang="en-US" sz="1200" dirty="0" err="1" smtClean="0"/>
              <a:t>Cuenta</a:t>
            </a:r>
            <a:r>
              <a:rPr lang="en-US" sz="1200" dirty="0" smtClean="0"/>
              <a:t> mi </a:t>
            </a:r>
            <a:r>
              <a:rPr lang="en-US" sz="1200" dirty="0" err="1" smtClean="0"/>
              <a:t>experiencia</a:t>
            </a:r>
            <a:r>
              <a:rPr lang="en-US" sz="1200" dirty="0" smtClean="0"/>
              <a:t> de </a:t>
            </a:r>
            <a:r>
              <a:rPr lang="en-US" sz="1200" dirty="0" err="1" smtClean="0"/>
              <a:t>trabajo</a:t>
            </a:r>
            <a:r>
              <a:rPr lang="en-US" sz="1200" dirty="0" smtClean="0"/>
              <a:t> </a:t>
            </a:r>
            <a:r>
              <a:rPr lang="en-US" sz="1200" dirty="0" err="1" smtClean="0"/>
              <a:t>si</a:t>
            </a:r>
            <a:r>
              <a:rPr lang="en-US" sz="1200" dirty="0" smtClean="0"/>
              <a:t> </a:t>
            </a:r>
            <a:r>
              <a:rPr lang="en-US" sz="1200" dirty="0" err="1" smtClean="0"/>
              <a:t>yo</a:t>
            </a:r>
            <a:r>
              <a:rPr lang="en-US" sz="1200" dirty="0" smtClean="0"/>
              <a:t> </a:t>
            </a:r>
            <a:r>
              <a:rPr lang="en-US" sz="1200" dirty="0" err="1" smtClean="0"/>
              <a:t>estoy</a:t>
            </a:r>
            <a:r>
              <a:rPr lang="en-US" sz="1200" dirty="0" smtClean="0"/>
              <a:t> </a:t>
            </a:r>
            <a:r>
              <a:rPr lang="en-US" sz="1200" dirty="0" err="1" smtClean="0"/>
              <a:t>rutinariamente</a:t>
            </a:r>
            <a:r>
              <a:rPr lang="en-US" sz="1200" dirty="0" smtClean="0"/>
              <a:t> </a:t>
            </a:r>
            <a:r>
              <a:rPr lang="en-US" sz="1200" dirty="0" err="1" smtClean="0"/>
              <a:t>en</a:t>
            </a:r>
            <a:r>
              <a:rPr lang="en-US" sz="1200" dirty="0" smtClean="0"/>
              <a:t> un </a:t>
            </a:r>
            <a:r>
              <a:rPr lang="en-US" sz="1200" dirty="0" err="1" smtClean="0"/>
              <a:t>programa</a:t>
            </a:r>
            <a:r>
              <a:rPr lang="en-US" sz="1200" dirty="0" smtClean="0"/>
              <a:t>, </a:t>
            </a:r>
            <a:r>
              <a:rPr lang="en-US" sz="1200" dirty="0" err="1" smtClean="0"/>
              <a:t>pero</a:t>
            </a:r>
            <a:r>
              <a:rPr lang="en-US" sz="1200" dirty="0" smtClean="0"/>
              <a:t> no </a:t>
            </a:r>
            <a:r>
              <a:rPr lang="en-US" sz="1200" dirty="0" err="1" smtClean="0"/>
              <a:t>trabajo</a:t>
            </a:r>
            <a:r>
              <a:rPr lang="en-US" sz="1200" dirty="0" smtClean="0"/>
              <a:t> </a:t>
            </a:r>
            <a:r>
              <a:rPr lang="en-US" sz="1200" dirty="0" err="1" smtClean="0"/>
              <a:t>todos</a:t>
            </a:r>
            <a:r>
              <a:rPr lang="en-US" sz="1200" dirty="0" smtClean="0"/>
              <a:t> </a:t>
            </a:r>
            <a:r>
              <a:rPr lang="en-US" sz="1200" dirty="0" err="1" smtClean="0"/>
              <a:t>los</a:t>
            </a:r>
            <a:r>
              <a:rPr lang="en-US" sz="1200" dirty="0" smtClean="0"/>
              <a:t> </a:t>
            </a:r>
            <a:r>
              <a:rPr lang="en-US" sz="1200" dirty="0" err="1" smtClean="0"/>
              <a:t>días</a:t>
            </a:r>
            <a:r>
              <a:rPr lang="en-US" sz="1200" dirty="0" smtClean="0"/>
              <a:t>?</a:t>
            </a:r>
            <a:endParaRPr lang="en-US" sz="1200" dirty="0"/>
          </a:p>
          <a:p>
            <a:pPr marL="0" indent="0">
              <a:buNone/>
            </a:pPr>
            <a:r>
              <a:rPr lang="en-US" sz="1200" b="0" i="1" dirty="0" err="1" smtClean="0"/>
              <a:t>Cincuenta</a:t>
            </a:r>
            <a:r>
              <a:rPr lang="en-US" sz="1200" b="0" i="1" dirty="0" smtClean="0"/>
              <a:t> (50) horas de </a:t>
            </a:r>
            <a:r>
              <a:rPr lang="en-US" sz="1200" b="0" i="1" dirty="0" err="1" smtClean="0"/>
              <a:t>trabajo</a:t>
            </a:r>
            <a:r>
              <a:rPr lang="en-US" sz="1200" b="0" i="1" dirty="0" smtClean="0"/>
              <a:t> </a:t>
            </a:r>
            <a:r>
              <a:rPr lang="en-US" sz="1200" b="0" i="1" dirty="0" err="1" smtClean="0"/>
              <a:t>consistente</a:t>
            </a:r>
            <a:r>
              <a:rPr lang="en-US" sz="1200" b="0" i="1" dirty="0" smtClean="0"/>
              <a:t> </a:t>
            </a:r>
            <a:r>
              <a:rPr lang="en-US" sz="1200" b="0" i="1" dirty="0" err="1" smtClean="0"/>
              <a:t>en</a:t>
            </a:r>
            <a:r>
              <a:rPr lang="en-US" sz="1200" b="0" i="1" dirty="0" smtClean="0"/>
              <a:t> un </a:t>
            </a:r>
            <a:r>
              <a:rPr lang="en-US" sz="1200" b="0" i="1" dirty="0" err="1" smtClean="0"/>
              <a:t>programa</a:t>
            </a:r>
            <a:r>
              <a:rPr lang="en-US" sz="1200" b="0" i="1" dirty="0" smtClean="0"/>
              <a:t> </a:t>
            </a:r>
            <a:r>
              <a:rPr lang="en-US" sz="1200" b="0" i="1" dirty="0" err="1" smtClean="0"/>
              <a:t>es</a:t>
            </a:r>
            <a:r>
              <a:rPr lang="en-US" sz="1200" b="0" i="1" dirty="0" smtClean="0"/>
              <a:t> </a:t>
            </a:r>
            <a:r>
              <a:rPr lang="en-US" sz="1200" b="0" i="1" dirty="0" err="1" smtClean="0"/>
              <a:t>equivalente</a:t>
            </a:r>
            <a:r>
              <a:rPr lang="en-US" sz="1200" b="0" i="1" dirty="0" smtClean="0"/>
              <a:t> a un </a:t>
            </a:r>
            <a:r>
              <a:rPr lang="en-US" sz="1200" b="0" i="1" dirty="0" err="1" smtClean="0"/>
              <a:t>mes</a:t>
            </a:r>
            <a:r>
              <a:rPr lang="en-US" sz="1200" b="0" i="1" dirty="0" smtClean="0"/>
              <a:t> de </a:t>
            </a:r>
            <a:r>
              <a:rPr lang="en-US" sz="1200" b="0" i="1" dirty="0" err="1" smtClean="0"/>
              <a:t>experiencia</a:t>
            </a:r>
            <a:r>
              <a:rPr lang="en-US" sz="1200" b="0" i="1" dirty="0" smtClean="0"/>
              <a:t> de </a:t>
            </a:r>
            <a:r>
              <a:rPr lang="en-US" sz="1200" b="0" i="1" dirty="0" err="1" smtClean="0"/>
              <a:t>trabajo</a:t>
            </a:r>
            <a:r>
              <a:rPr lang="en-US" sz="1200" b="0" i="1" dirty="0" smtClean="0"/>
              <a:t>. </a:t>
            </a:r>
            <a:r>
              <a:rPr lang="en-US" sz="1200" b="0" i="1" dirty="0" err="1" smtClean="0"/>
              <a:t>Experiencia</a:t>
            </a:r>
            <a:r>
              <a:rPr lang="en-US" sz="1200" b="0" i="1" dirty="0" smtClean="0"/>
              <a:t> de </a:t>
            </a:r>
            <a:r>
              <a:rPr lang="en-US" sz="1200" b="0" i="1" dirty="0" err="1" smtClean="0"/>
              <a:t>trabajo</a:t>
            </a:r>
            <a:r>
              <a:rPr lang="en-US" sz="1200" b="0" i="1" dirty="0" smtClean="0"/>
              <a:t> </a:t>
            </a:r>
            <a:r>
              <a:rPr lang="en-US" sz="1200" b="0" i="1" dirty="0" err="1" smtClean="0"/>
              <a:t>débe</a:t>
            </a:r>
            <a:r>
              <a:rPr lang="en-US" sz="1200" b="0" i="1" dirty="0" smtClean="0"/>
              <a:t> </a:t>
            </a:r>
            <a:r>
              <a:rPr lang="en-US" sz="1200" b="0" i="1" dirty="0" err="1" smtClean="0"/>
              <a:t>ser</a:t>
            </a:r>
            <a:r>
              <a:rPr lang="en-US" sz="1200" b="0" i="1" dirty="0" smtClean="0"/>
              <a:t> </a:t>
            </a:r>
            <a:r>
              <a:rPr lang="en-US" sz="1200" b="0" i="1" dirty="0" err="1" smtClean="0"/>
              <a:t>en</a:t>
            </a:r>
            <a:r>
              <a:rPr lang="en-US" sz="1200" b="0" i="1" dirty="0" smtClean="0"/>
              <a:t> un </a:t>
            </a:r>
            <a:r>
              <a:rPr lang="en-US" sz="1200" b="0" i="1" dirty="0" err="1" smtClean="0"/>
              <a:t>centro</a:t>
            </a:r>
            <a:r>
              <a:rPr lang="en-US" sz="1200" b="0" i="1" dirty="0" smtClean="0"/>
              <a:t> de </a:t>
            </a:r>
            <a:r>
              <a:rPr lang="en-US" sz="1200" b="0" i="1" dirty="0" err="1" smtClean="0"/>
              <a:t>cuidado</a:t>
            </a:r>
            <a:r>
              <a:rPr lang="en-US" sz="1200" b="0" i="1" dirty="0" smtClean="0"/>
              <a:t> </a:t>
            </a:r>
            <a:r>
              <a:rPr lang="en-US" sz="1200" b="0" i="1" dirty="0" err="1" smtClean="0"/>
              <a:t>en</a:t>
            </a:r>
            <a:r>
              <a:rPr lang="en-US" sz="1200" b="0" i="1" dirty="0" smtClean="0"/>
              <a:t> </a:t>
            </a:r>
            <a:r>
              <a:rPr lang="en-US" sz="1200" b="0" i="1" dirty="0" err="1" smtClean="0"/>
              <a:t>grupo</a:t>
            </a:r>
            <a:r>
              <a:rPr lang="en-US" sz="1200" b="0" i="1" dirty="0" smtClean="0"/>
              <a:t> </a:t>
            </a:r>
            <a:r>
              <a:rPr lang="en-US" sz="1200" b="0" i="1" dirty="0" err="1" smtClean="0"/>
              <a:t>licenciado</a:t>
            </a:r>
            <a:r>
              <a:rPr lang="en-US" sz="1200" b="0" i="1" dirty="0" smtClean="0"/>
              <a:t>, </a:t>
            </a:r>
            <a:r>
              <a:rPr lang="en-US" sz="1200" b="0" i="1" dirty="0" err="1" smtClean="0"/>
              <a:t>Hogares</a:t>
            </a:r>
            <a:r>
              <a:rPr lang="en-US" sz="1200" b="0" i="1" dirty="0" smtClean="0"/>
              <a:t> de </a:t>
            </a:r>
            <a:r>
              <a:rPr lang="en-US" sz="1200" b="0" i="1" dirty="0" err="1" smtClean="0"/>
              <a:t>Cuiddo</a:t>
            </a:r>
            <a:r>
              <a:rPr lang="en-US" sz="1200" b="0" i="1" dirty="0" smtClean="0"/>
              <a:t> de </a:t>
            </a:r>
            <a:r>
              <a:rPr lang="en-US" sz="1200" b="0" i="1" dirty="0" err="1" smtClean="0"/>
              <a:t>Niños</a:t>
            </a:r>
            <a:r>
              <a:rPr lang="en-US" sz="1200" b="0" i="1" dirty="0" smtClean="0"/>
              <a:t> o un </a:t>
            </a:r>
            <a:r>
              <a:rPr lang="en-US" sz="1200" b="0" i="1" dirty="0" err="1" smtClean="0"/>
              <a:t>programa</a:t>
            </a:r>
            <a:r>
              <a:rPr lang="en-US" sz="1200" b="0" i="1" dirty="0" smtClean="0"/>
              <a:t> </a:t>
            </a:r>
            <a:r>
              <a:rPr lang="en-US" sz="1200" b="0" i="1" dirty="0" err="1" smtClean="0"/>
              <a:t>equivalente</a:t>
            </a:r>
            <a:r>
              <a:rPr lang="en-US" sz="1200" b="0" i="1" dirty="0" smtClean="0"/>
              <a:t> </a:t>
            </a:r>
            <a:r>
              <a:rPr lang="en-US" sz="1200" b="0" i="1" dirty="0" err="1" smtClean="0"/>
              <a:t>aceptado</a:t>
            </a:r>
            <a:r>
              <a:rPr lang="en-US" sz="1200" b="0" i="1" dirty="0" smtClean="0"/>
              <a:t> </a:t>
            </a:r>
            <a:r>
              <a:rPr lang="en-US" sz="1200" b="0" i="1" dirty="0" err="1" smtClean="0"/>
              <a:t>por</a:t>
            </a:r>
            <a:r>
              <a:rPr lang="en-US" sz="1200" b="0" i="1" dirty="0" smtClean="0"/>
              <a:t> EEC</a:t>
            </a:r>
            <a:r>
              <a:rPr lang="en-US" sz="1200" b="0" i="1" dirty="0"/>
              <a:t>.  </a:t>
            </a:r>
            <a:r>
              <a:rPr lang="en-US" sz="1200" b="0" i="1" dirty="0" err="1"/>
              <a:t>P</a:t>
            </a:r>
            <a:r>
              <a:rPr lang="en-US" sz="1200" b="0" i="1" dirty="0" err="1" smtClean="0"/>
              <a:t>or</a:t>
            </a:r>
            <a:r>
              <a:rPr lang="en-US" sz="1200" b="0" i="1" dirty="0" smtClean="0"/>
              <a:t> </a:t>
            </a:r>
            <a:r>
              <a:rPr lang="en-US" sz="1200" b="0" i="1" dirty="0" err="1" smtClean="0"/>
              <a:t>ejemplo</a:t>
            </a:r>
            <a:r>
              <a:rPr lang="en-US" sz="1200" b="0" i="1" dirty="0" smtClean="0"/>
              <a:t>:  </a:t>
            </a:r>
            <a:r>
              <a:rPr lang="en-US" sz="1200" b="0" i="1" dirty="0"/>
              <a:t>10 </a:t>
            </a:r>
            <a:r>
              <a:rPr lang="en-US" sz="1200" b="0" i="1" dirty="0" smtClean="0"/>
              <a:t>horas de </a:t>
            </a:r>
            <a:r>
              <a:rPr lang="en-US" sz="1200" b="0" i="1" dirty="0" err="1" smtClean="0"/>
              <a:t>trabajo</a:t>
            </a:r>
            <a:r>
              <a:rPr lang="en-US" sz="1200" b="0" i="1" dirty="0" smtClean="0"/>
              <a:t> </a:t>
            </a:r>
            <a:r>
              <a:rPr lang="en-US" sz="1200" b="0" i="1" dirty="0" err="1" smtClean="0"/>
              <a:t>por</a:t>
            </a:r>
            <a:r>
              <a:rPr lang="en-US" sz="1200" b="0" i="1" dirty="0" smtClean="0"/>
              <a:t> </a:t>
            </a:r>
            <a:r>
              <a:rPr lang="en-US" sz="1200" b="0" i="1" dirty="0" err="1" smtClean="0"/>
              <a:t>semana</a:t>
            </a:r>
            <a:r>
              <a:rPr lang="en-US" sz="1200" b="0" i="1" dirty="0" smtClean="0"/>
              <a:t> </a:t>
            </a:r>
            <a:r>
              <a:rPr lang="en-US" sz="1200" b="0" i="1" dirty="0" err="1"/>
              <a:t>p</a:t>
            </a:r>
            <a:r>
              <a:rPr lang="en-US" sz="1200" b="0" i="1" dirty="0" err="1" smtClean="0"/>
              <a:t>or</a:t>
            </a:r>
            <a:r>
              <a:rPr lang="en-US" sz="1200" b="0" i="1" dirty="0" smtClean="0"/>
              <a:t> </a:t>
            </a:r>
            <a:r>
              <a:rPr lang="en-US" sz="1200" b="0" i="1" dirty="0"/>
              <a:t>5 </a:t>
            </a:r>
            <a:r>
              <a:rPr lang="en-US" sz="1200" b="0" i="1" dirty="0" err="1" smtClean="0"/>
              <a:t>semanas</a:t>
            </a:r>
            <a:r>
              <a:rPr lang="en-US" sz="1200" b="0" i="1" dirty="0" smtClean="0"/>
              <a:t> </a:t>
            </a:r>
            <a:r>
              <a:rPr lang="en-US" sz="1200" b="0" i="1" dirty="0" err="1" smtClean="0"/>
              <a:t>consecutivas</a:t>
            </a:r>
            <a:r>
              <a:rPr lang="en-US" sz="1200" b="0" i="1" dirty="0" smtClean="0"/>
              <a:t> </a:t>
            </a:r>
            <a:r>
              <a:rPr lang="en-US" sz="1200" b="0" i="1" dirty="0" err="1" smtClean="0"/>
              <a:t>en</a:t>
            </a:r>
            <a:r>
              <a:rPr lang="en-US" sz="1200" b="0" i="1" dirty="0" smtClean="0"/>
              <a:t> un </a:t>
            </a:r>
            <a:r>
              <a:rPr lang="en-US" sz="1200" b="0" i="1" dirty="0" err="1" smtClean="0"/>
              <a:t>programa</a:t>
            </a:r>
            <a:r>
              <a:rPr lang="en-US" sz="1200" b="0" i="1" dirty="0" smtClean="0"/>
              <a:t> </a:t>
            </a:r>
            <a:r>
              <a:rPr lang="en-US" sz="1200" b="0" i="1" dirty="0" err="1"/>
              <a:t>e</a:t>
            </a:r>
            <a:r>
              <a:rPr lang="en-US" sz="1200" b="0" i="1" dirty="0" err="1" smtClean="0"/>
              <a:t>s</a:t>
            </a:r>
            <a:r>
              <a:rPr lang="en-US" sz="1200" b="0" i="1" dirty="0" smtClean="0"/>
              <a:t> </a:t>
            </a:r>
            <a:r>
              <a:rPr lang="en-US" sz="1200" b="0" i="1" dirty="0" err="1" smtClean="0"/>
              <a:t>equivalente</a:t>
            </a:r>
            <a:r>
              <a:rPr lang="en-US" sz="1200" b="0" i="1" dirty="0" smtClean="0"/>
              <a:t> a un </a:t>
            </a:r>
            <a:r>
              <a:rPr lang="en-US" sz="1200" b="0" i="1" dirty="0" err="1" smtClean="0"/>
              <a:t>mes</a:t>
            </a:r>
            <a:r>
              <a:rPr lang="en-US" sz="1200" b="0" i="1" dirty="0" smtClean="0"/>
              <a:t> de </a:t>
            </a:r>
            <a:r>
              <a:rPr lang="en-US" sz="1200" b="0" i="1" dirty="0" err="1" smtClean="0"/>
              <a:t>experiencia</a:t>
            </a:r>
            <a:r>
              <a:rPr lang="en-US" sz="1200" b="0" i="1" dirty="0" smtClean="0"/>
              <a:t> de </a:t>
            </a:r>
            <a:r>
              <a:rPr lang="en-US" sz="1200" b="0" i="1" dirty="0" err="1" smtClean="0"/>
              <a:t>trabajo</a:t>
            </a:r>
            <a:r>
              <a:rPr lang="en-US" sz="1200" b="0" i="1" dirty="0" smtClean="0"/>
              <a:t>.  </a:t>
            </a:r>
            <a:endParaRPr lang="en-US" sz="1200" b="0" i="1" dirty="0"/>
          </a:p>
          <a:p>
            <a:pPr marL="0" indent="0">
              <a:buNone/>
            </a:pPr>
            <a:endParaRPr lang="en-US" sz="1200" dirty="0"/>
          </a:p>
          <a:p>
            <a:pPr marL="280987" indent="-285750">
              <a:buFont typeface="+mj-lt"/>
              <a:buAutoNum type="arabicPeriod"/>
            </a:pPr>
            <a:endParaRPr lang="en-US" sz="1200" b="0" dirty="0"/>
          </a:p>
          <a:p>
            <a:pPr marL="0" indent="0" algn="just">
              <a:spcBef>
                <a:spcPts val="0"/>
              </a:spcBef>
              <a:spcAft>
                <a:spcPts val="1600"/>
              </a:spcAft>
              <a:buNone/>
              <a:defRPr/>
            </a:pPr>
            <a:r>
              <a:rPr lang="en-US" sz="1600" b="0" dirty="0" smtClean="0"/>
              <a:t> </a:t>
            </a:r>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32</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smtClean="0"/>
              <a:t>FAQ:  </a:t>
            </a:r>
            <a:r>
              <a:rPr lang="en-US" dirty="0" err="1" smtClean="0"/>
              <a:t>Experiencia</a:t>
            </a:r>
            <a:r>
              <a:rPr lang="en-US" dirty="0" smtClean="0"/>
              <a:t> de </a:t>
            </a:r>
            <a:r>
              <a:rPr lang="en-US" dirty="0" err="1" smtClean="0"/>
              <a:t>Trabajo</a:t>
            </a:r>
            <a:endParaRPr lang="en-US" dirty="0"/>
          </a:p>
        </p:txBody>
      </p:sp>
      <p:pic>
        <p:nvPicPr>
          <p:cNvPr id="6" name="Picture 2" descr="Image result for faq"/>
          <p:cNvPicPr>
            <a:picLocks noChangeAspect="1" noChangeArrowheads="1"/>
          </p:cNvPicPr>
          <p:nvPr/>
        </p:nvPicPr>
        <p:blipFill>
          <a:blip r:embed="rId5" cstate="print">
            <a:clrChange>
              <a:clrFrom>
                <a:srgbClr val="F0EEEF"/>
              </a:clrFrom>
              <a:clrTo>
                <a:srgbClr val="F0EEEF">
                  <a:alpha val="0"/>
                </a:srgbClr>
              </a:clrTo>
            </a:clrChange>
            <a:extLst>
              <a:ext uri="{28A0092B-C50C-407E-A947-70E740481C1C}">
                <a14:useLocalDpi xmlns:a14="http://schemas.microsoft.com/office/drawing/2010/main" val="0"/>
              </a:ext>
            </a:extLst>
          </a:blip>
          <a:srcRect/>
          <a:stretch>
            <a:fillRect/>
          </a:stretch>
        </p:blipFill>
        <p:spPr bwMode="auto">
          <a:xfrm>
            <a:off x="5660136" y="5406449"/>
            <a:ext cx="2159634" cy="12957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38706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7535" y="1113799"/>
            <a:ext cx="8382000" cy="4998677"/>
          </a:xfrm>
        </p:spPr>
        <p:txBody>
          <a:bodyPr/>
          <a:lstStyle/>
          <a:p>
            <a:pPr marL="0" lvl="0" indent="0">
              <a:buNone/>
            </a:pPr>
            <a:r>
              <a:rPr lang="en-US" sz="1200" dirty="0" smtClean="0"/>
              <a:t>¿Si </a:t>
            </a:r>
            <a:r>
              <a:rPr lang="en-US" sz="1200" dirty="0" err="1" smtClean="0"/>
              <a:t>yo</a:t>
            </a:r>
            <a:r>
              <a:rPr lang="en-US" sz="1200" dirty="0" smtClean="0"/>
              <a:t> </a:t>
            </a:r>
            <a:r>
              <a:rPr lang="en-US" sz="1200" dirty="0" err="1" smtClean="0"/>
              <a:t>aplico</a:t>
            </a:r>
            <a:r>
              <a:rPr lang="en-US" sz="1200" dirty="0" smtClean="0"/>
              <a:t> </a:t>
            </a:r>
            <a:r>
              <a:rPr lang="en-US" sz="1200" dirty="0" err="1" smtClean="0"/>
              <a:t>por</a:t>
            </a:r>
            <a:r>
              <a:rPr lang="en-US" sz="1200" dirty="0" smtClean="0"/>
              <a:t> </a:t>
            </a:r>
            <a:r>
              <a:rPr lang="en-US" sz="1200" dirty="0" err="1" smtClean="0"/>
              <a:t>una</a:t>
            </a:r>
            <a:r>
              <a:rPr lang="en-US" sz="1200" dirty="0" smtClean="0"/>
              <a:t> </a:t>
            </a:r>
            <a:r>
              <a:rPr lang="en-US" sz="1200" dirty="0" err="1" smtClean="0"/>
              <a:t>certificación</a:t>
            </a:r>
            <a:r>
              <a:rPr lang="en-US" sz="1200" dirty="0"/>
              <a:t>, </a:t>
            </a:r>
            <a:r>
              <a:rPr lang="en-US" sz="1200" dirty="0" err="1" smtClean="0"/>
              <a:t>pero</a:t>
            </a:r>
            <a:r>
              <a:rPr lang="en-US" sz="1200" dirty="0" smtClean="0"/>
              <a:t> </a:t>
            </a:r>
            <a:r>
              <a:rPr lang="en-US" sz="1200" dirty="0" err="1" smtClean="0"/>
              <a:t>califico</a:t>
            </a:r>
            <a:r>
              <a:rPr lang="en-US" sz="1200" dirty="0" smtClean="0"/>
              <a:t> para </a:t>
            </a:r>
            <a:r>
              <a:rPr lang="en-US" sz="1200" dirty="0" err="1" smtClean="0"/>
              <a:t>algo</a:t>
            </a:r>
            <a:r>
              <a:rPr lang="en-US" sz="1200" dirty="0" smtClean="0"/>
              <a:t> </a:t>
            </a:r>
            <a:r>
              <a:rPr lang="en-US" sz="1200" dirty="0" err="1" smtClean="0"/>
              <a:t>más</a:t>
            </a:r>
            <a:r>
              <a:rPr lang="en-US" sz="1200" dirty="0" smtClean="0"/>
              <a:t> alto, </a:t>
            </a:r>
            <a:r>
              <a:rPr lang="en-US" sz="1200" dirty="0" err="1" smtClean="0"/>
              <a:t>recibire</a:t>
            </a:r>
            <a:r>
              <a:rPr lang="en-US" sz="1200" dirty="0" smtClean="0"/>
              <a:t> la </a:t>
            </a:r>
            <a:r>
              <a:rPr lang="en-US" sz="1200" dirty="0" err="1" smtClean="0"/>
              <a:t>certificación</a:t>
            </a:r>
            <a:r>
              <a:rPr lang="en-US" sz="1200" dirty="0" smtClean="0"/>
              <a:t> </a:t>
            </a:r>
            <a:r>
              <a:rPr lang="en-US" sz="1200" dirty="0" err="1" smtClean="0"/>
              <a:t>más</a:t>
            </a:r>
            <a:r>
              <a:rPr lang="en-US" sz="1200" dirty="0" smtClean="0"/>
              <a:t> </a:t>
            </a:r>
            <a:r>
              <a:rPr lang="en-US" sz="1200" dirty="0" err="1" smtClean="0"/>
              <a:t>alta</a:t>
            </a:r>
            <a:r>
              <a:rPr lang="en-US" sz="1200" dirty="0" smtClean="0"/>
              <a:t>? </a:t>
            </a:r>
            <a:endParaRPr lang="en-US" sz="1200" dirty="0"/>
          </a:p>
          <a:p>
            <a:pPr marL="0" indent="0">
              <a:buNone/>
            </a:pPr>
            <a:r>
              <a:rPr lang="en-US" sz="1200" b="0" i="1" dirty="0" err="1" smtClean="0"/>
              <a:t>Usted</a:t>
            </a:r>
            <a:r>
              <a:rPr lang="en-US" sz="1200" b="0" i="1" dirty="0" smtClean="0"/>
              <a:t> </a:t>
            </a:r>
            <a:r>
              <a:rPr lang="en-US" sz="1200" b="0" i="1" dirty="0" err="1" smtClean="0"/>
              <a:t>recibira</a:t>
            </a:r>
            <a:r>
              <a:rPr lang="en-US" sz="1200" b="0" i="1" dirty="0" smtClean="0"/>
              <a:t> la </a:t>
            </a:r>
            <a:r>
              <a:rPr lang="en-US" sz="1200" b="0" i="1" dirty="0" err="1" smtClean="0"/>
              <a:t>certificación</a:t>
            </a:r>
            <a:r>
              <a:rPr lang="en-US" sz="1200" b="0" i="1" dirty="0" smtClean="0"/>
              <a:t> </a:t>
            </a:r>
            <a:r>
              <a:rPr lang="en-US" sz="1200" b="0" i="1" dirty="0" err="1" smtClean="0"/>
              <a:t>más</a:t>
            </a:r>
            <a:r>
              <a:rPr lang="en-US" sz="1200" b="0" i="1" dirty="0" smtClean="0"/>
              <a:t> </a:t>
            </a:r>
            <a:r>
              <a:rPr lang="en-US" sz="1200" b="0" i="1" dirty="0" err="1" smtClean="0"/>
              <a:t>alta</a:t>
            </a:r>
            <a:r>
              <a:rPr lang="en-US" sz="1200" b="0" i="1" dirty="0" smtClean="0"/>
              <a:t> para la </a:t>
            </a:r>
            <a:r>
              <a:rPr lang="en-US" sz="1200" b="0" i="1" dirty="0" err="1" smtClean="0"/>
              <a:t>cual</a:t>
            </a:r>
            <a:r>
              <a:rPr lang="en-US" sz="1200" b="0" i="1" dirty="0" smtClean="0"/>
              <a:t> </a:t>
            </a:r>
            <a:r>
              <a:rPr lang="en-US" sz="1200" b="0" i="1" dirty="0" err="1" smtClean="0"/>
              <a:t>califica</a:t>
            </a:r>
            <a:r>
              <a:rPr lang="en-US" sz="1200" b="0" i="1" dirty="0" smtClean="0"/>
              <a:t> </a:t>
            </a:r>
            <a:r>
              <a:rPr lang="en-US" sz="1200" b="0" i="1" dirty="0" err="1" smtClean="0"/>
              <a:t>basado</a:t>
            </a:r>
            <a:r>
              <a:rPr lang="en-US" sz="1200" b="0" i="1" dirty="0" smtClean="0"/>
              <a:t> </a:t>
            </a:r>
            <a:r>
              <a:rPr lang="en-US" sz="1200" b="0" i="1" dirty="0" err="1" smtClean="0"/>
              <a:t>en</a:t>
            </a:r>
            <a:r>
              <a:rPr lang="en-US" sz="1200" b="0" i="1" dirty="0" smtClean="0"/>
              <a:t> la </a:t>
            </a:r>
            <a:r>
              <a:rPr lang="en-US" sz="1200" b="0" i="1" dirty="0" err="1" smtClean="0"/>
              <a:t>documentación</a:t>
            </a:r>
            <a:r>
              <a:rPr lang="en-US" sz="1200" b="0" i="1" dirty="0" smtClean="0"/>
              <a:t> que </a:t>
            </a:r>
            <a:r>
              <a:rPr lang="en-US" sz="1200" b="0" i="1" dirty="0" err="1" smtClean="0"/>
              <a:t>envie</a:t>
            </a:r>
            <a:r>
              <a:rPr lang="en-US" sz="1200" b="0" i="1" dirty="0" smtClean="0"/>
              <a:t>. Si </a:t>
            </a:r>
            <a:r>
              <a:rPr lang="en-US" sz="1200" b="0" i="1" dirty="0" err="1" smtClean="0"/>
              <a:t>aplica</a:t>
            </a:r>
            <a:r>
              <a:rPr lang="en-US" sz="1200" b="0" i="1" dirty="0" smtClean="0"/>
              <a:t> para </a:t>
            </a:r>
            <a:r>
              <a:rPr lang="en-US" sz="1200" b="0" i="1" dirty="0" err="1" smtClean="0"/>
              <a:t>una</a:t>
            </a:r>
            <a:r>
              <a:rPr lang="en-US" sz="1200" b="0" i="1" dirty="0" smtClean="0"/>
              <a:t> </a:t>
            </a:r>
            <a:r>
              <a:rPr lang="en-US" sz="1200" b="0" i="1" dirty="0" err="1" smtClean="0"/>
              <a:t>certificación</a:t>
            </a:r>
            <a:r>
              <a:rPr lang="en-US" sz="1200" b="0" i="1" dirty="0" smtClean="0"/>
              <a:t> </a:t>
            </a:r>
            <a:r>
              <a:rPr lang="en-US" sz="1200" b="0" i="1" dirty="0" err="1" smtClean="0"/>
              <a:t>más</a:t>
            </a:r>
            <a:r>
              <a:rPr lang="en-US" sz="1200" b="0" i="1" dirty="0" smtClean="0"/>
              <a:t> </a:t>
            </a:r>
            <a:r>
              <a:rPr lang="en-US" sz="1200" b="0" i="1" dirty="0" err="1" smtClean="0"/>
              <a:t>alta</a:t>
            </a:r>
            <a:r>
              <a:rPr lang="en-US" sz="1200" b="0" i="1" dirty="0" smtClean="0"/>
              <a:t> que la </a:t>
            </a:r>
            <a:r>
              <a:rPr lang="en-US" sz="1200" b="0" i="1" dirty="0" err="1" smtClean="0"/>
              <a:t>documentación</a:t>
            </a:r>
            <a:r>
              <a:rPr lang="en-US" sz="1200" b="0" i="1" dirty="0" smtClean="0"/>
              <a:t> </a:t>
            </a:r>
            <a:r>
              <a:rPr lang="en-US" sz="1200" b="0" i="1" dirty="0" err="1" smtClean="0"/>
              <a:t>enviada</a:t>
            </a:r>
            <a:r>
              <a:rPr lang="en-US" sz="1200" b="0" i="1" dirty="0" smtClean="0"/>
              <a:t> </a:t>
            </a:r>
            <a:r>
              <a:rPr lang="en-US" sz="1200" b="0" i="1" dirty="0" err="1" smtClean="0"/>
              <a:t>ud</a:t>
            </a:r>
            <a:r>
              <a:rPr lang="en-US" sz="1200" b="0" i="1" dirty="0" smtClean="0"/>
              <a:t>. </a:t>
            </a:r>
            <a:r>
              <a:rPr lang="en-US" sz="1200" b="0" i="1" dirty="0" err="1" smtClean="0"/>
              <a:t>Recibira</a:t>
            </a:r>
            <a:r>
              <a:rPr lang="en-US" sz="1200" b="0" i="1" dirty="0" smtClean="0"/>
              <a:t> </a:t>
            </a:r>
            <a:r>
              <a:rPr lang="en-US" sz="1200" b="0" i="1" dirty="0" err="1" smtClean="0"/>
              <a:t>una</a:t>
            </a:r>
            <a:r>
              <a:rPr lang="en-US" sz="1200" b="0" i="1" dirty="0" smtClean="0"/>
              <a:t> carta con </a:t>
            </a:r>
            <a:r>
              <a:rPr lang="en-US" sz="1200" b="0" i="1" dirty="0" err="1" smtClean="0"/>
              <a:t>una</a:t>
            </a:r>
            <a:r>
              <a:rPr lang="en-US" sz="1200" b="0" i="1" dirty="0" smtClean="0"/>
              <a:t> </a:t>
            </a:r>
            <a:r>
              <a:rPr lang="en-US" sz="1200" b="0" i="1" dirty="0" err="1" smtClean="0"/>
              <a:t>explicación</a:t>
            </a:r>
            <a:r>
              <a:rPr lang="en-US" sz="1200" b="0" i="1" dirty="0" smtClean="0"/>
              <a:t> y con el </a:t>
            </a:r>
            <a:r>
              <a:rPr lang="en-US" sz="1200" b="0" i="1" dirty="0" err="1" smtClean="0"/>
              <a:t>certificado</a:t>
            </a:r>
            <a:r>
              <a:rPr lang="en-US" sz="1200" b="0" i="1" dirty="0" smtClean="0"/>
              <a:t> </a:t>
            </a:r>
            <a:r>
              <a:rPr lang="en-US" sz="1200" b="0" i="1" dirty="0" err="1" smtClean="0"/>
              <a:t>apropriado</a:t>
            </a:r>
            <a:r>
              <a:rPr lang="en-US" sz="1200" b="0" i="1" dirty="0" smtClean="0"/>
              <a:t>.</a:t>
            </a:r>
            <a:endParaRPr lang="en-US" sz="1200" b="0" i="1" dirty="0"/>
          </a:p>
          <a:p>
            <a:pPr marL="0" lvl="0" indent="0">
              <a:buNone/>
            </a:pPr>
            <a:r>
              <a:rPr lang="en-US" sz="1200" dirty="0" smtClean="0"/>
              <a:t>¿Si </a:t>
            </a:r>
            <a:r>
              <a:rPr lang="en-US" sz="1200" dirty="0" err="1" smtClean="0"/>
              <a:t>yo</a:t>
            </a:r>
            <a:r>
              <a:rPr lang="en-US" sz="1200" dirty="0" smtClean="0"/>
              <a:t> </a:t>
            </a:r>
            <a:r>
              <a:rPr lang="en-US" sz="1200" dirty="0" err="1" smtClean="0"/>
              <a:t>aplico</a:t>
            </a:r>
            <a:r>
              <a:rPr lang="en-US" sz="1200" dirty="0" smtClean="0"/>
              <a:t> para </a:t>
            </a:r>
            <a:r>
              <a:rPr lang="en-US" sz="1200" dirty="0" err="1" smtClean="0"/>
              <a:t>una</a:t>
            </a:r>
            <a:r>
              <a:rPr lang="en-US" sz="1200" dirty="0" smtClean="0"/>
              <a:t> </a:t>
            </a:r>
            <a:r>
              <a:rPr lang="en-US" sz="1200" dirty="0" err="1" smtClean="0"/>
              <a:t>certificación</a:t>
            </a:r>
            <a:r>
              <a:rPr lang="en-US" sz="1200" dirty="0" smtClean="0"/>
              <a:t>, </a:t>
            </a:r>
            <a:r>
              <a:rPr lang="en-US" sz="1200" dirty="0" err="1" smtClean="0"/>
              <a:t>pero</a:t>
            </a:r>
            <a:r>
              <a:rPr lang="en-US" sz="1200" dirty="0" smtClean="0"/>
              <a:t> no </a:t>
            </a:r>
            <a:r>
              <a:rPr lang="en-US" sz="1200" dirty="0" err="1" smtClean="0"/>
              <a:t>califico</a:t>
            </a:r>
            <a:r>
              <a:rPr lang="en-US" sz="1200" dirty="0" smtClean="0"/>
              <a:t>, </a:t>
            </a:r>
            <a:r>
              <a:rPr lang="en-US" sz="1200" dirty="0" err="1" smtClean="0"/>
              <a:t>como</a:t>
            </a:r>
            <a:r>
              <a:rPr lang="en-US" sz="1200" dirty="0" smtClean="0"/>
              <a:t> sabre que </a:t>
            </a:r>
            <a:r>
              <a:rPr lang="en-US" sz="1200" dirty="0" err="1" smtClean="0"/>
              <a:t>yo</a:t>
            </a:r>
            <a:r>
              <a:rPr lang="en-US" sz="1200" dirty="0" smtClean="0"/>
              <a:t> </a:t>
            </a:r>
            <a:r>
              <a:rPr lang="en-US" sz="1200" dirty="0" err="1" smtClean="0"/>
              <a:t>necesito</a:t>
            </a:r>
            <a:r>
              <a:rPr lang="en-US" sz="1200" dirty="0" smtClean="0"/>
              <a:t> para </a:t>
            </a:r>
            <a:r>
              <a:rPr lang="en-US" sz="1200" dirty="0" err="1" smtClean="0"/>
              <a:t>completar</a:t>
            </a:r>
            <a:r>
              <a:rPr lang="en-US" sz="1200" dirty="0" smtClean="0"/>
              <a:t> mi </a:t>
            </a:r>
            <a:r>
              <a:rPr lang="en-US" sz="1200" dirty="0" err="1" smtClean="0"/>
              <a:t>solicitud</a:t>
            </a:r>
            <a:r>
              <a:rPr lang="en-US" sz="1200" dirty="0" smtClean="0"/>
              <a:t>?</a:t>
            </a:r>
            <a:endParaRPr lang="en-US" sz="1200" dirty="0"/>
          </a:p>
          <a:p>
            <a:pPr marL="0" indent="0">
              <a:buNone/>
            </a:pPr>
            <a:r>
              <a:rPr lang="en-US" sz="1200" b="0" i="1" dirty="0" err="1" smtClean="0"/>
              <a:t>Usted</a:t>
            </a:r>
            <a:r>
              <a:rPr lang="en-US" sz="1200" b="0" i="1" dirty="0" smtClean="0"/>
              <a:t> </a:t>
            </a:r>
            <a:r>
              <a:rPr lang="en-US" sz="1200" b="0" i="1" dirty="0" err="1" smtClean="0"/>
              <a:t>recibira</a:t>
            </a:r>
            <a:r>
              <a:rPr lang="en-US" sz="1200" b="0" i="1" dirty="0" smtClean="0"/>
              <a:t> </a:t>
            </a:r>
            <a:r>
              <a:rPr lang="en-US" sz="1200" b="0" i="1" dirty="0" err="1" smtClean="0"/>
              <a:t>una</a:t>
            </a:r>
            <a:r>
              <a:rPr lang="en-US" sz="1200" b="0" i="1" dirty="0" smtClean="0"/>
              <a:t> carta </a:t>
            </a:r>
            <a:r>
              <a:rPr lang="en-US" sz="1200" b="0" i="1" dirty="0" err="1" smtClean="0"/>
              <a:t>diciendo</a:t>
            </a:r>
            <a:r>
              <a:rPr lang="en-US" sz="1200" b="0" i="1" dirty="0" smtClean="0"/>
              <a:t> que </a:t>
            </a:r>
            <a:r>
              <a:rPr lang="en-US" sz="1200" b="0" i="1" dirty="0" err="1" smtClean="0"/>
              <a:t>su</a:t>
            </a:r>
            <a:r>
              <a:rPr lang="en-US" sz="1200" b="0" i="1" dirty="0" smtClean="0"/>
              <a:t> </a:t>
            </a:r>
            <a:r>
              <a:rPr lang="en-US" sz="1200" b="0" i="1" dirty="0" err="1" smtClean="0"/>
              <a:t>certificación</a:t>
            </a:r>
            <a:r>
              <a:rPr lang="en-US" sz="1200" b="0" i="1" dirty="0" smtClean="0"/>
              <a:t> </a:t>
            </a:r>
            <a:r>
              <a:rPr lang="en-US" sz="1200" b="0" i="1" dirty="0" err="1" smtClean="0"/>
              <a:t>esta</a:t>
            </a:r>
            <a:r>
              <a:rPr lang="en-US" sz="1200" b="0" i="1" dirty="0" smtClean="0"/>
              <a:t> </a:t>
            </a:r>
            <a:r>
              <a:rPr lang="en-US" sz="1200" b="0" i="1" dirty="0" err="1" smtClean="0"/>
              <a:t>incompleta</a:t>
            </a:r>
            <a:r>
              <a:rPr lang="en-US" sz="1200" b="0" i="1" dirty="0" smtClean="0"/>
              <a:t>, </a:t>
            </a:r>
            <a:r>
              <a:rPr lang="en-US" sz="1200" b="0" i="1" dirty="0" err="1" smtClean="0"/>
              <a:t>solicitando</a:t>
            </a:r>
            <a:r>
              <a:rPr lang="en-US" sz="1200" b="0" i="1" dirty="0" smtClean="0"/>
              <a:t> con </a:t>
            </a:r>
            <a:r>
              <a:rPr lang="en-US" sz="1200" b="0" i="1" dirty="0" err="1" smtClean="0"/>
              <a:t>detalladamente</a:t>
            </a:r>
            <a:r>
              <a:rPr lang="en-US" sz="1200" b="0" i="1" dirty="0" smtClean="0"/>
              <a:t> </a:t>
            </a:r>
            <a:r>
              <a:rPr lang="en-US" sz="1200" b="0" i="1" dirty="0" err="1" smtClean="0"/>
              <a:t>información</a:t>
            </a:r>
            <a:r>
              <a:rPr lang="en-US" sz="1200" b="0" i="1" dirty="0" smtClean="0"/>
              <a:t> </a:t>
            </a:r>
            <a:r>
              <a:rPr lang="en-US" sz="1200" b="0" i="1" dirty="0" err="1" smtClean="0"/>
              <a:t>adicional</a:t>
            </a:r>
            <a:r>
              <a:rPr lang="en-US" sz="1200" b="0" i="1" dirty="0" smtClean="0"/>
              <a:t>. Su </a:t>
            </a:r>
            <a:r>
              <a:rPr lang="en-US" sz="1200" b="0" i="1" dirty="0" err="1" smtClean="0"/>
              <a:t>solicitud</a:t>
            </a:r>
            <a:r>
              <a:rPr lang="en-US" sz="1200" b="0" i="1" dirty="0" smtClean="0"/>
              <a:t> original y </a:t>
            </a:r>
            <a:r>
              <a:rPr lang="en-US" sz="1200" b="0" i="1" dirty="0" err="1" smtClean="0"/>
              <a:t>transcripciones</a:t>
            </a:r>
            <a:r>
              <a:rPr lang="en-US" sz="1200" b="0" i="1" dirty="0" smtClean="0"/>
              <a:t> </a:t>
            </a:r>
            <a:r>
              <a:rPr lang="en-US" sz="1200" b="0" i="1" dirty="0" err="1" smtClean="0"/>
              <a:t>serán</a:t>
            </a:r>
            <a:r>
              <a:rPr lang="en-US" sz="1200" b="0" i="1" dirty="0" smtClean="0"/>
              <a:t> </a:t>
            </a:r>
            <a:r>
              <a:rPr lang="en-US" sz="1200" b="0" i="1" dirty="0" err="1" smtClean="0"/>
              <a:t>devueltas</a:t>
            </a:r>
            <a:r>
              <a:rPr lang="en-US" sz="1200" b="0" i="1" dirty="0" smtClean="0"/>
              <a:t> con </a:t>
            </a:r>
            <a:r>
              <a:rPr lang="en-US" sz="1200" b="0" i="1" dirty="0" err="1" smtClean="0"/>
              <a:t>una</a:t>
            </a:r>
            <a:r>
              <a:rPr lang="en-US" sz="1200" b="0" i="1" dirty="0" smtClean="0"/>
              <a:t> carta </a:t>
            </a:r>
            <a:r>
              <a:rPr lang="en-US" sz="1200" b="0" i="1" dirty="0" err="1" smtClean="0"/>
              <a:t>incompleta</a:t>
            </a:r>
            <a:r>
              <a:rPr lang="en-US" sz="1200" b="0" i="1" dirty="0" smtClean="0"/>
              <a:t>. </a:t>
            </a:r>
            <a:r>
              <a:rPr lang="en-US" sz="1200" b="0" i="1" dirty="0" err="1" smtClean="0"/>
              <a:t>Usted</a:t>
            </a:r>
            <a:r>
              <a:rPr lang="en-US" sz="1200" b="0" i="1" dirty="0" smtClean="0"/>
              <a:t> </a:t>
            </a:r>
            <a:r>
              <a:rPr lang="en-US" sz="1200" b="0" i="1" dirty="0" err="1" smtClean="0"/>
              <a:t>necesitara</a:t>
            </a:r>
            <a:r>
              <a:rPr lang="en-US" sz="1200" b="0" i="1" dirty="0" smtClean="0"/>
              <a:t> re-</a:t>
            </a:r>
            <a:r>
              <a:rPr lang="en-US" sz="1200" b="0" i="1" dirty="0" err="1" smtClean="0"/>
              <a:t>enviar</a:t>
            </a:r>
            <a:r>
              <a:rPr lang="en-US" sz="1200" b="0" i="1" dirty="0" smtClean="0"/>
              <a:t> </a:t>
            </a:r>
            <a:r>
              <a:rPr lang="en-US" sz="1200" b="0" i="1" dirty="0" err="1" smtClean="0"/>
              <a:t>todos</a:t>
            </a:r>
            <a:r>
              <a:rPr lang="en-US" sz="1200" b="0" i="1" dirty="0" smtClean="0"/>
              <a:t> </a:t>
            </a:r>
            <a:r>
              <a:rPr lang="en-US" sz="1200" b="0" i="1" dirty="0" err="1" smtClean="0"/>
              <a:t>los</a:t>
            </a:r>
            <a:r>
              <a:rPr lang="en-US" sz="1200" b="0" i="1" dirty="0" smtClean="0"/>
              <a:t> </a:t>
            </a:r>
            <a:r>
              <a:rPr lang="en-US" sz="1200" b="0" i="1" dirty="0" err="1" smtClean="0"/>
              <a:t>documentos</a:t>
            </a:r>
            <a:r>
              <a:rPr lang="en-US" sz="1200" b="0" i="1" dirty="0" smtClean="0"/>
              <a:t> con la </a:t>
            </a:r>
            <a:r>
              <a:rPr lang="en-US" sz="1200" b="0" i="1" dirty="0" err="1" smtClean="0"/>
              <a:t>información</a:t>
            </a:r>
            <a:r>
              <a:rPr lang="en-US" sz="1200" b="0" i="1" dirty="0" smtClean="0"/>
              <a:t> </a:t>
            </a:r>
            <a:r>
              <a:rPr lang="en-US" sz="1200" b="0" i="1" dirty="0" err="1" smtClean="0"/>
              <a:t>adicional</a:t>
            </a:r>
            <a:r>
              <a:rPr lang="en-US" sz="1200" b="0" i="1" dirty="0" smtClean="0"/>
              <a:t> </a:t>
            </a:r>
            <a:r>
              <a:rPr lang="en-US" sz="1200" b="0" i="1" dirty="0" err="1" smtClean="0"/>
              <a:t>cuando</a:t>
            </a:r>
            <a:r>
              <a:rPr lang="en-US" sz="1200" b="0" i="1" dirty="0" smtClean="0"/>
              <a:t> re-</a:t>
            </a:r>
            <a:r>
              <a:rPr lang="en-US" sz="1200" b="0" i="1" dirty="0" err="1" smtClean="0"/>
              <a:t>aplique</a:t>
            </a:r>
            <a:r>
              <a:rPr lang="en-US" sz="1200" b="0" i="1" dirty="0" smtClean="0"/>
              <a:t> para </a:t>
            </a:r>
            <a:r>
              <a:rPr lang="en-US" sz="1200" b="0" i="1" dirty="0" err="1" smtClean="0"/>
              <a:t>su</a:t>
            </a:r>
            <a:r>
              <a:rPr lang="en-US" sz="1200" b="0" i="1" dirty="0" smtClean="0"/>
              <a:t> </a:t>
            </a:r>
            <a:r>
              <a:rPr lang="en-US" sz="1200" b="0" i="1" dirty="0" err="1" smtClean="0"/>
              <a:t>certificación</a:t>
            </a:r>
            <a:r>
              <a:rPr lang="en-US" sz="1200" dirty="0"/>
              <a:t>. </a:t>
            </a:r>
          </a:p>
          <a:p>
            <a:pPr marL="0" lvl="0" indent="0">
              <a:buNone/>
            </a:pPr>
            <a:r>
              <a:rPr lang="en-US" sz="1200" dirty="0" smtClean="0"/>
              <a:t>¿</a:t>
            </a:r>
            <a:r>
              <a:rPr lang="en-US" sz="1200" dirty="0" err="1" smtClean="0"/>
              <a:t>Puedo</a:t>
            </a:r>
            <a:r>
              <a:rPr lang="en-US" sz="1200" dirty="0" smtClean="0"/>
              <a:t> </a:t>
            </a:r>
            <a:r>
              <a:rPr lang="en-US" sz="1200" dirty="0" err="1" smtClean="0"/>
              <a:t>yo</a:t>
            </a:r>
            <a:r>
              <a:rPr lang="en-US" sz="1200" dirty="0" smtClean="0"/>
              <a:t> </a:t>
            </a:r>
            <a:r>
              <a:rPr lang="en-US" sz="1200" dirty="0" err="1" smtClean="0"/>
              <a:t>aplicar</a:t>
            </a:r>
            <a:r>
              <a:rPr lang="en-US" sz="1200" dirty="0" smtClean="0"/>
              <a:t> </a:t>
            </a:r>
            <a:r>
              <a:rPr lang="en-US" sz="1200" dirty="0" err="1" smtClean="0"/>
              <a:t>por</a:t>
            </a:r>
            <a:r>
              <a:rPr lang="en-US" sz="1200" dirty="0" smtClean="0"/>
              <a:t> </a:t>
            </a:r>
            <a:r>
              <a:rPr lang="en-US" sz="1200" dirty="0" err="1" smtClean="0"/>
              <a:t>una</a:t>
            </a:r>
            <a:r>
              <a:rPr lang="en-US" sz="1200" dirty="0" smtClean="0"/>
              <a:t> </a:t>
            </a:r>
            <a:r>
              <a:rPr lang="en-US" sz="1200" dirty="0" err="1" smtClean="0"/>
              <a:t>certificación</a:t>
            </a:r>
            <a:r>
              <a:rPr lang="en-US" sz="1200" dirty="0" smtClean="0"/>
              <a:t> </a:t>
            </a:r>
            <a:r>
              <a:rPr lang="en-US" sz="1200" dirty="0"/>
              <a:t>de </a:t>
            </a:r>
            <a:r>
              <a:rPr lang="en-US" sz="1200" dirty="0" err="1" smtClean="0"/>
              <a:t>Maestra</a:t>
            </a:r>
            <a:r>
              <a:rPr lang="en-US" sz="1200" dirty="0" smtClean="0"/>
              <a:t>/</a:t>
            </a:r>
            <a:r>
              <a:rPr lang="en-US" sz="1200" dirty="0" err="1" smtClean="0"/>
              <a:t>Directora</a:t>
            </a:r>
            <a:r>
              <a:rPr lang="en-US" sz="1200" dirty="0" smtClean="0"/>
              <a:t> de </a:t>
            </a:r>
            <a:r>
              <a:rPr lang="en-US" sz="1200" dirty="0"/>
              <a:t>EEC </a:t>
            </a:r>
            <a:r>
              <a:rPr lang="en-US" sz="1200" dirty="0" err="1" smtClean="0"/>
              <a:t>si</a:t>
            </a:r>
            <a:r>
              <a:rPr lang="en-US" sz="1200" dirty="0" smtClean="0"/>
              <a:t> soy </a:t>
            </a:r>
            <a:r>
              <a:rPr lang="en-US" sz="1200" dirty="0" err="1" smtClean="0"/>
              <a:t>una</a:t>
            </a:r>
            <a:r>
              <a:rPr lang="en-US" sz="1200" dirty="0" smtClean="0"/>
              <a:t> persona </a:t>
            </a:r>
            <a:r>
              <a:rPr lang="en-US" sz="1200" dirty="0" err="1" smtClean="0"/>
              <a:t>indocumentada</a:t>
            </a:r>
            <a:r>
              <a:rPr lang="en-US" sz="1200" dirty="0" smtClean="0"/>
              <a:t> o no </a:t>
            </a:r>
            <a:r>
              <a:rPr lang="en-US" sz="1200" dirty="0" err="1" smtClean="0"/>
              <a:t>tengo</a:t>
            </a:r>
            <a:r>
              <a:rPr lang="en-US" sz="1200" dirty="0" smtClean="0"/>
              <a:t> </a:t>
            </a:r>
            <a:r>
              <a:rPr lang="en-US" sz="1200" dirty="0" err="1" smtClean="0"/>
              <a:t>una</a:t>
            </a:r>
            <a:r>
              <a:rPr lang="en-US" sz="1200" dirty="0" smtClean="0"/>
              <a:t> “</a:t>
            </a:r>
            <a:r>
              <a:rPr lang="en-US" sz="1200" dirty="0" err="1" smtClean="0"/>
              <a:t>tarjeta</a:t>
            </a:r>
            <a:r>
              <a:rPr lang="en-US" sz="1200" dirty="0" smtClean="0"/>
              <a:t> de </a:t>
            </a:r>
            <a:r>
              <a:rPr lang="en-US" sz="1200" dirty="0" err="1" smtClean="0"/>
              <a:t>residencia</a:t>
            </a:r>
            <a:r>
              <a:rPr lang="en-US" sz="1200" dirty="0" smtClean="0"/>
              <a:t>?”</a:t>
            </a:r>
            <a:endParaRPr lang="en-US" sz="1200" dirty="0"/>
          </a:p>
          <a:p>
            <a:pPr marL="0" indent="0">
              <a:buNone/>
            </a:pPr>
            <a:r>
              <a:rPr lang="en-US" sz="1200" b="0" i="1" dirty="0"/>
              <a:t>EEC </a:t>
            </a:r>
            <a:r>
              <a:rPr lang="en-US" sz="1200" b="0" i="1" dirty="0" smtClean="0"/>
              <a:t>no </a:t>
            </a:r>
            <a:r>
              <a:rPr lang="en-US" sz="1200" b="0" i="1" dirty="0" err="1" smtClean="0"/>
              <a:t>puede</a:t>
            </a:r>
            <a:r>
              <a:rPr lang="en-US" sz="1200" b="0" i="1" dirty="0" smtClean="0"/>
              <a:t> </a:t>
            </a:r>
            <a:r>
              <a:rPr lang="en-US" sz="1200" b="0" i="1" dirty="0" err="1" smtClean="0"/>
              <a:t>certificar</a:t>
            </a:r>
            <a:r>
              <a:rPr lang="en-US" sz="1200" b="0" i="1" dirty="0" smtClean="0"/>
              <a:t> las </a:t>
            </a:r>
            <a:r>
              <a:rPr lang="en-US" sz="1200" b="0" i="1" dirty="0" err="1" smtClean="0"/>
              <a:t>calificaciones</a:t>
            </a:r>
            <a:r>
              <a:rPr lang="en-US" sz="1200" b="0" i="1" dirty="0" smtClean="0"/>
              <a:t> de </a:t>
            </a:r>
            <a:r>
              <a:rPr lang="en-US" sz="1200" b="0" i="1" dirty="0" err="1" smtClean="0"/>
              <a:t>maestra</a:t>
            </a:r>
            <a:r>
              <a:rPr lang="en-US" sz="1200" b="0" i="1" dirty="0" smtClean="0"/>
              <a:t> a </a:t>
            </a:r>
            <a:r>
              <a:rPr lang="en-US" sz="1200" b="0" i="1" dirty="0" err="1" smtClean="0"/>
              <a:t>una</a:t>
            </a:r>
            <a:r>
              <a:rPr lang="en-US" sz="1200" b="0" i="1" dirty="0" smtClean="0"/>
              <a:t> persona </a:t>
            </a:r>
            <a:r>
              <a:rPr lang="en-US" sz="1200" b="0" i="1" dirty="0" err="1" smtClean="0"/>
              <a:t>indocumentada</a:t>
            </a:r>
            <a:r>
              <a:rPr lang="en-US" sz="1200" b="0" i="1" dirty="0" smtClean="0"/>
              <a:t> (</a:t>
            </a:r>
            <a:r>
              <a:rPr lang="en-US" sz="1200" b="0" i="1" dirty="0" err="1" smtClean="0"/>
              <a:t>aquellos</a:t>
            </a:r>
            <a:r>
              <a:rPr lang="en-US" sz="1200" b="0" i="1" dirty="0" smtClean="0"/>
              <a:t> sin, </a:t>
            </a:r>
            <a:r>
              <a:rPr lang="en-US" sz="1200" b="0" i="1" dirty="0" err="1" smtClean="0"/>
              <a:t>también-llamada</a:t>
            </a:r>
            <a:r>
              <a:rPr lang="en-US" sz="1200" b="0" i="1" dirty="0" smtClean="0"/>
              <a:t> “</a:t>
            </a:r>
            <a:r>
              <a:rPr lang="en-US" sz="1200" b="0" i="1" dirty="0"/>
              <a:t>green card” </a:t>
            </a:r>
            <a:r>
              <a:rPr lang="en-US" sz="1200" b="0" i="1" dirty="0" smtClean="0"/>
              <a:t>que les </a:t>
            </a:r>
            <a:r>
              <a:rPr lang="en-US" sz="1200" b="0" i="1" dirty="0" err="1" smtClean="0"/>
              <a:t>permite</a:t>
            </a:r>
            <a:r>
              <a:rPr lang="en-US" sz="1200" b="0" i="1" dirty="0" smtClean="0"/>
              <a:t> </a:t>
            </a:r>
            <a:r>
              <a:rPr lang="en-US" sz="1200" b="0" i="1" dirty="0" err="1" smtClean="0"/>
              <a:t>residir</a:t>
            </a:r>
            <a:r>
              <a:rPr lang="en-US" sz="1200" b="0" i="1" dirty="0" smtClean="0"/>
              <a:t> y </a:t>
            </a:r>
            <a:r>
              <a:rPr lang="en-US" sz="1200" b="0" i="1" dirty="0" err="1" smtClean="0"/>
              <a:t>trabajar</a:t>
            </a:r>
            <a:r>
              <a:rPr lang="en-US" sz="1200" b="0" i="1" dirty="0" smtClean="0"/>
              <a:t> </a:t>
            </a:r>
            <a:r>
              <a:rPr lang="en-US" sz="1200" b="0" i="1" dirty="0" err="1" smtClean="0"/>
              <a:t>legalmente</a:t>
            </a:r>
            <a:r>
              <a:rPr lang="en-US" sz="1200" b="0" i="1" dirty="0" smtClean="0"/>
              <a:t> </a:t>
            </a:r>
            <a:r>
              <a:rPr lang="en-US" sz="1200" b="0" i="1" dirty="0" err="1" smtClean="0"/>
              <a:t>en</a:t>
            </a:r>
            <a:r>
              <a:rPr lang="en-US" sz="1200" b="0" i="1" dirty="0" smtClean="0"/>
              <a:t> </a:t>
            </a:r>
            <a:r>
              <a:rPr lang="en-US" sz="1200" b="0" i="1" dirty="0" err="1" smtClean="0"/>
              <a:t>los</a:t>
            </a:r>
            <a:r>
              <a:rPr lang="en-US" sz="1200" b="0" i="1" dirty="0" smtClean="0"/>
              <a:t> </a:t>
            </a:r>
            <a:r>
              <a:rPr lang="en-US" sz="1200" b="0" i="1" dirty="0" err="1" smtClean="0"/>
              <a:t>Estados</a:t>
            </a:r>
            <a:r>
              <a:rPr lang="en-US" sz="1200" b="0" i="1" dirty="0" smtClean="0"/>
              <a:t> </a:t>
            </a:r>
            <a:r>
              <a:rPr lang="en-US" sz="1200" b="0" i="1" dirty="0" err="1" smtClean="0"/>
              <a:t>Unidos</a:t>
            </a:r>
            <a:r>
              <a:rPr lang="en-US" sz="1200" b="0" i="1" dirty="0" smtClean="0"/>
              <a:t> </a:t>
            </a:r>
            <a:r>
              <a:rPr lang="en-US" sz="1200" b="0" i="1" dirty="0" err="1" smtClean="0"/>
              <a:t>por</a:t>
            </a:r>
            <a:r>
              <a:rPr lang="en-US" sz="1200" b="0" i="1" dirty="0" smtClean="0"/>
              <a:t> </a:t>
            </a:r>
            <a:r>
              <a:rPr lang="en-US" sz="1200" b="0" i="1" dirty="0" err="1" smtClean="0"/>
              <a:t>ciertos</a:t>
            </a:r>
            <a:r>
              <a:rPr lang="en-US" sz="1200" b="0" i="1" dirty="0" smtClean="0"/>
              <a:t> </a:t>
            </a:r>
            <a:r>
              <a:rPr lang="en-US" sz="1200" b="0" i="1" dirty="0" err="1" smtClean="0"/>
              <a:t>periodos</a:t>
            </a:r>
            <a:r>
              <a:rPr lang="en-US" sz="1200" b="0" i="1" dirty="0" smtClean="0"/>
              <a:t> de </a:t>
            </a:r>
            <a:r>
              <a:rPr lang="en-US" sz="1200" b="0" i="1" dirty="0" err="1" smtClean="0"/>
              <a:t>tiempo</a:t>
            </a:r>
            <a:r>
              <a:rPr lang="en-US" sz="1200" b="0" i="1" dirty="0" smtClean="0"/>
              <a:t>). Hay </a:t>
            </a:r>
            <a:r>
              <a:rPr lang="en-US" sz="1200" b="0" i="1" dirty="0" err="1" smtClean="0"/>
              <a:t>muchas</a:t>
            </a:r>
            <a:r>
              <a:rPr lang="en-US" sz="1200" b="0" i="1" dirty="0" smtClean="0"/>
              <a:t> </a:t>
            </a:r>
            <a:r>
              <a:rPr lang="en-US" sz="1200" b="0" i="1" dirty="0" err="1" smtClean="0"/>
              <a:t>leyes</a:t>
            </a:r>
            <a:r>
              <a:rPr lang="en-US" sz="1200" b="0" i="1" dirty="0" smtClean="0"/>
              <a:t>, </a:t>
            </a:r>
            <a:r>
              <a:rPr lang="en-US" sz="1200" b="0" i="1" dirty="0" err="1" smtClean="0"/>
              <a:t>ambas</a:t>
            </a:r>
            <a:r>
              <a:rPr lang="en-US" sz="1200" b="0" i="1" dirty="0" smtClean="0"/>
              <a:t> </a:t>
            </a:r>
            <a:r>
              <a:rPr lang="en-US" sz="1200" b="0" i="1" dirty="0" err="1" smtClean="0"/>
              <a:t>Federales</a:t>
            </a:r>
            <a:r>
              <a:rPr lang="en-US" sz="1200" b="0" i="1" dirty="0" smtClean="0"/>
              <a:t> y </a:t>
            </a:r>
            <a:r>
              <a:rPr lang="en-US" sz="1200" b="0" i="1" dirty="0" err="1" smtClean="0"/>
              <a:t>Estatales</a:t>
            </a:r>
            <a:r>
              <a:rPr lang="en-US" sz="1200" b="0" i="1" dirty="0" smtClean="0"/>
              <a:t>, que </a:t>
            </a:r>
            <a:r>
              <a:rPr lang="en-US" sz="1200" b="0" i="1" dirty="0" err="1" smtClean="0"/>
              <a:t>inpiden</a:t>
            </a:r>
            <a:r>
              <a:rPr lang="en-US" sz="1200" b="0" i="1" dirty="0" smtClean="0"/>
              <a:t> a personas </a:t>
            </a:r>
            <a:r>
              <a:rPr lang="en-US" sz="1200" b="0" i="1" dirty="0" err="1" smtClean="0"/>
              <a:t>indocumentadas</a:t>
            </a:r>
            <a:r>
              <a:rPr lang="en-US" sz="1200" b="0" i="1" dirty="0" smtClean="0"/>
              <a:t> </a:t>
            </a:r>
            <a:r>
              <a:rPr lang="en-US" sz="1200" b="0" i="1" dirty="0" err="1" smtClean="0"/>
              <a:t>recibir</a:t>
            </a:r>
            <a:r>
              <a:rPr lang="en-US" sz="1200" b="0" i="1" dirty="0" smtClean="0"/>
              <a:t> “</a:t>
            </a:r>
            <a:r>
              <a:rPr lang="en-US" sz="1200" b="0" i="1" dirty="0" err="1" smtClean="0"/>
              <a:t>beneficios</a:t>
            </a:r>
            <a:r>
              <a:rPr lang="en-US" sz="1200" b="0" i="1" dirty="0" smtClean="0"/>
              <a:t> </a:t>
            </a:r>
            <a:r>
              <a:rPr lang="en-US" sz="1200" b="0" i="1" dirty="0" err="1" smtClean="0"/>
              <a:t>públicos</a:t>
            </a:r>
            <a:r>
              <a:rPr lang="en-US" sz="1200" b="0" i="1" dirty="0" smtClean="0"/>
              <a:t>” y </a:t>
            </a:r>
            <a:r>
              <a:rPr lang="en-US" sz="1200" b="0" i="1" dirty="0" err="1" smtClean="0"/>
              <a:t>trabajar</a:t>
            </a:r>
            <a:r>
              <a:rPr lang="en-US" sz="1200" b="0" i="1" dirty="0" smtClean="0"/>
              <a:t>.</a:t>
            </a:r>
            <a:endParaRPr lang="en-US" sz="1200" b="0" i="1" dirty="0"/>
          </a:p>
          <a:p>
            <a:pPr lvl="0">
              <a:buFont typeface="+mj-lt"/>
              <a:buAutoNum type="arabicPeriod"/>
            </a:pPr>
            <a:endParaRPr lang="en-US" sz="1200" dirty="0"/>
          </a:p>
          <a:p>
            <a:pPr marL="280987" indent="-285750">
              <a:buFont typeface="+mj-lt"/>
              <a:buAutoNum type="arabicPeriod"/>
            </a:pPr>
            <a:endParaRPr lang="en-US" sz="1200" dirty="0"/>
          </a:p>
          <a:p>
            <a:pPr marL="280987" indent="-285750">
              <a:buFont typeface="+mj-lt"/>
              <a:buAutoNum type="arabicPeriod"/>
            </a:pPr>
            <a:endParaRPr lang="en-US" sz="1200" b="0" dirty="0"/>
          </a:p>
          <a:p>
            <a:pPr marL="0" indent="0" algn="just">
              <a:spcBef>
                <a:spcPts val="0"/>
              </a:spcBef>
              <a:spcAft>
                <a:spcPts val="1600"/>
              </a:spcAft>
              <a:buNone/>
              <a:defRPr/>
            </a:pPr>
            <a:r>
              <a:rPr lang="en-US" sz="1600" b="0" dirty="0" smtClean="0"/>
              <a:t> </a:t>
            </a:r>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33</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smtClean="0"/>
              <a:t>FAQ: </a:t>
            </a:r>
            <a:r>
              <a:rPr lang="en-US" dirty="0" err="1" smtClean="0"/>
              <a:t>Certificación</a:t>
            </a:r>
            <a:r>
              <a:rPr lang="en-US" dirty="0" smtClean="0"/>
              <a:t> </a:t>
            </a:r>
            <a:r>
              <a:rPr lang="en-US" dirty="0"/>
              <a:t>General</a:t>
            </a:r>
          </a:p>
        </p:txBody>
      </p:sp>
      <p:pic>
        <p:nvPicPr>
          <p:cNvPr id="6" name="Picture 2" descr="Image result for faq"/>
          <p:cNvPicPr>
            <a:picLocks noChangeAspect="1" noChangeArrowheads="1"/>
          </p:cNvPicPr>
          <p:nvPr/>
        </p:nvPicPr>
        <p:blipFill>
          <a:blip r:embed="rId4" cstate="print">
            <a:clrChange>
              <a:clrFrom>
                <a:srgbClr val="F0EEEF"/>
              </a:clrFrom>
              <a:clrTo>
                <a:srgbClr val="F0EEEF">
                  <a:alpha val="0"/>
                </a:srgbClr>
              </a:clrTo>
            </a:clrChange>
            <a:extLst>
              <a:ext uri="{28A0092B-C50C-407E-A947-70E740481C1C}">
                <a14:useLocalDpi xmlns:a14="http://schemas.microsoft.com/office/drawing/2010/main" val="0"/>
              </a:ext>
            </a:extLst>
          </a:blip>
          <a:srcRect/>
          <a:stretch>
            <a:fillRect/>
          </a:stretch>
        </p:blipFill>
        <p:spPr bwMode="auto">
          <a:xfrm>
            <a:off x="5717800" y="5298694"/>
            <a:ext cx="2159634" cy="12957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91299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7535" y="1378975"/>
            <a:ext cx="8382000" cy="4525963"/>
          </a:xfrm>
        </p:spPr>
        <p:txBody>
          <a:bodyPr/>
          <a:lstStyle/>
          <a:p>
            <a:pPr>
              <a:spcBef>
                <a:spcPts val="0"/>
              </a:spcBef>
              <a:spcAft>
                <a:spcPts val="0"/>
              </a:spcAft>
              <a:defRPr/>
            </a:pPr>
            <a:r>
              <a:rPr lang="en-US" sz="1800" dirty="0" smtClean="0"/>
              <a:t>EEC Help Desk para </a:t>
            </a:r>
            <a:r>
              <a:rPr lang="en-US" sz="1800" dirty="0" err="1" smtClean="0"/>
              <a:t>entrar</a:t>
            </a:r>
            <a:r>
              <a:rPr lang="en-US" sz="1800" dirty="0" smtClean="0"/>
              <a:t> al PQR y </a:t>
            </a:r>
            <a:r>
              <a:rPr lang="en-US" sz="1800" dirty="0" err="1" smtClean="0"/>
              <a:t>Restaurar</a:t>
            </a:r>
            <a:r>
              <a:rPr lang="en-US" sz="1800" dirty="0" smtClean="0"/>
              <a:t> la Clave: </a:t>
            </a:r>
            <a:r>
              <a:rPr lang="en-US" sz="1800" b="0" dirty="0" smtClean="0"/>
              <a:t> </a:t>
            </a:r>
          </a:p>
          <a:p>
            <a:pPr lvl="1">
              <a:spcBef>
                <a:spcPts val="0"/>
              </a:spcBef>
              <a:spcAft>
                <a:spcPts val="0"/>
              </a:spcAft>
              <a:defRPr/>
            </a:pPr>
            <a:r>
              <a:rPr lang="en-US" sz="1600" u="sng" dirty="0">
                <a:hlinkClick r:id="rId4"/>
              </a:rPr>
              <a:t>http://www.mass.gov/eec/supportrequest</a:t>
            </a:r>
            <a:r>
              <a:rPr lang="en-US" sz="1600" dirty="0"/>
              <a:t> </a:t>
            </a:r>
            <a:endParaRPr lang="en-US" sz="1600" b="0" dirty="0" smtClean="0"/>
          </a:p>
          <a:p>
            <a:pPr>
              <a:spcBef>
                <a:spcPts val="0"/>
              </a:spcBef>
              <a:spcAft>
                <a:spcPts val="0"/>
              </a:spcAft>
              <a:defRPr/>
            </a:pPr>
            <a:endParaRPr lang="en-US" sz="1800" dirty="0" smtClean="0"/>
          </a:p>
          <a:p>
            <a:pPr>
              <a:spcBef>
                <a:spcPts val="0"/>
              </a:spcBef>
              <a:spcAft>
                <a:spcPts val="0"/>
              </a:spcAft>
              <a:defRPr/>
            </a:pPr>
            <a:r>
              <a:rPr lang="en-US" sz="1800" dirty="0" err="1" smtClean="0"/>
              <a:t>Preguntas</a:t>
            </a:r>
            <a:r>
              <a:rPr lang="en-US" sz="1800" dirty="0" smtClean="0"/>
              <a:t> </a:t>
            </a:r>
            <a:r>
              <a:rPr lang="en-US" sz="1800" dirty="0" err="1" smtClean="0"/>
              <a:t>Directas</a:t>
            </a:r>
            <a:r>
              <a:rPr lang="en-US" sz="1800" dirty="0" smtClean="0"/>
              <a:t> de la </a:t>
            </a:r>
            <a:r>
              <a:rPr lang="en-US" sz="1800" dirty="0" err="1" smtClean="0"/>
              <a:t>Aplicación</a:t>
            </a:r>
            <a:r>
              <a:rPr lang="en-US" sz="1800" dirty="0" smtClean="0"/>
              <a:t>, para la </a:t>
            </a:r>
            <a:r>
              <a:rPr lang="en-US" sz="1800" dirty="0" err="1" smtClean="0"/>
              <a:t>Unidad</a:t>
            </a:r>
            <a:r>
              <a:rPr lang="en-US" sz="1800" dirty="0" smtClean="0"/>
              <a:t> de </a:t>
            </a:r>
            <a:r>
              <a:rPr lang="en-US" sz="1800" dirty="0" err="1" smtClean="0"/>
              <a:t>Calificaciones</a:t>
            </a:r>
            <a:r>
              <a:rPr lang="en-US" sz="1800" dirty="0" smtClean="0"/>
              <a:t> de </a:t>
            </a:r>
            <a:r>
              <a:rPr lang="en-US" sz="1800" dirty="0" err="1" smtClean="0"/>
              <a:t>Maestra</a:t>
            </a:r>
            <a:r>
              <a:rPr lang="en-US" sz="1800" dirty="0" smtClean="0"/>
              <a:t>:</a:t>
            </a:r>
          </a:p>
          <a:p>
            <a:pPr lvl="1">
              <a:spcBef>
                <a:spcPts val="0"/>
              </a:spcBef>
              <a:spcAft>
                <a:spcPts val="0"/>
              </a:spcAft>
              <a:defRPr/>
            </a:pPr>
            <a:r>
              <a:rPr lang="en-US" sz="1600" b="0" dirty="0" smtClean="0"/>
              <a:t> </a:t>
            </a:r>
            <a:r>
              <a:rPr lang="en-US" sz="1600" b="0" dirty="0" smtClean="0">
                <a:hlinkClick r:id="rId5"/>
              </a:rPr>
              <a:t>eecprofdev@massmai</a:t>
            </a:r>
            <a:r>
              <a:rPr lang="en-US" sz="1600" dirty="0" smtClean="0">
                <a:hlinkClick r:id="rId5"/>
              </a:rPr>
              <a:t>l.state.ma.us</a:t>
            </a:r>
            <a:endParaRPr lang="en-US" sz="1600" dirty="0" smtClean="0"/>
          </a:p>
          <a:p>
            <a:pPr marL="342900" lvl="1" indent="0">
              <a:spcBef>
                <a:spcPts val="0"/>
              </a:spcBef>
              <a:spcAft>
                <a:spcPts val="0"/>
              </a:spcAft>
              <a:buNone/>
              <a:defRPr/>
            </a:pPr>
            <a:endParaRPr lang="en-US" sz="1600" dirty="0" smtClean="0"/>
          </a:p>
          <a:p>
            <a:pPr>
              <a:spcBef>
                <a:spcPts val="0"/>
              </a:spcBef>
              <a:spcAft>
                <a:spcPts val="0"/>
              </a:spcAft>
              <a:defRPr/>
            </a:pPr>
            <a:r>
              <a:rPr lang="en-US" sz="1800" dirty="0" err="1" smtClean="0"/>
              <a:t>Actualizaciones</a:t>
            </a:r>
            <a:r>
              <a:rPr lang="en-US" sz="1800" dirty="0" smtClean="0"/>
              <a:t> y </a:t>
            </a:r>
            <a:r>
              <a:rPr lang="en-US" sz="1800" dirty="0" err="1" smtClean="0"/>
              <a:t>Estatus</a:t>
            </a:r>
            <a:r>
              <a:rPr lang="en-US" sz="1800" dirty="0" smtClean="0"/>
              <a:t> de </a:t>
            </a:r>
            <a:r>
              <a:rPr lang="en-US" sz="1800" dirty="0" err="1" smtClean="0"/>
              <a:t>su</a:t>
            </a:r>
            <a:r>
              <a:rPr lang="en-US" sz="1800" dirty="0" smtClean="0"/>
              <a:t> </a:t>
            </a:r>
            <a:r>
              <a:rPr lang="en-US" sz="1800" dirty="0" err="1" smtClean="0"/>
              <a:t>Aplicación</a:t>
            </a:r>
            <a:r>
              <a:rPr lang="en-US" sz="1800" dirty="0" smtClean="0"/>
              <a:t>: </a:t>
            </a:r>
            <a:endParaRPr lang="en-US" sz="1800" dirty="0"/>
          </a:p>
          <a:p>
            <a:pPr lvl="1">
              <a:spcBef>
                <a:spcPts val="0"/>
              </a:spcBef>
              <a:spcAft>
                <a:spcPts val="0"/>
              </a:spcAft>
              <a:defRPr/>
            </a:pPr>
            <a:r>
              <a:rPr lang="en-US" sz="1400" dirty="0">
                <a:hlinkClick r:id="rId6"/>
              </a:rPr>
              <a:t>http://www.mass.gov/edu/birth-grade-12/early-education-and-care/workforce-and-professional-development/educator-certifications/eec-teacher-certification-application-status-.html</a:t>
            </a:r>
            <a:endParaRPr lang="en-US" sz="1400" dirty="0"/>
          </a:p>
          <a:p>
            <a:pPr marL="0" indent="0">
              <a:spcBef>
                <a:spcPts val="0"/>
              </a:spcBef>
              <a:spcAft>
                <a:spcPts val="600"/>
              </a:spcAft>
              <a:buNone/>
              <a:defRPr/>
            </a:pPr>
            <a:endParaRPr lang="en-US" sz="800" b="0" dirty="0" smtClean="0"/>
          </a:p>
          <a:p>
            <a:pPr marL="0" indent="0">
              <a:spcBef>
                <a:spcPts val="0"/>
              </a:spcBef>
              <a:spcAft>
                <a:spcPts val="600"/>
              </a:spcAft>
              <a:buNone/>
              <a:defRPr/>
            </a:pPr>
            <a:r>
              <a:rPr lang="en-US" sz="1800" b="0" dirty="0" err="1" smtClean="0"/>
              <a:t>Información</a:t>
            </a:r>
            <a:r>
              <a:rPr lang="en-US" sz="1800" b="0" dirty="0" smtClean="0"/>
              <a:t> </a:t>
            </a:r>
            <a:r>
              <a:rPr lang="en-US" sz="1800" b="0" dirty="0" err="1" smtClean="0"/>
              <a:t>Adicional</a:t>
            </a:r>
            <a:r>
              <a:rPr lang="en-US" sz="1800" b="0" dirty="0" smtClean="0"/>
              <a:t> de </a:t>
            </a:r>
            <a:r>
              <a:rPr lang="en-US" sz="1800" b="0" dirty="0" err="1" smtClean="0"/>
              <a:t>contacto</a:t>
            </a:r>
            <a:r>
              <a:rPr lang="en-US" sz="1800" b="0" dirty="0" smtClean="0"/>
              <a:t> de EEC </a:t>
            </a:r>
            <a:r>
              <a:rPr lang="en-US" sz="1800" b="0" smtClean="0"/>
              <a:t>está </a:t>
            </a:r>
            <a:r>
              <a:rPr lang="en-US" sz="1800" b="0" dirty="0" err="1"/>
              <a:t>e</a:t>
            </a:r>
            <a:r>
              <a:rPr lang="en-US" sz="1800" b="0" dirty="0" err="1" smtClean="0"/>
              <a:t>n</a:t>
            </a:r>
            <a:r>
              <a:rPr lang="en-US" sz="1800" b="0" dirty="0" smtClean="0"/>
              <a:t> la </a:t>
            </a:r>
            <a:r>
              <a:rPr lang="en-US" sz="1800" b="0" dirty="0" err="1" smtClean="0"/>
              <a:t>página</a:t>
            </a:r>
            <a:r>
              <a:rPr lang="en-US" sz="1800" b="0" dirty="0" smtClean="0"/>
              <a:t> web de EEC “Contact Us”:   </a:t>
            </a:r>
            <a:r>
              <a:rPr lang="en-US" sz="1800" b="0" dirty="0" smtClean="0">
                <a:hlinkClick r:id="rId7"/>
              </a:rPr>
              <a:t>www.mass.gov/eec</a:t>
            </a:r>
            <a:endParaRPr lang="en-US" sz="1800" b="0" dirty="0" smtClean="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34</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dirty="0" err="1" smtClean="0"/>
              <a:t>Asistencia</a:t>
            </a:r>
            <a:endParaRPr lang="en-US" dirty="0"/>
          </a:p>
        </p:txBody>
      </p:sp>
      <p:pic>
        <p:nvPicPr>
          <p:cNvPr id="16386" name="Picture 2" descr="Image result for assista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817" y="4865010"/>
            <a:ext cx="2122608" cy="15495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4</a:t>
            </a:fld>
            <a:endParaRPr lang="en-US" dirty="0"/>
          </a:p>
        </p:txBody>
      </p:sp>
      <p:sp>
        <p:nvSpPr>
          <p:cNvPr id="5" name="Title 4"/>
          <p:cNvSpPr>
            <a:spLocks noGrp="1"/>
          </p:cNvSpPr>
          <p:nvPr>
            <p:ph type="title" idx="4294967295"/>
          </p:nvPr>
        </p:nvSpPr>
        <p:spPr>
          <a:xfrm>
            <a:off x="412950" y="152402"/>
            <a:ext cx="7585075" cy="630194"/>
          </a:xfrm>
        </p:spPr>
        <p:txBody>
          <a:bodyPr/>
          <a:lstStyle/>
          <a:p>
            <a:r>
              <a:rPr lang="en-US" dirty="0" smtClean="0"/>
              <a:t>EEC </a:t>
            </a:r>
            <a:r>
              <a:rPr lang="en-US" dirty="0" err="1" smtClean="0"/>
              <a:t>Educador</a:t>
            </a:r>
            <a:r>
              <a:rPr lang="en-US" dirty="0" smtClean="0"/>
              <a:t> </a:t>
            </a:r>
            <a:r>
              <a:rPr lang="en-US" dirty="0" err="1" smtClean="0"/>
              <a:t>Calificaciones</a:t>
            </a:r>
            <a:r>
              <a:rPr lang="en-US" dirty="0" smtClean="0"/>
              <a:t> </a:t>
            </a:r>
            <a:r>
              <a:rPr lang="en-US" dirty="0" err="1" smtClean="0"/>
              <a:t>Regulaciones</a:t>
            </a:r>
            <a:endParaRPr lang="en-US" dirty="0"/>
          </a:p>
        </p:txBody>
      </p:sp>
      <p:sp>
        <p:nvSpPr>
          <p:cNvPr id="3" name="Content Placeholder 2"/>
          <p:cNvSpPr>
            <a:spLocks noGrp="1"/>
          </p:cNvSpPr>
          <p:nvPr>
            <p:ph idx="1"/>
          </p:nvPr>
        </p:nvSpPr>
        <p:spPr>
          <a:xfrm>
            <a:off x="486032" y="1095631"/>
            <a:ext cx="8188411" cy="4810143"/>
          </a:xfrm>
        </p:spPr>
        <p:txBody>
          <a:bodyPr/>
          <a:lstStyle/>
          <a:p>
            <a:pPr marL="0" indent="0">
              <a:buNone/>
            </a:pPr>
            <a:r>
              <a:rPr lang="en-US" sz="1600" b="0" dirty="0" smtClean="0"/>
              <a:t>Para </a:t>
            </a:r>
            <a:r>
              <a:rPr lang="en-US" sz="1600" b="0" dirty="0" err="1" smtClean="0"/>
              <a:t>trabajar</a:t>
            </a:r>
            <a:r>
              <a:rPr lang="en-US" sz="1600" b="0" dirty="0" smtClean="0"/>
              <a:t> </a:t>
            </a:r>
            <a:r>
              <a:rPr lang="en-US" sz="1600" b="0" dirty="0" err="1" smtClean="0"/>
              <a:t>en</a:t>
            </a:r>
            <a:r>
              <a:rPr lang="en-US" sz="1600" b="0" dirty="0" smtClean="0"/>
              <a:t> un </a:t>
            </a:r>
            <a:r>
              <a:rPr lang="en-US" sz="1600" b="0" dirty="0" err="1" smtClean="0"/>
              <a:t>centro</a:t>
            </a:r>
            <a:r>
              <a:rPr lang="en-US" sz="1600" b="0" dirty="0" smtClean="0"/>
              <a:t> de </a:t>
            </a:r>
            <a:r>
              <a:rPr lang="en-US" sz="1600" b="0" dirty="0" err="1" smtClean="0"/>
              <a:t>grupo</a:t>
            </a:r>
            <a:r>
              <a:rPr lang="en-US" sz="1600" b="0" dirty="0" smtClean="0"/>
              <a:t> </a:t>
            </a:r>
            <a:r>
              <a:rPr lang="en-US" sz="1600" b="0" dirty="0" err="1" smtClean="0"/>
              <a:t>grande</a:t>
            </a:r>
            <a:r>
              <a:rPr lang="en-US" sz="1600" b="0" dirty="0" smtClean="0"/>
              <a:t> </a:t>
            </a:r>
            <a:r>
              <a:rPr lang="en-US" sz="1600" b="0" dirty="0" err="1" smtClean="0"/>
              <a:t>en</a:t>
            </a:r>
            <a:r>
              <a:rPr lang="en-US" sz="1600" b="0" dirty="0" smtClean="0"/>
              <a:t> un </a:t>
            </a:r>
            <a:r>
              <a:rPr lang="en-US" sz="1600" b="0" dirty="0" err="1" smtClean="0"/>
              <a:t>programa</a:t>
            </a:r>
            <a:r>
              <a:rPr lang="en-US" sz="1600" b="0" dirty="0" smtClean="0"/>
              <a:t> de </a:t>
            </a:r>
            <a:r>
              <a:rPr lang="en-US" sz="1600" b="0" dirty="0" err="1" smtClean="0"/>
              <a:t>cuidado</a:t>
            </a:r>
            <a:r>
              <a:rPr lang="en-US" sz="1600" b="0" dirty="0" smtClean="0"/>
              <a:t> de </a:t>
            </a:r>
            <a:r>
              <a:rPr lang="en-US" sz="1600" b="0" dirty="0" err="1" smtClean="0"/>
              <a:t>niños</a:t>
            </a:r>
            <a:r>
              <a:rPr lang="en-US" sz="1600" b="0" dirty="0" smtClean="0"/>
              <a:t>, un </a:t>
            </a:r>
            <a:r>
              <a:rPr lang="en-US" sz="1600" b="0" dirty="0" err="1" smtClean="0"/>
              <a:t>educador</a:t>
            </a:r>
            <a:r>
              <a:rPr lang="en-US" sz="1600" b="0" dirty="0" smtClean="0"/>
              <a:t>  </a:t>
            </a:r>
            <a:r>
              <a:rPr lang="en-US" sz="1600" dirty="0" err="1" smtClean="0"/>
              <a:t>débe</a:t>
            </a:r>
            <a:r>
              <a:rPr lang="en-US" sz="1600" dirty="0" smtClean="0"/>
              <a:t> </a:t>
            </a:r>
            <a:r>
              <a:rPr lang="en-US" sz="1600" dirty="0" err="1" smtClean="0"/>
              <a:t>ser</a:t>
            </a:r>
            <a:r>
              <a:rPr lang="en-US" sz="1600" dirty="0" smtClean="0"/>
              <a:t> </a:t>
            </a:r>
            <a:r>
              <a:rPr lang="en-US" sz="1600" dirty="0" err="1" smtClean="0"/>
              <a:t>certificado</a:t>
            </a:r>
            <a:r>
              <a:rPr lang="en-US" sz="1600" dirty="0" smtClean="0"/>
              <a:t> </a:t>
            </a:r>
            <a:r>
              <a:rPr lang="en-US" sz="1600" dirty="0" err="1" smtClean="0"/>
              <a:t>por</a:t>
            </a:r>
            <a:r>
              <a:rPr lang="en-US" sz="1600" dirty="0" smtClean="0"/>
              <a:t> </a:t>
            </a:r>
            <a:r>
              <a:rPr lang="en-US" sz="1600" dirty="0"/>
              <a:t>EEC</a:t>
            </a:r>
            <a:r>
              <a:rPr lang="en-US" sz="1600" b="0" dirty="0"/>
              <a:t>.  </a:t>
            </a:r>
            <a:r>
              <a:rPr lang="en-US" sz="1600" b="0" dirty="0" smtClean="0"/>
              <a:t>Hay </a:t>
            </a:r>
            <a:r>
              <a:rPr lang="en-US" sz="1600" b="0" dirty="0" err="1" smtClean="0"/>
              <a:t>seis</a:t>
            </a:r>
            <a:r>
              <a:rPr lang="en-US" sz="1600" b="0" dirty="0" smtClean="0"/>
              <a:t> </a:t>
            </a:r>
            <a:r>
              <a:rPr lang="en-US" sz="1600" b="0" dirty="0" err="1" smtClean="0"/>
              <a:t>posiciones</a:t>
            </a:r>
            <a:r>
              <a:rPr lang="en-US" sz="1600" b="0" dirty="0" smtClean="0"/>
              <a:t> para las </a:t>
            </a:r>
            <a:r>
              <a:rPr lang="en-US" sz="1600" b="0" dirty="0" err="1" smtClean="0"/>
              <a:t>cuales</a:t>
            </a:r>
            <a:r>
              <a:rPr lang="en-US" sz="1600" b="0" dirty="0" smtClean="0"/>
              <a:t> la </a:t>
            </a:r>
            <a:r>
              <a:rPr lang="en-US" sz="1600" b="0" dirty="0" err="1" smtClean="0"/>
              <a:t>certificación</a:t>
            </a:r>
            <a:r>
              <a:rPr lang="en-US" sz="1600" b="0" dirty="0" smtClean="0"/>
              <a:t> </a:t>
            </a:r>
            <a:r>
              <a:rPr lang="en-US" sz="1600" b="0" dirty="0" err="1" smtClean="0"/>
              <a:t>es</a:t>
            </a:r>
            <a:r>
              <a:rPr lang="en-US" sz="1600" b="0" dirty="0" smtClean="0"/>
              <a:t> </a:t>
            </a:r>
            <a:r>
              <a:rPr lang="en-US" sz="1600" b="0" dirty="0" err="1" smtClean="0"/>
              <a:t>requerida</a:t>
            </a:r>
            <a:r>
              <a:rPr lang="en-US" sz="1600" b="0" dirty="0" smtClean="0"/>
              <a:t>:  </a:t>
            </a:r>
          </a:p>
          <a:p>
            <a:pPr marL="0" indent="0">
              <a:buNone/>
            </a:pPr>
            <a:endParaRPr lang="en-US" sz="800" b="0" dirty="0"/>
          </a:p>
          <a:p>
            <a:pPr lvl="1">
              <a:buFont typeface="Wingdings" panose="05000000000000000000" pitchFamily="2" charset="2"/>
              <a:buChar char="q"/>
            </a:pPr>
            <a:r>
              <a:rPr lang="en-US" sz="1600" dirty="0" smtClean="0"/>
              <a:t>Maestro de </a:t>
            </a:r>
            <a:r>
              <a:rPr lang="en-US" sz="1600" dirty="0" err="1" smtClean="0"/>
              <a:t>Infantes</a:t>
            </a:r>
            <a:r>
              <a:rPr lang="en-US" sz="1600" dirty="0" smtClean="0"/>
              <a:t> y </a:t>
            </a:r>
            <a:r>
              <a:rPr lang="en-US" sz="1600" dirty="0" err="1" smtClean="0"/>
              <a:t>Niños</a:t>
            </a:r>
            <a:r>
              <a:rPr lang="en-US" sz="1600" dirty="0" smtClean="0"/>
              <a:t> </a:t>
            </a:r>
            <a:r>
              <a:rPr lang="en-US" sz="1600" dirty="0" err="1" smtClean="0"/>
              <a:t>Pequeños</a:t>
            </a:r>
            <a:endParaRPr lang="en-US" sz="1600" dirty="0" smtClean="0"/>
          </a:p>
          <a:p>
            <a:pPr lvl="1">
              <a:buFont typeface="Wingdings" panose="05000000000000000000" pitchFamily="2" charset="2"/>
              <a:buChar char="q"/>
            </a:pPr>
            <a:r>
              <a:rPr lang="en-US" sz="1600" dirty="0" smtClean="0"/>
              <a:t>Maestro Pre-escolar</a:t>
            </a:r>
            <a:endParaRPr lang="en-US" sz="1600" dirty="0"/>
          </a:p>
          <a:p>
            <a:pPr lvl="1">
              <a:buFont typeface="Wingdings" panose="05000000000000000000" pitchFamily="2" charset="2"/>
              <a:buChar char="q"/>
            </a:pPr>
            <a:r>
              <a:rPr lang="en-US" sz="1600" dirty="0" smtClean="0"/>
              <a:t>Maestro </a:t>
            </a:r>
            <a:r>
              <a:rPr lang="en-US" sz="1600" dirty="0" err="1" smtClean="0"/>
              <a:t>Lider</a:t>
            </a:r>
            <a:r>
              <a:rPr lang="en-US" sz="1600" dirty="0" smtClean="0"/>
              <a:t> </a:t>
            </a:r>
            <a:r>
              <a:rPr lang="en-US" sz="1600" dirty="0" err="1" smtClean="0"/>
              <a:t>en</a:t>
            </a:r>
            <a:r>
              <a:rPr lang="en-US" sz="1600" dirty="0" smtClean="0"/>
              <a:t> </a:t>
            </a:r>
            <a:r>
              <a:rPr lang="en-US" sz="1600" dirty="0" err="1" smtClean="0"/>
              <a:t>Infantes</a:t>
            </a:r>
            <a:r>
              <a:rPr lang="en-US" sz="1600" dirty="0" smtClean="0"/>
              <a:t>/</a:t>
            </a:r>
            <a:r>
              <a:rPr lang="en-US" sz="1600" dirty="0" err="1" smtClean="0"/>
              <a:t>Niños</a:t>
            </a:r>
            <a:r>
              <a:rPr lang="en-US" sz="1600" dirty="0" smtClean="0"/>
              <a:t> </a:t>
            </a:r>
            <a:r>
              <a:rPr lang="en-US" sz="1600" dirty="0" err="1" smtClean="0"/>
              <a:t>Pequeños</a:t>
            </a:r>
            <a:endParaRPr lang="en-US" sz="1600" dirty="0" smtClean="0"/>
          </a:p>
          <a:p>
            <a:pPr lvl="1">
              <a:buFont typeface="Wingdings" panose="05000000000000000000" pitchFamily="2" charset="2"/>
              <a:buChar char="q"/>
            </a:pPr>
            <a:r>
              <a:rPr lang="en-US" sz="1600" dirty="0" smtClean="0"/>
              <a:t>Maestro </a:t>
            </a:r>
            <a:r>
              <a:rPr lang="en-US" sz="1600" dirty="0" err="1" smtClean="0"/>
              <a:t>Lider</a:t>
            </a:r>
            <a:r>
              <a:rPr lang="en-US" sz="1600" dirty="0" smtClean="0"/>
              <a:t> Pre-escolar</a:t>
            </a:r>
          </a:p>
          <a:p>
            <a:pPr lvl="1">
              <a:buFont typeface="Wingdings" panose="05000000000000000000" pitchFamily="2" charset="2"/>
              <a:buChar char="q"/>
            </a:pPr>
            <a:r>
              <a:rPr lang="en-US" sz="1600" dirty="0" smtClean="0"/>
              <a:t>Director I</a:t>
            </a:r>
          </a:p>
          <a:p>
            <a:pPr lvl="1">
              <a:buFont typeface="Wingdings" panose="05000000000000000000" pitchFamily="2" charset="2"/>
              <a:buChar char="q"/>
            </a:pPr>
            <a:r>
              <a:rPr lang="en-US" sz="1600" dirty="0" smtClean="0"/>
              <a:t>Director II</a:t>
            </a:r>
            <a:endParaRPr lang="en-US" sz="1600" dirty="0"/>
          </a:p>
        </p:txBody>
      </p:sp>
      <p:graphicFrame>
        <p:nvGraphicFramePr>
          <p:cNvPr id="4" name="Diagram 3"/>
          <p:cNvGraphicFramePr/>
          <p:nvPr>
            <p:extLst>
              <p:ext uri="{D42A27DB-BD31-4B8C-83A1-F6EECF244321}">
                <p14:modId xmlns:p14="http://schemas.microsoft.com/office/powerpoint/2010/main" val="365587999"/>
              </p:ext>
            </p:extLst>
          </p:nvPr>
        </p:nvGraphicFramePr>
        <p:xfrm>
          <a:off x="3521797" y="3220786"/>
          <a:ext cx="4958281" cy="3505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808037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5</a:t>
            </a:fld>
            <a:endParaRPr lang="en-US" dirty="0"/>
          </a:p>
        </p:txBody>
      </p:sp>
      <p:sp>
        <p:nvSpPr>
          <p:cNvPr id="4" name="Text Placeholder 3"/>
          <p:cNvSpPr>
            <a:spLocks noGrp="1"/>
          </p:cNvSpPr>
          <p:nvPr>
            <p:ph type="body" sz="quarter" idx="12"/>
          </p:nvPr>
        </p:nvSpPr>
        <p:spPr>
          <a:xfrm>
            <a:off x="444500" y="296563"/>
            <a:ext cx="7132638" cy="518984"/>
          </a:xfrm>
        </p:spPr>
        <p:txBody>
          <a:bodyPr/>
          <a:lstStyle/>
          <a:p>
            <a:r>
              <a:rPr lang="en-US" sz="2400" dirty="0" err="1" smtClean="0">
                <a:solidFill>
                  <a:srgbClr val="0033CC"/>
                </a:solidFill>
                <a:latin typeface="+mj-lt"/>
                <a:ea typeface="+mj-ea"/>
                <a:cs typeface="+mj-cs"/>
              </a:rPr>
              <a:t>Tipos</a:t>
            </a:r>
            <a:r>
              <a:rPr lang="en-US" sz="2400" dirty="0" smtClean="0">
                <a:solidFill>
                  <a:srgbClr val="0033CC"/>
                </a:solidFill>
                <a:latin typeface="+mj-lt"/>
                <a:ea typeface="+mj-ea"/>
                <a:cs typeface="+mj-cs"/>
              </a:rPr>
              <a:t> de Solicitudes</a:t>
            </a:r>
            <a:endParaRPr lang="en-US" sz="2400" dirty="0">
              <a:solidFill>
                <a:srgbClr val="0033CC"/>
              </a:solidFill>
              <a:latin typeface="+mj-lt"/>
              <a:ea typeface="+mj-ea"/>
              <a:cs typeface="+mj-cs"/>
            </a:endParaRPr>
          </a:p>
        </p:txBody>
      </p:sp>
      <p:sp>
        <p:nvSpPr>
          <p:cNvPr id="2" name="Text Box 2"/>
          <p:cNvSpPr txBox="1">
            <a:spLocks noChangeArrowheads="1"/>
          </p:cNvSpPr>
          <p:nvPr/>
        </p:nvSpPr>
        <p:spPr bwMode="auto">
          <a:xfrm>
            <a:off x="1077568" y="1711882"/>
            <a:ext cx="2708276" cy="2308226"/>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FFFF"/>
                </a:solidFill>
                <a:effectLst/>
                <a:latin typeface="Calibri" panose="020F0502020204030204" pitchFamily="34" charset="0"/>
              </a:rPr>
              <a:t>General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smtClean="0">
                <a:ln>
                  <a:noFill/>
                </a:ln>
                <a:solidFill>
                  <a:srgbClr val="FFFFFF"/>
                </a:solidFill>
                <a:effectLst/>
                <a:latin typeface="Calibri" panose="020F0502020204030204" pitchFamily="34" charset="0"/>
              </a:rPr>
              <a:t>Educatores trabajando en o buscando un trabajo en un programa de Educación Temprana en Massachusetts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4905376" y="1767446"/>
            <a:ext cx="2671762" cy="2252662"/>
          </a:xfrm>
          <a:prstGeom prst="rect">
            <a:avLst/>
          </a:prstGeom>
          <a:solidFill>
            <a:srgbClr val="B35E2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smtClean="0">
                <a:ln>
                  <a:noFill/>
                </a:ln>
                <a:solidFill>
                  <a:srgbClr val="FFFFFF"/>
                </a:solidFill>
                <a:effectLst/>
                <a:latin typeface="Calibri" panose="020F0502020204030204" pitchFamily="34" charset="0"/>
              </a:rPr>
              <a:t>Internacional</a:t>
            </a:r>
            <a:endParaRPr kumimoji="0" lang="en-US" altLang="en-US" sz="1300" b="0"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300" b="0" i="0" u="none" strike="noStrike" cap="none" normalizeH="0" baseline="0" dirty="0" err="1" smtClean="0">
                <a:ln>
                  <a:noFill/>
                </a:ln>
                <a:solidFill>
                  <a:srgbClr val="FFFFFF"/>
                </a:solidFill>
                <a:effectLst/>
                <a:latin typeface="Calibri" panose="020F0502020204030204" pitchFamily="34" charset="0"/>
              </a:rPr>
              <a:t>Residentes</a:t>
            </a:r>
            <a:r>
              <a:rPr kumimoji="0" lang="en-US" altLang="en-US" sz="1300" b="0" i="0" u="none" strike="noStrike" cap="none" normalizeH="0" baseline="0" dirty="0" smtClean="0">
                <a:ln>
                  <a:noFill/>
                </a:ln>
                <a:solidFill>
                  <a:srgbClr val="FFFFFF"/>
                </a:solidFill>
                <a:effectLst/>
                <a:latin typeface="Calibri" panose="020F0502020204030204" pitchFamily="34" charset="0"/>
              </a:rPr>
              <a:t> de MA y/o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Residentes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Fuera</a:t>
            </a:r>
            <a:r>
              <a:rPr kumimoji="0" lang="en-US" altLang="en-US" sz="1300" b="0" i="0" u="none" strike="noStrike" cap="none" normalizeH="0" baseline="0" dirty="0" smtClean="0">
                <a:ln>
                  <a:noFill/>
                </a:ln>
                <a:solidFill>
                  <a:srgbClr val="FFFFFF"/>
                </a:solidFill>
                <a:effectLst/>
                <a:latin typeface="Calibri" panose="020F0502020204030204" pitchFamily="34" charset="0"/>
              </a:rPr>
              <a:t> del Estado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dentro</a:t>
            </a:r>
            <a:r>
              <a:rPr kumimoji="0" lang="en-US" altLang="en-US" sz="1300" b="0" i="0" u="none" strike="noStrike" cap="none" normalizeH="0" baseline="0" dirty="0" smtClean="0">
                <a:ln>
                  <a:noFill/>
                </a:ln>
                <a:solidFill>
                  <a:srgbClr val="FFFFFF"/>
                </a:solidFill>
                <a:effectLst/>
                <a:latin typeface="Calibri" panose="020F0502020204030204" pitchFamily="34" charset="0"/>
              </a:rPr>
              <a:t> de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los</a:t>
            </a:r>
            <a:r>
              <a:rPr kumimoji="0" lang="en-US" altLang="en-US" sz="1300" b="0" i="0" u="none" strike="noStrike" cap="none" normalizeH="0" baseline="0" dirty="0" smtClean="0">
                <a:ln>
                  <a:noFill/>
                </a:ln>
                <a:solidFill>
                  <a:srgbClr val="FFFFFF"/>
                </a:solidFill>
                <a:effectLst/>
                <a:latin typeface="Calibri" panose="020F0502020204030204" pitchFamily="34" charset="0"/>
              </a:rPr>
              <a:t> E.E. U.U.)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buscando</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ser</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educadores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en</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programas</a:t>
            </a:r>
            <a:r>
              <a:rPr kumimoji="0" lang="en-US" altLang="en-US" sz="1300" b="0" i="0" u="none" strike="noStrike" cap="none" normalizeH="0" baseline="0" dirty="0" smtClean="0">
                <a:ln>
                  <a:noFill/>
                </a:ln>
                <a:solidFill>
                  <a:srgbClr val="FFFFFF"/>
                </a:solidFill>
                <a:effectLst/>
                <a:latin typeface="Calibri" panose="020F0502020204030204" pitchFamily="34" charset="0"/>
              </a:rPr>
              <a:t> de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educación</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temprana</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en</a:t>
            </a:r>
            <a:r>
              <a:rPr kumimoji="0" lang="en-US" altLang="en-US" sz="1300" b="0" i="0" u="none" strike="noStrike" cap="none" normalizeH="0" baseline="0" dirty="0" smtClean="0">
                <a:ln>
                  <a:noFill/>
                </a:ln>
                <a:solidFill>
                  <a:srgbClr val="FFFFFF"/>
                </a:solidFill>
                <a:effectLst/>
                <a:latin typeface="Calibri" panose="020F0502020204030204" pitchFamily="34" charset="0"/>
              </a:rPr>
              <a:t> Massachusetts y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han</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obtenido</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lang="en-US" altLang="en-US" sz="1300" b="0" dirty="0" err="1" smtClean="0">
                <a:solidFill>
                  <a:srgbClr val="FFFFFF"/>
                </a:solidFill>
                <a:latin typeface="Calibri" panose="020F0502020204030204" pitchFamily="34" charset="0"/>
              </a:rPr>
              <a:t>título</a:t>
            </a:r>
            <a:r>
              <a:rPr kumimoji="0" lang="en-US" altLang="en-US" sz="1300" b="0" i="0" u="none" strike="noStrike" cap="none" normalizeH="0" baseline="0" dirty="0" err="1" smtClean="0">
                <a:ln>
                  <a:noFill/>
                </a:ln>
                <a:solidFill>
                  <a:srgbClr val="FFFFFF"/>
                </a:solidFill>
                <a:effectLst/>
                <a:latin typeface="Calibri" panose="020F0502020204030204" pitchFamily="34" charset="0"/>
              </a:rPr>
              <a:t>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fuera</a:t>
            </a:r>
            <a:r>
              <a:rPr kumimoji="0" lang="en-US" altLang="en-US" sz="1300" b="0" i="0" u="none" strike="noStrike" cap="none" normalizeH="0" baseline="0" dirty="0" smtClean="0">
                <a:ln>
                  <a:noFill/>
                </a:ln>
                <a:solidFill>
                  <a:srgbClr val="FFFFFF"/>
                </a:solidFill>
                <a:effectLst/>
                <a:latin typeface="Calibri" panose="020F0502020204030204" pitchFamily="34" charset="0"/>
              </a:rPr>
              <a:t> del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territorio</a:t>
            </a:r>
            <a:r>
              <a:rPr kumimoji="0" lang="en-US" altLang="en-US" sz="1300" b="0" i="0" u="none" strike="noStrike" cap="none" normalizeH="0" baseline="0" dirty="0" smtClean="0">
                <a:ln>
                  <a:noFill/>
                </a:ln>
                <a:solidFill>
                  <a:srgbClr val="FFFFFF"/>
                </a:solidFill>
                <a:effectLst/>
                <a:latin typeface="Calibri" panose="020F0502020204030204" pitchFamily="34" charset="0"/>
              </a:rPr>
              <a:t> de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los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Estados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r>
              <a:rPr kumimoji="0" lang="en-US" altLang="en-US" sz="1300" b="0" i="0" u="none" strike="noStrike" cap="none" normalizeH="0" baseline="0" dirty="0" err="1" smtClean="0">
                <a:ln>
                  <a:noFill/>
                </a:ln>
                <a:solidFill>
                  <a:srgbClr val="FFFFFF"/>
                </a:solidFill>
                <a:effectLst/>
                <a:latin typeface="Calibri" panose="020F0502020204030204" pitchFamily="34" charset="0"/>
              </a:rPr>
              <a:t>Unidos</a:t>
            </a:r>
            <a:r>
              <a:rPr kumimoji="0" lang="en-US" altLang="en-US" sz="1300" b="0" i="0" u="none" strike="noStrike" cap="none" normalizeH="0" baseline="0" dirty="0" smtClean="0">
                <a:ln>
                  <a:noFill/>
                </a:ln>
                <a:solidFill>
                  <a:srgbClr val="FFFFFF"/>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4"/>
          <p:cNvSpPr txBox="1">
            <a:spLocks noChangeArrowheads="1"/>
          </p:cNvSpPr>
          <p:nvPr/>
        </p:nvSpPr>
        <p:spPr bwMode="auto">
          <a:xfrm>
            <a:off x="1077568" y="4293501"/>
            <a:ext cx="2713038" cy="2214562"/>
          </a:xfrm>
          <a:prstGeom prst="rect">
            <a:avLst/>
          </a:prstGeom>
          <a:solidFill>
            <a:srgbClr val="D7AEC2"/>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FFFFFF"/>
                </a:solidFill>
                <a:effectLst/>
                <a:latin typeface="Calibri" panose="020F0502020204030204" pitchFamily="34" charset="0"/>
              </a:rPr>
              <a:t>Técnico</a:t>
            </a:r>
            <a:r>
              <a:rPr kumimoji="0" lang="en-US" altLang="en-US" sz="1200" b="0" i="0" u="none" strike="noStrike" cap="none" normalizeH="0" baseline="0" dirty="0" smtClean="0">
                <a:ln>
                  <a:noFill/>
                </a:ln>
                <a:solidFill>
                  <a:srgbClr val="FFFFFF"/>
                </a:solidFill>
                <a:effectLst/>
                <a:latin typeface="Calibri" panose="020F0502020204030204" pitchFamily="34" charset="0"/>
              </a:rPr>
              <a:t> -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Vocacional</a:t>
            </a:r>
            <a:endParaRPr kumimoji="0" lang="en-US" altLang="en-US" sz="1200" b="0"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Solicitud</a:t>
            </a:r>
            <a:r>
              <a:rPr kumimoji="0" lang="en-US" altLang="en-US" sz="1200" b="0" i="0" u="none" strike="noStrike" cap="none" normalizeH="0" baseline="0" dirty="0" smtClean="0">
                <a:ln>
                  <a:noFill/>
                </a:ln>
                <a:solidFill>
                  <a:srgbClr val="FFFFFF"/>
                </a:solidFill>
                <a:effectLst/>
                <a:latin typeface="Calibri" panose="020F0502020204030204" pitchFamily="34" charset="0"/>
              </a:rPr>
              <a:t> de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Capítulo</a:t>
            </a:r>
            <a:r>
              <a:rPr kumimoji="0" lang="en-US" altLang="en-US" sz="1200" b="0" i="0" u="none" strike="noStrike" cap="none" normalizeH="0" baseline="0" dirty="0" smtClean="0">
                <a:ln>
                  <a:noFill/>
                </a:ln>
                <a:solidFill>
                  <a:srgbClr val="FFFFFF"/>
                </a:solidFill>
                <a:effectLst/>
                <a:latin typeface="Calibri" panose="020F0502020204030204" pitchFamily="34" charset="0"/>
              </a:rPr>
              <a:t> 74 del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Programa</a:t>
            </a:r>
            <a:r>
              <a:rPr kumimoji="0" lang="en-US" altLang="en-US" sz="1200" b="0" i="0" u="none" strike="noStrike" cap="none" normalizeH="0" baseline="0" dirty="0" smtClean="0">
                <a:ln>
                  <a:noFill/>
                </a:ln>
                <a:solidFill>
                  <a:srgbClr val="FFFFFF"/>
                </a:solidFill>
                <a:effectLst/>
                <a:latin typeface="Calibri" panose="020F0502020204030204" pitchFamily="34" charset="0"/>
              </a:rPr>
              <a:t> de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Educación</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Técnica</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Vocacional</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Aprobada</a:t>
            </a:r>
            <a:r>
              <a:rPr kumimoji="0" lang="en-US" altLang="en-US" sz="1200" b="0" i="0" u="none" strike="noStrike" cap="none" normalizeH="0" baseline="0" dirty="0" smtClean="0">
                <a:ln>
                  <a:noFill/>
                </a:ln>
                <a:solidFill>
                  <a:srgbClr val="FFFFFF"/>
                </a:solidFill>
                <a:effectLst/>
                <a:latin typeface="Calibri" panose="020F0502020204030204" pitchFamily="34" charset="0"/>
              </a:rPr>
              <a:t> de Massachusetts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err="1" smtClean="0">
                <a:ln>
                  <a:noFill/>
                </a:ln>
                <a:solidFill>
                  <a:srgbClr val="FFFFFF"/>
                </a:solidFill>
                <a:effectLst/>
                <a:latin typeface="Calibri" panose="020F0502020204030204" pitchFamily="34" charset="0"/>
              </a:rPr>
              <a:t>Débe</a:t>
            </a:r>
            <a:r>
              <a:rPr kumimoji="0" lang="en-US" altLang="en-US" sz="1200" b="0" i="0" u="none" strike="noStrike" cap="none" normalizeH="0" baseline="0" dirty="0" smtClean="0">
                <a:ln>
                  <a:noFill/>
                </a:ln>
                <a:solidFill>
                  <a:srgbClr val="FFFFFF"/>
                </a:solidFill>
                <a:effectLst/>
                <a:latin typeface="Calibri" panose="020F0502020204030204" pitchFamily="34" charset="0"/>
              </a:rPr>
              <a:t> de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ser</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en</a:t>
            </a:r>
            <a:r>
              <a:rPr kumimoji="0" lang="en-US" altLang="en-US" sz="1200" b="0" i="0" u="none" strike="noStrike" cap="none" normalizeH="0" baseline="0" dirty="0" smtClean="0">
                <a:ln>
                  <a:noFill/>
                </a:ln>
                <a:solidFill>
                  <a:srgbClr val="FFFFFF"/>
                </a:solidFill>
                <a:effectLst/>
                <a:latin typeface="Calibri" panose="020F0502020204030204" pitchFamily="34" charset="0"/>
              </a:rPr>
              <a:t> un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programa</a:t>
            </a:r>
            <a:r>
              <a:rPr kumimoji="0" lang="en-US" altLang="en-US" sz="1200" b="0" i="0" u="none" strike="noStrike" cap="none" normalizeH="0" baseline="0" dirty="0" smtClean="0">
                <a:ln>
                  <a:noFill/>
                </a:ln>
                <a:solidFill>
                  <a:srgbClr val="FFFFFF"/>
                </a:solidFill>
                <a:effectLst/>
                <a:latin typeface="Calibri" panose="020F0502020204030204" pitchFamily="34" charset="0"/>
              </a:rPr>
              <a:t> de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Educación</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Temprana</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aprobado</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por</a:t>
            </a:r>
            <a:r>
              <a:rPr kumimoji="0" lang="en-US" altLang="en-US" sz="1200" b="0" i="0" u="none" strike="noStrike" cap="none" normalizeH="0" baseline="0" dirty="0" smtClean="0">
                <a:ln>
                  <a:noFill/>
                </a:ln>
                <a:solidFill>
                  <a:srgbClr val="FFFFFF"/>
                </a:solidFill>
                <a:effectLst/>
                <a:latin typeface="Calibri" panose="020F0502020204030204" pitchFamily="34" charset="0"/>
              </a:rPr>
              <a:t> DESE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Departamento</a:t>
            </a:r>
            <a:r>
              <a:rPr kumimoji="0" lang="en-US" altLang="en-US" sz="1200" b="0" i="0" u="none" strike="noStrike" cap="none" normalizeH="0" baseline="0" dirty="0" smtClean="0">
                <a:ln>
                  <a:noFill/>
                </a:ln>
                <a:solidFill>
                  <a:srgbClr val="FFFFFF"/>
                </a:solidFill>
                <a:effectLst/>
                <a:latin typeface="Calibri" panose="020F0502020204030204" pitchFamily="34" charset="0"/>
              </a:rPr>
              <a:t> de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Escuelas</a:t>
            </a:r>
            <a:r>
              <a:rPr kumimoji="0" lang="en-US" altLang="en-US" sz="1200" b="0" i="0" u="none" strike="noStrike" cap="none" normalizeH="0" baseline="0" dirty="0" smtClean="0">
                <a:ln>
                  <a:noFill/>
                </a:ln>
                <a:solidFill>
                  <a:srgbClr val="FFFFFF"/>
                </a:solidFill>
                <a:effectLst/>
                <a:latin typeface="Calibri" panose="020F0502020204030204" pitchFamily="34" charset="0"/>
              </a:rPr>
              <a:t>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Elementarias</a:t>
            </a:r>
            <a:r>
              <a:rPr kumimoji="0" lang="en-US" altLang="en-US" sz="1200" b="0" i="0" u="none" strike="noStrike" cap="none" normalizeH="0" baseline="0" dirty="0" smtClean="0">
                <a:ln>
                  <a:noFill/>
                </a:ln>
                <a:solidFill>
                  <a:srgbClr val="FFFFFF"/>
                </a:solidFill>
                <a:effectLst/>
                <a:latin typeface="Calibri" panose="020F0502020204030204" pitchFamily="34" charset="0"/>
              </a:rPr>
              <a:t> y </a:t>
            </a:r>
            <a:r>
              <a:rPr kumimoji="0" lang="en-US" altLang="en-US" sz="1200" b="0" i="0" u="none" strike="noStrike" cap="none" normalizeH="0" baseline="0" dirty="0" err="1" smtClean="0">
                <a:ln>
                  <a:noFill/>
                </a:ln>
                <a:solidFill>
                  <a:srgbClr val="FFFFFF"/>
                </a:solidFill>
                <a:effectLst/>
                <a:latin typeface="Calibri" panose="020F0502020204030204" pitchFamily="34" charset="0"/>
              </a:rPr>
              <a:t>Secundarias</a:t>
            </a:r>
            <a:r>
              <a:rPr kumimoji="0" lang="en-US" altLang="en-US" sz="1200" b="0" i="0" u="none" strike="noStrike" cap="none" normalizeH="0" baseline="0" dirty="0" smtClean="0">
                <a:ln>
                  <a:noFill/>
                </a:ln>
                <a:solidFill>
                  <a:srgbClr val="FFFFFF"/>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4905376" y="4274150"/>
            <a:ext cx="2647950" cy="2225675"/>
          </a:xfrm>
          <a:prstGeom prst="rect">
            <a:avLst/>
          </a:prstGeom>
          <a:solidFill>
            <a:srgbClr val="F5B1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smtClean="0">
                <a:ln>
                  <a:noFill/>
                </a:ln>
                <a:solidFill>
                  <a:schemeClr val="bg1"/>
                </a:solidFill>
                <a:effectLst/>
                <a:latin typeface="Calibri" panose="020F0502020204030204" pitchFamily="34" charset="0"/>
              </a:rPr>
              <a:t>Fuera</a:t>
            </a:r>
            <a:r>
              <a:rPr kumimoji="0" lang="en-US" altLang="en-US" sz="1300" b="0" i="0" u="none" strike="noStrike" cap="none" normalizeH="0" baseline="0" dirty="0" smtClean="0">
                <a:ln>
                  <a:noFill/>
                </a:ln>
                <a:solidFill>
                  <a:schemeClr val="bg1"/>
                </a:solidFill>
                <a:effectLst/>
                <a:latin typeface="Calibri" panose="020F0502020204030204" pitchFamily="34" charset="0"/>
              </a:rPr>
              <a:t> del Estado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300" b="0" i="0" u="none" strike="noStrike" cap="none" normalizeH="0" baseline="0" dirty="0" err="1" smtClean="0">
                <a:ln>
                  <a:noFill/>
                </a:ln>
                <a:solidFill>
                  <a:schemeClr val="bg1"/>
                </a:solidFill>
                <a:effectLst/>
                <a:latin typeface="Calibri" panose="020F0502020204030204" pitchFamily="34" charset="0"/>
              </a:rPr>
              <a:t>Aplicantes</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Fuera</a:t>
            </a:r>
            <a:r>
              <a:rPr kumimoji="0" lang="en-US" altLang="en-US" sz="1300" b="0" i="0" u="none" strike="noStrike" cap="none" normalizeH="0" baseline="0" dirty="0" smtClean="0">
                <a:ln>
                  <a:noFill/>
                </a:ln>
                <a:solidFill>
                  <a:schemeClr val="bg1"/>
                </a:solidFill>
                <a:effectLst/>
                <a:latin typeface="Calibri" panose="020F0502020204030204" pitchFamily="34" charset="0"/>
              </a:rPr>
              <a:t> del Estado </a:t>
            </a:r>
            <a:r>
              <a:rPr kumimoji="0" lang="en-US" altLang="en-US" sz="1300" b="0" i="0" u="none" strike="noStrike" cap="none" normalizeH="0" baseline="0" dirty="0" err="1" smtClean="0">
                <a:ln>
                  <a:noFill/>
                </a:ln>
                <a:solidFill>
                  <a:schemeClr val="bg1"/>
                </a:solidFill>
                <a:effectLst/>
                <a:latin typeface="Calibri" panose="020F0502020204030204" pitchFamily="34" charset="0"/>
              </a:rPr>
              <a:t>quienes</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tienen</a:t>
            </a:r>
            <a:r>
              <a:rPr kumimoji="0" lang="en-US" altLang="en-US" sz="1300" b="0" i="0" u="none" strike="noStrike" cap="none" normalizeH="0" baseline="0" dirty="0" smtClean="0">
                <a:ln>
                  <a:noFill/>
                </a:ln>
                <a:solidFill>
                  <a:schemeClr val="bg1"/>
                </a:solidFill>
                <a:effectLst/>
                <a:latin typeface="Calibri" panose="020F0502020204030204" pitchFamily="34" charset="0"/>
              </a:rPr>
              <a:t> un </a:t>
            </a:r>
            <a:r>
              <a:rPr kumimoji="0" lang="en-US" altLang="en-US" sz="1300" b="0" i="0" u="none" strike="noStrike" cap="none" normalizeH="0" baseline="0" dirty="0" err="1" smtClean="0">
                <a:ln>
                  <a:noFill/>
                </a:ln>
                <a:solidFill>
                  <a:schemeClr val="bg1"/>
                </a:solidFill>
                <a:effectLst/>
                <a:latin typeface="Calibri" panose="020F0502020204030204" pitchFamily="34" charset="0"/>
              </a:rPr>
              <a:t>trabajo</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pendiente</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en</a:t>
            </a:r>
            <a:r>
              <a:rPr kumimoji="0" lang="en-US" altLang="en-US" sz="1300" b="0" i="0" u="none" strike="noStrike" cap="none" normalizeH="0" baseline="0" dirty="0" smtClean="0">
                <a:ln>
                  <a:noFill/>
                </a:ln>
                <a:solidFill>
                  <a:schemeClr val="bg1"/>
                </a:solidFill>
                <a:effectLst/>
                <a:latin typeface="Calibri" panose="020F0502020204030204" pitchFamily="34" charset="0"/>
              </a:rPr>
              <a:t> Massachusetts or </a:t>
            </a:r>
            <a:r>
              <a:rPr kumimoji="0" lang="en-US" altLang="en-US" sz="1300" b="0" i="0" u="none" strike="noStrike" cap="none" normalizeH="0" baseline="0" dirty="0" err="1" smtClean="0">
                <a:ln>
                  <a:noFill/>
                </a:ln>
                <a:solidFill>
                  <a:schemeClr val="bg1"/>
                </a:solidFill>
                <a:effectLst/>
                <a:latin typeface="Calibri" panose="020F0502020204030204" pitchFamily="34" charset="0"/>
              </a:rPr>
              <a:t>están</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planeando</a:t>
            </a:r>
            <a:r>
              <a:rPr kumimoji="0" lang="en-US" altLang="en-US" sz="1300" b="0" i="0" u="none" strike="noStrike" cap="none" normalizeH="0" baseline="0" dirty="0" smtClean="0">
                <a:ln>
                  <a:noFill/>
                </a:ln>
                <a:solidFill>
                  <a:schemeClr val="bg1"/>
                </a:solidFill>
                <a:effectLst/>
                <a:latin typeface="Calibri" panose="020F0502020204030204" pitchFamily="34" charset="0"/>
              </a:rPr>
              <a:t> </a:t>
            </a:r>
            <a:r>
              <a:rPr kumimoji="0" lang="en-US" altLang="en-US" sz="1300" b="0" i="0" u="none" strike="noStrike" cap="none" normalizeH="0" baseline="0" dirty="0" err="1" smtClean="0">
                <a:ln>
                  <a:noFill/>
                </a:ln>
                <a:solidFill>
                  <a:schemeClr val="bg1"/>
                </a:solidFill>
                <a:effectLst/>
                <a:latin typeface="Calibri" panose="020F0502020204030204" pitchFamily="34" charset="0"/>
              </a:rPr>
              <a:t>mudarse</a:t>
            </a:r>
            <a:r>
              <a:rPr kumimoji="0" lang="en-US" altLang="en-US" sz="1300" b="0" i="0" u="none" strike="noStrike" cap="none" normalizeH="0" baseline="0" dirty="0" smtClean="0">
                <a:ln>
                  <a:noFill/>
                </a:ln>
                <a:solidFill>
                  <a:schemeClr val="bg1"/>
                </a:solidFill>
                <a:effectLst/>
                <a:latin typeface="Calibri" panose="020F0502020204030204" pitchFamily="34" charset="0"/>
              </a:rPr>
              <a:t> para el Estado.</a:t>
            </a: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2996400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7886"/>
            <a:ext cx="8382000" cy="5112913"/>
          </a:xfrm>
        </p:spPr>
        <p:txBody>
          <a:bodyPr/>
          <a:lstStyle/>
          <a:p>
            <a:r>
              <a:rPr lang="en-US" sz="1600" dirty="0" err="1" smtClean="0"/>
              <a:t>Aplicantes</a:t>
            </a:r>
            <a:r>
              <a:rPr lang="en-US" sz="1600" dirty="0" smtClean="0"/>
              <a:t> </a:t>
            </a:r>
            <a:r>
              <a:rPr lang="en-US" sz="1600" dirty="0" err="1" smtClean="0"/>
              <a:t>quienes</a:t>
            </a:r>
            <a:r>
              <a:rPr lang="en-US" sz="1600" dirty="0" smtClean="0"/>
              <a:t> </a:t>
            </a:r>
            <a:r>
              <a:rPr lang="en-US" sz="1600" dirty="0" err="1" smtClean="0"/>
              <a:t>viven</a:t>
            </a:r>
            <a:r>
              <a:rPr lang="en-US" sz="1600" dirty="0" smtClean="0"/>
              <a:t> </a:t>
            </a:r>
            <a:r>
              <a:rPr lang="en-US" sz="1600" dirty="0" err="1" smtClean="0"/>
              <a:t>dentro</a:t>
            </a:r>
            <a:r>
              <a:rPr lang="en-US" sz="1600" dirty="0" smtClean="0"/>
              <a:t> del Estado de Massachusetts.</a:t>
            </a:r>
          </a:p>
          <a:p>
            <a:r>
              <a:rPr lang="en-US" sz="1600" dirty="0" err="1" smtClean="0"/>
              <a:t>Aplicantes</a:t>
            </a:r>
            <a:r>
              <a:rPr lang="en-US" sz="1600" dirty="0" smtClean="0"/>
              <a:t> </a:t>
            </a:r>
            <a:r>
              <a:rPr lang="en-US" sz="1600" dirty="0" err="1" smtClean="0"/>
              <a:t>quienes</a:t>
            </a:r>
            <a:r>
              <a:rPr lang="en-US" sz="1600" dirty="0" smtClean="0"/>
              <a:t> </a:t>
            </a:r>
            <a:r>
              <a:rPr lang="en-US" sz="1600" dirty="0" err="1" smtClean="0"/>
              <a:t>actualmente</a:t>
            </a:r>
            <a:r>
              <a:rPr lang="en-US" sz="1600" dirty="0" smtClean="0"/>
              <a:t> </a:t>
            </a:r>
            <a:r>
              <a:rPr lang="en-US" sz="1600" dirty="0" err="1" smtClean="0"/>
              <a:t>trabajan</a:t>
            </a:r>
            <a:r>
              <a:rPr lang="en-US" sz="1600" dirty="0" smtClean="0"/>
              <a:t> </a:t>
            </a:r>
            <a:r>
              <a:rPr lang="en-US" sz="1600" dirty="0" err="1" smtClean="0"/>
              <a:t>en</a:t>
            </a:r>
            <a:r>
              <a:rPr lang="en-US" sz="1600" dirty="0" smtClean="0"/>
              <a:t> o </a:t>
            </a:r>
            <a:r>
              <a:rPr lang="en-US" sz="1600" dirty="0" err="1" smtClean="0"/>
              <a:t>estan</a:t>
            </a:r>
            <a:r>
              <a:rPr lang="en-US" sz="1600" dirty="0" smtClean="0"/>
              <a:t> </a:t>
            </a:r>
            <a:r>
              <a:rPr lang="en-US" sz="1600" dirty="0" err="1" smtClean="0"/>
              <a:t>buscando</a:t>
            </a:r>
            <a:r>
              <a:rPr lang="en-US" sz="1600" dirty="0" smtClean="0"/>
              <a:t> </a:t>
            </a:r>
            <a:r>
              <a:rPr lang="en-US" sz="1600" dirty="0" err="1" smtClean="0"/>
              <a:t>empleo</a:t>
            </a:r>
            <a:r>
              <a:rPr lang="en-US" sz="1600" dirty="0" smtClean="0"/>
              <a:t> </a:t>
            </a:r>
            <a:r>
              <a:rPr lang="en-US" sz="1600" dirty="0" err="1" smtClean="0"/>
              <a:t>en</a:t>
            </a:r>
            <a:r>
              <a:rPr lang="en-US" sz="1600" dirty="0" smtClean="0"/>
              <a:t> un </a:t>
            </a:r>
            <a:r>
              <a:rPr lang="en-US" sz="1600" dirty="0" err="1" smtClean="0"/>
              <a:t>programa</a:t>
            </a:r>
            <a:r>
              <a:rPr lang="en-US" sz="1600" dirty="0" smtClean="0"/>
              <a:t> </a:t>
            </a:r>
            <a:r>
              <a:rPr lang="en-US" sz="1600" dirty="0" err="1" smtClean="0"/>
              <a:t>licenciado</a:t>
            </a:r>
            <a:r>
              <a:rPr lang="en-US" sz="1600" dirty="0" smtClean="0"/>
              <a:t> </a:t>
            </a:r>
            <a:r>
              <a:rPr lang="en-US" sz="1600" dirty="0" err="1" smtClean="0"/>
              <a:t>por</a:t>
            </a:r>
            <a:r>
              <a:rPr lang="en-US" sz="1600" dirty="0" smtClean="0"/>
              <a:t> EEC.</a:t>
            </a:r>
          </a:p>
          <a:p>
            <a:r>
              <a:rPr lang="en-US" sz="1600" dirty="0" err="1" smtClean="0"/>
              <a:t>Aplicantes</a:t>
            </a:r>
            <a:r>
              <a:rPr lang="en-US" sz="1600" dirty="0" smtClean="0"/>
              <a:t> </a:t>
            </a:r>
            <a:r>
              <a:rPr lang="en-US" sz="1600" dirty="0" err="1" smtClean="0"/>
              <a:t>quienes</a:t>
            </a:r>
            <a:r>
              <a:rPr lang="en-US" sz="1600" dirty="0" smtClean="0"/>
              <a:t> no </a:t>
            </a:r>
            <a:r>
              <a:rPr lang="en-US" sz="1600" dirty="0" err="1" smtClean="0"/>
              <a:t>cumplen</a:t>
            </a:r>
            <a:r>
              <a:rPr lang="en-US" sz="1600" dirty="0" smtClean="0"/>
              <a:t> con el </a:t>
            </a:r>
            <a:r>
              <a:rPr lang="en-US" sz="1600" dirty="0" err="1" smtClean="0"/>
              <a:t>criterio</a:t>
            </a:r>
            <a:r>
              <a:rPr lang="en-US" sz="1600" dirty="0" smtClean="0"/>
              <a:t> para las </a:t>
            </a:r>
            <a:r>
              <a:rPr lang="en-US" sz="1600" dirty="0" err="1" smtClean="0"/>
              <a:t>Escuelas</a:t>
            </a:r>
            <a:r>
              <a:rPr lang="en-US" sz="1600" dirty="0" smtClean="0"/>
              <a:t> </a:t>
            </a:r>
            <a:r>
              <a:rPr lang="en-US" sz="1600" dirty="0" err="1" smtClean="0"/>
              <a:t>Vocacionales</a:t>
            </a:r>
            <a:r>
              <a:rPr lang="en-US" sz="1600" dirty="0" smtClean="0"/>
              <a:t>, </a:t>
            </a:r>
            <a:r>
              <a:rPr lang="en-US" sz="1600" dirty="0" err="1" smtClean="0"/>
              <a:t>Fuera</a:t>
            </a:r>
            <a:r>
              <a:rPr lang="en-US" sz="1600" dirty="0" smtClean="0"/>
              <a:t> del Estado, o </a:t>
            </a:r>
            <a:r>
              <a:rPr lang="en-US" sz="1600" dirty="0" err="1" smtClean="0"/>
              <a:t>aplicantes</a:t>
            </a:r>
            <a:r>
              <a:rPr lang="en-US" sz="1600" dirty="0" smtClean="0"/>
              <a:t> </a:t>
            </a:r>
            <a:r>
              <a:rPr lang="en-US" sz="1600" dirty="0" err="1" smtClean="0"/>
              <a:t>internacionales</a:t>
            </a:r>
            <a:r>
              <a:rPr lang="en-US" sz="1600" dirty="0" smtClean="0"/>
              <a:t> </a:t>
            </a:r>
            <a:r>
              <a:rPr lang="en-US" sz="1600" dirty="0" err="1" smtClean="0"/>
              <a:t>dében</a:t>
            </a:r>
            <a:r>
              <a:rPr lang="en-US" sz="1600" dirty="0" smtClean="0"/>
              <a:t> </a:t>
            </a:r>
            <a:r>
              <a:rPr lang="en-US" sz="1600" dirty="0" err="1" smtClean="0"/>
              <a:t>llenar</a:t>
            </a:r>
            <a:r>
              <a:rPr lang="en-US" sz="1600" dirty="0" smtClean="0"/>
              <a:t> </a:t>
            </a:r>
            <a:r>
              <a:rPr lang="en-US" sz="1600" dirty="0" err="1" smtClean="0"/>
              <a:t>una</a:t>
            </a:r>
            <a:r>
              <a:rPr lang="en-US" sz="1600" dirty="0" smtClean="0"/>
              <a:t> </a:t>
            </a:r>
            <a:r>
              <a:rPr lang="en-US" sz="1600" dirty="0" err="1"/>
              <a:t>A</a:t>
            </a:r>
            <a:r>
              <a:rPr lang="en-US" sz="1600" dirty="0" err="1" smtClean="0"/>
              <a:t>plicación</a:t>
            </a:r>
            <a:r>
              <a:rPr lang="en-US" sz="1600" dirty="0" smtClean="0"/>
              <a:t> General.</a:t>
            </a:r>
          </a:p>
          <a:p>
            <a:r>
              <a:rPr lang="en-US" sz="1600" dirty="0" err="1" smtClean="0"/>
              <a:t>Aplicantes</a:t>
            </a:r>
            <a:r>
              <a:rPr lang="en-US" sz="1600" dirty="0" smtClean="0"/>
              <a:t> </a:t>
            </a:r>
            <a:r>
              <a:rPr lang="en-US" sz="1600" dirty="0" err="1" smtClean="0"/>
              <a:t>dében</a:t>
            </a:r>
            <a:r>
              <a:rPr lang="en-US" sz="1600" dirty="0" smtClean="0"/>
              <a:t> </a:t>
            </a:r>
            <a:r>
              <a:rPr lang="en-US" sz="1600" dirty="0" err="1" smtClean="0"/>
              <a:t>reunir</a:t>
            </a:r>
            <a:r>
              <a:rPr lang="en-US" sz="1600" dirty="0" smtClean="0"/>
              <a:t> </a:t>
            </a:r>
            <a:r>
              <a:rPr lang="en-US" sz="1600" dirty="0" err="1" smtClean="0"/>
              <a:t>todos</a:t>
            </a:r>
            <a:r>
              <a:rPr lang="en-US" sz="1600" dirty="0" smtClean="0"/>
              <a:t> </a:t>
            </a:r>
            <a:r>
              <a:rPr lang="en-US" sz="1600" dirty="0" err="1" smtClean="0"/>
              <a:t>los</a:t>
            </a:r>
            <a:r>
              <a:rPr lang="en-US" sz="1600" dirty="0" smtClean="0"/>
              <a:t> </a:t>
            </a:r>
            <a:r>
              <a:rPr lang="en-US" sz="1600" dirty="0" err="1" smtClean="0"/>
              <a:t>requisitos</a:t>
            </a:r>
            <a:r>
              <a:rPr lang="en-US" sz="1600" dirty="0" smtClean="0"/>
              <a:t> para </a:t>
            </a:r>
            <a:r>
              <a:rPr lang="en-US" sz="1600" dirty="0" err="1" smtClean="0"/>
              <a:t>obtener</a:t>
            </a:r>
            <a:r>
              <a:rPr lang="en-US" sz="1600" dirty="0" smtClean="0"/>
              <a:t> </a:t>
            </a:r>
            <a:r>
              <a:rPr lang="en-US" sz="1600" dirty="0" err="1" smtClean="0"/>
              <a:t>cualquier</a:t>
            </a:r>
            <a:r>
              <a:rPr lang="en-US" sz="1600" dirty="0" smtClean="0"/>
              <a:t> </a:t>
            </a:r>
            <a:r>
              <a:rPr lang="en-US" sz="1600" dirty="0" err="1" smtClean="0"/>
              <a:t>nivel</a:t>
            </a:r>
            <a:r>
              <a:rPr lang="en-US" sz="1600" dirty="0" smtClean="0"/>
              <a:t> de </a:t>
            </a:r>
            <a:r>
              <a:rPr lang="en-US" sz="1600" dirty="0" err="1" smtClean="0"/>
              <a:t>Certificación</a:t>
            </a:r>
            <a:r>
              <a:rPr lang="en-US" sz="1600" dirty="0" smtClean="0"/>
              <a:t> de EEC.</a:t>
            </a:r>
          </a:p>
          <a:p>
            <a:pPr lvl="1"/>
            <a:r>
              <a:rPr lang="en-US" sz="1600" dirty="0" err="1" smtClean="0"/>
              <a:t>Experiencia</a:t>
            </a:r>
            <a:r>
              <a:rPr lang="en-US" sz="1600" dirty="0" smtClean="0"/>
              <a:t> de </a:t>
            </a:r>
            <a:r>
              <a:rPr lang="en-US" sz="1600" dirty="0" err="1" smtClean="0"/>
              <a:t>trabajo</a:t>
            </a:r>
            <a:r>
              <a:rPr lang="en-US" sz="1600" dirty="0" smtClean="0"/>
              <a:t> </a:t>
            </a:r>
            <a:r>
              <a:rPr lang="en-US" sz="1600" dirty="0" err="1" smtClean="0"/>
              <a:t>es</a:t>
            </a:r>
            <a:r>
              <a:rPr lang="en-US" sz="1600" dirty="0" smtClean="0"/>
              <a:t> </a:t>
            </a:r>
            <a:r>
              <a:rPr lang="en-US" sz="1600" dirty="0" err="1" smtClean="0"/>
              <a:t>obtenida</a:t>
            </a:r>
            <a:r>
              <a:rPr lang="en-US" sz="1600" dirty="0" smtClean="0"/>
              <a:t> </a:t>
            </a:r>
            <a:r>
              <a:rPr lang="en-US" sz="1600" dirty="0" err="1" smtClean="0"/>
              <a:t>dentro</a:t>
            </a:r>
            <a:r>
              <a:rPr lang="en-US" sz="1600" dirty="0" smtClean="0"/>
              <a:t> de un </a:t>
            </a:r>
            <a:r>
              <a:rPr lang="en-US" sz="1600" dirty="0" err="1" smtClean="0"/>
              <a:t>programa</a:t>
            </a:r>
            <a:r>
              <a:rPr lang="en-US" sz="1600" dirty="0" smtClean="0"/>
              <a:t> </a:t>
            </a:r>
            <a:r>
              <a:rPr lang="en-US" sz="1600" dirty="0" err="1" smtClean="0"/>
              <a:t>Licenciado</a:t>
            </a:r>
            <a:r>
              <a:rPr lang="en-US" sz="1600" dirty="0" smtClean="0"/>
              <a:t> </a:t>
            </a:r>
            <a:r>
              <a:rPr lang="en-US" sz="1600" dirty="0" err="1" smtClean="0"/>
              <a:t>por</a:t>
            </a:r>
            <a:r>
              <a:rPr lang="en-US" sz="1600" dirty="0" smtClean="0"/>
              <a:t> EEC o</a:t>
            </a:r>
          </a:p>
          <a:p>
            <a:pPr lvl="1"/>
            <a:r>
              <a:rPr lang="en-US" sz="1600" dirty="0" err="1" smtClean="0"/>
              <a:t>Experiencia</a:t>
            </a:r>
            <a:r>
              <a:rPr lang="en-US" sz="1600" dirty="0" smtClean="0"/>
              <a:t> de </a:t>
            </a:r>
            <a:r>
              <a:rPr lang="en-US" sz="1600" dirty="0" err="1" smtClean="0"/>
              <a:t>trabajo</a:t>
            </a:r>
            <a:r>
              <a:rPr lang="en-US" sz="1600" dirty="0" smtClean="0"/>
              <a:t> </a:t>
            </a:r>
            <a:r>
              <a:rPr lang="en-US" sz="1600" dirty="0" err="1" smtClean="0"/>
              <a:t>es</a:t>
            </a:r>
            <a:r>
              <a:rPr lang="en-US" sz="1600" dirty="0" smtClean="0"/>
              <a:t> </a:t>
            </a:r>
            <a:r>
              <a:rPr lang="en-US" sz="1600" dirty="0" err="1" smtClean="0"/>
              <a:t>obtenida</a:t>
            </a:r>
            <a:r>
              <a:rPr lang="en-US" sz="1600" dirty="0" smtClean="0"/>
              <a:t> </a:t>
            </a:r>
            <a:r>
              <a:rPr lang="en-US" sz="1600" dirty="0" err="1" smtClean="0"/>
              <a:t>dentro</a:t>
            </a:r>
            <a:r>
              <a:rPr lang="en-US" sz="1600" dirty="0" smtClean="0"/>
              <a:t> de </a:t>
            </a:r>
            <a:r>
              <a:rPr lang="en-US" sz="1600" dirty="0" err="1" smtClean="0"/>
              <a:t>una</a:t>
            </a:r>
            <a:r>
              <a:rPr lang="en-US" sz="1600" dirty="0" smtClean="0"/>
              <a:t> </a:t>
            </a:r>
            <a:r>
              <a:rPr lang="en-US" sz="1600" dirty="0" err="1" smtClean="0"/>
              <a:t>escuela</a:t>
            </a:r>
            <a:r>
              <a:rPr lang="en-US" sz="1600" dirty="0" smtClean="0"/>
              <a:t> </a:t>
            </a:r>
            <a:r>
              <a:rPr lang="en-US" sz="1600" dirty="0" err="1" smtClean="0"/>
              <a:t>pública</a:t>
            </a:r>
            <a:r>
              <a:rPr lang="en-US" sz="1600" dirty="0" smtClean="0"/>
              <a:t> </a:t>
            </a:r>
            <a:r>
              <a:rPr lang="en-US" sz="1600" dirty="0" err="1" smtClean="0"/>
              <a:t>supervisada</a:t>
            </a:r>
            <a:r>
              <a:rPr lang="en-US" sz="1600" dirty="0" smtClean="0"/>
              <a:t> </a:t>
            </a:r>
            <a:r>
              <a:rPr lang="en-US" sz="1600" dirty="0" err="1" smtClean="0"/>
              <a:t>por</a:t>
            </a:r>
            <a:r>
              <a:rPr lang="en-US" sz="1600" dirty="0" smtClean="0"/>
              <a:t> el </a:t>
            </a:r>
            <a:r>
              <a:rPr lang="en-US" sz="1600" dirty="0" err="1" smtClean="0"/>
              <a:t>Departamento</a:t>
            </a:r>
            <a:r>
              <a:rPr lang="en-US" sz="1600" dirty="0" smtClean="0"/>
              <a:t> de </a:t>
            </a:r>
            <a:r>
              <a:rPr lang="en-US" sz="1600" dirty="0" err="1" smtClean="0"/>
              <a:t>Educación</a:t>
            </a:r>
            <a:r>
              <a:rPr lang="en-US" sz="1600" dirty="0" smtClean="0"/>
              <a:t> </a:t>
            </a:r>
            <a:r>
              <a:rPr lang="en-US" sz="1600" dirty="0" err="1" smtClean="0"/>
              <a:t>Elementaria</a:t>
            </a:r>
            <a:r>
              <a:rPr lang="en-US" sz="1600" dirty="0" smtClean="0"/>
              <a:t> y </a:t>
            </a:r>
            <a:r>
              <a:rPr lang="en-US" sz="1600" dirty="0" err="1" smtClean="0"/>
              <a:t>Secundaria</a:t>
            </a:r>
            <a:r>
              <a:rPr lang="en-US" sz="1600" dirty="0" smtClean="0"/>
              <a:t> (DESE) </a:t>
            </a:r>
            <a:r>
              <a:rPr lang="en-US" sz="1600" dirty="0"/>
              <a:t>y</a:t>
            </a:r>
          </a:p>
          <a:p>
            <a:pPr lvl="1"/>
            <a:r>
              <a:rPr lang="en-US" sz="1600" dirty="0" err="1" smtClean="0"/>
              <a:t>Cursos</a:t>
            </a:r>
            <a:r>
              <a:rPr lang="en-US" sz="1600" dirty="0" smtClean="0"/>
              <a:t> de </a:t>
            </a:r>
            <a:r>
              <a:rPr lang="en-US" sz="1600" dirty="0" err="1" smtClean="0"/>
              <a:t>universidad</a:t>
            </a:r>
            <a:r>
              <a:rPr lang="en-US" sz="1600" dirty="0" smtClean="0"/>
              <a:t> o CEUs </a:t>
            </a:r>
            <a:r>
              <a:rPr lang="en-US" sz="1600" dirty="0" err="1" smtClean="0"/>
              <a:t>dében</a:t>
            </a:r>
            <a:r>
              <a:rPr lang="en-US" sz="1600" dirty="0" smtClean="0"/>
              <a:t> </a:t>
            </a:r>
            <a:r>
              <a:rPr lang="en-US" sz="1600" dirty="0" err="1" smtClean="0"/>
              <a:t>ser</a:t>
            </a:r>
            <a:r>
              <a:rPr lang="en-US" sz="1600" dirty="0" smtClean="0"/>
              <a:t> </a:t>
            </a:r>
            <a:r>
              <a:rPr lang="en-US" sz="1600" dirty="0" err="1" smtClean="0"/>
              <a:t>obtenidos</a:t>
            </a:r>
            <a:r>
              <a:rPr lang="en-US" sz="1600" dirty="0" smtClean="0"/>
              <a:t> </a:t>
            </a:r>
            <a:r>
              <a:rPr lang="en-US" sz="1600" dirty="0" err="1" smtClean="0"/>
              <a:t>en</a:t>
            </a:r>
            <a:r>
              <a:rPr lang="en-US" sz="1600" dirty="0" smtClean="0"/>
              <a:t> un </a:t>
            </a:r>
            <a:r>
              <a:rPr lang="en-US" sz="1600" dirty="0" err="1" smtClean="0"/>
              <a:t>Colegio</a:t>
            </a:r>
            <a:r>
              <a:rPr lang="en-US" sz="1600" dirty="0" smtClean="0"/>
              <a:t>/Universidad </a:t>
            </a:r>
            <a:r>
              <a:rPr lang="en-US" sz="1600" dirty="0" err="1" smtClean="0"/>
              <a:t>Acreditada</a:t>
            </a:r>
            <a:r>
              <a:rPr lang="en-US" sz="1600" dirty="0" smtClean="0"/>
              <a:t> o </a:t>
            </a:r>
            <a:r>
              <a:rPr lang="en-US" sz="1600" dirty="0" err="1" smtClean="0"/>
              <a:t>una</a:t>
            </a:r>
            <a:r>
              <a:rPr lang="en-US" sz="1600" dirty="0" smtClean="0"/>
              <a:t> </a:t>
            </a:r>
            <a:r>
              <a:rPr lang="en-US" sz="1600" dirty="0" err="1" smtClean="0"/>
              <a:t>organización</a:t>
            </a:r>
            <a:r>
              <a:rPr lang="en-US" sz="1600" dirty="0" smtClean="0"/>
              <a:t> de CEU-</a:t>
            </a:r>
            <a:r>
              <a:rPr lang="en-US" sz="1600" dirty="0" err="1" smtClean="0"/>
              <a:t>aprobada</a:t>
            </a:r>
            <a:r>
              <a:rPr lang="en-US" sz="1600" dirty="0" smtClean="0"/>
              <a:t> </a:t>
            </a:r>
            <a:r>
              <a:rPr lang="en-US" sz="1600" dirty="0" err="1" smtClean="0"/>
              <a:t>dentro</a:t>
            </a:r>
            <a:r>
              <a:rPr lang="en-US" sz="1600" dirty="0" smtClean="0"/>
              <a:t> de </a:t>
            </a:r>
            <a:r>
              <a:rPr lang="en-US" sz="1600" dirty="0" err="1" smtClean="0"/>
              <a:t>los</a:t>
            </a:r>
            <a:r>
              <a:rPr lang="en-US" sz="1600" dirty="0" smtClean="0"/>
              <a:t> </a:t>
            </a:r>
            <a:r>
              <a:rPr lang="en-US" sz="1600" dirty="0" err="1" smtClean="0"/>
              <a:t>Estados</a:t>
            </a:r>
            <a:r>
              <a:rPr lang="en-US" sz="1600" dirty="0" smtClean="0"/>
              <a:t> </a:t>
            </a:r>
            <a:r>
              <a:rPr lang="en-US" sz="1600" dirty="0" err="1" smtClean="0"/>
              <a:t>Unidos</a:t>
            </a:r>
            <a:r>
              <a:rPr lang="en-US" sz="1600" dirty="0" smtClean="0"/>
              <a:t>.  </a:t>
            </a:r>
            <a:endParaRPr lang="en-US" sz="1600"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6</a:t>
            </a:fld>
            <a:endParaRPr lang="en-US" dirty="0"/>
          </a:p>
        </p:txBody>
      </p:sp>
      <p:sp>
        <p:nvSpPr>
          <p:cNvPr id="4" name="Text Placeholder 3"/>
          <p:cNvSpPr>
            <a:spLocks noGrp="1"/>
          </p:cNvSpPr>
          <p:nvPr>
            <p:ph type="body" sz="quarter" idx="12"/>
          </p:nvPr>
        </p:nvSpPr>
        <p:spPr>
          <a:xfrm>
            <a:off x="457200" y="296214"/>
            <a:ext cx="7132638" cy="679443"/>
          </a:xfrm>
        </p:spPr>
        <p:txBody>
          <a:bodyPr/>
          <a:lstStyle/>
          <a:p>
            <a:r>
              <a:rPr lang="en-US" sz="2400" dirty="0" err="1" smtClean="0">
                <a:solidFill>
                  <a:srgbClr val="0033CC"/>
                </a:solidFill>
              </a:rPr>
              <a:t>Solicitud</a:t>
            </a:r>
            <a:r>
              <a:rPr lang="en-US" sz="2400" dirty="0" smtClean="0">
                <a:solidFill>
                  <a:srgbClr val="0033CC"/>
                </a:solidFill>
              </a:rPr>
              <a:t> General</a:t>
            </a:r>
            <a:r>
              <a:rPr lang="en-US" dirty="0" smtClean="0">
                <a:solidFill>
                  <a:srgbClr val="0033CC"/>
                </a:solidFill>
              </a:rPr>
              <a:t> </a:t>
            </a:r>
            <a:endParaRPr lang="en-US" sz="2400" dirty="0" smtClean="0">
              <a:solidFill>
                <a:srgbClr val="0033CC"/>
              </a:solidFill>
            </a:endParaRPr>
          </a:p>
        </p:txBody>
      </p:sp>
    </p:spTree>
    <p:custDataLst>
      <p:tags r:id="rId1"/>
    </p:custDataLst>
    <p:extLst>
      <p:ext uri="{BB962C8B-B14F-4D97-AF65-F5344CB8AC3E}">
        <p14:creationId xmlns:p14="http://schemas.microsoft.com/office/powerpoint/2010/main" val="30739909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950" y="980302"/>
            <a:ext cx="8382000" cy="5763397"/>
          </a:xfrm>
        </p:spPr>
        <p:txBody>
          <a:bodyPr/>
          <a:lstStyle/>
          <a:p>
            <a:pPr algn="just">
              <a:spcBef>
                <a:spcPts val="0"/>
              </a:spcBef>
              <a:spcAft>
                <a:spcPts val="0"/>
              </a:spcAft>
              <a:defRPr/>
            </a:pPr>
            <a:r>
              <a:rPr lang="en-US" sz="1600" dirty="0" err="1" smtClean="0"/>
              <a:t>Aplicantes</a:t>
            </a:r>
            <a:r>
              <a:rPr lang="en-US" sz="1600" dirty="0" smtClean="0"/>
              <a:t> </a:t>
            </a:r>
            <a:r>
              <a:rPr lang="en-US" sz="1600" dirty="0" err="1" smtClean="0"/>
              <a:t>pueden</a:t>
            </a:r>
            <a:r>
              <a:rPr lang="en-US" sz="1600" dirty="0" smtClean="0"/>
              <a:t> </a:t>
            </a:r>
            <a:r>
              <a:rPr lang="en-US" sz="1600" dirty="0" err="1" smtClean="0"/>
              <a:t>aplicar</a:t>
            </a:r>
            <a:r>
              <a:rPr lang="en-US" sz="1600" dirty="0" smtClean="0"/>
              <a:t> solo para</a:t>
            </a:r>
            <a:r>
              <a:rPr lang="en-US" sz="1600" b="0" dirty="0" smtClean="0"/>
              <a:t>:</a:t>
            </a:r>
          </a:p>
          <a:p>
            <a:pPr lvl="1" algn="just">
              <a:spcBef>
                <a:spcPts val="0"/>
              </a:spcBef>
              <a:spcAft>
                <a:spcPts val="0"/>
              </a:spcAft>
              <a:defRPr/>
            </a:pPr>
            <a:r>
              <a:rPr lang="en-US" sz="1400" dirty="0" err="1" smtClean="0"/>
              <a:t>Maestra</a:t>
            </a:r>
            <a:r>
              <a:rPr lang="en-US" sz="1400" dirty="0" smtClean="0"/>
              <a:t> para </a:t>
            </a:r>
            <a:r>
              <a:rPr lang="en-US" sz="1400" dirty="0" err="1" smtClean="0"/>
              <a:t>Infantes</a:t>
            </a:r>
            <a:r>
              <a:rPr lang="en-US" sz="1400" dirty="0" smtClean="0"/>
              <a:t> y </a:t>
            </a:r>
            <a:r>
              <a:rPr lang="en-US" sz="1400" dirty="0" err="1" smtClean="0"/>
              <a:t>Niños</a:t>
            </a:r>
            <a:r>
              <a:rPr lang="en-US" sz="1400" dirty="0" smtClean="0"/>
              <a:t> </a:t>
            </a:r>
            <a:r>
              <a:rPr lang="en-US" sz="1400" dirty="0" err="1" smtClean="0"/>
              <a:t>Pequeños</a:t>
            </a:r>
            <a:endParaRPr lang="en-US" sz="1400" dirty="0" smtClean="0"/>
          </a:p>
          <a:p>
            <a:pPr lvl="1" algn="just">
              <a:spcBef>
                <a:spcPts val="0"/>
              </a:spcBef>
              <a:spcAft>
                <a:spcPts val="0"/>
              </a:spcAft>
              <a:defRPr/>
            </a:pPr>
            <a:r>
              <a:rPr lang="en-US" sz="1400" b="0" dirty="0" err="1" smtClean="0"/>
              <a:t>Maestra</a:t>
            </a:r>
            <a:r>
              <a:rPr lang="en-US" sz="1400" b="0" dirty="0" smtClean="0"/>
              <a:t> Pre-escolar</a:t>
            </a:r>
          </a:p>
          <a:p>
            <a:pPr lvl="1">
              <a:spcBef>
                <a:spcPts val="0"/>
              </a:spcBef>
              <a:spcAft>
                <a:spcPts val="0"/>
              </a:spcAft>
              <a:defRPr/>
            </a:pPr>
            <a:r>
              <a:rPr lang="en-US" sz="1400" dirty="0" err="1" smtClean="0"/>
              <a:t>Estudiantes</a:t>
            </a:r>
            <a:r>
              <a:rPr lang="en-US" sz="1400" dirty="0" smtClean="0"/>
              <a:t> de </a:t>
            </a:r>
            <a:r>
              <a:rPr lang="en-US" sz="1400" dirty="0" err="1" smtClean="0"/>
              <a:t>Escuela</a:t>
            </a:r>
            <a:r>
              <a:rPr lang="en-US" sz="1400" dirty="0" smtClean="0"/>
              <a:t> </a:t>
            </a:r>
            <a:r>
              <a:rPr lang="en-US" sz="1400" dirty="0" err="1" smtClean="0"/>
              <a:t>Secundaria</a:t>
            </a:r>
            <a:r>
              <a:rPr lang="en-US" sz="1400" dirty="0" smtClean="0"/>
              <a:t> </a:t>
            </a:r>
            <a:r>
              <a:rPr lang="en-US" sz="1400" dirty="0" err="1" smtClean="0"/>
              <a:t>aplicando</a:t>
            </a:r>
            <a:r>
              <a:rPr lang="en-US" sz="1400" dirty="0" smtClean="0"/>
              <a:t> para </a:t>
            </a:r>
            <a:r>
              <a:rPr lang="en-US" sz="1400" dirty="0" err="1" smtClean="0"/>
              <a:t>certificación</a:t>
            </a:r>
            <a:r>
              <a:rPr lang="en-US" sz="1400" dirty="0" smtClean="0"/>
              <a:t> de </a:t>
            </a:r>
            <a:r>
              <a:rPr lang="en-US" sz="1400" dirty="0"/>
              <a:t>EEC </a:t>
            </a:r>
            <a:r>
              <a:rPr lang="en-US" sz="1400" dirty="0" err="1" smtClean="0"/>
              <a:t>solamente</a:t>
            </a:r>
            <a:r>
              <a:rPr lang="en-US" sz="1400" dirty="0" smtClean="0"/>
              <a:t> </a:t>
            </a:r>
            <a:r>
              <a:rPr lang="en-US" sz="1400" dirty="0" err="1" smtClean="0"/>
              <a:t>califícan</a:t>
            </a:r>
            <a:r>
              <a:rPr lang="en-US" sz="1400" dirty="0" smtClean="0"/>
              <a:t> para el </a:t>
            </a:r>
            <a:r>
              <a:rPr lang="en-US" sz="1400" dirty="0" err="1" smtClean="0"/>
              <a:t>Nivel</a:t>
            </a:r>
            <a:r>
              <a:rPr lang="en-US" sz="1400" dirty="0" smtClean="0"/>
              <a:t> de </a:t>
            </a:r>
            <a:r>
              <a:rPr lang="en-US" sz="1400" dirty="0" err="1" smtClean="0"/>
              <a:t>certificación</a:t>
            </a:r>
            <a:r>
              <a:rPr lang="en-US" sz="1400" dirty="0" smtClean="0"/>
              <a:t> de </a:t>
            </a:r>
            <a:r>
              <a:rPr lang="en-US" sz="1400" dirty="0" err="1" smtClean="0"/>
              <a:t>Maestra</a:t>
            </a:r>
            <a:r>
              <a:rPr lang="en-US" sz="1400" dirty="0" smtClean="0"/>
              <a:t> </a:t>
            </a:r>
            <a:r>
              <a:rPr lang="en-US" sz="1400" dirty="0" err="1" smtClean="0"/>
              <a:t>en</a:t>
            </a:r>
            <a:r>
              <a:rPr lang="en-US" sz="1400" dirty="0" smtClean="0"/>
              <a:t> </a:t>
            </a:r>
            <a:r>
              <a:rPr lang="en-US" sz="1400" dirty="0" err="1" smtClean="0"/>
              <a:t>pres</a:t>
            </a:r>
            <a:r>
              <a:rPr lang="en-US" sz="1400" dirty="0" smtClean="0"/>
              <a:t>-escolar y/o infants y </a:t>
            </a:r>
            <a:r>
              <a:rPr lang="en-US" sz="1400" dirty="0" err="1" smtClean="0"/>
              <a:t>niños</a:t>
            </a:r>
            <a:r>
              <a:rPr lang="en-US" sz="1400" dirty="0" smtClean="0"/>
              <a:t> </a:t>
            </a:r>
            <a:r>
              <a:rPr lang="en-US" sz="1400" dirty="0" err="1" smtClean="0"/>
              <a:t>pequeños</a:t>
            </a:r>
            <a:r>
              <a:rPr lang="en-US" sz="1400" dirty="0" smtClean="0"/>
              <a:t>. </a:t>
            </a:r>
            <a:r>
              <a:rPr lang="en-US" sz="1400" dirty="0" err="1" smtClean="0"/>
              <a:t>Experiencia</a:t>
            </a:r>
            <a:r>
              <a:rPr lang="en-US" sz="1400" dirty="0" smtClean="0"/>
              <a:t> </a:t>
            </a:r>
            <a:r>
              <a:rPr lang="en-US" sz="1400" dirty="0" err="1" smtClean="0"/>
              <a:t>adicional</a:t>
            </a:r>
            <a:r>
              <a:rPr lang="en-US" sz="1400" dirty="0" smtClean="0"/>
              <a:t> y </a:t>
            </a:r>
            <a:r>
              <a:rPr lang="en-US" sz="1400" dirty="0" err="1" smtClean="0"/>
              <a:t>cursos</a:t>
            </a:r>
            <a:r>
              <a:rPr lang="en-US" sz="1400" dirty="0" smtClean="0"/>
              <a:t> </a:t>
            </a:r>
            <a:r>
              <a:rPr lang="en-US" sz="1400" dirty="0" err="1" smtClean="0"/>
              <a:t>universitarios</a:t>
            </a:r>
            <a:r>
              <a:rPr lang="en-US" sz="1400" dirty="0" smtClean="0"/>
              <a:t> son </a:t>
            </a:r>
            <a:r>
              <a:rPr lang="en-US" sz="1400" dirty="0" err="1" smtClean="0"/>
              <a:t>requerídos</a:t>
            </a:r>
            <a:r>
              <a:rPr lang="en-US" sz="1400" dirty="0" smtClean="0"/>
              <a:t> para </a:t>
            </a:r>
            <a:r>
              <a:rPr lang="en-US" sz="1400" dirty="0" err="1" smtClean="0"/>
              <a:t>otros</a:t>
            </a:r>
            <a:r>
              <a:rPr lang="en-US" sz="1400" dirty="0" smtClean="0"/>
              <a:t> </a:t>
            </a:r>
            <a:r>
              <a:rPr lang="en-US" sz="1400" dirty="0" err="1" smtClean="0"/>
              <a:t>niveles</a:t>
            </a:r>
            <a:r>
              <a:rPr lang="en-US" sz="1400" dirty="0" smtClean="0"/>
              <a:t> de </a:t>
            </a:r>
            <a:r>
              <a:rPr lang="en-US" sz="1400" dirty="0" err="1" smtClean="0"/>
              <a:t>Certificacón</a:t>
            </a:r>
            <a:r>
              <a:rPr lang="en-US" sz="1400" dirty="0" smtClean="0"/>
              <a:t> de EEC.  </a:t>
            </a:r>
            <a:endParaRPr lang="en-US" sz="1400" dirty="0"/>
          </a:p>
          <a:p>
            <a:pPr marL="342900" lvl="1" indent="0" algn="just">
              <a:spcBef>
                <a:spcPts val="0"/>
              </a:spcBef>
              <a:spcAft>
                <a:spcPts val="0"/>
              </a:spcAft>
              <a:buNone/>
              <a:defRPr/>
            </a:pPr>
            <a:endParaRPr lang="en-US" sz="800" dirty="0" smtClean="0"/>
          </a:p>
          <a:p>
            <a:pPr algn="just">
              <a:spcBef>
                <a:spcPts val="0"/>
              </a:spcBef>
              <a:spcAft>
                <a:spcPts val="0"/>
              </a:spcAft>
              <a:defRPr/>
            </a:pPr>
            <a:r>
              <a:rPr lang="en-US" sz="1600" dirty="0" smtClean="0"/>
              <a:t>Para </a:t>
            </a:r>
            <a:r>
              <a:rPr lang="en-US" sz="1600" dirty="0" err="1" smtClean="0"/>
              <a:t>Aplicar</a:t>
            </a:r>
            <a:r>
              <a:rPr lang="en-US" sz="1600" b="0" dirty="0" smtClean="0"/>
              <a:t>:</a:t>
            </a:r>
            <a:endParaRPr lang="en-US" sz="1600" b="0" dirty="0"/>
          </a:p>
          <a:p>
            <a:pPr lvl="1">
              <a:spcBef>
                <a:spcPts val="0"/>
              </a:spcBef>
              <a:spcAft>
                <a:spcPts val="0"/>
              </a:spcAft>
              <a:defRPr/>
            </a:pPr>
            <a:r>
              <a:rPr lang="en-US" sz="1400" dirty="0" smtClean="0"/>
              <a:t>Use el </a:t>
            </a:r>
            <a:r>
              <a:rPr lang="en-US" sz="1400" dirty="0" err="1" smtClean="0"/>
              <a:t>Capítulo</a:t>
            </a:r>
            <a:r>
              <a:rPr lang="en-US" sz="1400" dirty="0" smtClean="0"/>
              <a:t> 74 </a:t>
            </a:r>
            <a:r>
              <a:rPr lang="en-US" sz="1400" dirty="0" err="1" smtClean="0"/>
              <a:t>Graduados</a:t>
            </a:r>
            <a:r>
              <a:rPr lang="en-US" sz="1400" dirty="0" smtClean="0"/>
              <a:t> de </a:t>
            </a:r>
            <a:r>
              <a:rPr lang="en-US" sz="1400" dirty="0" err="1" smtClean="0"/>
              <a:t>Escuela</a:t>
            </a:r>
            <a:r>
              <a:rPr lang="en-US" sz="1400" dirty="0" smtClean="0"/>
              <a:t> </a:t>
            </a:r>
            <a:r>
              <a:rPr lang="en-US" sz="1400" dirty="0" err="1" smtClean="0"/>
              <a:t>Secundaria</a:t>
            </a:r>
            <a:r>
              <a:rPr lang="en-US" sz="1400" dirty="0" smtClean="0"/>
              <a:t> EEC, </a:t>
            </a:r>
            <a:r>
              <a:rPr lang="en-US" sz="1400" dirty="0" err="1" smtClean="0"/>
              <a:t>Solicitud</a:t>
            </a:r>
            <a:r>
              <a:rPr lang="en-US" sz="1400" dirty="0" smtClean="0"/>
              <a:t> de </a:t>
            </a:r>
            <a:r>
              <a:rPr lang="en-US" sz="1400" dirty="0" err="1" smtClean="0"/>
              <a:t>Certificación</a:t>
            </a:r>
            <a:r>
              <a:rPr lang="en-US" sz="1400" dirty="0" smtClean="0"/>
              <a:t> de </a:t>
            </a:r>
            <a:r>
              <a:rPr lang="en-US" sz="1400" dirty="0" err="1" smtClean="0"/>
              <a:t>Calificaciones</a:t>
            </a:r>
            <a:r>
              <a:rPr lang="en-US" sz="1400" dirty="0" smtClean="0"/>
              <a:t> </a:t>
            </a:r>
            <a:r>
              <a:rPr lang="en-US" sz="1400" dirty="0" err="1" smtClean="0"/>
              <a:t>Profesionales</a:t>
            </a:r>
            <a:r>
              <a:rPr lang="en-US" sz="1400" dirty="0" smtClean="0"/>
              <a:t> (</a:t>
            </a:r>
            <a:r>
              <a:rPr lang="en-US" sz="1400" dirty="0" err="1" smtClean="0"/>
              <a:t>ver</a:t>
            </a:r>
            <a:r>
              <a:rPr lang="en-US" sz="1400" dirty="0" smtClean="0"/>
              <a:t> </a:t>
            </a:r>
            <a:r>
              <a:rPr lang="en-US" sz="1400" dirty="0" err="1" smtClean="0"/>
              <a:t>páginas</a:t>
            </a:r>
            <a:r>
              <a:rPr lang="en-US" sz="1400" dirty="0" smtClean="0"/>
              <a:t> </a:t>
            </a:r>
            <a:r>
              <a:rPr lang="en-US" sz="1400" dirty="0"/>
              <a:t>4 </a:t>
            </a:r>
            <a:r>
              <a:rPr lang="en-US" sz="1400" dirty="0" smtClean="0"/>
              <a:t>&amp; 5</a:t>
            </a:r>
            <a:r>
              <a:rPr lang="en-US" sz="1400" dirty="0"/>
              <a:t>)</a:t>
            </a:r>
          </a:p>
          <a:p>
            <a:pPr lvl="1"/>
            <a:r>
              <a:rPr lang="en-US" sz="1400" dirty="0" err="1" smtClean="0"/>
              <a:t>Enviar</a:t>
            </a:r>
            <a:r>
              <a:rPr lang="en-US" sz="1400" dirty="0" smtClean="0"/>
              <a:t> la </a:t>
            </a:r>
            <a:r>
              <a:rPr lang="en-US" sz="1400" dirty="0" err="1" smtClean="0"/>
              <a:t>solicitud</a:t>
            </a:r>
            <a:r>
              <a:rPr lang="en-US" sz="1400" dirty="0" smtClean="0"/>
              <a:t> con </a:t>
            </a:r>
            <a:r>
              <a:rPr lang="en-US" sz="1400" dirty="0" err="1" smtClean="0"/>
              <a:t>los</a:t>
            </a:r>
            <a:r>
              <a:rPr lang="en-US" sz="1400" dirty="0" smtClean="0"/>
              <a:t> </a:t>
            </a:r>
            <a:r>
              <a:rPr lang="en-US" sz="1400" dirty="0" err="1" smtClean="0"/>
              <a:t>documentos</a:t>
            </a:r>
            <a:r>
              <a:rPr lang="en-US" sz="1400" dirty="0" smtClean="0"/>
              <a:t> </a:t>
            </a:r>
            <a:r>
              <a:rPr lang="en-US" sz="1400" dirty="0" err="1" smtClean="0"/>
              <a:t>necesarios</a:t>
            </a:r>
            <a:r>
              <a:rPr lang="en-US" sz="1400" dirty="0" smtClean="0"/>
              <a:t> </a:t>
            </a:r>
            <a:r>
              <a:rPr lang="en-US" sz="1400" dirty="0" err="1" smtClean="0"/>
              <a:t>requerídos</a:t>
            </a:r>
            <a:r>
              <a:rPr lang="en-US" sz="1400" dirty="0"/>
              <a:t>:</a:t>
            </a:r>
          </a:p>
          <a:p>
            <a:pPr lvl="2"/>
            <a:r>
              <a:rPr lang="en-US" sz="1400" dirty="0" err="1" smtClean="0"/>
              <a:t>Copia</a:t>
            </a:r>
            <a:r>
              <a:rPr lang="en-US" sz="1400" dirty="0" smtClean="0"/>
              <a:t> de diploma de </a:t>
            </a:r>
            <a:r>
              <a:rPr lang="en-US" sz="1400" dirty="0" err="1" smtClean="0"/>
              <a:t>escuela</a:t>
            </a:r>
            <a:r>
              <a:rPr lang="en-US" sz="1400" dirty="0" smtClean="0"/>
              <a:t> </a:t>
            </a:r>
            <a:r>
              <a:rPr lang="en-US" sz="1400" dirty="0" err="1" smtClean="0"/>
              <a:t>secundaria</a:t>
            </a:r>
            <a:r>
              <a:rPr lang="en-US" sz="1400" dirty="0" smtClean="0"/>
              <a:t>.</a:t>
            </a:r>
            <a:endParaRPr lang="en-US" sz="1400" dirty="0"/>
          </a:p>
          <a:p>
            <a:pPr lvl="2"/>
            <a:r>
              <a:rPr lang="en-US" sz="1400" dirty="0" err="1" smtClean="0"/>
              <a:t>Transcripción</a:t>
            </a:r>
            <a:r>
              <a:rPr lang="en-US" sz="1400" dirty="0" smtClean="0"/>
              <a:t> </a:t>
            </a:r>
            <a:r>
              <a:rPr lang="en-US" sz="1400" dirty="0" err="1" smtClean="0"/>
              <a:t>oficial</a:t>
            </a:r>
            <a:r>
              <a:rPr lang="en-US" sz="1400" dirty="0" smtClean="0"/>
              <a:t> de </a:t>
            </a:r>
            <a:r>
              <a:rPr lang="en-US" sz="1400" dirty="0" err="1" smtClean="0"/>
              <a:t>escuela</a:t>
            </a:r>
            <a:r>
              <a:rPr lang="en-US" sz="1400" dirty="0" smtClean="0"/>
              <a:t> </a:t>
            </a:r>
            <a:r>
              <a:rPr lang="en-US" sz="1400" dirty="0" err="1" smtClean="0"/>
              <a:t>secundaria</a:t>
            </a:r>
            <a:r>
              <a:rPr lang="en-US" sz="1400" dirty="0" smtClean="0"/>
              <a:t> </a:t>
            </a:r>
            <a:r>
              <a:rPr lang="en-US" sz="1400" dirty="0" err="1" smtClean="0"/>
              <a:t>indicando</a:t>
            </a:r>
            <a:r>
              <a:rPr lang="en-US" sz="1400" dirty="0" smtClean="0"/>
              <a:t> dos </a:t>
            </a:r>
            <a:r>
              <a:rPr lang="en-US" sz="1400" dirty="0"/>
              <a:t>(2) </a:t>
            </a:r>
            <a:r>
              <a:rPr lang="en-US" sz="1400" dirty="0" err="1" smtClean="0"/>
              <a:t>años</a:t>
            </a:r>
            <a:r>
              <a:rPr lang="en-US" sz="1400" dirty="0" smtClean="0"/>
              <a:t> </a:t>
            </a:r>
            <a:r>
              <a:rPr lang="en-US" sz="1400" dirty="0" err="1" smtClean="0"/>
              <a:t>academicos</a:t>
            </a:r>
            <a:r>
              <a:rPr lang="en-US" sz="1400" dirty="0" smtClean="0"/>
              <a:t> </a:t>
            </a:r>
            <a:r>
              <a:rPr lang="en-US" sz="1400" dirty="0" err="1" smtClean="0"/>
              <a:t>en</a:t>
            </a:r>
            <a:r>
              <a:rPr lang="en-US" sz="1400" dirty="0" smtClean="0"/>
              <a:t> </a:t>
            </a:r>
            <a:r>
              <a:rPr lang="en-US" sz="1400" dirty="0" err="1" smtClean="0"/>
              <a:t>Desarrollo</a:t>
            </a:r>
            <a:r>
              <a:rPr lang="en-US" sz="1400" dirty="0" smtClean="0"/>
              <a:t> y </a:t>
            </a:r>
            <a:r>
              <a:rPr lang="en-US" sz="1400" dirty="0" err="1" smtClean="0"/>
              <a:t>Crecimiento</a:t>
            </a:r>
            <a:r>
              <a:rPr lang="en-US" sz="1400" dirty="0" smtClean="0"/>
              <a:t> del Niño/</a:t>
            </a:r>
            <a:r>
              <a:rPr lang="en-US" sz="1400" dirty="0" err="1" smtClean="0"/>
              <a:t>Estudio</a:t>
            </a:r>
            <a:r>
              <a:rPr lang="en-US" sz="1400" dirty="0" smtClean="0"/>
              <a:t> del Niño. </a:t>
            </a:r>
            <a:endParaRPr lang="en-US" sz="1400" dirty="0"/>
          </a:p>
          <a:p>
            <a:pPr lvl="2"/>
            <a:r>
              <a:rPr lang="en-US" sz="1400" dirty="0" smtClean="0"/>
              <a:t>Carta de </a:t>
            </a:r>
            <a:r>
              <a:rPr lang="en-US" sz="1400" dirty="0" err="1" smtClean="0"/>
              <a:t>recomendación</a:t>
            </a:r>
            <a:r>
              <a:rPr lang="en-US" sz="1400" dirty="0" smtClean="0"/>
              <a:t> de la </a:t>
            </a:r>
            <a:r>
              <a:rPr lang="en-US" sz="1400" dirty="0" err="1" smtClean="0"/>
              <a:t>escuela</a:t>
            </a:r>
            <a:r>
              <a:rPr lang="en-US" sz="1400" dirty="0" smtClean="0"/>
              <a:t> </a:t>
            </a:r>
            <a:r>
              <a:rPr lang="en-US" sz="1400" dirty="0" err="1" smtClean="0"/>
              <a:t>en</a:t>
            </a:r>
            <a:r>
              <a:rPr lang="en-US" sz="1400" dirty="0" smtClean="0"/>
              <a:t> </a:t>
            </a:r>
            <a:r>
              <a:rPr lang="en-US" sz="1400" dirty="0" err="1" smtClean="0"/>
              <a:t>papel</a:t>
            </a:r>
            <a:r>
              <a:rPr lang="en-US" sz="1400" dirty="0" smtClean="0"/>
              <a:t> </a:t>
            </a:r>
            <a:r>
              <a:rPr lang="en-US" sz="1400" dirty="0" err="1" smtClean="0"/>
              <a:t>membretado</a:t>
            </a:r>
            <a:r>
              <a:rPr lang="en-US" sz="1400" dirty="0" smtClean="0"/>
              <a:t> que </a:t>
            </a:r>
            <a:r>
              <a:rPr lang="en-US" sz="1400" dirty="0" err="1" smtClean="0"/>
              <a:t>indique</a:t>
            </a:r>
            <a:r>
              <a:rPr lang="en-US" sz="1400" dirty="0" smtClean="0"/>
              <a:t> </a:t>
            </a:r>
            <a:r>
              <a:rPr lang="en-US" sz="1400" dirty="0" err="1" smtClean="0"/>
              <a:t>por</a:t>
            </a:r>
            <a:r>
              <a:rPr lang="en-US" sz="1400" dirty="0" smtClean="0"/>
              <a:t> lo </a:t>
            </a:r>
            <a:r>
              <a:rPr lang="en-US" sz="1400" dirty="0" err="1" smtClean="0"/>
              <a:t>menos</a:t>
            </a:r>
            <a:r>
              <a:rPr lang="en-US" sz="1400" dirty="0" smtClean="0"/>
              <a:t> la </a:t>
            </a:r>
            <a:r>
              <a:rPr lang="en-US" sz="1400" dirty="0" err="1" smtClean="0"/>
              <a:t>información</a:t>
            </a:r>
            <a:r>
              <a:rPr lang="en-US" sz="1400" dirty="0" smtClean="0"/>
              <a:t> </a:t>
            </a:r>
            <a:r>
              <a:rPr lang="en-US" sz="1400" dirty="0" err="1" smtClean="0"/>
              <a:t>siguiente</a:t>
            </a:r>
            <a:r>
              <a:rPr lang="en-US" sz="1400" dirty="0" smtClean="0"/>
              <a:t>: </a:t>
            </a:r>
            <a:endParaRPr lang="en-US" sz="1400" dirty="0"/>
          </a:p>
          <a:p>
            <a:pPr lvl="3"/>
            <a:r>
              <a:rPr lang="en-US" sz="1400" dirty="0" err="1" smtClean="0"/>
              <a:t>Número</a:t>
            </a:r>
            <a:r>
              <a:rPr lang="en-US" sz="1400" dirty="0" smtClean="0"/>
              <a:t> total de horas </a:t>
            </a:r>
            <a:r>
              <a:rPr lang="en-US" sz="1400" dirty="0" err="1" smtClean="0"/>
              <a:t>en</a:t>
            </a:r>
            <a:r>
              <a:rPr lang="en-US" sz="1400" dirty="0" smtClean="0"/>
              <a:t> el salon de </a:t>
            </a:r>
            <a:r>
              <a:rPr lang="en-US" sz="1400" dirty="0" err="1" smtClean="0"/>
              <a:t>clases</a:t>
            </a:r>
            <a:r>
              <a:rPr lang="en-US" sz="1400" dirty="0" smtClean="0"/>
              <a:t> (150+ horas de </a:t>
            </a:r>
            <a:r>
              <a:rPr lang="en-US" sz="1400" dirty="0" err="1" smtClean="0"/>
              <a:t>experiencia</a:t>
            </a:r>
            <a:r>
              <a:rPr lang="en-US" sz="1400" dirty="0" smtClean="0"/>
              <a:t> </a:t>
            </a:r>
            <a:r>
              <a:rPr lang="en-US" sz="1400" dirty="0" err="1" smtClean="0"/>
              <a:t>dentro</a:t>
            </a:r>
            <a:r>
              <a:rPr lang="en-US" sz="1400" dirty="0" smtClean="0"/>
              <a:t> de un </a:t>
            </a:r>
            <a:r>
              <a:rPr lang="en-US" sz="1400" dirty="0" err="1" smtClean="0"/>
              <a:t>programa</a:t>
            </a:r>
            <a:r>
              <a:rPr lang="en-US" sz="1400" dirty="0" smtClean="0"/>
              <a:t> de </a:t>
            </a:r>
            <a:r>
              <a:rPr lang="en-US" sz="1400" dirty="0" err="1" smtClean="0"/>
              <a:t>infantes</a:t>
            </a:r>
            <a:r>
              <a:rPr lang="en-US" sz="1400" dirty="0" smtClean="0"/>
              <a:t>/</a:t>
            </a:r>
            <a:r>
              <a:rPr lang="en-US" sz="1400" dirty="0" err="1" smtClean="0"/>
              <a:t>niños</a:t>
            </a:r>
            <a:r>
              <a:rPr lang="en-US" sz="1400" dirty="0" smtClean="0"/>
              <a:t> </a:t>
            </a:r>
            <a:r>
              <a:rPr lang="en-US" sz="1400" dirty="0" err="1" smtClean="0"/>
              <a:t>pequeños</a:t>
            </a:r>
            <a:r>
              <a:rPr lang="en-US" sz="1400" dirty="0" smtClean="0"/>
              <a:t> y/o pre-</a:t>
            </a:r>
            <a:r>
              <a:rPr lang="en-US" sz="1400" dirty="0" err="1" smtClean="0"/>
              <a:t>escolares</a:t>
            </a:r>
            <a:r>
              <a:rPr lang="en-US" sz="1400" dirty="0" smtClean="0"/>
              <a:t> </a:t>
            </a:r>
            <a:r>
              <a:rPr lang="en-US" sz="1400" dirty="0" err="1" smtClean="0"/>
              <a:t>licenciado</a:t>
            </a:r>
            <a:r>
              <a:rPr lang="en-US" sz="1400" dirty="0" smtClean="0"/>
              <a:t> </a:t>
            </a:r>
            <a:r>
              <a:rPr lang="en-US" sz="1400" dirty="0" err="1" smtClean="0"/>
              <a:t>por</a:t>
            </a:r>
            <a:r>
              <a:rPr lang="en-US" sz="1400" dirty="0" smtClean="0"/>
              <a:t> EEC y </a:t>
            </a:r>
            <a:r>
              <a:rPr lang="en-US" sz="1400" dirty="0" err="1" smtClean="0"/>
              <a:t>requerido</a:t>
            </a:r>
            <a:r>
              <a:rPr lang="en-US" sz="1400" dirty="0" smtClean="0"/>
              <a:t>;</a:t>
            </a:r>
            <a:endParaRPr lang="en-US" sz="1400" dirty="0"/>
          </a:p>
          <a:p>
            <a:pPr lvl="3"/>
            <a:r>
              <a:rPr lang="en-US" sz="1400" dirty="0" err="1" smtClean="0"/>
              <a:t>Grupo</a:t>
            </a:r>
            <a:r>
              <a:rPr lang="en-US" sz="1400" dirty="0" smtClean="0"/>
              <a:t> de </a:t>
            </a:r>
            <a:r>
              <a:rPr lang="en-US" sz="1400" dirty="0" err="1" smtClean="0"/>
              <a:t>edad</a:t>
            </a:r>
            <a:r>
              <a:rPr lang="en-US" sz="1400" dirty="0" smtClean="0"/>
              <a:t> con que el </a:t>
            </a:r>
            <a:r>
              <a:rPr lang="en-US" sz="1400" dirty="0" err="1" smtClean="0"/>
              <a:t>aplicante</a:t>
            </a:r>
            <a:r>
              <a:rPr lang="en-US" sz="1400" dirty="0" smtClean="0"/>
              <a:t> </a:t>
            </a:r>
            <a:r>
              <a:rPr lang="en-US" sz="1400" dirty="0" err="1" smtClean="0"/>
              <a:t>trabajo</a:t>
            </a:r>
            <a:r>
              <a:rPr lang="en-US" sz="1400" dirty="0" smtClean="0"/>
              <a:t>.</a:t>
            </a:r>
            <a:endParaRPr lang="en-US" sz="1400" dirty="0"/>
          </a:p>
          <a:p>
            <a:pPr lvl="3"/>
            <a:r>
              <a:rPr lang="en-US" sz="1400" dirty="0" err="1" smtClean="0"/>
              <a:t>Recomendación</a:t>
            </a:r>
            <a:r>
              <a:rPr lang="en-US" sz="1400" dirty="0" smtClean="0"/>
              <a:t> para </a:t>
            </a:r>
            <a:r>
              <a:rPr lang="en-US" sz="1400" dirty="0" err="1" smtClean="0"/>
              <a:t>certificación</a:t>
            </a:r>
            <a:r>
              <a:rPr lang="en-US" sz="1400" dirty="0" smtClean="0"/>
              <a:t> de </a:t>
            </a:r>
            <a:r>
              <a:rPr lang="en-US" sz="1400" dirty="0" err="1" smtClean="0"/>
              <a:t>Maestra</a:t>
            </a:r>
            <a:r>
              <a:rPr lang="en-US" sz="1400" dirty="0" smtClean="0"/>
              <a:t> de EEC. </a:t>
            </a:r>
            <a:endParaRPr lang="en-US" sz="1400" dirty="0"/>
          </a:p>
          <a:p>
            <a:pPr lvl="2"/>
            <a:r>
              <a:rPr lang="en-US" sz="1400" dirty="0" smtClean="0"/>
              <a:t>Una forma de </a:t>
            </a:r>
            <a:r>
              <a:rPr lang="en-US" sz="1400" dirty="0" err="1" smtClean="0"/>
              <a:t>verificación</a:t>
            </a:r>
            <a:r>
              <a:rPr lang="en-US" sz="1400" dirty="0" smtClean="0"/>
              <a:t> de </a:t>
            </a:r>
            <a:r>
              <a:rPr lang="en-US" sz="1400" dirty="0" err="1" smtClean="0"/>
              <a:t>empleo</a:t>
            </a:r>
            <a:r>
              <a:rPr lang="en-US" sz="1400" dirty="0" smtClean="0"/>
              <a:t> </a:t>
            </a:r>
            <a:r>
              <a:rPr lang="en-US" sz="1400" b="1" u="sng" dirty="0" smtClean="0"/>
              <a:t>NO</a:t>
            </a:r>
            <a:r>
              <a:rPr lang="en-US" sz="1400" dirty="0" smtClean="0"/>
              <a:t> </a:t>
            </a:r>
            <a:r>
              <a:rPr lang="en-US" sz="1400" dirty="0" err="1" smtClean="0"/>
              <a:t>es</a:t>
            </a:r>
            <a:r>
              <a:rPr lang="en-US" sz="1400" dirty="0" smtClean="0"/>
              <a:t> </a:t>
            </a:r>
            <a:r>
              <a:rPr lang="en-US" sz="1400" dirty="0" err="1" smtClean="0"/>
              <a:t>requerída</a:t>
            </a:r>
            <a:r>
              <a:rPr lang="en-US" sz="1400" dirty="0" smtClean="0"/>
              <a:t> para </a:t>
            </a:r>
            <a:r>
              <a:rPr lang="en-US" sz="1400" dirty="0" err="1" smtClean="0"/>
              <a:t>este</a:t>
            </a:r>
            <a:r>
              <a:rPr lang="en-US" sz="1400" dirty="0" smtClean="0"/>
              <a:t> </a:t>
            </a:r>
            <a:r>
              <a:rPr lang="en-US" sz="1400" dirty="0" err="1" smtClean="0"/>
              <a:t>tipo</a:t>
            </a:r>
            <a:r>
              <a:rPr lang="en-US" sz="1400" dirty="0" smtClean="0"/>
              <a:t> de </a:t>
            </a:r>
            <a:r>
              <a:rPr lang="en-US" sz="1400" dirty="0" err="1" smtClean="0"/>
              <a:t>solicitud</a:t>
            </a:r>
            <a:r>
              <a:rPr lang="en-US" sz="1400" dirty="0" smtClean="0"/>
              <a:t>.  </a:t>
            </a:r>
            <a:endParaRPr lang="en-US" sz="1400" dirty="0"/>
          </a:p>
          <a:p>
            <a:pPr lvl="1"/>
            <a:r>
              <a:rPr lang="en-US" sz="1400" dirty="0" err="1" smtClean="0"/>
              <a:t>Firme</a:t>
            </a:r>
            <a:r>
              <a:rPr lang="en-US" sz="1400" dirty="0" smtClean="0"/>
              <a:t> </a:t>
            </a:r>
            <a:r>
              <a:rPr lang="en-US" sz="1400" b="1" u="sng" dirty="0" smtClean="0"/>
              <a:t>Y</a:t>
            </a:r>
            <a:r>
              <a:rPr lang="en-US" sz="1400" dirty="0" smtClean="0"/>
              <a:t> </a:t>
            </a:r>
            <a:r>
              <a:rPr lang="en-US" sz="1400" dirty="0" err="1" smtClean="0"/>
              <a:t>déje</a:t>
            </a:r>
            <a:r>
              <a:rPr lang="en-US" sz="1400" dirty="0" smtClean="0"/>
              <a:t> </a:t>
            </a:r>
            <a:r>
              <a:rPr lang="en-US" sz="1400" dirty="0" err="1" smtClean="0"/>
              <a:t>una</a:t>
            </a:r>
            <a:r>
              <a:rPr lang="en-US" sz="1400" dirty="0" smtClean="0"/>
              <a:t> </a:t>
            </a:r>
            <a:r>
              <a:rPr lang="en-US" sz="1400" dirty="0" err="1" smtClean="0"/>
              <a:t>copia</a:t>
            </a:r>
            <a:r>
              <a:rPr lang="en-US" sz="1400" dirty="0" smtClean="0"/>
              <a:t> de </a:t>
            </a:r>
            <a:r>
              <a:rPr lang="en-US" sz="1400" dirty="0" err="1" smtClean="0"/>
              <a:t>su</a:t>
            </a:r>
            <a:r>
              <a:rPr lang="en-US" sz="1400" dirty="0" smtClean="0"/>
              <a:t> </a:t>
            </a:r>
            <a:r>
              <a:rPr lang="en-US" sz="1400" dirty="0" err="1" smtClean="0"/>
              <a:t>solicitud</a:t>
            </a:r>
            <a:r>
              <a:rPr lang="en-US" sz="1400" dirty="0" smtClean="0"/>
              <a:t> y </a:t>
            </a:r>
            <a:r>
              <a:rPr lang="en-US" sz="1400" dirty="0" err="1" smtClean="0"/>
              <a:t>documentos</a:t>
            </a:r>
            <a:r>
              <a:rPr lang="en-US" sz="1400" dirty="0" smtClean="0"/>
              <a:t> </a:t>
            </a:r>
            <a:r>
              <a:rPr lang="en-US" sz="1400" dirty="0" err="1" smtClean="0"/>
              <a:t>requerídos</a:t>
            </a:r>
            <a:r>
              <a:rPr lang="en-US" sz="1400" dirty="0" smtClean="0"/>
              <a:t> para </a:t>
            </a:r>
            <a:r>
              <a:rPr lang="en-US" sz="1400" dirty="0" err="1" smtClean="0"/>
              <a:t>su</a:t>
            </a:r>
            <a:r>
              <a:rPr lang="en-US" sz="1400" dirty="0" smtClean="0"/>
              <a:t> </a:t>
            </a:r>
            <a:r>
              <a:rPr lang="en-US" sz="1400" dirty="0" err="1" smtClean="0"/>
              <a:t>archivo</a:t>
            </a:r>
            <a:r>
              <a:rPr lang="en-US" sz="1400" dirty="0" smtClean="0"/>
              <a:t>.  </a:t>
            </a:r>
            <a:endParaRPr lang="en-US" sz="1400" dirty="0"/>
          </a:p>
          <a:p>
            <a:pPr marL="0" indent="-4763" algn="just">
              <a:spcBef>
                <a:spcPts val="0"/>
              </a:spcBef>
              <a:spcAft>
                <a:spcPts val="1200"/>
              </a:spcAft>
              <a:buNone/>
              <a:defRPr/>
            </a:pPr>
            <a:endParaRPr lang="en-US" sz="1200" b="0" i="1" dirty="0" smtClean="0"/>
          </a:p>
          <a:p>
            <a:pPr marL="0" indent="-4763" algn="just">
              <a:spcBef>
                <a:spcPts val="0"/>
              </a:spcBef>
              <a:spcAft>
                <a:spcPts val="1200"/>
              </a:spcAft>
              <a:buNone/>
              <a:defRPr/>
            </a:pPr>
            <a:endParaRPr lang="en-US" sz="1600" dirty="0"/>
          </a:p>
        </p:txBody>
      </p:sp>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7</a:t>
            </a:fld>
            <a:endParaRPr lang="en-US" dirty="0"/>
          </a:p>
        </p:txBody>
      </p:sp>
      <p:sp>
        <p:nvSpPr>
          <p:cNvPr id="5" name="Title 4"/>
          <p:cNvSpPr>
            <a:spLocks noGrp="1"/>
          </p:cNvSpPr>
          <p:nvPr>
            <p:ph type="title" idx="4294967295"/>
          </p:nvPr>
        </p:nvSpPr>
        <p:spPr>
          <a:xfrm>
            <a:off x="412950" y="152401"/>
            <a:ext cx="7585075" cy="722313"/>
          </a:xfrm>
        </p:spPr>
        <p:txBody>
          <a:bodyPr/>
          <a:lstStyle/>
          <a:p>
            <a:r>
              <a:rPr lang="en-US" sz="2100" dirty="0" smtClean="0"/>
              <a:t>MA </a:t>
            </a:r>
            <a:r>
              <a:rPr lang="en-US" sz="2100" dirty="0" err="1" smtClean="0"/>
              <a:t>Capítulo</a:t>
            </a:r>
            <a:r>
              <a:rPr lang="en-US" sz="2100" dirty="0" smtClean="0"/>
              <a:t> </a:t>
            </a:r>
            <a:r>
              <a:rPr lang="en-US" sz="2100" dirty="0"/>
              <a:t>74 </a:t>
            </a:r>
            <a:r>
              <a:rPr lang="en-US" sz="2100" dirty="0" err="1" smtClean="0"/>
              <a:t>Vocacional</a:t>
            </a:r>
            <a:r>
              <a:rPr lang="en-US" sz="2100" dirty="0" smtClean="0"/>
              <a:t> </a:t>
            </a:r>
            <a:r>
              <a:rPr lang="en-US" sz="2100" dirty="0" err="1" smtClean="0"/>
              <a:t>Aprobado</a:t>
            </a:r>
            <a:r>
              <a:rPr lang="en-US" sz="2100" dirty="0" smtClean="0"/>
              <a:t>, </a:t>
            </a:r>
            <a:r>
              <a:rPr lang="en-US" sz="2100" dirty="0" err="1" smtClean="0"/>
              <a:t>Solicitud</a:t>
            </a:r>
            <a:r>
              <a:rPr lang="en-US" sz="2100" dirty="0" smtClean="0"/>
              <a:t> para </a:t>
            </a:r>
            <a:r>
              <a:rPr lang="en-US" sz="2100" dirty="0" err="1" smtClean="0"/>
              <a:t>Programas</a:t>
            </a:r>
            <a:r>
              <a:rPr lang="en-US" sz="2100" dirty="0" smtClean="0"/>
              <a:t> de </a:t>
            </a:r>
            <a:r>
              <a:rPr lang="en-US" sz="2100" dirty="0" err="1" smtClean="0"/>
              <a:t>Educación</a:t>
            </a:r>
            <a:r>
              <a:rPr lang="en-US" sz="2100" dirty="0" smtClean="0"/>
              <a:t> </a:t>
            </a:r>
            <a:r>
              <a:rPr lang="en-US" sz="2100" dirty="0" err="1" smtClean="0"/>
              <a:t>Técnica</a:t>
            </a:r>
            <a:endParaRPr lang="en-US" sz="2100" dirty="0"/>
          </a:p>
        </p:txBody>
      </p:sp>
    </p:spTree>
    <p:custDataLst>
      <p:tags r:id="rId1"/>
    </p:custDataLst>
    <p:extLst>
      <p:ext uri="{BB962C8B-B14F-4D97-AF65-F5344CB8AC3E}">
        <p14:creationId xmlns:p14="http://schemas.microsoft.com/office/powerpoint/2010/main" val="15039423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4486"/>
            <a:ext cx="8382000" cy="4696134"/>
          </a:xfrm>
        </p:spPr>
        <p:txBody>
          <a:bodyPr/>
          <a:lstStyle/>
          <a:p>
            <a:r>
              <a:rPr lang="en-US" sz="1600" b="0" dirty="0" err="1" smtClean="0"/>
              <a:t>Aplicantes</a:t>
            </a:r>
            <a:r>
              <a:rPr lang="en-US" sz="1600" b="0" dirty="0" smtClean="0"/>
              <a:t> </a:t>
            </a:r>
            <a:r>
              <a:rPr lang="en-US" sz="1600" b="0" dirty="0" err="1" smtClean="0"/>
              <a:t>fuera</a:t>
            </a:r>
            <a:r>
              <a:rPr lang="en-US" sz="1600" b="0" dirty="0" smtClean="0"/>
              <a:t> del Estado son </a:t>
            </a:r>
            <a:r>
              <a:rPr lang="en-US" sz="1600" b="0" dirty="0" err="1" smtClean="0"/>
              <a:t>aquellos</a:t>
            </a:r>
            <a:r>
              <a:rPr lang="en-US" sz="1600" b="0" dirty="0" smtClean="0"/>
              <a:t> </a:t>
            </a:r>
            <a:r>
              <a:rPr lang="en-US" sz="1600" b="0" dirty="0" err="1" smtClean="0"/>
              <a:t>quienes</a:t>
            </a:r>
            <a:r>
              <a:rPr lang="en-US" sz="1600" b="0" dirty="0" smtClean="0"/>
              <a:t> </a:t>
            </a:r>
            <a:r>
              <a:rPr lang="en-US" sz="1600" b="0" dirty="0" err="1" smtClean="0"/>
              <a:t>tienen</a:t>
            </a:r>
            <a:r>
              <a:rPr lang="en-US" sz="1600" b="0" dirty="0" smtClean="0"/>
              <a:t> un </a:t>
            </a:r>
            <a:r>
              <a:rPr lang="en-US" sz="1600" b="0" dirty="0" err="1" smtClean="0"/>
              <a:t>trabajo</a:t>
            </a:r>
            <a:r>
              <a:rPr lang="en-US" sz="1600" b="0" dirty="0" smtClean="0"/>
              <a:t> </a:t>
            </a:r>
            <a:r>
              <a:rPr lang="en-US" sz="1600" b="0" dirty="0" err="1" smtClean="0"/>
              <a:t>pendiente</a:t>
            </a:r>
            <a:r>
              <a:rPr lang="en-US" sz="1600" b="0" dirty="0" smtClean="0"/>
              <a:t>  </a:t>
            </a:r>
            <a:r>
              <a:rPr lang="en-US" sz="1600" b="0" dirty="0" err="1" smtClean="0"/>
              <a:t>dentro</a:t>
            </a:r>
            <a:r>
              <a:rPr lang="en-US" sz="1600" b="0" dirty="0" smtClean="0"/>
              <a:t> de Massachusetts o </a:t>
            </a:r>
            <a:r>
              <a:rPr lang="en-US" sz="1600" b="0" dirty="0" err="1" smtClean="0"/>
              <a:t>están</a:t>
            </a:r>
            <a:r>
              <a:rPr lang="en-US" sz="1600" b="0" dirty="0" smtClean="0"/>
              <a:t> </a:t>
            </a:r>
            <a:r>
              <a:rPr lang="en-US" sz="1600" b="0" dirty="0" err="1" smtClean="0"/>
              <a:t>planeando</a:t>
            </a:r>
            <a:r>
              <a:rPr lang="en-US" sz="1600" b="0" dirty="0" smtClean="0"/>
              <a:t> </a:t>
            </a:r>
            <a:r>
              <a:rPr lang="en-US" sz="1600" b="0" dirty="0" err="1" smtClean="0"/>
              <a:t>mudarse</a:t>
            </a:r>
            <a:r>
              <a:rPr lang="en-US" sz="1600" b="0" dirty="0" smtClean="0"/>
              <a:t> para el Estado.</a:t>
            </a:r>
          </a:p>
          <a:p>
            <a:r>
              <a:rPr lang="en-US" sz="1600" b="0" dirty="0" err="1" smtClean="0"/>
              <a:t>Dében</a:t>
            </a:r>
            <a:r>
              <a:rPr lang="en-US" sz="1600" b="0" dirty="0" smtClean="0"/>
              <a:t> </a:t>
            </a:r>
            <a:r>
              <a:rPr lang="en-US" sz="1600" b="0" dirty="0" err="1" smtClean="0"/>
              <a:t>cumplir</a:t>
            </a:r>
            <a:r>
              <a:rPr lang="en-US" sz="1600" b="0" dirty="0" smtClean="0"/>
              <a:t> </a:t>
            </a:r>
            <a:r>
              <a:rPr lang="en-US" sz="1600" b="0" dirty="0" err="1" smtClean="0"/>
              <a:t>los</a:t>
            </a:r>
            <a:r>
              <a:rPr lang="en-US" sz="1600" b="0" dirty="0" smtClean="0"/>
              <a:t> </a:t>
            </a:r>
            <a:r>
              <a:rPr lang="en-US" sz="1600" b="0" dirty="0" err="1" smtClean="0"/>
              <a:t>mismos</a:t>
            </a:r>
            <a:r>
              <a:rPr lang="en-US" sz="1600" b="0" dirty="0" smtClean="0"/>
              <a:t> </a:t>
            </a:r>
            <a:r>
              <a:rPr lang="en-US" sz="1600" b="0" dirty="0" err="1" smtClean="0"/>
              <a:t>requisítos</a:t>
            </a:r>
            <a:r>
              <a:rPr lang="en-US" sz="1600" b="0" dirty="0" smtClean="0"/>
              <a:t> </a:t>
            </a:r>
            <a:r>
              <a:rPr lang="en-US" sz="1600" b="0" dirty="0" err="1" smtClean="0"/>
              <a:t>como</a:t>
            </a:r>
            <a:r>
              <a:rPr lang="en-US" sz="1600" b="0" dirty="0" smtClean="0"/>
              <a:t> </a:t>
            </a:r>
            <a:r>
              <a:rPr lang="en-US" sz="1600" b="0" dirty="0" err="1" smtClean="0"/>
              <a:t>los</a:t>
            </a:r>
            <a:r>
              <a:rPr lang="en-US" sz="1600" b="0" dirty="0" smtClean="0"/>
              <a:t> </a:t>
            </a:r>
            <a:r>
              <a:rPr lang="en-US" sz="1600" b="0" dirty="0" err="1" smtClean="0"/>
              <a:t>aplicantes</a:t>
            </a:r>
            <a:r>
              <a:rPr lang="en-US" sz="1600" b="0" dirty="0" smtClean="0"/>
              <a:t> </a:t>
            </a:r>
            <a:r>
              <a:rPr lang="en-US" sz="1600" b="0" dirty="0" err="1" smtClean="0"/>
              <a:t>generales</a:t>
            </a:r>
            <a:r>
              <a:rPr lang="en-US" sz="1600" b="0" dirty="0" smtClean="0"/>
              <a:t>.</a:t>
            </a:r>
            <a:endParaRPr lang="en-US" sz="1600" b="0" dirty="0"/>
          </a:p>
          <a:p>
            <a:r>
              <a:rPr lang="en-US" sz="1600" b="0" dirty="0" err="1" smtClean="0"/>
              <a:t>Uso</a:t>
            </a:r>
            <a:r>
              <a:rPr lang="en-US" sz="1600" b="0" dirty="0" smtClean="0"/>
              <a:t> de </a:t>
            </a:r>
            <a:r>
              <a:rPr lang="en-US" sz="1600" b="0" dirty="0" err="1" smtClean="0"/>
              <a:t>Solicitud</a:t>
            </a:r>
            <a:r>
              <a:rPr lang="en-US" sz="1600" b="0" dirty="0" smtClean="0"/>
              <a:t> “</a:t>
            </a:r>
            <a:r>
              <a:rPr lang="en-US" sz="1600" b="0" dirty="0" err="1" smtClean="0"/>
              <a:t>Fuera</a:t>
            </a:r>
            <a:r>
              <a:rPr lang="en-US" sz="1600" b="0" dirty="0" smtClean="0"/>
              <a:t> del Estado e </a:t>
            </a:r>
            <a:r>
              <a:rPr lang="en-US" sz="1600" b="0" dirty="0" err="1" smtClean="0"/>
              <a:t>Internacional</a:t>
            </a:r>
            <a:r>
              <a:rPr lang="en-US" sz="1600" b="0" dirty="0" smtClean="0"/>
              <a:t>”.</a:t>
            </a:r>
            <a:endParaRPr lang="en-US" sz="1600" b="0" dirty="0"/>
          </a:p>
          <a:p>
            <a:r>
              <a:rPr lang="en-US" sz="1600" b="0" dirty="0" err="1" smtClean="0"/>
              <a:t>Experiencia</a:t>
            </a:r>
            <a:r>
              <a:rPr lang="en-US" sz="1600" b="0" dirty="0" smtClean="0"/>
              <a:t> de </a:t>
            </a:r>
            <a:r>
              <a:rPr lang="en-US" sz="1600" b="0" dirty="0" err="1" smtClean="0"/>
              <a:t>formas</a:t>
            </a:r>
            <a:r>
              <a:rPr lang="en-US" sz="1600" b="0" dirty="0" smtClean="0"/>
              <a:t> de </a:t>
            </a:r>
            <a:r>
              <a:rPr lang="en-US" sz="1600" b="0" dirty="0" err="1" smtClean="0"/>
              <a:t>trabajo</a:t>
            </a:r>
            <a:r>
              <a:rPr lang="en-US" sz="1600" b="0" dirty="0" smtClean="0"/>
              <a:t> </a:t>
            </a:r>
            <a:r>
              <a:rPr lang="en-US" sz="1600" b="0" dirty="0" err="1" smtClean="0"/>
              <a:t>dében</a:t>
            </a:r>
            <a:r>
              <a:rPr lang="en-US" sz="1600" b="0" dirty="0" smtClean="0"/>
              <a:t> </a:t>
            </a:r>
            <a:r>
              <a:rPr lang="en-US" sz="1600" b="0" dirty="0" err="1" smtClean="0"/>
              <a:t>ser</a:t>
            </a:r>
            <a:r>
              <a:rPr lang="en-US" sz="1600" b="0" dirty="0" smtClean="0"/>
              <a:t> </a:t>
            </a:r>
            <a:r>
              <a:rPr lang="en-US" sz="1600" b="0" dirty="0" err="1" smtClean="0"/>
              <a:t>completadas</a:t>
            </a:r>
            <a:r>
              <a:rPr lang="en-US" sz="1600" b="0" dirty="0" smtClean="0"/>
              <a:t> con la </a:t>
            </a:r>
            <a:r>
              <a:rPr lang="en-US" sz="1600" b="0" dirty="0" err="1" smtClean="0"/>
              <a:t>siguiente</a:t>
            </a:r>
            <a:r>
              <a:rPr lang="en-US" sz="1600" b="0" dirty="0" smtClean="0"/>
              <a:t> </a:t>
            </a:r>
            <a:r>
              <a:rPr lang="en-US" sz="1600" b="0" dirty="0" err="1" smtClean="0"/>
              <a:t>información</a:t>
            </a:r>
            <a:r>
              <a:rPr lang="en-US" sz="1600" b="0" dirty="0" smtClean="0"/>
              <a:t>:</a:t>
            </a:r>
            <a:endParaRPr lang="en-US" sz="1600" b="0" dirty="0"/>
          </a:p>
          <a:p>
            <a:pPr lvl="1"/>
            <a:r>
              <a:rPr lang="en-US" sz="1600" dirty="0" err="1" smtClean="0"/>
              <a:t>Información</a:t>
            </a:r>
            <a:r>
              <a:rPr lang="en-US" sz="1600" dirty="0" smtClean="0"/>
              <a:t> del Centro </a:t>
            </a:r>
          </a:p>
          <a:p>
            <a:pPr lvl="1"/>
            <a:r>
              <a:rPr lang="en-US" sz="1600" dirty="0" err="1" smtClean="0"/>
              <a:t>Número</a:t>
            </a:r>
            <a:r>
              <a:rPr lang="en-US" sz="1600" dirty="0" smtClean="0"/>
              <a:t> de </a:t>
            </a:r>
            <a:r>
              <a:rPr lang="en-US" sz="1600" dirty="0" err="1" smtClean="0"/>
              <a:t>Licencia</a:t>
            </a:r>
            <a:r>
              <a:rPr lang="en-US" sz="1600" dirty="0" smtClean="0"/>
              <a:t>  del Estado o </a:t>
            </a:r>
            <a:r>
              <a:rPr lang="en-US" sz="1600" dirty="0" err="1" smtClean="0"/>
              <a:t>Condado</a:t>
            </a:r>
            <a:r>
              <a:rPr lang="en-US" sz="1600" dirty="0" smtClean="0"/>
              <a:t>. </a:t>
            </a:r>
          </a:p>
          <a:p>
            <a:pPr lvl="1"/>
            <a:r>
              <a:rPr lang="en-US" sz="1600" dirty="0" err="1" smtClean="0"/>
              <a:t>Información</a:t>
            </a:r>
            <a:r>
              <a:rPr lang="en-US" sz="1600" dirty="0" smtClean="0"/>
              <a:t> de </a:t>
            </a:r>
            <a:r>
              <a:rPr lang="en-US" sz="1600" dirty="0" err="1" smtClean="0"/>
              <a:t>contacto</a:t>
            </a:r>
            <a:r>
              <a:rPr lang="en-US" sz="1600" dirty="0" smtClean="0"/>
              <a:t> del supervisor </a:t>
            </a:r>
            <a:r>
              <a:rPr lang="en-US" sz="1600" dirty="0" err="1" smtClean="0"/>
              <a:t>directo</a:t>
            </a:r>
            <a:r>
              <a:rPr lang="en-US" sz="1600" dirty="0" smtClean="0"/>
              <a:t> o director del </a:t>
            </a:r>
            <a:r>
              <a:rPr lang="en-US" sz="1600" dirty="0" err="1" smtClean="0"/>
              <a:t>centro</a:t>
            </a:r>
            <a:r>
              <a:rPr lang="en-US" sz="1600" dirty="0" smtClean="0"/>
              <a:t>.</a:t>
            </a:r>
          </a:p>
          <a:p>
            <a:pPr marL="228600" lvl="1" indent="-228600">
              <a:spcBef>
                <a:spcPct val="100000"/>
              </a:spcBef>
              <a:buChar char="•"/>
            </a:pPr>
            <a:r>
              <a:rPr lang="en-US" sz="1600" dirty="0" err="1" smtClean="0">
                <a:ea typeface="+mn-ea"/>
              </a:rPr>
              <a:t>Formas</a:t>
            </a:r>
            <a:r>
              <a:rPr lang="en-US" sz="1600" dirty="0" smtClean="0">
                <a:ea typeface="+mn-ea"/>
              </a:rPr>
              <a:t> de </a:t>
            </a:r>
            <a:r>
              <a:rPr lang="en-US" sz="1600" dirty="0" err="1" smtClean="0">
                <a:ea typeface="+mn-ea"/>
              </a:rPr>
              <a:t>experiencia</a:t>
            </a:r>
            <a:r>
              <a:rPr lang="en-US" sz="1600" dirty="0" smtClean="0">
                <a:ea typeface="+mn-ea"/>
              </a:rPr>
              <a:t> de </a:t>
            </a:r>
            <a:r>
              <a:rPr lang="en-US" sz="1600" dirty="0" err="1" smtClean="0">
                <a:ea typeface="+mn-ea"/>
              </a:rPr>
              <a:t>trabajo</a:t>
            </a:r>
            <a:r>
              <a:rPr lang="en-US" sz="1600" dirty="0" smtClean="0">
                <a:ea typeface="+mn-ea"/>
              </a:rPr>
              <a:t> </a:t>
            </a:r>
            <a:r>
              <a:rPr lang="en-US" sz="1600" b="1" dirty="0" smtClean="0">
                <a:ea typeface="+mn-ea"/>
              </a:rPr>
              <a:t>no</a:t>
            </a:r>
            <a:r>
              <a:rPr lang="en-US" sz="1600" dirty="0" smtClean="0">
                <a:ea typeface="+mn-ea"/>
              </a:rPr>
              <a:t> </a:t>
            </a:r>
            <a:r>
              <a:rPr lang="en-US" sz="1600" dirty="0" err="1" smtClean="0">
                <a:ea typeface="+mn-ea"/>
              </a:rPr>
              <a:t>pueden</a:t>
            </a:r>
            <a:r>
              <a:rPr lang="en-US" sz="1600" dirty="0" smtClean="0">
                <a:ea typeface="+mn-ea"/>
              </a:rPr>
              <a:t> </a:t>
            </a:r>
            <a:r>
              <a:rPr lang="en-US" sz="1600" dirty="0" err="1" smtClean="0">
                <a:ea typeface="+mn-ea"/>
              </a:rPr>
              <a:t>ser</a:t>
            </a:r>
            <a:r>
              <a:rPr lang="en-US" sz="1600" dirty="0" smtClean="0">
                <a:ea typeface="+mn-ea"/>
              </a:rPr>
              <a:t> </a:t>
            </a:r>
            <a:r>
              <a:rPr lang="en-US" sz="1600" dirty="0" err="1" smtClean="0">
                <a:ea typeface="+mn-ea"/>
              </a:rPr>
              <a:t>llenadas</a:t>
            </a:r>
            <a:r>
              <a:rPr lang="en-US" sz="1600" dirty="0" smtClean="0">
                <a:ea typeface="+mn-ea"/>
              </a:rPr>
              <a:t> </a:t>
            </a:r>
            <a:r>
              <a:rPr lang="en-US" sz="1600" dirty="0" err="1" smtClean="0">
                <a:ea typeface="+mn-ea"/>
              </a:rPr>
              <a:t>por</a:t>
            </a:r>
            <a:r>
              <a:rPr lang="en-US" sz="1600" dirty="0" smtClean="0">
                <a:ea typeface="+mn-ea"/>
              </a:rPr>
              <a:t> el personal del </a:t>
            </a:r>
            <a:r>
              <a:rPr lang="en-US" sz="1600" dirty="0" err="1" smtClean="0">
                <a:ea typeface="+mn-ea"/>
              </a:rPr>
              <a:t>departamento</a:t>
            </a:r>
            <a:r>
              <a:rPr lang="en-US" sz="1600" dirty="0" smtClean="0">
                <a:ea typeface="+mn-ea"/>
              </a:rPr>
              <a:t> de </a:t>
            </a:r>
            <a:r>
              <a:rPr lang="en-US" sz="1600" dirty="0" err="1" smtClean="0">
                <a:ea typeface="+mn-ea"/>
              </a:rPr>
              <a:t>Recursos</a:t>
            </a:r>
            <a:r>
              <a:rPr lang="en-US" sz="1600" dirty="0" smtClean="0">
                <a:ea typeface="+mn-ea"/>
              </a:rPr>
              <a:t> </a:t>
            </a:r>
            <a:r>
              <a:rPr lang="en-US" sz="1600" dirty="0" err="1" smtClean="0">
                <a:ea typeface="+mn-ea"/>
              </a:rPr>
              <a:t>Humanos</a:t>
            </a:r>
            <a:r>
              <a:rPr lang="en-US" sz="1600" dirty="0" smtClean="0">
                <a:ea typeface="+mn-ea"/>
              </a:rPr>
              <a:t>.</a:t>
            </a:r>
            <a:endParaRPr lang="en-US" sz="1600" dirty="0">
              <a:ea typeface="+mn-ea"/>
            </a:endParaRPr>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8</a:t>
            </a:fld>
            <a:endParaRPr lang="en-US" dirty="0"/>
          </a:p>
        </p:txBody>
      </p:sp>
      <p:sp>
        <p:nvSpPr>
          <p:cNvPr id="4" name="Text Placeholder 3"/>
          <p:cNvSpPr>
            <a:spLocks noGrp="1"/>
          </p:cNvSpPr>
          <p:nvPr>
            <p:ph type="body" sz="quarter" idx="12"/>
          </p:nvPr>
        </p:nvSpPr>
        <p:spPr>
          <a:xfrm>
            <a:off x="457200" y="441099"/>
            <a:ext cx="7132638" cy="469900"/>
          </a:xfrm>
        </p:spPr>
        <p:txBody>
          <a:bodyPr/>
          <a:lstStyle/>
          <a:p>
            <a:r>
              <a:rPr lang="en-US" sz="2400" dirty="0" err="1" smtClean="0">
                <a:solidFill>
                  <a:srgbClr val="0033CC"/>
                </a:solidFill>
                <a:latin typeface="+mj-lt"/>
                <a:ea typeface="+mj-ea"/>
                <a:cs typeface="+mj-cs"/>
              </a:rPr>
              <a:t>Solicitud</a:t>
            </a:r>
            <a:r>
              <a:rPr lang="en-US" sz="2400" dirty="0" smtClean="0">
                <a:solidFill>
                  <a:srgbClr val="0033CC"/>
                </a:solidFill>
                <a:latin typeface="+mj-lt"/>
                <a:ea typeface="+mj-ea"/>
                <a:cs typeface="+mj-cs"/>
              </a:rPr>
              <a:t> </a:t>
            </a:r>
            <a:r>
              <a:rPr lang="en-US" sz="2400" dirty="0" err="1" smtClean="0">
                <a:solidFill>
                  <a:srgbClr val="0033CC"/>
                </a:solidFill>
                <a:latin typeface="+mj-lt"/>
                <a:ea typeface="+mj-ea"/>
                <a:cs typeface="+mj-cs"/>
              </a:rPr>
              <a:t>Fuera</a:t>
            </a:r>
            <a:r>
              <a:rPr lang="en-US" sz="2400" dirty="0" smtClean="0">
                <a:solidFill>
                  <a:srgbClr val="0033CC"/>
                </a:solidFill>
                <a:latin typeface="+mj-lt"/>
                <a:ea typeface="+mj-ea"/>
                <a:cs typeface="+mj-cs"/>
              </a:rPr>
              <a:t> del Estado</a:t>
            </a:r>
            <a:endParaRPr lang="en-US" sz="2400" dirty="0">
              <a:solidFill>
                <a:srgbClr val="0033CC"/>
              </a:solidFill>
              <a:latin typeface="+mj-lt"/>
              <a:ea typeface="+mj-ea"/>
              <a:cs typeface="+mj-cs"/>
            </a:endParaRPr>
          </a:p>
        </p:txBody>
      </p:sp>
    </p:spTree>
    <p:custDataLst>
      <p:tags r:id="rId1"/>
    </p:custDataLst>
    <p:extLst>
      <p:ext uri="{BB962C8B-B14F-4D97-AF65-F5344CB8AC3E}">
        <p14:creationId xmlns:p14="http://schemas.microsoft.com/office/powerpoint/2010/main" val="24302876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21493"/>
            <a:ext cx="8382000" cy="5836508"/>
          </a:xfrm>
        </p:spPr>
        <p:txBody>
          <a:bodyPr/>
          <a:lstStyle/>
          <a:p>
            <a:pPr lvl="0"/>
            <a:r>
              <a:rPr lang="en-US" sz="1600" b="0" dirty="0" smtClean="0"/>
              <a:t>Un </a:t>
            </a:r>
            <a:r>
              <a:rPr lang="en-US" sz="1600" b="0" dirty="0" err="1" smtClean="0"/>
              <a:t>Aplicante</a:t>
            </a:r>
            <a:r>
              <a:rPr lang="en-US" sz="1600" b="0" dirty="0" smtClean="0"/>
              <a:t> </a:t>
            </a:r>
            <a:r>
              <a:rPr lang="en-US" sz="1600" b="0" dirty="0" err="1" smtClean="0"/>
              <a:t>Internacional</a:t>
            </a:r>
            <a:r>
              <a:rPr lang="en-US" sz="1600" b="0" dirty="0" smtClean="0"/>
              <a:t> </a:t>
            </a:r>
            <a:r>
              <a:rPr lang="en-US" sz="1600" b="0" dirty="0" err="1" smtClean="0"/>
              <a:t>es</a:t>
            </a:r>
            <a:r>
              <a:rPr lang="en-US" sz="1600" b="0" dirty="0" smtClean="0"/>
              <a:t> un </a:t>
            </a:r>
            <a:r>
              <a:rPr lang="en-US" sz="1600" b="0" dirty="0" err="1" smtClean="0"/>
              <a:t>residente</a:t>
            </a:r>
            <a:r>
              <a:rPr lang="en-US" sz="1600" b="0" dirty="0" smtClean="0"/>
              <a:t> de Massachusetts </a:t>
            </a:r>
            <a:r>
              <a:rPr lang="en-US" sz="1600" b="0" dirty="0" err="1" smtClean="0"/>
              <a:t>buscando</a:t>
            </a:r>
            <a:r>
              <a:rPr lang="en-US" sz="1600" b="0" dirty="0" smtClean="0"/>
              <a:t> </a:t>
            </a:r>
            <a:r>
              <a:rPr lang="en-US" sz="1600" b="0" dirty="0" err="1" smtClean="0"/>
              <a:t>ser</a:t>
            </a:r>
            <a:r>
              <a:rPr lang="en-US" sz="1600" b="0" dirty="0" smtClean="0"/>
              <a:t> un </a:t>
            </a:r>
            <a:r>
              <a:rPr lang="en-US" sz="1600" b="0" dirty="0" err="1" smtClean="0"/>
              <a:t>educador</a:t>
            </a:r>
            <a:r>
              <a:rPr lang="en-US" sz="1600" b="0" dirty="0" smtClean="0"/>
              <a:t> para </a:t>
            </a:r>
            <a:r>
              <a:rPr lang="en-US" sz="1600" b="0" dirty="0" err="1" smtClean="0"/>
              <a:t>programas</a:t>
            </a:r>
            <a:r>
              <a:rPr lang="en-US" sz="1600" b="0" dirty="0" smtClean="0"/>
              <a:t> de </a:t>
            </a:r>
            <a:r>
              <a:rPr lang="en-US" sz="1600" b="0" dirty="0" err="1" smtClean="0"/>
              <a:t>educación</a:t>
            </a:r>
            <a:r>
              <a:rPr lang="en-US" sz="1600" b="0" dirty="0" smtClean="0"/>
              <a:t> </a:t>
            </a:r>
            <a:r>
              <a:rPr lang="en-US" sz="1600" b="0" dirty="0" err="1" smtClean="0"/>
              <a:t>temprana</a:t>
            </a:r>
            <a:r>
              <a:rPr lang="en-US" sz="1600" b="0" dirty="0" smtClean="0"/>
              <a:t> </a:t>
            </a:r>
            <a:r>
              <a:rPr lang="en-US" sz="1600" b="0" dirty="0" err="1" smtClean="0"/>
              <a:t>en</a:t>
            </a:r>
            <a:r>
              <a:rPr lang="en-US" sz="1600" b="0" dirty="0" smtClean="0"/>
              <a:t> Massachusetts y a  </a:t>
            </a:r>
            <a:r>
              <a:rPr lang="en-US" sz="1600" b="0" dirty="0" err="1" smtClean="0"/>
              <a:t>obtenido</a:t>
            </a:r>
            <a:r>
              <a:rPr lang="en-US" sz="1600" b="0" dirty="0" smtClean="0"/>
              <a:t> </a:t>
            </a:r>
            <a:r>
              <a:rPr lang="en-US" sz="1600" b="0" dirty="0" err="1" smtClean="0"/>
              <a:t>cursos</a:t>
            </a:r>
            <a:r>
              <a:rPr lang="en-US" sz="1600" b="0" dirty="0" smtClean="0"/>
              <a:t> </a:t>
            </a:r>
            <a:r>
              <a:rPr lang="en-US" sz="1600" b="0" dirty="0" err="1" smtClean="0"/>
              <a:t>universitarios</a:t>
            </a:r>
            <a:r>
              <a:rPr lang="en-US" sz="1600" b="0" dirty="0" smtClean="0"/>
              <a:t> </a:t>
            </a:r>
            <a:r>
              <a:rPr lang="en-US" sz="1600" b="0" dirty="0" err="1" smtClean="0"/>
              <a:t>fuera</a:t>
            </a:r>
            <a:r>
              <a:rPr lang="en-US" sz="1600" b="0" dirty="0" smtClean="0"/>
              <a:t> del </a:t>
            </a:r>
            <a:r>
              <a:rPr lang="en-US" sz="1600" b="0" dirty="0" err="1" smtClean="0"/>
              <a:t>Territorio</a:t>
            </a:r>
            <a:r>
              <a:rPr lang="en-US" sz="1600" b="0" dirty="0" smtClean="0"/>
              <a:t> de </a:t>
            </a:r>
            <a:r>
              <a:rPr lang="en-US" sz="1600" b="0" dirty="0" err="1" smtClean="0"/>
              <a:t>los</a:t>
            </a:r>
            <a:r>
              <a:rPr lang="en-US" sz="1600" b="0" dirty="0" smtClean="0"/>
              <a:t> </a:t>
            </a:r>
            <a:r>
              <a:rPr lang="en-US" sz="1600" b="0" dirty="0" err="1" smtClean="0"/>
              <a:t>Estados</a:t>
            </a:r>
            <a:r>
              <a:rPr lang="en-US" sz="1600" b="0" dirty="0" smtClean="0"/>
              <a:t> </a:t>
            </a:r>
            <a:r>
              <a:rPr lang="en-US" sz="1600" b="0" dirty="0" err="1" smtClean="0"/>
              <a:t>Unidos</a:t>
            </a:r>
            <a:r>
              <a:rPr lang="en-US" sz="1600" b="0" dirty="0" smtClean="0"/>
              <a:t>. </a:t>
            </a:r>
          </a:p>
          <a:p>
            <a:r>
              <a:rPr lang="en-US" sz="1600" b="0" dirty="0" smtClean="0"/>
              <a:t>Si la </a:t>
            </a:r>
            <a:r>
              <a:rPr lang="en-US" sz="1600" b="0" dirty="0" err="1" smtClean="0"/>
              <a:t>trancripción</a:t>
            </a:r>
            <a:r>
              <a:rPr lang="en-US" sz="1600" b="0" dirty="0" smtClean="0"/>
              <a:t> </a:t>
            </a:r>
            <a:r>
              <a:rPr lang="en-US" sz="1600" b="0" dirty="0" err="1" smtClean="0"/>
              <a:t>oficial</a:t>
            </a:r>
            <a:r>
              <a:rPr lang="en-US" sz="1600" b="0" dirty="0" smtClean="0"/>
              <a:t> del </a:t>
            </a:r>
            <a:r>
              <a:rPr lang="en-US" sz="1600" b="0" dirty="0" err="1" smtClean="0"/>
              <a:t>colegio</a:t>
            </a:r>
            <a:r>
              <a:rPr lang="en-US" sz="1600" b="0" dirty="0" smtClean="0"/>
              <a:t> </a:t>
            </a:r>
            <a:r>
              <a:rPr lang="en-US" sz="1600" b="0" dirty="0" err="1" smtClean="0"/>
              <a:t>es</a:t>
            </a:r>
            <a:r>
              <a:rPr lang="en-US" sz="1600" b="0" dirty="0" smtClean="0"/>
              <a:t> de un </a:t>
            </a:r>
            <a:r>
              <a:rPr lang="en-US" sz="1600" b="0" dirty="0" err="1" smtClean="0"/>
              <a:t>pais</a:t>
            </a:r>
            <a:r>
              <a:rPr lang="en-US" sz="1600" b="0" dirty="0" smtClean="0"/>
              <a:t> </a:t>
            </a:r>
            <a:r>
              <a:rPr lang="en-US" sz="1600" b="0" dirty="0" err="1" smtClean="0"/>
              <a:t>extrangero</a:t>
            </a:r>
            <a:r>
              <a:rPr lang="en-US" sz="1600" b="0" dirty="0" smtClean="0"/>
              <a:t>, </a:t>
            </a:r>
            <a:r>
              <a:rPr lang="en-US" sz="1600" b="0" dirty="0" err="1" smtClean="0"/>
              <a:t>débe</a:t>
            </a:r>
            <a:r>
              <a:rPr lang="en-US" sz="1600" b="0" dirty="0" smtClean="0"/>
              <a:t> </a:t>
            </a:r>
            <a:r>
              <a:rPr lang="en-US" sz="1600" b="0" dirty="0" err="1" smtClean="0"/>
              <a:t>ser</a:t>
            </a:r>
            <a:r>
              <a:rPr lang="en-US" sz="1600" b="0" dirty="0" smtClean="0"/>
              <a:t> </a:t>
            </a:r>
            <a:r>
              <a:rPr lang="en-US" sz="1600" b="0" dirty="0" err="1" smtClean="0"/>
              <a:t>sometida</a:t>
            </a:r>
            <a:r>
              <a:rPr lang="en-US" sz="1600" b="0" dirty="0" smtClean="0"/>
              <a:t> con </a:t>
            </a:r>
            <a:r>
              <a:rPr lang="en-US" sz="1600" b="0" dirty="0" err="1" smtClean="0"/>
              <a:t>una</a:t>
            </a:r>
            <a:r>
              <a:rPr lang="en-US" sz="1600" b="0" dirty="0" smtClean="0"/>
              <a:t> </a:t>
            </a:r>
            <a:r>
              <a:rPr lang="en-US" sz="1600" b="0" dirty="0" err="1" smtClean="0"/>
              <a:t>evaluación</a:t>
            </a:r>
            <a:r>
              <a:rPr lang="en-US" sz="1600" b="0" dirty="0" smtClean="0"/>
              <a:t> de </a:t>
            </a:r>
            <a:r>
              <a:rPr lang="en-US" sz="1600" b="0" dirty="0" err="1" smtClean="0"/>
              <a:t>una</a:t>
            </a:r>
            <a:r>
              <a:rPr lang="en-US" sz="1600" b="0" dirty="0" smtClean="0"/>
              <a:t> </a:t>
            </a:r>
            <a:r>
              <a:rPr lang="en-US" sz="1600" b="0" dirty="0" err="1" smtClean="0"/>
              <a:t>agencia</a:t>
            </a:r>
            <a:r>
              <a:rPr lang="en-US" sz="1600" b="0" dirty="0" smtClean="0"/>
              <a:t> que </a:t>
            </a:r>
            <a:r>
              <a:rPr lang="en-US" sz="1600" b="0" dirty="0" err="1" smtClean="0"/>
              <a:t>provee</a:t>
            </a:r>
            <a:r>
              <a:rPr lang="en-US" sz="1600" b="0" dirty="0" smtClean="0"/>
              <a:t> </a:t>
            </a:r>
            <a:r>
              <a:rPr lang="en-US" sz="1600" b="0" dirty="0" err="1" smtClean="0"/>
              <a:t>servicios</a:t>
            </a:r>
            <a:r>
              <a:rPr lang="en-US" sz="1600" b="0" dirty="0" smtClean="0"/>
              <a:t> de </a:t>
            </a:r>
            <a:r>
              <a:rPr lang="en-US" sz="1600" b="0" dirty="0" err="1" smtClean="0"/>
              <a:t>credenciales</a:t>
            </a:r>
            <a:r>
              <a:rPr lang="en-US" sz="1600" b="0" dirty="0" smtClean="0"/>
              <a:t> de </a:t>
            </a:r>
            <a:r>
              <a:rPr lang="en-US" sz="1600" b="0" dirty="0" err="1" smtClean="0"/>
              <a:t>evaluación</a:t>
            </a:r>
            <a:r>
              <a:rPr lang="en-US" sz="1600" b="0" dirty="0" smtClean="0"/>
              <a:t> </a:t>
            </a:r>
            <a:r>
              <a:rPr lang="en-US" sz="1600" b="0" dirty="0" err="1" smtClean="0"/>
              <a:t>extrangeras</a:t>
            </a:r>
            <a:r>
              <a:rPr lang="en-US" sz="1600" b="0" dirty="0" smtClean="0"/>
              <a:t> y </a:t>
            </a:r>
            <a:r>
              <a:rPr lang="en-US" sz="1600" b="0" dirty="0" err="1" smtClean="0"/>
              <a:t>traducida</a:t>
            </a:r>
            <a:r>
              <a:rPr lang="en-US" sz="1600" b="0" dirty="0" smtClean="0"/>
              <a:t> </a:t>
            </a:r>
            <a:r>
              <a:rPr lang="en-US" sz="1600" b="0" dirty="0" err="1" smtClean="0"/>
              <a:t>en</a:t>
            </a:r>
            <a:r>
              <a:rPr lang="en-US" sz="1600" b="0" dirty="0" smtClean="0"/>
              <a:t> Ingles. </a:t>
            </a:r>
            <a:r>
              <a:rPr lang="en-US" sz="1600" b="0" dirty="0" err="1" smtClean="0"/>
              <a:t>En</a:t>
            </a:r>
            <a:r>
              <a:rPr lang="en-US" sz="1600" b="0" dirty="0" smtClean="0"/>
              <a:t> la </a:t>
            </a:r>
            <a:r>
              <a:rPr lang="en-US" sz="1600" b="0" dirty="0" err="1" smtClean="0"/>
              <a:t>evaluación</a:t>
            </a:r>
            <a:r>
              <a:rPr lang="en-US" sz="1600" b="0" dirty="0" smtClean="0"/>
              <a:t> </a:t>
            </a:r>
            <a:r>
              <a:rPr lang="en-US" sz="1600" b="0" dirty="0" err="1" smtClean="0"/>
              <a:t>dében</a:t>
            </a:r>
            <a:r>
              <a:rPr lang="en-US" sz="1600" b="0" dirty="0" smtClean="0"/>
              <a:t> </a:t>
            </a:r>
            <a:r>
              <a:rPr lang="en-US" sz="1600" b="0" dirty="0" err="1" smtClean="0"/>
              <a:t>listarse</a:t>
            </a:r>
            <a:r>
              <a:rPr lang="en-US" sz="1600" b="0" dirty="0" smtClean="0"/>
              <a:t> </a:t>
            </a:r>
            <a:r>
              <a:rPr lang="en-US" sz="1600" b="0" dirty="0" err="1" smtClean="0"/>
              <a:t>los</a:t>
            </a:r>
            <a:r>
              <a:rPr lang="en-US" sz="1600" b="0" dirty="0" smtClean="0"/>
              <a:t> </a:t>
            </a:r>
            <a:r>
              <a:rPr lang="en-US" sz="1600" b="0" dirty="0" err="1" smtClean="0"/>
              <a:t>creditos</a:t>
            </a:r>
            <a:r>
              <a:rPr lang="en-US" sz="1600" b="0" dirty="0" smtClean="0"/>
              <a:t> </a:t>
            </a:r>
            <a:r>
              <a:rPr lang="en-US" sz="1600" b="0" dirty="0" err="1" smtClean="0"/>
              <a:t>curso</a:t>
            </a:r>
            <a:r>
              <a:rPr lang="en-US" sz="1600" b="0" dirty="0" smtClean="0"/>
              <a:t> </a:t>
            </a:r>
            <a:r>
              <a:rPr lang="en-US" sz="1600" b="0" dirty="0" err="1" smtClean="0"/>
              <a:t>por</a:t>
            </a:r>
            <a:r>
              <a:rPr lang="en-US" sz="1600" b="0" dirty="0" smtClean="0"/>
              <a:t> </a:t>
            </a:r>
            <a:r>
              <a:rPr lang="en-US" sz="1600" b="0" dirty="0" err="1" smtClean="0"/>
              <a:t>curso</a:t>
            </a:r>
            <a:r>
              <a:rPr lang="en-US" sz="1600" b="0" dirty="0" smtClean="0"/>
              <a:t>.  </a:t>
            </a:r>
          </a:p>
          <a:p>
            <a:r>
              <a:rPr lang="en-US" sz="1600" b="0" dirty="0" err="1" smtClean="0"/>
              <a:t>Aplicantes</a:t>
            </a:r>
            <a:r>
              <a:rPr lang="en-US" sz="1600" b="0" dirty="0" smtClean="0"/>
              <a:t> con </a:t>
            </a:r>
            <a:r>
              <a:rPr lang="en-US" sz="1600" b="0" dirty="0" err="1" smtClean="0"/>
              <a:t>cursos</a:t>
            </a:r>
            <a:r>
              <a:rPr lang="en-US" sz="1600" b="0" dirty="0" smtClean="0"/>
              <a:t> de </a:t>
            </a:r>
            <a:r>
              <a:rPr lang="en-US" sz="1600" b="0" dirty="0" err="1" smtClean="0"/>
              <a:t>colegio</a:t>
            </a:r>
            <a:r>
              <a:rPr lang="en-US" sz="1600" b="0" dirty="0" smtClean="0"/>
              <a:t> de </a:t>
            </a:r>
            <a:r>
              <a:rPr lang="en-US" sz="1600" b="0" dirty="0" err="1" smtClean="0"/>
              <a:t>una</a:t>
            </a:r>
            <a:r>
              <a:rPr lang="en-US" sz="1600" b="0" dirty="0" smtClean="0"/>
              <a:t> </a:t>
            </a:r>
            <a:r>
              <a:rPr lang="en-US" sz="1600" b="0" dirty="0" err="1" smtClean="0"/>
              <a:t>institución</a:t>
            </a:r>
            <a:r>
              <a:rPr lang="en-US" sz="1600" b="0" dirty="0" smtClean="0"/>
              <a:t> </a:t>
            </a:r>
            <a:r>
              <a:rPr lang="en-US" sz="1600" b="0" dirty="0" err="1" smtClean="0"/>
              <a:t>en</a:t>
            </a:r>
            <a:r>
              <a:rPr lang="en-US" sz="1600" b="0" dirty="0" smtClean="0"/>
              <a:t> el </a:t>
            </a:r>
            <a:r>
              <a:rPr lang="en-US" sz="1600" b="0" dirty="0" err="1" smtClean="0"/>
              <a:t>extrangero</a:t>
            </a:r>
            <a:r>
              <a:rPr lang="en-US" sz="1600" b="0" dirty="0" smtClean="0"/>
              <a:t> </a:t>
            </a:r>
            <a:r>
              <a:rPr lang="en-US" sz="1600" b="0" dirty="0" err="1" smtClean="0"/>
              <a:t>dében</a:t>
            </a:r>
            <a:r>
              <a:rPr lang="en-US" sz="1600" b="0" dirty="0" smtClean="0"/>
              <a:t> </a:t>
            </a:r>
            <a:r>
              <a:rPr lang="en-US" sz="1600" b="0" dirty="0" err="1" smtClean="0"/>
              <a:t>someter</a:t>
            </a:r>
            <a:r>
              <a:rPr lang="en-US" sz="1600" b="0" dirty="0" smtClean="0"/>
              <a:t>:</a:t>
            </a:r>
          </a:p>
          <a:p>
            <a:pPr marL="633413" lvl="1" indent="-285750">
              <a:spcBef>
                <a:spcPts val="0"/>
              </a:spcBef>
              <a:buFont typeface="Arial" panose="020B0604020202020204" pitchFamily="34" charset="0"/>
              <a:buChar char="•"/>
            </a:pPr>
            <a:r>
              <a:rPr lang="en-US" sz="1600" dirty="0" err="1" smtClean="0"/>
              <a:t>Todos</a:t>
            </a:r>
            <a:r>
              <a:rPr lang="en-US" sz="1600" dirty="0" smtClean="0"/>
              <a:t> </a:t>
            </a:r>
            <a:r>
              <a:rPr lang="en-US" sz="1600" dirty="0" err="1" smtClean="0"/>
              <a:t>los</a:t>
            </a:r>
            <a:r>
              <a:rPr lang="en-US" sz="1600" dirty="0" smtClean="0"/>
              <a:t> </a:t>
            </a:r>
            <a:r>
              <a:rPr lang="en-US" sz="1600" dirty="0" err="1" smtClean="0"/>
              <a:t>documentos</a:t>
            </a:r>
            <a:r>
              <a:rPr lang="en-US" sz="1600" dirty="0" smtClean="0"/>
              <a:t> </a:t>
            </a:r>
            <a:r>
              <a:rPr lang="en-US" sz="1600" dirty="0" err="1" smtClean="0"/>
              <a:t>requerídos</a:t>
            </a:r>
            <a:r>
              <a:rPr lang="en-US" sz="1600" dirty="0" smtClean="0"/>
              <a:t> para un </a:t>
            </a:r>
            <a:r>
              <a:rPr lang="en-US" sz="1600" dirty="0" err="1" smtClean="0"/>
              <a:t>aplicante</a:t>
            </a:r>
            <a:r>
              <a:rPr lang="en-US" sz="1600" dirty="0" smtClean="0"/>
              <a:t> general</a:t>
            </a:r>
            <a:endParaRPr lang="en-US" sz="1600" dirty="0"/>
          </a:p>
          <a:p>
            <a:pPr marL="633413" lvl="1" indent="-285750">
              <a:spcBef>
                <a:spcPts val="0"/>
              </a:spcBef>
              <a:buFont typeface="Arial" panose="020B0604020202020204" pitchFamily="34" charset="0"/>
              <a:buChar char="•"/>
            </a:pPr>
            <a:r>
              <a:rPr lang="en-US" sz="1600" dirty="0" err="1" smtClean="0"/>
              <a:t>Copias</a:t>
            </a:r>
            <a:r>
              <a:rPr lang="en-US" sz="1600" dirty="0" smtClean="0"/>
              <a:t> </a:t>
            </a:r>
            <a:r>
              <a:rPr lang="en-US" sz="1600" dirty="0" err="1" smtClean="0"/>
              <a:t>originales</a:t>
            </a:r>
            <a:r>
              <a:rPr lang="en-US" sz="1600" dirty="0" smtClean="0"/>
              <a:t> de diplomas y </a:t>
            </a:r>
            <a:r>
              <a:rPr lang="en-US" sz="1600" dirty="0" err="1" smtClean="0"/>
              <a:t>transcripciones</a:t>
            </a:r>
            <a:endParaRPr lang="en-US" sz="1600" dirty="0"/>
          </a:p>
          <a:p>
            <a:pPr marL="633413" lvl="1" indent="-285750">
              <a:spcBef>
                <a:spcPts val="0"/>
              </a:spcBef>
              <a:buFont typeface="Arial" panose="020B0604020202020204" pitchFamily="34" charset="0"/>
              <a:buChar char="•"/>
            </a:pPr>
            <a:r>
              <a:rPr lang="en-US" sz="1600" dirty="0" err="1" smtClean="0"/>
              <a:t>Evaluación</a:t>
            </a:r>
            <a:r>
              <a:rPr lang="en-US" sz="1600" dirty="0" smtClean="0"/>
              <a:t> original de la </a:t>
            </a:r>
            <a:r>
              <a:rPr lang="en-US" sz="1600" dirty="0" err="1" smtClean="0"/>
              <a:t>Agencia</a:t>
            </a:r>
            <a:r>
              <a:rPr lang="en-US" sz="1600" dirty="0" smtClean="0"/>
              <a:t> de </a:t>
            </a:r>
            <a:r>
              <a:rPr lang="en-US" sz="1600" dirty="0" err="1" smtClean="0"/>
              <a:t>Credenciales</a:t>
            </a:r>
            <a:endParaRPr lang="en-US" sz="1600" dirty="0" smtClean="0"/>
          </a:p>
          <a:p>
            <a:pPr marL="347663" lvl="1" indent="0">
              <a:spcBef>
                <a:spcPts val="0"/>
              </a:spcBef>
              <a:buNone/>
            </a:pPr>
            <a:endParaRPr lang="en-US" sz="1000" dirty="0"/>
          </a:p>
          <a:p>
            <a:pPr>
              <a:spcBef>
                <a:spcPts val="0"/>
              </a:spcBef>
            </a:pPr>
            <a:r>
              <a:rPr lang="en-US" sz="1200" b="0" dirty="0"/>
              <a:t>EEC </a:t>
            </a:r>
            <a:r>
              <a:rPr lang="en-US" sz="1200" b="0" dirty="0" smtClean="0"/>
              <a:t>no </a:t>
            </a:r>
            <a:r>
              <a:rPr lang="en-US" sz="1200" b="0" dirty="0" err="1" smtClean="0"/>
              <a:t>recomienda</a:t>
            </a:r>
            <a:r>
              <a:rPr lang="en-US" sz="1200" b="0" dirty="0" smtClean="0"/>
              <a:t> o </a:t>
            </a:r>
            <a:r>
              <a:rPr lang="en-US" sz="1200" b="0" dirty="0" err="1" smtClean="0"/>
              <a:t>aprueba</a:t>
            </a:r>
            <a:r>
              <a:rPr lang="en-US" sz="1200" b="0" dirty="0" smtClean="0"/>
              <a:t> </a:t>
            </a:r>
            <a:r>
              <a:rPr lang="en-US" sz="1200" b="0" dirty="0" err="1" smtClean="0"/>
              <a:t>ninguna</a:t>
            </a:r>
            <a:r>
              <a:rPr lang="en-US" sz="1200" b="0" dirty="0" smtClean="0"/>
              <a:t> de las </a:t>
            </a:r>
            <a:r>
              <a:rPr lang="en-US" sz="1200" b="0" dirty="0" err="1" smtClean="0"/>
              <a:t>agencias</a:t>
            </a:r>
            <a:r>
              <a:rPr lang="en-US" sz="1200" b="0" dirty="0" smtClean="0"/>
              <a:t> </a:t>
            </a:r>
            <a:r>
              <a:rPr lang="en-US" sz="1200" b="0" dirty="0" err="1" smtClean="0"/>
              <a:t>abajo</a:t>
            </a:r>
            <a:r>
              <a:rPr lang="en-US" sz="1200" b="0" dirty="0" smtClean="0"/>
              <a:t>, </a:t>
            </a:r>
            <a:r>
              <a:rPr lang="en-US" sz="1200" b="0" dirty="0" err="1" smtClean="0"/>
              <a:t>pero</a:t>
            </a:r>
            <a:r>
              <a:rPr lang="en-US" sz="1200" b="0" dirty="0" smtClean="0"/>
              <a:t> </a:t>
            </a:r>
            <a:r>
              <a:rPr lang="en-US" sz="1200" b="0" dirty="0" err="1" smtClean="0"/>
              <a:t>provee</a:t>
            </a:r>
            <a:r>
              <a:rPr lang="en-US" sz="1200" b="0" dirty="0" smtClean="0"/>
              <a:t> </a:t>
            </a:r>
            <a:r>
              <a:rPr lang="en-US" sz="1200" b="0" dirty="0" err="1" smtClean="0"/>
              <a:t>información</a:t>
            </a:r>
            <a:r>
              <a:rPr lang="en-US" sz="1200" b="0" dirty="0" smtClean="0"/>
              <a:t> </a:t>
            </a:r>
            <a:r>
              <a:rPr lang="en-US" sz="1200" b="0" dirty="0" err="1" smtClean="0"/>
              <a:t>como</a:t>
            </a:r>
            <a:r>
              <a:rPr lang="en-US" sz="1200" b="0" dirty="0" smtClean="0"/>
              <a:t>  </a:t>
            </a:r>
            <a:r>
              <a:rPr lang="en-US" sz="1200" b="0" dirty="0" err="1" smtClean="0"/>
              <a:t>conveniencia</a:t>
            </a:r>
            <a:r>
              <a:rPr lang="en-US" sz="1200" b="0" dirty="0" smtClean="0"/>
              <a:t> para </a:t>
            </a:r>
            <a:r>
              <a:rPr lang="en-US" sz="1200" b="0" dirty="0" err="1" smtClean="0"/>
              <a:t>aplicantes</a:t>
            </a:r>
            <a:r>
              <a:rPr lang="en-US" sz="1200" b="0" dirty="0"/>
              <a:t>. </a:t>
            </a:r>
            <a:r>
              <a:rPr lang="en-US" sz="1200" b="0" dirty="0" err="1" smtClean="0"/>
              <a:t>Aplicantes</a:t>
            </a:r>
            <a:r>
              <a:rPr lang="en-US" sz="1200" b="0" dirty="0" smtClean="0"/>
              <a:t> </a:t>
            </a:r>
            <a:r>
              <a:rPr lang="en-US" sz="1200" b="0" dirty="0" err="1" smtClean="0"/>
              <a:t>también</a:t>
            </a:r>
            <a:r>
              <a:rPr lang="en-US" sz="1200" b="0" dirty="0" smtClean="0"/>
              <a:t> </a:t>
            </a:r>
            <a:r>
              <a:rPr lang="en-US" sz="1200" b="0" dirty="0" err="1" smtClean="0"/>
              <a:t>dében</a:t>
            </a:r>
            <a:r>
              <a:rPr lang="en-US" sz="1200" b="0" dirty="0" smtClean="0"/>
              <a:t> de </a:t>
            </a:r>
            <a:r>
              <a:rPr lang="en-US" sz="1200" b="0" dirty="0" err="1" smtClean="0"/>
              <a:t>estar</a:t>
            </a:r>
            <a:r>
              <a:rPr lang="en-US" sz="1200" b="0" dirty="0" smtClean="0"/>
              <a:t> al </a:t>
            </a:r>
            <a:r>
              <a:rPr lang="en-US" sz="1200" b="0" dirty="0" err="1" smtClean="0"/>
              <a:t>tanto</a:t>
            </a:r>
            <a:r>
              <a:rPr lang="en-US" sz="1200" b="0" dirty="0" smtClean="0"/>
              <a:t> que hay </a:t>
            </a:r>
            <a:r>
              <a:rPr lang="en-US" sz="1200" b="0" dirty="0" err="1" smtClean="0"/>
              <a:t>costos</a:t>
            </a:r>
            <a:r>
              <a:rPr lang="en-US" sz="1200" b="0" dirty="0" smtClean="0"/>
              <a:t> </a:t>
            </a:r>
            <a:r>
              <a:rPr lang="en-US" sz="1200" b="0" dirty="0" err="1" smtClean="0"/>
              <a:t>asociados</a:t>
            </a:r>
            <a:r>
              <a:rPr lang="en-US" sz="1200" b="0" dirty="0" smtClean="0"/>
              <a:t> con </a:t>
            </a:r>
            <a:r>
              <a:rPr lang="en-US" sz="1200" b="0" dirty="0" err="1" smtClean="0"/>
              <a:t>los</a:t>
            </a:r>
            <a:r>
              <a:rPr lang="en-US" sz="1200" b="0" dirty="0" smtClean="0"/>
              <a:t> </a:t>
            </a:r>
            <a:r>
              <a:rPr lang="en-US" sz="1200" b="0" dirty="0" err="1" smtClean="0"/>
              <a:t>servicios</a:t>
            </a:r>
            <a:r>
              <a:rPr lang="en-US" sz="1200" b="0" dirty="0" smtClean="0"/>
              <a:t> de </a:t>
            </a:r>
            <a:r>
              <a:rPr lang="en-US" sz="1200" b="0" dirty="0" err="1" smtClean="0"/>
              <a:t>evaluación</a:t>
            </a:r>
            <a:r>
              <a:rPr lang="en-US" sz="1200" b="0" dirty="0" smtClean="0"/>
              <a:t> y </a:t>
            </a:r>
            <a:r>
              <a:rPr lang="en-US" sz="1200" b="0" dirty="0" err="1" smtClean="0"/>
              <a:t>traducción</a:t>
            </a:r>
            <a:r>
              <a:rPr lang="en-US" sz="1200" b="0" dirty="0" smtClean="0"/>
              <a:t>. </a:t>
            </a:r>
          </a:p>
          <a:p>
            <a:pPr marL="0" indent="0">
              <a:spcBef>
                <a:spcPts val="0"/>
              </a:spcBef>
              <a:buNone/>
            </a:pPr>
            <a:endParaRPr lang="en-US" sz="1000" b="0" dirty="0" smtClean="0"/>
          </a:p>
          <a:p>
            <a:pPr marL="685800" lvl="2" indent="0">
              <a:spcBef>
                <a:spcPts val="0"/>
              </a:spcBef>
              <a:buNone/>
            </a:pPr>
            <a:r>
              <a:rPr lang="en-US" sz="1200" dirty="0" smtClean="0"/>
              <a:t>Educational </a:t>
            </a:r>
            <a:r>
              <a:rPr lang="en-US" sz="1200" dirty="0"/>
              <a:t>Credential Evaluators, Inc.</a:t>
            </a:r>
          </a:p>
          <a:p>
            <a:pPr marL="685800" lvl="2" indent="0">
              <a:spcBef>
                <a:spcPts val="0"/>
              </a:spcBef>
              <a:buNone/>
            </a:pPr>
            <a:r>
              <a:rPr lang="en-US" sz="1200" u="sng" dirty="0">
                <a:hlinkClick r:id="rId4"/>
              </a:rPr>
              <a:t>www.ece.org</a:t>
            </a:r>
            <a:r>
              <a:rPr lang="en-US" sz="1200" dirty="0"/>
              <a:t> </a:t>
            </a:r>
          </a:p>
          <a:p>
            <a:pPr marL="685800" lvl="2" indent="0">
              <a:spcBef>
                <a:spcPts val="0"/>
              </a:spcBef>
              <a:buNone/>
            </a:pPr>
            <a:endParaRPr lang="en-US" sz="1000" dirty="0"/>
          </a:p>
          <a:p>
            <a:pPr marL="685800" lvl="2" indent="0">
              <a:spcBef>
                <a:spcPts val="0"/>
              </a:spcBef>
              <a:buNone/>
            </a:pPr>
            <a:r>
              <a:rPr lang="en-US" sz="1200" dirty="0"/>
              <a:t>Evaluation Service, Inc.</a:t>
            </a:r>
          </a:p>
          <a:p>
            <a:pPr marL="685800" lvl="2" indent="0">
              <a:spcBef>
                <a:spcPts val="0"/>
              </a:spcBef>
              <a:buNone/>
            </a:pPr>
            <a:r>
              <a:rPr lang="en-US" sz="1200" dirty="0">
                <a:hlinkClick r:id="rId5"/>
              </a:rPr>
              <a:t>www.evaluationservice.net</a:t>
            </a:r>
            <a:endParaRPr lang="en-US" sz="1200" dirty="0"/>
          </a:p>
          <a:p>
            <a:pPr marL="685800" lvl="2" indent="0">
              <a:spcBef>
                <a:spcPts val="0"/>
              </a:spcBef>
              <a:buNone/>
            </a:pPr>
            <a:endParaRPr lang="en-US" sz="1000" dirty="0"/>
          </a:p>
          <a:p>
            <a:pPr marL="685800" lvl="2" indent="0">
              <a:spcBef>
                <a:spcPts val="0"/>
              </a:spcBef>
              <a:buNone/>
            </a:pPr>
            <a:r>
              <a:rPr lang="en-US" sz="1200" dirty="0"/>
              <a:t>Center for Educational  Documentation       </a:t>
            </a:r>
          </a:p>
          <a:p>
            <a:pPr marL="685800" lvl="2" indent="0">
              <a:spcBef>
                <a:spcPts val="0"/>
              </a:spcBef>
              <a:buNone/>
            </a:pPr>
            <a:r>
              <a:rPr lang="en-US" sz="1200" u="sng" dirty="0">
                <a:hlinkClick r:id="rId6"/>
              </a:rPr>
              <a:t>www.cedevaluations.com</a:t>
            </a:r>
            <a:r>
              <a:rPr lang="en-US" sz="1200" dirty="0"/>
              <a:t> </a:t>
            </a:r>
          </a:p>
          <a:p>
            <a:pPr marL="0" indent="0">
              <a:buNone/>
            </a:pPr>
            <a:r>
              <a:rPr lang="en-US" sz="1600" dirty="0"/>
              <a:t/>
            </a:r>
            <a:br>
              <a:rPr lang="en-US" sz="1600" dirty="0"/>
            </a:br>
            <a:endParaRPr lang="en-US" sz="1600" b="0" dirty="0"/>
          </a:p>
          <a:p>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9</a:t>
            </a:fld>
            <a:endParaRPr lang="en-US" dirty="0"/>
          </a:p>
        </p:txBody>
      </p:sp>
      <p:sp>
        <p:nvSpPr>
          <p:cNvPr id="4" name="Text Placeholder 3"/>
          <p:cNvSpPr>
            <a:spLocks noGrp="1"/>
          </p:cNvSpPr>
          <p:nvPr>
            <p:ph type="body" sz="quarter" idx="12"/>
          </p:nvPr>
        </p:nvSpPr>
        <p:spPr>
          <a:xfrm>
            <a:off x="457200" y="329515"/>
            <a:ext cx="7132638" cy="387178"/>
          </a:xfrm>
        </p:spPr>
        <p:txBody>
          <a:bodyPr/>
          <a:lstStyle/>
          <a:p>
            <a:r>
              <a:rPr lang="en-US" sz="2400" dirty="0" err="1" smtClean="0">
                <a:solidFill>
                  <a:srgbClr val="0033CC"/>
                </a:solidFill>
                <a:latin typeface="+mj-lt"/>
                <a:ea typeface="+mj-ea"/>
                <a:cs typeface="+mj-cs"/>
              </a:rPr>
              <a:t>Solicitud</a:t>
            </a:r>
            <a:r>
              <a:rPr lang="en-US" sz="2400" dirty="0" smtClean="0">
                <a:solidFill>
                  <a:srgbClr val="0033CC"/>
                </a:solidFill>
                <a:latin typeface="+mj-lt"/>
                <a:ea typeface="+mj-ea"/>
                <a:cs typeface="+mj-cs"/>
              </a:rPr>
              <a:t> </a:t>
            </a:r>
            <a:r>
              <a:rPr lang="en-US" sz="2400" dirty="0" err="1" smtClean="0">
                <a:solidFill>
                  <a:srgbClr val="0033CC"/>
                </a:solidFill>
                <a:latin typeface="+mj-lt"/>
                <a:ea typeface="+mj-ea"/>
                <a:cs typeface="+mj-cs"/>
              </a:rPr>
              <a:t>Internacional</a:t>
            </a:r>
            <a:endParaRPr lang="en-US" sz="2400" dirty="0">
              <a:solidFill>
                <a:srgbClr val="0033CC"/>
              </a:solidFill>
              <a:latin typeface="+mj-lt"/>
              <a:ea typeface="+mj-ea"/>
              <a:cs typeface="+mj-cs"/>
            </a:endParaRPr>
          </a:p>
        </p:txBody>
      </p:sp>
    </p:spTree>
    <p:custDataLst>
      <p:tags r:id="rId1"/>
    </p:custDataLst>
    <p:extLst>
      <p:ext uri="{BB962C8B-B14F-4D97-AF65-F5344CB8AC3E}">
        <p14:creationId xmlns:p14="http://schemas.microsoft.com/office/powerpoint/2010/main" val="325845170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EEC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EEC Template</Template>
  <TotalTime>6567</TotalTime>
  <Words>5025</Words>
  <Application>Microsoft Office PowerPoint</Application>
  <PresentationFormat>On-screen Show (4:3)</PresentationFormat>
  <Paragraphs>586</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Symbol</vt:lpstr>
      <vt:lpstr>Verdana</vt:lpstr>
      <vt:lpstr>Wingdings</vt:lpstr>
      <vt:lpstr>Blank EEC Template</vt:lpstr>
      <vt:lpstr>EEC Solicitud de Certificación de Maestro(a) o Director(a)  Entrenamiento para personas que buscan certificación</vt:lpstr>
      <vt:lpstr>¡Bienvenidos!</vt:lpstr>
      <vt:lpstr>EEC Regulaciones de calificaciones de Educador</vt:lpstr>
      <vt:lpstr>EEC Educador Calificaciones Regulaciones</vt:lpstr>
      <vt:lpstr>PowerPoint Presentation</vt:lpstr>
      <vt:lpstr>PowerPoint Presentation</vt:lpstr>
      <vt:lpstr>MA Capítulo 74 Vocacional Aprobado, Solicitud para Programas de Educación Técnica</vt:lpstr>
      <vt:lpstr>PowerPoint Presentation</vt:lpstr>
      <vt:lpstr>PowerPoint Presentation</vt:lpstr>
      <vt:lpstr>Revisamos: Categorías de Estudio</vt:lpstr>
      <vt:lpstr>  Revisamos:  Los cursos</vt:lpstr>
      <vt:lpstr>PowerPoint Presentation</vt:lpstr>
      <vt:lpstr>PowerPoint Presentation</vt:lpstr>
      <vt:lpstr>Revisamos: Experiencia de Trabajo</vt:lpstr>
      <vt:lpstr>PowerPoint Presentation</vt:lpstr>
      <vt:lpstr>PowerPoint Presentation</vt:lpstr>
      <vt:lpstr>PowerPoint Presentation</vt:lpstr>
      <vt:lpstr>Certificación Nivel 1 Maestra (Infantes/Niños Pequeños y Pre-Escolares)</vt:lpstr>
      <vt:lpstr>Nivel 2 de Certificación  Maestra Líder Infantes/Niños Pequeños</vt:lpstr>
      <vt:lpstr>Nivel 2 de Certificación Maestra Líder Pre-escolar</vt:lpstr>
      <vt:lpstr>Nivel 3 de Certificación  Directora I</vt:lpstr>
      <vt:lpstr>Nivel 4 de Certificación  Directora II</vt:lpstr>
      <vt:lpstr>PowerPoint Presentation</vt:lpstr>
      <vt:lpstr>PowerPoint Presentation</vt:lpstr>
      <vt:lpstr>PowerPoint Presentation</vt:lpstr>
      <vt:lpstr>Guía de Seguimiento de la Solicitud</vt:lpstr>
      <vt:lpstr>PowerPoint Presentation</vt:lpstr>
      <vt:lpstr>PowerPoint Presentation</vt:lpstr>
      <vt:lpstr>PowerPoint Presentation</vt:lpstr>
      <vt:lpstr>FAQ:  Educación </vt:lpstr>
      <vt:lpstr>FAQ:  Experiencia de Trabajo </vt:lpstr>
      <vt:lpstr>FAQ:  Experiencia de Trabajo</vt:lpstr>
      <vt:lpstr>FAQ: Certificación General</vt:lpstr>
      <vt:lpstr>Asistencia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Date</dc:title>
  <dc:creator>Carole Meehan</dc:creator>
  <dc:description>Edited project list on slide 7 -- Proposed Bond IV Projects.</dc:description>
  <cp:lastModifiedBy>Samuel Puopolo</cp:lastModifiedBy>
  <cp:revision>741</cp:revision>
  <cp:lastPrinted>2018-02-20T17:29:24Z</cp:lastPrinted>
  <dcterms:created xsi:type="dcterms:W3CDTF">2014-08-11T15:07:14Z</dcterms:created>
  <dcterms:modified xsi:type="dcterms:W3CDTF">2018-07-19T20:21:13Z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5392340D-D1D0-405C-909F-649A3BC2FFB2</vt:lpwstr>
  </property>
  <property fmtid="{D5CDD505-2E9C-101B-9397-08002B2CF9AE}" pid="3" name="ArticulatePath">
    <vt:lpwstr>Teacher Qualifications Webinar Presentation 8.4.17 PAM</vt:lpwstr>
  </property>
</Properties>
</file>