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ags/tag1.xml" ContentType="application/vnd.openxmlformats-officedocument.presentationml.tags+xml"/>
  <Override PartName="/ppt/tags/tag2.xml" ContentType="application/vnd.openxmlformats-officedocument.presentationml.tags+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ags/tag3.xml" ContentType="application/vnd.openxmlformats-officedocument.presentationml.tags+xml"/>
  <Override PartName="/ppt/tags/tag4.xml" ContentType="application/vnd.openxmlformats-officedocument.presentationml.tags+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theme/theme3.xml" ContentType="application/vnd.openxmlformats-officedocument.theme+xml"/>
  <Override PartName="/ppt/tags/tag5.xml" ContentType="application/vnd.openxmlformats-officedocument.presentationml.tags+xml"/>
  <Override PartName="/ppt/tags/tag6.xml" ContentType="application/vnd.openxmlformats-officedocument.presentationml.tags+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theme/theme4.xml" ContentType="application/vnd.openxmlformats-officedocument.theme+xml"/>
  <Override PartName="/ppt/tags/tag7.xml" ContentType="application/vnd.openxmlformats-officedocument.presentationml.tags+xml"/>
  <Override PartName="/ppt/tags/tag8.xml" ContentType="application/vnd.openxmlformats-officedocument.presentationml.tags+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5.xml" ContentType="application/vnd.openxmlformats-officedocument.theme+xml"/>
  <Override PartName="/ppt/tags/tag9.xml" ContentType="application/vnd.openxmlformats-officedocument.presentationml.tags+xml"/>
  <Override PartName="/ppt/tags/tag10.xml" ContentType="application/vnd.openxmlformats-officedocument.presentationml.tags+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theme/theme6.xml" ContentType="application/vnd.openxmlformats-officedocument.theme+xml"/>
  <Override PartName="/ppt/tags/tag11.xml" ContentType="application/vnd.openxmlformats-officedocument.presentationml.tags+xml"/>
  <Override PartName="/ppt/tags/tag12.xml" ContentType="application/vnd.openxmlformats-officedocument.presentationml.tags+xml"/>
  <Override PartName="/ppt/theme/theme7.xml" ContentType="application/vnd.openxmlformats-officedocument.theme+xml"/>
  <Override PartName="/ppt/theme/theme8.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66" r:id="rId2"/>
    <p:sldMasterId id="2147483674" r:id="rId3"/>
    <p:sldMasterId id="2147483682" r:id="rId4"/>
    <p:sldMasterId id="2147483690" r:id="rId5"/>
    <p:sldMasterId id="2147483698" r:id="rId6"/>
  </p:sldMasterIdLst>
  <p:notesMasterIdLst>
    <p:notesMasterId r:id="rId17"/>
  </p:notesMasterIdLst>
  <p:handoutMasterIdLst>
    <p:handoutMasterId r:id="rId18"/>
  </p:handoutMasterIdLst>
  <p:sldIdLst>
    <p:sldId id="257" r:id="rId7"/>
    <p:sldId id="359" r:id="rId8"/>
    <p:sldId id="402" r:id="rId9"/>
    <p:sldId id="397" r:id="rId10"/>
    <p:sldId id="373" r:id="rId11"/>
    <p:sldId id="406" r:id="rId12"/>
    <p:sldId id="405" r:id="rId13"/>
    <p:sldId id="403" r:id="rId14"/>
    <p:sldId id="407" r:id="rId15"/>
    <p:sldId id="404" r:id="rId16"/>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Fine, Mark (ANF)" initials="FM" lastIdx="8" clrIdx="0"/>
  <p:cmAuthor id="1" name="Sanchez, Natalie (ANF)" initials="SN(" lastIdx="0" clrIdx="1"/>
  <p:cmAuthor id="2" name="O'Malley, Helen (ANF)" initials="OH" lastIdx="1" clrIdx="2"/>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33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10A1B5D5-9B99-4C35-A422-299274C87663}" styleName="Medium Style 1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0660B408-B3CF-4A94-85FC-2B1E0A45F4A2}" styleName="Dark Style 2 - Accent 1/Accent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 styleId="{2A488322-F2BA-4B5B-9748-0D474271808F}" styleName="Medium Style 3 - Accent 6">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6"/>
          </a:solidFill>
        </a:fill>
      </a:tcStyle>
    </a:lastCol>
    <a:firstCol>
      <a:tcTxStyle b="on">
        <a:fontRef idx="minor">
          <a:scrgbClr r="0" g="0" b="0"/>
        </a:fontRef>
        <a:schemeClr val="lt1"/>
      </a:tcTxStyle>
      <a:tcStyle>
        <a:tcBdr/>
        <a:fill>
          <a:solidFill>
            <a:schemeClr val="accent6"/>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aximized" horzBarState="maximized">
    <p:restoredLeft sz="14897" autoAdjust="0"/>
    <p:restoredTop sz="94660"/>
  </p:normalViewPr>
  <p:slideViewPr>
    <p:cSldViewPr>
      <p:cViewPr>
        <p:scale>
          <a:sx n="75" d="100"/>
          <a:sy n="75" d="100"/>
        </p:scale>
        <p:origin x="-1704" y="-582"/>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notesViewPr>
    <p:cSldViewPr>
      <p:cViewPr varScale="1">
        <p:scale>
          <a:sx n="87" d="100"/>
          <a:sy n="87" d="100"/>
        </p:scale>
        <p:origin x="-3780" y="-78"/>
      </p:cViewPr>
      <p:guideLst>
        <p:guide orient="horz" pos="2928"/>
        <p:guide pos="2208"/>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slide" Target="slides/slide7.xml"/><Relationship Id="rId18" Type="http://schemas.openxmlformats.org/officeDocument/2006/relationships/handoutMaster" Target="handoutMasters/handoutMaster1.xml"/><Relationship Id="rId3" Type="http://schemas.openxmlformats.org/officeDocument/2006/relationships/slideMaster" Target="slideMasters/slideMaster3.xml"/><Relationship Id="rId21" Type="http://schemas.openxmlformats.org/officeDocument/2006/relationships/viewProps" Target="viewProps.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10.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slide" Target="slides/slide5.xml"/><Relationship Id="rId5" Type="http://schemas.openxmlformats.org/officeDocument/2006/relationships/slideMaster" Target="slideMasters/slideMaster5.xml"/><Relationship Id="rId15" Type="http://schemas.openxmlformats.org/officeDocument/2006/relationships/slide" Target="slides/slide9.xml"/><Relationship Id="rId23" Type="http://schemas.openxmlformats.org/officeDocument/2006/relationships/tableStyles" Target="tableStyles.xml"/><Relationship Id="rId10" Type="http://schemas.openxmlformats.org/officeDocument/2006/relationships/slide" Target="slides/slide4.xml"/><Relationship Id="rId19" Type="http://schemas.openxmlformats.org/officeDocument/2006/relationships/commentAuthors" Target="commentAuthors.xml"/><Relationship Id="rId4" Type="http://schemas.openxmlformats.org/officeDocument/2006/relationships/slideMaster" Target="slideMasters/slideMaster4.xml"/><Relationship Id="rId9" Type="http://schemas.openxmlformats.org/officeDocument/2006/relationships/slide" Target="slides/slide3.xml"/><Relationship Id="rId14" Type="http://schemas.openxmlformats.org/officeDocument/2006/relationships/slide" Target="slides/slide8.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8.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513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970338" y="0"/>
            <a:ext cx="3038475" cy="465138"/>
          </a:xfrm>
          <a:prstGeom prst="rect">
            <a:avLst/>
          </a:prstGeom>
        </p:spPr>
        <p:txBody>
          <a:bodyPr vert="horz" lIns="91440" tIns="45720" rIns="91440" bIns="45720" rtlCol="0"/>
          <a:lstStyle>
            <a:lvl1pPr algn="r">
              <a:defRPr sz="1200"/>
            </a:lvl1pPr>
          </a:lstStyle>
          <a:p>
            <a:endParaRPr lang="en-US" dirty="0"/>
          </a:p>
        </p:txBody>
      </p:sp>
      <p:sp>
        <p:nvSpPr>
          <p:cNvPr id="4" name="Footer Placeholder 3"/>
          <p:cNvSpPr>
            <a:spLocks noGrp="1"/>
          </p:cNvSpPr>
          <p:nvPr>
            <p:ph type="ftr" sz="quarter" idx="2"/>
          </p:nvPr>
        </p:nvSpPr>
        <p:spPr>
          <a:xfrm>
            <a:off x="0" y="8829675"/>
            <a:ext cx="3038475" cy="465138"/>
          </a:xfrm>
          <a:prstGeom prst="rect">
            <a:avLst/>
          </a:prstGeom>
        </p:spPr>
        <p:txBody>
          <a:bodyPr vert="horz" lIns="91440" tIns="45720" rIns="91440" bIns="45720" rtlCol="0" anchor="b"/>
          <a:lstStyle>
            <a:lvl1pPr algn="l">
              <a:defRPr sz="1200"/>
            </a:lvl1pPr>
          </a:lstStyle>
          <a:p>
            <a:r>
              <a:rPr lang="en-US" smtClean="0"/>
              <a:t>February 6</a:t>
            </a:r>
            <a:endParaRPr lang="en-US" dirty="0"/>
          </a:p>
        </p:txBody>
      </p:sp>
      <p:sp>
        <p:nvSpPr>
          <p:cNvPr id="5" name="Slide Number Placeholder 4"/>
          <p:cNvSpPr>
            <a:spLocks noGrp="1"/>
          </p:cNvSpPr>
          <p:nvPr>
            <p:ph type="sldNum" sz="quarter" idx="3"/>
          </p:nvPr>
        </p:nvSpPr>
        <p:spPr>
          <a:xfrm>
            <a:off x="3970338" y="8829675"/>
            <a:ext cx="3038475" cy="465138"/>
          </a:xfrm>
          <a:prstGeom prst="rect">
            <a:avLst/>
          </a:prstGeom>
        </p:spPr>
        <p:txBody>
          <a:bodyPr vert="horz" lIns="91440" tIns="45720" rIns="91440" bIns="45720" rtlCol="0" anchor="b"/>
          <a:lstStyle>
            <a:lvl1pPr algn="r">
              <a:defRPr sz="1200"/>
            </a:lvl1pPr>
          </a:lstStyle>
          <a:p>
            <a:fld id="{0067DF2E-02ED-4A4C-8E06-6129E718A6A6}" type="slidenum">
              <a:rPr lang="en-US" smtClean="0"/>
              <a:pPr/>
              <a:t>‹#›</a:t>
            </a:fld>
            <a:endParaRPr lang="en-US" dirty="0"/>
          </a:p>
        </p:txBody>
      </p:sp>
    </p:spTree>
    <p:extLst>
      <p:ext uri="{BB962C8B-B14F-4D97-AF65-F5344CB8AC3E}">
        <p14:creationId xmlns:p14="http://schemas.microsoft.com/office/powerpoint/2010/main" val="3333363925"/>
      </p:ext>
    </p:extLst>
  </p:cSld>
  <p:clrMap bg1="lt1" tx1="dk1" bg2="lt2" tx2="dk2" accent1="accent1" accent2="accent2" accent3="accent3" accent4="accent4" accent5="accent5" accent6="accent6" hlink="hlink" folHlink="folHlink"/>
  <p:hf sldNum="0" hd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7.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endParaRPr lang="en-US" dirty="0"/>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dirty="0"/>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r>
              <a:rPr lang="en-US" smtClean="0"/>
              <a:t>February 6</a:t>
            </a:r>
            <a:endParaRPr lang="en-US" dirty="0"/>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9B3A0E2F-76B9-417E-B0DC-AF868851F63D}" type="slidenum">
              <a:rPr lang="en-US" smtClean="0"/>
              <a:pPr/>
              <a:t>‹#›</a:t>
            </a:fld>
            <a:endParaRPr lang="en-US" dirty="0"/>
          </a:p>
        </p:txBody>
      </p:sp>
    </p:spTree>
    <p:extLst>
      <p:ext uri="{BB962C8B-B14F-4D97-AF65-F5344CB8AC3E}">
        <p14:creationId xmlns:p14="http://schemas.microsoft.com/office/powerpoint/2010/main" val="2814790622"/>
      </p:ext>
    </p:extLst>
  </p:cSld>
  <p:clrMap bg1="lt1" tx1="dk1" bg2="lt2" tx2="dk2" accent1="accent1" accent2="accent2" accent3="accent3" accent4="accent4" accent5="accent5" accent6="accent6" hlink="hlink" folHlink="folHlink"/>
  <p:hf sldNum="0" hd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Slide Image Placeholder 1"/>
          <p:cNvSpPr>
            <a:spLocks noGrp="1" noRot="1" noChangeAspect="1" noTextEdit="1"/>
          </p:cNvSpPr>
          <p:nvPr>
            <p:ph type="sldImg"/>
          </p:nvPr>
        </p:nvSpPr>
        <p:spPr bwMode="auto">
          <a:noFill/>
          <a:ln>
            <a:solidFill>
              <a:srgbClr val="000000"/>
            </a:solidFill>
            <a:miter lim="800000"/>
            <a:headEnd/>
            <a:tailEnd/>
          </a:ln>
        </p:spPr>
      </p:sp>
      <p:sp>
        <p:nvSpPr>
          <p:cNvPr id="32770"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smtClean="0"/>
          </a:p>
        </p:txBody>
      </p:sp>
      <p:sp>
        <p:nvSpPr>
          <p:cNvPr id="2" name="Footer Placeholder 1"/>
          <p:cNvSpPr>
            <a:spLocks noGrp="1"/>
          </p:cNvSpPr>
          <p:nvPr>
            <p:ph type="ftr" sz="quarter" idx="10"/>
          </p:nvPr>
        </p:nvSpPr>
        <p:spPr/>
        <p:txBody>
          <a:bodyPr/>
          <a:lstStyle/>
          <a:p>
            <a:r>
              <a:rPr lang="en-US" smtClean="0"/>
              <a:t>February 6</a:t>
            </a:r>
            <a:endParaRPr lang="en-US" dirty="0"/>
          </a:p>
        </p:txBody>
      </p:sp>
    </p:spTree>
    <p:extLst>
      <p:ext uri="{BB962C8B-B14F-4D97-AF65-F5344CB8AC3E}">
        <p14:creationId xmlns:p14="http://schemas.microsoft.com/office/powerpoint/2010/main" val="49837365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Footer Placeholder 3"/>
          <p:cNvSpPr>
            <a:spLocks noGrp="1"/>
          </p:cNvSpPr>
          <p:nvPr>
            <p:ph type="ftr" sz="quarter" idx="10"/>
          </p:nvPr>
        </p:nvSpPr>
        <p:spPr/>
        <p:txBody>
          <a:bodyPr/>
          <a:lstStyle/>
          <a:p>
            <a:r>
              <a:rPr lang="en-US" smtClean="0"/>
              <a:t>February 6</a:t>
            </a:r>
            <a:endParaRPr lang="en-US" dirty="0"/>
          </a:p>
        </p:txBody>
      </p:sp>
    </p:spTree>
    <p:extLst>
      <p:ext uri="{BB962C8B-B14F-4D97-AF65-F5344CB8AC3E}">
        <p14:creationId xmlns:p14="http://schemas.microsoft.com/office/powerpoint/2010/main" val="23554222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Footer Placeholder 3"/>
          <p:cNvSpPr>
            <a:spLocks noGrp="1"/>
          </p:cNvSpPr>
          <p:nvPr>
            <p:ph type="ftr" sz="quarter" idx="10"/>
          </p:nvPr>
        </p:nvSpPr>
        <p:spPr/>
        <p:txBody>
          <a:bodyPr/>
          <a:lstStyle/>
          <a:p>
            <a:r>
              <a:rPr lang="en-US" smtClean="0"/>
              <a:t>February 6</a:t>
            </a:r>
            <a:endParaRPr lang="en-US" dirty="0"/>
          </a:p>
        </p:txBody>
      </p:sp>
    </p:spTree>
    <p:extLst>
      <p:ext uri="{BB962C8B-B14F-4D97-AF65-F5344CB8AC3E}">
        <p14:creationId xmlns:p14="http://schemas.microsoft.com/office/powerpoint/2010/main" val="84811154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Footer Placeholder 3"/>
          <p:cNvSpPr>
            <a:spLocks noGrp="1"/>
          </p:cNvSpPr>
          <p:nvPr>
            <p:ph type="ftr" sz="quarter" idx="10"/>
          </p:nvPr>
        </p:nvSpPr>
        <p:spPr/>
        <p:txBody>
          <a:bodyPr/>
          <a:lstStyle/>
          <a:p>
            <a:r>
              <a:rPr lang="en-US" smtClean="0"/>
              <a:t>February 6</a:t>
            </a:r>
            <a:endParaRPr lang="en-US" dirty="0"/>
          </a:p>
        </p:txBody>
      </p:sp>
    </p:spTree>
    <p:extLst>
      <p:ext uri="{BB962C8B-B14F-4D97-AF65-F5344CB8AC3E}">
        <p14:creationId xmlns:p14="http://schemas.microsoft.com/office/powerpoint/2010/main" val="284794957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Footer Placeholder 3"/>
          <p:cNvSpPr>
            <a:spLocks noGrp="1"/>
          </p:cNvSpPr>
          <p:nvPr>
            <p:ph type="ftr" sz="quarter" idx="10"/>
          </p:nvPr>
        </p:nvSpPr>
        <p:spPr/>
        <p:txBody>
          <a:bodyPr/>
          <a:lstStyle/>
          <a:p>
            <a:r>
              <a:rPr lang="en-US" smtClean="0"/>
              <a:t>February 6</a:t>
            </a:r>
            <a:endParaRPr lang="en-US" dirty="0"/>
          </a:p>
        </p:txBody>
      </p:sp>
    </p:spTree>
    <p:extLst>
      <p:ext uri="{BB962C8B-B14F-4D97-AF65-F5344CB8AC3E}">
        <p14:creationId xmlns:p14="http://schemas.microsoft.com/office/powerpoint/2010/main" val="18439211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Footer Placeholder 3"/>
          <p:cNvSpPr>
            <a:spLocks noGrp="1"/>
          </p:cNvSpPr>
          <p:nvPr>
            <p:ph type="ftr" sz="quarter" idx="10"/>
          </p:nvPr>
        </p:nvSpPr>
        <p:spPr/>
        <p:txBody>
          <a:bodyPr/>
          <a:lstStyle/>
          <a:p>
            <a:r>
              <a:rPr lang="en-US" smtClean="0"/>
              <a:t>February 6</a:t>
            </a:r>
            <a:endParaRPr lang="en-US" dirty="0"/>
          </a:p>
        </p:txBody>
      </p:sp>
    </p:spTree>
    <p:extLst>
      <p:ext uri="{BB962C8B-B14F-4D97-AF65-F5344CB8AC3E}">
        <p14:creationId xmlns:p14="http://schemas.microsoft.com/office/powerpoint/2010/main" val="18439211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chor="ctr"/>
          <a:lstStyle>
            <a:lvl1pPr>
              <a:defRPr sz="2400">
                <a:latin typeface="Book Antiqua" pitchFamily="18" charset="0"/>
                <a:cs typeface="Book Antiqua" pitchFamily="18" charset="0"/>
              </a:defRPr>
            </a:lvl1pPr>
          </a:lstStyle>
          <a:p>
            <a:r>
              <a:rPr lang="en-US" dirty="0" smtClean="0"/>
              <a:t>Click to edit Master title style</a:t>
            </a:r>
            <a:endParaRPr lang="en-US" dirty="0"/>
          </a:p>
        </p:txBody>
      </p:sp>
      <p:sp>
        <p:nvSpPr>
          <p:cNvPr id="6" name="Content Placeholder 7"/>
          <p:cNvSpPr>
            <a:spLocks noGrp="1"/>
          </p:cNvSpPr>
          <p:nvPr>
            <p:ph sz="half" idx="1"/>
          </p:nvPr>
        </p:nvSpPr>
        <p:spPr>
          <a:xfrm>
            <a:off x="533400" y="1844566"/>
            <a:ext cx="8077200" cy="4556234"/>
          </a:xfrm>
          <a:ln w="6350" cmpd="sng"/>
        </p:spPr>
        <p:txBody>
          <a:bodyPr/>
          <a:lstStyle>
            <a:lvl1pPr>
              <a:buClrTx/>
              <a:buSzPct val="100000"/>
              <a:defRPr sz="2000">
                <a:solidFill>
                  <a:schemeClr val="tx1"/>
                </a:solidFill>
                <a:latin typeface="Book Antiqua" pitchFamily="18" charset="0"/>
              </a:defRPr>
            </a:lvl1pPr>
            <a:lvl2pPr>
              <a:buClrTx/>
              <a:buSzPct val="100000"/>
              <a:buFont typeface="Arial" pitchFamily="34" charset="0"/>
              <a:buChar char="•"/>
              <a:defRPr sz="2000">
                <a:solidFill>
                  <a:schemeClr val="tx1"/>
                </a:solidFill>
                <a:latin typeface="Book Antiqua" pitchFamily="18" charset="0"/>
              </a:defRPr>
            </a:lvl2pPr>
            <a:lvl3pPr>
              <a:buNone/>
              <a:defRPr/>
            </a:lvl3pPr>
          </a:lstStyle>
          <a:p>
            <a:pPr lvl="0"/>
            <a:r>
              <a:rPr lang="en-US" dirty="0" smtClean="0"/>
              <a:t>Click to edit Master text styles</a:t>
            </a:r>
          </a:p>
          <a:p>
            <a:pPr lvl="1"/>
            <a:r>
              <a:rPr lang="en-US" dirty="0" smtClean="0"/>
              <a:t>Second level</a:t>
            </a:r>
          </a:p>
        </p:txBody>
      </p:sp>
    </p:spTree>
    <p:extLst>
      <p:ext uri="{BB962C8B-B14F-4D97-AF65-F5344CB8AC3E}">
        <p14:creationId xmlns:p14="http://schemas.microsoft.com/office/powerpoint/2010/main" val="1223803224"/>
      </p:ext>
    </p:extLst>
  </p:cSld>
  <p:clrMapOvr>
    <a:masterClrMapping/>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obj" preserve="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736600" y="109538"/>
            <a:ext cx="5664200" cy="762000"/>
          </a:xfrm>
        </p:spPr>
        <p:txBody>
          <a:bodyPr/>
          <a:lstStyle/>
          <a:p>
            <a:r>
              <a:rPr lang="en-US"/>
              <a:t>Click to edit Master title style</a:t>
            </a:r>
          </a:p>
        </p:txBody>
      </p:sp>
      <p:sp>
        <p:nvSpPr>
          <p:cNvPr id="3" name="Content Placeholder 2"/>
          <p:cNvSpPr>
            <a:spLocks noGrp="1"/>
          </p:cNvSpPr>
          <p:nvPr>
            <p:ph idx="1"/>
          </p:nvPr>
        </p:nvSpPr>
        <p:spPr>
          <a:xfrm>
            <a:off x="533400" y="1219200"/>
            <a:ext cx="8153400" cy="51816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08530978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55304750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4_Title Slide">
    <p:spTree>
      <p:nvGrpSpPr>
        <p:cNvPr id="1" name=""/>
        <p:cNvGrpSpPr/>
        <p:nvPr/>
      </p:nvGrpSpPr>
      <p:grpSpPr>
        <a:xfrm>
          <a:off x="0" y="0"/>
          <a:ext cx="0" cy="0"/>
          <a:chOff x="0" y="0"/>
          <a:chExt cx="0" cy="0"/>
        </a:xfrm>
      </p:grpSpPr>
      <p:sp>
        <p:nvSpPr>
          <p:cNvPr id="2" name="Date Placeholder 3"/>
          <p:cNvSpPr>
            <a:spLocks noGrp="1"/>
          </p:cNvSpPr>
          <p:nvPr>
            <p:ph type="dt" sz="half" idx="10"/>
          </p:nvPr>
        </p:nvSpPr>
        <p:spPr>
          <a:xfrm>
            <a:off x="457200" y="6356350"/>
            <a:ext cx="2133600" cy="365125"/>
          </a:xfrm>
          <a:prstGeom prst="rect">
            <a:avLst/>
          </a:prstGeom>
        </p:spPr>
        <p:txBody>
          <a:bodyPr/>
          <a:lstStyle>
            <a:lvl1pPr algn="ctr" eaLnBrk="0" hangingPunct="0">
              <a:spcBef>
                <a:spcPct val="50000"/>
              </a:spcBef>
              <a:defRPr sz="1200" b="1">
                <a:solidFill>
                  <a:srgbClr val="FFFFFF"/>
                </a:solidFill>
                <a:latin typeface="+mn-lt"/>
              </a:defRPr>
            </a:lvl1pPr>
          </a:lstStyle>
          <a:p>
            <a:pPr fontAlgn="base">
              <a:spcAft>
                <a:spcPct val="0"/>
              </a:spcAft>
              <a:defRPr/>
            </a:pPr>
            <a:endParaRPr lang="en-US" dirty="0"/>
          </a:p>
        </p:txBody>
      </p:sp>
      <p:sp>
        <p:nvSpPr>
          <p:cNvPr id="3" name="Footer Placeholder 4"/>
          <p:cNvSpPr>
            <a:spLocks noGrp="1"/>
          </p:cNvSpPr>
          <p:nvPr>
            <p:ph type="ftr" sz="quarter" idx="11"/>
          </p:nvPr>
        </p:nvSpPr>
        <p:spPr>
          <a:xfrm>
            <a:off x="3124200" y="6356350"/>
            <a:ext cx="2895600" cy="365125"/>
          </a:xfrm>
          <a:prstGeom prst="rect">
            <a:avLst/>
          </a:prstGeom>
        </p:spPr>
        <p:txBody>
          <a:bodyPr/>
          <a:lstStyle>
            <a:lvl1pPr algn="ctr" eaLnBrk="0" hangingPunct="0">
              <a:spcBef>
                <a:spcPct val="50000"/>
              </a:spcBef>
              <a:defRPr sz="1200" b="1">
                <a:solidFill>
                  <a:srgbClr val="FFFFFF"/>
                </a:solidFill>
                <a:latin typeface="+mn-lt"/>
              </a:defRPr>
            </a:lvl1pPr>
          </a:lstStyle>
          <a:p>
            <a:pPr fontAlgn="base">
              <a:spcAft>
                <a:spcPct val="0"/>
              </a:spcAft>
              <a:defRPr/>
            </a:pPr>
            <a:r>
              <a:rPr lang="en-US" dirty="0" smtClean="0"/>
              <a:t>Draft</a:t>
            </a:r>
            <a:endParaRPr lang="en-US" dirty="0"/>
          </a:p>
        </p:txBody>
      </p:sp>
      <p:sp>
        <p:nvSpPr>
          <p:cNvPr id="4" name="Slide Number Placeholder 5"/>
          <p:cNvSpPr>
            <a:spLocks noGrp="1"/>
          </p:cNvSpPr>
          <p:nvPr>
            <p:ph type="sldNum" sz="quarter" idx="12"/>
          </p:nvPr>
        </p:nvSpPr>
        <p:spPr>
          <a:xfrm>
            <a:off x="6553200" y="6356350"/>
            <a:ext cx="2133600" cy="365125"/>
          </a:xfrm>
          <a:prstGeom prst="rect">
            <a:avLst/>
          </a:prstGeom>
        </p:spPr>
        <p:txBody>
          <a:bodyPr/>
          <a:lstStyle>
            <a:lvl1pPr algn="ctr" eaLnBrk="0" hangingPunct="0">
              <a:spcBef>
                <a:spcPct val="50000"/>
              </a:spcBef>
              <a:defRPr sz="1200" b="1">
                <a:solidFill>
                  <a:srgbClr val="FFFFFF"/>
                </a:solidFill>
                <a:latin typeface="+mn-lt"/>
              </a:defRPr>
            </a:lvl1pPr>
          </a:lstStyle>
          <a:p>
            <a:pPr fontAlgn="base">
              <a:spcAft>
                <a:spcPct val="0"/>
              </a:spcAft>
              <a:defRPr/>
            </a:pPr>
            <a:fld id="{525B1E92-C86F-4366-A76D-C560614973E7}" type="slidenum">
              <a:rPr lang="en-US"/>
              <a:pPr fontAlgn="base">
                <a:spcAft>
                  <a:spcPct val="0"/>
                </a:spcAft>
                <a:defRPr/>
              </a:pPr>
              <a:t>‹#›</a:t>
            </a:fld>
            <a:endParaRPr lang="en-US" dirty="0"/>
          </a:p>
        </p:txBody>
      </p:sp>
    </p:spTree>
    <p:extLst>
      <p:ext uri="{BB962C8B-B14F-4D97-AF65-F5344CB8AC3E}">
        <p14:creationId xmlns:p14="http://schemas.microsoft.com/office/powerpoint/2010/main" val="143857553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Calibri" pitchFamily="34" charset="0"/>
                <a:cs typeface="Calibri" pitchFamily="34" charset="0"/>
              </a:defRPr>
            </a:lvl1pPr>
          </a:lstStyle>
          <a:p>
            <a:r>
              <a:rPr lang="en-US" dirty="0" smtClean="0"/>
              <a:t>Click to edit Master title style</a:t>
            </a:r>
            <a:endParaRPr lang="en-US" dirty="0"/>
          </a:p>
        </p:txBody>
      </p:sp>
      <p:sp>
        <p:nvSpPr>
          <p:cNvPr id="6" name="Content Placeholder 7"/>
          <p:cNvSpPr>
            <a:spLocks noGrp="1"/>
          </p:cNvSpPr>
          <p:nvPr>
            <p:ph sz="half" idx="1"/>
          </p:nvPr>
        </p:nvSpPr>
        <p:spPr>
          <a:xfrm>
            <a:off x="533400" y="1939158"/>
            <a:ext cx="8077200" cy="4461641"/>
          </a:xfrm>
        </p:spPr>
        <p:txBody>
          <a:bodyPr/>
          <a:lstStyle>
            <a:lvl1pPr>
              <a:buClrTx/>
              <a:defRPr sz="2400">
                <a:solidFill>
                  <a:schemeClr val="tx1"/>
                </a:solidFill>
              </a:defRPr>
            </a:lvl1pPr>
            <a:lvl2pPr>
              <a:buClrTx/>
              <a:buFont typeface="Arial" pitchFamily="34" charset="0"/>
              <a:buChar char="•"/>
              <a:defRPr sz="2400">
                <a:solidFill>
                  <a:schemeClr val="tx1"/>
                </a:solidFill>
              </a:defRPr>
            </a:lvl2pPr>
            <a:lvl3pPr>
              <a:buNone/>
              <a:defRPr/>
            </a:lvl3pPr>
          </a:lstStyle>
          <a:p>
            <a:pPr lvl="0"/>
            <a:r>
              <a:rPr lang="en-US" dirty="0" smtClean="0"/>
              <a:t>Click to edit Master text styles</a:t>
            </a:r>
          </a:p>
          <a:p>
            <a:pPr lvl="1"/>
            <a:r>
              <a:rPr lang="en-US" dirty="0" smtClean="0"/>
              <a:t>Second level</a:t>
            </a:r>
          </a:p>
        </p:txBody>
      </p:sp>
    </p:spTree>
    <p:extLst>
      <p:ext uri="{BB962C8B-B14F-4D97-AF65-F5344CB8AC3E}">
        <p14:creationId xmlns:p14="http://schemas.microsoft.com/office/powerpoint/2010/main" val="3334863005"/>
      </p:ext>
    </p:extLst>
  </p:cSld>
  <p:clrMapOvr>
    <a:masterClrMapping/>
  </p:clrMapOvr>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851770" y="109538"/>
            <a:ext cx="5549030" cy="762000"/>
          </a:xfrm>
        </p:spPr>
        <p:txBody>
          <a:bodyPr anchor="ctr"/>
          <a:lstStyle/>
          <a:p>
            <a:r>
              <a:rPr lang="en-US" dirty="0" smtClean="0"/>
              <a:t>Click to edit Master title style</a:t>
            </a:r>
            <a:endParaRPr lang="en-US" dirty="0"/>
          </a:p>
        </p:txBody>
      </p:sp>
      <p:sp>
        <p:nvSpPr>
          <p:cNvPr id="3" name="Content Placeholder 2"/>
          <p:cNvSpPr>
            <a:spLocks noGrp="1"/>
          </p:cNvSpPr>
          <p:nvPr>
            <p:ph sz="half" idx="1"/>
          </p:nvPr>
        </p:nvSpPr>
        <p:spPr>
          <a:xfrm>
            <a:off x="533400" y="1219200"/>
            <a:ext cx="4000500" cy="5181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Content Placeholder 3"/>
          <p:cNvSpPr>
            <a:spLocks noGrp="1"/>
          </p:cNvSpPr>
          <p:nvPr>
            <p:ph sz="half" idx="2"/>
          </p:nvPr>
        </p:nvSpPr>
        <p:spPr>
          <a:xfrm>
            <a:off x="4686300" y="1219200"/>
            <a:ext cx="4000500" cy="5181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2737095"/>
      </p:ext>
    </p:extLst>
  </p:cSld>
  <p:clrMapOvr>
    <a:masterClrMapping/>
  </p:clrMapOvr>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874386" y="109538"/>
            <a:ext cx="4837482" cy="762000"/>
          </a:xfrm>
        </p:spPr>
        <p:txBody>
          <a:bodyPr anchor="ctr"/>
          <a:lstStyle>
            <a:lvl1pPr>
              <a:defRPr>
                <a:latin typeface="+mj-lt"/>
                <a:cs typeface="Calibri" pitchFamily="34" charset="0"/>
              </a:defRPr>
            </a:lvl1pPr>
          </a:lstStyle>
          <a:p>
            <a:r>
              <a:rPr lang="en-US" smtClean="0"/>
              <a:t>Click to edit Master title style</a:t>
            </a:r>
            <a:endParaRPr lang="en-US"/>
          </a:p>
        </p:txBody>
      </p:sp>
    </p:spTree>
    <p:extLst>
      <p:ext uri="{BB962C8B-B14F-4D97-AF65-F5344CB8AC3E}">
        <p14:creationId xmlns:p14="http://schemas.microsoft.com/office/powerpoint/2010/main" val="1542060510"/>
      </p:ext>
    </p:extLst>
  </p:cSld>
  <p:clrMapOvr>
    <a:masterClrMapping/>
  </p:clrMapOvr>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836613" y="109538"/>
            <a:ext cx="5564187" cy="762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533400" y="1219200"/>
            <a:ext cx="4000500" cy="51816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86300" y="1219200"/>
            <a:ext cx="4000500" cy="51816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956225408"/>
      </p:ext>
    </p:extLst>
  </p:cSld>
  <p:clrMapOvr>
    <a:masterClrMapping/>
  </p:clrMapOvr>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type="obj" preserve="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736600" y="109538"/>
            <a:ext cx="5664200" cy="762000"/>
          </a:xfrm>
        </p:spPr>
        <p:txBody>
          <a:bodyPr/>
          <a:lstStyle/>
          <a:p>
            <a:r>
              <a:rPr lang="en-US"/>
              <a:t>Click to edit Master title style</a:t>
            </a:r>
          </a:p>
        </p:txBody>
      </p:sp>
      <p:sp>
        <p:nvSpPr>
          <p:cNvPr id="3" name="Content Placeholder 2"/>
          <p:cNvSpPr>
            <a:spLocks noGrp="1"/>
          </p:cNvSpPr>
          <p:nvPr>
            <p:ph idx="1"/>
          </p:nvPr>
        </p:nvSpPr>
        <p:spPr>
          <a:xfrm>
            <a:off x="533400" y="1219200"/>
            <a:ext cx="8153400" cy="51816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84972494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117353796"/>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userDrawn="1">
  <p:cSld name="4_Title Slide">
    <p:spTree>
      <p:nvGrpSpPr>
        <p:cNvPr id="1" name=""/>
        <p:cNvGrpSpPr/>
        <p:nvPr/>
      </p:nvGrpSpPr>
      <p:grpSpPr>
        <a:xfrm>
          <a:off x="0" y="0"/>
          <a:ext cx="0" cy="0"/>
          <a:chOff x="0" y="0"/>
          <a:chExt cx="0" cy="0"/>
        </a:xfrm>
      </p:grpSpPr>
      <p:sp>
        <p:nvSpPr>
          <p:cNvPr id="2" name="Date Placeholder 3"/>
          <p:cNvSpPr>
            <a:spLocks noGrp="1"/>
          </p:cNvSpPr>
          <p:nvPr>
            <p:ph type="dt" sz="half" idx="10"/>
          </p:nvPr>
        </p:nvSpPr>
        <p:spPr>
          <a:xfrm>
            <a:off x="457200" y="6356350"/>
            <a:ext cx="2133600" cy="365125"/>
          </a:xfrm>
          <a:prstGeom prst="rect">
            <a:avLst/>
          </a:prstGeom>
        </p:spPr>
        <p:txBody>
          <a:bodyPr/>
          <a:lstStyle>
            <a:lvl1pPr algn="ctr" eaLnBrk="0" hangingPunct="0">
              <a:spcBef>
                <a:spcPct val="50000"/>
              </a:spcBef>
              <a:defRPr sz="1200" b="1">
                <a:solidFill>
                  <a:srgbClr val="FFFFFF"/>
                </a:solidFill>
                <a:latin typeface="+mn-lt"/>
              </a:defRPr>
            </a:lvl1pPr>
          </a:lstStyle>
          <a:p>
            <a:pPr fontAlgn="base">
              <a:spcAft>
                <a:spcPct val="0"/>
              </a:spcAft>
              <a:defRPr/>
            </a:pPr>
            <a:endParaRPr lang="en-US" dirty="0"/>
          </a:p>
        </p:txBody>
      </p:sp>
      <p:sp>
        <p:nvSpPr>
          <p:cNvPr id="3" name="Footer Placeholder 4"/>
          <p:cNvSpPr>
            <a:spLocks noGrp="1"/>
          </p:cNvSpPr>
          <p:nvPr>
            <p:ph type="ftr" sz="quarter" idx="11"/>
          </p:nvPr>
        </p:nvSpPr>
        <p:spPr>
          <a:xfrm>
            <a:off x="3124200" y="6356350"/>
            <a:ext cx="2895600" cy="365125"/>
          </a:xfrm>
          <a:prstGeom prst="rect">
            <a:avLst/>
          </a:prstGeom>
        </p:spPr>
        <p:txBody>
          <a:bodyPr/>
          <a:lstStyle>
            <a:lvl1pPr algn="ctr" eaLnBrk="0" hangingPunct="0">
              <a:spcBef>
                <a:spcPct val="50000"/>
              </a:spcBef>
              <a:defRPr sz="1200" b="1">
                <a:solidFill>
                  <a:srgbClr val="FFFFFF"/>
                </a:solidFill>
                <a:latin typeface="+mn-lt"/>
              </a:defRPr>
            </a:lvl1pPr>
          </a:lstStyle>
          <a:p>
            <a:pPr fontAlgn="base">
              <a:spcAft>
                <a:spcPct val="0"/>
              </a:spcAft>
              <a:defRPr/>
            </a:pPr>
            <a:r>
              <a:rPr lang="en-US" dirty="0" smtClean="0"/>
              <a:t>Draft</a:t>
            </a:r>
            <a:endParaRPr lang="en-US" dirty="0"/>
          </a:p>
        </p:txBody>
      </p:sp>
      <p:sp>
        <p:nvSpPr>
          <p:cNvPr id="4" name="Slide Number Placeholder 5"/>
          <p:cNvSpPr>
            <a:spLocks noGrp="1"/>
          </p:cNvSpPr>
          <p:nvPr>
            <p:ph type="sldNum" sz="quarter" idx="12"/>
          </p:nvPr>
        </p:nvSpPr>
        <p:spPr>
          <a:xfrm>
            <a:off x="6553200" y="6356350"/>
            <a:ext cx="2133600" cy="365125"/>
          </a:xfrm>
          <a:prstGeom prst="rect">
            <a:avLst/>
          </a:prstGeom>
        </p:spPr>
        <p:txBody>
          <a:bodyPr/>
          <a:lstStyle>
            <a:lvl1pPr algn="ctr" eaLnBrk="0" hangingPunct="0">
              <a:spcBef>
                <a:spcPct val="50000"/>
              </a:spcBef>
              <a:defRPr sz="1200" b="1">
                <a:solidFill>
                  <a:srgbClr val="FFFFFF"/>
                </a:solidFill>
                <a:latin typeface="+mn-lt"/>
              </a:defRPr>
            </a:lvl1pPr>
          </a:lstStyle>
          <a:p>
            <a:pPr fontAlgn="base">
              <a:spcAft>
                <a:spcPct val="0"/>
              </a:spcAft>
              <a:defRPr/>
            </a:pPr>
            <a:fld id="{525B1E92-C86F-4366-A76D-C560614973E7}" type="slidenum">
              <a:rPr lang="en-US"/>
              <a:pPr fontAlgn="base">
                <a:spcAft>
                  <a:spcPct val="0"/>
                </a:spcAft>
                <a:defRPr/>
              </a:pPr>
              <a:t>‹#›</a:t>
            </a:fld>
            <a:endParaRPr lang="en-US" dirty="0"/>
          </a:p>
        </p:txBody>
      </p:sp>
    </p:spTree>
    <p:extLst>
      <p:ext uri="{BB962C8B-B14F-4D97-AF65-F5344CB8AC3E}">
        <p14:creationId xmlns:p14="http://schemas.microsoft.com/office/powerpoint/2010/main" val="21551430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533400" y="1219200"/>
            <a:ext cx="4000500" cy="5181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86300" y="1219200"/>
            <a:ext cx="4000500" cy="5181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861258114"/>
      </p:ext>
    </p:extLst>
  </p:cSld>
  <p:clrMapOvr>
    <a:masterClrMapping/>
  </p:clrMapOvr>
  <p:transition/>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Calibri" pitchFamily="34" charset="0"/>
                <a:cs typeface="Calibri" pitchFamily="34" charset="0"/>
              </a:defRPr>
            </a:lvl1pPr>
          </a:lstStyle>
          <a:p>
            <a:r>
              <a:rPr lang="en-US" dirty="0" smtClean="0"/>
              <a:t>Click to edit Master title style</a:t>
            </a:r>
            <a:endParaRPr lang="en-US" dirty="0"/>
          </a:p>
        </p:txBody>
      </p:sp>
      <p:sp>
        <p:nvSpPr>
          <p:cNvPr id="6" name="Content Placeholder 7"/>
          <p:cNvSpPr>
            <a:spLocks noGrp="1"/>
          </p:cNvSpPr>
          <p:nvPr>
            <p:ph sz="half" idx="1"/>
          </p:nvPr>
        </p:nvSpPr>
        <p:spPr>
          <a:xfrm>
            <a:off x="533400" y="1939158"/>
            <a:ext cx="8077200" cy="4461641"/>
          </a:xfrm>
        </p:spPr>
        <p:txBody>
          <a:bodyPr/>
          <a:lstStyle>
            <a:lvl1pPr>
              <a:buClrTx/>
              <a:defRPr sz="2400">
                <a:solidFill>
                  <a:schemeClr val="tx1"/>
                </a:solidFill>
              </a:defRPr>
            </a:lvl1pPr>
            <a:lvl2pPr>
              <a:buClrTx/>
              <a:buFont typeface="Arial" pitchFamily="34" charset="0"/>
              <a:buChar char="•"/>
              <a:defRPr sz="2400">
                <a:solidFill>
                  <a:schemeClr val="tx1"/>
                </a:solidFill>
              </a:defRPr>
            </a:lvl2pPr>
            <a:lvl3pPr>
              <a:buNone/>
              <a:defRPr/>
            </a:lvl3pPr>
          </a:lstStyle>
          <a:p>
            <a:pPr lvl="0"/>
            <a:r>
              <a:rPr lang="en-US" dirty="0" smtClean="0"/>
              <a:t>Click to edit Master text styles</a:t>
            </a:r>
          </a:p>
          <a:p>
            <a:pPr lvl="1"/>
            <a:r>
              <a:rPr lang="en-US" dirty="0" smtClean="0"/>
              <a:t>Second level</a:t>
            </a:r>
          </a:p>
        </p:txBody>
      </p:sp>
    </p:spTree>
    <p:extLst>
      <p:ext uri="{BB962C8B-B14F-4D97-AF65-F5344CB8AC3E}">
        <p14:creationId xmlns:p14="http://schemas.microsoft.com/office/powerpoint/2010/main" val="1982537785"/>
      </p:ext>
    </p:extLst>
  </p:cSld>
  <p:clrMapOvr>
    <a:masterClrMapping/>
  </p:clrMapOvr>
  <p:transition/>
</p:sldLayout>
</file>

<file path=ppt/slideLayouts/slideLayout21.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851770" y="109538"/>
            <a:ext cx="5549030" cy="762000"/>
          </a:xfrm>
        </p:spPr>
        <p:txBody>
          <a:bodyPr anchor="ctr"/>
          <a:lstStyle/>
          <a:p>
            <a:r>
              <a:rPr lang="en-US" dirty="0" smtClean="0"/>
              <a:t>Click to edit Master title style</a:t>
            </a:r>
            <a:endParaRPr lang="en-US" dirty="0"/>
          </a:p>
        </p:txBody>
      </p:sp>
      <p:sp>
        <p:nvSpPr>
          <p:cNvPr id="3" name="Content Placeholder 2"/>
          <p:cNvSpPr>
            <a:spLocks noGrp="1"/>
          </p:cNvSpPr>
          <p:nvPr>
            <p:ph sz="half" idx="1"/>
          </p:nvPr>
        </p:nvSpPr>
        <p:spPr>
          <a:xfrm>
            <a:off x="533400" y="1219200"/>
            <a:ext cx="4000500" cy="5181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Content Placeholder 3"/>
          <p:cNvSpPr>
            <a:spLocks noGrp="1"/>
          </p:cNvSpPr>
          <p:nvPr>
            <p:ph sz="half" idx="2"/>
          </p:nvPr>
        </p:nvSpPr>
        <p:spPr>
          <a:xfrm>
            <a:off x="4686300" y="1219200"/>
            <a:ext cx="4000500" cy="5181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548925639"/>
      </p:ext>
    </p:extLst>
  </p:cSld>
  <p:clrMapOvr>
    <a:masterClrMapping/>
  </p:clrMapOvr>
  <p:transition/>
</p:sldLayout>
</file>

<file path=ppt/slideLayouts/slideLayout2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874386" y="109538"/>
            <a:ext cx="4837482" cy="762000"/>
          </a:xfrm>
        </p:spPr>
        <p:txBody>
          <a:bodyPr anchor="ctr"/>
          <a:lstStyle>
            <a:lvl1pPr>
              <a:defRPr>
                <a:latin typeface="+mj-lt"/>
                <a:cs typeface="Calibri" pitchFamily="34" charset="0"/>
              </a:defRPr>
            </a:lvl1pPr>
          </a:lstStyle>
          <a:p>
            <a:r>
              <a:rPr lang="en-US" smtClean="0"/>
              <a:t>Click to edit Master title style</a:t>
            </a:r>
            <a:endParaRPr lang="en-US"/>
          </a:p>
        </p:txBody>
      </p:sp>
    </p:spTree>
    <p:extLst>
      <p:ext uri="{BB962C8B-B14F-4D97-AF65-F5344CB8AC3E}">
        <p14:creationId xmlns:p14="http://schemas.microsoft.com/office/powerpoint/2010/main" val="746905148"/>
      </p:ext>
    </p:extLst>
  </p:cSld>
  <p:clrMapOvr>
    <a:masterClrMapping/>
  </p:clrMapOvr>
  <p:transition/>
</p:sldLayout>
</file>

<file path=ppt/slideLayouts/slideLayout23.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836613" y="109538"/>
            <a:ext cx="5564187" cy="762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533400" y="1219200"/>
            <a:ext cx="4000500" cy="51816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86300" y="1219200"/>
            <a:ext cx="4000500" cy="51816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626432510"/>
      </p:ext>
    </p:extLst>
  </p:cSld>
  <p:clrMapOvr>
    <a:masterClrMapping/>
  </p:clrMapOvr>
  <p:transition/>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736600" y="109538"/>
            <a:ext cx="5664200" cy="762000"/>
          </a:xfrm>
        </p:spPr>
        <p:txBody>
          <a:bodyPr/>
          <a:lstStyle/>
          <a:p>
            <a:r>
              <a:rPr lang="en-US"/>
              <a:t>Click to edit Master title style</a:t>
            </a:r>
          </a:p>
        </p:txBody>
      </p:sp>
      <p:sp>
        <p:nvSpPr>
          <p:cNvPr id="3" name="Content Placeholder 2"/>
          <p:cNvSpPr>
            <a:spLocks noGrp="1"/>
          </p:cNvSpPr>
          <p:nvPr>
            <p:ph idx="1"/>
          </p:nvPr>
        </p:nvSpPr>
        <p:spPr>
          <a:xfrm>
            <a:off x="533400" y="1219200"/>
            <a:ext cx="8153400" cy="51816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4204639953"/>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926358973"/>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userDrawn="1">
  <p:cSld name="4_Title Slide">
    <p:spTree>
      <p:nvGrpSpPr>
        <p:cNvPr id="1" name=""/>
        <p:cNvGrpSpPr/>
        <p:nvPr/>
      </p:nvGrpSpPr>
      <p:grpSpPr>
        <a:xfrm>
          <a:off x="0" y="0"/>
          <a:ext cx="0" cy="0"/>
          <a:chOff x="0" y="0"/>
          <a:chExt cx="0" cy="0"/>
        </a:xfrm>
      </p:grpSpPr>
      <p:sp>
        <p:nvSpPr>
          <p:cNvPr id="2" name="Date Placeholder 3"/>
          <p:cNvSpPr>
            <a:spLocks noGrp="1"/>
          </p:cNvSpPr>
          <p:nvPr>
            <p:ph type="dt" sz="half" idx="10"/>
          </p:nvPr>
        </p:nvSpPr>
        <p:spPr>
          <a:xfrm>
            <a:off x="457200" y="6356350"/>
            <a:ext cx="2133600" cy="365125"/>
          </a:xfrm>
          <a:prstGeom prst="rect">
            <a:avLst/>
          </a:prstGeom>
        </p:spPr>
        <p:txBody>
          <a:bodyPr/>
          <a:lstStyle>
            <a:lvl1pPr algn="ctr" eaLnBrk="0" hangingPunct="0">
              <a:spcBef>
                <a:spcPct val="50000"/>
              </a:spcBef>
              <a:defRPr sz="1200" b="1">
                <a:solidFill>
                  <a:srgbClr val="FFFFFF"/>
                </a:solidFill>
                <a:latin typeface="+mn-lt"/>
              </a:defRPr>
            </a:lvl1pPr>
          </a:lstStyle>
          <a:p>
            <a:pPr fontAlgn="base">
              <a:spcAft>
                <a:spcPct val="0"/>
              </a:spcAft>
              <a:defRPr/>
            </a:pPr>
            <a:endParaRPr lang="en-US" dirty="0"/>
          </a:p>
        </p:txBody>
      </p:sp>
      <p:sp>
        <p:nvSpPr>
          <p:cNvPr id="3" name="Footer Placeholder 4"/>
          <p:cNvSpPr>
            <a:spLocks noGrp="1"/>
          </p:cNvSpPr>
          <p:nvPr>
            <p:ph type="ftr" sz="quarter" idx="11"/>
          </p:nvPr>
        </p:nvSpPr>
        <p:spPr>
          <a:xfrm>
            <a:off x="3124200" y="6356350"/>
            <a:ext cx="2895600" cy="365125"/>
          </a:xfrm>
          <a:prstGeom prst="rect">
            <a:avLst/>
          </a:prstGeom>
        </p:spPr>
        <p:txBody>
          <a:bodyPr/>
          <a:lstStyle>
            <a:lvl1pPr algn="ctr" eaLnBrk="0" hangingPunct="0">
              <a:spcBef>
                <a:spcPct val="50000"/>
              </a:spcBef>
              <a:defRPr sz="1200" b="1">
                <a:solidFill>
                  <a:srgbClr val="FFFFFF"/>
                </a:solidFill>
                <a:latin typeface="+mn-lt"/>
              </a:defRPr>
            </a:lvl1pPr>
          </a:lstStyle>
          <a:p>
            <a:pPr fontAlgn="base">
              <a:spcAft>
                <a:spcPct val="0"/>
              </a:spcAft>
              <a:defRPr/>
            </a:pPr>
            <a:r>
              <a:rPr lang="en-US" dirty="0" smtClean="0"/>
              <a:t>Draft</a:t>
            </a:r>
            <a:endParaRPr lang="en-US" dirty="0"/>
          </a:p>
        </p:txBody>
      </p:sp>
      <p:sp>
        <p:nvSpPr>
          <p:cNvPr id="4" name="Slide Number Placeholder 5"/>
          <p:cNvSpPr>
            <a:spLocks noGrp="1"/>
          </p:cNvSpPr>
          <p:nvPr>
            <p:ph type="sldNum" sz="quarter" idx="12"/>
          </p:nvPr>
        </p:nvSpPr>
        <p:spPr>
          <a:xfrm>
            <a:off x="6553200" y="6356350"/>
            <a:ext cx="2133600" cy="365125"/>
          </a:xfrm>
          <a:prstGeom prst="rect">
            <a:avLst/>
          </a:prstGeom>
        </p:spPr>
        <p:txBody>
          <a:bodyPr/>
          <a:lstStyle>
            <a:lvl1pPr algn="ctr" eaLnBrk="0" hangingPunct="0">
              <a:spcBef>
                <a:spcPct val="50000"/>
              </a:spcBef>
              <a:defRPr sz="1200" b="1">
                <a:solidFill>
                  <a:srgbClr val="FFFFFF"/>
                </a:solidFill>
                <a:latin typeface="+mn-lt"/>
              </a:defRPr>
            </a:lvl1pPr>
          </a:lstStyle>
          <a:p>
            <a:pPr fontAlgn="base">
              <a:spcAft>
                <a:spcPct val="0"/>
              </a:spcAft>
              <a:defRPr/>
            </a:pPr>
            <a:fld id="{525B1E92-C86F-4366-A76D-C560614973E7}" type="slidenum">
              <a:rPr lang="en-US"/>
              <a:pPr fontAlgn="base">
                <a:spcAft>
                  <a:spcPct val="0"/>
                </a:spcAft>
                <a:defRPr/>
              </a:pPr>
              <a:t>‹#›</a:t>
            </a:fld>
            <a:endParaRPr lang="en-US" dirty="0"/>
          </a:p>
        </p:txBody>
      </p:sp>
    </p:spTree>
    <p:extLst>
      <p:ext uri="{BB962C8B-B14F-4D97-AF65-F5344CB8AC3E}">
        <p14:creationId xmlns:p14="http://schemas.microsoft.com/office/powerpoint/2010/main" val="879311076"/>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Calibri" pitchFamily="34" charset="0"/>
                <a:cs typeface="Calibri" pitchFamily="34" charset="0"/>
              </a:defRPr>
            </a:lvl1pPr>
          </a:lstStyle>
          <a:p>
            <a:r>
              <a:rPr lang="en-US" dirty="0" smtClean="0"/>
              <a:t>Click to edit Master title style</a:t>
            </a:r>
            <a:endParaRPr lang="en-US" dirty="0"/>
          </a:p>
        </p:txBody>
      </p:sp>
      <p:sp>
        <p:nvSpPr>
          <p:cNvPr id="6" name="Content Placeholder 7"/>
          <p:cNvSpPr>
            <a:spLocks noGrp="1"/>
          </p:cNvSpPr>
          <p:nvPr>
            <p:ph sz="half" idx="1"/>
          </p:nvPr>
        </p:nvSpPr>
        <p:spPr>
          <a:xfrm>
            <a:off x="533400" y="1939158"/>
            <a:ext cx="8077200" cy="4461641"/>
          </a:xfrm>
        </p:spPr>
        <p:txBody>
          <a:bodyPr/>
          <a:lstStyle>
            <a:lvl1pPr>
              <a:buClrTx/>
              <a:defRPr sz="2400">
                <a:solidFill>
                  <a:schemeClr val="tx1"/>
                </a:solidFill>
              </a:defRPr>
            </a:lvl1pPr>
            <a:lvl2pPr>
              <a:buClrTx/>
              <a:buFont typeface="Arial" pitchFamily="34" charset="0"/>
              <a:buChar char="•"/>
              <a:defRPr sz="2400">
                <a:solidFill>
                  <a:schemeClr val="tx1"/>
                </a:solidFill>
              </a:defRPr>
            </a:lvl2pPr>
            <a:lvl3pPr>
              <a:buNone/>
              <a:defRPr/>
            </a:lvl3pPr>
          </a:lstStyle>
          <a:p>
            <a:pPr lvl="0"/>
            <a:r>
              <a:rPr lang="en-US" dirty="0" smtClean="0"/>
              <a:t>Click to edit Master text styles</a:t>
            </a:r>
          </a:p>
          <a:p>
            <a:pPr lvl="1"/>
            <a:r>
              <a:rPr lang="en-US" dirty="0" smtClean="0"/>
              <a:t>Second level</a:t>
            </a:r>
          </a:p>
        </p:txBody>
      </p:sp>
    </p:spTree>
    <p:extLst>
      <p:ext uri="{BB962C8B-B14F-4D97-AF65-F5344CB8AC3E}">
        <p14:creationId xmlns:p14="http://schemas.microsoft.com/office/powerpoint/2010/main" val="1513361432"/>
      </p:ext>
    </p:extLst>
  </p:cSld>
  <p:clrMapOvr>
    <a:masterClrMapping/>
  </p:clrMapOvr>
  <p:transition/>
</p:sldLayout>
</file>

<file path=ppt/slideLayouts/slideLayout2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851770" y="109538"/>
            <a:ext cx="5549030" cy="762000"/>
          </a:xfrm>
        </p:spPr>
        <p:txBody>
          <a:bodyPr anchor="ctr"/>
          <a:lstStyle/>
          <a:p>
            <a:r>
              <a:rPr lang="en-US" dirty="0" smtClean="0"/>
              <a:t>Click to edit Master title style</a:t>
            </a:r>
            <a:endParaRPr lang="en-US" dirty="0"/>
          </a:p>
        </p:txBody>
      </p:sp>
      <p:sp>
        <p:nvSpPr>
          <p:cNvPr id="3" name="Content Placeholder 2"/>
          <p:cNvSpPr>
            <a:spLocks noGrp="1"/>
          </p:cNvSpPr>
          <p:nvPr>
            <p:ph sz="half" idx="1"/>
          </p:nvPr>
        </p:nvSpPr>
        <p:spPr>
          <a:xfrm>
            <a:off x="533400" y="1219200"/>
            <a:ext cx="4000500" cy="5181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Content Placeholder 3"/>
          <p:cNvSpPr>
            <a:spLocks noGrp="1"/>
          </p:cNvSpPr>
          <p:nvPr>
            <p:ph sz="half" idx="2"/>
          </p:nvPr>
        </p:nvSpPr>
        <p:spPr>
          <a:xfrm>
            <a:off x="4686300" y="1219200"/>
            <a:ext cx="4000500" cy="5181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972698809"/>
      </p:ext>
    </p:extLst>
  </p:cSld>
  <p:clrMapOvr>
    <a:masterClrMapping/>
  </p:clrMapOvr>
  <p:transition/>
</p:sldLayout>
</file>

<file path=ppt/slideLayouts/slideLayout2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874386" y="109538"/>
            <a:ext cx="4837482" cy="762000"/>
          </a:xfrm>
        </p:spPr>
        <p:txBody>
          <a:bodyPr anchor="ctr"/>
          <a:lstStyle>
            <a:lvl1pPr>
              <a:defRPr>
                <a:latin typeface="+mj-lt"/>
                <a:cs typeface="Calibri" pitchFamily="34" charset="0"/>
              </a:defRPr>
            </a:lvl1pPr>
          </a:lstStyle>
          <a:p>
            <a:r>
              <a:rPr lang="en-US" smtClean="0"/>
              <a:t>Click to edit Master title style</a:t>
            </a:r>
            <a:endParaRPr lang="en-US"/>
          </a:p>
        </p:txBody>
      </p:sp>
    </p:spTree>
    <p:extLst>
      <p:ext uri="{BB962C8B-B14F-4D97-AF65-F5344CB8AC3E}">
        <p14:creationId xmlns:p14="http://schemas.microsoft.com/office/powerpoint/2010/main" val="2719193756"/>
      </p:ext>
    </p:extLst>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Calibri" pitchFamily="34" charset="0"/>
                <a:cs typeface="Calibri" pitchFamily="34" charset="0"/>
              </a:defRPr>
            </a:lvl1pPr>
          </a:lstStyle>
          <a:p>
            <a:r>
              <a:rPr lang="en-US" smtClean="0"/>
              <a:t>Click to edit Master title style</a:t>
            </a:r>
            <a:endParaRPr lang="en-US"/>
          </a:p>
        </p:txBody>
      </p:sp>
    </p:spTree>
    <p:extLst>
      <p:ext uri="{BB962C8B-B14F-4D97-AF65-F5344CB8AC3E}">
        <p14:creationId xmlns:p14="http://schemas.microsoft.com/office/powerpoint/2010/main" val="26510846"/>
      </p:ext>
    </p:extLst>
  </p:cSld>
  <p:clrMapOvr>
    <a:masterClrMapping/>
  </p:clrMapOvr>
  <p:transition/>
</p:sldLayout>
</file>

<file path=ppt/slideLayouts/slideLayout30.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836613" y="109538"/>
            <a:ext cx="5564187" cy="762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533400" y="1219200"/>
            <a:ext cx="4000500" cy="51816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86300" y="1219200"/>
            <a:ext cx="4000500" cy="51816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530631296"/>
      </p:ext>
    </p:extLst>
  </p:cSld>
  <p:clrMapOvr>
    <a:masterClrMapping/>
  </p:clrMapOvr>
  <p:transition/>
</p:sldLayout>
</file>

<file path=ppt/slideLayouts/slideLayout31.xml><?xml version="1.0" encoding="utf-8"?>
<p:sldLayout xmlns:a="http://schemas.openxmlformats.org/drawingml/2006/main" xmlns:r="http://schemas.openxmlformats.org/officeDocument/2006/relationships" xmlns:p="http://schemas.openxmlformats.org/presentationml/2006/main" type="obj" preserve="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736600" y="109538"/>
            <a:ext cx="5664200" cy="762000"/>
          </a:xfrm>
        </p:spPr>
        <p:txBody>
          <a:bodyPr/>
          <a:lstStyle/>
          <a:p>
            <a:r>
              <a:rPr lang="en-US"/>
              <a:t>Click to edit Master title style</a:t>
            </a:r>
          </a:p>
        </p:txBody>
      </p:sp>
      <p:sp>
        <p:nvSpPr>
          <p:cNvPr id="3" name="Content Placeholder 2"/>
          <p:cNvSpPr>
            <a:spLocks noGrp="1"/>
          </p:cNvSpPr>
          <p:nvPr>
            <p:ph idx="1"/>
          </p:nvPr>
        </p:nvSpPr>
        <p:spPr>
          <a:xfrm>
            <a:off x="533400" y="1219200"/>
            <a:ext cx="8153400" cy="51816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538728700"/>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126268678"/>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userDrawn="1">
  <p:cSld name="4_Title Slide">
    <p:spTree>
      <p:nvGrpSpPr>
        <p:cNvPr id="1" name=""/>
        <p:cNvGrpSpPr/>
        <p:nvPr/>
      </p:nvGrpSpPr>
      <p:grpSpPr>
        <a:xfrm>
          <a:off x="0" y="0"/>
          <a:ext cx="0" cy="0"/>
          <a:chOff x="0" y="0"/>
          <a:chExt cx="0" cy="0"/>
        </a:xfrm>
      </p:grpSpPr>
      <p:sp>
        <p:nvSpPr>
          <p:cNvPr id="2" name="Date Placeholder 3"/>
          <p:cNvSpPr>
            <a:spLocks noGrp="1"/>
          </p:cNvSpPr>
          <p:nvPr>
            <p:ph type="dt" sz="half" idx="10"/>
          </p:nvPr>
        </p:nvSpPr>
        <p:spPr>
          <a:xfrm>
            <a:off x="457200" y="6356350"/>
            <a:ext cx="2133600" cy="365125"/>
          </a:xfrm>
          <a:prstGeom prst="rect">
            <a:avLst/>
          </a:prstGeom>
        </p:spPr>
        <p:txBody>
          <a:bodyPr/>
          <a:lstStyle>
            <a:lvl1pPr algn="ctr" eaLnBrk="0" hangingPunct="0">
              <a:spcBef>
                <a:spcPct val="50000"/>
              </a:spcBef>
              <a:defRPr sz="1200" b="1">
                <a:solidFill>
                  <a:srgbClr val="FFFFFF"/>
                </a:solidFill>
                <a:latin typeface="+mn-lt"/>
              </a:defRPr>
            </a:lvl1pPr>
          </a:lstStyle>
          <a:p>
            <a:pPr fontAlgn="base">
              <a:spcAft>
                <a:spcPct val="0"/>
              </a:spcAft>
              <a:defRPr/>
            </a:pPr>
            <a:endParaRPr lang="en-US" dirty="0"/>
          </a:p>
        </p:txBody>
      </p:sp>
      <p:sp>
        <p:nvSpPr>
          <p:cNvPr id="3" name="Footer Placeholder 4"/>
          <p:cNvSpPr>
            <a:spLocks noGrp="1"/>
          </p:cNvSpPr>
          <p:nvPr>
            <p:ph type="ftr" sz="quarter" idx="11"/>
          </p:nvPr>
        </p:nvSpPr>
        <p:spPr>
          <a:xfrm>
            <a:off x="3124200" y="6356350"/>
            <a:ext cx="2895600" cy="365125"/>
          </a:xfrm>
          <a:prstGeom prst="rect">
            <a:avLst/>
          </a:prstGeom>
        </p:spPr>
        <p:txBody>
          <a:bodyPr/>
          <a:lstStyle>
            <a:lvl1pPr algn="ctr" eaLnBrk="0" hangingPunct="0">
              <a:spcBef>
                <a:spcPct val="50000"/>
              </a:spcBef>
              <a:defRPr sz="1200" b="1">
                <a:solidFill>
                  <a:srgbClr val="FFFFFF"/>
                </a:solidFill>
                <a:latin typeface="+mn-lt"/>
              </a:defRPr>
            </a:lvl1pPr>
          </a:lstStyle>
          <a:p>
            <a:pPr fontAlgn="base">
              <a:spcAft>
                <a:spcPct val="0"/>
              </a:spcAft>
              <a:defRPr/>
            </a:pPr>
            <a:r>
              <a:rPr lang="en-US" dirty="0" smtClean="0"/>
              <a:t>Draft</a:t>
            </a:r>
            <a:endParaRPr lang="en-US" dirty="0"/>
          </a:p>
        </p:txBody>
      </p:sp>
      <p:sp>
        <p:nvSpPr>
          <p:cNvPr id="4" name="Slide Number Placeholder 5"/>
          <p:cNvSpPr>
            <a:spLocks noGrp="1"/>
          </p:cNvSpPr>
          <p:nvPr>
            <p:ph type="sldNum" sz="quarter" idx="12"/>
          </p:nvPr>
        </p:nvSpPr>
        <p:spPr>
          <a:xfrm>
            <a:off x="6553200" y="6356350"/>
            <a:ext cx="2133600" cy="365125"/>
          </a:xfrm>
          <a:prstGeom prst="rect">
            <a:avLst/>
          </a:prstGeom>
        </p:spPr>
        <p:txBody>
          <a:bodyPr/>
          <a:lstStyle>
            <a:lvl1pPr algn="ctr" eaLnBrk="0" hangingPunct="0">
              <a:spcBef>
                <a:spcPct val="50000"/>
              </a:spcBef>
              <a:defRPr sz="1200" b="1">
                <a:solidFill>
                  <a:srgbClr val="FFFFFF"/>
                </a:solidFill>
                <a:latin typeface="+mn-lt"/>
              </a:defRPr>
            </a:lvl1pPr>
          </a:lstStyle>
          <a:p>
            <a:pPr fontAlgn="base">
              <a:spcAft>
                <a:spcPct val="0"/>
              </a:spcAft>
              <a:defRPr/>
            </a:pPr>
            <a:fld id="{525B1E92-C86F-4366-A76D-C560614973E7}" type="slidenum">
              <a:rPr lang="en-US"/>
              <a:pPr fontAlgn="base">
                <a:spcAft>
                  <a:spcPct val="0"/>
                </a:spcAft>
                <a:defRPr/>
              </a:pPr>
              <a:t>‹#›</a:t>
            </a:fld>
            <a:endParaRPr lang="en-US" dirty="0"/>
          </a:p>
        </p:txBody>
      </p:sp>
    </p:spTree>
    <p:extLst>
      <p:ext uri="{BB962C8B-B14F-4D97-AF65-F5344CB8AC3E}">
        <p14:creationId xmlns:p14="http://schemas.microsoft.com/office/powerpoint/2010/main" val="3535099700"/>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Calibri" pitchFamily="34" charset="0"/>
                <a:cs typeface="Calibri" pitchFamily="34" charset="0"/>
              </a:defRPr>
            </a:lvl1pPr>
          </a:lstStyle>
          <a:p>
            <a:r>
              <a:rPr lang="en-US" dirty="0" smtClean="0"/>
              <a:t>Click to edit Master title style</a:t>
            </a:r>
            <a:endParaRPr lang="en-US" dirty="0"/>
          </a:p>
        </p:txBody>
      </p:sp>
      <p:sp>
        <p:nvSpPr>
          <p:cNvPr id="6" name="Content Placeholder 7"/>
          <p:cNvSpPr>
            <a:spLocks noGrp="1"/>
          </p:cNvSpPr>
          <p:nvPr>
            <p:ph sz="half" idx="1"/>
          </p:nvPr>
        </p:nvSpPr>
        <p:spPr>
          <a:xfrm>
            <a:off x="533400" y="1939158"/>
            <a:ext cx="8077200" cy="4461641"/>
          </a:xfrm>
        </p:spPr>
        <p:txBody>
          <a:bodyPr/>
          <a:lstStyle>
            <a:lvl1pPr>
              <a:buClrTx/>
              <a:defRPr sz="2400">
                <a:solidFill>
                  <a:schemeClr val="tx1"/>
                </a:solidFill>
              </a:defRPr>
            </a:lvl1pPr>
            <a:lvl2pPr>
              <a:buClrTx/>
              <a:buFont typeface="Arial" pitchFamily="34" charset="0"/>
              <a:buChar char="•"/>
              <a:defRPr sz="2400">
                <a:solidFill>
                  <a:schemeClr val="tx1"/>
                </a:solidFill>
              </a:defRPr>
            </a:lvl2pPr>
            <a:lvl3pPr>
              <a:buNone/>
              <a:defRPr/>
            </a:lvl3pPr>
          </a:lstStyle>
          <a:p>
            <a:pPr lvl="0"/>
            <a:r>
              <a:rPr lang="en-US" dirty="0" smtClean="0"/>
              <a:t>Click to edit Master text styles</a:t>
            </a:r>
          </a:p>
          <a:p>
            <a:pPr lvl="1"/>
            <a:r>
              <a:rPr lang="en-US" dirty="0" smtClean="0"/>
              <a:t>Second level</a:t>
            </a:r>
          </a:p>
        </p:txBody>
      </p:sp>
    </p:spTree>
    <p:extLst>
      <p:ext uri="{BB962C8B-B14F-4D97-AF65-F5344CB8AC3E}">
        <p14:creationId xmlns:p14="http://schemas.microsoft.com/office/powerpoint/2010/main" val="2139635825"/>
      </p:ext>
    </p:extLst>
  </p:cSld>
  <p:clrMapOvr>
    <a:masterClrMapping/>
  </p:clrMapOvr>
  <p:transition/>
</p:sldLayout>
</file>

<file path=ppt/slideLayouts/slideLayout3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851770" y="109538"/>
            <a:ext cx="5549030" cy="762000"/>
          </a:xfrm>
        </p:spPr>
        <p:txBody>
          <a:bodyPr anchor="ctr"/>
          <a:lstStyle/>
          <a:p>
            <a:r>
              <a:rPr lang="en-US" dirty="0" smtClean="0"/>
              <a:t>Click to edit Master title style</a:t>
            </a:r>
            <a:endParaRPr lang="en-US" dirty="0"/>
          </a:p>
        </p:txBody>
      </p:sp>
      <p:sp>
        <p:nvSpPr>
          <p:cNvPr id="3" name="Content Placeholder 2"/>
          <p:cNvSpPr>
            <a:spLocks noGrp="1"/>
          </p:cNvSpPr>
          <p:nvPr>
            <p:ph sz="half" idx="1"/>
          </p:nvPr>
        </p:nvSpPr>
        <p:spPr>
          <a:xfrm>
            <a:off x="533400" y="1219200"/>
            <a:ext cx="4000500" cy="5181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Content Placeholder 3"/>
          <p:cNvSpPr>
            <a:spLocks noGrp="1"/>
          </p:cNvSpPr>
          <p:nvPr>
            <p:ph sz="half" idx="2"/>
          </p:nvPr>
        </p:nvSpPr>
        <p:spPr>
          <a:xfrm>
            <a:off x="4686300" y="1219200"/>
            <a:ext cx="4000500" cy="5181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060857353"/>
      </p:ext>
    </p:extLst>
  </p:cSld>
  <p:clrMapOvr>
    <a:masterClrMapping/>
  </p:clrMapOvr>
  <p:transition/>
</p:sldLayout>
</file>

<file path=ppt/slideLayouts/slideLayout3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874386" y="109538"/>
            <a:ext cx="4837482" cy="762000"/>
          </a:xfrm>
        </p:spPr>
        <p:txBody>
          <a:bodyPr anchor="ctr"/>
          <a:lstStyle>
            <a:lvl1pPr>
              <a:defRPr>
                <a:latin typeface="+mj-lt"/>
                <a:cs typeface="Calibri" pitchFamily="34" charset="0"/>
              </a:defRPr>
            </a:lvl1pPr>
          </a:lstStyle>
          <a:p>
            <a:r>
              <a:rPr lang="en-US" smtClean="0"/>
              <a:t>Click to edit Master title style</a:t>
            </a:r>
            <a:endParaRPr lang="en-US"/>
          </a:p>
        </p:txBody>
      </p:sp>
    </p:spTree>
    <p:extLst>
      <p:ext uri="{BB962C8B-B14F-4D97-AF65-F5344CB8AC3E}">
        <p14:creationId xmlns:p14="http://schemas.microsoft.com/office/powerpoint/2010/main" val="901557602"/>
      </p:ext>
    </p:extLst>
  </p:cSld>
  <p:clrMapOvr>
    <a:masterClrMapping/>
  </p:clrMapOvr>
  <p:transition/>
</p:sldLayout>
</file>

<file path=ppt/slideLayouts/slideLayout37.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836613" y="109538"/>
            <a:ext cx="5564187" cy="762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533400" y="1219200"/>
            <a:ext cx="4000500" cy="51816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86300" y="1219200"/>
            <a:ext cx="4000500" cy="51816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475712820"/>
      </p:ext>
    </p:extLst>
  </p:cSld>
  <p:clrMapOvr>
    <a:masterClrMapping/>
  </p:clrMapOvr>
  <p:transition/>
</p:sldLayout>
</file>

<file path=ppt/slideLayouts/slideLayout38.xml><?xml version="1.0" encoding="utf-8"?>
<p:sldLayout xmlns:a="http://schemas.openxmlformats.org/drawingml/2006/main" xmlns:r="http://schemas.openxmlformats.org/officeDocument/2006/relationships" xmlns:p="http://schemas.openxmlformats.org/presentationml/2006/main" type="obj" preserve="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736600" y="109538"/>
            <a:ext cx="5664200" cy="762000"/>
          </a:xfrm>
        </p:spPr>
        <p:txBody>
          <a:bodyPr/>
          <a:lstStyle/>
          <a:p>
            <a:r>
              <a:rPr lang="en-US"/>
              <a:t>Click to edit Master title style</a:t>
            </a:r>
          </a:p>
        </p:txBody>
      </p:sp>
      <p:sp>
        <p:nvSpPr>
          <p:cNvPr id="3" name="Content Placeholder 2"/>
          <p:cNvSpPr>
            <a:spLocks noGrp="1"/>
          </p:cNvSpPr>
          <p:nvPr>
            <p:ph idx="1"/>
          </p:nvPr>
        </p:nvSpPr>
        <p:spPr>
          <a:xfrm>
            <a:off x="533400" y="1219200"/>
            <a:ext cx="8153400" cy="51816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823674477"/>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08068383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836613" y="109538"/>
            <a:ext cx="5564187" cy="762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533400" y="1219200"/>
            <a:ext cx="4000500" cy="51816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86300" y="1219200"/>
            <a:ext cx="4000500" cy="51816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074370112"/>
      </p:ext>
    </p:extLst>
  </p:cSld>
  <p:clrMapOvr>
    <a:masterClrMapping/>
  </p:clrMapOvr>
  <p:transition/>
</p:sldLayout>
</file>

<file path=ppt/slideLayouts/slideLayout40.xml><?xml version="1.0" encoding="utf-8"?>
<p:sldLayout xmlns:a="http://schemas.openxmlformats.org/drawingml/2006/main" xmlns:r="http://schemas.openxmlformats.org/officeDocument/2006/relationships" xmlns:p="http://schemas.openxmlformats.org/presentationml/2006/main" userDrawn="1">
  <p:cSld name="4_Title Slide">
    <p:spTree>
      <p:nvGrpSpPr>
        <p:cNvPr id="1" name=""/>
        <p:cNvGrpSpPr/>
        <p:nvPr/>
      </p:nvGrpSpPr>
      <p:grpSpPr>
        <a:xfrm>
          <a:off x="0" y="0"/>
          <a:ext cx="0" cy="0"/>
          <a:chOff x="0" y="0"/>
          <a:chExt cx="0" cy="0"/>
        </a:xfrm>
      </p:grpSpPr>
      <p:sp>
        <p:nvSpPr>
          <p:cNvPr id="2" name="Date Placeholder 3"/>
          <p:cNvSpPr>
            <a:spLocks noGrp="1"/>
          </p:cNvSpPr>
          <p:nvPr>
            <p:ph type="dt" sz="half" idx="10"/>
          </p:nvPr>
        </p:nvSpPr>
        <p:spPr>
          <a:xfrm>
            <a:off x="457200" y="6356350"/>
            <a:ext cx="2133600" cy="365125"/>
          </a:xfrm>
          <a:prstGeom prst="rect">
            <a:avLst/>
          </a:prstGeom>
        </p:spPr>
        <p:txBody>
          <a:bodyPr/>
          <a:lstStyle>
            <a:lvl1pPr algn="ctr" eaLnBrk="0" hangingPunct="0">
              <a:spcBef>
                <a:spcPct val="50000"/>
              </a:spcBef>
              <a:defRPr sz="1200" b="1">
                <a:solidFill>
                  <a:srgbClr val="FFFFFF"/>
                </a:solidFill>
                <a:latin typeface="+mn-lt"/>
              </a:defRPr>
            </a:lvl1pPr>
          </a:lstStyle>
          <a:p>
            <a:pPr fontAlgn="base">
              <a:spcAft>
                <a:spcPct val="0"/>
              </a:spcAft>
              <a:defRPr/>
            </a:pPr>
            <a:endParaRPr lang="en-US" dirty="0"/>
          </a:p>
        </p:txBody>
      </p:sp>
      <p:sp>
        <p:nvSpPr>
          <p:cNvPr id="3" name="Footer Placeholder 4"/>
          <p:cNvSpPr>
            <a:spLocks noGrp="1"/>
          </p:cNvSpPr>
          <p:nvPr>
            <p:ph type="ftr" sz="quarter" idx="11"/>
          </p:nvPr>
        </p:nvSpPr>
        <p:spPr>
          <a:xfrm>
            <a:off x="3124200" y="6356350"/>
            <a:ext cx="2895600" cy="365125"/>
          </a:xfrm>
          <a:prstGeom prst="rect">
            <a:avLst/>
          </a:prstGeom>
        </p:spPr>
        <p:txBody>
          <a:bodyPr/>
          <a:lstStyle>
            <a:lvl1pPr algn="ctr" eaLnBrk="0" hangingPunct="0">
              <a:spcBef>
                <a:spcPct val="50000"/>
              </a:spcBef>
              <a:defRPr sz="1200" b="1">
                <a:solidFill>
                  <a:srgbClr val="FFFFFF"/>
                </a:solidFill>
                <a:latin typeface="+mn-lt"/>
              </a:defRPr>
            </a:lvl1pPr>
          </a:lstStyle>
          <a:p>
            <a:pPr fontAlgn="base">
              <a:spcAft>
                <a:spcPct val="0"/>
              </a:spcAft>
              <a:defRPr/>
            </a:pPr>
            <a:r>
              <a:rPr lang="en-US" dirty="0" smtClean="0"/>
              <a:t>Draft</a:t>
            </a:r>
            <a:endParaRPr lang="en-US" dirty="0"/>
          </a:p>
        </p:txBody>
      </p:sp>
      <p:sp>
        <p:nvSpPr>
          <p:cNvPr id="4" name="Slide Number Placeholder 5"/>
          <p:cNvSpPr>
            <a:spLocks noGrp="1"/>
          </p:cNvSpPr>
          <p:nvPr>
            <p:ph type="sldNum" sz="quarter" idx="12"/>
          </p:nvPr>
        </p:nvSpPr>
        <p:spPr>
          <a:xfrm>
            <a:off x="6553200" y="6356350"/>
            <a:ext cx="2133600" cy="365125"/>
          </a:xfrm>
          <a:prstGeom prst="rect">
            <a:avLst/>
          </a:prstGeom>
        </p:spPr>
        <p:txBody>
          <a:bodyPr/>
          <a:lstStyle>
            <a:lvl1pPr algn="ctr" eaLnBrk="0" hangingPunct="0">
              <a:spcBef>
                <a:spcPct val="50000"/>
              </a:spcBef>
              <a:defRPr sz="1200" b="1">
                <a:solidFill>
                  <a:srgbClr val="FFFFFF"/>
                </a:solidFill>
                <a:latin typeface="+mn-lt"/>
              </a:defRPr>
            </a:lvl1pPr>
          </a:lstStyle>
          <a:p>
            <a:pPr fontAlgn="base">
              <a:spcAft>
                <a:spcPct val="0"/>
              </a:spcAft>
              <a:defRPr/>
            </a:pPr>
            <a:fld id="{525B1E92-C86F-4366-A76D-C560614973E7}" type="slidenum">
              <a:rPr lang="en-US"/>
              <a:pPr fontAlgn="base">
                <a:spcAft>
                  <a:spcPct val="0"/>
                </a:spcAft>
                <a:defRPr/>
              </a:pPr>
              <a:t>‹#›</a:t>
            </a:fld>
            <a:endParaRPr lang="en-US" dirty="0"/>
          </a:p>
        </p:txBody>
      </p:sp>
    </p:spTree>
    <p:extLst>
      <p:ext uri="{BB962C8B-B14F-4D97-AF65-F5344CB8AC3E}">
        <p14:creationId xmlns:p14="http://schemas.microsoft.com/office/powerpoint/2010/main" val="409007680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userDrawn="1">
  <p:cSld name="4_Title Slide">
    <p:spTree>
      <p:nvGrpSpPr>
        <p:cNvPr id="1" name=""/>
        <p:cNvGrpSpPr/>
        <p:nvPr/>
      </p:nvGrpSpPr>
      <p:grpSpPr>
        <a:xfrm>
          <a:off x="0" y="0"/>
          <a:ext cx="0" cy="0"/>
          <a:chOff x="0" y="0"/>
          <a:chExt cx="0" cy="0"/>
        </a:xfrm>
      </p:grpSpPr>
      <p:sp>
        <p:nvSpPr>
          <p:cNvPr id="2" name="Date Placeholder 3"/>
          <p:cNvSpPr>
            <a:spLocks noGrp="1"/>
          </p:cNvSpPr>
          <p:nvPr>
            <p:ph type="dt" sz="half" idx="10"/>
          </p:nvPr>
        </p:nvSpPr>
        <p:spPr>
          <a:xfrm>
            <a:off x="457200" y="6356350"/>
            <a:ext cx="2133600" cy="365125"/>
          </a:xfrm>
          <a:prstGeom prst="rect">
            <a:avLst/>
          </a:prstGeom>
        </p:spPr>
        <p:txBody>
          <a:bodyPr/>
          <a:lstStyle>
            <a:lvl1pPr algn="ctr" eaLnBrk="0" hangingPunct="0">
              <a:spcBef>
                <a:spcPct val="50000"/>
              </a:spcBef>
              <a:defRPr sz="1200" b="1">
                <a:solidFill>
                  <a:srgbClr val="FFFFFF"/>
                </a:solidFill>
                <a:latin typeface="+mn-lt"/>
              </a:defRPr>
            </a:lvl1pPr>
          </a:lstStyle>
          <a:p>
            <a:pPr fontAlgn="base">
              <a:spcAft>
                <a:spcPct val="0"/>
              </a:spcAft>
              <a:defRPr/>
            </a:pPr>
            <a:endParaRPr lang="en-US" dirty="0"/>
          </a:p>
        </p:txBody>
      </p:sp>
      <p:sp>
        <p:nvSpPr>
          <p:cNvPr id="3" name="Footer Placeholder 4"/>
          <p:cNvSpPr>
            <a:spLocks noGrp="1"/>
          </p:cNvSpPr>
          <p:nvPr>
            <p:ph type="ftr" sz="quarter" idx="11"/>
          </p:nvPr>
        </p:nvSpPr>
        <p:spPr>
          <a:xfrm>
            <a:off x="3124200" y="6356350"/>
            <a:ext cx="2895600" cy="365125"/>
          </a:xfrm>
          <a:prstGeom prst="rect">
            <a:avLst/>
          </a:prstGeom>
        </p:spPr>
        <p:txBody>
          <a:bodyPr/>
          <a:lstStyle>
            <a:lvl1pPr algn="ctr" eaLnBrk="0" hangingPunct="0">
              <a:spcBef>
                <a:spcPct val="50000"/>
              </a:spcBef>
              <a:defRPr sz="1200" b="1">
                <a:solidFill>
                  <a:srgbClr val="FFFFFF"/>
                </a:solidFill>
                <a:latin typeface="+mn-lt"/>
              </a:defRPr>
            </a:lvl1pPr>
          </a:lstStyle>
          <a:p>
            <a:pPr fontAlgn="base">
              <a:spcAft>
                <a:spcPct val="0"/>
              </a:spcAft>
              <a:defRPr/>
            </a:pPr>
            <a:r>
              <a:rPr lang="en-US" dirty="0" smtClean="0"/>
              <a:t>Draft</a:t>
            </a:r>
            <a:endParaRPr lang="en-US" dirty="0"/>
          </a:p>
        </p:txBody>
      </p:sp>
      <p:sp>
        <p:nvSpPr>
          <p:cNvPr id="4" name="Slide Number Placeholder 5"/>
          <p:cNvSpPr>
            <a:spLocks noGrp="1"/>
          </p:cNvSpPr>
          <p:nvPr>
            <p:ph type="sldNum" sz="quarter" idx="12"/>
          </p:nvPr>
        </p:nvSpPr>
        <p:spPr>
          <a:xfrm>
            <a:off x="6553200" y="6356350"/>
            <a:ext cx="2133600" cy="365125"/>
          </a:xfrm>
          <a:prstGeom prst="rect">
            <a:avLst/>
          </a:prstGeom>
        </p:spPr>
        <p:txBody>
          <a:bodyPr/>
          <a:lstStyle>
            <a:lvl1pPr algn="ctr" eaLnBrk="0" hangingPunct="0">
              <a:spcBef>
                <a:spcPct val="50000"/>
              </a:spcBef>
              <a:defRPr sz="1200" b="1">
                <a:solidFill>
                  <a:srgbClr val="FFFFFF"/>
                </a:solidFill>
                <a:latin typeface="+mn-lt"/>
              </a:defRPr>
            </a:lvl1pPr>
          </a:lstStyle>
          <a:p>
            <a:pPr fontAlgn="base">
              <a:spcAft>
                <a:spcPct val="0"/>
              </a:spcAft>
              <a:defRPr/>
            </a:pPr>
            <a:fld id="{AEDD70FA-59E1-4157-923E-C4A67B08AD84}" type="slidenum">
              <a:rPr lang="en-US"/>
              <a:pPr fontAlgn="base">
                <a:spcAft>
                  <a:spcPct val="0"/>
                </a:spcAft>
                <a:defRPr/>
              </a:pPr>
              <a:t>‹#›</a:t>
            </a:fld>
            <a:endParaRPr lang="en-US" dirty="0"/>
          </a:p>
        </p:txBody>
      </p:sp>
    </p:spTree>
    <p:extLst>
      <p:ext uri="{BB962C8B-B14F-4D97-AF65-F5344CB8AC3E}">
        <p14:creationId xmlns:p14="http://schemas.microsoft.com/office/powerpoint/2010/main" val="337810872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Calibri" pitchFamily="34" charset="0"/>
                <a:cs typeface="Calibri" pitchFamily="34" charset="0"/>
              </a:defRPr>
            </a:lvl1pPr>
          </a:lstStyle>
          <a:p>
            <a:r>
              <a:rPr lang="en-US" dirty="0" smtClean="0"/>
              <a:t>Click to edit Master title style</a:t>
            </a:r>
            <a:endParaRPr lang="en-US" dirty="0"/>
          </a:p>
        </p:txBody>
      </p:sp>
      <p:sp>
        <p:nvSpPr>
          <p:cNvPr id="6" name="Content Placeholder 7"/>
          <p:cNvSpPr>
            <a:spLocks noGrp="1"/>
          </p:cNvSpPr>
          <p:nvPr>
            <p:ph sz="half" idx="1"/>
          </p:nvPr>
        </p:nvSpPr>
        <p:spPr>
          <a:xfrm>
            <a:off x="533400" y="1939158"/>
            <a:ext cx="8077200" cy="4461641"/>
          </a:xfrm>
        </p:spPr>
        <p:txBody>
          <a:bodyPr/>
          <a:lstStyle>
            <a:lvl1pPr>
              <a:buClrTx/>
              <a:defRPr sz="2400">
                <a:solidFill>
                  <a:schemeClr val="tx1"/>
                </a:solidFill>
              </a:defRPr>
            </a:lvl1pPr>
            <a:lvl2pPr>
              <a:buClrTx/>
              <a:buFont typeface="Arial" pitchFamily="34" charset="0"/>
              <a:buChar char="•"/>
              <a:defRPr sz="2400">
                <a:solidFill>
                  <a:schemeClr val="tx1"/>
                </a:solidFill>
              </a:defRPr>
            </a:lvl2pPr>
            <a:lvl3pPr>
              <a:buNone/>
              <a:defRPr/>
            </a:lvl3pPr>
          </a:lstStyle>
          <a:p>
            <a:pPr lvl="0"/>
            <a:r>
              <a:rPr lang="en-US" dirty="0" smtClean="0"/>
              <a:t>Click to edit Master text styles</a:t>
            </a:r>
          </a:p>
          <a:p>
            <a:pPr lvl="1"/>
            <a:r>
              <a:rPr lang="en-US" dirty="0" smtClean="0"/>
              <a:t>Second level</a:t>
            </a:r>
          </a:p>
        </p:txBody>
      </p:sp>
    </p:spTree>
    <p:extLst>
      <p:ext uri="{BB962C8B-B14F-4D97-AF65-F5344CB8AC3E}">
        <p14:creationId xmlns:p14="http://schemas.microsoft.com/office/powerpoint/2010/main" val="1299886320"/>
      </p:ext>
    </p:extLst>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851770" y="109538"/>
            <a:ext cx="5549030" cy="762000"/>
          </a:xfrm>
        </p:spPr>
        <p:txBody>
          <a:bodyPr anchor="ctr"/>
          <a:lstStyle/>
          <a:p>
            <a:r>
              <a:rPr lang="en-US" dirty="0" smtClean="0"/>
              <a:t>Click to edit Master title style</a:t>
            </a:r>
            <a:endParaRPr lang="en-US" dirty="0"/>
          </a:p>
        </p:txBody>
      </p:sp>
      <p:sp>
        <p:nvSpPr>
          <p:cNvPr id="3" name="Content Placeholder 2"/>
          <p:cNvSpPr>
            <a:spLocks noGrp="1"/>
          </p:cNvSpPr>
          <p:nvPr>
            <p:ph sz="half" idx="1"/>
          </p:nvPr>
        </p:nvSpPr>
        <p:spPr>
          <a:xfrm>
            <a:off x="533400" y="1219200"/>
            <a:ext cx="4000500" cy="5181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Content Placeholder 3"/>
          <p:cNvSpPr>
            <a:spLocks noGrp="1"/>
          </p:cNvSpPr>
          <p:nvPr>
            <p:ph sz="half" idx="2"/>
          </p:nvPr>
        </p:nvSpPr>
        <p:spPr>
          <a:xfrm>
            <a:off x="4686300" y="1219200"/>
            <a:ext cx="4000500" cy="5181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249027122"/>
      </p:ext>
    </p:extLst>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874386" y="109538"/>
            <a:ext cx="4837482" cy="762000"/>
          </a:xfrm>
        </p:spPr>
        <p:txBody>
          <a:bodyPr anchor="ctr"/>
          <a:lstStyle>
            <a:lvl1pPr>
              <a:defRPr>
                <a:latin typeface="+mj-lt"/>
                <a:cs typeface="Calibri" pitchFamily="34" charset="0"/>
              </a:defRPr>
            </a:lvl1pPr>
          </a:lstStyle>
          <a:p>
            <a:r>
              <a:rPr lang="en-US" smtClean="0"/>
              <a:t>Click to edit Master title style</a:t>
            </a:r>
            <a:endParaRPr lang="en-US"/>
          </a:p>
        </p:txBody>
      </p:sp>
    </p:spTree>
    <p:extLst>
      <p:ext uri="{BB962C8B-B14F-4D97-AF65-F5344CB8AC3E}">
        <p14:creationId xmlns:p14="http://schemas.microsoft.com/office/powerpoint/2010/main" val="604378385"/>
      </p:ext>
    </p:extLst>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836613" y="109538"/>
            <a:ext cx="5564187" cy="762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533400" y="1219200"/>
            <a:ext cx="4000500" cy="51816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86300" y="1219200"/>
            <a:ext cx="4000500" cy="51816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785192584"/>
      </p:ext>
    </p:extLst>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tags" Target="../tags/tag2.xml"/><Relationship Id="rId3" Type="http://schemas.openxmlformats.org/officeDocument/2006/relationships/slideLayout" Target="../slideLayouts/slideLayout3.xml"/><Relationship Id="rId7" Type="http://schemas.openxmlformats.org/officeDocument/2006/relationships/tags" Target="../tags/tag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image" Target="../media/image1.jpeg"/></Relationships>
</file>

<file path=ppt/slideMasters/_rels/slideMaster2.xml.rels><?xml version="1.0" encoding="UTF-8" standalone="yes"?>
<Relationships xmlns="http://schemas.openxmlformats.org/package/2006/relationships"><Relationship Id="rId8" Type="http://schemas.openxmlformats.org/officeDocument/2006/relationships/theme" Target="../theme/theme2.xml"/><Relationship Id="rId3" Type="http://schemas.openxmlformats.org/officeDocument/2006/relationships/slideLayout" Target="../slideLayouts/slideLayout8.xml"/><Relationship Id="rId7" Type="http://schemas.openxmlformats.org/officeDocument/2006/relationships/slideLayout" Target="../slideLayouts/slideLayout12.xml"/><Relationship Id="rId12" Type="http://schemas.openxmlformats.org/officeDocument/2006/relationships/image" Target="../media/image2.png"/><Relationship Id="rId2" Type="http://schemas.openxmlformats.org/officeDocument/2006/relationships/slideLayout" Target="../slideLayouts/slideLayout7.xml"/><Relationship Id="rId1" Type="http://schemas.openxmlformats.org/officeDocument/2006/relationships/slideLayout" Target="../slideLayouts/slideLayout6.xml"/><Relationship Id="rId6" Type="http://schemas.openxmlformats.org/officeDocument/2006/relationships/slideLayout" Target="../slideLayouts/slideLayout11.xml"/><Relationship Id="rId11" Type="http://schemas.openxmlformats.org/officeDocument/2006/relationships/image" Target="../media/image1.jpeg"/><Relationship Id="rId5" Type="http://schemas.openxmlformats.org/officeDocument/2006/relationships/slideLayout" Target="../slideLayouts/slideLayout10.xml"/><Relationship Id="rId10" Type="http://schemas.openxmlformats.org/officeDocument/2006/relationships/tags" Target="../tags/tag4.xml"/><Relationship Id="rId4" Type="http://schemas.openxmlformats.org/officeDocument/2006/relationships/slideLayout" Target="../slideLayouts/slideLayout9.xml"/><Relationship Id="rId9" Type="http://schemas.openxmlformats.org/officeDocument/2006/relationships/tags" Target="../tags/tag3.xml"/></Relationships>
</file>

<file path=ppt/slideMasters/_rels/slideMaster3.xml.rels><?xml version="1.0" encoding="UTF-8" standalone="yes"?>
<Relationships xmlns="http://schemas.openxmlformats.org/package/2006/relationships"><Relationship Id="rId8" Type="http://schemas.openxmlformats.org/officeDocument/2006/relationships/theme" Target="../theme/theme3.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image" Target="../media/image2.png"/><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image" Target="../media/image1.jpeg"/><Relationship Id="rId5" Type="http://schemas.openxmlformats.org/officeDocument/2006/relationships/slideLayout" Target="../slideLayouts/slideLayout17.xml"/><Relationship Id="rId10" Type="http://schemas.openxmlformats.org/officeDocument/2006/relationships/tags" Target="../tags/tag6.xml"/><Relationship Id="rId4" Type="http://schemas.openxmlformats.org/officeDocument/2006/relationships/slideLayout" Target="../slideLayouts/slideLayout16.xml"/><Relationship Id="rId9" Type="http://schemas.openxmlformats.org/officeDocument/2006/relationships/tags" Target="../tags/tag5.xml"/></Relationships>
</file>

<file path=ppt/slideMasters/_rels/slideMaster4.xml.rels><?xml version="1.0" encoding="UTF-8" standalone="yes"?>
<Relationships xmlns="http://schemas.openxmlformats.org/package/2006/relationships"><Relationship Id="rId8" Type="http://schemas.openxmlformats.org/officeDocument/2006/relationships/theme" Target="../theme/theme4.xml"/><Relationship Id="rId3" Type="http://schemas.openxmlformats.org/officeDocument/2006/relationships/slideLayout" Target="../slideLayouts/slideLayout22.xml"/><Relationship Id="rId7" Type="http://schemas.openxmlformats.org/officeDocument/2006/relationships/slideLayout" Target="../slideLayouts/slideLayout26.xml"/><Relationship Id="rId12" Type="http://schemas.openxmlformats.org/officeDocument/2006/relationships/image" Target="../media/image2.png"/><Relationship Id="rId2" Type="http://schemas.openxmlformats.org/officeDocument/2006/relationships/slideLayout" Target="../slideLayouts/slideLayout21.xml"/><Relationship Id="rId1" Type="http://schemas.openxmlformats.org/officeDocument/2006/relationships/slideLayout" Target="../slideLayouts/slideLayout20.xml"/><Relationship Id="rId6" Type="http://schemas.openxmlformats.org/officeDocument/2006/relationships/slideLayout" Target="../slideLayouts/slideLayout25.xml"/><Relationship Id="rId11" Type="http://schemas.openxmlformats.org/officeDocument/2006/relationships/image" Target="../media/image1.jpeg"/><Relationship Id="rId5" Type="http://schemas.openxmlformats.org/officeDocument/2006/relationships/slideLayout" Target="../slideLayouts/slideLayout24.xml"/><Relationship Id="rId10" Type="http://schemas.openxmlformats.org/officeDocument/2006/relationships/tags" Target="../tags/tag8.xml"/><Relationship Id="rId4" Type="http://schemas.openxmlformats.org/officeDocument/2006/relationships/slideLayout" Target="../slideLayouts/slideLayout23.xml"/><Relationship Id="rId9" Type="http://schemas.openxmlformats.org/officeDocument/2006/relationships/tags" Target="../tags/tag7.xml"/></Relationships>
</file>

<file path=ppt/slideMasters/_rels/slideMaster5.xml.rels><?xml version="1.0" encoding="UTF-8" standalone="yes"?>
<Relationships xmlns="http://schemas.openxmlformats.org/package/2006/relationships"><Relationship Id="rId8" Type="http://schemas.openxmlformats.org/officeDocument/2006/relationships/theme" Target="../theme/theme5.xml"/><Relationship Id="rId3" Type="http://schemas.openxmlformats.org/officeDocument/2006/relationships/slideLayout" Target="../slideLayouts/slideLayout29.xml"/><Relationship Id="rId7" Type="http://schemas.openxmlformats.org/officeDocument/2006/relationships/slideLayout" Target="../slideLayouts/slideLayout33.xml"/><Relationship Id="rId12" Type="http://schemas.openxmlformats.org/officeDocument/2006/relationships/image" Target="../media/image2.png"/><Relationship Id="rId2" Type="http://schemas.openxmlformats.org/officeDocument/2006/relationships/slideLayout" Target="../slideLayouts/slideLayout28.xml"/><Relationship Id="rId1" Type="http://schemas.openxmlformats.org/officeDocument/2006/relationships/slideLayout" Target="../slideLayouts/slideLayout27.xml"/><Relationship Id="rId6" Type="http://schemas.openxmlformats.org/officeDocument/2006/relationships/slideLayout" Target="../slideLayouts/slideLayout32.xml"/><Relationship Id="rId11" Type="http://schemas.openxmlformats.org/officeDocument/2006/relationships/image" Target="../media/image1.jpeg"/><Relationship Id="rId5" Type="http://schemas.openxmlformats.org/officeDocument/2006/relationships/slideLayout" Target="../slideLayouts/slideLayout31.xml"/><Relationship Id="rId10" Type="http://schemas.openxmlformats.org/officeDocument/2006/relationships/tags" Target="../tags/tag10.xml"/><Relationship Id="rId4" Type="http://schemas.openxmlformats.org/officeDocument/2006/relationships/slideLayout" Target="../slideLayouts/slideLayout30.xml"/><Relationship Id="rId9" Type="http://schemas.openxmlformats.org/officeDocument/2006/relationships/tags" Target="../tags/tag9.xml"/></Relationships>
</file>

<file path=ppt/slideMasters/_rels/slideMaster6.xml.rels><?xml version="1.0" encoding="UTF-8" standalone="yes"?>
<Relationships xmlns="http://schemas.openxmlformats.org/package/2006/relationships"><Relationship Id="rId8" Type="http://schemas.openxmlformats.org/officeDocument/2006/relationships/theme" Target="../theme/theme6.xml"/><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image" Target="../media/image2.png"/><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image" Target="../media/image1.jpeg"/><Relationship Id="rId5" Type="http://schemas.openxmlformats.org/officeDocument/2006/relationships/slideLayout" Target="../slideLayouts/slideLayout38.xml"/><Relationship Id="rId10" Type="http://schemas.openxmlformats.org/officeDocument/2006/relationships/tags" Target="../tags/tag12.xml"/><Relationship Id="rId4" Type="http://schemas.openxmlformats.org/officeDocument/2006/relationships/slideLayout" Target="../slideLayouts/slideLayout37.xml"/><Relationship Id="rId9" Type="http://schemas.openxmlformats.org/officeDocument/2006/relationships/tags" Target="../tags/tag1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bwMode="gray">
      <p:bgPr>
        <a:solidFill>
          <a:schemeClr val="bg1"/>
        </a:solidFill>
        <a:effectLst/>
      </p:bgPr>
    </p:bg>
    <p:spTree>
      <p:nvGrpSpPr>
        <p:cNvPr id="1" name=""/>
        <p:cNvGrpSpPr/>
        <p:nvPr/>
      </p:nvGrpSpPr>
      <p:grpSpPr>
        <a:xfrm>
          <a:off x="0" y="0"/>
          <a:ext cx="0" cy="0"/>
          <a:chOff x="0" y="0"/>
          <a:chExt cx="0" cy="0"/>
        </a:xfrm>
      </p:grpSpPr>
      <p:pic>
        <p:nvPicPr>
          <p:cNvPr id="1026" name="Picture 2" descr="top blue"/>
          <p:cNvPicPr>
            <a:picLocks noChangeAspect="1" noChangeArrowheads="1"/>
          </p:cNvPicPr>
          <p:nvPr/>
        </p:nvPicPr>
        <p:blipFill>
          <a:blip r:embed="rId9"/>
          <a:srcRect l="23065"/>
          <a:stretch>
            <a:fillRect/>
          </a:stretch>
        </p:blipFill>
        <p:spPr bwMode="auto">
          <a:xfrm>
            <a:off x="0" y="0"/>
            <a:ext cx="9150350" cy="930275"/>
          </a:xfrm>
          <a:prstGeom prst="rect">
            <a:avLst/>
          </a:prstGeom>
          <a:noFill/>
          <a:ln w="9525">
            <a:noFill/>
            <a:miter lim="800000"/>
            <a:headEnd/>
            <a:tailEnd/>
          </a:ln>
        </p:spPr>
      </p:pic>
      <p:sp>
        <p:nvSpPr>
          <p:cNvPr id="1027" name="Rectangle 3"/>
          <p:cNvSpPr>
            <a:spLocks noGrp="1" noChangeArrowheads="1"/>
          </p:cNvSpPr>
          <p:nvPr>
            <p:ph type="title"/>
          </p:nvPr>
        </p:nvSpPr>
        <p:spPr bwMode="white">
          <a:xfrm>
            <a:off x="736600" y="109538"/>
            <a:ext cx="5664200" cy="762000"/>
          </a:xfrm>
          <a:prstGeom prst="rect">
            <a:avLst/>
          </a:prstGeom>
          <a:noFill/>
          <a:ln w="9525" algn="ctr">
            <a:noFill/>
            <a:miter lim="800000"/>
            <a:headEnd/>
            <a:tailEnd/>
          </a:ln>
        </p:spPr>
        <p:txBody>
          <a:bodyPr vert="horz" wrap="square" lIns="91440" tIns="45720" rIns="91440" bIns="45720" numCol="1" anchor="b" anchorCtr="0" compatLnSpc="1">
            <a:prstTxWarp prst="textNoShape">
              <a:avLst/>
            </a:prstTxWarp>
          </a:bodyPr>
          <a:lstStyle/>
          <a:p>
            <a:pPr lvl="0"/>
            <a:r>
              <a:rPr lang="en-US" smtClean="0"/>
              <a:t>Click to edit Master title style</a:t>
            </a:r>
          </a:p>
        </p:txBody>
      </p:sp>
      <p:sp>
        <p:nvSpPr>
          <p:cNvPr id="1028" name="Rectangle 4"/>
          <p:cNvSpPr>
            <a:spLocks noGrp="1" noChangeArrowheads="1"/>
          </p:cNvSpPr>
          <p:nvPr>
            <p:ph type="body" idx="1"/>
          </p:nvPr>
        </p:nvSpPr>
        <p:spPr bwMode="auto">
          <a:xfrm>
            <a:off x="533400" y="1219200"/>
            <a:ext cx="8153400" cy="5181600"/>
          </a:xfrm>
          <a:prstGeom prst="rect">
            <a:avLst/>
          </a:prstGeom>
          <a:noFill/>
          <a:ln w="9525">
            <a:noFill/>
            <a:miter lim="800000"/>
            <a:headEnd/>
            <a:tailEnd/>
          </a:ln>
        </p:spPr>
        <p:txBody>
          <a:bodyPr vert="horz" wrap="square" lIns="45720" tIns="46038" rIns="45720" bIns="46038"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3"/>
            <a:r>
              <a:rPr lang="en-US" altLang="en-US" smtClean="0"/>
              <a:t>Third level</a:t>
            </a:r>
          </a:p>
        </p:txBody>
      </p:sp>
      <p:sp>
        <p:nvSpPr>
          <p:cNvPr id="3198981" name="Line 5"/>
          <p:cNvSpPr>
            <a:spLocks noChangeShapeType="1"/>
          </p:cNvSpPr>
          <p:nvPr/>
        </p:nvSpPr>
        <p:spPr bwMode="auto">
          <a:xfrm>
            <a:off x="-17463" y="6856413"/>
            <a:ext cx="9161463" cy="0"/>
          </a:xfrm>
          <a:prstGeom prst="line">
            <a:avLst/>
          </a:prstGeom>
          <a:noFill/>
          <a:ln w="9525">
            <a:solidFill>
              <a:schemeClr val="bg2"/>
            </a:solidFill>
            <a:round/>
            <a:headEnd/>
            <a:tailEnd/>
          </a:ln>
          <a:effectLst/>
        </p:spPr>
        <p:txBody>
          <a:bodyPr lIns="45720" rIns="45720" anchor="ctr"/>
          <a:lstStyle/>
          <a:p>
            <a:pPr algn="ctr" eaLnBrk="0" fontAlgn="base" hangingPunct="0">
              <a:spcBef>
                <a:spcPct val="0"/>
              </a:spcBef>
              <a:spcAft>
                <a:spcPct val="0"/>
              </a:spcAft>
              <a:defRPr/>
            </a:pPr>
            <a:endParaRPr lang="en-US" sz="1600" dirty="0">
              <a:solidFill>
                <a:srgbClr val="000000"/>
              </a:solidFill>
            </a:endParaRPr>
          </a:p>
        </p:txBody>
      </p:sp>
      <p:pic>
        <p:nvPicPr>
          <p:cNvPr id="1030" name="Picture 6" descr="best ver2b seal"/>
          <p:cNvPicPr>
            <a:picLocks noChangeAspect="1" noChangeArrowheads="1"/>
          </p:cNvPicPr>
          <p:nvPr/>
        </p:nvPicPr>
        <p:blipFill>
          <a:blip r:embed="rId10">
            <a:clrChange>
              <a:clrFrom>
                <a:srgbClr val="003264"/>
              </a:clrFrom>
              <a:clrTo>
                <a:srgbClr val="003264">
                  <a:alpha val="0"/>
                </a:srgbClr>
              </a:clrTo>
            </a:clrChange>
          </a:blip>
          <a:srcRect/>
          <a:stretch>
            <a:fillRect/>
          </a:stretch>
        </p:blipFill>
        <p:spPr bwMode="auto">
          <a:xfrm>
            <a:off x="25400" y="157163"/>
            <a:ext cx="762000" cy="731837"/>
          </a:xfrm>
          <a:prstGeom prst="rect">
            <a:avLst/>
          </a:prstGeom>
          <a:noFill/>
          <a:ln w="9525">
            <a:noFill/>
            <a:miter lim="800000"/>
            <a:headEnd/>
            <a:tailEnd/>
          </a:ln>
        </p:spPr>
      </p:pic>
      <p:sp>
        <p:nvSpPr>
          <p:cNvPr id="3198985" name="Text Box 9"/>
          <p:cNvSpPr txBox="1">
            <a:spLocks noChangeArrowheads="1"/>
          </p:cNvSpPr>
          <p:nvPr/>
        </p:nvSpPr>
        <p:spPr bwMode="auto">
          <a:xfrm>
            <a:off x="4038600" y="6445250"/>
            <a:ext cx="1066800" cy="244475"/>
          </a:xfrm>
          <a:prstGeom prst="rect">
            <a:avLst/>
          </a:prstGeom>
          <a:noFill/>
          <a:ln w="9525">
            <a:noFill/>
            <a:miter lim="800000"/>
            <a:headEnd/>
            <a:tailEnd/>
          </a:ln>
          <a:effectLst/>
        </p:spPr>
        <p:txBody>
          <a:bodyPr lIns="45720" rIns="45720">
            <a:spAutoFit/>
          </a:bodyPr>
          <a:lstStyle/>
          <a:p>
            <a:pPr algn="ctr" eaLnBrk="0" fontAlgn="base" hangingPunct="0">
              <a:spcBef>
                <a:spcPct val="50000"/>
              </a:spcBef>
              <a:spcAft>
                <a:spcPct val="0"/>
              </a:spcAft>
              <a:defRPr/>
            </a:pPr>
            <a:fld id="{74C11B1E-D27A-4545-9113-CFB59631C2EA}" type="slidenum">
              <a:rPr lang="en-US" sz="1000">
                <a:solidFill>
                  <a:srgbClr val="000000"/>
                </a:solidFill>
              </a:rPr>
              <a:pPr algn="ctr" eaLnBrk="0" fontAlgn="base" hangingPunct="0">
                <a:spcBef>
                  <a:spcPct val="50000"/>
                </a:spcBef>
                <a:spcAft>
                  <a:spcPct val="0"/>
                </a:spcAft>
                <a:defRPr/>
              </a:pPr>
              <a:t>‹#›</a:t>
            </a:fld>
            <a:endParaRPr lang="en-US" sz="1000" dirty="0">
              <a:solidFill>
                <a:srgbClr val="000000"/>
              </a:solidFill>
            </a:endParaRPr>
          </a:p>
        </p:txBody>
      </p:sp>
      <p:sp>
        <p:nvSpPr>
          <p:cNvPr id="3198987" name="AcnSubjectTitle_ID_3198987" hidden="1"/>
          <p:cNvSpPr txBox="1">
            <a:spLocks noChangeArrowheads="1"/>
          </p:cNvSpPr>
          <p:nvPr>
            <p:custDataLst>
              <p:tags r:id="rId7"/>
            </p:custDataLst>
          </p:nvPr>
        </p:nvSpPr>
        <p:spPr bwMode="gray">
          <a:xfrm>
            <a:off x="836613" y="1420813"/>
            <a:ext cx="6985000" cy="244475"/>
          </a:xfrm>
          <a:prstGeom prst="rect">
            <a:avLst/>
          </a:prstGeom>
          <a:noFill/>
          <a:ln w="9525" algn="ctr">
            <a:noFill/>
            <a:miter lim="800000"/>
            <a:headEnd/>
            <a:tailEnd/>
          </a:ln>
          <a:effectLst/>
        </p:spPr>
        <p:txBody>
          <a:bodyPr lIns="0" tIns="0" rIns="0" bIns="0">
            <a:spAutoFit/>
          </a:bodyPr>
          <a:lstStyle/>
          <a:p>
            <a:pPr fontAlgn="base">
              <a:spcBef>
                <a:spcPct val="0"/>
              </a:spcBef>
              <a:spcAft>
                <a:spcPct val="0"/>
              </a:spcAft>
              <a:buClr>
                <a:srgbClr val="000000"/>
              </a:buClr>
              <a:defRPr/>
            </a:pPr>
            <a:r>
              <a:rPr lang="en-US" sz="1600" b="1" dirty="0">
                <a:solidFill>
                  <a:srgbClr val="000000"/>
                </a:solidFill>
              </a:rPr>
              <a:t>Subject Title</a:t>
            </a:r>
          </a:p>
        </p:txBody>
      </p:sp>
      <p:sp>
        <p:nvSpPr>
          <p:cNvPr id="3198988" name="AcnFootnote_ID_3198988" hidden="1"/>
          <p:cNvSpPr txBox="1">
            <a:spLocks noChangeArrowheads="1"/>
          </p:cNvSpPr>
          <p:nvPr>
            <p:custDataLst>
              <p:tags r:id="rId8"/>
            </p:custDataLst>
          </p:nvPr>
        </p:nvSpPr>
        <p:spPr bwMode="gray">
          <a:xfrm>
            <a:off x="836613" y="6254750"/>
            <a:ext cx="5564187" cy="334963"/>
          </a:xfrm>
          <a:prstGeom prst="rect">
            <a:avLst/>
          </a:prstGeom>
          <a:noFill/>
          <a:ln w="9525" algn="ctr">
            <a:noFill/>
            <a:miter lim="800000"/>
            <a:headEnd/>
            <a:tailEnd/>
          </a:ln>
          <a:effectLst/>
        </p:spPr>
        <p:txBody>
          <a:bodyPr lIns="0" tIns="0" rIns="0" bIns="0" anchor="b">
            <a:spAutoFit/>
          </a:bodyPr>
          <a:lstStyle/>
          <a:p>
            <a:pPr marL="538163" indent="-538163" fontAlgn="base">
              <a:spcBef>
                <a:spcPct val="0"/>
              </a:spcBef>
              <a:spcAft>
                <a:spcPct val="0"/>
              </a:spcAft>
              <a:buClr>
                <a:srgbClr val="000000"/>
              </a:buClr>
              <a:defRPr/>
            </a:pPr>
            <a:r>
              <a:rPr lang="en-US" sz="1000" dirty="0">
                <a:solidFill>
                  <a:srgbClr val="000000"/>
                </a:solidFill>
              </a:rPr>
              <a:t>*	Footnote</a:t>
            </a:r>
          </a:p>
          <a:p>
            <a:pPr marL="538163" indent="-538163" fontAlgn="base">
              <a:spcBef>
                <a:spcPct val="20000"/>
              </a:spcBef>
              <a:spcAft>
                <a:spcPct val="0"/>
              </a:spcAft>
              <a:buClr>
                <a:srgbClr val="000000"/>
              </a:buClr>
              <a:defRPr/>
            </a:pPr>
            <a:r>
              <a:rPr lang="en-US" sz="1000" dirty="0">
                <a:solidFill>
                  <a:srgbClr val="000000"/>
                </a:solidFill>
              </a:rPr>
              <a:t>Source:	Source</a:t>
            </a:r>
          </a:p>
        </p:txBody>
      </p:sp>
    </p:spTree>
    <p:extLst>
      <p:ext uri="{BB962C8B-B14F-4D97-AF65-F5344CB8AC3E}">
        <p14:creationId xmlns:p14="http://schemas.microsoft.com/office/powerpoint/2010/main" val="183858233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ransition/>
  <p:hf sldNum="0" hdr="0" ftr="0" dt="0"/>
  <p:txStyles>
    <p:titleStyle>
      <a:lvl1pPr algn="l" rtl="0" eaLnBrk="0" fontAlgn="base" hangingPunct="0">
        <a:spcBef>
          <a:spcPct val="20000"/>
        </a:spcBef>
        <a:spcAft>
          <a:spcPct val="0"/>
        </a:spcAft>
        <a:tabLst>
          <a:tab pos="915988" algn="l"/>
        </a:tabLst>
        <a:defRPr sz="2400" b="1">
          <a:solidFill>
            <a:srgbClr val="FFC000"/>
          </a:solidFill>
          <a:latin typeface="+mj-lt"/>
          <a:ea typeface="+mj-ea"/>
          <a:cs typeface="+mj-cs"/>
        </a:defRPr>
      </a:lvl1pPr>
      <a:lvl2pPr algn="l" rtl="0" eaLnBrk="0" fontAlgn="base" hangingPunct="0">
        <a:spcBef>
          <a:spcPct val="20000"/>
        </a:spcBef>
        <a:spcAft>
          <a:spcPct val="0"/>
        </a:spcAft>
        <a:tabLst>
          <a:tab pos="915988" algn="l"/>
        </a:tabLst>
        <a:defRPr sz="2400" b="1">
          <a:solidFill>
            <a:srgbClr val="FFC000"/>
          </a:solidFill>
          <a:latin typeface="Arial" pitchFamily="34" charset="0"/>
        </a:defRPr>
      </a:lvl2pPr>
      <a:lvl3pPr algn="l" rtl="0" eaLnBrk="0" fontAlgn="base" hangingPunct="0">
        <a:spcBef>
          <a:spcPct val="20000"/>
        </a:spcBef>
        <a:spcAft>
          <a:spcPct val="0"/>
        </a:spcAft>
        <a:tabLst>
          <a:tab pos="915988" algn="l"/>
        </a:tabLst>
        <a:defRPr sz="2400" b="1">
          <a:solidFill>
            <a:srgbClr val="FFC000"/>
          </a:solidFill>
          <a:latin typeface="Arial" pitchFamily="34" charset="0"/>
        </a:defRPr>
      </a:lvl3pPr>
      <a:lvl4pPr algn="l" rtl="0" eaLnBrk="0" fontAlgn="base" hangingPunct="0">
        <a:spcBef>
          <a:spcPct val="20000"/>
        </a:spcBef>
        <a:spcAft>
          <a:spcPct val="0"/>
        </a:spcAft>
        <a:tabLst>
          <a:tab pos="915988" algn="l"/>
        </a:tabLst>
        <a:defRPr sz="2400" b="1">
          <a:solidFill>
            <a:srgbClr val="FFC000"/>
          </a:solidFill>
          <a:latin typeface="Arial" pitchFamily="34" charset="0"/>
        </a:defRPr>
      </a:lvl4pPr>
      <a:lvl5pPr algn="l" rtl="0" eaLnBrk="0" fontAlgn="base" hangingPunct="0">
        <a:spcBef>
          <a:spcPct val="20000"/>
        </a:spcBef>
        <a:spcAft>
          <a:spcPct val="0"/>
        </a:spcAft>
        <a:tabLst>
          <a:tab pos="915988" algn="l"/>
        </a:tabLst>
        <a:defRPr sz="2400" b="1">
          <a:solidFill>
            <a:srgbClr val="FFC000"/>
          </a:solidFill>
          <a:latin typeface="Arial" pitchFamily="34" charset="0"/>
        </a:defRPr>
      </a:lvl5pPr>
      <a:lvl6pPr marL="457200" algn="l" rtl="0" eaLnBrk="0" fontAlgn="base" hangingPunct="0">
        <a:spcBef>
          <a:spcPct val="20000"/>
        </a:spcBef>
        <a:spcAft>
          <a:spcPct val="0"/>
        </a:spcAft>
        <a:tabLst>
          <a:tab pos="915988" algn="l"/>
        </a:tabLst>
        <a:defRPr sz="2400" b="1">
          <a:solidFill>
            <a:schemeClr val="accent1"/>
          </a:solidFill>
          <a:latin typeface="Arial" pitchFamily="34" charset="0"/>
        </a:defRPr>
      </a:lvl6pPr>
      <a:lvl7pPr marL="914400" algn="l" rtl="0" eaLnBrk="0" fontAlgn="base" hangingPunct="0">
        <a:spcBef>
          <a:spcPct val="20000"/>
        </a:spcBef>
        <a:spcAft>
          <a:spcPct val="0"/>
        </a:spcAft>
        <a:tabLst>
          <a:tab pos="915988" algn="l"/>
        </a:tabLst>
        <a:defRPr sz="2400" b="1">
          <a:solidFill>
            <a:schemeClr val="accent1"/>
          </a:solidFill>
          <a:latin typeface="Arial" pitchFamily="34" charset="0"/>
        </a:defRPr>
      </a:lvl7pPr>
      <a:lvl8pPr marL="1371600" algn="l" rtl="0" eaLnBrk="0" fontAlgn="base" hangingPunct="0">
        <a:spcBef>
          <a:spcPct val="20000"/>
        </a:spcBef>
        <a:spcAft>
          <a:spcPct val="0"/>
        </a:spcAft>
        <a:tabLst>
          <a:tab pos="915988" algn="l"/>
        </a:tabLst>
        <a:defRPr sz="2400" b="1">
          <a:solidFill>
            <a:schemeClr val="accent1"/>
          </a:solidFill>
          <a:latin typeface="Arial" pitchFamily="34" charset="0"/>
        </a:defRPr>
      </a:lvl8pPr>
      <a:lvl9pPr marL="1828800" algn="l" rtl="0" eaLnBrk="0" fontAlgn="base" hangingPunct="0">
        <a:spcBef>
          <a:spcPct val="20000"/>
        </a:spcBef>
        <a:spcAft>
          <a:spcPct val="0"/>
        </a:spcAft>
        <a:tabLst>
          <a:tab pos="915988" algn="l"/>
        </a:tabLst>
        <a:defRPr sz="2400" b="1">
          <a:solidFill>
            <a:schemeClr val="accent1"/>
          </a:solidFill>
          <a:latin typeface="Arial" pitchFamily="34" charset="0"/>
        </a:defRPr>
      </a:lvl9pPr>
    </p:titleStyle>
    <p:bodyStyle>
      <a:lvl1pPr marL="381000" indent="-381000" algn="l" rtl="0" eaLnBrk="0" fontAlgn="base" hangingPunct="0">
        <a:spcBef>
          <a:spcPct val="0"/>
        </a:spcBef>
        <a:spcAft>
          <a:spcPts val="1200"/>
        </a:spcAft>
        <a:buClr>
          <a:srgbClr val="FFC000"/>
        </a:buClr>
        <a:buSzPct val="80000"/>
        <a:buFont typeface="Wingdings" pitchFamily="2" charset="2"/>
        <a:buChar char="n"/>
        <a:defRPr b="1">
          <a:solidFill>
            <a:srgbClr val="003366"/>
          </a:solidFill>
          <a:latin typeface="Calibri" pitchFamily="34" charset="0"/>
          <a:ea typeface="Calibri" pitchFamily="34" charset="0"/>
          <a:cs typeface="Calibri" pitchFamily="34" charset="0"/>
        </a:defRPr>
      </a:lvl1pPr>
      <a:lvl2pPr marL="568325" indent="-222250" algn="l" rtl="0" eaLnBrk="0" fontAlgn="base" hangingPunct="0">
        <a:spcBef>
          <a:spcPct val="0"/>
        </a:spcBef>
        <a:spcAft>
          <a:spcPts val="1200"/>
        </a:spcAft>
        <a:buClr>
          <a:srgbClr val="FFC000"/>
        </a:buClr>
        <a:buSzPct val="115000"/>
        <a:buFont typeface="Calibri" pitchFamily="34" charset="0"/>
        <a:buChar char="•"/>
        <a:defRPr b="1">
          <a:solidFill>
            <a:srgbClr val="003366"/>
          </a:solidFill>
          <a:latin typeface="Calibri" pitchFamily="34" charset="0"/>
          <a:ea typeface="Calibri" pitchFamily="34" charset="0"/>
          <a:cs typeface="Calibri" pitchFamily="34" charset="0"/>
        </a:defRPr>
      </a:lvl2pPr>
      <a:lvl3pPr marL="739775" indent="-342900" algn="l" rtl="0" eaLnBrk="0" fontAlgn="base" hangingPunct="0">
        <a:lnSpc>
          <a:spcPct val="90000"/>
        </a:lnSpc>
        <a:spcBef>
          <a:spcPct val="25000"/>
        </a:spcBef>
        <a:spcAft>
          <a:spcPct val="0"/>
        </a:spcAft>
        <a:buClr>
          <a:schemeClr val="tx1"/>
        </a:buClr>
        <a:buAutoNum type="alphaUcPeriod"/>
        <a:defRPr>
          <a:solidFill>
            <a:schemeClr val="tx1"/>
          </a:solidFill>
          <a:latin typeface="+mn-lt"/>
          <a:ea typeface="Calibri" pitchFamily="34" charset="0"/>
          <a:cs typeface="Calibri" pitchFamily="34" charset="0"/>
        </a:defRPr>
      </a:lvl3pPr>
      <a:lvl4pPr marL="914400" indent="-346075" algn="l" rtl="0" eaLnBrk="0" fontAlgn="base" hangingPunct="0">
        <a:spcBef>
          <a:spcPct val="0"/>
        </a:spcBef>
        <a:spcAft>
          <a:spcPts val="1200"/>
        </a:spcAft>
        <a:buClr>
          <a:srgbClr val="FFC000"/>
        </a:buClr>
        <a:buFont typeface="Symbol" pitchFamily="18" charset="2"/>
        <a:buChar char=""/>
        <a:defRPr b="1">
          <a:solidFill>
            <a:srgbClr val="003366"/>
          </a:solidFill>
          <a:latin typeface="Calibri" pitchFamily="34" charset="0"/>
          <a:ea typeface="Calibri" pitchFamily="34" charset="0"/>
          <a:cs typeface="Calibri" pitchFamily="34" charset="0"/>
        </a:defRPr>
      </a:lvl4pPr>
      <a:lvl5pPr marL="1333500" indent="-304800" algn="l" rtl="0" eaLnBrk="0" fontAlgn="base" hangingPunct="0">
        <a:spcBef>
          <a:spcPct val="0"/>
        </a:spcBef>
        <a:spcAft>
          <a:spcPts val="1200"/>
        </a:spcAft>
        <a:buClr>
          <a:schemeClr val="tx1"/>
        </a:buClr>
        <a:buChar char="–"/>
        <a:defRPr sz="1600" b="1">
          <a:solidFill>
            <a:srgbClr val="003366"/>
          </a:solidFill>
          <a:latin typeface="Calibri" pitchFamily="34" charset="0"/>
          <a:ea typeface="Calibri" pitchFamily="34" charset="0"/>
          <a:cs typeface="Calibri" pitchFamily="34" charset="0"/>
        </a:defRPr>
      </a:lvl5pPr>
      <a:lvl6pPr marL="1790700" indent="-304800" algn="l" rtl="0" fontAlgn="base">
        <a:lnSpc>
          <a:spcPct val="90000"/>
        </a:lnSpc>
        <a:spcBef>
          <a:spcPct val="25000"/>
        </a:spcBef>
        <a:spcAft>
          <a:spcPct val="0"/>
        </a:spcAft>
        <a:buClr>
          <a:schemeClr val="tx1"/>
        </a:buClr>
        <a:buChar char="–"/>
        <a:defRPr sz="1600">
          <a:solidFill>
            <a:schemeClr val="tx1"/>
          </a:solidFill>
          <a:latin typeface="+mn-lt"/>
        </a:defRPr>
      </a:lvl6pPr>
      <a:lvl7pPr marL="2247900" indent="-304800" algn="l" rtl="0" fontAlgn="base">
        <a:lnSpc>
          <a:spcPct val="90000"/>
        </a:lnSpc>
        <a:spcBef>
          <a:spcPct val="25000"/>
        </a:spcBef>
        <a:spcAft>
          <a:spcPct val="0"/>
        </a:spcAft>
        <a:buClr>
          <a:schemeClr val="tx1"/>
        </a:buClr>
        <a:buChar char="–"/>
        <a:defRPr sz="1600">
          <a:solidFill>
            <a:schemeClr val="tx1"/>
          </a:solidFill>
          <a:latin typeface="+mn-lt"/>
        </a:defRPr>
      </a:lvl7pPr>
      <a:lvl8pPr marL="2705100" indent="-304800" algn="l" rtl="0" fontAlgn="base">
        <a:lnSpc>
          <a:spcPct val="90000"/>
        </a:lnSpc>
        <a:spcBef>
          <a:spcPct val="25000"/>
        </a:spcBef>
        <a:spcAft>
          <a:spcPct val="0"/>
        </a:spcAft>
        <a:buClr>
          <a:schemeClr val="tx1"/>
        </a:buClr>
        <a:buChar char="–"/>
        <a:defRPr sz="1600">
          <a:solidFill>
            <a:schemeClr val="tx1"/>
          </a:solidFill>
          <a:latin typeface="+mn-lt"/>
        </a:defRPr>
      </a:lvl8pPr>
      <a:lvl9pPr marL="3162300" indent="-304800" algn="l" rtl="0" fontAlgn="base">
        <a:lnSpc>
          <a:spcPct val="90000"/>
        </a:lnSpc>
        <a:spcBef>
          <a:spcPct val="25000"/>
        </a:spcBef>
        <a:spcAft>
          <a:spcPct val="0"/>
        </a:spcAft>
        <a:buClr>
          <a:schemeClr val="tx1"/>
        </a:buClr>
        <a:buChar char="–"/>
        <a:defRPr sz="16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bwMode="gray">
      <p:bgPr>
        <a:solidFill>
          <a:schemeClr val="bg1"/>
        </a:solidFill>
        <a:effectLst/>
      </p:bgPr>
    </p:bg>
    <p:spTree>
      <p:nvGrpSpPr>
        <p:cNvPr id="1" name=""/>
        <p:cNvGrpSpPr/>
        <p:nvPr/>
      </p:nvGrpSpPr>
      <p:grpSpPr>
        <a:xfrm>
          <a:off x="0" y="0"/>
          <a:ext cx="0" cy="0"/>
          <a:chOff x="0" y="0"/>
          <a:chExt cx="0" cy="0"/>
        </a:xfrm>
      </p:grpSpPr>
      <p:pic>
        <p:nvPicPr>
          <p:cNvPr id="7170" name="Picture 2" descr="top blue"/>
          <p:cNvPicPr>
            <a:picLocks noChangeAspect="1" noChangeArrowheads="1"/>
          </p:cNvPicPr>
          <p:nvPr/>
        </p:nvPicPr>
        <p:blipFill>
          <a:blip r:embed="rId11"/>
          <a:srcRect l="23065"/>
          <a:stretch>
            <a:fillRect/>
          </a:stretch>
        </p:blipFill>
        <p:spPr bwMode="auto">
          <a:xfrm>
            <a:off x="0" y="0"/>
            <a:ext cx="9150350" cy="930275"/>
          </a:xfrm>
          <a:prstGeom prst="rect">
            <a:avLst/>
          </a:prstGeom>
          <a:noFill/>
          <a:ln w="9525">
            <a:noFill/>
            <a:miter lim="800000"/>
            <a:headEnd/>
            <a:tailEnd/>
          </a:ln>
        </p:spPr>
      </p:pic>
      <p:sp>
        <p:nvSpPr>
          <p:cNvPr id="7171" name="Rectangle 3"/>
          <p:cNvSpPr>
            <a:spLocks noGrp="1" noChangeArrowheads="1"/>
          </p:cNvSpPr>
          <p:nvPr>
            <p:ph type="title"/>
          </p:nvPr>
        </p:nvSpPr>
        <p:spPr bwMode="white">
          <a:xfrm>
            <a:off x="736600" y="109538"/>
            <a:ext cx="5664200" cy="762000"/>
          </a:xfrm>
          <a:prstGeom prst="rect">
            <a:avLst/>
          </a:prstGeom>
          <a:noFill/>
          <a:ln w="9525" algn="ctr">
            <a:noFill/>
            <a:miter lim="800000"/>
            <a:headEnd/>
            <a:tailEnd/>
          </a:ln>
        </p:spPr>
        <p:txBody>
          <a:bodyPr vert="horz" wrap="square" lIns="91440" tIns="45720" rIns="91440" bIns="45720" numCol="1" anchor="b" anchorCtr="0" compatLnSpc="1">
            <a:prstTxWarp prst="textNoShape">
              <a:avLst/>
            </a:prstTxWarp>
          </a:bodyPr>
          <a:lstStyle/>
          <a:p>
            <a:pPr lvl="0"/>
            <a:r>
              <a:rPr lang="en-US" smtClean="0"/>
              <a:t>Click to edit Master title style</a:t>
            </a:r>
          </a:p>
        </p:txBody>
      </p:sp>
      <p:sp>
        <p:nvSpPr>
          <p:cNvPr id="7172" name="Rectangle 4"/>
          <p:cNvSpPr>
            <a:spLocks noGrp="1" noChangeArrowheads="1"/>
          </p:cNvSpPr>
          <p:nvPr>
            <p:ph type="body" idx="1"/>
          </p:nvPr>
        </p:nvSpPr>
        <p:spPr bwMode="auto">
          <a:xfrm>
            <a:off x="533400" y="1219200"/>
            <a:ext cx="8153400" cy="5181600"/>
          </a:xfrm>
          <a:prstGeom prst="rect">
            <a:avLst/>
          </a:prstGeom>
          <a:noFill/>
          <a:ln w="9525">
            <a:noFill/>
            <a:miter lim="800000"/>
            <a:headEnd/>
            <a:tailEnd/>
          </a:ln>
        </p:spPr>
        <p:txBody>
          <a:bodyPr vert="horz" wrap="square" lIns="45720" tIns="46038" rIns="45720" bIns="46038"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3"/>
            <a:r>
              <a:rPr lang="en-US" altLang="en-US" smtClean="0"/>
              <a:t>Third level</a:t>
            </a:r>
          </a:p>
        </p:txBody>
      </p:sp>
      <p:sp>
        <p:nvSpPr>
          <p:cNvPr id="3198981" name="Line 5"/>
          <p:cNvSpPr>
            <a:spLocks noChangeShapeType="1"/>
          </p:cNvSpPr>
          <p:nvPr/>
        </p:nvSpPr>
        <p:spPr bwMode="auto">
          <a:xfrm>
            <a:off x="-17463" y="6856413"/>
            <a:ext cx="9161463" cy="0"/>
          </a:xfrm>
          <a:prstGeom prst="line">
            <a:avLst/>
          </a:prstGeom>
          <a:noFill/>
          <a:ln w="9525">
            <a:solidFill>
              <a:schemeClr val="bg2"/>
            </a:solidFill>
            <a:round/>
            <a:headEnd/>
            <a:tailEnd/>
          </a:ln>
          <a:effectLst/>
        </p:spPr>
        <p:txBody>
          <a:bodyPr lIns="45720" rIns="45720" anchor="ctr"/>
          <a:lstStyle/>
          <a:p>
            <a:pPr algn="ctr" eaLnBrk="0" fontAlgn="base" hangingPunct="0">
              <a:spcBef>
                <a:spcPct val="0"/>
              </a:spcBef>
              <a:spcAft>
                <a:spcPct val="0"/>
              </a:spcAft>
              <a:defRPr/>
            </a:pPr>
            <a:endParaRPr lang="en-US" sz="1600" dirty="0">
              <a:solidFill>
                <a:srgbClr val="000000"/>
              </a:solidFill>
            </a:endParaRPr>
          </a:p>
        </p:txBody>
      </p:sp>
      <p:pic>
        <p:nvPicPr>
          <p:cNvPr id="7174" name="Picture 6" descr="best ver2b seal"/>
          <p:cNvPicPr>
            <a:picLocks noChangeAspect="1" noChangeArrowheads="1"/>
          </p:cNvPicPr>
          <p:nvPr/>
        </p:nvPicPr>
        <p:blipFill>
          <a:blip r:embed="rId12">
            <a:clrChange>
              <a:clrFrom>
                <a:srgbClr val="003264"/>
              </a:clrFrom>
              <a:clrTo>
                <a:srgbClr val="003264">
                  <a:alpha val="0"/>
                </a:srgbClr>
              </a:clrTo>
            </a:clrChange>
          </a:blip>
          <a:srcRect/>
          <a:stretch>
            <a:fillRect/>
          </a:stretch>
        </p:blipFill>
        <p:spPr bwMode="auto">
          <a:xfrm>
            <a:off x="25400" y="157163"/>
            <a:ext cx="762000" cy="731837"/>
          </a:xfrm>
          <a:prstGeom prst="rect">
            <a:avLst/>
          </a:prstGeom>
          <a:noFill/>
          <a:ln w="9525">
            <a:noFill/>
            <a:miter lim="800000"/>
            <a:headEnd/>
            <a:tailEnd/>
          </a:ln>
        </p:spPr>
      </p:pic>
      <p:sp>
        <p:nvSpPr>
          <p:cNvPr id="3198987" name="AcnSubjectTitle_ID_3198987" hidden="1"/>
          <p:cNvSpPr txBox="1">
            <a:spLocks noChangeArrowheads="1"/>
          </p:cNvSpPr>
          <p:nvPr>
            <p:custDataLst>
              <p:tags r:id="rId9"/>
            </p:custDataLst>
          </p:nvPr>
        </p:nvSpPr>
        <p:spPr bwMode="gray">
          <a:xfrm>
            <a:off x="836613" y="1420813"/>
            <a:ext cx="6985000" cy="244475"/>
          </a:xfrm>
          <a:prstGeom prst="rect">
            <a:avLst/>
          </a:prstGeom>
          <a:noFill/>
          <a:ln w="9525" algn="ctr">
            <a:noFill/>
            <a:miter lim="800000"/>
            <a:headEnd/>
            <a:tailEnd/>
          </a:ln>
          <a:effectLst/>
        </p:spPr>
        <p:txBody>
          <a:bodyPr lIns="0" tIns="0" rIns="0" bIns="0">
            <a:spAutoFit/>
          </a:bodyPr>
          <a:lstStyle/>
          <a:p>
            <a:pPr fontAlgn="base">
              <a:spcBef>
                <a:spcPct val="0"/>
              </a:spcBef>
              <a:spcAft>
                <a:spcPct val="0"/>
              </a:spcAft>
              <a:buClr>
                <a:srgbClr val="000000"/>
              </a:buClr>
              <a:defRPr/>
            </a:pPr>
            <a:r>
              <a:rPr lang="en-US" sz="1600" b="1" dirty="0">
                <a:solidFill>
                  <a:srgbClr val="000000"/>
                </a:solidFill>
              </a:rPr>
              <a:t>Subject Title</a:t>
            </a:r>
          </a:p>
        </p:txBody>
      </p:sp>
      <p:sp>
        <p:nvSpPr>
          <p:cNvPr id="3198988" name="AcnFootnote_ID_3198988" hidden="1"/>
          <p:cNvSpPr txBox="1">
            <a:spLocks noChangeArrowheads="1"/>
          </p:cNvSpPr>
          <p:nvPr>
            <p:custDataLst>
              <p:tags r:id="rId10"/>
            </p:custDataLst>
          </p:nvPr>
        </p:nvSpPr>
        <p:spPr bwMode="gray">
          <a:xfrm>
            <a:off x="836613" y="6254750"/>
            <a:ext cx="5564187" cy="334963"/>
          </a:xfrm>
          <a:prstGeom prst="rect">
            <a:avLst/>
          </a:prstGeom>
          <a:noFill/>
          <a:ln w="9525" algn="ctr">
            <a:noFill/>
            <a:miter lim="800000"/>
            <a:headEnd/>
            <a:tailEnd/>
          </a:ln>
          <a:effectLst/>
        </p:spPr>
        <p:txBody>
          <a:bodyPr lIns="0" tIns="0" rIns="0" bIns="0" anchor="b">
            <a:spAutoFit/>
          </a:bodyPr>
          <a:lstStyle/>
          <a:p>
            <a:pPr marL="538163" indent="-538163" fontAlgn="base">
              <a:spcBef>
                <a:spcPct val="0"/>
              </a:spcBef>
              <a:spcAft>
                <a:spcPct val="0"/>
              </a:spcAft>
              <a:buClr>
                <a:srgbClr val="000000"/>
              </a:buClr>
              <a:defRPr/>
            </a:pPr>
            <a:r>
              <a:rPr lang="en-US" sz="1000" dirty="0">
                <a:solidFill>
                  <a:srgbClr val="000000"/>
                </a:solidFill>
              </a:rPr>
              <a:t>*	Footnote</a:t>
            </a:r>
          </a:p>
          <a:p>
            <a:pPr marL="538163" indent="-538163" fontAlgn="base">
              <a:spcBef>
                <a:spcPct val="20000"/>
              </a:spcBef>
              <a:spcAft>
                <a:spcPct val="0"/>
              </a:spcAft>
              <a:buClr>
                <a:srgbClr val="000000"/>
              </a:buClr>
              <a:defRPr/>
            </a:pPr>
            <a:r>
              <a:rPr lang="en-US" sz="1000" dirty="0">
                <a:solidFill>
                  <a:srgbClr val="000000"/>
                </a:solidFill>
              </a:rPr>
              <a:t>Source:	Source</a:t>
            </a:r>
          </a:p>
        </p:txBody>
      </p:sp>
      <p:sp>
        <p:nvSpPr>
          <p:cNvPr id="9" name="Text Box 9"/>
          <p:cNvSpPr txBox="1">
            <a:spLocks noChangeArrowheads="1"/>
          </p:cNvSpPr>
          <p:nvPr/>
        </p:nvSpPr>
        <p:spPr bwMode="auto">
          <a:xfrm>
            <a:off x="4038600" y="6445250"/>
            <a:ext cx="1066800" cy="244475"/>
          </a:xfrm>
          <a:prstGeom prst="rect">
            <a:avLst/>
          </a:prstGeom>
          <a:noFill/>
          <a:ln w="9525">
            <a:noFill/>
            <a:miter lim="800000"/>
            <a:headEnd/>
            <a:tailEnd/>
          </a:ln>
          <a:effectLst/>
        </p:spPr>
        <p:txBody>
          <a:bodyPr lIns="45720" rIns="45720">
            <a:spAutoFit/>
          </a:bodyPr>
          <a:lstStyle/>
          <a:p>
            <a:pPr algn="ctr" eaLnBrk="0" fontAlgn="base" hangingPunct="0">
              <a:spcBef>
                <a:spcPct val="50000"/>
              </a:spcBef>
              <a:spcAft>
                <a:spcPct val="0"/>
              </a:spcAft>
              <a:defRPr/>
            </a:pPr>
            <a:fld id="{6675420D-CD84-4F3B-B8B6-EF0F67C2EF0E}" type="slidenum">
              <a:rPr lang="en-US" sz="1000">
                <a:solidFill>
                  <a:srgbClr val="000000"/>
                </a:solidFill>
              </a:rPr>
              <a:pPr algn="ctr" eaLnBrk="0" fontAlgn="base" hangingPunct="0">
                <a:spcBef>
                  <a:spcPct val="50000"/>
                </a:spcBef>
                <a:spcAft>
                  <a:spcPct val="0"/>
                </a:spcAft>
                <a:defRPr/>
              </a:pPr>
              <a:t>‹#›</a:t>
            </a:fld>
            <a:endParaRPr lang="en-US" sz="1000" dirty="0">
              <a:solidFill>
                <a:srgbClr val="000000"/>
              </a:solidFill>
            </a:endParaRPr>
          </a:p>
        </p:txBody>
      </p:sp>
    </p:spTree>
    <p:extLst>
      <p:ext uri="{BB962C8B-B14F-4D97-AF65-F5344CB8AC3E}">
        <p14:creationId xmlns:p14="http://schemas.microsoft.com/office/powerpoint/2010/main" val="2204661751"/>
      </p:ext>
    </p:extLst>
  </p:cSld>
  <p:clrMap bg1="lt1" tx1="dk1" bg2="lt2" tx2="dk2" accent1="accent1" accent2="accent2" accent3="accent3" accent4="accent4" accent5="accent5" accent6="accent6" hlink="hlink" folHlink="folHlink"/>
  <p:sldLayoutIdLst>
    <p:sldLayoutId id="2147483667" r:id="rId1"/>
    <p:sldLayoutId id="2147483668" r:id="rId2"/>
    <p:sldLayoutId id="2147483669" r:id="rId3"/>
    <p:sldLayoutId id="2147483670" r:id="rId4"/>
    <p:sldLayoutId id="2147483671" r:id="rId5"/>
    <p:sldLayoutId id="2147483672" r:id="rId6"/>
    <p:sldLayoutId id="2147483673" r:id="rId7"/>
  </p:sldLayoutIdLst>
  <p:transition/>
  <p:hf sldNum="0" hdr="0" ftr="0" dt="0"/>
  <p:txStyles>
    <p:titleStyle>
      <a:lvl1pPr algn="l" rtl="0" eaLnBrk="0" fontAlgn="base" hangingPunct="0">
        <a:spcBef>
          <a:spcPct val="20000"/>
        </a:spcBef>
        <a:spcAft>
          <a:spcPct val="0"/>
        </a:spcAft>
        <a:tabLst>
          <a:tab pos="915988" algn="l"/>
        </a:tabLst>
        <a:defRPr sz="2400" b="1">
          <a:solidFill>
            <a:srgbClr val="FFC000"/>
          </a:solidFill>
          <a:latin typeface="+mj-lt"/>
          <a:ea typeface="+mj-ea"/>
          <a:cs typeface="+mj-cs"/>
        </a:defRPr>
      </a:lvl1pPr>
      <a:lvl2pPr algn="l" rtl="0" eaLnBrk="0" fontAlgn="base" hangingPunct="0">
        <a:spcBef>
          <a:spcPct val="20000"/>
        </a:spcBef>
        <a:spcAft>
          <a:spcPct val="0"/>
        </a:spcAft>
        <a:tabLst>
          <a:tab pos="915988" algn="l"/>
        </a:tabLst>
        <a:defRPr sz="2400" b="1">
          <a:solidFill>
            <a:srgbClr val="FFC000"/>
          </a:solidFill>
          <a:latin typeface="Arial" pitchFamily="34" charset="0"/>
        </a:defRPr>
      </a:lvl2pPr>
      <a:lvl3pPr algn="l" rtl="0" eaLnBrk="0" fontAlgn="base" hangingPunct="0">
        <a:spcBef>
          <a:spcPct val="20000"/>
        </a:spcBef>
        <a:spcAft>
          <a:spcPct val="0"/>
        </a:spcAft>
        <a:tabLst>
          <a:tab pos="915988" algn="l"/>
        </a:tabLst>
        <a:defRPr sz="2400" b="1">
          <a:solidFill>
            <a:srgbClr val="FFC000"/>
          </a:solidFill>
          <a:latin typeface="Arial" pitchFamily="34" charset="0"/>
        </a:defRPr>
      </a:lvl3pPr>
      <a:lvl4pPr algn="l" rtl="0" eaLnBrk="0" fontAlgn="base" hangingPunct="0">
        <a:spcBef>
          <a:spcPct val="20000"/>
        </a:spcBef>
        <a:spcAft>
          <a:spcPct val="0"/>
        </a:spcAft>
        <a:tabLst>
          <a:tab pos="915988" algn="l"/>
        </a:tabLst>
        <a:defRPr sz="2400" b="1">
          <a:solidFill>
            <a:srgbClr val="FFC000"/>
          </a:solidFill>
          <a:latin typeface="Arial" pitchFamily="34" charset="0"/>
        </a:defRPr>
      </a:lvl4pPr>
      <a:lvl5pPr algn="l" rtl="0" eaLnBrk="0" fontAlgn="base" hangingPunct="0">
        <a:spcBef>
          <a:spcPct val="20000"/>
        </a:spcBef>
        <a:spcAft>
          <a:spcPct val="0"/>
        </a:spcAft>
        <a:tabLst>
          <a:tab pos="915988" algn="l"/>
        </a:tabLst>
        <a:defRPr sz="2400" b="1">
          <a:solidFill>
            <a:srgbClr val="FFC000"/>
          </a:solidFill>
          <a:latin typeface="Arial" pitchFamily="34" charset="0"/>
        </a:defRPr>
      </a:lvl5pPr>
      <a:lvl6pPr marL="457200" algn="l" rtl="0" eaLnBrk="0" fontAlgn="base" hangingPunct="0">
        <a:spcBef>
          <a:spcPct val="20000"/>
        </a:spcBef>
        <a:spcAft>
          <a:spcPct val="0"/>
        </a:spcAft>
        <a:tabLst>
          <a:tab pos="915988" algn="l"/>
        </a:tabLst>
        <a:defRPr sz="2400" b="1">
          <a:solidFill>
            <a:schemeClr val="accent1"/>
          </a:solidFill>
          <a:latin typeface="Arial" pitchFamily="34" charset="0"/>
        </a:defRPr>
      </a:lvl6pPr>
      <a:lvl7pPr marL="914400" algn="l" rtl="0" eaLnBrk="0" fontAlgn="base" hangingPunct="0">
        <a:spcBef>
          <a:spcPct val="20000"/>
        </a:spcBef>
        <a:spcAft>
          <a:spcPct val="0"/>
        </a:spcAft>
        <a:tabLst>
          <a:tab pos="915988" algn="l"/>
        </a:tabLst>
        <a:defRPr sz="2400" b="1">
          <a:solidFill>
            <a:schemeClr val="accent1"/>
          </a:solidFill>
          <a:latin typeface="Arial" pitchFamily="34" charset="0"/>
        </a:defRPr>
      </a:lvl7pPr>
      <a:lvl8pPr marL="1371600" algn="l" rtl="0" eaLnBrk="0" fontAlgn="base" hangingPunct="0">
        <a:spcBef>
          <a:spcPct val="20000"/>
        </a:spcBef>
        <a:spcAft>
          <a:spcPct val="0"/>
        </a:spcAft>
        <a:tabLst>
          <a:tab pos="915988" algn="l"/>
        </a:tabLst>
        <a:defRPr sz="2400" b="1">
          <a:solidFill>
            <a:schemeClr val="accent1"/>
          </a:solidFill>
          <a:latin typeface="Arial" pitchFamily="34" charset="0"/>
        </a:defRPr>
      </a:lvl8pPr>
      <a:lvl9pPr marL="1828800" algn="l" rtl="0" eaLnBrk="0" fontAlgn="base" hangingPunct="0">
        <a:spcBef>
          <a:spcPct val="20000"/>
        </a:spcBef>
        <a:spcAft>
          <a:spcPct val="0"/>
        </a:spcAft>
        <a:tabLst>
          <a:tab pos="915988" algn="l"/>
        </a:tabLst>
        <a:defRPr sz="2400" b="1">
          <a:solidFill>
            <a:schemeClr val="accent1"/>
          </a:solidFill>
          <a:latin typeface="Arial" pitchFamily="34" charset="0"/>
        </a:defRPr>
      </a:lvl9pPr>
    </p:titleStyle>
    <p:bodyStyle>
      <a:lvl1pPr marL="381000" indent="-381000" algn="l" rtl="0" eaLnBrk="0" fontAlgn="base" hangingPunct="0">
        <a:spcBef>
          <a:spcPct val="0"/>
        </a:spcBef>
        <a:spcAft>
          <a:spcPts val="1200"/>
        </a:spcAft>
        <a:buClr>
          <a:srgbClr val="FFC000"/>
        </a:buClr>
        <a:buSzPct val="80000"/>
        <a:buFont typeface="Wingdings" pitchFamily="2" charset="2"/>
        <a:buChar char="n"/>
        <a:defRPr b="1">
          <a:solidFill>
            <a:srgbClr val="003366"/>
          </a:solidFill>
          <a:latin typeface="Calibri" pitchFamily="34" charset="0"/>
          <a:ea typeface="Calibri" pitchFamily="34" charset="0"/>
          <a:cs typeface="Calibri" pitchFamily="34" charset="0"/>
        </a:defRPr>
      </a:lvl1pPr>
      <a:lvl2pPr marL="568325" indent="-222250" algn="l" rtl="0" eaLnBrk="0" fontAlgn="base" hangingPunct="0">
        <a:spcBef>
          <a:spcPct val="0"/>
        </a:spcBef>
        <a:spcAft>
          <a:spcPts val="1200"/>
        </a:spcAft>
        <a:buClr>
          <a:srgbClr val="FFC000"/>
        </a:buClr>
        <a:buSzPct val="115000"/>
        <a:buFont typeface="Calibri" pitchFamily="34" charset="0"/>
        <a:buChar char="•"/>
        <a:defRPr b="1">
          <a:solidFill>
            <a:srgbClr val="003366"/>
          </a:solidFill>
          <a:latin typeface="Calibri" pitchFamily="34" charset="0"/>
          <a:ea typeface="Calibri" pitchFamily="34" charset="0"/>
          <a:cs typeface="Calibri" pitchFamily="34" charset="0"/>
        </a:defRPr>
      </a:lvl2pPr>
      <a:lvl3pPr marL="739775" indent="-342900" algn="l" rtl="0" eaLnBrk="0" fontAlgn="base" hangingPunct="0">
        <a:lnSpc>
          <a:spcPct val="90000"/>
        </a:lnSpc>
        <a:spcBef>
          <a:spcPct val="25000"/>
        </a:spcBef>
        <a:spcAft>
          <a:spcPct val="0"/>
        </a:spcAft>
        <a:buClr>
          <a:schemeClr val="tx1"/>
        </a:buClr>
        <a:buAutoNum type="alphaUcPeriod"/>
        <a:defRPr>
          <a:solidFill>
            <a:schemeClr val="tx1"/>
          </a:solidFill>
          <a:latin typeface="+mn-lt"/>
          <a:ea typeface="Calibri" pitchFamily="34" charset="0"/>
          <a:cs typeface="Calibri" pitchFamily="34" charset="0"/>
        </a:defRPr>
      </a:lvl3pPr>
      <a:lvl4pPr marL="914400" indent="-346075" algn="l" rtl="0" eaLnBrk="0" fontAlgn="base" hangingPunct="0">
        <a:spcBef>
          <a:spcPct val="0"/>
        </a:spcBef>
        <a:spcAft>
          <a:spcPts val="1200"/>
        </a:spcAft>
        <a:buClr>
          <a:srgbClr val="FFC000"/>
        </a:buClr>
        <a:buFont typeface="Symbol" pitchFamily="18" charset="2"/>
        <a:buChar char=""/>
        <a:defRPr b="1">
          <a:solidFill>
            <a:srgbClr val="003366"/>
          </a:solidFill>
          <a:latin typeface="Calibri" pitchFamily="34" charset="0"/>
          <a:ea typeface="Calibri" pitchFamily="34" charset="0"/>
          <a:cs typeface="Calibri" pitchFamily="34" charset="0"/>
        </a:defRPr>
      </a:lvl4pPr>
      <a:lvl5pPr marL="1333500" indent="-304800" algn="l" rtl="0" eaLnBrk="0" fontAlgn="base" hangingPunct="0">
        <a:spcBef>
          <a:spcPct val="0"/>
        </a:spcBef>
        <a:spcAft>
          <a:spcPts val="1200"/>
        </a:spcAft>
        <a:buClr>
          <a:schemeClr val="tx1"/>
        </a:buClr>
        <a:buChar char="–"/>
        <a:defRPr sz="1600" b="1">
          <a:solidFill>
            <a:srgbClr val="003366"/>
          </a:solidFill>
          <a:latin typeface="Calibri" pitchFamily="34" charset="0"/>
          <a:ea typeface="Calibri" pitchFamily="34" charset="0"/>
          <a:cs typeface="Calibri" pitchFamily="34" charset="0"/>
        </a:defRPr>
      </a:lvl5pPr>
      <a:lvl6pPr marL="1790700" indent="-304800" algn="l" rtl="0" fontAlgn="base">
        <a:lnSpc>
          <a:spcPct val="90000"/>
        </a:lnSpc>
        <a:spcBef>
          <a:spcPct val="25000"/>
        </a:spcBef>
        <a:spcAft>
          <a:spcPct val="0"/>
        </a:spcAft>
        <a:buClr>
          <a:schemeClr val="tx1"/>
        </a:buClr>
        <a:buChar char="–"/>
        <a:defRPr sz="1600">
          <a:solidFill>
            <a:schemeClr val="tx1"/>
          </a:solidFill>
          <a:latin typeface="+mn-lt"/>
        </a:defRPr>
      </a:lvl6pPr>
      <a:lvl7pPr marL="2247900" indent="-304800" algn="l" rtl="0" fontAlgn="base">
        <a:lnSpc>
          <a:spcPct val="90000"/>
        </a:lnSpc>
        <a:spcBef>
          <a:spcPct val="25000"/>
        </a:spcBef>
        <a:spcAft>
          <a:spcPct val="0"/>
        </a:spcAft>
        <a:buClr>
          <a:schemeClr val="tx1"/>
        </a:buClr>
        <a:buChar char="–"/>
        <a:defRPr sz="1600">
          <a:solidFill>
            <a:schemeClr val="tx1"/>
          </a:solidFill>
          <a:latin typeface="+mn-lt"/>
        </a:defRPr>
      </a:lvl7pPr>
      <a:lvl8pPr marL="2705100" indent="-304800" algn="l" rtl="0" fontAlgn="base">
        <a:lnSpc>
          <a:spcPct val="90000"/>
        </a:lnSpc>
        <a:spcBef>
          <a:spcPct val="25000"/>
        </a:spcBef>
        <a:spcAft>
          <a:spcPct val="0"/>
        </a:spcAft>
        <a:buClr>
          <a:schemeClr val="tx1"/>
        </a:buClr>
        <a:buChar char="–"/>
        <a:defRPr sz="1600">
          <a:solidFill>
            <a:schemeClr val="tx1"/>
          </a:solidFill>
          <a:latin typeface="+mn-lt"/>
        </a:defRPr>
      </a:lvl8pPr>
      <a:lvl9pPr marL="3162300" indent="-304800" algn="l" rtl="0" fontAlgn="base">
        <a:lnSpc>
          <a:spcPct val="90000"/>
        </a:lnSpc>
        <a:spcBef>
          <a:spcPct val="25000"/>
        </a:spcBef>
        <a:spcAft>
          <a:spcPct val="0"/>
        </a:spcAft>
        <a:buClr>
          <a:schemeClr val="tx1"/>
        </a:buClr>
        <a:buChar char="–"/>
        <a:defRPr sz="16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bwMode="gray">
      <p:bgPr>
        <a:solidFill>
          <a:schemeClr val="bg1"/>
        </a:solidFill>
        <a:effectLst/>
      </p:bgPr>
    </p:bg>
    <p:spTree>
      <p:nvGrpSpPr>
        <p:cNvPr id="1" name=""/>
        <p:cNvGrpSpPr/>
        <p:nvPr/>
      </p:nvGrpSpPr>
      <p:grpSpPr>
        <a:xfrm>
          <a:off x="0" y="0"/>
          <a:ext cx="0" cy="0"/>
          <a:chOff x="0" y="0"/>
          <a:chExt cx="0" cy="0"/>
        </a:xfrm>
      </p:grpSpPr>
      <p:pic>
        <p:nvPicPr>
          <p:cNvPr id="7170" name="Picture 2" descr="top blue"/>
          <p:cNvPicPr>
            <a:picLocks noChangeAspect="1" noChangeArrowheads="1"/>
          </p:cNvPicPr>
          <p:nvPr/>
        </p:nvPicPr>
        <p:blipFill>
          <a:blip r:embed="rId11"/>
          <a:srcRect l="23065"/>
          <a:stretch>
            <a:fillRect/>
          </a:stretch>
        </p:blipFill>
        <p:spPr bwMode="auto">
          <a:xfrm>
            <a:off x="0" y="0"/>
            <a:ext cx="9150350" cy="930275"/>
          </a:xfrm>
          <a:prstGeom prst="rect">
            <a:avLst/>
          </a:prstGeom>
          <a:noFill/>
          <a:ln w="9525">
            <a:noFill/>
            <a:miter lim="800000"/>
            <a:headEnd/>
            <a:tailEnd/>
          </a:ln>
        </p:spPr>
      </p:pic>
      <p:sp>
        <p:nvSpPr>
          <p:cNvPr id="7171" name="Rectangle 3"/>
          <p:cNvSpPr>
            <a:spLocks noGrp="1" noChangeArrowheads="1"/>
          </p:cNvSpPr>
          <p:nvPr>
            <p:ph type="title"/>
          </p:nvPr>
        </p:nvSpPr>
        <p:spPr bwMode="white">
          <a:xfrm>
            <a:off x="736600" y="109538"/>
            <a:ext cx="5664200" cy="762000"/>
          </a:xfrm>
          <a:prstGeom prst="rect">
            <a:avLst/>
          </a:prstGeom>
          <a:noFill/>
          <a:ln w="9525" algn="ctr">
            <a:noFill/>
            <a:miter lim="800000"/>
            <a:headEnd/>
            <a:tailEnd/>
          </a:ln>
        </p:spPr>
        <p:txBody>
          <a:bodyPr vert="horz" wrap="square" lIns="91440" tIns="45720" rIns="91440" bIns="45720" numCol="1" anchor="b" anchorCtr="0" compatLnSpc="1">
            <a:prstTxWarp prst="textNoShape">
              <a:avLst/>
            </a:prstTxWarp>
          </a:bodyPr>
          <a:lstStyle/>
          <a:p>
            <a:pPr lvl="0"/>
            <a:r>
              <a:rPr lang="en-US" smtClean="0"/>
              <a:t>Click to edit Master title style</a:t>
            </a:r>
          </a:p>
        </p:txBody>
      </p:sp>
      <p:sp>
        <p:nvSpPr>
          <p:cNvPr id="7172" name="Rectangle 4"/>
          <p:cNvSpPr>
            <a:spLocks noGrp="1" noChangeArrowheads="1"/>
          </p:cNvSpPr>
          <p:nvPr>
            <p:ph type="body" idx="1"/>
          </p:nvPr>
        </p:nvSpPr>
        <p:spPr bwMode="auto">
          <a:xfrm>
            <a:off x="533400" y="1219200"/>
            <a:ext cx="8153400" cy="5181600"/>
          </a:xfrm>
          <a:prstGeom prst="rect">
            <a:avLst/>
          </a:prstGeom>
          <a:noFill/>
          <a:ln w="9525">
            <a:noFill/>
            <a:miter lim="800000"/>
            <a:headEnd/>
            <a:tailEnd/>
          </a:ln>
        </p:spPr>
        <p:txBody>
          <a:bodyPr vert="horz" wrap="square" lIns="45720" tIns="46038" rIns="45720" bIns="46038"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3"/>
            <a:r>
              <a:rPr lang="en-US" altLang="en-US" smtClean="0"/>
              <a:t>Third level</a:t>
            </a:r>
          </a:p>
        </p:txBody>
      </p:sp>
      <p:sp>
        <p:nvSpPr>
          <p:cNvPr id="3198981" name="Line 5"/>
          <p:cNvSpPr>
            <a:spLocks noChangeShapeType="1"/>
          </p:cNvSpPr>
          <p:nvPr/>
        </p:nvSpPr>
        <p:spPr bwMode="auto">
          <a:xfrm>
            <a:off x="-17463" y="6856413"/>
            <a:ext cx="9161463" cy="0"/>
          </a:xfrm>
          <a:prstGeom prst="line">
            <a:avLst/>
          </a:prstGeom>
          <a:noFill/>
          <a:ln w="9525">
            <a:solidFill>
              <a:schemeClr val="bg2"/>
            </a:solidFill>
            <a:round/>
            <a:headEnd/>
            <a:tailEnd/>
          </a:ln>
          <a:effectLst/>
        </p:spPr>
        <p:txBody>
          <a:bodyPr lIns="45720" rIns="45720" anchor="ctr"/>
          <a:lstStyle/>
          <a:p>
            <a:pPr algn="ctr" eaLnBrk="0" fontAlgn="base" hangingPunct="0">
              <a:spcBef>
                <a:spcPct val="0"/>
              </a:spcBef>
              <a:spcAft>
                <a:spcPct val="0"/>
              </a:spcAft>
              <a:defRPr/>
            </a:pPr>
            <a:endParaRPr lang="en-US" sz="1600" dirty="0">
              <a:solidFill>
                <a:srgbClr val="000000"/>
              </a:solidFill>
            </a:endParaRPr>
          </a:p>
        </p:txBody>
      </p:sp>
      <p:pic>
        <p:nvPicPr>
          <p:cNvPr id="7174" name="Picture 6" descr="best ver2b seal"/>
          <p:cNvPicPr>
            <a:picLocks noChangeAspect="1" noChangeArrowheads="1"/>
          </p:cNvPicPr>
          <p:nvPr/>
        </p:nvPicPr>
        <p:blipFill>
          <a:blip r:embed="rId12">
            <a:clrChange>
              <a:clrFrom>
                <a:srgbClr val="003264"/>
              </a:clrFrom>
              <a:clrTo>
                <a:srgbClr val="003264">
                  <a:alpha val="0"/>
                </a:srgbClr>
              </a:clrTo>
            </a:clrChange>
          </a:blip>
          <a:srcRect/>
          <a:stretch>
            <a:fillRect/>
          </a:stretch>
        </p:blipFill>
        <p:spPr bwMode="auto">
          <a:xfrm>
            <a:off x="25400" y="157163"/>
            <a:ext cx="762000" cy="731837"/>
          </a:xfrm>
          <a:prstGeom prst="rect">
            <a:avLst/>
          </a:prstGeom>
          <a:noFill/>
          <a:ln w="9525">
            <a:noFill/>
            <a:miter lim="800000"/>
            <a:headEnd/>
            <a:tailEnd/>
          </a:ln>
        </p:spPr>
      </p:pic>
      <p:sp>
        <p:nvSpPr>
          <p:cNvPr id="3198987" name="AcnSubjectTitle_ID_3198987" hidden="1"/>
          <p:cNvSpPr txBox="1">
            <a:spLocks noChangeArrowheads="1"/>
          </p:cNvSpPr>
          <p:nvPr>
            <p:custDataLst>
              <p:tags r:id="rId9"/>
            </p:custDataLst>
          </p:nvPr>
        </p:nvSpPr>
        <p:spPr bwMode="gray">
          <a:xfrm>
            <a:off x="836613" y="1420813"/>
            <a:ext cx="6985000" cy="244475"/>
          </a:xfrm>
          <a:prstGeom prst="rect">
            <a:avLst/>
          </a:prstGeom>
          <a:noFill/>
          <a:ln w="9525" algn="ctr">
            <a:noFill/>
            <a:miter lim="800000"/>
            <a:headEnd/>
            <a:tailEnd/>
          </a:ln>
          <a:effectLst/>
        </p:spPr>
        <p:txBody>
          <a:bodyPr lIns="0" tIns="0" rIns="0" bIns="0">
            <a:spAutoFit/>
          </a:bodyPr>
          <a:lstStyle/>
          <a:p>
            <a:pPr fontAlgn="base">
              <a:spcBef>
                <a:spcPct val="0"/>
              </a:spcBef>
              <a:spcAft>
                <a:spcPct val="0"/>
              </a:spcAft>
              <a:buClr>
                <a:srgbClr val="000000"/>
              </a:buClr>
              <a:defRPr/>
            </a:pPr>
            <a:r>
              <a:rPr lang="en-US" sz="1600" b="1" dirty="0">
                <a:solidFill>
                  <a:srgbClr val="000000"/>
                </a:solidFill>
              </a:rPr>
              <a:t>Subject Title</a:t>
            </a:r>
          </a:p>
        </p:txBody>
      </p:sp>
      <p:sp>
        <p:nvSpPr>
          <p:cNvPr id="3198988" name="AcnFootnote_ID_3198988" hidden="1"/>
          <p:cNvSpPr txBox="1">
            <a:spLocks noChangeArrowheads="1"/>
          </p:cNvSpPr>
          <p:nvPr>
            <p:custDataLst>
              <p:tags r:id="rId10"/>
            </p:custDataLst>
          </p:nvPr>
        </p:nvSpPr>
        <p:spPr bwMode="gray">
          <a:xfrm>
            <a:off x="836613" y="6254750"/>
            <a:ext cx="5564187" cy="334963"/>
          </a:xfrm>
          <a:prstGeom prst="rect">
            <a:avLst/>
          </a:prstGeom>
          <a:noFill/>
          <a:ln w="9525" algn="ctr">
            <a:noFill/>
            <a:miter lim="800000"/>
            <a:headEnd/>
            <a:tailEnd/>
          </a:ln>
          <a:effectLst/>
        </p:spPr>
        <p:txBody>
          <a:bodyPr lIns="0" tIns="0" rIns="0" bIns="0" anchor="b">
            <a:spAutoFit/>
          </a:bodyPr>
          <a:lstStyle/>
          <a:p>
            <a:pPr marL="538163" indent="-538163" fontAlgn="base">
              <a:spcBef>
                <a:spcPct val="0"/>
              </a:spcBef>
              <a:spcAft>
                <a:spcPct val="0"/>
              </a:spcAft>
              <a:buClr>
                <a:srgbClr val="000000"/>
              </a:buClr>
              <a:defRPr/>
            </a:pPr>
            <a:r>
              <a:rPr lang="en-US" sz="1000" dirty="0">
                <a:solidFill>
                  <a:srgbClr val="000000"/>
                </a:solidFill>
              </a:rPr>
              <a:t>*	Footnote</a:t>
            </a:r>
          </a:p>
          <a:p>
            <a:pPr marL="538163" indent="-538163" fontAlgn="base">
              <a:spcBef>
                <a:spcPct val="20000"/>
              </a:spcBef>
              <a:spcAft>
                <a:spcPct val="0"/>
              </a:spcAft>
              <a:buClr>
                <a:srgbClr val="000000"/>
              </a:buClr>
              <a:defRPr/>
            </a:pPr>
            <a:r>
              <a:rPr lang="en-US" sz="1000" dirty="0">
                <a:solidFill>
                  <a:srgbClr val="000000"/>
                </a:solidFill>
              </a:rPr>
              <a:t>Source:	Source</a:t>
            </a:r>
          </a:p>
        </p:txBody>
      </p:sp>
      <p:sp>
        <p:nvSpPr>
          <p:cNvPr id="9" name="Text Box 9"/>
          <p:cNvSpPr txBox="1">
            <a:spLocks noChangeArrowheads="1"/>
          </p:cNvSpPr>
          <p:nvPr/>
        </p:nvSpPr>
        <p:spPr bwMode="auto">
          <a:xfrm>
            <a:off x="4038600" y="6445250"/>
            <a:ext cx="1066800" cy="244475"/>
          </a:xfrm>
          <a:prstGeom prst="rect">
            <a:avLst/>
          </a:prstGeom>
          <a:noFill/>
          <a:ln w="9525">
            <a:noFill/>
            <a:miter lim="800000"/>
            <a:headEnd/>
            <a:tailEnd/>
          </a:ln>
          <a:effectLst/>
        </p:spPr>
        <p:txBody>
          <a:bodyPr lIns="45720" rIns="45720">
            <a:spAutoFit/>
          </a:bodyPr>
          <a:lstStyle/>
          <a:p>
            <a:pPr algn="ctr" eaLnBrk="0" fontAlgn="base" hangingPunct="0">
              <a:spcBef>
                <a:spcPct val="50000"/>
              </a:spcBef>
              <a:spcAft>
                <a:spcPct val="0"/>
              </a:spcAft>
              <a:defRPr/>
            </a:pPr>
            <a:fld id="{6675420D-CD84-4F3B-B8B6-EF0F67C2EF0E}" type="slidenum">
              <a:rPr lang="en-US" sz="1000">
                <a:solidFill>
                  <a:srgbClr val="000000"/>
                </a:solidFill>
              </a:rPr>
              <a:pPr algn="ctr" eaLnBrk="0" fontAlgn="base" hangingPunct="0">
                <a:spcBef>
                  <a:spcPct val="50000"/>
                </a:spcBef>
                <a:spcAft>
                  <a:spcPct val="0"/>
                </a:spcAft>
                <a:defRPr/>
              </a:pPr>
              <a:t>‹#›</a:t>
            </a:fld>
            <a:endParaRPr lang="en-US" sz="1000" dirty="0">
              <a:solidFill>
                <a:srgbClr val="000000"/>
              </a:solidFill>
            </a:endParaRPr>
          </a:p>
        </p:txBody>
      </p:sp>
    </p:spTree>
    <p:extLst>
      <p:ext uri="{BB962C8B-B14F-4D97-AF65-F5344CB8AC3E}">
        <p14:creationId xmlns:p14="http://schemas.microsoft.com/office/powerpoint/2010/main" val="3696626199"/>
      </p:ext>
    </p:extLst>
  </p:cSld>
  <p:clrMap bg1="lt1" tx1="dk1" bg2="lt2" tx2="dk2" accent1="accent1" accent2="accent2" accent3="accent3" accent4="accent4" accent5="accent5" accent6="accent6" hlink="hlink" folHlink="folHlink"/>
  <p:sldLayoutIdLst>
    <p:sldLayoutId id="2147483675" r:id="rId1"/>
    <p:sldLayoutId id="2147483676" r:id="rId2"/>
    <p:sldLayoutId id="2147483677" r:id="rId3"/>
    <p:sldLayoutId id="2147483678" r:id="rId4"/>
    <p:sldLayoutId id="2147483679" r:id="rId5"/>
    <p:sldLayoutId id="2147483680" r:id="rId6"/>
    <p:sldLayoutId id="2147483681" r:id="rId7"/>
  </p:sldLayoutIdLst>
  <p:transition/>
  <p:hf sldNum="0" hdr="0" ftr="0" dt="0"/>
  <p:txStyles>
    <p:titleStyle>
      <a:lvl1pPr algn="l" rtl="0" eaLnBrk="0" fontAlgn="base" hangingPunct="0">
        <a:spcBef>
          <a:spcPct val="20000"/>
        </a:spcBef>
        <a:spcAft>
          <a:spcPct val="0"/>
        </a:spcAft>
        <a:tabLst>
          <a:tab pos="915988" algn="l"/>
        </a:tabLst>
        <a:defRPr sz="2400" b="1">
          <a:solidFill>
            <a:srgbClr val="FFC000"/>
          </a:solidFill>
          <a:latin typeface="+mj-lt"/>
          <a:ea typeface="+mj-ea"/>
          <a:cs typeface="+mj-cs"/>
        </a:defRPr>
      </a:lvl1pPr>
      <a:lvl2pPr algn="l" rtl="0" eaLnBrk="0" fontAlgn="base" hangingPunct="0">
        <a:spcBef>
          <a:spcPct val="20000"/>
        </a:spcBef>
        <a:spcAft>
          <a:spcPct val="0"/>
        </a:spcAft>
        <a:tabLst>
          <a:tab pos="915988" algn="l"/>
        </a:tabLst>
        <a:defRPr sz="2400" b="1">
          <a:solidFill>
            <a:srgbClr val="FFC000"/>
          </a:solidFill>
          <a:latin typeface="Arial" pitchFamily="34" charset="0"/>
        </a:defRPr>
      </a:lvl2pPr>
      <a:lvl3pPr algn="l" rtl="0" eaLnBrk="0" fontAlgn="base" hangingPunct="0">
        <a:spcBef>
          <a:spcPct val="20000"/>
        </a:spcBef>
        <a:spcAft>
          <a:spcPct val="0"/>
        </a:spcAft>
        <a:tabLst>
          <a:tab pos="915988" algn="l"/>
        </a:tabLst>
        <a:defRPr sz="2400" b="1">
          <a:solidFill>
            <a:srgbClr val="FFC000"/>
          </a:solidFill>
          <a:latin typeface="Arial" pitchFamily="34" charset="0"/>
        </a:defRPr>
      </a:lvl3pPr>
      <a:lvl4pPr algn="l" rtl="0" eaLnBrk="0" fontAlgn="base" hangingPunct="0">
        <a:spcBef>
          <a:spcPct val="20000"/>
        </a:spcBef>
        <a:spcAft>
          <a:spcPct val="0"/>
        </a:spcAft>
        <a:tabLst>
          <a:tab pos="915988" algn="l"/>
        </a:tabLst>
        <a:defRPr sz="2400" b="1">
          <a:solidFill>
            <a:srgbClr val="FFC000"/>
          </a:solidFill>
          <a:latin typeface="Arial" pitchFamily="34" charset="0"/>
        </a:defRPr>
      </a:lvl4pPr>
      <a:lvl5pPr algn="l" rtl="0" eaLnBrk="0" fontAlgn="base" hangingPunct="0">
        <a:spcBef>
          <a:spcPct val="20000"/>
        </a:spcBef>
        <a:spcAft>
          <a:spcPct val="0"/>
        </a:spcAft>
        <a:tabLst>
          <a:tab pos="915988" algn="l"/>
        </a:tabLst>
        <a:defRPr sz="2400" b="1">
          <a:solidFill>
            <a:srgbClr val="FFC000"/>
          </a:solidFill>
          <a:latin typeface="Arial" pitchFamily="34" charset="0"/>
        </a:defRPr>
      </a:lvl5pPr>
      <a:lvl6pPr marL="457200" algn="l" rtl="0" eaLnBrk="0" fontAlgn="base" hangingPunct="0">
        <a:spcBef>
          <a:spcPct val="20000"/>
        </a:spcBef>
        <a:spcAft>
          <a:spcPct val="0"/>
        </a:spcAft>
        <a:tabLst>
          <a:tab pos="915988" algn="l"/>
        </a:tabLst>
        <a:defRPr sz="2400" b="1">
          <a:solidFill>
            <a:schemeClr val="accent1"/>
          </a:solidFill>
          <a:latin typeface="Arial" pitchFamily="34" charset="0"/>
        </a:defRPr>
      </a:lvl6pPr>
      <a:lvl7pPr marL="914400" algn="l" rtl="0" eaLnBrk="0" fontAlgn="base" hangingPunct="0">
        <a:spcBef>
          <a:spcPct val="20000"/>
        </a:spcBef>
        <a:spcAft>
          <a:spcPct val="0"/>
        </a:spcAft>
        <a:tabLst>
          <a:tab pos="915988" algn="l"/>
        </a:tabLst>
        <a:defRPr sz="2400" b="1">
          <a:solidFill>
            <a:schemeClr val="accent1"/>
          </a:solidFill>
          <a:latin typeface="Arial" pitchFamily="34" charset="0"/>
        </a:defRPr>
      </a:lvl7pPr>
      <a:lvl8pPr marL="1371600" algn="l" rtl="0" eaLnBrk="0" fontAlgn="base" hangingPunct="0">
        <a:spcBef>
          <a:spcPct val="20000"/>
        </a:spcBef>
        <a:spcAft>
          <a:spcPct val="0"/>
        </a:spcAft>
        <a:tabLst>
          <a:tab pos="915988" algn="l"/>
        </a:tabLst>
        <a:defRPr sz="2400" b="1">
          <a:solidFill>
            <a:schemeClr val="accent1"/>
          </a:solidFill>
          <a:latin typeface="Arial" pitchFamily="34" charset="0"/>
        </a:defRPr>
      </a:lvl8pPr>
      <a:lvl9pPr marL="1828800" algn="l" rtl="0" eaLnBrk="0" fontAlgn="base" hangingPunct="0">
        <a:spcBef>
          <a:spcPct val="20000"/>
        </a:spcBef>
        <a:spcAft>
          <a:spcPct val="0"/>
        </a:spcAft>
        <a:tabLst>
          <a:tab pos="915988" algn="l"/>
        </a:tabLst>
        <a:defRPr sz="2400" b="1">
          <a:solidFill>
            <a:schemeClr val="accent1"/>
          </a:solidFill>
          <a:latin typeface="Arial" pitchFamily="34" charset="0"/>
        </a:defRPr>
      </a:lvl9pPr>
    </p:titleStyle>
    <p:bodyStyle>
      <a:lvl1pPr marL="381000" indent="-381000" algn="l" rtl="0" eaLnBrk="0" fontAlgn="base" hangingPunct="0">
        <a:spcBef>
          <a:spcPct val="0"/>
        </a:spcBef>
        <a:spcAft>
          <a:spcPts val="1200"/>
        </a:spcAft>
        <a:buClr>
          <a:srgbClr val="FFC000"/>
        </a:buClr>
        <a:buSzPct val="80000"/>
        <a:buFont typeface="Wingdings" pitchFamily="2" charset="2"/>
        <a:buChar char="n"/>
        <a:defRPr b="1">
          <a:solidFill>
            <a:srgbClr val="003366"/>
          </a:solidFill>
          <a:latin typeface="Calibri" pitchFamily="34" charset="0"/>
          <a:ea typeface="Calibri" pitchFamily="34" charset="0"/>
          <a:cs typeface="Calibri" pitchFamily="34" charset="0"/>
        </a:defRPr>
      </a:lvl1pPr>
      <a:lvl2pPr marL="568325" indent="-222250" algn="l" rtl="0" eaLnBrk="0" fontAlgn="base" hangingPunct="0">
        <a:spcBef>
          <a:spcPct val="0"/>
        </a:spcBef>
        <a:spcAft>
          <a:spcPts val="1200"/>
        </a:spcAft>
        <a:buClr>
          <a:srgbClr val="FFC000"/>
        </a:buClr>
        <a:buSzPct val="115000"/>
        <a:buFont typeface="Calibri" pitchFamily="34" charset="0"/>
        <a:buChar char="•"/>
        <a:defRPr b="1">
          <a:solidFill>
            <a:srgbClr val="003366"/>
          </a:solidFill>
          <a:latin typeface="Calibri" pitchFamily="34" charset="0"/>
          <a:ea typeface="Calibri" pitchFamily="34" charset="0"/>
          <a:cs typeface="Calibri" pitchFamily="34" charset="0"/>
        </a:defRPr>
      </a:lvl2pPr>
      <a:lvl3pPr marL="739775" indent="-342900" algn="l" rtl="0" eaLnBrk="0" fontAlgn="base" hangingPunct="0">
        <a:lnSpc>
          <a:spcPct val="90000"/>
        </a:lnSpc>
        <a:spcBef>
          <a:spcPct val="25000"/>
        </a:spcBef>
        <a:spcAft>
          <a:spcPct val="0"/>
        </a:spcAft>
        <a:buClr>
          <a:schemeClr val="tx1"/>
        </a:buClr>
        <a:buAutoNum type="alphaUcPeriod"/>
        <a:defRPr>
          <a:solidFill>
            <a:schemeClr val="tx1"/>
          </a:solidFill>
          <a:latin typeface="+mn-lt"/>
          <a:ea typeface="Calibri" pitchFamily="34" charset="0"/>
          <a:cs typeface="Calibri" pitchFamily="34" charset="0"/>
        </a:defRPr>
      </a:lvl3pPr>
      <a:lvl4pPr marL="914400" indent="-346075" algn="l" rtl="0" eaLnBrk="0" fontAlgn="base" hangingPunct="0">
        <a:spcBef>
          <a:spcPct val="0"/>
        </a:spcBef>
        <a:spcAft>
          <a:spcPts val="1200"/>
        </a:spcAft>
        <a:buClr>
          <a:srgbClr val="FFC000"/>
        </a:buClr>
        <a:buFont typeface="Symbol" pitchFamily="18" charset="2"/>
        <a:buChar char=""/>
        <a:defRPr b="1">
          <a:solidFill>
            <a:srgbClr val="003366"/>
          </a:solidFill>
          <a:latin typeface="Calibri" pitchFamily="34" charset="0"/>
          <a:ea typeface="Calibri" pitchFamily="34" charset="0"/>
          <a:cs typeface="Calibri" pitchFamily="34" charset="0"/>
        </a:defRPr>
      </a:lvl4pPr>
      <a:lvl5pPr marL="1333500" indent="-304800" algn="l" rtl="0" eaLnBrk="0" fontAlgn="base" hangingPunct="0">
        <a:spcBef>
          <a:spcPct val="0"/>
        </a:spcBef>
        <a:spcAft>
          <a:spcPts val="1200"/>
        </a:spcAft>
        <a:buClr>
          <a:schemeClr val="tx1"/>
        </a:buClr>
        <a:buChar char="–"/>
        <a:defRPr sz="1600" b="1">
          <a:solidFill>
            <a:srgbClr val="003366"/>
          </a:solidFill>
          <a:latin typeface="Calibri" pitchFamily="34" charset="0"/>
          <a:ea typeface="Calibri" pitchFamily="34" charset="0"/>
          <a:cs typeface="Calibri" pitchFamily="34" charset="0"/>
        </a:defRPr>
      </a:lvl5pPr>
      <a:lvl6pPr marL="1790700" indent="-304800" algn="l" rtl="0" fontAlgn="base">
        <a:lnSpc>
          <a:spcPct val="90000"/>
        </a:lnSpc>
        <a:spcBef>
          <a:spcPct val="25000"/>
        </a:spcBef>
        <a:spcAft>
          <a:spcPct val="0"/>
        </a:spcAft>
        <a:buClr>
          <a:schemeClr val="tx1"/>
        </a:buClr>
        <a:buChar char="–"/>
        <a:defRPr sz="1600">
          <a:solidFill>
            <a:schemeClr val="tx1"/>
          </a:solidFill>
          <a:latin typeface="+mn-lt"/>
        </a:defRPr>
      </a:lvl6pPr>
      <a:lvl7pPr marL="2247900" indent="-304800" algn="l" rtl="0" fontAlgn="base">
        <a:lnSpc>
          <a:spcPct val="90000"/>
        </a:lnSpc>
        <a:spcBef>
          <a:spcPct val="25000"/>
        </a:spcBef>
        <a:spcAft>
          <a:spcPct val="0"/>
        </a:spcAft>
        <a:buClr>
          <a:schemeClr val="tx1"/>
        </a:buClr>
        <a:buChar char="–"/>
        <a:defRPr sz="1600">
          <a:solidFill>
            <a:schemeClr val="tx1"/>
          </a:solidFill>
          <a:latin typeface="+mn-lt"/>
        </a:defRPr>
      </a:lvl7pPr>
      <a:lvl8pPr marL="2705100" indent="-304800" algn="l" rtl="0" fontAlgn="base">
        <a:lnSpc>
          <a:spcPct val="90000"/>
        </a:lnSpc>
        <a:spcBef>
          <a:spcPct val="25000"/>
        </a:spcBef>
        <a:spcAft>
          <a:spcPct val="0"/>
        </a:spcAft>
        <a:buClr>
          <a:schemeClr val="tx1"/>
        </a:buClr>
        <a:buChar char="–"/>
        <a:defRPr sz="1600">
          <a:solidFill>
            <a:schemeClr val="tx1"/>
          </a:solidFill>
          <a:latin typeface="+mn-lt"/>
        </a:defRPr>
      </a:lvl8pPr>
      <a:lvl9pPr marL="3162300" indent="-304800" algn="l" rtl="0" fontAlgn="base">
        <a:lnSpc>
          <a:spcPct val="90000"/>
        </a:lnSpc>
        <a:spcBef>
          <a:spcPct val="25000"/>
        </a:spcBef>
        <a:spcAft>
          <a:spcPct val="0"/>
        </a:spcAft>
        <a:buClr>
          <a:schemeClr val="tx1"/>
        </a:buClr>
        <a:buChar char="–"/>
        <a:defRPr sz="16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bwMode="gray">
      <p:bgPr>
        <a:solidFill>
          <a:schemeClr val="bg1"/>
        </a:solidFill>
        <a:effectLst/>
      </p:bgPr>
    </p:bg>
    <p:spTree>
      <p:nvGrpSpPr>
        <p:cNvPr id="1" name=""/>
        <p:cNvGrpSpPr/>
        <p:nvPr/>
      </p:nvGrpSpPr>
      <p:grpSpPr>
        <a:xfrm>
          <a:off x="0" y="0"/>
          <a:ext cx="0" cy="0"/>
          <a:chOff x="0" y="0"/>
          <a:chExt cx="0" cy="0"/>
        </a:xfrm>
      </p:grpSpPr>
      <p:pic>
        <p:nvPicPr>
          <p:cNvPr id="7170" name="Picture 2" descr="top blue"/>
          <p:cNvPicPr>
            <a:picLocks noChangeAspect="1" noChangeArrowheads="1"/>
          </p:cNvPicPr>
          <p:nvPr/>
        </p:nvPicPr>
        <p:blipFill>
          <a:blip r:embed="rId11"/>
          <a:srcRect l="23065"/>
          <a:stretch>
            <a:fillRect/>
          </a:stretch>
        </p:blipFill>
        <p:spPr bwMode="auto">
          <a:xfrm>
            <a:off x="0" y="0"/>
            <a:ext cx="9150350" cy="930275"/>
          </a:xfrm>
          <a:prstGeom prst="rect">
            <a:avLst/>
          </a:prstGeom>
          <a:noFill/>
          <a:ln w="9525">
            <a:noFill/>
            <a:miter lim="800000"/>
            <a:headEnd/>
            <a:tailEnd/>
          </a:ln>
        </p:spPr>
      </p:pic>
      <p:sp>
        <p:nvSpPr>
          <p:cNvPr id="7171" name="Rectangle 3"/>
          <p:cNvSpPr>
            <a:spLocks noGrp="1" noChangeArrowheads="1"/>
          </p:cNvSpPr>
          <p:nvPr>
            <p:ph type="title"/>
          </p:nvPr>
        </p:nvSpPr>
        <p:spPr bwMode="white">
          <a:xfrm>
            <a:off x="736600" y="109538"/>
            <a:ext cx="5664200" cy="762000"/>
          </a:xfrm>
          <a:prstGeom prst="rect">
            <a:avLst/>
          </a:prstGeom>
          <a:noFill/>
          <a:ln w="9525" algn="ctr">
            <a:noFill/>
            <a:miter lim="800000"/>
            <a:headEnd/>
            <a:tailEnd/>
          </a:ln>
        </p:spPr>
        <p:txBody>
          <a:bodyPr vert="horz" wrap="square" lIns="91440" tIns="45720" rIns="91440" bIns="45720" numCol="1" anchor="b" anchorCtr="0" compatLnSpc="1">
            <a:prstTxWarp prst="textNoShape">
              <a:avLst/>
            </a:prstTxWarp>
          </a:bodyPr>
          <a:lstStyle/>
          <a:p>
            <a:pPr lvl="0"/>
            <a:r>
              <a:rPr lang="en-US" smtClean="0"/>
              <a:t>Click to edit Master title style</a:t>
            </a:r>
          </a:p>
        </p:txBody>
      </p:sp>
      <p:sp>
        <p:nvSpPr>
          <p:cNvPr id="7172" name="Rectangle 4"/>
          <p:cNvSpPr>
            <a:spLocks noGrp="1" noChangeArrowheads="1"/>
          </p:cNvSpPr>
          <p:nvPr>
            <p:ph type="body" idx="1"/>
          </p:nvPr>
        </p:nvSpPr>
        <p:spPr bwMode="auto">
          <a:xfrm>
            <a:off x="533400" y="1219200"/>
            <a:ext cx="8153400" cy="5181600"/>
          </a:xfrm>
          <a:prstGeom prst="rect">
            <a:avLst/>
          </a:prstGeom>
          <a:noFill/>
          <a:ln w="9525">
            <a:noFill/>
            <a:miter lim="800000"/>
            <a:headEnd/>
            <a:tailEnd/>
          </a:ln>
        </p:spPr>
        <p:txBody>
          <a:bodyPr vert="horz" wrap="square" lIns="45720" tIns="46038" rIns="45720" bIns="46038"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3"/>
            <a:r>
              <a:rPr lang="en-US" altLang="en-US" smtClean="0"/>
              <a:t>Third level</a:t>
            </a:r>
          </a:p>
        </p:txBody>
      </p:sp>
      <p:sp>
        <p:nvSpPr>
          <p:cNvPr id="3198981" name="Line 5"/>
          <p:cNvSpPr>
            <a:spLocks noChangeShapeType="1"/>
          </p:cNvSpPr>
          <p:nvPr/>
        </p:nvSpPr>
        <p:spPr bwMode="auto">
          <a:xfrm>
            <a:off x="-17463" y="6856413"/>
            <a:ext cx="9161463" cy="0"/>
          </a:xfrm>
          <a:prstGeom prst="line">
            <a:avLst/>
          </a:prstGeom>
          <a:noFill/>
          <a:ln w="9525">
            <a:solidFill>
              <a:schemeClr val="bg2"/>
            </a:solidFill>
            <a:round/>
            <a:headEnd/>
            <a:tailEnd/>
          </a:ln>
          <a:effectLst/>
        </p:spPr>
        <p:txBody>
          <a:bodyPr lIns="45720" rIns="45720" anchor="ctr"/>
          <a:lstStyle/>
          <a:p>
            <a:pPr algn="ctr" eaLnBrk="0" fontAlgn="base" hangingPunct="0">
              <a:spcBef>
                <a:spcPct val="0"/>
              </a:spcBef>
              <a:spcAft>
                <a:spcPct val="0"/>
              </a:spcAft>
              <a:defRPr/>
            </a:pPr>
            <a:endParaRPr lang="en-US" sz="1600" dirty="0">
              <a:solidFill>
                <a:srgbClr val="000000"/>
              </a:solidFill>
            </a:endParaRPr>
          </a:p>
        </p:txBody>
      </p:sp>
      <p:pic>
        <p:nvPicPr>
          <p:cNvPr id="7174" name="Picture 6" descr="best ver2b seal"/>
          <p:cNvPicPr>
            <a:picLocks noChangeAspect="1" noChangeArrowheads="1"/>
          </p:cNvPicPr>
          <p:nvPr/>
        </p:nvPicPr>
        <p:blipFill>
          <a:blip r:embed="rId12">
            <a:clrChange>
              <a:clrFrom>
                <a:srgbClr val="003264"/>
              </a:clrFrom>
              <a:clrTo>
                <a:srgbClr val="003264">
                  <a:alpha val="0"/>
                </a:srgbClr>
              </a:clrTo>
            </a:clrChange>
          </a:blip>
          <a:srcRect/>
          <a:stretch>
            <a:fillRect/>
          </a:stretch>
        </p:blipFill>
        <p:spPr bwMode="auto">
          <a:xfrm>
            <a:off x="25400" y="157163"/>
            <a:ext cx="762000" cy="731837"/>
          </a:xfrm>
          <a:prstGeom prst="rect">
            <a:avLst/>
          </a:prstGeom>
          <a:noFill/>
          <a:ln w="9525">
            <a:noFill/>
            <a:miter lim="800000"/>
            <a:headEnd/>
            <a:tailEnd/>
          </a:ln>
        </p:spPr>
      </p:pic>
      <p:sp>
        <p:nvSpPr>
          <p:cNvPr id="3198987" name="AcnSubjectTitle_ID_3198987" hidden="1"/>
          <p:cNvSpPr txBox="1">
            <a:spLocks noChangeArrowheads="1"/>
          </p:cNvSpPr>
          <p:nvPr>
            <p:custDataLst>
              <p:tags r:id="rId9"/>
            </p:custDataLst>
          </p:nvPr>
        </p:nvSpPr>
        <p:spPr bwMode="gray">
          <a:xfrm>
            <a:off x="836613" y="1420813"/>
            <a:ext cx="6985000" cy="244475"/>
          </a:xfrm>
          <a:prstGeom prst="rect">
            <a:avLst/>
          </a:prstGeom>
          <a:noFill/>
          <a:ln w="9525" algn="ctr">
            <a:noFill/>
            <a:miter lim="800000"/>
            <a:headEnd/>
            <a:tailEnd/>
          </a:ln>
          <a:effectLst/>
        </p:spPr>
        <p:txBody>
          <a:bodyPr lIns="0" tIns="0" rIns="0" bIns="0">
            <a:spAutoFit/>
          </a:bodyPr>
          <a:lstStyle/>
          <a:p>
            <a:pPr fontAlgn="base">
              <a:spcBef>
                <a:spcPct val="0"/>
              </a:spcBef>
              <a:spcAft>
                <a:spcPct val="0"/>
              </a:spcAft>
              <a:buClr>
                <a:srgbClr val="000000"/>
              </a:buClr>
              <a:defRPr/>
            </a:pPr>
            <a:r>
              <a:rPr lang="en-US" sz="1600" b="1" dirty="0">
                <a:solidFill>
                  <a:srgbClr val="000000"/>
                </a:solidFill>
              </a:rPr>
              <a:t>Subject Title</a:t>
            </a:r>
          </a:p>
        </p:txBody>
      </p:sp>
      <p:sp>
        <p:nvSpPr>
          <p:cNvPr id="3198988" name="AcnFootnote_ID_3198988" hidden="1"/>
          <p:cNvSpPr txBox="1">
            <a:spLocks noChangeArrowheads="1"/>
          </p:cNvSpPr>
          <p:nvPr>
            <p:custDataLst>
              <p:tags r:id="rId10"/>
            </p:custDataLst>
          </p:nvPr>
        </p:nvSpPr>
        <p:spPr bwMode="gray">
          <a:xfrm>
            <a:off x="836613" y="6254750"/>
            <a:ext cx="5564187" cy="334963"/>
          </a:xfrm>
          <a:prstGeom prst="rect">
            <a:avLst/>
          </a:prstGeom>
          <a:noFill/>
          <a:ln w="9525" algn="ctr">
            <a:noFill/>
            <a:miter lim="800000"/>
            <a:headEnd/>
            <a:tailEnd/>
          </a:ln>
          <a:effectLst/>
        </p:spPr>
        <p:txBody>
          <a:bodyPr lIns="0" tIns="0" rIns="0" bIns="0" anchor="b">
            <a:spAutoFit/>
          </a:bodyPr>
          <a:lstStyle/>
          <a:p>
            <a:pPr marL="538163" indent="-538163" fontAlgn="base">
              <a:spcBef>
                <a:spcPct val="0"/>
              </a:spcBef>
              <a:spcAft>
                <a:spcPct val="0"/>
              </a:spcAft>
              <a:buClr>
                <a:srgbClr val="000000"/>
              </a:buClr>
              <a:defRPr/>
            </a:pPr>
            <a:r>
              <a:rPr lang="en-US" sz="1000" dirty="0">
                <a:solidFill>
                  <a:srgbClr val="000000"/>
                </a:solidFill>
              </a:rPr>
              <a:t>*	Footnote</a:t>
            </a:r>
          </a:p>
          <a:p>
            <a:pPr marL="538163" indent="-538163" fontAlgn="base">
              <a:spcBef>
                <a:spcPct val="20000"/>
              </a:spcBef>
              <a:spcAft>
                <a:spcPct val="0"/>
              </a:spcAft>
              <a:buClr>
                <a:srgbClr val="000000"/>
              </a:buClr>
              <a:defRPr/>
            </a:pPr>
            <a:r>
              <a:rPr lang="en-US" sz="1000" dirty="0">
                <a:solidFill>
                  <a:srgbClr val="000000"/>
                </a:solidFill>
              </a:rPr>
              <a:t>Source:	Source</a:t>
            </a:r>
          </a:p>
        </p:txBody>
      </p:sp>
      <p:sp>
        <p:nvSpPr>
          <p:cNvPr id="9" name="Text Box 9"/>
          <p:cNvSpPr txBox="1">
            <a:spLocks noChangeArrowheads="1"/>
          </p:cNvSpPr>
          <p:nvPr/>
        </p:nvSpPr>
        <p:spPr bwMode="auto">
          <a:xfrm>
            <a:off x="4038600" y="6445250"/>
            <a:ext cx="1066800" cy="244475"/>
          </a:xfrm>
          <a:prstGeom prst="rect">
            <a:avLst/>
          </a:prstGeom>
          <a:noFill/>
          <a:ln w="9525">
            <a:noFill/>
            <a:miter lim="800000"/>
            <a:headEnd/>
            <a:tailEnd/>
          </a:ln>
          <a:effectLst/>
        </p:spPr>
        <p:txBody>
          <a:bodyPr lIns="45720" rIns="45720">
            <a:spAutoFit/>
          </a:bodyPr>
          <a:lstStyle/>
          <a:p>
            <a:pPr algn="ctr" eaLnBrk="0" fontAlgn="base" hangingPunct="0">
              <a:spcBef>
                <a:spcPct val="50000"/>
              </a:spcBef>
              <a:spcAft>
                <a:spcPct val="0"/>
              </a:spcAft>
              <a:defRPr/>
            </a:pPr>
            <a:fld id="{6675420D-CD84-4F3B-B8B6-EF0F67C2EF0E}" type="slidenum">
              <a:rPr lang="en-US" sz="1000">
                <a:solidFill>
                  <a:srgbClr val="000000"/>
                </a:solidFill>
              </a:rPr>
              <a:pPr algn="ctr" eaLnBrk="0" fontAlgn="base" hangingPunct="0">
                <a:spcBef>
                  <a:spcPct val="50000"/>
                </a:spcBef>
                <a:spcAft>
                  <a:spcPct val="0"/>
                </a:spcAft>
                <a:defRPr/>
              </a:pPr>
              <a:t>‹#›</a:t>
            </a:fld>
            <a:endParaRPr lang="en-US" sz="1000" dirty="0">
              <a:solidFill>
                <a:srgbClr val="000000"/>
              </a:solidFill>
            </a:endParaRPr>
          </a:p>
        </p:txBody>
      </p:sp>
    </p:spTree>
    <p:extLst>
      <p:ext uri="{BB962C8B-B14F-4D97-AF65-F5344CB8AC3E}">
        <p14:creationId xmlns:p14="http://schemas.microsoft.com/office/powerpoint/2010/main" val="3141113333"/>
      </p:ext>
    </p:extLst>
  </p:cSld>
  <p:clrMap bg1="lt1" tx1="dk1" bg2="lt2" tx2="dk2" accent1="accent1" accent2="accent2" accent3="accent3" accent4="accent4" accent5="accent5" accent6="accent6" hlink="hlink" folHlink="folHlink"/>
  <p:sldLayoutIdLst>
    <p:sldLayoutId id="2147483683" r:id="rId1"/>
    <p:sldLayoutId id="2147483684" r:id="rId2"/>
    <p:sldLayoutId id="2147483685" r:id="rId3"/>
    <p:sldLayoutId id="2147483686" r:id="rId4"/>
    <p:sldLayoutId id="2147483687" r:id="rId5"/>
    <p:sldLayoutId id="2147483688" r:id="rId6"/>
    <p:sldLayoutId id="2147483689" r:id="rId7"/>
  </p:sldLayoutIdLst>
  <p:transition/>
  <p:hf sldNum="0" hdr="0" ftr="0" dt="0"/>
  <p:txStyles>
    <p:titleStyle>
      <a:lvl1pPr algn="l" rtl="0" eaLnBrk="0" fontAlgn="base" hangingPunct="0">
        <a:spcBef>
          <a:spcPct val="20000"/>
        </a:spcBef>
        <a:spcAft>
          <a:spcPct val="0"/>
        </a:spcAft>
        <a:tabLst>
          <a:tab pos="915988" algn="l"/>
        </a:tabLst>
        <a:defRPr sz="2400" b="1">
          <a:solidFill>
            <a:srgbClr val="FFC000"/>
          </a:solidFill>
          <a:latin typeface="+mj-lt"/>
          <a:ea typeface="+mj-ea"/>
          <a:cs typeface="+mj-cs"/>
        </a:defRPr>
      </a:lvl1pPr>
      <a:lvl2pPr algn="l" rtl="0" eaLnBrk="0" fontAlgn="base" hangingPunct="0">
        <a:spcBef>
          <a:spcPct val="20000"/>
        </a:spcBef>
        <a:spcAft>
          <a:spcPct val="0"/>
        </a:spcAft>
        <a:tabLst>
          <a:tab pos="915988" algn="l"/>
        </a:tabLst>
        <a:defRPr sz="2400" b="1">
          <a:solidFill>
            <a:srgbClr val="FFC000"/>
          </a:solidFill>
          <a:latin typeface="Arial" pitchFamily="34" charset="0"/>
        </a:defRPr>
      </a:lvl2pPr>
      <a:lvl3pPr algn="l" rtl="0" eaLnBrk="0" fontAlgn="base" hangingPunct="0">
        <a:spcBef>
          <a:spcPct val="20000"/>
        </a:spcBef>
        <a:spcAft>
          <a:spcPct val="0"/>
        </a:spcAft>
        <a:tabLst>
          <a:tab pos="915988" algn="l"/>
        </a:tabLst>
        <a:defRPr sz="2400" b="1">
          <a:solidFill>
            <a:srgbClr val="FFC000"/>
          </a:solidFill>
          <a:latin typeface="Arial" pitchFamily="34" charset="0"/>
        </a:defRPr>
      </a:lvl3pPr>
      <a:lvl4pPr algn="l" rtl="0" eaLnBrk="0" fontAlgn="base" hangingPunct="0">
        <a:spcBef>
          <a:spcPct val="20000"/>
        </a:spcBef>
        <a:spcAft>
          <a:spcPct val="0"/>
        </a:spcAft>
        <a:tabLst>
          <a:tab pos="915988" algn="l"/>
        </a:tabLst>
        <a:defRPr sz="2400" b="1">
          <a:solidFill>
            <a:srgbClr val="FFC000"/>
          </a:solidFill>
          <a:latin typeface="Arial" pitchFamily="34" charset="0"/>
        </a:defRPr>
      </a:lvl4pPr>
      <a:lvl5pPr algn="l" rtl="0" eaLnBrk="0" fontAlgn="base" hangingPunct="0">
        <a:spcBef>
          <a:spcPct val="20000"/>
        </a:spcBef>
        <a:spcAft>
          <a:spcPct val="0"/>
        </a:spcAft>
        <a:tabLst>
          <a:tab pos="915988" algn="l"/>
        </a:tabLst>
        <a:defRPr sz="2400" b="1">
          <a:solidFill>
            <a:srgbClr val="FFC000"/>
          </a:solidFill>
          <a:latin typeface="Arial" pitchFamily="34" charset="0"/>
        </a:defRPr>
      </a:lvl5pPr>
      <a:lvl6pPr marL="457200" algn="l" rtl="0" eaLnBrk="0" fontAlgn="base" hangingPunct="0">
        <a:spcBef>
          <a:spcPct val="20000"/>
        </a:spcBef>
        <a:spcAft>
          <a:spcPct val="0"/>
        </a:spcAft>
        <a:tabLst>
          <a:tab pos="915988" algn="l"/>
        </a:tabLst>
        <a:defRPr sz="2400" b="1">
          <a:solidFill>
            <a:schemeClr val="accent1"/>
          </a:solidFill>
          <a:latin typeface="Arial" pitchFamily="34" charset="0"/>
        </a:defRPr>
      </a:lvl6pPr>
      <a:lvl7pPr marL="914400" algn="l" rtl="0" eaLnBrk="0" fontAlgn="base" hangingPunct="0">
        <a:spcBef>
          <a:spcPct val="20000"/>
        </a:spcBef>
        <a:spcAft>
          <a:spcPct val="0"/>
        </a:spcAft>
        <a:tabLst>
          <a:tab pos="915988" algn="l"/>
        </a:tabLst>
        <a:defRPr sz="2400" b="1">
          <a:solidFill>
            <a:schemeClr val="accent1"/>
          </a:solidFill>
          <a:latin typeface="Arial" pitchFamily="34" charset="0"/>
        </a:defRPr>
      </a:lvl7pPr>
      <a:lvl8pPr marL="1371600" algn="l" rtl="0" eaLnBrk="0" fontAlgn="base" hangingPunct="0">
        <a:spcBef>
          <a:spcPct val="20000"/>
        </a:spcBef>
        <a:spcAft>
          <a:spcPct val="0"/>
        </a:spcAft>
        <a:tabLst>
          <a:tab pos="915988" algn="l"/>
        </a:tabLst>
        <a:defRPr sz="2400" b="1">
          <a:solidFill>
            <a:schemeClr val="accent1"/>
          </a:solidFill>
          <a:latin typeface="Arial" pitchFamily="34" charset="0"/>
        </a:defRPr>
      </a:lvl8pPr>
      <a:lvl9pPr marL="1828800" algn="l" rtl="0" eaLnBrk="0" fontAlgn="base" hangingPunct="0">
        <a:spcBef>
          <a:spcPct val="20000"/>
        </a:spcBef>
        <a:spcAft>
          <a:spcPct val="0"/>
        </a:spcAft>
        <a:tabLst>
          <a:tab pos="915988" algn="l"/>
        </a:tabLst>
        <a:defRPr sz="2400" b="1">
          <a:solidFill>
            <a:schemeClr val="accent1"/>
          </a:solidFill>
          <a:latin typeface="Arial" pitchFamily="34" charset="0"/>
        </a:defRPr>
      </a:lvl9pPr>
    </p:titleStyle>
    <p:bodyStyle>
      <a:lvl1pPr marL="381000" indent="-381000" algn="l" rtl="0" eaLnBrk="0" fontAlgn="base" hangingPunct="0">
        <a:spcBef>
          <a:spcPct val="0"/>
        </a:spcBef>
        <a:spcAft>
          <a:spcPts val="1200"/>
        </a:spcAft>
        <a:buClr>
          <a:srgbClr val="FFC000"/>
        </a:buClr>
        <a:buSzPct val="80000"/>
        <a:buFont typeface="Wingdings" pitchFamily="2" charset="2"/>
        <a:buChar char="n"/>
        <a:defRPr b="1">
          <a:solidFill>
            <a:srgbClr val="003366"/>
          </a:solidFill>
          <a:latin typeface="Calibri" pitchFamily="34" charset="0"/>
          <a:ea typeface="Calibri" pitchFamily="34" charset="0"/>
          <a:cs typeface="Calibri" pitchFamily="34" charset="0"/>
        </a:defRPr>
      </a:lvl1pPr>
      <a:lvl2pPr marL="568325" indent="-222250" algn="l" rtl="0" eaLnBrk="0" fontAlgn="base" hangingPunct="0">
        <a:spcBef>
          <a:spcPct val="0"/>
        </a:spcBef>
        <a:spcAft>
          <a:spcPts val="1200"/>
        </a:spcAft>
        <a:buClr>
          <a:srgbClr val="FFC000"/>
        </a:buClr>
        <a:buSzPct val="115000"/>
        <a:buFont typeface="Calibri" pitchFamily="34" charset="0"/>
        <a:buChar char="•"/>
        <a:defRPr b="1">
          <a:solidFill>
            <a:srgbClr val="003366"/>
          </a:solidFill>
          <a:latin typeface="Calibri" pitchFamily="34" charset="0"/>
          <a:ea typeface="Calibri" pitchFamily="34" charset="0"/>
          <a:cs typeface="Calibri" pitchFamily="34" charset="0"/>
        </a:defRPr>
      </a:lvl2pPr>
      <a:lvl3pPr marL="739775" indent="-342900" algn="l" rtl="0" eaLnBrk="0" fontAlgn="base" hangingPunct="0">
        <a:lnSpc>
          <a:spcPct val="90000"/>
        </a:lnSpc>
        <a:spcBef>
          <a:spcPct val="25000"/>
        </a:spcBef>
        <a:spcAft>
          <a:spcPct val="0"/>
        </a:spcAft>
        <a:buClr>
          <a:schemeClr val="tx1"/>
        </a:buClr>
        <a:buAutoNum type="alphaUcPeriod"/>
        <a:defRPr>
          <a:solidFill>
            <a:schemeClr val="tx1"/>
          </a:solidFill>
          <a:latin typeface="+mn-lt"/>
          <a:ea typeface="Calibri" pitchFamily="34" charset="0"/>
          <a:cs typeface="Calibri" pitchFamily="34" charset="0"/>
        </a:defRPr>
      </a:lvl3pPr>
      <a:lvl4pPr marL="914400" indent="-346075" algn="l" rtl="0" eaLnBrk="0" fontAlgn="base" hangingPunct="0">
        <a:spcBef>
          <a:spcPct val="0"/>
        </a:spcBef>
        <a:spcAft>
          <a:spcPts val="1200"/>
        </a:spcAft>
        <a:buClr>
          <a:srgbClr val="FFC000"/>
        </a:buClr>
        <a:buFont typeface="Symbol" pitchFamily="18" charset="2"/>
        <a:buChar char=""/>
        <a:defRPr b="1">
          <a:solidFill>
            <a:srgbClr val="003366"/>
          </a:solidFill>
          <a:latin typeface="Calibri" pitchFamily="34" charset="0"/>
          <a:ea typeface="Calibri" pitchFamily="34" charset="0"/>
          <a:cs typeface="Calibri" pitchFamily="34" charset="0"/>
        </a:defRPr>
      </a:lvl4pPr>
      <a:lvl5pPr marL="1333500" indent="-304800" algn="l" rtl="0" eaLnBrk="0" fontAlgn="base" hangingPunct="0">
        <a:spcBef>
          <a:spcPct val="0"/>
        </a:spcBef>
        <a:spcAft>
          <a:spcPts val="1200"/>
        </a:spcAft>
        <a:buClr>
          <a:schemeClr val="tx1"/>
        </a:buClr>
        <a:buChar char="–"/>
        <a:defRPr sz="1600" b="1">
          <a:solidFill>
            <a:srgbClr val="003366"/>
          </a:solidFill>
          <a:latin typeface="Calibri" pitchFamily="34" charset="0"/>
          <a:ea typeface="Calibri" pitchFamily="34" charset="0"/>
          <a:cs typeface="Calibri" pitchFamily="34" charset="0"/>
        </a:defRPr>
      </a:lvl5pPr>
      <a:lvl6pPr marL="1790700" indent="-304800" algn="l" rtl="0" fontAlgn="base">
        <a:lnSpc>
          <a:spcPct val="90000"/>
        </a:lnSpc>
        <a:spcBef>
          <a:spcPct val="25000"/>
        </a:spcBef>
        <a:spcAft>
          <a:spcPct val="0"/>
        </a:spcAft>
        <a:buClr>
          <a:schemeClr val="tx1"/>
        </a:buClr>
        <a:buChar char="–"/>
        <a:defRPr sz="1600">
          <a:solidFill>
            <a:schemeClr val="tx1"/>
          </a:solidFill>
          <a:latin typeface="+mn-lt"/>
        </a:defRPr>
      </a:lvl6pPr>
      <a:lvl7pPr marL="2247900" indent="-304800" algn="l" rtl="0" fontAlgn="base">
        <a:lnSpc>
          <a:spcPct val="90000"/>
        </a:lnSpc>
        <a:spcBef>
          <a:spcPct val="25000"/>
        </a:spcBef>
        <a:spcAft>
          <a:spcPct val="0"/>
        </a:spcAft>
        <a:buClr>
          <a:schemeClr val="tx1"/>
        </a:buClr>
        <a:buChar char="–"/>
        <a:defRPr sz="1600">
          <a:solidFill>
            <a:schemeClr val="tx1"/>
          </a:solidFill>
          <a:latin typeface="+mn-lt"/>
        </a:defRPr>
      </a:lvl7pPr>
      <a:lvl8pPr marL="2705100" indent="-304800" algn="l" rtl="0" fontAlgn="base">
        <a:lnSpc>
          <a:spcPct val="90000"/>
        </a:lnSpc>
        <a:spcBef>
          <a:spcPct val="25000"/>
        </a:spcBef>
        <a:spcAft>
          <a:spcPct val="0"/>
        </a:spcAft>
        <a:buClr>
          <a:schemeClr val="tx1"/>
        </a:buClr>
        <a:buChar char="–"/>
        <a:defRPr sz="1600">
          <a:solidFill>
            <a:schemeClr val="tx1"/>
          </a:solidFill>
          <a:latin typeface="+mn-lt"/>
        </a:defRPr>
      </a:lvl8pPr>
      <a:lvl9pPr marL="3162300" indent="-304800" algn="l" rtl="0" fontAlgn="base">
        <a:lnSpc>
          <a:spcPct val="90000"/>
        </a:lnSpc>
        <a:spcBef>
          <a:spcPct val="25000"/>
        </a:spcBef>
        <a:spcAft>
          <a:spcPct val="0"/>
        </a:spcAft>
        <a:buClr>
          <a:schemeClr val="tx1"/>
        </a:buClr>
        <a:buChar char="–"/>
        <a:defRPr sz="16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bwMode="gray">
      <p:bgPr>
        <a:solidFill>
          <a:schemeClr val="bg1"/>
        </a:solidFill>
        <a:effectLst/>
      </p:bgPr>
    </p:bg>
    <p:spTree>
      <p:nvGrpSpPr>
        <p:cNvPr id="1" name=""/>
        <p:cNvGrpSpPr/>
        <p:nvPr/>
      </p:nvGrpSpPr>
      <p:grpSpPr>
        <a:xfrm>
          <a:off x="0" y="0"/>
          <a:ext cx="0" cy="0"/>
          <a:chOff x="0" y="0"/>
          <a:chExt cx="0" cy="0"/>
        </a:xfrm>
      </p:grpSpPr>
      <p:pic>
        <p:nvPicPr>
          <p:cNvPr id="7170" name="Picture 2" descr="top blue"/>
          <p:cNvPicPr>
            <a:picLocks noChangeAspect="1" noChangeArrowheads="1"/>
          </p:cNvPicPr>
          <p:nvPr/>
        </p:nvPicPr>
        <p:blipFill>
          <a:blip r:embed="rId11"/>
          <a:srcRect l="23065"/>
          <a:stretch>
            <a:fillRect/>
          </a:stretch>
        </p:blipFill>
        <p:spPr bwMode="auto">
          <a:xfrm>
            <a:off x="0" y="0"/>
            <a:ext cx="9150350" cy="930275"/>
          </a:xfrm>
          <a:prstGeom prst="rect">
            <a:avLst/>
          </a:prstGeom>
          <a:noFill/>
          <a:ln w="9525">
            <a:noFill/>
            <a:miter lim="800000"/>
            <a:headEnd/>
            <a:tailEnd/>
          </a:ln>
        </p:spPr>
      </p:pic>
      <p:sp>
        <p:nvSpPr>
          <p:cNvPr id="7171" name="Rectangle 3"/>
          <p:cNvSpPr>
            <a:spLocks noGrp="1" noChangeArrowheads="1"/>
          </p:cNvSpPr>
          <p:nvPr>
            <p:ph type="title"/>
          </p:nvPr>
        </p:nvSpPr>
        <p:spPr bwMode="white">
          <a:xfrm>
            <a:off x="736600" y="109538"/>
            <a:ext cx="5664200" cy="762000"/>
          </a:xfrm>
          <a:prstGeom prst="rect">
            <a:avLst/>
          </a:prstGeom>
          <a:noFill/>
          <a:ln w="9525" algn="ctr">
            <a:noFill/>
            <a:miter lim="800000"/>
            <a:headEnd/>
            <a:tailEnd/>
          </a:ln>
        </p:spPr>
        <p:txBody>
          <a:bodyPr vert="horz" wrap="square" lIns="91440" tIns="45720" rIns="91440" bIns="45720" numCol="1" anchor="b" anchorCtr="0" compatLnSpc="1">
            <a:prstTxWarp prst="textNoShape">
              <a:avLst/>
            </a:prstTxWarp>
          </a:bodyPr>
          <a:lstStyle/>
          <a:p>
            <a:pPr lvl="0"/>
            <a:r>
              <a:rPr lang="en-US" smtClean="0"/>
              <a:t>Click to edit Master title style</a:t>
            </a:r>
          </a:p>
        </p:txBody>
      </p:sp>
      <p:sp>
        <p:nvSpPr>
          <p:cNvPr id="7172" name="Rectangle 4"/>
          <p:cNvSpPr>
            <a:spLocks noGrp="1" noChangeArrowheads="1"/>
          </p:cNvSpPr>
          <p:nvPr>
            <p:ph type="body" idx="1"/>
          </p:nvPr>
        </p:nvSpPr>
        <p:spPr bwMode="auto">
          <a:xfrm>
            <a:off x="533400" y="1219200"/>
            <a:ext cx="8153400" cy="5181600"/>
          </a:xfrm>
          <a:prstGeom prst="rect">
            <a:avLst/>
          </a:prstGeom>
          <a:noFill/>
          <a:ln w="9525">
            <a:noFill/>
            <a:miter lim="800000"/>
            <a:headEnd/>
            <a:tailEnd/>
          </a:ln>
        </p:spPr>
        <p:txBody>
          <a:bodyPr vert="horz" wrap="square" lIns="45720" tIns="46038" rIns="45720" bIns="46038"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3"/>
            <a:r>
              <a:rPr lang="en-US" altLang="en-US" smtClean="0"/>
              <a:t>Third level</a:t>
            </a:r>
          </a:p>
        </p:txBody>
      </p:sp>
      <p:sp>
        <p:nvSpPr>
          <p:cNvPr id="3198981" name="Line 5"/>
          <p:cNvSpPr>
            <a:spLocks noChangeShapeType="1"/>
          </p:cNvSpPr>
          <p:nvPr/>
        </p:nvSpPr>
        <p:spPr bwMode="auto">
          <a:xfrm>
            <a:off x="-17463" y="6856413"/>
            <a:ext cx="9161463" cy="0"/>
          </a:xfrm>
          <a:prstGeom prst="line">
            <a:avLst/>
          </a:prstGeom>
          <a:noFill/>
          <a:ln w="9525">
            <a:solidFill>
              <a:schemeClr val="bg2"/>
            </a:solidFill>
            <a:round/>
            <a:headEnd/>
            <a:tailEnd/>
          </a:ln>
          <a:effectLst/>
        </p:spPr>
        <p:txBody>
          <a:bodyPr lIns="45720" rIns="45720" anchor="ctr"/>
          <a:lstStyle/>
          <a:p>
            <a:pPr algn="ctr" eaLnBrk="0" fontAlgn="base" hangingPunct="0">
              <a:spcBef>
                <a:spcPct val="0"/>
              </a:spcBef>
              <a:spcAft>
                <a:spcPct val="0"/>
              </a:spcAft>
              <a:defRPr/>
            </a:pPr>
            <a:endParaRPr lang="en-US" sz="1600" dirty="0">
              <a:solidFill>
                <a:srgbClr val="000000"/>
              </a:solidFill>
            </a:endParaRPr>
          </a:p>
        </p:txBody>
      </p:sp>
      <p:pic>
        <p:nvPicPr>
          <p:cNvPr id="7174" name="Picture 6" descr="best ver2b seal"/>
          <p:cNvPicPr>
            <a:picLocks noChangeAspect="1" noChangeArrowheads="1"/>
          </p:cNvPicPr>
          <p:nvPr/>
        </p:nvPicPr>
        <p:blipFill>
          <a:blip r:embed="rId12">
            <a:clrChange>
              <a:clrFrom>
                <a:srgbClr val="003264"/>
              </a:clrFrom>
              <a:clrTo>
                <a:srgbClr val="003264">
                  <a:alpha val="0"/>
                </a:srgbClr>
              </a:clrTo>
            </a:clrChange>
          </a:blip>
          <a:srcRect/>
          <a:stretch>
            <a:fillRect/>
          </a:stretch>
        </p:blipFill>
        <p:spPr bwMode="auto">
          <a:xfrm>
            <a:off x="25400" y="157163"/>
            <a:ext cx="762000" cy="731837"/>
          </a:xfrm>
          <a:prstGeom prst="rect">
            <a:avLst/>
          </a:prstGeom>
          <a:noFill/>
          <a:ln w="9525">
            <a:noFill/>
            <a:miter lim="800000"/>
            <a:headEnd/>
            <a:tailEnd/>
          </a:ln>
        </p:spPr>
      </p:pic>
      <p:sp>
        <p:nvSpPr>
          <p:cNvPr id="3198987" name="AcnSubjectTitle_ID_3198987" hidden="1"/>
          <p:cNvSpPr txBox="1">
            <a:spLocks noChangeArrowheads="1"/>
          </p:cNvSpPr>
          <p:nvPr>
            <p:custDataLst>
              <p:tags r:id="rId9"/>
            </p:custDataLst>
          </p:nvPr>
        </p:nvSpPr>
        <p:spPr bwMode="gray">
          <a:xfrm>
            <a:off x="836613" y="1420813"/>
            <a:ext cx="6985000" cy="244475"/>
          </a:xfrm>
          <a:prstGeom prst="rect">
            <a:avLst/>
          </a:prstGeom>
          <a:noFill/>
          <a:ln w="9525" algn="ctr">
            <a:noFill/>
            <a:miter lim="800000"/>
            <a:headEnd/>
            <a:tailEnd/>
          </a:ln>
          <a:effectLst/>
        </p:spPr>
        <p:txBody>
          <a:bodyPr lIns="0" tIns="0" rIns="0" bIns="0">
            <a:spAutoFit/>
          </a:bodyPr>
          <a:lstStyle/>
          <a:p>
            <a:pPr fontAlgn="base">
              <a:spcBef>
                <a:spcPct val="0"/>
              </a:spcBef>
              <a:spcAft>
                <a:spcPct val="0"/>
              </a:spcAft>
              <a:buClr>
                <a:srgbClr val="000000"/>
              </a:buClr>
              <a:defRPr/>
            </a:pPr>
            <a:r>
              <a:rPr lang="en-US" sz="1600" b="1" dirty="0">
                <a:solidFill>
                  <a:srgbClr val="000000"/>
                </a:solidFill>
              </a:rPr>
              <a:t>Subject Title</a:t>
            </a:r>
          </a:p>
        </p:txBody>
      </p:sp>
      <p:sp>
        <p:nvSpPr>
          <p:cNvPr id="3198988" name="AcnFootnote_ID_3198988" hidden="1"/>
          <p:cNvSpPr txBox="1">
            <a:spLocks noChangeArrowheads="1"/>
          </p:cNvSpPr>
          <p:nvPr>
            <p:custDataLst>
              <p:tags r:id="rId10"/>
            </p:custDataLst>
          </p:nvPr>
        </p:nvSpPr>
        <p:spPr bwMode="gray">
          <a:xfrm>
            <a:off x="836613" y="6254750"/>
            <a:ext cx="5564187" cy="334963"/>
          </a:xfrm>
          <a:prstGeom prst="rect">
            <a:avLst/>
          </a:prstGeom>
          <a:noFill/>
          <a:ln w="9525" algn="ctr">
            <a:noFill/>
            <a:miter lim="800000"/>
            <a:headEnd/>
            <a:tailEnd/>
          </a:ln>
          <a:effectLst/>
        </p:spPr>
        <p:txBody>
          <a:bodyPr lIns="0" tIns="0" rIns="0" bIns="0" anchor="b">
            <a:spAutoFit/>
          </a:bodyPr>
          <a:lstStyle/>
          <a:p>
            <a:pPr marL="538163" indent="-538163" fontAlgn="base">
              <a:spcBef>
                <a:spcPct val="0"/>
              </a:spcBef>
              <a:spcAft>
                <a:spcPct val="0"/>
              </a:spcAft>
              <a:buClr>
                <a:srgbClr val="000000"/>
              </a:buClr>
              <a:defRPr/>
            </a:pPr>
            <a:r>
              <a:rPr lang="en-US" sz="1000" dirty="0">
                <a:solidFill>
                  <a:srgbClr val="000000"/>
                </a:solidFill>
              </a:rPr>
              <a:t>*	Footnote</a:t>
            </a:r>
          </a:p>
          <a:p>
            <a:pPr marL="538163" indent="-538163" fontAlgn="base">
              <a:spcBef>
                <a:spcPct val="20000"/>
              </a:spcBef>
              <a:spcAft>
                <a:spcPct val="0"/>
              </a:spcAft>
              <a:buClr>
                <a:srgbClr val="000000"/>
              </a:buClr>
              <a:defRPr/>
            </a:pPr>
            <a:r>
              <a:rPr lang="en-US" sz="1000" dirty="0">
                <a:solidFill>
                  <a:srgbClr val="000000"/>
                </a:solidFill>
              </a:rPr>
              <a:t>Source:	Source</a:t>
            </a:r>
          </a:p>
        </p:txBody>
      </p:sp>
      <p:sp>
        <p:nvSpPr>
          <p:cNvPr id="9" name="Text Box 9"/>
          <p:cNvSpPr txBox="1">
            <a:spLocks noChangeArrowheads="1"/>
          </p:cNvSpPr>
          <p:nvPr/>
        </p:nvSpPr>
        <p:spPr bwMode="auto">
          <a:xfrm>
            <a:off x="4038600" y="6445250"/>
            <a:ext cx="1066800" cy="244475"/>
          </a:xfrm>
          <a:prstGeom prst="rect">
            <a:avLst/>
          </a:prstGeom>
          <a:noFill/>
          <a:ln w="9525">
            <a:noFill/>
            <a:miter lim="800000"/>
            <a:headEnd/>
            <a:tailEnd/>
          </a:ln>
          <a:effectLst/>
        </p:spPr>
        <p:txBody>
          <a:bodyPr lIns="45720" rIns="45720">
            <a:spAutoFit/>
          </a:bodyPr>
          <a:lstStyle/>
          <a:p>
            <a:pPr algn="ctr" eaLnBrk="0" fontAlgn="base" hangingPunct="0">
              <a:spcBef>
                <a:spcPct val="50000"/>
              </a:spcBef>
              <a:spcAft>
                <a:spcPct val="0"/>
              </a:spcAft>
              <a:defRPr/>
            </a:pPr>
            <a:fld id="{6675420D-CD84-4F3B-B8B6-EF0F67C2EF0E}" type="slidenum">
              <a:rPr lang="en-US" sz="1000">
                <a:solidFill>
                  <a:srgbClr val="000000"/>
                </a:solidFill>
              </a:rPr>
              <a:pPr algn="ctr" eaLnBrk="0" fontAlgn="base" hangingPunct="0">
                <a:spcBef>
                  <a:spcPct val="50000"/>
                </a:spcBef>
                <a:spcAft>
                  <a:spcPct val="0"/>
                </a:spcAft>
                <a:defRPr/>
              </a:pPr>
              <a:t>‹#›</a:t>
            </a:fld>
            <a:endParaRPr lang="en-US" sz="1000" dirty="0">
              <a:solidFill>
                <a:srgbClr val="000000"/>
              </a:solidFill>
            </a:endParaRPr>
          </a:p>
        </p:txBody>
      </p:sp>
    </p:spTree>
    <p:extLst>
      <p:ext uri="{BB962C8B-B14F-4D97-AF65-F5344CB8AC3E}">
        <p14:creationId xmlns:p14="http://schemas.microsoft.com/office/powerpoint/2010/main" val="3180291529"/>
      </p:ext>
    </p:extLst>
  </p:cSld>
  <p:clrMap bg1="lt1" tx1="dk1" bg2="lt2" tx2="dk2" accent1="accent1" accent2="accent2" accent3="accent3" accent4="accent4" accent5="accent5" accent6="accent6" hlink="hlink" folHlink="folHlink"/>
  <p:sldLayoutIdLst>
    <p:sldLayoutId id="2147483691" r:id="rId1"/>
    <p:sldLayoutId id="2147483692" r:id="rId2"/>
    <p:sldLayoutId id="2147483693" r:id="rId3"/>
    <p:sldLayoutId id="2147483694" r:id="rId4"/>
    <p:sldLayoutId id="2147483695" r:id="rId5"/>
    <p:sldLayoutId id="2147483696" r:id="rId6"/>
    <p:sldLayoutId id="2147483697" r:id="rId7"/>
  </p:sldLayoutIdLst>
  <p:transition/>
  <p:hf sldNum="0" hdr="0" ftr="0" dt="0"/>
  <p:txStyles>
    <p:titleStyle>
      <a:lvl1pPr algn="l" rtl="0" eaLnBrk="0" fontAlgn="base" hangingPunct="0">
        <a:spcBef>
          <a:spcPct val="20000"/>
        </a:spcBef>
        <a:spcAft>
          <a:spcPct val="0"/>
        </a:spcAft>
        <a:tabLst>
          <a:tab pos="915988" algn="l"/>
        </a:tabLst>
        <a:defRPr sz="2400" b="1">
          <a:solidFill>
            <a:srgbClr val="FFC000"/>
          </a:solidFill>
          <a:latin typeface="+mj-lt"/>
          <a:ea typeface="+mj-ea"/>
          <a:cs typeface="+mj-cs"/>
        </a:defRPr>
      </a:lvl1pPr>
      <a:lvl2pPr algn="l" rtl="0" eaLnBrk="0" fontAlgn="base" hangingPunct="0">
        <a:spcBef>
          <a:spcPct val="20000"/>
        </a:spcBef>
        <a:spcAft>
          <a:spcPct val="0"/>
        </a:spcAft>
        <a:tabLst>
          <a:tab pos="915988" algn="l"/>
        </a:tabLst>
        <a:defRPr sz="2400" b="1">
          <a:solidFill>
            <a:srgbClr val="FFC000"/>
          </a:solidFill>
          <a:latin typeface="Arial" pitchFamily="34" charset="0"/>
        </a:defRPr>
      </a:lvl2pPr>
      <a:lvl3pPr algn="l" rtl="0" eaLnBrk="0" fontAlgn="base" hangingPunct="0">
        <a:spcBef>
          <a:spcPct val="20000"/>
        </a:spcBef>
        <a:spcAft>
          <a:spcPct val="0"/>
        </a:spcAft>
        <a:tabLst>
          <a:tab pos="915988" algn="l"/>
        </a:tabLst>
        <a:defRPr sz="2400" b="1">
          <a:solidFill>
            <a:srgbClr val="FFC000"/>
          </a:solidFill>
          <a:latin typeface="Arial" pitchFamily="34" charset="0"/>
        </a:defRPr>
      </a:lvl3pPr>
      <a:lvl4pPr algn="l" rtl="0" eaLnBrk="0" fontAlgn="base" hangingPunct="0">
        <a:spcBef>
          <a:spcPct val="20000"/>
        </a:spcBef>
        <a:spcAft>
          <a:spcPct val="0"/>
        </a:spcAft>
        <a:tabLst>
          <a:tab pos="915988" algn="l"/>
        </a:tabLst>
        <a:defRPr sz="2400" b="1">
          <a:solidFill>
            <a:srgbClr val="FFC000"/>
          </a:solidFill>
          <a:latin typeface="Arial" pitchFamily="34" charset="0"/>
        </a:defRPr>
      </a:lvl4pPr>
      <a:lvl5pPr algn="l" rtl="0" eaLnBrk="0" fontAlgn="base" hangingPunct="0">
        <a:spcBef>
          <a:spcPct val="20000"/>
        </a:spcBef>
        <a:spcAft>
          <a:spcPct val="0"/>
        </a:spcAft>
        <a:tabLst>
          <a:tab pos="915988" algn="l"/>
        </a:tabLst>
        <a:defRPr sz="2400" b="1">
          <a:solidFill>
            <a:srgbClr val="FFC000"/>
          </a:solidFill>
          <a:latin typeface="Arial" pitchFamily="34" charset="0"/>
        </a:defRPr>
      </a:lvl5pPr>
      <a:lvl6pPr marL="457200" algn="l" rtl="0" eaLnBrk="0" fontAlgn="base" hangingPunct="0">
        <a:spcBef>
          <a:spcPct val="20000"/>
        </a:spcBef>
        <a:spcAft>
          <a:spcPct val="0"/>
        </a:spcAft>
        <a:tabLst>
          <a:tab pos="915988" algn="l"/>
        </a:tabLst>
        <a:defRPr sz="2400" b="1">
          <a:solidFill>
            <a:schemeClr val="accent1"/>
          </a:solidFill>
          <a:latin typeface="Arial" pitchFamily="34" charset="0"/>
        </a:defRPr>
      </a:lvl6pPr>
      <a:lvl7pPr marL="914400" algn="l" rtl="0" eaLnBrk="0" fontAlgn="base" hangingPunct="0">
        <a:spcBef>
          <a:spcPct val="20000"/>
        </a:spcBef>
        <a:spcAft>
          <a:spcPct val="0"/>
        </a:spcAft>
        <a:tabLst>
          <a:tab pos="915988" algn="l"/>
        </a:tabLst>
        <a:defRPr sz="2400" b="1">
          <a:solidFill>
            <a:schemeClr val="accent1"/>
          </a:solidFill>
          <a:latin typeface="Arial" pitchFamily="34" charset="0"/>
        </a:defRPr>
      </a:lvl7pPr>
      <a:lvl8pPr marL="1371600" algn="l" rtl="0" eaLnBrk="0" fontAlgn="base" hangingPunct="0">
        <a:spcBef>
          <a:spcPct val="20000"/>
        </a:spcBef>
        <a:spcAft>
          <a:spcPct val="0"/>
        </a:spcAft>
        <a:tabLst>
          <a:tab pos="915988" algn="l"/>
        </a:tabLst>
        <a:defRPr sz="2400" b="1">
          <a:solidFill>
            <a:schemeClr val="accent1"/>
          </a:solidFill>
          <a:latin typeface="Arial" pitchFamily="34" charset="0"/>
        </a:defRPr>
      </a:lvl8pPr>
      <a:lvl9pPr marL="1828800" algn="l" rtl="0" eaLnBrk="0" fontAlgn="base" hangingPunct="0">
        <a:spcBef>
          <a:spcPct val="20000"/>
        </a:spcBef>
        <a:spcAft>
          <a:spcPct val="0"/>
        </a:spcAft>
        <a:tabLst>
          <a:tab pos="915988" algn="l"/>
        </a:tabLst>
        <a:defRPr sz="2400" b="1">
          <a:solidFill>
            <a:schemeClr val="accent1"/>
          </a:solidFill>
          <a:latin typeface="Arial" pitchFamily="34" charset="0"/>
        </a:defRPr>
      </a:lvl9pPr>
    </p:titleStyle>
    <p:bodyStyle>
      <a:lvl1pPr marL="381000" indent="-381000" algn="l" rtl="0" eaLnBrk="0" fontAlgn="base" hangingPunct="0">
        <a:spcBef>
          <a:spcPct val="0"/>
        </a:spcBef>
        <a:spcAft>
          <a:spcPts val="1200"/>
        </a:spcAft>
        <a:buClr>
          <a:srgbClr val="FFC000"/>
        </a:buClr>
        <a:buSzPct val="80000"/>
        <a:buFont typeface="Wingdings" pitchFamily="2" charset="2"/>
        <a:buChar char="n"/>
        <a:defRPr b="1">
          <a:solidFill>
            <a:srgbClr val="003366"/>
          </a:solidFill>
          <a:latin typeface="Calibri" pitchFamily="34" charset="0"/>
          <a:ea typeface="Calibri" pitchFamily="34" charset="0"/>
          <a:cs typeface="Calibri" pitchFamily="34" charset="0"/>
        </a:defRPr>
      </a:lvl1pPr>
      <a:lvl2pPr marL="568325" indent="-222250" algn="l" rtl="0" eaLnBrk="0" fontAlgn="base" hangingPunct="0">
        <a:spcBef>
          <a:spcPct val="0"/>
        </a:spcBef>
        <a:spcAft>
          <a:spcPts val="1200"/>
        </a:spcAft>
        <a:buClr>
          <a:srgbClr val="FFC000"/>
        </a:buClr>
        <a:buSzPct val="115000"/>
        <a:buFont typeface="Calibri" pitchFamily="34" charset="0"/>
        <a:buChar char="•"/>
        <a:defRPr b="1">
          <a:solidFill>
            <a:srgbClr val="003366"/>
          </a:solidFill>
          <a:latin typeface="Calibri" pitchFamily="34" charset="0"/>
          <a:ea typeface="Calibri" pitchFamily="34" charset="0"/>
          <a:cs typeface="Calibri" pitchFamily="34" charset="0"/>
        </a:defRPr>
      </a:lvl2pPr>
      <a:lvl3pPr marL="739775" indent="-342900" algn="l" rtl="0" eaLnBrk="0" fontAlgn="base" hangingPunct="0">
        <a:lnSpc>
          <a:spcPct val="90000"/>
        </a:lnSpc>
        <a:spcBef>
          <a:spcPct val="25000"/>
        </a:spcBef>
        <a:spcAft>
          <a:spcPct val="0"/>
        </a:spcAft>
        <a:buClr>
          <a:schemeClr val="tx1"/>
        </a:buClr>
        <a:buAutoNum type="alphaUcPeriod"/>
        <a:defRPr>
          <a:solidFill>
            <a:schemeClr val="tx1"/>
          </a:solidFill>
          <a:latin typeface="+mn-lt"/>
          <a:ea typeface="Calibri" pitchFamily="34" charset="0"/>
          <a:cs typeface="Calibri" pitchFamily="34" charset="0"/>
        </a:defRPr>
      </a:lvl3pPr>
      <a:lvl4pPr marL="914400" indent="-346075" algn="l" rtl="0" eaLnBrk="0" fontAlgn="base" hangingPunct="0">
        <a:spcBef>
          <a:spcPct val="0"/>
        </a:spcBef>
        <a:spcAft>
          <a:spcPts val="1200"/>
        </a:spcAft>
        <a:buClr>
          <a:srgbClr val="FFC000"/>
        </a:buClr>
        <a:buFont typeface="Symbol" pitchFamily="18" charset="2"/>
        <a:buChar char=""/>
        <a:defRPr b="1">
          <a:solidFill>
            <a:srgbClr val="003366"/>
          </a:solidFill>
          <a:latin typeface="Calibri" pitchFamily="34" charset="0"/>
          <a:ea typeface="Calibri" pitchFamily="34" charset="0"/>
          <a:cs typeface="Calibri" pitchFamily="34" charset="0"/>
        </a:defRPr>
      </a:lvl4pPr>
      <a:lvl5pPr marL="1333500" indent="-304800" algn="l" rtl="0" eaLnBrk="0" fontAlgn="base" hangingPunct="0">
        <a:spcBef>
          <a:spcPct val="0"/>
        </a:spcBef>
        <a:spcAft>
          <a:spcPts val="1200"/>
        </a:spcAft>
        <a:buClr>
          <a:schemeClr val="tx1"/>
        </a:buClr>
        <a:buChar char="–"/>
        <a:defRPr sz="1600" b="1">
          <a:solidFill>
            <a:srgbClr val="003366"/>
          </a:solidFill>
          <a:latin typeface="Calibri" pitchFamily="34" charset="0"/>
          <a:ea typeface="Calibri" pitchFamily="34" charset="0"/>
          <a:cs typeface="Calibri" pitchFamily="34" charset="0"/>
        </a:defRPr>
      </a:lvl5pPr>
      <a:lvl6pPr marL="1790700" indent="-304800" algn="l" rtl="0" fontAlgn="base">
        <a:lnSpc>
          <a:spcPct val="90000"/>
        </a:lnSpc>
        <a:spcBef>
          <a:spcPct val="25000"/>
        </a:spcBef>
        <a:spcAft>
          <a:spcPct val="0"/>
        </a:spcAft>
        <a:buClr>
          <a:schemeClr val="tx1"/>
        </a:buClr>
        <a:buChar char="–"/>
        <a:defRPr sz="1600">
          <a:solidFill>
            <a:schemeClr val="tx1"/>
          </a:solidFill>
          <a:latin typeface="+mn-lt"/>
        </a:defRPr>
      </a:lvl6pPr>
      <a:lvl7pPr marL="2247900" indent="-304800" algn="l" rtl="0" fontAlgn="base">
        <a:lnSpc>
          <a:spcPct val="90000"/>
        </a:lnSpc>
        <a:spcBef>
          <a:spcPct val="25000"/>
        </a:spcBef>
        <a:spcAft>
          <a:spcPct val="0"/>
        </a:spcAft>
        <a:buClr>
          <a:schemeClr val="tx1"/>
        </a:buClr>
        <a:buChar char="–"/>
        <a:defRPr sz="1600">
          <a:solidFill>
            <a:schemeClr val="tx1"/>
          </a:solidFill>
          <a:latin typeface="+mn-lt"/>
        </a:defRPr>
      </a:lvl7pPr>
      <a:lvl8pPr marL="2705100" indent="-304800" algn="l" rtl="0" fontAlgn="base">
        <a:lnSpc>
          <a:spcPct val="90000"/>
        </a:lnSpc>
        <a:spcBef>
          <a:spcPct val="25000"/>
        </a:spcBef>
        <a:spcAft>
          <a:spcPct val="0"/>
        </a:spcAft>
        <a:buClr>
          <a:schemeClr val="tx1"/>
        </a:buClr>
        <a:buChar char="–"/>
        <a:defRPr sz="1600">
          <a:solidFill>
            <a:schemeClr val="tx1"/>
          </a:solidFill>
          <a:latin typeface="+mn-lt"/>
        </a:defRPr>
      </a:lvl8pPr>
      <a:lvl9pPr marL="3162300" indent="-304800" algn="l" rtl="0" fontAlgn="base">
        <a:lnSpc>
          <a:spcPct val="90000"/>
        </a:lnSpc>
        <a:spcBef>
          <a:spcPct val="25000"/>
        </a:spcBef>
        <a:spcAft>
          <a:spcPct val="0"/>
        </a:spcAft>
        <a:buClr>
          <a:schemeClr val="tx1"/>
        </a:buClr>
        <a:buChar char="–"/>
        <a:defRPr sz="16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reserve="1">
  <p:cSld>
    <p:bg bwMode="gray">
      <p:bgPr>
        <a:solidFill>
          <a:schemeClr val="bg1"/>
        </a:solidFill>
        <a:effectLst/>
      </p:bgPr>
    </p:bg>
    <p:spTree>
      <p:nvGrpSpPr>
        <p:cNvPr id="1" name=""/>
        <p:cNvGrpSpPr/>
        <p:nvPr/>
      </p:nvGrpSpPr>
      <p:grpSpPr>
        <a:xfrm>
          <a:off x="0" y="0"/>
          <a:ext cx="0" cy="0"/>
          <a:chOff x="0" y="0"/>
          <a:chExt cx="0" cy="0"/>
        </a:xfrm>
      </p:grpSpPr>
      <p:pic>
        <p:nvPicPr>
          <p:cNvPr id="7170" name="Picture 2" descr="top blue"/>
          <p:cNvPicPr>
            <a:picLocks noChangeAspect="1" noChangeArrowheads="1"/>
          </p:cNvPicPr>
          <p:nvPr/>
        </p:nvPicPr>
        <p:blipFill>
          <a:blip r:embed="rId11"/>
          <a:srcRect l="23065"/>
          <a:stretch>
            <a:fillRect/>
          </a:stretch>
        </p:blipFill>
        <p:spPr bwMode="auto">
          <a:xfrm>
            <a:off x="0" y="0"/>
            <a:ext cx="9150350" cy="930275"/>
          </a:xfrm>
          <a:prstGeom prst="rect">
            <a:avLst/>
          </a:prstGeom>
          <a:noFill/>
          <a:ln w="9525">
            <a:noFill/>
            <a:miter lim="800000"/>
            <a:headEnd/>
            <a:tailEnd/>
          </a:ln>
        </p:spPr>
      </p:pic>
      <p:sp>
        <p:nvSpPr>
          <p:cNvPr id="7171" name="Rectangle 3"/>
          <p:cNvSpPr>
            <a:spLocks noGrp="1" noChangeArrowheads="1"/>
          </p:cNvSpPr>
          <p:nvPr>
            <p:ph type="title"/>
          </p:nvPr>
        </p:nvSpPr>
        <p:spPr bwMode="white">
          <a:xfrm>
            <a:off x="736600" y="109538"/>
            <a:ext cx="5664200" cy="762000"/>
          </a:xfrm>
          <a:prstGeom prst="rect">
            <a:avLst/>
          </a:prstGeom>
          <a:noFill/>
          <a:ln w="9525" algn="ctr">
            <a:noFill/>
            <a:miter lim="800000"/>
            <a:headEnd/>
            <a:tailEnd/>
          </a:ln>
        </p:spPr>
        <p:txBody>
          <a:bodyPr vert="horz" wrap="square" lIns="91440" tIns="45720" rIns="91440" bIns="45720" numCol="1" anchor="b" anchorCtr="0" compatLnSpc="1">
            <a:prstTxWarp prst="textNoShape">
              <a:avLst/>
            </a:prstTxWarp>
          </a:bodyPr>
          <a:lstStyle/>
          <a:p>
            <a:pPr lvl="0"/>
            <a:r>
              <a:rPr lang="en-US" smtClean="0"/>
              <a:t>Click to edit Master title style</a:t>
            </a:r>
          </a:p>
        </p:txBody>
      </p:sp>
      <p:sp>
        <p:nvSpPr>
          <p:cNvPr id="7172" name="Rectangle 4"/>
          <p:cNvSpPr>
            <a:spLocks noGrp="1" noChangeArrowheads="1"/>
          </p:cNvSpPr>
          <p:nvPr>
            <p:ph type="body" idx="1"/>
          </p:nvPr>
        </p:nvSpPr>
        <p:spPr bwMode="auto">
          <a:xfrm>
            <a:off x="533400" y="1219200"/>
            <a:ext cx="8153400" cy="5181600"/>
          </a:xfrm>
          <a:prstGeom prst="rect">
            <a:avLst/>
          </a:prstGeom>
          <a:noFill/>
          <a:ln w="9525">
            <a:noFill/>
            <a:miter lim="800000"/>
            <a:headEnd/>
            <a:tailEnd/>
          </a:ln>
        </p:spPr>
        <p:txBody>
          <a:bodyPr vert="horz" wrap="square" lIns="45720" tIns="46038" rIns="45720" bIns="46038"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3"/>
            <a:r>
              <a:rPr lang="en-US" altLang="en-US" smtClean="0"/>
              <a:t>Third level</a:t>
            </a:r>
          </a:p>
        </p:txBody>
      </p:sp>
      <p:sp>
        <p:nvSpPr>
          <p:cNvPr id="3198981" name="Line 5"/>
          <p:cNvSpPr>
            <a:spLocks noChangeShapeType="1"/>
          </p:cNvSpPr>
          <p:nvPr/>
        </p:nvSpPr>
        <p:spPr bwMode="auto">
          <a:xfrm>
            <a:off x="-17463" y="6856413"/>
            <a:ext cx="9161463" cy="0"/>
          </a:xfrm>
          <a:prstGeom prst="line">
            <a:avLst/>
          </a:prstGeom>
          <a:noFill/>
          <a:ln w="9525">
            <a:solidFill>
              <a:schemeClr val="bg2"/>
            </a:solidFill>
            <a:round/>
            <a:headEnd/>
            <a:tailEnd/>
          </a:ln>
          <a:effectLst/>
        </p:spPr>
        <p:txBody>
          <a:bodyPr lIns="45720" rIns="45720" anchor="ctr"/>
          <a:lstStyle/>
          <a:p>
            <a:pPr algn="ctr" eaLnBrk="0" fontAlgn="base" hangingPunct="0">
              <a:spcBef>
                <a:spcPct val="0"/>
              </a:spcBef>
              <a:spcAft>
                <a:spcPct val="0"/>
              </a:spcAft>
              <a:defRPr/>
            </a:pPr>
            <a:endParaRPr lang="en-US" sz="1600" dirty="0">
              <a:solidFill>
                <a:srgbClr val="000000"/>
              </a:solidFill>
            </a:endParaRPr>
          </a:p>
        </p:txBody>
      </p:sp>
      <p:pic>
        <p:nvPicPr>
          <p:cNvPr id="7174" name="Picture 6" descr="best ver2b seal"/>
          <p:cNvPicPr>
            <a:picLocks noChangeAspect="1" noChangeArrowheads="1"/>
          </p:cNvPicPr>
          <p:nvPr/>
        </p:nvPicPr>
        <p:blipFill>
          <a:blip r:embed="rId12">
            <a:clrChange>
              <a:clrFrom>
                <a:srgbClr val="003264"/>
              </a:clrFrom>
              <a:clrTo>
                <a:srgbClr val="003264">
                  <a:alpha val="0"/>
                </a:srgbClr>
              </a:clrTo>
            </a:clrChange>
          </a:blip>
          <a:srcRect/>
          <a:stretch>
            <a:fillRect/>
          </a:stretch>
        </p:blipFill>
        <p:spPr bwMode="auto">
          <a:xfrm>
            <a:off x="25400" y="157163"/>
            <a:ext cx="762000" cy="731837"/>
          </a:xfrm>
          <a:prstGeom prst="rect">
            <a:avLst/>
          </a:prstGeom>
          <a:noFill/>
          <a:ln w="9525">
            <a:noFill/>
            <a:miter lim="800000"/>
            <a:headEnd/>
            <a:tailEnd/>
          </a:ln>
        </p:spPr>
      </p:pic>
      <p:sp>
        <p:nvSpPr>
          <p:cNvPr id="3198987" name="AcnSubjectTitle_ID_3198987" hidden="1"/>
          <p:cNvSpPr txBox="1">
            <a:spLocks noChangeArrowheads="1"/>
          </p:cNvSpPr>
          <p:nvPr>
            <p:custDataLst>
              <p:tags r:id="rId9"/>
            </p:custDataLst>
          </p:nvPr>
        </p:nvSpPr>
        <p:spPr bwMode="gray">
          <a:xfrm>
            <a:off x="836613" y="1420813"/>
            <a:ext cx="6985000" cy="244475"/>
          </a:xfrm>
          <a:prstGeom prst="rect">
            <a:avLst/>
          </a:prstGeom>
          <a:noFill/>
          <a:ln w="9525" algn="ctr">
            <a:noFill/>
            <a:miter lim="800000"/>
            <a:headEnd/>
            <a:tailEnd/>
          </a:ln>
          <a:effectLst/>
        </p:spPr>
        <p:txBody>
          <a:bodyPr lIns="0" tIns="0" rIns="0" bIns="0">
            <a:spAutoFit/>
          </a:bodyPr>
          <a:lstStyle/>
          <a:p>
            <a:pPr fontAlgn="base">
              <a:spcBef>
                <a:spcPct val="0"/>
              </a:spcBef>
              <a:spcAft>
                <a:spcPct val="0"/>
              </a:spcAft>
              <a:buClr>
                <a:srgbClr val="000000"/>
              </a:buClr>
              <a:defRPr/>
            </a:pPr>
            <a:r>
              <a:rPr lang="en-US" sz="1600" b="1" dirty="0">
                <a:solidFill>
                  <a:srgbClr val="000000"/>
                </a:solidFill>
              </a:rPr>
              <a:t>Subject Title</a:t>
            </a:r>
          </a:p>
        </p:txBody>
      </p:sp>
      <p:sp>
        <p:nvSpPr>
          <p:cNvPr id="3198988" name="AcnFootnote_ID_3198988" hidden="1"/>
          <p:cNvSpPr txBox="1">
            <a:spLocks noChangeArrowheads="1"/>
          </p:cNvSpPr>
          <p:nvPr>
            <p:custDataLst>
              <p:tags r:id="rId10"/>
            </p:custDataLst>
          </p:nvPr>
        </p:nvSpPr>
        <p:spPr bwMode="gray">
          <a:xfrm>
            <a:off x="836613" y="6254750"/>
            <a:ext cx="5564187" cy="334963"/>
          </a:xfrm>
          <a:prstGeom prst="rect">
            <a:avLst/>
          </a:prstGeom>
          <a:noFill/>
          <a:ln w="9525" algn="ctr">
            <a:noFill/>
            <a:miter lim="800000"/>
            <a:headEnd/>
            <a:tailEnd/>
          </a:ln>
          <a:effectLst/>
        </p:spPr>
        <p:txBody>
          <a:bodyPr lIns="0" tIns="0" rIns="0" bIns="0" anchor="b">
            <a:spAutoFit/>
          </a:bodyPr>
          <a:lstStyle/>
          <a:p>
            <a:pPr marL="538163" indent="-538163" fontAlgn="base">
              <a:spcBef>
                <a:spcPct val="0"/>
              </a:spcBef>
              <a:spcAft>
                <a:spcPct val="0"/>
              </a:spcAft>
              <a:buClr>
                <a:srgbClr val="000000"/>
              </a:buClr>
              <a:defRPr/>
            </a:pPr>
            <a:r>
              <a:rPr lang="en-US" sz="1000" dirty="0">
                <a:solidFill>
                  <a:srgbClr val="000000"/>
                </a:solidFill>
              </a:rPr>
              <a:t>*	Footnote</a:t>
            </a:r>
          </a:p>
          <a:p>
            <a:pPr marL="538163" indent="-538163" fontAlgn="base">
              <a:spcBef>
                <a:spcPct val="20000"/>
              </a:spcBef>
              <a:spcAft>
                <a:spcPct val="0"/>
              </a:spcAft>
              <a:buClr>
                <a:srgbClr val="000000"/>
              </a:buClr>
              <a:defRPr/>
            </a:pPr>
            <a:r>
              <a:rPr lang="en-US" sz="1000" dirty="0">
                <a:solidFill>
                  <a:srgbClr val="000000"/>
                </a:solidFill>
              </a:rPr>
              <a:t>Source:	Source</a:t>
            </a:r>
          </a:p>
        </p:txBody>
      </p:sp>
      <p:sp>
        <p:nvSpPr>
          <p:cNvPr id="9" name="Text Box 9"/>
          <p:cNvSpPr txBox="1">
            <a:spLocks noChangeArrowheads="1"/>
          </p:cNvSpPr>
          <p:nvPr/>
        </p:nvSpPr>
        <p:spPr bwMode="auto">
          <a:xfrm>
            <a:off x="4038600" y="6445250"/>
            <a:ext cx="1066800" cy="244475"/>
          </a:xfrm>
          <a:prstGeom prst="rect">
            <a:avLst/>
          </a:prstGeom>
          <a:noFill/>
          <a:ln w="9525">
            <a:noFill/>
            <a:miter lim="800000"/>
            <a:headEnd/>
            <a:tailEnd/>
          </a:ln>
          <a:effectLst/>
        </p:spPr>
        <p:txBody>
          <a:bodyPr lIns="45720" rIns="45720">
            <a:spAutoFit/>
          </a:bodyPr>
          <a:lstStyle/>
          <a:p>
            <a:pPr algn="ctr" eaLnBrk="0" fontAlgn="base" hangingPunct="0">
              <a:spcBef>
                <a:spcPct val="50000"/>
              </a:spcBef>
              <a:spcAft>
                <a:spcPct val="0"/>
              </a:spcAft>
              <a:defRPr/>
            </a:pPr>
            <a:fld id="{6675420D-CD84-4F3B-B8B6-EF0F67C2EF0E}" type="slidenum">
              <a:rPr lang="en-US" sz="1000">
                <a:solidFill>
                  <a:srgbClr val="000000"/>
                </a:solidFill>
              </a:rPr>
              <a:pPr algn="ctr" eaLnBrk="0" fontAlgn="base" hangingPunct="0">
                <a:spcBef>
                  <a:spcPct val="50000"/>
                </a:spcBef>
                <a:spcAft>
                  <a:spcPct val="0"/>
                </a:spcAft>
                <a:defRPr/>
              </a:pPr>
              <a:t>‹#›</a:t>
            </a:fld>
            <a:endParaRPr lang="en-US" sz="1000" dirty="0">
              <a:solidFill>
                <a:srgbClr val="000000"/>
              </a:solidFill>
            </a:endParaRPr>
          </a:p>
        </p:txBody>
      </p:sp>
    </p:spTree>
    <p:extLst>
      <p:ext uri="{BB962C8B-B14F-4D97-AF65-F5344CB8AC3E}">
        <p14:creationId xmlns:p14="http://schemas.microsoft.com/office/powerpoint/2010/main" val="2802442449"/>
      </p:ext>
    </p:extLst>
  </p:cSld>
  <p:clrMap bg1="lt1" tx1="dk1" bg2="lt2" tx2="dk2" accent1="accent1" accent2="accent2" accent3="accent3" accent4="accent4" accent5="accent5" accent6="accent6" hlink="hlink" folHlink="folHlink"/>
  <p:sldLayoutIdLst>
    <p:sldLayoutId id="2147483699" r:id="rId1"/>
    <p:sldLayoutId id="2147483700" r:id="rId2"/>
    <p:sldLayoutId id="2147483701" r:id="rId3"/>
    <p:sldLayoutId id="2147483702" r:id="rId4"/>
    <p:sldLayoutId id="2147483703" r:id="rId5"/>
    <p:sldLayoutId id="2147483704" r:id="rId6"/>
    <p:sldLayoutId id="2147483705" r:id="rId7"/>
  </p:sldLayoutIdLst>
  <p:transition/>
  <p:hf sldNum="0" hdr="0" ftr="0" dt="0"/>
  <p:txStyles>
    <p:titleStyle>
      <a:lvl1pPr algn="l" rtl="0" eaLnBrk="0" fontAlgn="base" hangingPunct="0">
        <a:spcBef>
          <a:spcPct val="20000"/>
        </a:spcBef>
        <a:spcAft>
          <a:spcPct val="0"/>
        </a:spcAft>
        <a:tabLst>
          <a:tab pos="915988" algn="l"/>
        </a:tabLst>
        <a:defRPr sz="2400" b="1">
          <a:solidFill>
            <a:srgbClr val="FFC000"/>
          </a:solidFill>
          <a:latin typeface="+mj-lt"/>
          <a:ea typeface="+mj-ea"/>
          <a:cs typeface="+mj-cs"/>
        </a:defRPr>
      </a:lvl1pPr>
      <a:lvl2pPr algn="l" rtl="0" eaLnBrk="0" fontAlgn="base" hangingPunct="0">
        <a:spcBef>
          <a:spcPct val="20000"/>
        </a:spcBef>
        <a:spcAft>
          <a:spcPct val="0"/>
        </a:spcAft>
        <a:tabLst>
          <a:tab pos="915988" algn="l"/>
        </a:tabLst>
        <a:defRPr sz="2400" b="1">
          <a:solidFill>
            <a:srgbClr val="FFC000"/>
          </a:solidFill>
          <a:latin typeface="Arial" pitchFamily="34" charset="0"/>
        </a:defRPr>
      </a:lvl2pPr>
      <a:lvl3pPr algn="l" rtl="0" eaLnBrk="0" fontAlgn="base" hangingPunct="0">
        <a:spcBef>
          <a:spcPct val="20000"/>
        </a:spcBef>
        <a:spcAft>
          <a:spcPct val="0"/>
        </a:spcAft>
        <a:tabLst>
          <a:tab pos="915988" algn="l"/>
        </a:tabLst>
        <a:defRPr sz="2400" b="1">
          <a:solidFill>
            <a:srgbClr val="FFC000"/>
          </a:solidFill>
          <a:latin typeface="Arial" pitchFamily="34" charset="0"/>
        </a:defRPr>
      </a:lvl3pPr>
      <a:lvl4pPr algn="l" rtl="0" eaLnBrk="0" fontAlgn="base" hangingPunct="0">
        <a:spcBef>
          <a:spcPct val="20000"/>
        </a:spcBef>
        <a:spcAft>
          <a:spcPct val="0"/>
        </a:spcAft>
        <a:tabLst>
          <a:tab pos="915988" algn="l"/>
        </a:tabLst>
        <a:defRPr sz="2400" b="1">
          <a:solidFill>
            <a:srgbClr val="FFC000"/>
          </a:solidFill>
          <a:latin typeface="Arial" pitchFamily="34" charset="0"/>
        </a:defRPr>
      </a:lvl4pPr>
      <a:lvl5pPr algn="l" rtl="0" eaLnBrk="0" fontAlgn="base" hangingPunct="0">
        <a:spcBef>
          <a:spcPct val="20000"/>
        </a:spcBef>
        <a:spcAft>
          <a:spcPct val="0"/>
        </a:spcAft>
        <a:tabLst>
          <a:tab pos="915988" algn="l"/>
        </a:tabLst>
        <a:defRPr sz="2400" b="1">
          <a:solidFill>
            <a:srgbClr val="FFC000"/>
          </a:solidFill>
          <a:latin typeface="Arial" pitchFamily="34" charset="0"/>
        </a:defRPr>
      </a:lvl5pPr>
      <a:lvl6pPr marL="457200" algn="l" rtl="0" eaLnBrk="0" fontAlgn="base" hangingPunct="0">
        <a:spcBef>
          <a:spcPct val="20000"/>
        </a:spcBef>
        <a:spcAft>
          <a:spcPct val="0"/>
        </a:spcAft>
        <a:tabLst>
          <a:tab pos="915988" algn="l"/>
        </a:tabLst>
        <a:defRPr sz="2400" b="1">
          <a:solidFill>
            <a:schemeClr val="accent1"/>
          </a:solidFill>
          <a:latin typeface="Arial" pitchFamily="34" charset="0"/>
        </a:defRPr>
      </a:lvl6pPr>
      <a:lvl7pPr marL="914400" algn="l" rtl="0" eaLnBrk="0" fontAlgn="base" hangingPunct="0">
        <a:spcBef>
          <a:spcPct val="20000"/>
        </a:spcBef>
        <a:spcAft>
          <a:spcPct val="0"/>
        </a:spcAft>
        <a:tabLst>
          <a:tab pos="915988" algn="l"/>
        </a:tabLst>
        <a:defRPr sz="2400" b="1">
          <a:solidFill>
            <a:schemeClr val="accent1"/>
          </a:solidFill>
          <a:latin typeface="Arial" pitchFamily="34" charset="0"/>
        </a:defRPr>
      </a:lvl7pPr>
      <a:lvl8pPr marL="1371600" algn="l" rtl="0" eaLnBrk="0" fontAlgn="base" hangingPunct="0">
        <a:spcBef>
          <a:spcPct val="20000"/>
        </a:spcBef>
        <a:spcAft>
          <a:spcPct val="0"/>
        </a:spcAft>
        <a:tabLst>
          <a:tab pos="915988" algn="l"/>
        </a:tabLst>
        <a:defRPr sz="2400" b="1">
          <a:solidFill>
            <a:schemeClr val="accent1"/>
          </a:solidFill>
          <a:latin typeface="Arial" pitchFamily="34" charset="0"/>
        </a:defRPr>
      </a:lvl8pPr>
      <a:lvl9pPr marL="1828800" algn="l" rtl="0" eaLnBrk="0" fontAlgn="base" hangingPunct="0">
        <a:spcBef>
          <a:spcPct val="20000"/>
        </a:spcBef>
        <a:spcAft>
          <a:spcPct val="0"/>
        </a:spcAft>
        <a:tabLst>
          <a:tab pos="915988" algn="l"/>
        </a:tabLst>
        <a:defRPr sz="2400" b="1">
          <a:solidFill>
            <a:schemeClr val="accent1"/>
          </a:solidFill>
          <a:latin typeface="Arial" pitchFamily="34" charset="0"/>
        </a:defRPr>
      </a:lvl9pPr>
    </p:titleStyle>
    <p:bodyStyle>
      <a:lvl1pPr marL="381000" indent="-381000" algn="l" rtl="0" eaLnBrk="0" fontAlgn="base" hangingPunct="0">
        <a:spcBef>
          <a:spcPct val="0"/>
        </a:spcBef>
        <a:spcAft>
          <a:spcPts val="1200"/>
        </a:spcAft>
        <a:buClr>
          <a:srgbClr val="FFC000"/>
        </a:buClr>
        <a:buSzPct val="80000"/>
        <a:buFont typeface="Wingdings" pitchFamily="2" charset="2"/>
        <a:buChar char="n"/>
        <a:defRPr b="1">
          <a:solidFill>
            <a:srgbClr val="003366"/>
          </a:solidFill>
          <a:latin typeface="Calibri" pitchFamily="34" charset="0"/>
          <a:ea typeface="Calibri" pitchFamily="34" charset="0"/>
          <a:cs typeface="Calibri" pitchFamily="34" charset="0"/>
        </a:defRPr>
      </a:lvl1pPr>
      <a:lvl2pPr marL="568325" indent="-222250" algn="l" rtl="0" eaLnBrk="0" fontAlgn="base" hangingPunct="0">
        <a:spcBef>
          <a:spcPct val="0"/>
        </a:spcBef>
        <a:spcAft>
          <a:spcPts val="1200"/>
        </a:spcAft>
        <a:buClr>
          <a:srgbClr val="FFC000"/>
        </a:buClr>
        <a:buSzPct val="115000"/>
        <a:buFont typeface="Calibri" pitchFamily="34" charset="0"/>
        <a:buChar char="•"/>
        <a:defRPr b="1">
          <a:solidFill>
            <a:srgbClr val="003366"/>
          </a:solidFill>
          <a:latin typeface="Calibri" pitchFamily="34" charset="0"/>
          <a:ea typeface="Calibri" pitchFamily="34" charset="0"/>
          <a:cs typeface="Calibri" pitchFamily="34" charset="0"/>
        </a:defRPr>
      </a:lvl2pPr>
      <a:lvl3pPr marL="739775" indent="-342900" algn="l" rtl="0" eaLnBrk="0" fontAlgn="base" hangingPunct="0">
        <a:lnSpc>
          <a:spcPct val="90000"/>
        </a:lnSpc>
        <a:spcBef>
          <a:spcPct val="25000"/>
        </a:spcBef>
        <a:spcAft>
          <a:spcPct val="0"/>
        </a:spcAft>
        <a:buClr>
          <a:schemeClr val="tx1"/>
        </a:buClr>
        <a:buAutoNum type="alphaUcPeriod"/>
        <a:defRPr>
          <a:solidFill>
            <a:schemeClr val="tx1"/>
          </a:solidFill>
          <a:latin typeface="+mn-lt"/>
          <a:ea typeface="Calibri" pitchFamily="34" charset="0"/>
          <a:cs typeface="Calibri" pitchFamily="34" charset="0"/>
        </a:defRPr>
      </a:lvl3pPr>
      <a:lvl4pPr marL="914400" indent="-346075" algn="l" rtl="0" eaLnBrk="0" fontAlgn="base" hangingPunct="0">
        <a:spcBef>
          <a:spcPct val="0"/>
        </a:spcBef>
        <a:spcAft>
          <a:spcPts val="1200"/>
        </a:spcAft>
        <a:buClr>
          <a:srgbClr val="FFC000"/>
        </a:buClr>
        <a:buFont typeface="Symbol" pitchFamily="18" charset="2"/>
        <a:buChar char=""/>
        <a:defRPr b="1">
          <a:solidFill>
            <a:srgbClr val="003366"/>
          </a:solidFill>
          <a:latin typeface="Calibri" pitchFamily="34" charset="0"/>
          <a:ea typeface="Calibri" pitchFamily="34" charset="0"/>
          <a:cs typeface="Calibri" pitchFamily="34" charset="0"/>
        </a:defRPr>
      </a:lvl4pPr>
      <a:lvl5pPr marL="1333500" indent="-304800" algn="l" rtl="0" eaLnBrk="0" fontAlgn="base" hangingPunct="0">
        <a:spcBef>
          <a:spcPct val="0"/>
        </a:spcBef>
        <a:spcAft>
          <a:spcPts val="1200"/>
        </a:spcAft>
        <a:buClr>
          <a:schemeClr val="tx1"/>
        </a:buClr>
        <a:buChar char="–"/>
        <a:defRPr sz="1600" b="1">
          <a:solidFill>
            <a:srgbClr val="003366"/>
          </a:solidFill>
          <a:latin typeface="Calibri" pitchFamily="34" charset="0"/>
          <a:ea typeface="Calibri" pitchFamily="34" charset="0"/>
          <a:cs typeface="Calibri" pitchFamily="34" charset="0"/>
        </a:defRPr>
      </a:lvl5pPr>
      <a:lvl6pPr marL="1790700" indent="-304800" algn="l" rtl="0" fontAlgn="base">
        <a:lnSpc>
          <a:spcPct val="90000"/>
        </a:lnSpc>
        <a:spcBef>
          <a:spcPct val="25000"/>
        </a:spcBef>
        <a:spcAft>
          <a:spcPct val="0"/>
        </a:spcAft>
        <a:buClr>
          <a:schemeClr val="tx1"/>
        </a:buClr>
        <a:buChar char="–"/>
        <a:defRPr sz="1600">
          <a:solidFill>
            <a:schemeClr val="tx1"/>
          </a:solidFill>
          <a:latin typeface="+mn-lt"/>
        </a:defRPr>
      </a:lvl6pPr>
      <a:lvl7pPr marL="2247900" indent="-304800" algn="l" rtl="0" fontAlgn="base">
        <a:lnSpc>
          <a:spcPct val="90000"/>
        </a:lnSpc>
        <a:spcBef>
          <a:spcPct val="25000"/>
        </a:spcBef>
        <a:spcAft>
          <a:spcPct val="0"/>
        </a:spcAft>
        <a:buClr>
          <a:schemeClr val="tx1"/>
        </a:buClr>
        <a:buChar char="–"/>
        <a:defRPr sz="1600">
          <a:solidFill>
            <a:schemeClr val="tx1"/>
          </a:solidFill>
          <a:latin typeface="+mn-lt"/>
        </a:defRPr>
      </a:lvl7pPr>
      <a:lvl8pPr marL="2705100" indent="-304800" algn="l" rtl="0" fontAlgn="base">
        <a:lnSpc>
          <a:spcPct val="90000"/>
        </a:lnSpc>
        <a:spcBef>
          <a:spcPct val="25000"/>
        </a:spcBef>
        <a:spcAft>
          <a:spcPct val="0"/>
        </a:spcAft>
        <a:buClr>
          <a:schemeClr val="tx1"/>
        </a:buClr>
        <a:buChar char="–"/>
        <a:defRPr sz="1600">
          <a:solidFill>
            <a:schemeClr val="tx1"/>
          </a:solidFill>
          <a:latin typeface="+mn-lt"/>
        </a:defRPr>
      </a:lvl8pPr>
      <a:lvl9pPr marL="3162300" indent="-304800" algn="l" rtl="0" fontAlgn="base">
        <a:lnSpc>
          <a:spcPct val="90000"/>
        </a:lnSpc>
        <a:spcBef>
          <a:spcPct val="25000"/>
        </a:spcBef>
        <a:spcAft>
          <a:spcPct val="0"/>
        </a:spcAft>
        <a:buClr>
          <a:schemeClr val="tx1"/>
        </a:buClr>
        <a:buChar char="–"/>
        <a:defRPr sz="16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5.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Rectangle 2"/>
          <p:cNvSpPr>
            <a:spLocks noChangeArrowheads="1"/>
          </p:cNvSpPr>
          <p:nvPr/>
        </p:nvSpPr>
        <p:spPr bwMode="auto">
          <a:xfrm>
            <a:off x="0" y="0"/>
            <a:ext cx="9144000" cy="3352800"/>
          </a:xfrm>
          <a:prstGeom prst="rect">
            <a:avLst/>
          </a:prstGeom>
          <a:solidFill>
            <a:srgbClr val="003366"/>
          </a:solidFill>
          <a:ln w="9525">
            <a:solidFill>
              <a:srgbClr val="000000"/>
            </a:solidFill>
            <a:miter lim="800000"/>
            <a:headEnd/>
            <a:tailEnd/>
          </a:ln>
        </p:spPr>
        <p:txBody>
          <a:bodyPr/>
          <a:lstStyle/>
          <a:p>
            <a:pPr algn="ctr" eaLnBrk="0" fontAlgn="base" hangingPunct="0">
              <a:spcBef>
                <a:spcPct val="50000"/>
              </a:spcBef>
              <a:spcAft>
                <a:spcPct val="0"/>
              </a:spcAft>
            </a:pPr>
            <a:endParaRPr lang="en-US" sz="1200" b="1" dirty="0">
              <a:solidFill>
                <a:srgbClr val="FFFFFF"/>
              </a:solidFill>
            </a:endParaRPr>
          </a:p>
        </p:txBody>
      </p:sp>
      <p:sp>
        <p:nvSpPr>
          <p:cNvPr id="31746" name="Rectangle 3"/>
          <p:cNvSpPr>
            <a:spLocks noChangeArrowheads="1"/>
          </p:cNvSpPr>
          <p:nvPr/>
        </p:nvSpPr>
        <p:spPr bwMode="white">
          <a:xfrm>
            <a:off x="152400" y="838200"/>
            <a:ext cx="6553200" cy="1485900"/>
          </a:xfrm>
          <a:prstGeom prst="rect">
            <a:avLst/>
          </a:prstGeom>
          <a:noFill/>
          <a:ln w="9525">
            <a:noFill/>
            <a:miter lim="800000"/>
            <a:headEnd/>
            <a:tailEnd/>
          </a:ln>
        </p:spPr>
        <p:txBody>
          <a:bodyPr lIns="64008" tIns="32004" rIns="64008" bIns="32004" anchor="ctr"/>
          <a:lstStyle/>
          <a:p>
            <a:pPr fontAlgn="base">
              <a:spcBef>
                <a:spcPct val="0"/>
              </a:spcBef>
              <a:spcAft>
                <a:spcPts val="1000"/>
              </a:spcAft>
            </a:pPr>
            <a:r>
              <a:rPr lang="en-US" sz="2800" b="1" dirty="0" smtClean="0">
                <a:solidFill>
                  <a:srgbClr val="FFFFFF"/>
                </a:solidFill>
                <a:latin typeface="Calibri" pitchFamily="34" charset="0"/>
              </a:rPr>
              <a:t>Special Legislative Commission to Study Pancreatic Cancer</a:t>
            </a:r>
            <a:endParaRPr lang="en-US" sz="2800" b="1" dirty="0">
              <a:solidFill>
                <a:srgbClr val="FFFFFF"/>
              </a:solidFill>
              <a:latin typeface="Calibri" pitchFamily="34" charset="0"/>
            </a:endParaRPr>
          </a:p>
        </p:txBody>
      </p:sp>
      <p:pic>
        <p:nvPicPr>
          <p:cNvPr id="31747" name="Picture 4"/>
          <p:cNvPicPr>
            <a:picLocks noChangeAspect="1" noChangeArrowheads="1"/>
          </p:cNvPicPr>
          <p:nvPr/>
        </p:nvPicPr>
        <p:blipFill>
          <a:blip r:embed="rId3"/>
          <a:srcRect/>
          <a:stretch>
            <a:fillRect/>
          </a:stretch>
        </p:blipFill>
        <p:spPr bwMode="auto">
          <a:xfrm>
            <a:off x="6705600" y="762000"/>
            <a:ext cx="1487488" cy="1543050"/>
          </a:xfrm>
          <a:prstGeom prst="rect">
            <a:avLst/>
          </a:prstGeom>
          <a:noFill/>
          <a:ln w="9525">
            <a:noFill/>
            <a:miter lim="800000"/>
            <a:headEnd/>
            <a:tailEnd/>
          </a:ln>
        </p:spPr>
      </p:pic>
      <p:sp>
        <p:nvSpPr>
          <p:cNvPr id="10" name="TextBox 9"/>
          <p:cNvSpPr txBox="1"/>
          <p:nvPr/>
        </p:nvSpPr>
        <p:spPr>
          <a:xfrm>
            <a:off x="222250" y="3896534"/>
            <a:ext cx="8737600" cy="2739211"/>
          </a:xfrm>
          <a:prstGeom prst="rect">
            <a:avLst/>
          </a:prstGeom>
          <a:noFill/>
        </p:spPr>
        <p:txBody>
          <a:bodyPr>
            <a:spAutoFit/>
          </a:bodyPr>
          <a:lstStyle/>
          <a:p>
            <a:pPr algn="r" fontAlgn="base">
              <a:spcBef>
                <a:spcPct val="0"/>
              </a:spcBef>
              <a:spcAft>
                <a:spcPct val="0"/>
              </a:spcAft>
              <a:defRPr/>
            </a:pPr>
            <a:r>
              <a:rPr lang="en-US" sz="2400" b="1" dirty="0" smtClean="0">
                <a:solidFill>
                  <a:srgbClr val="003366"/>
                </a:solidFill>
                <a:latin typeface="Calibri" panose="020F0502020204030204" pitchFamily="34" charset="0"/>
              </a:rPr>
              <a:t>Executive </a:t>
            </a:r>
            <a:r>
              <a:rPr lang="en-US" sz="2400" b="1" dirty="0">
                <a:solidFill>
                  <a:srgbClr val="003366"/>
                </a:solidFill>
                <a:latin typeface="Calibri" panose="020F0502020204030204" pitchFamily="34" charset="0"/>
              </a:rPr>
              <a:t>Office of Health &amp; Human Services</a:t>
            </a:r>
          </a:p>
          <a:p>
            <a:pPr algn="r" fontAlgn="base">
              <a:spcBef>
                <a:spcPct val="0"/>
              </a:spcBef>
              <a:spcAft>
                <a:spcPct val="0"/>
              </a:spcAft>
              <a:defRPr/>
            </a:pPr>
            <a:r>
              <a:rPr lang="en-US" sz="2400" b="1" dirty="0" smtClean="0">
                <a:solidFill>
                  <a:srgbClr val="003366"/>
                </a:solidFill>
                <a:latin typeface="Calibri" panose="020F0502020204030204" pitchFamily="34" charset="0"/>
              </a:rPr>
              <a:t>Lauren Peters, Undersecretary</a:t>
            </a:r>
          </a:p>
          <a:p>
            <a:pPr algn="r" fontAlgn="base">
              <a:spcBef>
                <a:spcPct val="0"/>
              </a:spcBef>
              <a:spcAft>
                <a:spcPct val="0"/>
              </a:spcAft>
              <a:defRPr/>
            </a:pPr>
            <a:endParaRPr lang="en-US" sz="2000" b="1" i="1" dirty="0" smtClean="0">
              <a:solidFill>
                <a:schemeClr val="bg2">
                  <a:lumMod val="50000"/>
                </a:schemeClr>
              </a:solidFill>
              <a:latin typeface="Calibri" panose="020F0502020204030204" pitchFamily="34" charset="0"/>
            </a:endParaRPr>
          </a:p>
          <a:p>
            <a:pPr algn="r" fontAlgn="base">
              <a:spcBef>
                <a:spcPct val="0"/>
              </a:spcBef>
              <a:spcAft>
                <a:spcPct val="0"/>
              </a:spcAft>
              <a:defRPr/>
            </a:pPr>
            <a:r>
              <a:rPr lang="en-US" sz="2000" b="1" dirty="0" smtClean="0">
                <a:solidFill>
                  <a:srgbClr val="003366"/>
                </a:solidFill>
                <a:latin typeface="Calibri" pitchFamily="34" charset="0"/>
              </a:rPr>
              <a:t>February </a:t>
            </a:r>
            <a:r>
              <a:rPr lang="en-US" sz="2000" b="1" dirty="0">
                <a:solidFill>
                  <a:srgbClr val="003366"/>
                </a:solidFill>
                <a:latin typeface="Calibri" pitchFamily="34" charset="0"/>
              </a:rPr>
              <a:t>6</a:t>
            </a:r>
            <a:r>
              <a:rPr lang="en-US" sz="2000" b="1" dirty="0" smtClean="0">
                <a:solidFill>
                  <a:srgbClr val="003366"/>
                </a:solidFill>
                <a:latin typeface="Calibri" pitchFamily="34" charset="0"/>
              </a:rPr>
              <a:t>, 2019</a:t>
            </a:r>
          </a:p>
          <a:p>
            <a:pPr algn="r" fontAlgn="base">
              <a:spcBef>
                <a:spcPct val="0"/>
              </a:spcBef>
              <a:spcAft>
                <a:spcPct val="0"/>
              </a:spcAft>
              <a:defRPr/>
            </a:pPr>
            <a:r>
              <a:rPr lang="en-US" sz="2000" b="1" dirty="0" smtClean="0">
                <a:solidFill>
                  <a:srgbClr val="003366"/>
                </a:solidFill>
                <a:latin typeface="Calibri" pitchFamily="34" charset="0"/>
              </a:rPr>
              <a:t>3:00-4:00 pm</a:t>
            </a:r>
            <a:endParaRPr lang="en-US" sz="2000" b="1" dirty="0">
              <a:solidFill>
                <a:srgbClr val="003366"/>
              </a:solidFill>
              <a:latin typeface="Calibri" pitchFamily="34" charset="0"/>
            </a:endParaRPr>
          </a:p>
          <a:p>
            <a:pPr algn="r" fontAlgn="base">
              <a:spcBef>
                <a:spcPct val="0"/>
              </a:spcBef>
              <a:spcAft>
                <a:spcPct val="0"/>
              </a:spcAft>
              <a:defRPr/>
            </a:pPr>
            <a:endParaRPr lang="en-US" sz="2000" b="1" dirty="0" smtClean="0">
              <a:solidFill>
                <a:srgbClr val="003366"/>
              </a:solidFill>
              <a:latin typeface="Calibri" pitchFamily="34" charset="0"/>
            </a:endParaRPr>
          </a:p>
          <a:p>
            <a:pPr algn="r" fontAlgn="base">
              <a:spcBef>
                <a:spcPct val="0"/>
              </a:spcBef>
              <a:spcAft>
                <a:spcPct val="0"/>
              </a:spcAft>
              <a:defRPr/>
            </a:pPr>
            <a:r>
              <a:rPr lang="en-US" sz="2000" b="1" dirty="0" smtClean="0">
                <a:solidFill>
                  <a:srgbClr val="003366"/>
                </a:solidFill>
                <a:latin typeface="Calibri" pitchFamily="34" charset="0"/>
              </a:rPr>
              <a:t>One Ashburton Place</a:t>
            </a:r>
          </a:p>
          <a:p>
            <a:pPr algn="r" fontAlgn="base">
              <a:spcBef>
                <a:spcPct val="0"/>
              </a:spcBef>
              <a:spcAft>
                <a:spcPct val="0"/>
              </a:spcAft>
              <a:defRPr/>
            </a:pPr>
            <a:r>
              <a:rPr lang="en-US" sz="2000" b="1" dirty="0" smtClean="0">
                <a:solidFill>
                  <a:srgbClr val="003366"/>
                </a:solidFill>
                <a:latin typeface="Calibri" pitchFamily="34" charset="0"/>
              </a:rPr>
              <a:t>Boston, Mass.</a:t>
            </a:r>
            <a:endParaRPr lang="en-US" sz="2000" b="1" dirty="0">
              <a:solidFill>
                <a:srgbClr val="003366"/>
              </a:solidFill>
              <a:latin typeface="Calibri" pitchFamily="34" charset="0"/>
            </a:endParaRPr>
          </a:p>
        </p:txBody>
      </p:sp>
      <p:sp>
        <p:nvSpPr>
          <p:cNvPr id="2" name="Rectangle 1"/>
          <p:cNvSpPr/>
          <p:nvPr/>
        </p:nvSpPr>
        <p:spPr bwMode="auto">
          <a:xfrm>
            <a:off x="4406900" y="6471593"/>
            <a:ext cx="368300" cy="230832"/>
          </a:xfrm>
          <a:prstGeom prst="rect">
            <a:avLst/>
          </a:prstGeom>
          <a:solidFill>
            <a:schemeClr val="bg1"/>
          </a:solidFill>
          <a:ln w="9525" cap="flat" cmpd="sng" algn="ctr">
            <a:noFill/>
            <a:prstDash val="solid"/>
            <a:round/>
            <a:headEnd type="none" w="med" len="med"/>
            <a:tailEnd type="none" w="med" len="med"/>
          </a:ln>
          <a:effectLst/>
        </p:spPr>
        <p:txBody>
          <a:bodyPr vert="horz" wrap="square" lIns="45720" tIns="45720" rIns="45720" bIns="45720" numCol="1" rtlCol="0" anchor="ctr" anchorCtr="0" compatLnSpc="1">
            <a:prstTxWarp prst="textNoShape">
              <a:avLst/>
            </a:prstTxWarp>
          </a:bodyPr>
          <a:lstStyle/>
          <a:p>
            <a:pPr algn="ctr" eaLnBrk="0" fontAlgn="base" hangingPunct="0">
              <a:spcBef>
                <a:spcPct val="0"/>
              </a:spcBef>
              <a:spcAft>
                <a:spcPct val="0"/>
              </a:spcAft>
            </a:pPr>
            <a:endParaRPr lang="en-US" sz="1600" dirty="0">
              <a:solidFill>
                <a:srgbClr val="000000"/>
              </a:solidFill>
            </a:endParaRPr>
          </a:p>
        </p:txBody>
      </p:sp>
    </p:spTree>
    <p:extLst>
      <p:ext uri="{BB962C8B-B14F-4D97-AF65-F5344CB8AC3E}">
        <p14:creationId xmlns:p14="http://schemas.microsoft.com/office/powerpoint/2010/main" val="19694368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smtClean="0"/>
              <a:t>Next Steps</a:t>
            </a:r>
            <a:endParaRPr lang="en-US" dirty="0"/>
          </a:p>
        </p:txBody>
      </p:sp>
      <p:sp>
        <p:nvSpPr>
          <p:cNvPr id="6" name="Content Placeholder 5"/>
          <p:cNvSpPr>
            <a:spLocks noGrp="1"/>
          </p:cNvSpPr>
          <p:nvPr>
            <p:ph sz="half" idx="1"/>
          </p:nvPr>
        </p:nvSpPr>
        <p:spPr/>
        <p:txBody>
          <a:bodyPr/>
          <a:lstStyle/>
          <a:p>
            <a:pPr marL="0" indent="0">
              <a:buNone/>
            </a:pPr>
            <a:r>
              <a:rPr lang="en-US" dirty="0" smtClean="0"/>
              <a:t>Discussion:</a:t>
            </a:r>
          </a:p>
          <a:p>
            <a:pPr>
              <a:buFont typeface="Arial" panose="020B0604020202020204" pitchFamily="34" charset="0"/>
              <a:buChar char="•"/>
            </a:pPr>
            <a:r>
              <a:rPr lang="en-US" b="0" dirty="0" smtClean="0"/>
              <a:t>Timeline of meetings</a:t>
            </a:r>
          </a:p>
          <a:p>
            <a:pPr>
              <a:buFont typeface="Arial" panose="020B0604020202020204" pitchFamily="34" charset="0"/>
              <a:buChar char="•"/>
            </a:pPr>
            <a:r>
              <a:rPr lang="en-US" b="0" dirty="0" smtClean="0"/>
              <a:t>Timeline of reports</a:t>
            </a:r>
            <a:endParaRPr lang="en-US" b="0" dirty="0"/>
          </a:p>
        </p:txBody>
      </p:sp>
    </p:spTree>
    <p:extLst>
      <p:ext uri="{BB962C8B-B14F-4D97-AF65-F5344CB8AC3E}">
        <p14:creationId xmlns:p14="http://schemas.microsoft.com/office/powerpoint/2010/main" val="3924021156"/>
      </p:ext>
    </p:extLst>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609600" y="1785878"/>
            <a:ext cx="8077200" cy="4616648"/>
          </a:xfrm>
          <a:prstGeom prst="rect">
            <a:avLst/>
          </a:prstGeom>
        </p:spPr>
        <p:txBody>
          <a:bodyPr wrap="square" rtlCol="0">
            <a:spAutoFit/>
          </a:bodyPr>
          <a:lstStyle/>
          <a:p>
            <a:pPr marL="457200" indent="-457200">
              <a:lnSpc>
                <a:spcPct val="150000"/>
              </a:lnSpc>
              <a:buFont typeface="+mj-lt"/>
              <a:buAutoNum type="arabicPeriod"/>
            </a:pPr>
            <a:r>
              <a:rPr lang="en-US" sz="2800" dirty="0" smtClean="0">
                <a:solidFill>
                  <a:schemeClr val="dk1"/>
                </a:solidFill>
                <a:latin typeface="Calibri" panose="020F0502020204030204" pitchFamily="34" charset="0"/>
              </a:rPr>
              <a:t>Welcome</a:t>
            </a:r>
          </a:p>
          <a:p>
            <a:pPr marL="457200" indent="-457200">
              <a:lnSpc>
                <a:spcPct val="150000"/>
              </a:lnSpc>
              <a:buFont typeface="+mj-lt"/>
              <a:buAutoNum type="arabicPeriod"/>
            </a:pPr>
            <a:r>
              <a:rPr lang="en-US" sz="2800" dirty="0" smtClean="0">
                <a:solidFill>
                  <a:schemeClr val="dk1"/>
                </a:solidFill>
                <a:latin typeface="Calibri" panose="020F0502020204030204" pitchFamily="34" charset="0"/>
              </a:rPr>
              <a:t>Oath/ Review </a:t>
            </a:r>
            <a:r>
              <a:rPr lang="en-US" sz="2800" dirty="0">
                <a:solidFill>
                  <a:schemeClr val="dk1"/>
                </a:solidFill>
                <a:latin typeface="Calibri" panose="020F0502020204030204" pitchFamily="34" charset="0"/>
              </a:rPr>
              <a:t>of Open Meeting Law and Ethics</a:t>
            </a:r>
          </a:p>
          <a:p>
            <a:pPr marL="457200" indent="-457200">
              <a:lnSpc>
                <a:spcPct val="150000"/>
              </a:lnSpc>
              <a:buFont typeface="+mj-lt"/>
              <a:buAutoNum type="arabicPeriod"/>
            </a:pPr>
            <a:r>
              <a:rPr lang="en-US" sz="2800" dirty="0" smtClean="0">
                <a:solidFill>
                  <a:schemeClr val="dk1"/>
                </a:solidFill>
                <a:latin typeface="Calibri" panose="020F0502020204030204" pitchFamily="34" charset="0"/>
              </a:rPr>
              <a:t>Introductions</a:t>
            </a:r>
          </a:p>
          <a:p>
            <a:pPr marL="457200" indent="-457200">
              <a:lnSpc>
                <a:spcPct val="150000"/>
              </a:lnSpc>
              <a:buFont typeface="+mj-lt"/>
              <a:buAutoNum type="arabicPeriod"/>
            </a:pPr>
            <a:r>
              <a:rPr lang="en-US" sz="2800" dirty="0" smtClean="0">
                <a:solidFill>
                  <a:schemeClr val="dk1"/>
                </a:solidFill>
                <a:latin typeface="Calibri" panose="020F0502020204030204" pitchFamily="34" charset="0"/>
              </a:rPr>
              <a:t>Review of Commission’s Charge</a:t>
            </a:r>
          </a:p>
          <a:p>
            <a:pPr marL="457200" indent="-457200">
              <a:lnSpc>
                <a:spcPct val="150000"/>
              </a:lnSpc>
              <a:buFont typeface="+mj-lt"/>
              <a:buAutoNum type="arabicPeriod"/>
            </a:pPr>
            <a:r>
              <a:rPr lang="en-US" sz="2800" dirty="0" smtClean="0">
                <a:solidFill>
                  <a:schemeClr val="dk1"/>
                </a:solidFill>
                <a:latin typeface="Calibri" panose="020F0502020204030204" pitchFamily="34" charset="0"/>
              </a:rPr>
              <a:t>Vote to Appoint Commission Positions</a:t>
            </a:r>
          </a:p>
          <a:p>
            <a:pPr marL="457200" indent="-457200">
              <a:lnSpc>
                <a:spcPct val="150000"/>
              </a:lnSpc>
              <a:buFont typeface="+mj-lt"/>
              <a:buAutoNum type="arabicPeriod"/>
            </a:pPr>
            <a:r>
              <a:rPr lang="en-US" sz="2800" dirty="0" smtClean="0">
                <a:solidFill>
                  <a:schemeClr val="dk1"/>
                </a:solidFill>
                <a:latin typeface="Calibri" panose="020F0502020204030204" pitchFamily="34" charset="0"/>
              </a:rPr>
              <a:t>Discussion of Next Steps</a:t>
            </a:r>
          </a:p>
          <a:p>
            <a:pPr>
              <a:lnSpc>
                <a:spcPct val="150000"/>
              </a:lnSpc>
            </a:pPr>
            <a:endParaRPr lang="en-US" sz="2800" dirty="0" smtClean="0">
              <a:solidFill>
                <a:schemeClr val="dk1"/>
              </a:solidFill>
              <a:latin typeface="Calibri" panose="020F0502020204030204" pitchFamily="34" charset="0"/>
            </a:endParaRPr>
          </a:p>
        </p:txBody>
      </p:sp>
      <p:sp>
        <p:nvSpPr>
          <p:cNvPr id="3" name="Title 2"/>
          <p:cNvSpPr>
            <a:spLocks noGrp="1"/>
          </p:cNvSpPr>
          <p:nvPr>
            <p:ph type="title"/>
          </p:nvPr>
        </p:nvSpPr>
        <p:spPr/>
        <p:txBody>
          <a:bodyPr/>
          <a:lstStyle/>
          <a:p>
            <a:r>
              <a:rPr lang="en-US" dirty="0" smtClean="0"/>
              <a:t>Agenda</a:t>
            </a:r>
            <a:endParaRPr lang="en-US" dirty="0"/>
          </a:p>
        </p:txBody>
      </p:sp>
    </p:spTree>
    <p:extLst>
      <p:ext uri="{BB962C8B-B14F-4D97-AF65-F5344CB8AC3E}">
        <p14:creationId xmlns:p14="http://schemas.microsoft.com/office/powerpoint/2010/main" val="752200065"/>
      </p:ext>
    </p:extLst>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81000" y="1219200"/>
            <a:ext cx="8382000" cy="5363007"/>
          </a:xfrm>
          <a:prstGeom prst="rect">
            <a:avLst/>
          </a:prstGeom>
        </p:spPr>
        <p:txBody>
          <a:bodyPr wrap="square" rtlCol="0">
            <a:spAutoFit/>
          </a:bodyPr>
          <a:lstStyle/>
          <a:p>
            <a:r>
              <a:rPr lang="en-US" sz="2000" b="1" dirty="0" smtClean="0">
                <a:latin typeface="Calibri" panose="020F0502020204030204" pitchFamily="34" charset="0"/>
              </a:rPr>
              <a:t>Open </a:t>
            </a:r>
            <a:r>
              <a:rPr lang="en-US" sz="2000" b="1" dirty="0">
                <a:latin typeface="Calibri" panose="020F0502020204030204" pitchFamily="34" charset="0"/>
              </a:rPr>
              <a:t>Meeting </a:t>
            </a:r>
            <a:r>
              <a:rPr lang="en-US" sz="2000" b="1" dirty="0" smtClean="0">
                <a:latin typeface="Calibri" panose="020F0502020204030204" pitchFamily="34" charset="0"/>
              </a:rPr>
              <a:t>Law </a:t>
            </a:r>
            <a:r>
              <a:rPr lang="en-US" sz="2000" dirty="0" smtClean="0">
                <a:latin typeface="Calibri" panose="020F0502020204030204" pitchFamily="34" charset="0"/>
              </a:rPr>
              <a:t>-David Giannotti &amp; Lauren Cleary</a:t>
            </a:r>
          </a:p>
          <a:p>
            <a:endParaRPr lang="en-US" sz="2000" u="sng" dirty="0" smtClean="0">
              <a:latin typeface="Calibri" panose="020F0502020204030204" pitchFamily="34" charset="0"/>
            </a:endParaRPr>
          </a:p>
          <a:p>
            <a:pPr marL="342900" indent="-342900">
              <a:spcBef>
                <a:spcPts val="300"/>
              </a:spcBef>
              <a:buFont typeface="Arial" panose="020B0604020202020204" pitchFamily="34" charset="0"/>
              <a:buChar char="•"/>
            </a:pPr>
            <a:r>
              <a:rPr lang="en-US" sz="2000" dirty="0" smtClean="0">
                <a:latin typeface="Calibri" panose="020F0502020204030204" pitchFamily="34" charset="0"/>
              </a:rPr>
              <a:t>Our meetings are subject to the open meeting law</a:t>
            </a:r>
          </a:p>
          <a:p>
            <a:pPr marL="342900" indent="-342900">
              <a:spcBef>
                <a:spcPts val="300"/>
              </a:spcBef>
              <a:buFont typeface="Arial" panose="020B0604020202020204" pitchFamily="34" charset="0"/>
              <a:buChar char="•"/>
            </a:pPr>
            <a:r>
              <a:rPr lang="en-US" sz="2000" dirty="0" smtClean="0">
                <a:latin typeface="Calibri" panose="020F0502020204030204" pitchFamily="34" charset="0"/>
              </a:rPr>
              <a:t>Each member must </a:t>
            </a:r>
            <a:r>
              <a:rPr lang="en-US" sz="2000" b="1" dirty="0" smtClean="0">
                <a:latin typeface="Calibri" panose="020F0502020204030204" pitchFamily="34" charset="0"/>
              </a:rPr>
              <a:t>complete </a:t>
            </a:r>
            <a:r>
              <a:rPr lang="en-US" sz="2000" b="1" dirty="0">
                <a:latin typeface="Calibri" panose="020F0502020204030204" pitchFamily="34" charset="0"/>
              </a:rPr>
              <a:t>the Certificate of Receipt of Open Meeting Law Materials </a:t>
            </a:r>
            <a:r>
              <a:rPr lang="en-US" sz="2000" dirty="0">
                <a:latin typeface="Calibri" panose="020F0502020204030204" pitchFamily="34" charset="0"/>
              </a:rPr>
              <a:t>certifying </a:t>
            </a:r>
            <a:r>
              <a:rPr lang="en-US" sz="2000" dirty="0" smtClean="0">
                <a:latin typeface="Calibri" panose="020F0502020204030204" pitchFamily="34" charset="0"/>
              </a:rPr>
              <a:t>receipt and understanding of materials</a:t>
            </a:r>
          </a:p>
          <a:p>
            <a:pPr marL="342900" indent="-342900">
              <a:spcBef>
                <a:spcPts val="300"/>
              </a:spcBef>
              <a:buFont typeface="Arial" panose="020B0604020202020204" pitchFamily="34" charset="0"/>
              <a:buChar char="•"/>
            </a:pPr>
            <a:r>
              <a:rPr lang="en-US" sz="2000" dirty="0" smtClean="0">
                <a:latin typeface="Calibri" panose="020F0502020204030204" pitchFamily="34" charset="0"/>
              </a:rPr>
              <a:t>All of our meetings must be held </a:t>
            </a:r>
            <a:r>
              <a:rPr lang="en-US" sz="2000" dirty="0">
                <a:latin typeface="Calibri" panose="020F0502020204030204" pitchFamily="34" charset="0"/>
              </a:rPr>
              <a:t>in public and </a:t>
            </a:r>
            <a:r>
              <a:rPr lang="en-US" sz="2000" dirty="0" smtClean="0">
                <a:latin typeface="Calibri" panose="020F0502020204030204" pitchFamily="34" charset="0"/>
              </a:rPr>
              <a:t>notice of the meeting and the agenda must be provided to the public at least 48 hours in advance</a:t>
            </a:r>
          </a:p>
          <a:p>
            <a:pPr marL="342900" indent="-342900">
              <a:spcBef>
                <a:spcPts val="300"/>
              </a:spcBef>
              <a:buFont typeface="Arial" panose="020B0604020202020204" pitchFamily="34" charset="0"/>
              <a:buChar char="•"/>
            </a:pPr>
            <a:r>
              <a:rPr lang="en-US" sz="2000" dirty="0" smtClean="0">
                <a:latin typeface="Calibri" panose="020F0502020204030204" pitchFamily="34" charset="0"/>
              </a:rPr>
              <a:t>Under </a:t>
            </a:r>
            <a:r>
              <a:rPr lang="en-US" sz="2000" smtClean="0">
                <a:latin typeface="Calibri" panose="020F0502020204030204" pitchFamily="34" charset="0"/>
              </a:rPr>
              <a:t>the </a:t>
            </a:r>
            <a:r>
              <a:rPr lang="en-US" sz="2000" smtClean="0">
                <a:latin typeface="Calibri" panose="020F0502020204030204" pitchFamily="34" charset="0"/>
              </a:rPr>
              <a:t>OML</a:t>
            </a:r>
            <a:r>
              <a:rPr lang="en-US" sz="2000" dirty="0" smtClean="0">
                <a:latin typeface="Calibri" panose="020F0502020204030204" pitchFamily="34" charset="0"/>
              </a:rPr>
              <a:t>, members </a:t>
            </a:r>
            <a:r>
              <a:rPr lang="en-US" sz="2000" b="1" dirty="0" smtClean="0">
                <a:latin typeface="Calibri" panose="020F0502020204030204" pitchFamily="34" charset="0"/>
              </a:rPr>
              <a:t>cannot communicate with a quorum </a:t>
            </a:r>
            <a:r>
              <a:rPr lang="en-US" sz="2000" dirty="0" smtClean="0">
                <a:latin typeface="Calibri" panose="020F0502020204030204" pitchFamily="34" charset="0"/>
              </a:rPr>
              <a:t>(simple majority) of the members regarding topics before this commission (in person or via email) </a:t>
            </a:r>
            <a:r>
              <a:rPr lang="en-US" sz="2000" b="1" dirty="0" smtClean="0">
                <a:latin typeface="Calibri" panose="020F0502020204030204" pitchFamily="34" charset="0"/>
              </a:rPr>
              <a:t>outside of a public meeting</a:t>
            </a:r>
            <a:endParaRPr lang="en-US" sz="2000" b="1" dirty="0">
              <a:latin typeface="Calibri" panose="020F0502020204030204" pitchFamily="34" charset="0"/>
            </a:endParaRPr>
          </a:p>
          <a:p>
            <a:pPr>
              <a:spcBef>
                <a:spcPts val="300"/>
              </a:spcBef>
            </a:pPr>
            <a:endParaRPr lang="en-US" sz="2000" dirty="0">
              <a:latin typeface="Calibri" panose="020F0502020204030204" pitchFamily="34" charset="0"/>
            </a:endParaRPr>
          </a:p>
          <a:p>
            <a:pPr>
              <a:spcBef>
                <a:spcPts val="300"/>
              </a:spcBef>
            </a:pPr>
            <a:r>
              <a:rPr lang="en-US" sz="2000" dirty="0" smtClean="0">
                <a:latin typeface="Calibri" panose="020F0502020204030204" pitchFamily="34" charset="0"/>
              </a:rPr>
              <a:t>For any </a:t>
            </a:r>
            <a:r>
              <a:rPr lang="en-US" sz="2000" dirty="0">
                <a:latin typeface="Calibri" panose="020F0502020204030204" pitchFamily="34" charset="0"/>
              </a:rPr>
              <a:t>questions about the Open Meeting Law, contact the </a:t>
            </a:r>
            <a:r>
              <a:rPr lang="en-US" sz="2000" b="1" dirty="0">
                <a:latin typeface="Calibri" panose="020F0502020204030204" pitchFamily="34" charset="0"/>
              </a:rPr>
              <a:t>Attorney General's Division of Open Government </a:t>
            </a:r>
            <a:r>
              <a:rPr lang="en-US" sz="2000" dirty="0">
                <a:latin typeface="Calibri" panose="020F0502020204030204" pitchFamily="34" charset="0"/>
              </a:rPr>
              <a:t>at (617) 963-2540 or </a:t>
            </a:r>
            <a:r>
              <a:rPr lang="en-US" sz="2000" u="sng" dirty="0" smtClean="0">
                <a:latin typeface="Calibri" panose="020F0502020204030204" pitchFamily="34" charset="0"/>
              </a:rPr>
              <a:t>openmeeting@state.ma.us</a:t>
            </a:r>
            <a:endParaRPr lang="en-US" sz="2000" dirty="0">
              <a:latin typeface="Calibri" panose="020F0502020204030204" pitchFamily="34" charset="0"/>
            </a:endParaRPr>
          </a:p>
          <a:p>
            <a:pPr>
              <a:spcBef>
                <a:spcPts val="300"/>
              </a:spcBef>
            </a:pPr>
            <a:endParaRPr lang="en-US" sz="2000" dirty="0">
              <a:latin typeface="Calibri" panose="020F0502020204030204" pitchFamily="34" charset="0"/>
            </a:endParaRPr>
          </a:p>
          <a:p>
            <a:pPr>
              <a:spcBef>
                <a:spcPts val="300"/>
              </a:spcBef>
            </a:pPr>
            <a:r>
              <a:rPr lang="en-US" sz="2000" b="1" dirty="0" smtClean="0">
                <a:latin typeface="Calibri" panose="020F0502020204030204" pitchFamily="34" charset="0"/>
              </a:rPr>
              <a:t>Additional information </a:t>
            </a:r>
            <a:r>
              <a:rPr lang="en-US" sz="2000" dirty="0" smtClean="0">
                <a:latin typeface="Calibri" panose="020F0502020204030204" pitchFamily="34" charset="0"/>
              </a:rPr>
              <a:t>can </a:t>
            </a:r>
            <a:r>
              <a:rPr lang="en-US" sz="2000" dirty="0">
                <a:latin typeface="Calibri" panose="020F0502020204030204" pitchFamily="34" charset="0"/>
              </a:rPr>
              <a:t>be found </a:t>
            </a:r>
            <a:r>
              <a:rPr lang="en-US" sz="2000" dirty="0" smtClean="0">
                <a:latin typeface="Calibri" panose="020F0502020204030204" pitchFamily="34" charset="0"/>
              </a:rPr>
              <a:t>at: </a:t>
            </a:r>
          </a:p>
          <a:p>
            <a:pPr>
              <a:spcBef>
                <a:spcPts val="300"/>
              </a:spcBef>
            </a:pPr>
            <a:r>
              <a:rPr lang="en-US" sz="2000" u="sng" dirty="0" smtClean="0">
                <a:latin typeface="Calibri" panose="020F0502020204030204" pitchFamily="34" charset="0"/>
              </a:rPr>
              <a:t>https</a:t>
            </a:r>
            <a:r>
              <a:rPr lang="en-US" sz="2000" u="sng" dirty="0">
                <a:latin typeface="Calibri" panose="020F0502020204030204" pitchFamily="34" charset="0"/>
              </a:rPr>
              <a:t>://</a:t>
            </a:r>
            <a:r>
              <a:rPr lang="en-US" sz="2000" u="sng" dirty="0" smtClean="0">
                <a:latin typeface="Calibri" panose="020F0502020204030204" pitchFamily="34" charset="0"/>
              </a:rPr>
              <a:t>www.mass.gov/the-open-meeting-law</a:t>
            </a:r>
          </a:p>
        </p:txBody>
      </p:sp>
      <p:sp>
        <p:nvSpPr>
          <p:cNvPr id="3" name="Title 2"/>
          <p:cNvSpPr>
            <a:spLocks noGrp="1"/>
          </p:cNvSpPr>
          <p:nvPr>
            <p:ph type="title"/>
          </p:nvPr>
        </p:nvSpPr>
        <p:spPr/>
        <p:txBody>
          <a:bodyPr/>
          <a:lstStyle/>
          <a:p>
            <a:r>
              <a:rPr lang="en-US" smtClean="0"/>
              <a:t>Review </a:t>
            </a:r>
            <a:r>
              <a:rPr lang="en-US" dirty="0" smtClean="0"/>
              <a:t>of Open Meeting Law</a:t>
            </a:r>
            <a:endParaRPr lang="en-US" dirty="0"/>
          </a:p>
        </p:txBody>
      </p:sp>
    </p:spTree>
    <p:extLst>
      <p:ext uri="{BB962C8B-B14F-4D97-AF65-F5344CB8AC3E}">
        <p14:creationId xmlns:p14="http://schemas.microsoft.com/office/powerpoint/2010/main" val="440641234"/>
      </p:ext>
    </p:extLst>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609600" y="1143000"/>
            <a:ext cx="8229600" cy="7402026"/>
          </a:xfrm>
          <a:prstGeom prst="rect">
            <a:avLst/>
          </a:prstGeom>
        </p:spPr>
        <p:txBody>
          <a:bodyPr wrap="square" numCol="2" rtlCol="0">
            <a:spAutoFit/>
          </a:bodyPr>
          <a:lstStyle/>
          <a:p>
            <a:r>
              <a:rPr lang="en-US" sz="1500" b="1" dirty="0" smtClean="0">
                <a:solidFill>
                  <a:schemeClr val="dk1"/>
                </a:solidFill>
                <a:latin typeface="Calibri" panose="020F0502020204030204" pitchFamily="34" charset="0"/>
              </a:rPr>
              <a:t>Lauren Peters (Interim Chair)</a:t>
            </a:r>
          </a:p>
          <a:p>
            <a:r>
              <a:rPr lang="en-US" sz="1500" dirty="0" smtClean="0">
                <a:solidFill>
                  <a:schemeClr val="dk1"/>
                </a:solidFill>
                <a:latin typeface="Calibri" panose="020F0502020204030204" pitchFamily="34" charset="0"/>
              </a:rPr>
              <a:t>Undersecretary, Health &amp; Human Services</a:t>
            </a:r>
          </a:p>
          <a:p>
            <a:endParaRPr lang="en-US" sz="1500" dirty="0">
              <a:solidFill>
                <a:schemeClr val="dk1"/>
              </a:solidFill>
              <a:latin typeface="Calibri" panose="020F0502020204030204" pitchFamily="34" charset="0"/>
            </a:endParaRPr>
          </a:p>
          <a:p>
            <a:pPr fontAlgn="t"/>
            <a:r>
              <a:rPr lang="en-US" sz="1500" b="1" dirty="0" smtClean="0">
                <a:latin typeface="Calibri" panose="020F0502020204030204" pitchFamily="34" charset="0"/>
              </a:rPr>
              <a:t>Anita Christie</a:t>
            </a:r>
            <a:endParaRPr lang="en-US" sz="1500" dirty="0">
              <a:latin typeface="Calibri" panose="020F0502020204030204" pitchFamily="34" charset="0"/>
            </a:endParaRPr>
          </a:p>
          <a:p>
            <a:pPr fontAlgn="t"/>
            <a:r>
              <a:rPr lang="en-US" sz="1500" dirty="0" smtClean="0">
                <a:latin typeface="Calibri" panose="020F0502020204030204" pitchFamily="34" charset="0"/>
              </a:rPr>
              <a:t>Department of Public Health</a:t>
            </a:r>
            <a:endParaRPr lang="en-US" sz="1500" dirty="0">
              <a:latin typeface="Calibri" panose="020F0502020204030204" pitchFamily="34" charset="0"/>
            </a:endParaRPr>
          </a:p>
          <a:p>
            <a:pPr fontAlgn="t"/>
            <a:endParaRPr lang="en-US" sz="1500" b="1" dirty="0" smtClean="0">
              <a:latin typeface="Calibri" panose="020F0502020204030204" pitchFamily="34" charset="0"/>
            </a:endParaRPr>
          </a:p>
          <a:p>
            <a:pPr fontAlgn="t"/>
            <a:r>
              <a:rPr lang="en-US" sz="1500" b="1" dirty="0" err="1" smtClean="0">
                <a:latin typeface="Calibri" panose="020F0502020204030204" pitchFamily="34" charset="0"/>
              </a:rPr>
              <a:t>Niels</a:t>
            </a:r>
            <a:r>
              <a:rPr lang="en-US" sz="1500" b="1" dirty="0" smtClean="0">
                <a:latin typeface="Calibri" panose="020F0502020204030204" pitchFamily="34" charset="0"/>
              </a:rPr>
              <a:t> </a:t>
            </a:r>
            <a:r>
              <a:rPr lang="en-US" sz="1500" b="1" dirty="0" err="1" smtClean="0">
                <a:latin typeface="Calibri" panose="020F0502020204030204" pitchFamily="34" charset="0"/>
              </a:rPr>
              <a:t>Peutthoff</a:t>
            </a:r>
            <a:endParaRPr lang="en-US" sz="1500" b="1" dirty="0" smtClean="0">
              <a:latin typeface="Calibri" panose="020F0502020204030204" pitchFamily="34" charset="0"/>
            </a:endParaRPr>
          </a:p>
          <a:p>
            <a:pPr fontAlgn="t"/>
            <a:r>
              <a:rPr lang="en-US" sz="1500" dirty="0" smtClean="0">
                <a:latin typeface="Calibri" panose="020F0502020204030204" pitchFamily="34" charset="0"/>
              </a:rPr>
              <a:t>Division of Insurance</a:t>
            </a:r>
            <a:endParaRPr lang="en-US" sz="1500" dirty="0">
              <a:latin typeface="Calibri" panose="020F0502020204030204" pitchFamily="34" charset="0"/>
            </a:endParaRPr>
          </a:p>
          <a:p>
            <a:pPr fontAlgn="t"/>
            <a:endParaRPr lang="en-US" sz="1500" b="1" dirty="0" smtClean="0">
              <a:latin typeface="Calibri" panose="020F0502020204030204" pitchFamily="34" charset="0"/>
            </a:endParaRPr>
          </a:p>
          <a:p>
            <a:pPr fontAlgn="t"/>
            <a:r>
              <a:rPr lang="en-US" sz="1500" b="1" dirty="0" smtClean="0">
                <a:latin typeface="Calibri" panose="020F0502020204030204" pitchFamily="34" charset="0"/>
              </a:rPr>
              <a:t>Jody Quinn</a:t>
            </a:r>
          </a:p>
          <a:p>
            <a:pPr fontAlgn="t"/>
            <a:r>
              <a:rPr lang="en-US" sz="1500" dirty="0">
                <a:latin typeface="Calibri" panose="020F0502020204030204" pitchFamily="34" charset="0"/>
              </a:rPr>
              <a:t>Pancreatic Cancer Action Network</a:t>
            </a:r>
            <a:endParaRPr lang="en-US" sz="1500" dirty="0" smtClean="0">
              <a:latin typeface="Calibri" panose="020F0502020204030204" pitchFamily="34" charset="0"/>
            </a:endParaRPr>
          </a:p>
          <a:p>
            <a:pPr fontAlgn="t"/>
            <a:endParaRPr lang="en-US" sz="1500" b="1" dirty="0" smtClean="0">
              <a:latin typeface="Calibri" panose="020F0502020204030204" pitchFamily="34" charset="0"/>
            </a:endParaRPr>
          </a:p>
          <a:p>
            <a:pPr fontAlgn="t"/>
            <a:r>
              <a:rPr lang="en-US" sz="1500" b="1" dirty="0" smtClean="0">
                <a:latin typeface="Calibri" panose="020F0502020204030204" pitchFamily="34" charset="0"/>
              </a:rPr>
              <a:t>Andrew Warshaw, MD</a:t>
            </a:r>
          </a:p>
          <a:p>
            <a:pPr fontAlgn="t"/>
            <a:r>
              <a:rPr lang="en-US" sz="1500" dirty="0" smtClean="0">
                <a:latin typeface="Calibri" panose="020F0502020204030204" pitchFamily="34" charset="0"/>
              </a:rPr>
              <a:t>Massachusetts General Hospital</a:t>
            </a:r>
          </a:p>
          <a:p>
            <a:pPr fontAlgn="t"/>
            <a:endParaRPr lang="en-US" sz="1500" b="1" dirty="0" smtClean="0">
              <a:solidFill>
                <a:srgbClr val="FF0000"/>
              </a:solidFill>
              <a:latin typeface="Calibri" panose="020F0502020204030204" pitchFamily="34" charset="0"/>
            </a:endParaRPr>
          </a:p>
          <a:p>
            <a:pPr fontAlgn="t"/>
            <a:r>
              <a:rPr lang="en-US" sz="1500" b="1" dirty="0" smtClean="0">
                <a:latin typeface="Calibri" panose="020F0502020204030204" pitchFamily="34" charset="0"/>
              </a:rPr>
              <a:t>Janice Griffin</a:t>
            </a:r>
          </a:p>
          <a:p>
            <a:pPr fontAlgn="t"/>
            <a:r>
              <a:rPr lang="en-US" sz="1500" dirty="0">
                <a:latin typeface="Calibri" panose="020F0502020204030204" pitchFamily="34" charset="0"/>
              </a:rPr>
              <a:t>Pancreatic Cancer Action Network</a:t>
            </a:r>
          </a:p>
          <a:p>
            <a:pPr fontAlgn="t"/>
            <a:endParaRPr lang="en-US" sz="1500" b="1" dirty="0" smtClean="0">
              <a:solidFill>
                <a:srgbClr val="FF0000"/>
              </a:solidFill>
              <a:latin typeface="Calibri" panose="020F0502020204030204" pitchFamily="34" charset="0"/>
            </a:endParaRPr>
          </a:p>
          <a:p>
            <a:pPr fontAlgn="t"/>
            <a:r>
              <a:rPr lang="en-US" sz="1500" b="1" dirty="0" smtClean="0">
                <a:latin typeface="Calibri" panose="020F0502020204030204" pitchFamily="34" charset="0"/>
              </a:rPr>
              <a:t>Cynthia Callahan, RN</a:t>
            </a:r>
          </a:p>
          <a:p>
            <a:pPr fontAlgn="t"/>
            <a:r>
              <a:rPr lang="en-US" sz="1500" dirty="0" smtClean="0">
                <a:latin typeface="Calibri" panose="020F0502020204030204" pitchFamily="34" charset="0"/>
              </a:rPr>
              <a:t>Patient Advocate</a:t>
            </a:r>
          </a:p>
          <a:p>
            <a:pPr fontAlgn="t"/>
            <a:endParaRPr lang="en-US" sz="1500" b="1" dirty="0">
              <a:solidFill>
                <a:srgbClr val="FF0000"/>
              </a:solidFill>
              <a:latin typeface="Calibri" panose="020F0502020204030204" pitchFamily="34" charset="0"/>
            </a:endParaRPr>
          </a:p>
          <a:p>
            <a:pPr fontAlgn="t"/>
            <a:r>
              <a:rPr lang="en-US" sz="1500" b="1" dirty="0" smtClean="0">
                <a:latin typeface="Calibri" panose="020F0502020204030204" pitchFamily="34" charset="0"/>
              </a:rPr>
              <a:t>Brock </a:t>
            </a:r>
            <a:r>
              <a:rPr lang="en-US" sz="1500" b="1" dirty="0" err="1" smtClean="0">
                <a:latin typeface="Calibri" panose="020F0502020204030204" pitchFamily="34" charset="0"/>
              </a:rPr>
              <a:t>Cordeiro</a:t>
            </a:r>
            <a:endParaRPr lang="en-US" sz="1500" b="1" dirty="0" smtClean="0">
              <a:latin typeface="Calibri" panose="020F0502020204030204" pitchFamily="34" charset="0"/>
            </a:endParaRPr>
          </a:p>
          <a:p>
            <a:pPr fontAlgn="t"/>
            <a:r>
              <a:rPr lang="en-US" sz="1500" dirty="0" smtClean="0">
                <a:latin typeface="Calibri" panose="020F0502020204030204" pitchFamily="34" charset="0"/>
              </a:rPr>
              <a:t>Patient Advocate</a:t>
            </a:r>
          </a:p>
          <a:p>
            <a:pPr fontAlgn="t"/>
            <a:endParaRPr lang="en-US" sz="1500" dirty="0">
              <a:solidFill>
                <a:srgbClr val="FF0000"/>
              </a:solidFill>
              <a:latin typeface="Calibri" panose="020F0502020204030204" pitchFamily="34" charset="0"/>
            </a:endParaRPr>
          </a:p>
          <a:p>
            <a:pPr fontAlgn="t"/>
            <a:endParaRPr lang="en-US" sz="1500" dirty="0" smtClean="0">
              <a:solidFill>
                <a:srgbClr val="FF0000"/>
              </a:solidFill>
              <a:latin typeface="Calibri" panose="020F0502020204030204" pitchFamily="34" charset="0"/>
            </a:endParaRPr>
          </a:p>
          <a:p>
            <a:pPr fontAlgn="t"/>
            <a:endParaRPr lang="en-US" sz="1500" dirty="0">
              <a:solidFill>
                <a:srgbClr val="FF0000"/>
              </a:solidFill>
              <a:latin typeface="Calibri" panose="020F0502020204030204" pitchFamily="34" charset="0"/>
            </a:endParaRPr>
          </a:p>
          <a:p>
            <a:pPr fontAlgn="t"/>
            <a:endParaRPr lang="en-US" sz="1500" dirty="0" smtClean="0">
              <a:solidFill>
                <a:srgbClr val="FF0000"/>
              </a:solidFill>
              <a:latin typeface="Calibri" panose="020F0502020204030204" pitchFamily="34" charset="0"/>
            </a:endParaRPr>
          </a:p>
          <a:p>
            <a:pPr fontAlgn="t"/>
            <a:endParaRPr lang="en-US" sz="1500" dirty="0">
              <a:solidFill>
                <a:srgbClr val="FF0000"/>
              </a:solidFill>
              <a:latin typeface="Calibri" panose="020F0502020204030204" pitchFamily="34" charset="0"/>
            </a:endParaRPr>
          </a:p>
          <a:p>
            <a:pPr fontAlgn="t"/>
            <a:endParaRPr lang="en-US" sz="1500" dirty="0" smtClean="0">
              <a:solidFill>
                <a:srgbClr val="FF0000"/>
              </a:solidFill>
              <a:latin typeface="Calibri" panose="020F0502020204030204" pitchFamily="34" charset="0"/>
            </a:endParaRPr>
          </a:p>
          <a:p>
            <a:pPr fontAlgn="t"/>
            <a:endParaRPr lang="en-US" sz="1500" dirty="0" smtClean="0">
              <a:solidFill>
                <a:srgbClr val="FF0000"/>
              </a:solidFill>
              <a:latin typeface="Calibri" panose="020F0502020204030204" pitchFamily="34" charset="0"/>
            </a:endParaRPr>
          </a:p>
          <a:p>
            <a:pPr fontAlgn="t"/>
            <a:endParaRPr lang="en-US" sz="1500" b="1" dirty="0" smtClean="0">
              <a:solidFill>
                <a:srgbClr val="FF0000"/>
              </a:solidFill>
              <a:latin typeface="Calibri"/>
              <a:ea typeface="Calibri"/>
              <a:cs typeface="Times New Roman"/>
            </a:endParaRPr>
          </a:p>
          <a:p>
            <a:pPr fontAlgn="t"/>
            <a:r>
              <a:rPr lang="en-US" sz="1500" b="1" dirty="0" smtClean="0">
                <a:latin typeface="Calibri"/>
                <a:ea typeface="Calibri"/>
                <a:cs typeface="Times New Roman"/>
              </a:rPr>
              <a:t>Doug </a:t>
            </a:r>
            <a:r>
              <a:rPr lang="en-US" sz="1500" b="1" dirty="0" err="1" smtClean="0">
                <a:latin typeface="Calibri"/>
                <a:ea typeface="Calibri"/>
                <a:cs typeface="Times New Roman"/>
              </a:rPr>
              <a:t>Shatford</a:t>
            </a:r>
            <a:endParaRPr lang="en-US" sz="1500" b="1" dirty="0" smtClean="0">
              <a:latin typeface="Calibri"/>
              <a:ea typeface="Calibri"/>
              <a:cs typeface="Times New Roman"/>
            </a:endParaRPr>
          </a:p>
          <a:p>
            <a:pPr fontAlgn="t"/>
            <a:r>
              <a:rPr lang="en-US" sz="1500" dirty="0">
                <a:latin typeface="Calibri"/>
                <a:ea typeface="Calibri"/>
                <a:cs typeface="Times New Roman"/>
              </a:rPr>
              <a:t>Pancreatic Cancer </a:t>
            </a:r>
            <a:r>
              <a:rPr lang="en-US" sz="1500" dirty="0" smtClean="0">
                <a:latin typeface="Calibri"/>
                <a:ea typeface="Calibri"/>
                <a:cs typeface="Times New Roman"/>
              </a:rPr>
              <a:t>Caregiver</a:t>
            </a:r>
          </a:p>
          <a:p>
            <a:pPr fontAlgn="t"/>
            <a:endParaRPr lang="en-US" sz="1500" b="1" dirty="0" smtClean="0">
              <a:solidFill>
                <a:srgbClr val="FF0000"/>
              </a:solidFill>
              <a:latin typeface="Calibri"/>
              <a:ea typeface="Calibri"/>
              <a:cs typeface="Times New Roman"/>
            </a:endParaRPr>
          </a:p>
          <a:p>
            <a:pPr fontAlgn="t"/>
            <a:r>
              <a:rPr lang="en-US" sz="1500" b="1" dirty="0" smtClean="0">
                <a:latin typeface="Calibri"/>
              </a:rPr>
              <a:t>Andrea Cleghorn</a:t>
            </a:r>
          </a:p>
          <a:p>
            <a:pPr fontAlgn="t"/>
            <a:r>
              <a:rPr lang="en-US" sz="1500" dirty="0" smtClean="0">
                <a:latin typeface="Calibri" panose="020F0502020204030204" pitchFamily="34" charset="0"/>
              </a:rPr>
              <a:t>Survivor</a:t>
            </a:r>
            <a:endParaRPr lang="en-US" sz="1500" dirty="0">
              <a:latin typeface="Calibri" panose="020F0502020204030204" pitchFamily="34" charset="0"/>
            </a:endParaRPr>
          </a:p>
          <a:p>
            <a:pPr fontAlgn="t"/>
            <a:endParaRPr lang="en-US" sz="1500" b="1" dirty="0" smtClean="0">
              <a:solidFill>
                <a:srgbClr val="FF0000"/>
              </a:solidFill>
              <a:latin typeface="Calibri"/>
            </a:endParaRPr>
          </a:p>
          <a:p>
            <a:pPr fontAlgn="t"/>
            <a:r>
              <a:rPr lang="en-US" sz="1500" b="1" dirty="0" smtClean="0">
                <a:latin typeface="Calibri"/>
              </a:rPr>
              <a:t>Giles Whalen, MD</a:t>
            </a:r>
          </a:p>
          <a:p>
            <a:pPr fontAlgn="t"/>
            <a:r>
              <a:rPr lang="en-US" sz="1500" dirty="0" smtClean="0">
                <a:latin typeface="Calibri"/>
              </a:rPr>
              <a:t>UMass Memorial Health Care</a:t>
            </a:r>
          </a:p>
          <a:p>
            <a:pPr fontAlgn="t"/>
            <a:endParaRPr lang="en-US" sz="1500" dirty="0">
              <a:latin typeface="Calibri"/>
            </a:endParaRPr>
          </a:p>
          <a:p>
            <a:pPr fontAlgn="t"/>
            <a:r>
              <a:rPr lang="en-US" sz="1500" b="1" dirty="0" smtClean="0">
                <a:latin typeface="Calibri"/>
              </a:rPr>
              <a:t>Kate Hogan</a:t>
            </a:r>
          </a:p>
          <a:p>
            <a:pPr fontAlgn="t"/>
            <a:r>
              <a:rPr lang="en-US" sz="1500" dirty="0" smtClean="0">
                <a:latin typeface="Calibri"/>
              </a:rPr>
              <a:t>State Representative</a:t>
            </a:r>
          </a:p>
          <a:p>
            <a:pPr fontAlgn="t"/>
            <a:endParaRPr lang="en-US" sz="1500" dirty="0">
              <a:latin typeface="Calibri"/>
            </a:endParaRPr>
          </a:p>
          <a:p>
            <a:pPr fontAlgn="t"/>
            <a:r>
              <a:rPr lang="en-US" sz="1500" b="1" dirty="0" smtClean="0">
                <a:latin typeface="Calibri"/>
              </a:rPr>
              <a:t>Zach Crowley</a:t>
            </a:r>
          </a:p>
          <a:p>
            <a:pPr fontAlgn="t"/>
            <a:r>
              <a:rPr lang="en-US" sz="1500" dirty="0" smtClean="0">
                <a:latin typeface="Calibri"/>
              </a:rPr>
              <a:t>Chief of Staff to Senator Jason Lewis</a:t>
            </a:r>
          </a:p>
          <a:p>
            <a:pPr fontAlgn="t"/>
            <a:endParaRPr lang="en-US" sz="1500" dirty="0">
              <a:latin typeface="Calibri"/>
            </a:endParaRPr>
          </a:p>
          <a:p>
            <a:pPr fontAlgn="t"/>
            <a:r>
              <a:rPr lang="en-US" sz="1500" b="1" dirty="0" smtClean="0">
                <a:latin typeface="Calibri"/>
              </a:rPr>
              <a:t>Carole Siegel</a:t>
            </a:r>
          </a:p>
          <a:p>
            <a:pPr fontAlgn="t"/>
            <a:r>
              <a:rPr lang="en-US" sz="1500" dirty="0" smtClean="0">
                <a:latin typeface="Calibri"/>
              </a:rPr>
              <a:t>Patient Advocate</a:t>
            </a:r>
          </a:p>
          <a:p>
            <a:pPr fontAlgn="t"/>
            <a:endParaRPr lang="en-US" sz="1500" dirty="0">
              <a:solidFill>
                <a:srgbClr val="FF0000"/>
              </a:solidFill>
              <a:latin typeface="Calibri"/>
            </a:endParaRPr>
          </a:p>
          <a:p>
            <a:pPr fontAlgn="t"/>
            <a:r>
              <a:rPr lang="en-US" sz="1500" b="1" dirty="0" smtClean="0">
                <a:latin typeface="Calibri"/>
              </a:rPr>
              <a:t>Brian </a:t>
            </a:r>
            <a:r>
              <a:rPr lang="en-US" sz="1500" b="1" dirty="0" err="1" smtClean="0">
                <a:latin typeface="Calibri"/>
              </a:rPr>
              <a:t>Wolpin</a:t>
            </a:r>
            <a:r>
              <a:rPr lang="en-US" sz="1500" b="1" dirty="0" smtClean="0">
                <a:latin typeface="Calibri"/>
              </a:rPr>
              <a:t>, MD</a:t>
            </a:r>
          </a:p>
          <a:p>
            <a:pPr fontAlgn="t"/>
            <a:r>
              <a:rPr lang="en-US" sz="1500" dirty="0" smtClean="0">
                <a:latin typeface="Calibri"/>
              </a:rPr>
              <a:t>Dana-Farber Cancer Institute</a:t>
            </a:r>
          </a:p>
          <a:p>
            <a:pPr fontAlgn="t"/>
            <a:endParaRPr lang="en-US" sz="1600" dirty="0" smtClean="0">
              <a:solidFill>
                <a:srgbClr val="FF0000"/>
              </a:solidFill>
              <a:latin typeface="Calibri" panose="020F0502020204030204" pitchFamily="34" charset="0"/>
            </a:endParaRPr>
          </a:p>
          <a:p>
            <a:pPr fontAlgn="t"/>
            <a:endParaRPr lang="en-US" sz="1600" dirty="0">
              <a:solidFill>
                <a:srgbClr val="FF0000"/>
              </a:solidFill>
              <a:latin typeface="Calibri" panose="020F0502020204030204" pitchFamily="34" charset="0"/>
            </a:endParaRPr>
          </a:p>
        </p:txBody>
      </p:sp>
      <p:sp>
        <p:nvSpPr>
          <p:cNvPr id="3" name="Title 2"/>
          <p:cNvSpPr>
            <a:spLocks noGrp="1"/>
          </p:cNvSpPr>
          <p:nvPr>
            <p:ph type="title"/>
          </p:nvPr>
        </p:nvSpPr>
        <p:spPr/>
        <p:txBody>
          <a:bodyPr/>
          <a:lstStyle/>
          <a:p>
            <a:r>
              <a:rPr lang="en-US" dirty="0" smtClean="0"/>
              <a:t>Commission Members</a:t>
            </a:r>
            <a:endParaRPr lang="en-US" dirty="0"/>
          </a:p>
        </p:txBody>
      </p:sp>
    </p:spTree>
    <p:extLst>
      <p:ext uri="{BB962C8B-B14F-4D97-AF65-F5344CB8AC3E}">
        <p14:creationId xmlns:p14="http://schemas.microsoft.com/office/powerpoint/2010/main" val="2062999084"/>
      </p:ext>
    </p:extLst>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65100" y="1295400"/>
            <a:ext cx="8839200" cy="5370701"/>
          </a:xfrm>
          <a:prstGeom prst="rect">
            <a:avLst/>
          </a:prstGeom>
        </p:spPr>
        <p:txBody>
          <a:bodyPr wrap="square" rtlCol="0">
            <a:spAutoFit/>
          </a:bodyPr>
          <a:lstStyle/>
          <a:p>
            <a:r>
              <a:rPr lang="en-US" sz="1900" b="1" dirty="0">
                <a:latin typeface="Calibri" panose="020F0502020204030204" pitchFamily="34" charset="0"/>
              </a:rPr>
              <a:t>Legal Authority: </a:t>
            </a:r>
            <a:r>
              <a:rPr lang="en-US" sz="1900" i="1" dirty="0">
                <a:latin typeface="Calibri" panose="020F0502020204030204" pitchFamily="34" charset="0"/>
              </a:rPr>
              <a:t>Chapter 119, acts of 2015, Section 78. </a:t>
            </a:r>
            <a:endParaRPr lang="en-US" sz="1900" i="1" dirty="0" smtClean="0">
              <a:latin typeface="Calibri" panose="020F0502020204030204" pitchFamily="34" charset="0"/>
            </a:endParaRPr>
          </a:p>
          <a:p>
            <a:r>
              <a:rPr lang="en-US" sz="1900" i="1" dirty="0" smtClean="0">
                <a:latin typeface="Calibri" panose="020F0502020204030204" pitchFamily="34" charset="0"/>
              </a:rPr>
              <a:t>(</a:t>
            </a:r>
            <a:r>
              <a:rPr lang="en-US" sz="1900" i="1" dirty="0">
                <a:latin typeface="Calibri" panose="020F0502020204030204" pitchFamily="34" charset="0"/>
              </a:rPr>
              <a:t>Chap. 154, acts of 2018, Section 65</a:t>
            </a:r>
            <a:r>
              <a:rPr lang="en-US" sz="1900" i="1" dirty="0" smtClean="0">
                <a:latin typeface="Calibri" panose="020F0502020204030204" pitchFamily="34" charset="0"/>
              </a:rPr>
              <a:t>)</a:t>
            </a:r>
          </a:p>
          <a:p>
            <a:endParaRPr lang="en-US" sz="1900" i="1" dirty="0" smtClean="0">
              <a:latin typeface="Calibri" panose="020F0502020204030204" pitchFamily="34" charset="0"/>
            </a:endParaRPr>
          </a:p>
          <a:p>
            <a:r>
              <a:rPr lang="en-US" sz="1900" b="1" dirty="0" smtClean="0">
                <a:latin typeface="Calibri" panose="020F0502020204030204" pitchFamily="34" charset="0"/>
              </a:rPr>
              <a:t>The </a:t>
            </a:r>
            <a:r>
              <a:rPr lang="en-US" sz="1900" b="1" dirty="0">
                <a:latin typeface="Calibri" panose="020F0502020204030204" pitchFamily="34" charset="0"/>
              </a:rPr>
              <a:t>special commission shall make an investigation and study to: </a:t>
            </a:r>
            <a:endParaRPr lang="en-US" sz="1900" b="1" dirty="0" smtClean="0">
              <a:latin typeface="Calibri" panose="020F0502020204030204" pitchFamily="34" charset="0"/>
            </a:endParaRPr>
          </a:p>
          <a:p>
            <a:endParaRPr lang="en-US" sz="1900" b="1" dirty="0" smtClean="0">
              <a:latin typeface="Calibri" panose="020F0502020204030204" pitchFamily="34" charset="0"/>
            </a:endParaRPr>
          </a:p>
          <a:p>
            <a:pPr marL="457200" indent="-457200">
              <a:buAutoNum type="arabicParenBoth"/>
            </a:pPr>
            <a:r>
              <a:rPr lang="en-US" sz="1900" dirty="0" smtClean="0">
                <a:latin typeface="Calibri" panose="020F0502020204030204" pitchFamily="34" charset="0"/>
              </a:rPr>
              <a:t>Establish </a:t>
            </a:r>
            <a:r>
              <a:rPr lang="en-US" sz="1900" dirty="0">
                <a:latin typeface="Calibri" panose="020F0502020204030204" pitchFamily="34" charset="0"/>
              </a:rPr>
              <a:t>a mechanism in order to ascertain the prevalence of pancreatic cancer in the commonwealth and the unmet needs of persons with pancreatic cancer and those of their families and collect time-of-diagnosis statistics and likely risks for pancreatic </a:t>
            </a:r>
            <a:r>
              <a:rPr lang="en-US" sz="1900" dirty="0" smtClean="0">
                <a:latin typeface="Calibri" panose="020F0502020204030204" pitchFamily="34" charset="0"/>
              </a:rPr>
              <a:t>cancer;</a:t>
            </a:r>
          </a:p>
          <a:p>
            <a:pPr marL="457200" indent="-457200">
              <a:buAutoNum type="arabicParenBoth"/>
            </a:pPr>
            <a:endParaRPr lang="en-US" sz="1900" dirty="0">
              <a:latin typeface="Calibri" panose="020F0502020204030204" pitchFamily="34" charset="0"/>
            </a:endParaRPr>
          </a:p>
          <a:p>
            <a:pPr marL="457200" indent="-457200">
              <a:buAutoNum type="arabicParenBoth"/>
            </a:pPr>
            <a:r>
              <a:rPr lang="en-US" sz="1900" dirty="0" smtClean="0">
                <a:latin typeface="Calibri" panose="020F0502020204030204" pitchFamily="34" charset="0"/>
              </a:rPr>
              <a:t>Study </a:t>
            </a:r>
            <a:r>
              <a:rPr lang="en-US" sz="1900" dirty="0">
                <a:latin typeface="Calibri" panose="020F0502020204030204" pitchFamily="34" charset="0"/>
              </a:rPr>
              <a:t>pancreatic cancer prevention, screening, education and support programs for in the commonwealth; </a:t>
            </a:r>
            <a:r>
              <a:rPr lang="en-US" sz="1900" dirty="0" smtClean="0">
                <a:latin typeface="Calibri" panose="020F0502020204030204" pitchFamily="34" charset="0"/>
              </a:rPr>
              <a:t>and</a:t>
            </a:r>
          </a:p>
          <a:p>
            <a:pPr marL="457200" indent="-457200">
              <a:buAutoNum type="arabicParenBoth"/>
            </a:pPr>
            <a:endParaRPr lang="en-US" sz="1900" dirty="0">
              <a:latin typeface="Calibri" panose="020F0502020204030204" pitchFamily="34" charset="0"/>
            </a:endParaRPr>
          </a:p>
          <a:p>
            <a:pPr marL="457200" indent="-457200">
              <a:buAutoNum type="arabicParenBoth"/>
            </a:pPr>
            <a:r>
              <a:rPr lang="en-US" sz="1900" dirty="0" smtClean="0">
                <a:latin typeface="Calibri" panose="020F0502020204030204" pitchFamily="34" charset="0"/>
              </a:rPr>
              <a:t>Provide </a:t>
            </a:r>
            <a:r>
              <a:rPr lang="en-US" sz="1900" dirty="0">
                <a:latin typeface="Calibri" panose="020F0502020204030204" pitchFamily="34" charset="0"/>
              </a:rPr>
              <a:t>recommendations for additional legislation, support programs and resources necessary to meet the unmet needs of persons with pancreatic cancer and their families and how to effectuate an early diagnosis and treatment for pancreatic cancer patients.</a:t>
            </a:r>
          </a:p>
          <a:p>
            <a:endParaRPr lang="en-US" sz="1000" dirty="0">
              <a:solidFill>
                <a:srgbClr val="FF0000"/>
              </a:solidFill>
              <a:latin typeface="Calibri" panose="020F0502020204030204" pitchFamily="34" charset="0"/>
            </a:endParaRPr>
          </a:p>
          <a:p>
            <a:endParaRPr lang="en-US" sz="1000" dirty="0" smtClean="0">
              <a:solidFill>
                <a:srgbClr val="FF0000"/>
              </a:solidFill>
              <a:latin typeface="Calibri" panose="020F0502020204030204" pitchFamily="34" charset="0"/>
            </a:endParaRPr>
          </a:p>
        </p:txBody>
      </p:sp>
      <p:sp>
        <p:nvSpPr>
          <p:cNvPr id="3" name="Title 2"/>
          <p:cNvSpPr>
            <a:spLocks noGrp="1"/>
          </p:cNvSpPr>
          <p:nvPr>
            <p:ph type="title"/>
          </p:nvPr>
        </p:nvSpPr>
        <p:spPr/>
        <p:txBody>
          <a:bodyPr/>
          <a:lstStyle/>
          <a:p>
            <a:r>
              <a:rPr lang="en-US" dirty="0" smtClean="0"/>
              <a:t>Commission’s Charge</a:t>
            </a:r>
            <a:endParaRPr lang="en-US" dirty="0"/>
          </a:p>
        </p:txBody>
      </p:sp>
    </p:spTree>
    <p:extLst>
      <p:ext uri="{BB962C8B-B14F-4D97-AF65-F5344CB8AC3E}">
        <p14:creationId xmlns:p14="http://schemas.microsoft.com/office/powerpoint/2010/main" val="1343751749"/>
      </p:ext>
    </p:extLst>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52400" y="997089"/>
            <a:ext cx="8839200" cy="5947782"/>
          </a:xfrm>
          <a:prstGeom prst="rect">
            <a:avLst/>
          </a:prstGeom>
        </p:spPr>
        <p:txBody>
          <a:bodyPr wrap="square" rtlCol="0">
            <a:spAutoFit/>
          </a:bodyPr>
          <a:lstStyle/>
          <a:p>
            <a:endParaRPr lang="en-US" sz="1250" dirty="0" smtClean="0">
              <a:latin typeface="Calibri" panose="020F0502020204030204" pitchFamily="34" charset="0"/>
            </a:endParaRPr>
          </a:p>
          <a:p>
            <a:r>
              <a:rPr lang="en-US" sz="1600" b="1" dirty="0" smtClean="0">
                <a:latin typeface="Calibri" panose="020F0502020204030204" pitchFamily="34" charset="0"/>
              </a:rPr>
              <a:t>15 Members:</a:t>
            </a:r>
            <a:endParaRPr lang="en-US" sz="1600" dirty="0" smtClean="0">
              <a:latin typeface="Calibri" panose="020F0502020204030204" pitchFamily="34" charset="0"/>
            </a:endParaRPr>
          </a:p>
          <a:p>
            <a:r>
              <a:rPr lang="en-US" sz="1600" dirty="0">
                <a:latin typeface="Calibri" panose="020F0502020204030204" pitchFamily="34" charset="0"/>
              </a:rPr>
              <a:t>The secretary of health and human services or a designee; </a:t>
            </a:r>
            <a:endParaRPr lang="en-US" sz="1600" dirty="0" smtClean="0">
              <a:latin typeface="Calibri" panose="020F0502020204030204" pitchFamily="34" charset="0"/>
            </a:endParaRPr>
          </a:p>
          <a:p>
            <a:pPr lvl="0"/>
            <a:r>
              <a:rPr lang="en-US" sz="1600" dirty="0" smtClean="0">
                <a:latin typeface="Calibri" panose="020F0502020204030204" pitchFamily="34" charset="0"/>
              </a:rPr>
              <a:t>The </a:t>
            </a:r>
            <a:r>
              <a:rPr lang="en-US" sz="1600" dirty="0">
                <a:latin typeface="Calibri" panose="020F0502020204030204" pitchFamily="34" charset="0"/>
              </a:rPr>
              <a:t>house and senate chairs of the joint committee on public health; </a:t>
            </a:r>
          </a:p>
          <a:p>
            <a:pPr lvl="0"/>
            <a:r>
              <a:rPr lang="en-US" sz="1600" dirty="0">
                <a:latin typeface="Calibri" panose="020F0502020204030204" pitchFamily="34" charset="0"/>
              </a:rPr>
              <a:t>T</a:t>
            </a:r>
            <a:r>
              <a:rPr lang="en-US" sz="1600" dirty="0" smtClean="0">
                <a:latin typeface="Calibri" panose="020F0502020204030204" pitchFamily="34" charset="0"/>
              </a:rPr>
              <a:t>he </a:t>
            </a:r>
            <a:r>
              <a:rPr lang="en-US" sz="1600" dirty="0">
                <a:latin typeface="Calibri" panose="020F0502020204030204" pitchFamily="34" charset="0"/>
              </a:rPr>
              <a:t>house minority leader or a designee; </a:t>
            </a:r>
          </a:p>
          <a:p>
            <a:pPr lvl="0"/>
            <a:r>
              <a:rPr lang="en-US" sz="1600" dirty="0">
                <a:latin typeface="Calibri" panose="020F0502020204030204" pitchFamily="34" charset="0"/>
              </a:rPr>
              <a:t>T</a:t>
            </a:r>
            <a:r>
              <a:rPr lang="en-US" sz="1600" dirty="0" smtClean="0">
                <a:latin typeface="Calibri" panose="020F0502020204030204" pitchFamily="34" charset="0"/>
              </a:rPr>
              <a:t>he </a:t>
            </a:r>
            <a:r>
              <a:rPr lang="en-US" sz="1600" dirty="0">
                <a:latin typeface="Calibri" panose="020F0502020204030204" pitchFamily="34" charset="0"/>
              </a:rPr>
              <a:t>senate minority leader or a designee; </a:t>
            </a:r>
          </a:p>
          <a:p>
            <a:pPr lvl="0"/>
            <a:r>
              <a:rPr lang="en-US" sz="1600" dirty="0" smtClean="0">
                <a:latin typeface="Calibri" panose="020F0502020204030204" pitchFamily="34" charset="0"/>
              </a:rPr>
              <a:t>2 </a:t>
            </a:r>
            <a:r>
              <a:rPr lang="en-US" sz="1600" dirty="0">
                <a:latin typeface="Calibri" panose="020F0502020204030204" pitchFamily="34" charset="0"/>
              </a:rPr>
              <a:t>members to be appointed by the senate president, </a:t>
            </a:r>
          </a:p>
          <a:p>
            <a:pPr marL="742950" lvl="1" indent="-285750">
              <a:buFont typeface="Arial" panose="020B0604020202020204" pitchFamily="34" charset="0"/>
              <a:buChar char="•"/>
            </a:pPr>
            <a:r>
              <a:rPr lang="en-US" sz="1600" dirty="0" smtClean="0">
                <a:latin typeface="Calibri" panose="020F0502020204030204" pitchFamily="34" charset="0"/>
              </a:rPr>
              <a:t>1 </a:t>
            </a:r>
            <a:r>
              <a:rPr lang="en-US" sz="1600" dirty="0">
                <a:latin typeface="Calibri" panose="020F0502020204030204" pitchFamily="34" charset="0"/>
              </a:rPr>
              <a:t>of whom shall be a person with pancreatic cancer or a survivor </a:t>
            </a:r>
          </a:p>
          <a:p>
            <a:pPr marL="742950" lvl="1" indent="-285750">
              <a:buFont typeface="Arial" panose="020B0604020202020204" pitchFamily="34" charset="0"/>
              <a:buChar char="•"/>
            </a:pPr>
            <a:r>
              <a:rPr lang="en-US" sz="1600" dirty="0" smtClean="0">
                <a:latin typeface="Calibri" panose="020F0502020204030204" pitchFamily="34" charset="0"/>
              </a:rPr>
              <a:t>1 </a:t>
            </a:r>
            <a:r>
              <a:rPr lang="en-US" sz="1600" dirty="0">
                <a:latin typeface="Calibri" panose="020F0502020204030204" pitchFamily="34" charset="0"/>
              </a:rPr>
              <a:t>of whom shall be a medical specialist in pancreatic cancer; </a:t>
            </a:r>
          </a:p>
          <a:p>
            <a:pPr lvl="0"/>
            <a:r>
              <a:rPr lang="en-US" sz="1600" dirty="0" smtClean="0">
                <a:latin typeface="Calibri" panose="020F0502020204030204" pitchFamily="34" charset="0"/>
              </a:rPr>
              <a:t>2 </a:t>
            </a:r>
            <a:r>
              <a:rPr lang="en-US" sz="1600" dirty="0">
                <a:latin typeface="Calibri" panose="020F0502020204030204" pitchFamily="34" charset="0"/>
              </a:rPr>
              <a:t>members to be appointed by the speaker of the house of representatives, </a:t>
            </a:r>
          </a:p>
          <a:p>
            <a:pPr marL="742950" lvl="1" indent="-285750">
              <a:buFont typeface="Arial" panose="020B0604020202020204" pitchFamily="34" charset="0"/>
              <a:buChar char="•"/>
            </a:pPr>
            <a:r>
              <a:rPr lang="en-US" sz="1600" dirty="0" smtClean="0">
                <a:latin typeface="Calibri" panose="020F0502020204030204" pitchFamily="34" charset="0"/>
              </a:rPr>
              <a:t>1 </a:t>
            </a:r>
            <a:r>
              <a:rPr lang="en-US" sz="1600" dirty="0">
                <a:latin typeface="Calibri" panose="020F0502020204030204" pitchFamily="34" charset="0"/>
              </a:rPr>
              <a:t>of whom shall be a person with pancreatic cancer or a survivor and </a:t>
            </a:r>
          </a:p>
          <a:p>
            <a:pPr marL="742950" lvl="1" indent="-285750">
              <a:buFont typeface="Arial" panose="020B0604020202020204" pitchFamily="34" charset="0"/>
              <a:buChar char="•"/>
            </a:pPr>
            <a:r>
              <a:rPr lang="en-US" sz="1600" dirty="0" smtClean="0">
                <a:latin typeface="Calibri" panose="020F0502020204030204" pitchFamily="34" charset="0"/>
              </a:rPr>
              <a:t>1 </a:t>
            </a:r>
            <a:r>
              <a:rPr lang="en-US" sz="1600" dirty="0">
                <a:latin typeface="Calibri" panose="020F0502020204030204" pitchFamily="34" charset="0"/>
              </a:rPr>
              <a:t>of whom shall be a medical specialist in pancreatic cancer; </a:t>
            </a:r>
          </a:p>
          <a:p>
            <a:pPr lvl="0"/>
            <a:r>
              <a:rPr lang="en-US" sz="1600" dirty="0" smtClean="0">
                <a:latin typeface="Calibri" panose="020F0502020204030204" pitchFamily="34" charset="0"/>
              </a:rPr>
              <a:t>The </a:t>
            </a:r>
            <a:r>
              <a:rPr lang="en-US" sz="1600" dirty="0">
                <a:latin typeface="Calibri" panose="020F0502020204030204" pitchFamily="34" charset="0"/>
              </a:rPr>
              <a:t>commissioner of public health or a designee; </a:t>
            </a:r>
          </a:p>
          <a:p>
            <a:pPr lvl="0"/>
            <a:r>
              <a:rPr lang="en-US" sz="1600" dirty="0">
                <a:latin typeface="Calibri" panose="020F0502020204030204" pitchFamily="34" charset="0"/>
              </a:rPr>
              <a:t>T</a:t>
            </a:r>
            <a:r>
              <a:rPr lang="en-US" sz="1600" dirty="0" smtClean="0">
                <a:latin typeface="Calibri" panose="020F0502020204030204" pitchFamily="34" charset="0"/>
              </a:rPr>
              <a:t>he </a:t>
            </a:r>
            <a:r>
              <a:rPr lang="en-US" sz="1600" dirty="0">
                <a:latin typeface="Calibri" panose="020F0502020204030204" pitchFamily="34" charset="0"/>
              </a:rPr>
              <a:t>commissioner of insurance or a designee; </a:t>
            </a:r>
          </a:p>
          <a:p>
            <a:pPr lvl="0"/>
            <a:r>
              <a:rPr lang="en-US" sz="1600" dirty="0" smtClean="0">
                <a:latin typeface="Calibri" panose="020F0502020204030204" pitchFamily="34" charset="0"/>
              </a:rPr>
              <a:t>4 </a:t>
            </a:r>
            <a:r>
              <a:rPr lang="en-US" sz="1600" dirty="0">
                <a:latin typeface="Calibri" panose="020F0502020204030204" pitchFamily="34" charset="0"/>
              </a:rPr>
              <a:t>members to be appointed by the governor </a:t>
            </a:r>
          </a:p>
          <a:p>
            <a:pPr marL="742950" lvl="1" indent="-285750">
              <a:buFont typeface="Arial" panose="020B0604020202020204" pitchFamily="34" charset="0"/>
              <a:buChar char="•"/>
            </a:pPr>
            <a:r>
              <a:rPr lang="en-US" sz="1600" dirty="0" smtClean="0">
                <a:latin typeface="Calibri" panose="020F0502020204030204" pitchFamily="34" charset="0"/>
              </a:rPr>
              <a:t>1 </a:t>
            </a:r>
            <a:r>
              <a:rPr lang="en-US" sz="1600" dirty="0">
                <a:latin typeface="Calibri" panose="020F0502020204030204" pitchFamily="34" charset="0"/>
              </a:rPr>
              <a:t>of whom shall be a person with pancreatic cancer or a survivor</a:t>
            </a:r>
          </a:p>
          <a:p>
            <a:pPr marL="742950" lvl="1" indent="-285750">
              <a:buFont typeface="Arial" panose="020B0604020202020204" pitchFamily="34" charset="0"/>
              <a:buChar char="•"/>
            </a:pPr>
            <a:r>
              <a:rPr lang="en-US" sz="1600" dirty="0" smtClean="0">
                <a:latin typeface="Calibri" panose="020F0502020204030204" pitchFamily="34" charset="0"/>
              </a:rPr>
              <a:t>1 </a:t>
            </a:r>
            <a:r>
              <a:rPr lang="en-US" sz="1600" dirty="0">
                <a:latin typeface="Calibri" panose="020F0502020204030204" pitchFamily="34" charset="0"/>
              </a:rPr>
              <a:t>of whom shall be a medical specialist in pancreatic cancer </a:t>
            </a:r>
          </a:p>
          <a:p>
            <a:pPr marL="742950" lvl="1" indent="-285750">
              <a:buFont typeface="Arial" panose="020B0604020202020204" pitchFamily="34" charset="0"/>
              <a:buChar char="•"/>
            </a:pPr>
            <a:r>
              <a:rPr lang="en-US" sz="1600" dirty="0" smtClean="0">
                <a:latin typeface="Calibri" panose="020F0502020204030204" pitchFamily="34" charset="0"/>
              </a:rPr>
              <a:t>2 </a:t>
            </a:r>
            <a:r>
              <a:rPr lang="en-US" sz="1600" dirty="0">
                <a:latin typeface="Calibri" panose="020F0502020204030204" pitchFamily="34" charset="0"/>
              </a:rPr>
              <a:t>of whom shall be members of the public with demonstrated expertise in issues relating to the work of the </a:t>
            </a:r>
            <a:r>
              <a:rPr lang="en-US" sz="1600" dirty="0" smtClean="0">
                <a:latin typeface="Calibri" panose="020F0502020204030204" pitchFamily="34" charset="0"/>
              </a:rPr>
              <a:t>commission</a:t>
            </a:r>
            <a:endParaRPr lang="en-US" sz="1600" dirty="0">
              <a:latin typeface="Calibri" panose="020F0502020204030204" pitchFamily="34" charset="0"/>
            </a:endParaRPr>
          </a:p>
          <a:p>
            <a:pPr marL="285750" lvl="0" indent="-285750">
              <a:buFont typeface="Arial" panose="020B0604020202020204" pitchFamily="34" charset="0"/>
              <a:buChar char="•"/>
            </a:pPr>
            <a:endParaRPr lang="en-US" sz="1600" dirty="0" smtClean="0">
              <a:latin typeface="Calibri" panose="020F0502020204030204" pitchFamily="34" charset="0"/>
            </a:endParaRPr>
          </a:p>
          <a:p>
            <a:r>
              <a:rPr lang="en-US" sz="1600" dirty="0">
                <a:latin typeface="Calibri" panose="020F0502020204030204" pitchFamily="34" charset="0"/>
              </a:rPr>
              <a:t>Vacancies in the membership of the commission shall be filled in the same manner provided for the original appointments.</a:t>
            </a:r>
          </a:p>
          <a:p>
            <a:endParaRPr lang="en-US" sz="1600" dirty="0">
              <a:solidFill>
                <a:srgbClr val="FF0000"/>
              </a:solidFill>
              <a:latin typeface="Calibri" panose="020F0502020204030204" pitchFamily="34" charset="0"/>
            </a:endParaRPr>
          </a:p>
          <a:p>
            <a:endParaRPr lang="en-US" sz="1600" dirty="0" smtClean="0">
              <a:solidFill>
                <a:srgbClr val="FF0000"/>
              </a:solidFill>
              <a:latin typeface="Calibri" panose="020F0502020204030204" pitchFamily="34" charset="0"/>
            </a:endParaRPr>
          </a:p>
        </p:txBody>
      </p:sp>
      <p:sp>
        <p:nvSpPr>
          <p:cNvPr id="3" name="Title 2"/>
          <p:cNvSpPr>
            <a:spLocks noGrp="1"/>
          </p:cNvSpPr>
          <p:nvPr>
            <p:ph type="title"/>
          </p:nvPr>
        </p:nvSpPr>
        <p:spPr/>
        <p:txBody>
          <a:bodyPr/>
          <a:lstStyle/>
          <a:p>
            <a:r>
              <a:rPr lang="en-US" dirty="0" smtClean="0"/>
              <a:t>Commission’s Charge</a:t>
            </a:r>
            <a:endParaRPr lang="en-US" dirty="0"/>
          </a:p>
        </p:txBody>
      </p:sp>
    </p:spTree>
    <p:extLst>
      <p:ext uri="{BB962C8B-B14F-4D97-AF65-F5344CB8AC3E}">
        <p14:creationId xmlns:p14="http://schemas.microsoft.com/office/powerpoint/2010/main" val="3792375463"/>
      </p:ext>
    </p:extLst>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smtClean="0"/>
              <a:t>Commission Staffing</a:t>
            </a:r>
            <a:endParaRPr lang="en-US" dirty="0"/>
          </a:p>
        </p:txBody>
      </p:sp>
      <p:sp>
        <p:nvSpPr>
          <p:cNvPr id="6" name="Content Placeholder 5"/>
          <p:cNvSpPr>
            <a:spLocks noGrp="1"/>
          </p:cNvSpPr>
          <p:nvPr>
            <p:ph sz="half" idx="1"/>
          </p:nvPr>
        </p:nvSpPr>
        <p:spPr>
          <a:xfrm>
            <a:off x="533400" y="1676400"/>
            <a:ext cx="8077200" cy="4461641"/>
          </a:xfrm>
        </p:spPr>
        <p:txBody>
          <a:bodyPr/>
          <a:lstStyle/>
          <a:p>
            <a:pPr marL="0" indent="0">
              <a:buNone/>
            </a:pPr>
            <a:r>
              <a:rPr lang="en-US" sz="2000" b="0" i="1" dirty="0" smtClean="0"/>
              <a:t>The </a:t>
            </a:r>
            <a:r>
              <a:rPr lang="en-US" sz="2000" b="0" i="1" dirty="0"/>
              <a:t>members shall serve without compensation for their duties on the commission but shall be reimbursed for necessary expenses incurred in the performance of their duties</a:t>
            </a:r>
            <a:r>
              <a:rPr lang="en-US" sz="2000" b="0" i="1" dirty="0" smtClean="0"/>
              <a:t>.   </a:t>
            </a:r>
            <a:endParaRPr lang="en-US" sz="2000" b="0" i="1" dirty="0"/>
          </a:p>
          <a:p>
            <a:pPr marL="0" indent="0">
              <a:buNone/>
            </a:pPr>
            <a:r>
              <a:rPr lang="en-US" sz="2000" b="0" i="1" dirty="0"/>
              <a:t>The commission may call to its assistance and avail itself of the services of the employees of any state, county or municipal department, board, bureau, commission or agency as it may require and as may be available to it for its purposes</a:t>
            </a:r>
            <a:r>
              <a:rPr lang="en-US" sz="2000" b="0" i="1" dirty="0" smtClean="0"/>
              <a:t>.</a:t>
            </a:r>
            <a:endParaRPr lang="en-US" sz="2000" b="0" i="1" dirty="0"/>
          </a:p>
          <a:p>
            <a:pPr marL="0" indent="0">
              <a:buNone/>
            </a:pPr>
            <a:r>
              <a:rPr lang="en-US" sz="2000" b="0" i="1" dirty="0"/>
              <a:t>The last paragraph of section 78 of chapter 119 of the acts of 2015 is hereby amended by adding the following 2 sentences: </a:t>
            </a:r>
            <a:r>
              <a:rPr lang="en-US" sz="2000" i="1" dirty="0" smtClean="0"/>
              <a:t>The </a:t>
            </a:r>
            <a:r>
              <a:rPr lang="en-US" sz="2000" i="1" dirty="0"/>
              <a:t>executive office of health and human services shall provide staff support to the commission</a:t>
            </a:r>
            <a:r>
              <a:rPr lang="en-US" sz="2000" b="0" i="1" dirty="0"/>
              <a:t>. </a:t>
            </a:r>
            <a:r>
              <a:rPr lang="en-US" sz="2000" i="1" dirty="0"/>
              <a:t>The commission shall report the results of its investigation along with any recommendations to the clerks of the house of representatives and the </a:t>
            </a:r>
            <a:r>
              <a:rPr lang="en-US" sz="2000" i="1" dirty="0" smtClean="0"/>
              <a:t>senate.</a:t>
            </a:r>
            <a:endParaRPr lang="en-US" sz="2000" b="0" i="1" dirty="0"/>
          </a:p>
          <a:p>
            <a:pPr marL="0" indent="0">
              <a:buNone/>
            </a:pPr>
            <a:endParaRPr lang="en-US" dirty="0"/>
          </a:p>
        </p:txBody>
      </p:sp>
    </p:spTree>
    <p:extLst>
      <p:ext uri="{BB962C8B-B14F-4D97-AF65-F5344CB8AC3E}">
        <p14:creationId xmlns:p14="http://schemas.microsoft.com/office/powerpoint/2010/main" val="1741541533"/>
      </p:ext>
    </p:extLst>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smtClean="0"/>
              <a:t>Vote to Appoint Commission Positions</a:t>
            </a:r>
            <a:endParaRPr lang="en-US" dirty="0"/>
          </a:p>
        </p:txBody>
      </p:sp>
      <p:sp>
        <p:nvSpPr>
          <p:cNvPr id="6" name="Content Placeholder 5"/>
          <p:cNvSpPr>
            <a:spLocks noGrp="1"/>
          </p:cNvSpPr>
          <p:nvPr>
            <p:ph sz="half" idx="1"/>
          </p:nvPr>
        </p:nvSpPr>
        <p:spPr/>
        <p:txBody>
          <a:bodyPr/>
          <a:lstStyle/>
          <a:p>
            <a:pPr marL="0" indent="0">
              <a:buNone/>
            </a:pPr>
            <a:r>
              <a:rPr lang="en-US" b="0" i="1" dirty="0" smtClean="0"/>
              <a:t>“</a:t>
            </a:r>
            <a:r>
              <a:rPr lang="en-US" b="0" i="1" dirty="0"/>
              <a:t>The commission shall organize within 120 days following the appointment of a majority of its members and shall </a:t>
            </a:r>
            <a:r>
              <a:rPr lang="en-US" i="1" dirty="0"/>
              <a:t>select a chair and vice-chair from among the members</a:t>
            </a:r>
            <a:r>
              <a:rPr lang="en-US" b="0" i="1" dirty="0"/>
              <a:t>. The chairperson shall appoint </a:t>
            </a:r>
            <a:r>
              <a:rPr lang="en-US" i="1" dirty="0"/>
              <a:t>a secretary </a:t>
            </a:r>
            <a:r>
              <a:rPr lang="en-US" b="0" i="1" dirty="0"/>
              <a:t>who need not be a member of the commission</a:t>
            </a:r>
            <a:r>
              <a:rPr lang="en-US" b="0" i="1" dirty="0" smtClean="0"/>
              <a:t>.”</a:t>
            </a:r>
            <a:endParaRPr lang="en-US" b="0" i="1" dirty="0"/>
          </a:p>
          <a:p>
            <a:pPr marL="0" indent="0">
              <a:buNone/>
            </a:pPr>
            <a:endParaRPr lang="en-US" dirty="0"/>
          </a:p>
        </p:txBody>
      </p:sp>
    </p:spTree>
    <p:extLst>
      <p:ext uri="{BB962C8B-B14F-4D97-AF65-F5344CB8AC3E}">
        <p14:creationId xmlns:p14="http://schemas.microsoft.com/office/powerpoint/2010/main" val="2920507384"/>
      </p:ext>
    </p:extLst>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smtClean="0"/>
              <a:t>Vote to Appoint Commission Positions</a:t>
            </a:r>
            <a:endParaRPr lang="en-US" dirty="0"/>
          </a:p>
        </p:txBody>
      </p:sp>
      <p:sp>
        <p:nvSpPr>
          <p:cNvPr id="6" name="Content Placeholder 5"/>
          <p:cNvSpPr>
            <a:spLocks noGrp="1"/>
          </p:cNvSpPr>
          <p:nvPr>
            <p:ph sz="half" idx="1"/>
          </p:nvPr>
        </p:nvSpPr>
        <p:spPr/>
        <p:txBody>
          <a:bodyPr/>
          <a:lstStyle/>
          <a:p>
            <a:pPr marL="0" indent="0">
              <a:buNone/>
            </a:pPr>
            <a:r>
              <a:rPr lang="en-US" dirty="0" smtClean="0"/>
              <a:t>Vote:</a:t>
            </a:r>
          </a:p>
          <a:p>
            <a:pPr marL="457200" indent="-457200">
              <a:buFont typeface="+mj-lt"/>
              <a:buAutoNum type="arabicPeriod"/>
            </a:pPr>
            <a:r>
              <a:rPr lang="en-US" b="0" dirty="0" smtClean="0"/>
              <a:t>Commission Chair</a:t>
            </a:r>
          </a:p>
          <a:p>
            <a:pPr marL="457200" indent="-457200">
              <a:buFont typeface="+mj-lt"/>
              <a:buAutoNum type="arabicPeriod"/>
            </a:pPr>
            <a:r>
              <a:rPr lang="en-US" b="0" dirty="0" smtClean="0"/>
              <a:t>Commission Vice Chair</a:t>
            </a:r>
          </a:p>
          <a:p>
            <a:pPr marL="457200" indent="-457200">
              <a:buFont typeface="+mj-lt"/>
              <a:buAutoNum type="arabicPeriod"/>
            </a:pPr>
            <a:endParaRPr lang="en-US" b="0" dirty="0"/>
          </a:p>
          <a:p>
            <a:pPr marL="0" indent="0">
              <a:buNone/>
            </a:pPr>
            <a:r>
              <a:rPr lang="en-US" dirty="0" smtClean="0"/>
              <a:t>Chairperson appoints:</a:t>
            </a:r>
          </a:p>
          <a:p>
            <a:pPr marL="457200" indent="-457200">
              <a:buFont typeface="+mj-lt"/>
              <a:buAutoNum type="arabicPeriod" startAt="3"/>
            </a:pPr>
            <a:r>
              <a:rPr lang="en-US" b="0" dirty="0" smtClean="0"/>
              <a:t>Commission Secretary</a:t>
            </a:r>
          </a:p>
          <a:p>
            <a:pPr marL="457200" indent="-457200">
              <a:buFont typeface="+mj-lt"/>
              <a:buAutoNum type="arabicPeriod" startAt="3"/>
            </a:pPr>
            <a:endParaRPr lang="en-US" b="0" dirty="0" smtClean="0"/>
          </a:p>
          <a:p>
            <a:pPr marL="0" indent="0">
              <a:buNone/>
            </a:pPr>
            <a:endParaRPr lang="en-US" b="0" i="1" dirty="0"/>
          </a:p>
          <a:p>
            <a:pPr marL="0" indent="0">
              <a:buNone/>
            </a:pPr>
            <a:endParaRPr lang="en-US" dirty="0"/>
          </a:p>
        </p:txBody>
      </p:sp>
    </p:spTree>
    <p:extLst>
      <p:ext uri="{BB962C8B-B14F-4D97-AF65-F5344CB8AC3E}">
        <p14:creationId xmlns:p14="http://schemas.microsoft.com/office/powerpoint/2010/main" val="3155184676"/>
      </p:ext>
    </p:extLst>
  </p:cSld>
  <p:clrMapOvr>
    <a:masterClrMapping/>
  </p:clrMapOvr>
  <p:transition/>
</p:sld>
</file>

<file path=ppt/tags/tag1.xml><?xml version="1.0" encoding="utf-8"?>
<p:tagLst xmlns:a="http://schemas.openxmlformats.org/drawingml/2006/main" xmlns:r="http://schemas.openxmlformats.org/officeDocument/2006/relationships" xmlns:p="http://schemas.openxmlformats.org/presentationml/2006/main">
  <p:tag name="STYLE" val="AcnSubjectTitle"/>
  <p:tag name="DATE" val="8/4/2008 11:33:24 AM"/>
</p:tagLst>
</file>

<file path=ppt/tags/tag10.xml><?xml version="1.0" encoding="utf-8"?>
<p:tagLst xmlns:a="http://schemas.openxmlformats.org/drawingml/2006/main" xmlns:r="http://schemas.openxmlformats.org/officeDocument/2006/relationships" xmlns:p="http://schemas.openxmlformats.org/presentationml/2006/main">
  <p:tag name="STYLE" val="AcnFootnote"/>
  <p:tag name="DATE" val="8/4/2008 11:33:25 AM"/>
</p:tagLst>
</file>

<file path=ppt/tags/tag11.xml><?xml version="1.0" encoding="utf-8"?>
<p:tagLst xmlns:a="http://schemas.openxmlformats.org/drawingml/2006/main" xmlns:r="http://schemas.openxmlformats.org/officeDocument/2006/relationships" xmlns:p="http://schemas.openxmlformats.org/presentationml/2006/main">
  <p:tag name="STYLE" val="AcnSubjectTitle"/>
  <p:tag name="DATE" val="8/4/2008 11:33:24 AM"/>
</p:tagLst>
</file>

<file path=ppt/tags/tag12.xml><?xml version="1.0" encoding="utf-8"?>
<p:tagLst xmlns:a="http://schemas.openxmlformats.org/drawingml/2006/main" xmlns:r="http://schemas.openxmlformats.org/officeDocument/2006/relationships" xmlns:p="http://schemas.openxmlformats.org/presentationml/2006/main">
  <p:tag name="STYLE" val="AcnFootnote"/>
  <p:tag name="DATE" val="8/4/2008 11:33:25 AM"/>
</p:tagLst>
</file>

<file path=ppt/tags/tag2.xml><?xml version="1.0" encoding="utf-8"?>
<p:tagLst xmlns:a="http://schemas.openxmlformats.org/drawingml/2006/main" xmlns:r="http://schemas.openxmlformats.org/officeDocument/2006/relationships" xmlns:p="http://schemas.openxmlformats.org/presentationml/2006/main">
  <p:tag name="STYLE" val="AcnFootnote"/>
  <p:tag name="DATE" val="8/4/2008 11:33:25 AM"/>
</p:tagLst>
</file>

<file path=ppt/tags/tag3.xml><?xml version="1.0" encoding="utf-8"?>
<p:tagLst xmlns:a="http://schemas.openxmlformats.org/drawingml/2006/main" xmlns:r="http://schemas.openxmlformats.org/officeDocument/2006/relationships" xmlns:p="http://schemas.openxmlformats.org/presentationml/2006/main">
  <p:tag name="STYLE" val="AcnSubjectTitle"/>
  <p:tag name="DATE" val="8/4/2008 11:33:24 AM"/>
</p:tagLst>
</file>

<file path=ppt/tags/tag4.xml><?xml version="1.0" encoding="utf-8"?>
<p:tagLst xmlns:a="http://schemas.openxmlformats.org/drawingml/2006/main" xmlns:r="http://schemas.openxmlformats.org/officeDocument/2006/relationships" xmlns:p="http://schemas.openxmlformats.org/presentationml/2006/main">
  <p:tag name="STYLE" val="AcnFootnote"/>
  <p:tag name="DATE" val="8/4/2008 11:33:25 AM"/>
</p:tagLst>
</file>

<file path=ppt/tags/tag5.xml><?xml version="1.0" encoding="utf-8"?>
<p:tagLst xmlns:a="http://schemas.openxmlformats.org/drawingml/2006/main" xmlns:r="http://schemas.openxmlformats.org/officeDocument/2006/relationships" xmlns:p="http://schemas.openxmlformats.org/presentationml/2006/main">
  <p:tag name="STYLE" val="AcnSubjectTitle"/>
  <p:tag name="DATE" val="8/4/2008 11:33:24 AM"/>
</p:tagLst>
</file>

<file path=ppt/tags/tag6.xml><?xml version="1.0" encoding="utf-8"?>
<p:tagLst xmlns:a="http://schemas.openxmlformats.org/drawingml/2006/main" xmlns:r="http://schemas.openxmlformats.org/officeDocument/2006/relationships" xmlns:p="http://schemas.openxmlformats.org/presentationml/2006/main">
  <p:tag name="STYLE" val="AcnFootnote"/>
  <p:tag name="DATE" val="8/4/2008 11:33:25 AM"/>
</p:tagLst>
</file>

<file path=ppt/tags/tag7.xml><?xml version="1.0" encoding="utf-8"?>
<p:tagLst xmlns:a="http://schemas.openxmlformats.org/drawingml/2006/main" xmlns:r="http://schemas.openxmlformats.org/officeDocument/2006/relationships" xmlns:p="http://schemas.openxmlformats.org/presentationml/2006/main">
  <p:tag name="STYLE" val="AcnSubjectTitle"/>
  <p:tag name="DATE" val="8/4/2008 11:33:24 AM"/>
</p:tagLst>
</file>

<file path=ppt/tags/tag8.xml><?xml version="1.0" encoding="utf-8"?>
<p:tagLst xmlns:a="http://schemas.openxmlformats.org/drawingml/2006/main" xmlns:r="http://schemas.openxmlformats.org/officeDocument/2006/relationships" xmlns:p="http://schemas.openxmlformats.org/presentationml/2006/main">
  <p:tag name="STYLE" val="AcnFootnote"/>
  <p:tag name="DATE" val="8/4/2008 11:33:25 AM"/>
</p:tagLst>
</file>

<file path=ppt/tags/tag9.xml><?xml version="1.0" encoding="utf-8"?>
<p:tagLst xmlns:a="http://schemas.openxmlformats.org/drawingml/2006/main" xmlns:r="http://schemas.openxmlformats.org/officeDocument/2006/relationships" xmlns:p="http://schemas.openxmlformats.org/presentationml/2006/main">
  <p:tag name="STYLE" val="AcnSubjectTitle"/>
  <p:tag name="DATE" val="8/4/2008 11:33:24 AM"/>
</p:tagLst>
</file>

<file path=ppt/theme/theme1.xml><?xml version="1.0" encoding="utf-8"?>
<a:theme xmlns:a="http://schemas.openxmlformats.org/drawingml/2006/main" name="1_Blue Presentation Template - MA HHS - small logos">
  <a:themeElements>
    <a:clrScheme name="">
      <a:dk1>
        <a:srgbClr val="000000"/>
      </a:dk1>
      <a:lt1>
        <a:srgbClr val="FFFFFF"/>
      </a:lt1>
      <a:dk2>
        <a:srgbClr val="003366"/>
      </a:dk2>
      <a:lt2>
        <a:srgbClr val="B4B4B4"/>
      </a:lt2>
      <a:accent1>
        <a:srgbClr val="FFFFCC"/>
      </a:accent1>
      <a:accent2>
        <a:srgbClr val="003399"/>
      </a:accent2>
      <a:accent3>
        <a:srgbClr val="FFFFFF"/>
      </a:accent3>
      <a:accent4>
        <a:srgbClr val="000000"/>
      </a:accent4>
      <a:accent5>
        <a:srgbClr val="FFFFE2"/>
      </a:accent5>
      <a:accent6>
        <a:srgbClr val="002D8A"/>
      </a:accent6>
      <a:hlink>
        <a:srgbClr val="CCCCFF"/>
      </a:hlink>
      <a:folHlink>
        <a:srgbClr val="FFFFFF"/>
      </a:folHlink>
    </a:clrScheme>
    <a:fontScheme name="1_Blue Presentation Template - MA HHS - small logos">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accent2"/>
          </a:solidFill>
          <a:prstDash val="solid"/>
          <a:round/>
          <a:headEnd type="none" w="med" len="med"/>
          <a:tailEnd type="none" w="med" len="med"/>
        </a:ln>
        <a:effectLst/>
      </a:spPr>
      <a:bodyPr vert="horz" wrap="square" lIns="45720" tIns="45720" rIns="45720" bIns="45720" numCol="1" anchor="ctr"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1600" b="0" i="0" u="none" strike="noStrike" cap="none" normalizeH="0" baseline="0" smtClean="0">
            <a:ln>
              <a:noFill/>
            </a:ln>
            <a:solidFill>
              <a:schemeClr val="tx1"/>
            </a:solidFill>
            <a:effectLst/>
            <a:latin typeface="Arial"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accent2"/>
          </a:solidFill>
          <a:prstDash val="solid"/>
          <a:round/>
          <a:headEnd type="none" w="med" len="med"/>
          <a:tailEnd type="none" w="med" len="med"/>
        </a:ln>
        <a:effectLst/>
      </a:spPr>
      <a:bodyPr vert="horz" wrap="square" lIns="45720" tIns="45720" rIns="45720" bIns="45720" numCol="1" anchor="ctr"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1600" b="0" i="0" u="none" strike="noStrike" cap="none" normalizeH="0" baseline="0" smtClean="0">
            <a:ln>
              <a:noFill/>
            </a:ln>
            <a:solidFill>
              <a:schemeClr val="tx1"/>
            </a:solidFill>
            <a:effectLst/>
            <a:latin typeface="Arial" pitchFamily="34" charset="0"/>
          </a:defRPr>
        </a:defPPr>
      </a:lstStyle>
    </a:lnDef>
  </a:objectDefaults>
  <a:extraClrSchemeLst>
    <a:extraClrScheme>
      <a:clrScheme name="1_Blue Presentation Template - MA HHS - small logos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1_Blue Presentation Template - MA HHS - small logos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1_Blue Presentation Template - MA HHS - small logos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1_Blue Presentation Template - MA HHS - small logos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1_Blue Presentation Template - MA HHS - small logos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1_Blue Presentation Template - MA HHS - small logos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1_Blue Presentation Template - MA HHS - small logos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2_Blue Presentation Template - MA HHS - small logos">
  <a:themeElements>
    <a:clrScheme name="1_Blue Presentation Template - MA HHS - small logos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1_Blue Presentation Template - MA HHS - small logos">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accent2"/>
          </a:solidFill>
          <a:prstDash val="solid"/>
          <a:round/>
          <a:headEnd type="none" w="med" len="med"/>
          <a:tailEnd type="none" w="med" len="med"/>
        </a:ln>
        <a:effectLst/>
      </a:spPr>
      <a:bodyPr vert="horz" wrap="square" lIns="45720" tIns="45720" rIns="45720" bIns="45720" numCol="1" anchor="ctr"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1600" b="0" i="0" u="none" strike="noStrike" cap="none" normalizeH="0" baseline="0" smtClean="0">
            <a:ln>
              <a:noFill/>
            </a:ln>
            <a:solidFill>
              <a:schemeClr val="tx1"/>
            </a:solidFill>
            <a:effectLst/>
            <a:latin typeface="Arial"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accent2"/>
          </a:solidFill>
          <a:prstDash val="solid"/>
          <a:round/>
          <a:headEnd type="none" w="med" len="med"/>
          <a:tailEnd type="none" w="med" len="med"/>
        </a:ln>
        <a:effectLst/>
      </a:spPr>
      <a:bodyPr vert="horz" wrap="square" lIns="45720" tIns="45720" rIns="45720" bIns="45720" numCol="1" anchor="ctr"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1600" b="0" i="0" u="none" strike="noStrike" cap="none" normalizeH="0" baseline="0" smtClean="0">
            <a:ln>
              <a:noFill/>
            </a:ln>
            <a:solidFill>
              <a:schemeClr val="tx1"/>
            </a:solidFill>
            <a:effectLst/>
            <a:latin typeface="Arial" pitchFamily="34" charset="0"/>
          </a:defRPr>
        </a:defPPr>
      </a:lstStyle>
    </a:lnDef>
    <a:txDef>
      <a:spPr/>
      <a:bodyPr/>
      <a:lstStyle>
        <a:defPPr marL="0" indent="0">
          <a:buFont typeface="Wingdings" pitchFamily="2" charset="2"/>
          <a:buNone/>
          <a:defRPr sz="2400" dirty="0" smtClean="0">
            <a:solidFill>
              <a:schemeClr val="dk1"/>
            </a:solidFill>
            <a:latin typeface="Book Antiqua" pitchFamily="18" charset="0"/>
          </a:defRPr>
        </a:defPPr>
      </a:lstStyle>
    </a:txDef>
  </a:objectDefaults>
  <a:extraClrSchemeLst>
    <a:extraClrScheme>
      <a:clrScheme name="1_Blue Presentation Template - MA HHS - small logos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1_Blue Presentation Template - MA HHS - small logos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1_Blue Presentation Template - MA HHS - small logos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1_Blue Presentation Template - MA HHS - small logos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1_Blue Presentation Template - MA HHS - small logos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1_Blue Presentation Template - MA HHS - small logos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1_Blue Presentation Template - MA HHS - small logos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3_Blue Presentation Template - MA HHS - small logos">
  <a:themeElements>
    <a:clrScheme name="">
      <a:dk1>
        <a:srgbClr val="000000"/>
      </a:dk1>
      <a:lt1>
        <a:srgbClr val="FFFFFF"/>
      </a:lt1>
      <a:dk2>
        <a:srgbClr val="003366"/>
      </a:dk2>
      <a:lt2>
        <a:srgbClr val="B4B4B4"/>
      </a:lt2>
      <a:accent1>
        <a:srgbClr val="FFFFCC"/>
      </a:accent1>
      <a:accent2>
        <a:srgbClr val="003399"/>
      </a:accent2>
      <a:accent3>
        <a:srgbClr val="FFFFFF"/>
      </a:accent3>
      <a:accent4>
        <a:srgbClr val="000000"/>
      </a:accent4>
      <a:accent5>
        <a:srgbClr val="FFFFE2"/>
      </a:accent5>
      <a:accent6>
        <a:srgbClr val="002D8A"/>
      </a:accent6>
      <a:hlink>
        <a:srgbClr val="CCCCFF"/>
      </a:hlink>
      <a:folHlink>
        <a:srgbClr val="FFFFFF"/>
      </a:folHlink>
    </a:clrScheme>
    <a:fontScheme name="1_Blue Presentation Template - MA HHS - small logos">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accent2"/>
          </a:solidFill>
          <a:prstDash val="solid"/>
          <a:round/>
          <a:headEnd type="none" w="med" len="med"/>
          <a:tailEnd type="none" w="med" len="med"/>
        </a:ln>
        <a:effectLst/>
      </a:spPr>
      <a:bodyPr vert="horz" wrap="square" lIns="45720" tIns="45720" rIns="45720" bIns="45720" numCol="1" anchor="ctr"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1600" b="0" i="0" u="none" strike="noStrike" cap="none" normalizeH="0" baseline="0" smtClean="0">
            <a:ln>
              <a:noFill/>
            </a:ln>
            <a:solidFill>
              <a:schemeClr val="tx1"/>
            </a:solidFill>
            <a:effectLst/>
            <a:latin typeface="Arial"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accent2"/>
          </a:solidFill>
          <a:prstDash val="solid"/>
          <a:round/>
          <a:headEnd type="none" w="med" len="med"/>
          <a:tailEnd type="none" w="med" len="med"/>
        </a:ln>
        <a:effectLst/>
      </a:spPr>
      <a:bodyPr vert="horz" wrap="square" lIns="45720" tIns="45720" rIns="45720" bIns="45720" numCol="1" anchor="ctr"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1600" b="0" i="0" u="none" strike="noStrike" cap="none" normalizeH="0" baseline="0" smtClean="0">
            <a:ln>
              <a:noFill/>
            </a:ln>
            <a:solidFill>
              <a:schemeClr val="tx1"/>
            </a:solidFill>
            <a:effectLst/>
            <a:latin typeface="Arial" pitchFamily="34" charset="0"/>
          </a:defRPr>
        </a:defPPr>
      </a:lstStyle>
    </a:lnDef>
    <a:txDef>
      <a:spPr/>
      <a:bodyPr/>
      <a:lstStyle>
        <a:defPPr marL="0" indent="0">
          <a:buFont typeface="Wingdings" pitchFamily="2" charset="2"/>
          <a:buNone/>
          <a:defRPr sz="2400" dirty="0" smtClean="0">
            <a:solidFill>
              <a:schemeClr val="dk1"/>
            </a:solidFill>
            <a:latin typeface="Book Antiqua" pitchFamily="18" charset="0"/>
          </a:defRPr>
        </a:defPPr>
      </a:lstStyle>
    </a:txDef>
  </a:objectDefaults>
  <a:extraClrSchemeLst>
    <a:extraClrScheme>
      <a:clrScheme name="1_Blue Presentation Template - MA HHS - small logos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1_Blue Presentation Template - MA HHS - small logos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1_Blue Presentation Template - MA HHS - small logos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1_Blue Presentation Template - MA HHS - small logos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1_Blue Presentation Template - MA HHS - small logos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1_Blue Presentation Template - MA HHS - small logos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1_Blue Presentation Template - MA HHS - small logos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4_Blue Presentation Template - MA HHS - small logos">
  <a:themeElements>
    <a:clrScheme name="">
      <a:dk1>
        <a:srgbClr val="000000"/>
      </a:dk1>
      <a:lt1>
        <a:srgbClr val="FFFFFF"/>
      </a:lt1>
      <a:dk2>
        <a:srgbClr val="003366"/>
      </a:dk2>
      <a:lt2>
        <a:srgbClr val="B4B4B4"/>
      </a:lt2>
      <a:accent1>
        <a:srgbClr val="FFFFCC"/>
      </a:accent1>
      <a:accent2>
        <a:srgbClr val="003399"/>
      </a:accent2>
      <a:accent3>
        <a:srgbClr val="FFFFFF"/>
      </a:accent3>
      <a:accent4>
        <a:srgbClr val="000000"/>
      </a:accent4>
      <a:accent5>
        <a:srgbClr val="FFFFE2"/>
      </a:accent5>
      <a:accent6>
        <a:srgbClr val="002D8A"/>
      </a:accent6>
      <a:hlink>
        <a:srgbClr val="CCCCFF"/>
      </a:hlink>
      <a:folHlink>
        <a:srgbClr val="FFFFFF"/>
      </a:folHlink>
    </a:clrScheme>
    <a:fontScheme name="1_Blue Presentation Template - MA HHS - small logos">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accent2"/>
          </a:solidFill>
          <a:prstDash val="solid"/>
          <a:round/>
          <a:headEnd type="none" w="med" len="med"/>
          <a:tailEnd type="none" w="med" len="med"/>
        </a:ln>
        <a:effectLst/>
      </a:spPr>
      <a:bodyPr vert="horz" wrap="square" lIns="45720" tIns="45720" rIns="45720" bIns="45720" numCol="1" anchor="ctr"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1600" b="0" i="0" u="none" strike="noStrike" cap="none" normalizeH="0" baseline="0" smtClean="0">
            <a:ln>
              <a:noFill/>
            </a:ln>
            <a:solidFill>
              <a:schemeClr val="tx1"/>
            </a:solidFill>
            <a:effectLst/>
            <a:latin typeface="Arial"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accent2"/>
          </a:solidFill>
          <a:prstDash val="solid"/>
          <a:round/>
          <a:headEnd type="none" w="med" len="med"/>
          <a:tailEnd type="none" w="med" len="med"/>
        </a:ln>
        <a:effectLst/>
      </a:spPr>
      <a:bodyPr vert="horz" wrap="square" lIns="45720" tIns="45720" rIns="45720" bIns="45720" numCol="1" anchor="ctr"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1600" b="0" i="0" u="none" strike="noStrike" cap="none" normalizeH="0" baseline="0" smtClean="0">
            <a:ln>
              <a:noFill/>
            </a:ln>
            <a:solidFill>
              <a:schemeClr val="tx1"/>
            </a:solidFill>
            <a:effectLst/>
            <a:latin typeface="Arial" pitchFamily="34" charset="0"/>
          </a:defRPr>
        </a:defPPr>
      </a:lstStyle>
    </a:lnDef>
    <a:txDef>
      <a:spPr/>
      <a:bodyPr/>
      <a:lstStyle>
        <a:defPPr marL="0" indent="0">
          <a:buFont typeface="Wingdings" pitchFamily="2" charset="2"/>
          <a:buNone/>
          <a:defRPr sz="2400" dirty="0" smtClean="0">
            <a:solidFill>
              <a:schemeClr val="dk1"/>
            </a:solidFill>
            <a:latin typeface="Book Antiqua" pitchFamily="18" charset="0"/>
          </a:defRPr>
        </a:defPPr>
      </a:lstStyle>
    </a:txDef>
  </a:objectDefaults>
  <a:extraClrSchemeLst>
    <a:extraClrScheme>
      <a:clrScheme name="1_Blue Presentation Template - MA HHS - small logos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1_Blue Presentation Template - MA HHS - small logos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1_Blue Presentation Template - MA HHS - small logos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1_Blue Presentation Template - MA HHS - small logos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1_Blue Presentation Template - MA HHS - small logos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1_Blue Presentation Template - MA HHS - small logos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1_Blue Presentation Template - MA HHS - small logos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5.xml><?xml version="1.0" encoding="utf-8"?>
<a:theme xmlns:a="http://schemas.openxmlformats.org/drawingml/2006/main" name="5_Blue Presentation Template - MA HHS - small logos">
  <a:themeElements>
    <a:clrScheme name="">
      <a:dk1>
        <a:srgbClr val="000000"/>
      </a:dk1>
      <a:lt1>
        <a:srgbClr val="FFFFFF"/>
      </a:lt1>
      <a:dk2>
        <a:srgbClr val="003366"/>
      </a:dk2>
      <a:lt2>
        <a:srgbClr val="B4B4B4"/>
      </a:lt2>
      <a:accent1>
        <a:srgbClr val="FFFFCC"/>
      </a:accent1>
      <a:accent2>
        <a:srgbClr val="003399"/>
      </a:accent2>
      <a:accent3>
        <a:srgbClr val="FFFFFF"/>
      </a:accent3>
      <a:accent4>
        <a:srgbClr val="000000"/>
      </a:accent4>
      <a:accent5>
        <a:srgbClr val="FFFFE2"/>
      </a:accent5>
      <a:accent6>
        <a:srgbClr val="002D8A"/>
      </a:accent6>
      <a:hlink>
        <a:srgbClr val="CCCCFF"/>
      </a:hlink>
      <a:folHlink>
        <a:srgbClr val="FFFFFF"/>
      </a:folHlink>
    </a:clrScheme>
    <a:fontScheme name="1_Blue Presentation Template - MA HHS - small logos">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accent2"/>
          </a:solidFill>
          <a:prstDash val="solid"/>
          <a:round/>
          <a:headEnd type="none" w="med" len="med"/>
          <a:tailEnd type="none" w="med" len="med"/>
        </a:ln>
        <a:effectLst/>
      </a:spPr>
      <a:bodyPr vert="horz" wrap="square" lIns="45720" tIns="45720" rIns="45720" bIns="45720" numCol="1" anchor="ctr"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1600" b="0" i="0" u="none" strike="noStrike" cap="none" normalizeH="0" baseline="0" smtClean="0">
            <a:ln>
              <a:noFill/>
            </a:ln>
            <a:solidFill>
              <a:schemeClr val="tx1"/>
            </a:solidFill>
            <a:effectLst/>
            <a:latin typeface="Arial"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accent2"/>
          </a:solidFill>
          <a:prstDash val="solid"/>
          <a:round/>
          <a:headEnd type="none" w="med" len="med"/>
          <a:tailEnd type="none" w="med" len="med"/>
        </a:ln>
        <a:effectLst/>
      </a:spPr>
      <a:bodyPr vert="horz" wrap="square" lIns="45720" tIns="45720" rIns="45720" bIns="45720" numCol="1" anchor="ctr"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1600" b="0" i="0" u="none" strike="noStrike" cap="none" normalizeH="0" baseline="0" smtClean="0">
            <a:ln>
              <a:noFill/>
            </a:ln>
            <a:solidFill>
              <a:schemeClr val="tx1"/>
            </a:solidFill>
            <a:effectLst/>
            <a:latin typeface="Arial" pitchFamily="34" charset="0"/>
          </a:defRPr>
        </a:defPPr>
      </a:lstStyle>
    </a:lnDef>
    <a:txDef>
      <a:spPr/>
      <a:bodyPr/>
      <a:lstStyle>
        <a:defPPr marL="0" indent="0">
          <a:buFont typeface="Wingdings" pitchFamily="2" charset="2"/>
          <a:buNone/>
          <a:defRPr sz="2400" dirty="0" smtClean="0">
            <a:solidFill>
              <a:schemeClr val="dk1"/>
            </a:solidFill>
            <a:latin typeface="Book Antiqua" pitchFamily="18" charset="0"/>
          </a:defRPr>
        </a:defPPr>
      </a:lstStyle>
    </a:txDef>
  </a:objectDefaults>
  <a:extraClrSchemeLst>
    <a:extraClrScheme>
      <a:clrScheme name="1_Blue Presentation Template - MA HHS - small logos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1_Blue Presentation Template - MA HHS - small logos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1_Blue Presentation Template - MA HHS - small logos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1_Blue Presentation Template - MA HHS - small logos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1_Blue Presentation Template - MA HHS - small logos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1_Blue Presentation Template - MA HHS - small logos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1_Blue Presentation Template - MA HHS - small logos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6.xml><?xml version="1.0" encoding="utf-8"?>
<a:theme xmlns:a="http://schemas.openxmlformats.org/drawingml/2006/main" name="6_Blue Presentation Template - MA HHS - small logos">
  <a:themeElements>
    <a:clrScheme name="">
      <a:dk1>
        <a:srgbClr val="000000"/>
      </a:dk1>
      <a:lt1>
        <a:srgbClr val="FFFFFF"/>
      </a:lt1>
      <a:dk2>
        <a:srgbClr val="003366"/>
      </a:dk2>
      <a:lt2>
        <a:srgbClr val="B4B4B4"/>
      </a:lt2>
      <a:accent1>
        <a:srgbClr val="FFFFCC"/>
      </a:accent1>
      <a:accent2>
        <a:srgbClr val="003399"/>
      </a:accent2>
      <a:accent3>
        <a:srgbClr val="FFFFFF"/>
      </a:accent3>
      <a:accent4>
        <a:srgbClr val="000000"/>
      </a:accent4>
      <a:accent5>
        <a:srgbClr val="FFFFE2"/>
      </a:accent5>
      <a:accent6>
        <a:srgbClr val="002D8A"/>
      </a:accent6>
      <a:hlink>
        <a:srgbClr val="CCCCFF"/>
      </a:hlink>
      <a:folHlink>
        <a:srgbClr val="FFFFFF"/>
      </a:folHlink>
    </a:clrScheme>
    <a:fontScheme name="1_Blue Presentation Template - MA HHS - small logos">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accent2"/>
          </a:solidFill>
          <a:prstDash val="solid"/>
          <a:round/>
          <a:headEnd type="none" w="med" len="med"/>
          <a:tailEnd type="none" w="med" len="med"/>
        </a:ln>
        <a:effectLst/>
      </a:spPr>
      <a:bodyPr vert="horz" wrap="square" lIns="45720" tIns="45720" rIns="45720" bIns="45720" numCol="1" anchor="ctr"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1600" b="0" i="0" u="none" strike="noStrike" cap="none" normalizeH="0" baseline="0" smtClean="0">
            <a:ln>
              <a:noFill/>
            </a:ln>
            <a:solidFill>
              <a:schemeClr val="tx1"/>
            </a:solidFill>
            <a:effectLst/>
            <a:latin typeface="Arial"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accent2"/>
          </a:solidFill>
          <a:prstDash val="solid"/>
          <a:round/>
          <a:headEnd type="none" w="med" len="med"/>
          <a:tailEnd type="none" w="med" len="med"/>
        </a:ln>
        <a:effectLst/>
      </a:spPr>
      <a:bodyPr vert="horz" wrap="square" lIns="45720" tIns="45720" rIns="45720" bIns="45720" numCol="1" anchor="ctr"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1600" b="0" i="0" u="none" strike="noStrike" cap="none" normalizeH="0" baseline="0" smtClean="0">
            <a:ln>
              <a:noFill/>
            </a:ln>
            <a:solidFill>
              <a:schemeClr val="tx1"/>
            </a:solidFill>
            <a:effectLst/>
            <a:latin typeface="Arial" pitchFamily="34" charset="0"/>
          </a:defRPr>
        </a:defPPr>
      </a:lstStyle>
    </a:lnDef>
    <a:txDef>
      <a:spPr/>
      <a:bodyPr/>
      <a:lstStyle>
        <a:defPPr marL="0" indent="0">
          <a:buFont typeface="Wingdings" pitchFamily="2" charset="2"/>
          <a:buNone/>
          <a:defRPr sz="2400" dirty="0" smtClean="0">
            <a:solidFill>
              <a:schemeClr val="dk1"/>
            </a:solidFill>
            <a:latin typeface="Book Antiqua" pitchFamily="18" charset="0"/>
          </a:defRPr>
        </a:defPPr>
      </a:lstStyle>
    </a:txDef>
  </a:objectDefaults>
  <a:extraClrSchemeLst>
    <a:extraClrScheme>
      <a:clrScheme name="1_Blue Presentation Template - MA HHS - small logos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1_Blue Presentation Template - MA HHS - small logos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1_Blue Presentation Template - MA HHS - small logos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1_Blue Presentation Template - MA HHS - small logos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1_Blue Presentation Template - MA HHS - small logos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1_Blue Presentation Template - MA HHS - small logos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1_Blue Presentation Template - MA HHS - small logos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7.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8.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4557</TotalTime>
  <Words>862</Words>
  <Application>Microsoft Office PowerPoint</Application>
  <PresentationFormat>On-screen Show (4:3)</PresentationFormat>
  <Paragraphs>136</Paragraphs>
  <Slides>10</Slides>
  <Notes>6</Notes>
  <HiddenSlides>0</HiddenSlides>
  <MMClips>0</MMClips>
  <ScaleCrop>false</ScaleCrop>
  <HeadingPairs>
    <vt:vector size="4" baseType="variant">
      <vt:variant>
        <vt:lpstr>Theme</vt:lpstr>
      </vt:variant>
      <vt:variant>
        <vt:i4>6</vt:i4>
      </vt:variant>
      <vt:variant>
        <vt:lpstr>Slide Titles</vt:lpstr>
      </vt:variant>
      <vt:variant>
        <vt:i4>10</vt:i4>
      </vt:variant>
    </vt:vector>
  </HeadingPairs>
  <TitlesOfParts>
    <vt:vector size="16" baseType="lpstr">
      <vt:lpstr>1_Blue Presentation Template - MA HHS - small logos</vt:lpstr>
      <vt:lpstr>2_Blue Presentation Template - MA HHS - small logos</vt:lpstr>
      <vt:lpstr>3_Blue Presentation Template - MA HHS - small logos</vt:lpstr>
      <vt:lpstr>4_Blue Presentation Template - MA HHS - small logos</vt:lpstr>
      <vt:lpstr>5_Blue Presentation Template - MA HHS - small logos</vt:lpstr>
      <vt:lpstr>6_Blue Presentation Template - MA HHS - small logos</vt:lpstr>
      <vt:lpstr>PowerPoint Presentation</vt:lpstr>
      <vt:lpstr>Agenda</vt:lpstr>
      <vt:lpstr>Review of Open Meeting Law</vt:lpstr>
      <vt:lpstr>Commission Members</vt:lpstr>
      <vt:lpstr>Commission’s Charge</vt:lpstr>
      <vt:lpstr>Commission’s Charge</vt:lpstr>
      <vt:lpstr>Commission Staffing</vt:lpstr>
      <vt:lpstr>Vote to Appoint Commission Positions</vt:lpstr>
      <vt:lpstr>Vote to Appoint Commission Positions</vt:lpstr>
      <vt:lpstr>Next Steps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Gabriel.R.Cohen@MassMail.State.MA.US</dc:creator>
  <cp:lastModifiedBy> </cp:lastModifiedBy>
  <cp:revision>500</cp:revision>
  <cp:lastPrinted>2019-01-31T17:36:58Z</cp:lastPrinted>
  <dcterms:created xsi:type="dcterms:W3CDTF">2014-04-27T20:43:35Z</dcterms:created>
  <dcterms:modified xsi:type="dcterms:W3CDTF">2019-02-06T21:57:08Z</dcterms:modified>
</cp:coreProperties>
</file>