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  <p:sldMasterId id="2147483747" r:id="rId2"/>
  </p:sldMasterIdLst>
  <p:notesMasterIdLst>
    <p:notesMasterId r:id="rId7"/>
  </p:notesMasterIdLst>
  <p:sldIdLst>
    <p:sldId id="256" r:id="rId3"/>
    <p:sldId id="271" r:id="rId4"/>
    <p:sldId id="316" r:id="rId5"/>
    <p:sldId id="298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">
          <p15:clr>
            <a:srgbClr val="A4A3A4"/>
          </p15:clr>
        </p15:guide>
        <p15:guide id="2" pos="17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ndy callahan" initials="c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12" autoAdjust="0"/>
    <p:restoredTop sz="94133" autoAdjust="0"/>
  </p:normalViewPr>
  <p:slideViewPr>
    <p:cSldViewPr snapToGrid="0">
      <p:cViewPr varScale="1">
        <p:scale>
          <a:sx n="50" d="100"/>
          <a:sy n="50" d="100"/>
        </p:scale>
        <p:origin x="28" y="264"/>
      </p:cViewPr>
      <p:guideLst>
        <p:guide orient="horz" pos="120"/>
        <p:guide pos="1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6B71354-2615-4194-AFB3-65806B88A360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CA736F3-3EFB-4DF8-9C61-DA5214EBB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01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84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08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71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6305 w 5740"/>
                <a:gd name="T1" fmla="*/ 0 h 4316"/>
                <a:gd name="T2" fmla="*/ 0 w 5740"/>
                <a:gd name="T3" fmla="*/ 0 h 4316"/>
                <a:gd name="T4" fmla="*/ 0 w 5740"/>
                <a:gd name="T5" fmla="*/ 0 h 4316"/>
                <a:gd name="T6" fmla="*/ 6305 w 5740"/>
                <a:gd name="T7" fmla="*/ 0 h 4316"/>
                <a:gd name="T8" fmla="*/ 6305 w 5740"/>
                <a:gd name="T9" fmla="*/ 0 h 4316"/>
                <a:gd name="T10" fmla="*/ 6305 w 5740"/>
                <a:gd name="T11" fmla="*/ 0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3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39 w 382"/>
                  <a:gd name="T19" fmla="*/ 96 h 96"/>
                  <a:gd name="T20" fmla="*/ 293 w 382"/>
                  <a:gd name="T21" fmla="*/ 90 h 96"/>
                  <a:gd name="T22" fmla="*/ 341 w 382"/>
                  <a:gd name="T23" fmla="*/ 84 h 96"/>
                  <a:gd name="T24" fmla="*/ 382 w 382"/>
                  <a:gd name="T25" fmla="*/ 66 h 96"/>
                  <a:gd name="T26" fmla="*/ 412 w 382"/>
                  <a:gd name="T27" fmla="*/ 42 h 96"/>
                  <a:gd name="T28" fmla="*/ 406 w 382"/>
                  <a:gd name="T29" fmla="*/ 42 h 96"/>
                  <a:gd name="T30" fmla="*/ 376 w 382"/>
                  <a:gd name="T31" fmla="*/ 66 h 96"/>
                  <a:gd name="T32" fmla="*/ 335 w 382"/>
                  <a:gd name="T33" fmla="*/ 78 h 96"/>
                  <a:gd name="T34" fmla="*/ 293 w 382"/>
                  <a:gd name="T35" fmla="*/ 90 h 96"/>
                  <a:gd name="T36" fmla="*/ 239 w 382"/>
                  <a:gd name="T37" fmla="*/ 96 h 96"/>
                  <a:gd name="T38" fmla="*/ 23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49 w 185"/>
                  <a:gd name="T5" fmla="*/ 36 h 210"/>
                  <a:gd name="T6" fmla="*/ 185 w 185"/>
                  <a:gd name="T7" fmla="*/ 72 h 210"/>
                  <a:gd name="T8" fmla="*/ 191 w 185"/>
                  <a:gd name="T9" fmla="*/ 90 h 210"/>
                  <a:gd name="T10" fmla="*/ 197 w 185"/>
                  <a:gd name="T11" fmla="*/ 114 h 210"/>
                  <a:gd name="T12" fmla="*/ 191 w 185"/>
                  <a:gd name="T13" fmla="*/ 138 h 210"/>
                  <a:gd name="T14" fmla="*/ 179 w 185"/>
                  <a:gd name="T15" fmla="*/ 162 h 210"/>
                  <a:gd name="T16" fmla="*/ 149 w 185"/>
                  <a:gd name="T17" fmla="*/ 180 h 210"/>
                  <a:gd name="T18" fmla="*/ 90 w 185"/>
                  <a:gd name="T19" fmla="*/ 198 h 210"/>
                  <a:gd name="T20" fmla="*/ 126 w 185"/>
                  <a:gd name="T21" fmla="*/ 210 h 210"/>
                  <a:gd name="T22" fmla="*/ 161 w 185"/>
                  <a:gd name="T23" fmla="*/ 192 h 210"/>
                  <a:gd name="T24" fmla="*/ 191 w 185"/>
                  <a:gd name="T25" fmla="*/ 168 h 210"/>
                  <a:gd name="T26" fmla="*/ 209 w 185"/>
                  <a:gd name="T27" fmla="*/ 144 h 210"/>
                  <a:gd name="T28" fmla="*/ 215 w 185"/>
                  <a:gd name="T29" fmla="*/ 114 h 210"/>
                  <a:gd name="T30" fmla="*/ 209 w 185"/>
                  <a:gd name="T31" fmla="*/ 90 h 210"/>
                  <a:gd name="T32" fmla="*/ 203 w 185"/>
                  <a:gd name="T33" fmla="*/ 66 h 210"/>
                  <a:gd name="T34" fmla="*/ 185 w 185"/>
                  <a:gd name="T35" fmla="*/ 48 h 210"/>
                  <a:gd name="T36" fmla="*/ 16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</p:grpSp>
      </p:grpSp>
      <p:sp>
        <p:nvSpPr>
          <p:cNvPr id="5945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92276"/>
            <a:ext cx="10363200" cy="1736725"/>
          </a:xfrm>
        </p:spPr>
        <p:txBody>
          <a:bodyPr anchor="b"/>
          <a:lstStyle>
            <a:lvl1pPr>
              <a:defRPr sz="4800"/>
            </a:lvl1pPr>
          </a:lstStyle>
          <a:p>
            <a:pPr lvl="0"/>
            <a:r>
              <a:rPr lang="en-US" altLang="en-US" noProof="0" smtClean="0"/>
              <a:t>Cancer Burden in Massachusetts, 2002-2006</a:t>
            </a:r>
          </a:p>
        </p:txBody>
      </p:sp>
      <p:sp>
        <p:nvSpPr>
          <p:cNvPr id="5945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00BC04D-3EFD-45C9-80BB-D3C93A49A2CB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86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7A4AE0F-AC4F-4E6F-9947-AF732DDBB81A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181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EAA0797-A7D1-4869-B3D6-C17A1685377E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945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A91B2D-D224-4C32-9819-B35CAD660034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527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107219-AA40-46BF-AD56-E417092E84BC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4918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1707DF-4133-4234-8E63-04DC413E4B23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633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288999-AA43-4ED7-9959-0BF2653C4390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154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CCD1D8-D343-4F16-B92C-EB1CF7566F94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70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0"/>
            <a:ext cx="10058400" cy="1329179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36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9BBCB6B-E47B-464C-84D7-77DF359A0B89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6642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674A3DD-1B3A-4BC8-BF50-6E2F7ADDFA66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5370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024FE9-157C-467B-A90E-69F1CC4B71B0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3980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2872242-2888-4A15-964B-595CEFB0D31A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7720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99FD97-BBF7-4260-928E-EF5FCE2CAA00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6939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F35E4D3-9C37-4D88-8D61-7F623DCB439D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57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35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677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353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708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04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0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2302AF9-B3B8-4C26-B6FC-13974BA75F1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95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67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2302AF9-B3B8-4C26-B6FC-13974BA75F1B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285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Freeform 2"/>
          <p:cNvSpPr>
            <a:spLocks/>
          </p:cNvSpPr>
          <p:nvPr/>
        </p:nvSpPr>
        <p:spPr bwMode="hidden">
          <a:xfrm>
            <a:off x="8837084" y="6429375"/>
            <a:ext cx="38100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6305 w 5740"/>
                <a:gd name="T1" fmla="*/ 0 h 4316"/>
                <a:gd name="T2" fmla="*/ 0 w 5740"/>
                <a:gd name="T3" fmla="*/ 0 h 4316"/>
                <a:gd name="T4" fmla="*/ 0 w 5740"/>
                <a:gd name="T5" fmla="*/ 0 h 4316"/>
                <a:gd name="T6" fmla="*/ 6305 w 5740"/>
                <a:gd name="T7" fmla="*/ 0 h 4316"/>
                <a:gd name="T8" fmla="*/ 6305 w 5740"/>
                <a:gd name="T9" fmla="*/ 0 h 4316"/>
                <a:gd name="T10" fmla="*/ 6305 w 5740"/>
                <a:gd name="T11" fmla="*/ 0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8374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75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76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77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78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79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80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81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82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83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84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58386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87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88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89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90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91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92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93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94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95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96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97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79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80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00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01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02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84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58405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06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07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08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09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0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1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7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3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4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5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6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7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8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9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20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21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3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39 w 382"/>
                  <a:gd name="T19" fmla="*/ 96 h 96"/>
                  <a:gd name="T20" fmla="*/ 293 w 382"/>
                  <a:gd name="T21" fmla="*/ 90 h 96"/>
                  <a:gd name="T22" fmla="*/ 341 w 382"/>
                  <a:gd name="T23" fmla="*/ 84 h 96"/>
                  <a:gd name="T24" fmla="*/ 382 w 382"/>
                  <a:gd name="T25" fmla="*/ 66 h 96"/>
                  <a:gd name="T26" fmla="*/ 412 w 382"/>
                  <a:gd name="T27" fmla="*/ 42 h 96"/>
                  <a:gd name="T28" fmla="*/ 406 w 382"/>
                  <a:gd name="T29" fmla="*/ 42 h 96"/>
                  <a:gd name="T30" fmla="*/ 376 w 382"/>
                  <a:gd name="T31" fmla="*/ 66 h 96"/>
                  <a:gd name="T32" fmla="*/ 335 w 382"/>
                  <a:gd name="T33" fmla="*/ 78 h 96"/>
                  <a:gd name="T34" fmla="*/ 293 w 382"/>
                  <a:gd name="T35" fmla="*/ 90 h 96"/>
                  <a:gd name="T36" fmla="*/ 239 w 382"/>
                  <a:gd name="T37" fmla="*/ 96 h 96"/>
                  <a:gd name="T38" fmla="*/ 23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39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0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1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2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3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49 w 185"/>
                  <a:gd name="T5" fmla="*/ 36 h 210"/>
                  <a:gd name="T6" fmla="*/ 185 w 185"/>
                  <a:gd name="T7" fmla="*/ 72 h 210"/>
                  <a:gd name="T8" fmla="*/ 191 w 185"/>
                  <a:gd name="T9" fmla="*/ 90 h 210"/>
                  <a:gd name="T10" fmla="*/ 197 w 185"/>
                  <a:gd name="T11" fmla="*/ 114 h 210"/>
                  <a:gd name="T12" fmla="*/ 191 w 185"/>
                  <a:gd name="T13" fmla="*/ 138 h 210"/>
                  <a:gd name="T14" fmla="*/ 179 w 185"/>
                  <a:gd name="T15" fmla="*/ 162 h 210"/>
                  <a:gd name="T16" fmla="*/ 149 w 185"/>
                  <a:gd name="T17" fmla="*/ 180 h 210"/>
                  <a:gd name="T18" fmla="*/ 90 w 185"/>
                  <a:gd name="T19" fmla="*/ 198 h 210"/>
                  <a:gd name="T20" fmla="*/ 126 w 185"/>
                  <a:gd name="T21" fmla="*/ 210 h 210"/>
                  <a:gd name="T22" fmla="*/ 161 w 185"/>
                  <a:gd name="T23" fmla="*/ 192 h 210"/>
                  <a:gd name="T24" fmla="*/ 191 w 185"/>
                  <a:gd name="T25" fmla="*/ 168 h 210"/>
                  <a:gd name="T26" fmla="*/ 209 w 185"/>
                  <a:gd name="T27" fmla="*/ 144 h 210"/>
                  <a:gd name="T28" fmla="*/ 215 w 185"/>
                  <a:gd name="T29" fmla="*/ 114 h 210"/>
                  <a:gd name="T30" fmla="*/ 209 w 185"/>
                  <a:gd name="T31" fmla="*/ 90 h 210"/>
                  <a:gd name="T32" fmla="*/ 203 w 185"/>
                  <a:gd name="T33" fmla="*/ 66 h 210"/>
                  <a:gd name="T34" fmla="*/ 185 w 185"/>
                  <a:gd name="T35" fmla="*/ 48 h 210"/>
                  <a:gd name="T36" fmla="*/ 16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4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47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48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49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</p:grpSp>
      </p:grpSp>
      <p:sp>
        <p:nvSpPr>
          <p:cNvPr id="5843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Burden of cancer in Massachusetts, 2002-2006</a:t>
            </a:r>
          </a:p>
        </p:txBody>
      </p:sp>
      <p:sp>
        <p:nvSpPr>
          <p:cNvPr id="58436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8437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8438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8439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7942B0A-62BB-4EC7-A7C9-4587059138E3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8902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9760" y="1532379"/>
            <a:ext cx="10962640" cy="4894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97280" y="-142240"/>
            <a:ext cx="10058400" cy="1329179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2" name="Content Placeholder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1654890"/>
            <a:ext cx="9265921" cy="3052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  Establish quorum</a:t>
            </a:r>
            <a:br>
              <a:rPr lang="en-US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  Vote to accept minutes of the previous meeting</a:t>
            </a:r>
            <a:br>
              <a:rPr lang="en-US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  Vote to accept final draft of Commission's Report </a:t>
            </a:r>
            <a:br>
              <a:rPr lang="en-US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  Adjournment </a:t>
            </a:r>
          </a:p>
          <a:p>
            <a:endParaRPr lang="en-US" sz="1400" dirty="0"/>
          </a:p>
          <a:p>
            <a:r>
              <a:rPr lang="en-US" sz="1400" b="1" dirty="0"/>
              <a:t>                                              </a:t>
            </a:r>
            <a:endParaRPr lang="en-US" sz="1400" dirty="0"/>
          </a:p>
          <a:p>
            <a:r>
              <a:rPr lang="en-US" sz="1400" dirty="0"/>
              <a:t/>
            </a:r>
            <a:br>
              <a:rPr lang="en-US" sz="1400" dirty="0"/>
            </a:b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7139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000" dirty="0" smtClean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Call </a:t>
            </a:r>
            <a:r>
              <a:rPr lang="en-US" altLang="en-US" sz="40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o</a:t>
            </a:r>
            <a:r>
              <a:rPr lang="en-US" altLang="en-US" sz="4000" dirty="0" smtClean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rder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000" dirty="0" smtClean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Establish quorum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000" dirty="0" smtClean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Vote </a:t>
            </a:r>
            <a:r>
              <a:rPr lang="en-US" altLang="en-US" sz="40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altLang="en-US" sz="4000" dirty="0" smtClean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accept minutes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90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36980" y="2527300"/>
            <a:ext cx="10058400" cy="1329179"/>
          </a:xfrm>
        </p:spPr>
        <p:txBody>
          <a:bodyPr>
            <a:normAutofit fontScale="90000"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Vote to accept final draft of Commission's Report </a:t>
            </a:r>
            <a:br>
              <a:rPr lang="en-US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77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Adjournment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" y="2641600"/>
            <a:ext cx="11272520" cy="24527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/>
              <a:t>Thank you!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9676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11229</TotalTime>
  <Words>27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Retrospect</vt:lpstr>
      <vt:lpstr>Ripple</vt:lpstr>
      <vt:lpstr>Agenda</vt:lpstr>
      <vt:lpstr>PowerPoint Presentation</vt:lpstr>
      <vt:lpstr>Vote to accept final draft of Commission's Report  </vt:lpstr>
      <vt:lpstr>Adjournment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cindy callahan</dc:creator>
  <cp:lastModifiedBy>cindy callahan</cp:lastModifiedBy>
  <cp:revision>75</cp:revision>
  <cp:lastPrinted>2019-04-12T14:51:48Z</cp:lastPrinted>
  <dcterms:created xsi:type="dcterms:W3CDTF">2019-03-13T13:49:48Z</dcterms:created>
  <dcterms:modified xsi:type="dcterms:W3CDTF">2019-10-18T13:32:01Z</dcterms:modified>
</cp:coreProperties>
</file>